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1"/>
  </p:notesMasterIdLst>
  <p:handoutMasterIdLst>
    <p:handoutMasterId r:id="rId42"/>
  </p:handoutMasterIdLst>
  <p:sldIdLst>
    <p:sldId id="259" r:id="rId5"/>
    <p:sldId id="295"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43" r:id="rId22"/>
    <p:sldId id="326" r:id="rId23"/>
    <p:sldId id="327" r:id="rId24"/>
    <p:sldId id="328" r:id="rId25"/>
    <p:sldId id="329" r:id="rId26"/>
    <p:sldId id="330" r:id="rId27"/>
    <p:sldId id="331" r:id="rId28"/>
    <p:sldId id="332" r:id="rId29"/>
    <p:sldId id="344" r:id="rId30"/>
    <p:sldId id="345" r:id="rId31"/>
    <p:sldId id="339" r:id="rId32"/>
    <p:sldId id="341" r:id="rId33"/>
    <p:sldId id="340" r:id="rId34"/>
    <p:sldId id="338" r:id="rId35"/>
    <p:sldId id="337" r:id="rId36"/>
    <p:sldId id="333" r:id="rId37"/>
    <p:sldId id="336" r:id="rId38"/>
    <p:sldId id="335" r:id="rId39"/>
    <p:sldId id="334" r:id="rId40"/>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4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8" autoAdjust="0"/>
  </p:normalViewPr>
  <p:slideViewPr>
    <p:cSldViewPr snapToGrid="0">
      <p:cViewPr varScale="1">
        <p:scale>
          <a:sx n="68" d="100"/>
          <a:sy n="68" d="100"/>
        </p:scale>
        <p:origin x="212" y="68"/>
      </p:cViewPr>
      <p:guideLst/>
    </p:cSldViewPr>
  </p:slideViewPr>
  <p:notesTextViewPr>
    <p:cViewPr>
      <p:scale>
        <a:sx n="1" d="1"/>
        <a:sy n="1" d="1"/>
      </p:scale>
      <p:origin x="0" y="0"/>
    </p:cViewPr>
  </p:notesTextViewPr>
  <p:sorterViewPr>
    <p:cViewPr varScale="1">
      <p:scale>
        <a:sx n="100" d="100"/>
        <a:sy n="100" d="100"/>
      </p:scale>
      <p:origin x="0" y="-638"/>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4CA90D-FAE5-4CC1-874C-F8C9E6C3EF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C7087B5-F672-40FE-9915-815CBA9EB2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C26D27-016E-48F5-B33E-8A9AF3259A1C}" type="datetime1">
              <a:rPr lang="en-GB" smtClean="0"/>
              <a:t>10/02/2024</a:t>
            </a:fld>
            <a:endParaRPr lang="en-GB"/>
          </a:p>
        </p:txBody>
      </p:sp>
      <p:sp>
        <p:nvSpPr>
          <p:cNvPr id="4" name="Footer Placeholder 3">
            <a:extLst>
              <a:ext uri="{FF2B5EF4-FFF2-40B4-BE49-F238E27FC236}">
                <a16:creationId xmlns:a16="http://schemas.microsoft.com/office/drawing/2014/main" id="{8BE2D30A-24C7-499B-BF2A-8E5130AC9C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AD0FE9B-9EEE-4F4D-B5DD-0D553217C5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765E75-2179-4AE0-B0C7-D97955CF45FE}" type="slidenum">
              <a:rPr lang="en-GB" smtClean="0"/>
              <a:t>‹#›</a:t>
            </a:fld>
            <a:endParaRPr lang="en-GB"/>
          </a:p>
        </p:txBody>
      </p:sp>
    </p:spTree>
    <p:extLst>
      <p:ext uri="{BB962C8B-B14F-4D97-AF65-F5344CB8AC3E}">
        <p14:creationId xmlns:p14="http://schemas.microsoft.com/office/powerpoint/2010/main" val="225277867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48F8AC0-B329-4373-BBD0-89392C5748D6}" type="datetime1">
              <a:rPr lang="en-GB" smtClean="0"/>
              <a:t>10/02/2024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61EF503-E31C-4FCE-86D9-0C61A5CBE283}" type="slidenum">
              <a:rPr lang="en-GB" smtClean="0"/>
              <a:t>‹#›</a:t>
            </a:fld>
            <a:endParaRPr lang="en-GB"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rtl="0">
              <a:buFont typeface="Arial" panose="020B0604020202020204" pitchFamily="34" charset="0"/>
              <a:buNone/>
            </a:pPr>
            <a:endParaRPr lang="en-GB"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rtlCol="0" anchor="t"/>
          <a:lstStyle/>
          <a:p>
            <a:pPr rtl="0"/>
            <a:r>
              <a:rPr lang="en-GB"/>
              <a:t>Click to edit Master title style</a:t>
            </a:r>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rtlCol="0">
            <a:normAutofit/>
          </a:bodyPr>
          <a:lstStyle>
            <a:lvl1pPr marL="0" indent="0">
              <a:buNone/>
              <a:defRPr sz="2400"/>
            </a:lvl1pPr>
            <a:lvl2pPr>
              <a:buNone/>
              <a:defRPr sz="1600"/>
            </a:lvl2pPr>
            <a:lvl3pPr>
              <a:buNone/>
              <a:defRPr sz="1600"/>
            </a:lvl3pPr>
            <a:lvl4pPr>
              <a:buNone/>
              <a:defRPr sz="1600"/>
            </a:lvl4pPr>
            <a:lvl5pPr>
              <a:buNone/>
              <a:defRPr sz="1600"/>
            </a:lvl5pPr>
          </a:lstStyle>
          <a:p>
            <a:pPr lvl="0" rtl="0"/>
            <a:r>
              <a:rPr lang="en-GB"/>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rtlCol="0">
            <a:normAutofit/>
          </a:bodyPr>
          <a:lstStyle>
            <a:lvl1pPr>
              <a:defRPr sz="4400"/>
            </a:lvl1pPr>
          </a:lstStyle>
          <a:p>
            <a:pPr rtl="0"/>
            <a:r>
              <a:rPr lang="en-GB"/>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rtlCol="0"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rtlCol="0"/>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rtlCol="0"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rtlCol="0"/>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rtlCol="0"/>
          <a:lstStyle/>
          <a:p>
            <a:pPr rtl="0"/>
            <a:r>
              <a:rPr lang="en-GB"/>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rtlCol="0"/>
          <a:lstStyle/>
          <a:p>
            <a:pPr rtl="0"/>
            <a:r>
              <a:rPr lang="en-GB"/>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33210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rtlCol="0">
            <a:normAutofit/>
          </a:bodyPr>
          <a:lstStyle>
            <a:lvl1pPr>
              <a:defRPr sz="4400"/>
            </a:lvl1pPr>
          </a:lstStyle>
          <a:p>
            <a:pPr rtl="0"/>
            <a:r>
              <a:rPr lang="en-GB"/>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11" name="Content Placeholder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rtlCol="0"/>
          <a:lstStyle/>
          <a:p>
            <a:pPr rtl="0"/>
            <a:r>
              <a:rPr lang="en-GB"/>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rtlCol="0"/>
          <a:lstStyle/>
          <a:p>
            <a:pPr rtl="0"/>
            <a:r>
              <a:rPr lang="en-GB"/>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276025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rtlCol="0">
            <a:normAutofit/>
          </a:bodyPr>
          <a:lstStyle>
            <a:lvl1pPr>
              <a:defRPr sz="4400"/>
            </a:lvl1pPr>
          </a:lstStyle>
          <a:p>
            <a:pPr rtl="0"/>
            <a:r>
              <a:rPr lang="en-GB"/>
              <a:t>Click to edit Master title style</a:t>
            </a:r>
            <a:endParaRPr lang="en-GB"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rtlCol="0"/>
          <a:lstStyle>
            <a:lvl1pPr marL="0" indent="0">
              <a:buNone/>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rtlCol="0"/>
          <a:lstStyle/>
          <a:p>
            <a:pPr rtl="0"/>
            <a:r>
              <a:rPr lang="en-GB"/>
              <a:t>Click icon to add picture</a:t>
            </a:r>
            <a:endParaRPr lang="en-GB"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rtlCol="0"/>
          <a:lstStyle/>
          <a:p>
            <a:pPr rtl="0"/>
            <a:r>
              <a:rPr lang="en-GB"/>
              <a:t>Click icon to add picture</a:t>
            </a:r>
            <a:endParaRPr lang="en-GB"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rtlCol="0"/>
          <a:lstStyle/>
          <a:p>
            <a:pPr rtl="0"/>
            <a:r>
              <a:rPr lang="en-GB"/>
              <a:t>Click icon to add picture</a:t>
            </a:r>
            <a:endParaRPr lang="en-GB"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rtlCol="0"/>
          <a:lstStyle/>
          <a:p>
            <a:pPr rtl="0"/>
            <a:r>
              <a:rPr lang="en-GB"/>
              <a:t>Click icon to add picture</a:t>
            </a:r>
            <a:endParaRPr lang="en-GB"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lvl1pPr>
              <a:defRPr>
                <a:solidFill>
                  <a:schemeClr val="bg1"/>
                </a:solidFill>
              </a:defRPr>
            </a:lvl1pPr>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lvl1pPr>
              <a:defRPr>
                <a:solidFill>
                  <a:schemeClr val="bg1"/>
                </a:solidFill>
              </a:defRPr>
            </a:lvl1pPr>
          </a:lstStyle>
          <a:p>
            <a:pPr rtl="0"/>
            <a:fld id="{312CC964-A50B-4C29-B4E4-2C30BB34CCF3}" type="slidenum">
              <a:rPr lang="en-GB" smtClean="0"/>
              <a:pPr/>
              <a:t>‹#›</a:t>
            </a:fld>
            <a:endParaRPr lang="en-GB" dirty="0"/>
          </a:p>
        </p:txBody>
      </p:sp>
    </p:spTree>
    <p:extLst>
      <p:ext uri="{BB962C8B-B14F-4D97-AF65-F5344CB8AC3E}">
        <p14:creationId xmlns:p14="http://schemas.microsoft.com/office/powerpoint/2010/main" val="4597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rtlCol="0">
            <a:normAutofit/>
          </a:bodyPr>
          <a:lstStyle>
            <a:lvl1pPr>
              <a:defRPr sz="4400"/>
            </a:lvl1pPr>
          </a:lstStyle>
          <a:p>
            <a:pPr rtl="0"/>
            <a:r>
              <a:rPr lang="en-GB"/>
              <a:t>Click to edit Master title style</a:t>
            </a:r>
            <a:endParaRPr lang="en-GB"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endParaRPr lang="en-GB"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rtlCol="0"/>
          <a:lstStyle>
            <a:lvl1pPr>
              <a:buNone/>
              <a:defRPr/>
            </a:lvl1pPr>
          </a:lstStyle>
          <a:p>
            <a:pPr lvl="0" rtl="0"/>
            <a:r>
              <a:rPr lang="en-GB"/>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368702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rtlCol="0" anchor="b">
            <a:normAutofit/>
          </a:bodyPr>
          <a:lstStyle>
            <a:lvl1pPr algn="ctr">
              <a:defRPr sz="6600"/>
            </a:lvl1pPr>
          </a:lstStyle>
          <a:p>
            <a:pPr rtl="0"/>
            <a:r>
              <a:rPr lang="en-GB"/>
              <a:t>Click to edit Master title style</a:t>
            </a:r>
            <a:endParaRPr lang="en-GB"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rtlCol="0">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GB"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rtlCol="0"/>
          <a:lstStyle/>
          <a:p>
            <a:pPr rtl="0"/>
            <a:r>
              <a:rPr lang="en-GB"/>
              <a:t>2/7/20XX</a:t>
            </a:r>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949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rtlCol="0" anchor="b"/>
          <a:lstStyle>
            <a:lvl1pPr>
              <a:defRPr sz="6000"/>
            </a:lvl1pPr>
          </a:lstStyle>
          <a:p>
            <a:pPr rtl="0"/>
            <a:r>
              <a:rPr lang="en-GB"/>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rtlCol="0"/>
          <a:lstStyle/>
          <a:p>
            <a:pPr rtl="0"/>
            <a:r>
              <a:rPr lang="en-GB"/>
              <a:t>2/7/20XX</a:t>
            </a:r>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128451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rtlCol="0"/>
          <a:lstStyle/>
          <a:p>
            <a:pPr rtl="0"/>
            <a:r>
              <a:rPr lang="en-GB"/>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rtlCol="0"/>
          <a:lstStyle/>
          <a:p>
            <a:pPr rtl="0"/>
            <a:r>
              <a:rPr lang="en-GB"/>
              <a:t>2/7/20XX</a:t>
            </a:r>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311367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rtlCol="0"/>
          <a:lstStyle/>
          <a:p>
            <a:pPr rtl="0"/>
            <a:r>
              <a:rPr lang="en-GB"/>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rtlCol="0"/>
          <a:lstStyle/>
          <a:p>
            <a:pPr rtl="0"/>
            <a:r>
              <a:rPr lang="en-GB"/>
              <a:t>2/7/20XX</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rtlCol="0"/>
          <a:lstStyle/>
          <a:p>
            <a:pPr rtl="0"/>
            <a:r>
              <a:rPr lang="en-GB"/>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rtlCol="0" anchor="t">
            <a:normAutofit/>
          </a:bodyPr>
          <a:lstStyle>
            <a:lvl1pPr>
              <a:defRPr sz="4400"/>
            </a:lvl1pPr>
          </a:lstStyle>
          <a:p>
            <a:pPr rtl="0"/>
            <a:r>
              <a:rPr lang="en-GB"/>
              <a:t>Click to edit Master title style</a:t>
            </a:r>
            <a:endParaRPr lang="en-GB"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rtlCol="0" anchor="ctr">
            <a:normAutofit/>
          </a:bodyPr>
          <a:lstStyle>
            <a:lvl1pPr>
              <a:buNone/>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rtlCol="0"/>
          <a:lstStyle/>
          <a:p>
            <a:pPr rtl="0"/>
            <a:r>
              <a:rPr lang="en-GB"/>
              <a:t>Click icon to add picture</a:t>
            </a:r>
            <a:endParaRPr lang="en-GB"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rtlCol="0"/>
          <a:lstStyle/>
          <a:p>
            <a:pPr rtl="0"/>
            <a:r>
              <a:rPr lang="en-GB"/>
              <a:t>Click icon to add picture</a:t>
            </a:r>
            <a:endParaRPr lang="en-GB"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rtlCol="0">
            <a:normAutofit/>
          </a:bodyPr>
          <a:lstStyle>
            <a:lvl1pPr algn="l">
              <a:defRPr sz="4400"/>
            </a:lvl1pPr>
          </a:lstStyle>
          <a:p>
            <a:pPr algn="r" rtl="0"/>
            <a:r>
              <a:rPr lang="en-GB"/>
              <a:t>Click to edit Master title style</a:t>
            </a:r>
            <a:endParaRPr lang="en-GB"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rtlCol="0"/>
          <a:lstStyle>
            <a:lvl1pPr>
              <a:buNone/>
              <a:defRPr/>
            </a:lvl1pPr>
          </a:lstStyle>
          <a:p>
            <a:pPr algn="r" rtl="0"/>
            <a:r>
              <a:rPr lang="en-GB"/>
              <a:t>Click to edit Master subtitle style</a:t>
            </a:r>
            <a:endParaRPr lang="en-GB"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rtlCol="0" anchor="b"/>
          <a:lstStyle>
            <a:lvl1pPr>
              <a:defRPr sz="3200"/>
            </a:lvl1pPr>
          </a:lstStyle>
          <a:p>
            <a:pPr rtl="0"/>
            <a:r>
              <a:rPr lang="en-GB"/>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rtlCol="0"/>
          <a:lstStyle/>
          <a:p>
            <a:pPr rtl="0"/>
            <a:r>
              <a:rPr lang="en-GB"/>
              <a:t>2/7/20XX</a:t>
            </a:r>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333919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rtlCol="0" anchor="b"/>
          <a:lstStyle>
            <a:lvl1pPr>
              <a:defRPr sz="3200"/>
            </a:lvl1pPr>
          </a:lstStyle>
          <a:p>
            <a:pPr rtl="0"/>
            <a:r>
              <a:rPr lang="en-GB"/>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rtlCol="0"/>
          <a:lstStyle/>
          <a:p>
            <a:pPr rtl="0"/>
            <a:r>
              <a:rPr lang="en-GB"/>
              <a:t>2/7/20XX</a:t>
            </a:r>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rtlCol="0"/>
          <a:lstStyle/>
          <a:p>
            <a:pPr rtl="0"/>
            <a:r>
              <a:rPr lang="en-GB"/>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42005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rtlCol="0">
            <a:normAutofit/>
          </a:bodyPr>
          <a:lstStyle>
            <a:lvl1pPr>
              <a:defRPr sz="4400"/>
            </a:lvl1pPr>
          </a:lstStyle>
          <a:p>
            <a:pPr rtl="0"/>
            <a:r>
              <a:rPr lang="en-GB"/>
              <a:t>Click to edit Master title style</a:t>
            </a:r>
            <a:endParaRPr lang="en-GB"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rtlCol="0">
            <a:noAutofit/>
          </a:bodyPr>
          <a:lstStyle/>
          <a:p>
            <a:pPr rtl="0"/>
            <a:r>
              <a:rPr lang="en-GB"/>
              <a:t>Click icon to add picture</a:t>
            </a:r>
            <a:endParaRPr lang="en-GB"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rtlCol="0" anchor="ctr">
            <a:normAutofit/>
          </a:bodyPr>
          <a:lstStyle>
            <a:lvl1pPr marL="0" indent="0">
              <a:buNone/>
              <a:defRPr/>
            </a:lvl1pPr>
          </a:lstStyle>
          <a:p>
            <a:pPr lvl="0" rtl="0"/>
            <a:r>
              <a:rPr lang="en-GB"/>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n-GB"/>
              <a:t>Sample Footer Text</a:t>
            </a:r>
            <a:endParaRPr lang="en-GB"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rtlCol="0" anchor="b">
            <a:normAutofit/>
          </a:bodyPr>
          <a:lstStyle>
            <a:lvl1pPr>
              <a:buNone/>
              <a:defRPr/>
            </a:lvl1pPr>
          </a:lstStyle>
          <a:p>
            <a:pPr algn="l" rtl="0"/>
            <a:r>
              <a:rPr lang="en-GB" sz="1600"/>
              <a:t>Click to edit Master subtitle style</a:t>
            </a:r>
            <a:endParaRPr lang="en-GB"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rtlCol="0">
            <a:noAutofit/>
          </a:bodyPr>
          <a:lstStyle/>
          <a:p>
            <a:pPr rtl="0"/>
            <a:r>
              <a:rPr lang="en-GB"/>
              <a:t>Click icon to add picture</a:t>
            </a:r>
            <a:endParaRPr lang="en-GB"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rtlCol="0">
            <a:noAutofit/>
          </a:bodyPr>
          <a:lstStyle/>
          <a:p>
            <a:pPr rtl="0"/>
            <a:r>
              <a:rPr lang="en-GB"/>
              <a:t>Click icon to add picture</a:t>
            </a:r>
            <a:endParaRPr lang="en-GB"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rtlCol="0">
            <a:normAutofit/>
          </a:bodyPr>
          <a:lstStyle>
            <a:lvl1pPr>
              <a:defRPr sz="4400"/>
            </a:lvl1pPr>
          </a:lstStyle>
          <a:p>
            <a:pPr rtl="0"/>
            <a:r>
              <a:rPr lang="en-GB"/>
              <a:t>Click to edit Master title style</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n-GB"/>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n-GB"/>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n-GB"/>
              <a:t>Click to edit Master title style</a:t>
            </a:r>
            <a:endParaRPr lang="en-GB"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n-GB"/>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n-GB"/>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n-GB"/>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n-GB"/>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rtlCol="0" anchor="t"/>
          <a:lstStyle/>
          <a:p>
            <a:pPr rtl="0"/>
            <a:r>
              <a:rPr lang="en-GB"/>
              <a:t>Click to edit Master title style</a:t>
            </a:r>
            <a:endParaRPr lang="en-GB"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rtlCol="0" anchor="ctr">
            <a:normAutofit/>
          </a:bodyPr>
          <a:lstStyle/>
          <a:p>
            <a:pPr lvl="0" rtl="0"/>
            <a:r>
              <a:rPr lang="en-GB"/>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rtlCol="0"/>
          <a:lstStyle/>
          <a:p>
            <a:pPr rtl="0"/>
            <a:r>
              <a:rPr lang="en-GB"/>
              <a:t>Click icon to add picture</a:t>
            </a:r>
            <a:endParaRPr lang="en-GB"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rtlCol="0"/>
          <a:lstStyle/>
          <a:p>
            <a:pPr rtl="0"/>
            <a:r>
              <a:rPr lang="en-GB"/>
              <a:t>Click icon to add picture</a:t>
            </a:r>
            <a:endParaRPr lang="en-GB"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rtlCol="0"/>
          <a:lstStyle/>
          <a:p>
            <a:pPr rtl="0"/>
            <a:r>
              <a:rPr lang="en-GB"/>
              <a:t>Click icon to add picture</a:t>
            </a:r>
            <a:endParaRPr lang="en-GB" dirty="0"/>
          </a:p>
        </p:txBody>
      </p:sp>
    </p:spTree>
    <p:extLst>
      <p:ext uri="{BB962C8B-B14F-4D97-AF65-F5344CB8AC3E}">
        <p14:creationId xmlns:p14="http://schemas.microsoft.com/office/powerpoint/2010/main" val="267054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rtlCol="0">
            <a:normAutofit/>
          </a:bodyPr>
          <a:lstStyle>
            <a:lvl1pPr>
              <a:defRPr sz="4400"/>
            </a:lvl1pPr>
          </a:lstStyle>
          <a:p>
            <a:pPr rtl="0"/>
            <a:r>
              <a:rPr lang="en-GB"/>
              <a:t>Click to edit Master title style</a:t>
            </a:r>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rtlCol="0"/>
          <a:lstStyle/>
          <a:p>
            <a:pPr rtl="0"/>
            <a:r>
              <a:rPr lang="en-GB"/>
              <a:t>Click icon to add picture</a:t>
            </a:r>
            <a:endParaRPr lang="en-GB"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Name</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rtlCol="0"/>
          <a:lstStyle/>
          <a:p>
            <a:pPr rtl="0"/>
            <a:r>
              <a:rPr lang="en-GB"/>
              <a:t>Click icon to add picture</a:t>
            </a:r>
            <a:endParaRPr lang="en-GB"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Name</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rtlCol="0"/>
          <a:lstStyle/>
          <a:p>
            <a:pPr rtl="0"/>
            <a:r>
              <a:rPr lang="en-GB"/>
              <a:t>Click icon to add picture</a:t>
            </a:r>
            <a:endParaRPr lang="en-GB"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Name</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rtlCol="0"/>
          <a:lstStyle/>
          <a:p>
            <a:pPr rtl="0"/>
            <a:r>
              <a:rPr lang="en-GB"/>
              <a:t>Click icon to add picture</a:t>
            </a:r>
            <a:endParaRPr lang="en-GB"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Name</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Title</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rtlCol="0"/>
          <a:lstStyle/>
          <a:p>
            <a:pPr rtl="0"/>
            <a:r>
              <a:rPr lang="en-GB"/>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rtlCol="0"/>
          <a:lstStyle/>
          <a:p>
            <a:pPr rtl="0"/>
            <a:r>
              <a:rPr lang="en-GB"/>
              <a:t>2/7/20XX</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17283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n-GB"/>
              <a:t>Click to edit Master title style</a:t>
            </a:r>
            <a:endParaRPr lang="en-GB"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n-GB"/>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n-GB"/>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227621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pPr rtl="0"/>
            <a:r>
              <a:rPr lang="en-GB"/>
              <a:t>Click to edit Master title style</a:t>
            </a:r>
            <a:endParaRPr lang="en-GB"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GB"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pPr rtl="0"/>
            <a:r>
              <a:rPr lang="en-GB"/>
              <a:t>2/7/20XX</a:t>
            </a:r>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pPr rtl="0"/>
            <a:r>
              <a:rPr lang="en-GB"/>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pPr rtl="0"/>
            <a:fld id="{312CC964-A50B-4C29-B4E4-2C30BB34CCF3}" type="slidenum">
              <a:rPr lang="en-GB" smtClean="0"/>
              <a:t>‹#›</a:t>
            </a:fld>
            <a:endParaRPr lang="en-GB"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79" r:id="rId7"/>
    <p:sldLayoutId id="2147483682" r:id="rId8"/>
    <p:sldLayoutId id="2147483687" r:id="rId9"/>
    <p:sldLayoutId id="2147483665" r:id="rId10"/>
    <p:sldLayoutId id="2147483683" r:id="rId11"/>
    <p:sldLayoutId id="2147483677" r:id="rId12"/>
    <p:sldLayoutId id="2147483678" r:id="rId13"/>
    <p:sldLayoutId id="2147483684" r:id="rId14"/>
    <p:sldLayoutId id="2147483661" r:id="rId15"/>
    <p:sldLayoutId id="2147483663" r:id="rId16"/>
    <p:sldLayoutId id="2147483664" r:id="rId17"/>
    <p:sldLayoutId id="2147483666" r:id="rId18"/>
    <p:sldLayoutId id="2147483667" r:id="rId19"/>
    <p:sldLayoutId id="2147483685" r:id="rId20"/>
    <p:sldLayoutId id="2147483668" r:id="rId21"/>
    <p:sldLayoutId id="2147483669" r:id="rId22"/>
  </p:sldLayoutIdLst>
  <p:hf hdr="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iblegateway.com/passage/?search=Matthew+16&amp;version=NKJV#fen-NKJV-23696j" TargetMode="Externa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rotWithShape="1">
          <a:blip r:embed="rId2"/>
          <a:srcRect l="357" r="1340"/>
          <a:stretch/>
        </p:blipFill>
        <p:spPr>
          <a:xfrm>
            <a:off x="2280744" y="87659"/>
            <a:ext cx="9877042" cy="7201265"/>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495182" y="1115118"/>
            <a:ext cx="4068698" cy="5458079"/>
          </a:xfrm>
        </p:spPr>
        <p:txBody>
          <a:bodyPr rtlCol="0">
            <a:normAutofit/>
          </a:bodyPr>
          <a:lstStyle/>
          <a:p>
            <a:pPr algn="ctr" rtl="0"/>
            <a:r>
              <a:rPr lang="en-GB" sz="9600" b="1" dirty="0">
                <a:effectLst>
                  <a:glow rad="25400">
                    <a:srgbClr val="00B050"/>
                  </a:glow>
                  <a:outerShdw blurRad="38100" dist="38100" dir="2700000" algn="tl">
                    <a:srgbClr val="000000">
                      <a:alpha val="43137"/>
                    </a:srgbClr>
                  </a:outerShdw>
                </a:effectLst>
              </a:rPr>
              <a:t>Die to </a:t>
            </a:r>
            <a:r>
              <a:rPr lang="en-GB" sz="9600" b="1" dirty="0">
                <a:effectLst>
                  <a:glow rad="38100">
                    <a:srgbClr val="00B050"/>
                  </a:glow>
                  <a:outerShdw blurRad="38100" dist="38100" dir="2700000" algn="tl">
                    <a:srgbClr val="000000">
                      <a:alpha val="43137"/>
                    </a:srgbClr>
                  </a:outerShdw>
                </a:effectLst>
              </a:rPr>
              <a:t>Live</a:t>
            </a:r>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7570131" y="2123090"/>
            <a:ext cx="4621869" cy="3442137"/>
          </a:xfrm>
        </p:spPr>
        <p:txBody>
          <a:bodyPr rtlCol="0">
            <a:normAutofit/>
          </a:bodyPr>
          <a:lstStyle/>
          <a:p>
            <a:pPr algn="ctr">
              <a:lnSpc>
                <a:spcPct val="115000"/>
              </a:lnSpc>
              <a:spcAft>
                <a:spcPts val="1000"/>
              </a:spcAft>
            </a:pPr>
            <a:r>
              <a:rPr lang="en-GB" sz="8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rPr>
              <a:t>Matthew 16:24-28</a:t>
            </a:r>
            <a:endParaRPr lang="en-GB" sz="8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60BCB-B8AB-A11F-0CBF-70A61FDA23D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A2C105-DD9E-E099-BD20-9F8A5E446AAF}"/>
              </a:ext>
            </a:extLst>
          </p:cNvPr>
          <p:cNvSpPr>
            <a:spLocks noGrp="1"/>
          </p:cNvSpPr>
          <p:nvPr>
            <p:ph type="ctrTitle"/>
          </p:nvPr>
        </p:nvSpPr>
        <p:spPr>
          <a:xfrm>
            <a:off x="4045177" y="2135444"/>
            <a:ext cx="8146823" cy="5477434"/>
          </a:xfrm>
        </p:spPr>
        <p:txBody>
          <a:bodyPr rtlCol="0">
            <a:normAutofit/>
          </a:bodyPr>
          <a:lstStyle/>
          <a:p>
            <a:pPr algn="just">
              <a:lnSpc>
                <a:spcPct val="115000"/>
              </a:lnSpc>
              <a:spcAft>
                <a:spcPts val="1000"/>
              </a:spcAft>
            </a:pPr>
            <a:r>
              <a:rPr lang="en-GB" sz="2400" i="1" dirty="0">
                <a:effectLst/>
                <a:latin typeface="Calibri" panose="020F0502020204030204" pitchFamily="34" charset="0"/>
                <a:ea typeface="Calibri" panose="020F0502020204030204" pitchFamily="34" charset="0"/>
                <a:cs typeface="Latha" panose="020B0604020202020204" pitchFamily="34" charset="0"/>
              </a:rPr>
              <a:t>From that time Jesus began to show to His disciples that He must go to Jerusalem, and suffer many things from the elders and chief priests and scribes, and be killed, and be raised the third day. </a:t>
            </a:r>
            <a:r>
              <a:rPr lang="en-GB" sz="2400" b="1" i="1" baseline="30000" dirty="0">
                <a:effectLst/>
                <a:latin typeface="Calibri" panose="020F0502020204030204" pitchFamily="34" charset="0"/>
                <a:ea typeface="Calibri" panose="020F0502020204030204" pitchFamily="34" charset="0"/>
                <a:cs typeface="Latha" panose="020B0604020202020204" pitchFamily="34" charset="0"/>
              </a:rPr>
              <a:t>22 </a:t>
            </a:r>
            <a:r>
              <a:rPr lang="en-GB" sz="2400" i="1" dirty="0">
                <a:effectLst/>
                <a:latin typeface="Calibri" panose="020F0502020204030204" pitchFamily="34" charset="0"/>
                <a:ea typeface="Calibri" panose="020F0502020204030204" pitchFamily="34" charset="0"/>
                <a:cs typeface="Latha" panose="020B0604020202020204" pitchFamily="34" charset="0"/>
              </a:rPr>
              <a:t>Then Peter took Him aside and began to rebuke Him, saying, “Far be it from You, Lord; this shall not happen to You!” </a:t>
            </a:r>
            <a:r>
              <a:rPr lang="en-GB" sz="2400" b="1" i="1" baseline="30000" dirty="0">
                <a:effectLst/>
                <a:latin typeface="Calibri" panose="020F0502020204030204" pitchFamily="34" charset="0"/>
                <a:ea typeface="Calibri" panose="020F0502020204030204" pitchFamily="34" charset="0"/>
                <a:cs typeface="Latha" panose="020B0604020202020204" pitchFamily="34" charset="0"/>
              </a:rPr>
              <a:t>23 </a:t>
            </a:r>
            <a:r>
              <a:rPr lang="en-GB" sz="2400" i="1" dirty="0">
                <a:effectLst/>
                <a:latin typeface="Calibri" panose="020F0502020204030204" pitchFamily="34" charset="0"/>
                <a:ea typeface="Calibri" panose="020F0502020204030204" pitchFamily="34" charset="0"/>
                <a:cs typeface="Latha" panose="020B0604020202020204" pitchFamily="34" charset="0"/>
              </a:rPr>
              <a:t>But He turned and said to Peter, “Get behind Me, Satan! You are </a:t>
            </a:r>
            <a:r>
              <a:rPr lang="en-GB" sz="2400" i="1" baseline="30000" dirty="0">
                <a:effectLst/>
                <a:latin typeface="Calibri" panose="020F0502020204030204" pitchFamily="34" charset="0"/>
                <a:ea typeface="Calibri" panose="020F0502020204030204" pitchFamily="34" charset="0"/>
                <a:cs typeface="Latha" panose="020B0604020202020204" pitchFamily="34" charset="0"/>
              </a:rPr>
              <a:t>[</a:t>
            </a:r>
            <a:r>
              <a:rPr lang="en-GB" sz="2400" i="1" u="sng" baseline="30000" dirty="0">
                <a:solidFill>
                  <a:srgbClr val="0000FF"/>
                </a:solidFill>
                <a:effectLst/>
                <a:latin typeface="Calibri" panose="020F0502020204030204" pitchFamily="34" charset="0"/>
                <a:ea typeface="Calibri" panose="020F0502020204030204" pitchFamily="34" charset="0"/>
                <a:cs typeface="Latha" panose="020B0604020202020204" pitchFamily="34" charset="0"/>
                <a:hlinkClick r:id="rId2" tooltip="See footnote j"/>
              </a:rPr>
              <a:t>j</a:t>
            </a:r>
            <a:r>
              <a:rPr lang="en-GB" sz="2400" i="1" baseline="30000" dirty="0">
                <a:effectLst/>
                <a:latin typeface="Calibri" panose="020F0502020204030204" pitchFamily="34" charset="0"/>
                <a:ea typeface="Calibri" panose="020F0502020204030204" pitchFamily="34" charset="0"/>
                <a:cs typeface="Latha" panose="020B0604020202020204" pitchFamily="34" charset="0"/>
              </a:rPr>
              <a:t>]</a:t>
            </a:r>
            <a:r>
              <a:rPr lang="en-GB" sz="2400" i="1" dirty="0">
                <a:effectLst/>
                <a:latin typeface="Calibri" panose="020F0502020204030204" pitchFamily="34" charset="0"/>
                <a:ea typeface="Calibri" panose="020F0502020204030204" pitchFamily="34" charset="0"/>
                <a:cs typeface="Latha" panose="020B0604020202020204" pitchFamily="34" charset="0"/>
              </a:rPr>
              <a:t>an offense to Me, for you are not mindful of the things of God, but the things of men.”</a:t>
            </a:r>
            <a:endParaRPr lang="en-GB" sz="2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E0729AAD-8858-F8E2-FA92-20132A112548}"/>
              </a:ext>
            </a:extLst>
          </p:cNvPr>
          <p:cNvPicPr>
            <a:picLocks noGrp="1" noChangeAspect="1"/>
          </p:cNvPicPr>
          <p:nvPr>
            <p:ph type="pic" sz="quarter" idx="13"/>
          </p:nvPr>
        </p:nvPicPr>
        <p:blipFill rotWithShape="1">
          <a:blip r:embed="rId3"/>
          <a:srcRect l="24489" r="24489"/>
          <a:stretch/>
        </p:blipFill>
        <p:spPr>
          <a:xfrm>
            <a:off x="-52044" y="0"/>
            <a:ext cx="5250581" cy="6857998"/>
          </a:xfrm>
        </p:spPr>
      </p:pic>
      <p:sp>
        <p:nvSpPr>
          <p:cNvPr id="4" name="Slide Number Placeholder 3">
            <a:extLst>
              <a:ext uri="{FF2B5EF4-FFF2-40B4-BE49-F238E27FC236}">
                <a16:creationId xmlns:a16="http://schemas.microsoft.com/office/drawing/2014/main" id="{EA5BE38E-6869-337C-2A85-84D0EE5C8B40}"/>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10</a:t>
            </a:fld>
            <a:endParaRPr lang="en-GB" dirty="0"/>
          </a:p>
        </p:txBody>
      </p:sp>
      <p:sp>
        <p:nvSpPr>
          <p:cNvPr id="8" name="TextBox 7">
            <a:extLst>
              <a:ext uri="{FF2B5EF4-FFF2-40B4-BE49-F238E27FC236}">
                <a16:creationId xmlns:a16="http://schemas.microsoft.com/office/drawing/2014/main" id="{77FE02A5-B75A-48D8-3124-43769CDF73D9}"/>
              </a:ext>
            </a:extLst>
          </p:cNvPr>
          <p:cNvSpPr txBox="1"/>
          <p:nvPr/>
        </p:nvSpPr>
        <p:spPr>
          <a:xfrm>
            <a:off x="3836896" y="151564"/>
            <a:ext cx="8986272" cy="3046988"/>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a:t>
            </a:r>
          </a:p>
          <a:p>
            <a:pPr algn="ctr"/>
            <a:r>
              <a:rPr lang="en-GB" sz="9600" b="1" dirty="0">
                <a:latin typeface="Calibri" panose="020F0502020204030204" pitchFamily="34" charset="0"/>
                <a:ea typeface="Calibri" panose="020F0502020204030204" pitchFamily="34" charset="0"/>
                <a:cs typeface="Latha" panose="020B0604020202020204" pitchFamily="34" charset="0"/>
              </a:rPr>
              <a:t>16:21-23 </a:t>
            </a:r>
          </a:p>
        </p:txBody>
      </p:sp>
    </p:spTree>
    <p:extLst>
      <p:ext uri="{BB962C8B-B14F-4D97-AF65-F5344CB8AC3E}">
        <p14:creationId xmlns:p14="http://schemas.microsoft.com/office/powerpoint/2010/main" val="2060243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1F55E-D0C8-FBD3-C287-6AB1FD55F9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3541F71-A293-7573-4F5B-AFD7A32B2F04}"/>
              </a:ext>
            </a:extLst>
          </p:cNvPr>
          <p:cNvSpPr>
            <a:spLocks noGrp="1"/>
          </p:cNvSpPr>
          <p:nvPr>
            <p:ph type="ctrTitle"/>
          </p:nvPr>
        </p:nvSpPr>
        <p:spPr>
          <a:xfrm>
            <a:off x="4045177" y="2135444"/>
            <a:ext cx="8146823" cy="5477434"/>
          </a:xfrm>
        </p:spPr>
        <p:txBody>
          <a:bodyPr rtlCol="0">
            <a:normAutofit/>
          </a:bodyPr>
          <a:lstStyle/>
          <a:p>
            <a:pPr algn="just">
              <a:lnSpc>
                <a:spcPct val="115000"/>
              </a:lnSpc>
              <a:spcAft>
                <a:spcPts val="1000"/>
              </a:spcAft>
            </a:pPr>
            <a:r>
              <a:rPr lang="en-GB" sz="4800" i="1" dirty="0">
                <a:effectLst/>
                <a:latin typeface="Calibri" panose="020F0502020204030204" pitchFamily="34" charset="0"/>
                <a:ea typeface="Calibri" panose="020F0502020204030204" pitchFamily="34" charset="0"/>
                <a:cs typeface="Latha" panose="020B0604020202020204" pitchFamily="34" charset="0"/>
              </a:rPr>
              <a:t>Yes, and all who desire to live godly in Christ Jesus will suffer persecution.</a:t>
            </a:r>
            <a:r>
              <a:rPr lang="en-GB" sz="4800" dirty="0">
                <a:effectLst/>
                <a:latin typeface="Calibri" panose="020F0502020204030204" pitchFamily="34" charset="0"/>
                <a:ea typeface="Calibri" panose="020F0502020204030204" pitchFamily="34" charset="0"/>
                <a:cs typeface="Latha" panose="020B0604020202020204" pitchFamily="34" charset="0"/>
              </a:rPr>
              <a:t> </a:t>
            </a:r>
          </a:p>
        </p:txBody>
      </p:sp>
      <p:pic>
        <p:nvPicPr>
          <p:cNvPr id="9" name="Picture Placeholder 8">
            <a:extLst>
              <a:ext uri="{FF2B5EF4-FFF2-40B4-BE49-F238E27FC236}">
                <a16:creationId xmlns:a16="http://schemas.microsoft.com/office/drawing/2014/main" id="{F051BA9C-8159-7700-BFD6-081D7F8BBDA3}"/>
              </a:ext>
            </a:extLst>
          </p:cNvPr>
          <p:cNvPicPr>
            <a:picLocks noGrp="1" noChangeAspect="1"/>
          </p:cNvPicPr>
          <p:nvPr>
            <p:ph type="pic" sz="quarter" idx="13"/>
          </p:nvPr>
        </p:nvPicPr>
        <p:blipFill rotWithShape="1">
          <a:blip r:embed="rId2"/>
          <a:srcRect l="24582" r="24582"/>
          <a:stretch/>
        </p:blipFill>
        <p:spPr>
          <a:xfrm>
            <a:off x="-52044" y="0"/>
            <a:ext cx="5250581" cy="6857998"/>
          </a:xfrm>
        </p:spPr>
      </p:pic>
      <p:sp>
        <p:nvSpPr>
          <p:cNvPr id="4" name="Slide Number Placeholder 3">
            <a:extLst>
              <a:ext uri="{FF2B5EF4-FFF2-40B4-BE49-F238E27FC236}">
                <a16:creationId xmlns:a16="http://schemas.microsoft.com/office/drawing/2014/main" id="{F329C0DA-608E-DDFA-8494-F70B6F7EE81C}"/>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11</a:t>
            </a:fld>
            <a:endParaRPr lang="en-GB" dirty="0"/>
          </a:p>
        </p:txBody>
      </p:sp>
      <p:sp>
        <p:nvSpPr>
          <p:cNvPr id="8" name="TextBox 7">
            <a:extLst>
              <a:ext uri="{FF2B5EF4-FFF2-40B4-BE49-F238E27FC236}">
                <a16:creationId xmlns:a16="http://schemas.microsoft.com/office/drawing/2014/main" id="{377759A1-C704-DB7A-A655-493F3D518742}"/>
              </a:ext>
            </a:extLst>
          </p:cNvPr>
          <p:cNvSpPr txBox="1"/>
          <p:nvPr/>
        </p:nvSpPr>
        <p:spPr>
          <a:xfrm>
            <a:off x="3836896" y="151564"/>
            <a:ext cx="8986272" cy="3046988"/>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2 Timothy </a:t>
            </a:r>
          </a:p>
          <a:p>
            <a:pPr algn="ctr"/>
            <a:r>
              <a:rPr lang="en-GB" sz="9600" b="1" dirty="0">
                <a:latin typeface="Calibri" panose="020F0502020204030204" pitchFamily="34" charset="0"/>
                <a:ea typeface="Calibri" panose="020F0502020204030204" pitchFamily="34" charset="0"/>
                <a:cs typeface="Latha" panose="020B0604020202020204" pitchFamily="34" charset="0"/>
              </a:rPr>
              <a:t>3:12</a:t>
            </a:r>
          </a:p>
        </p:txBody>
      </p:sp>
    </p:spTree>
    <p:extLst>
      <p:ext uri="{BB962C8B-B14F-4D97-AF65-F5344CB8AC3E}">
        <p14:creationId xmlns:p14="http://schemas.microsoft.com/office/powerpoint/2010/main" val="79910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6FD54-CE8F-0CB4-471A-A6ABB0A1C12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445548-788C-8931-7F00-B6D772486CD1}"/>
              </a:ext>
            </a:extLst>
          </p:cNvPr>
          <p:cNvSpPr>
            <a:spLocks noGrp="1"/>
          </p:cNvSpPr>
          <p:nvPr>
            <p:ph type="ctrTitle"/>
          </p:nvPr>
        </p:nvSpPr>
        <p:spPr>
          <a:xfrm>
            <a:off x="4045177" y="2135444"/>
            <a:ext cx="8146823" cy="5477434"/>
          </a:xfrm>
        </p:spPr>
        <p:txBody>
          <a:bodyPr rtlCol="0">
            <a:normAutofit/>
          </a:bodyPr>
          <a:lstStyle/>
          <a:p>
            <a:pPr algn="just">
              <a:lnSpc>
                <a:spcPct val="115000"/>
              </a:lnSpc>
              <a:spcAft>
                <a:spcPts val="1000"/>
              </a:spcAft>
            </a:pPr>
            <a:r>
              <a:rPr lang="en-GB" i="1" dirty="0">
                <a:effectLst/>
                <a:latin typeface="Calibri" panose="020F0502020204030204" pitchFamily="34" charset="0"/>
                <a:ea typeface="Calibri" panose="020F0502020204030204" pitchFamily="34" charset="0"/>
                <a:cs typeface="Latha" panose="020B0604020202020204" pitchFamily="34" charset="0"/>
              </a:rPr>
              <a:t>Then Jesus said to His disciples, “If anyone desires to come after Me, let him deny himself, and take up his cross, and follow Me. </a:t>
            </a:r>
            <a:endParaRPr lang="en-GB"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88D89A8E-2E7D-49E1-EFAD-A83D9A660C07}"/>
              </a:ext>
            </a:extLst>
          </p:cNvPr>
          <p:cNvPicPr>
            <a:picLocks noGrp="1" noChangeAspect="1"/>
          </p:cNvPicPr>
          <p:nvPr>
            <p:ph type="pic" sz="quarter" idx="13"/>
          </p:nvPr>
        </p:nvPicPr>
        <p:blipFill rotWithShape="1">
          <a:blip r:embed="rId2"/>
          <a:srcRect l="32763" r="9815"/>
          <a:stretch/>
        </p:blipFill>
        <p:spPr>
          <a:xfrm>
            <a:off x="-52044" y="0"/>
            <a:ext cx="5250581" cy="6857998"/>
          </a:xfrm>
        </p:spPr>
      </p:pic>
      <p:sp>
        <p:nvSpPr>
          <p:cNvPr id="4" name="Slide Number Placeholder 3">
            <a:extLst>
              <a:ext uri="{FF2B5EF4-FFF2-40B4-BE49-F238E27FC236}">
                <a16:creationId xmlns:a16="http://schemas.microsoft.com/office/drawing/2014/main" id="{A8DFF580-1809-C4D4-DFB8-2135FC8D719C}"/>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12</a:t>
            </a:fld>
            <a:endParaRPr lang="en-GB" dirty="0"/>
          </a:p>
        </p:txBody>
      </p:sp>
      <p:sp>
        <p:nvSpPr>
          <p:cNvPr id="8" name="TextBox 7">
            <a:extLst>
              <a:ext uri="{FF2B5EF4-FFF2-40B4-BE49-F238E27FC236}">
                <a16:creationId xmlns:a16="http://schemas.microsoft.com/office/drawing/2014/main" id="{BF2B69F3-49DB-F5B5-C7F2-296D52AFAE86}"/>
              </a:ext>
            </a:extLst>
          </p:cNvPr>
          <p:cNvSpPr txBox="1"/>
          <p:nvPr/>
        </p:nvSpPr>
        <p:spPr>
          <a:xfrm>
            <a:off x="3836896" y="0"/>
            <a:ext cx="8986272" cy="3046988"/>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a:t>
            </a:r>
          </a:p>
          <a:p>
            <a:pPr algn="ctr"/>
            <a:r>
              <a:rPr lang="en-GB" sz="9600" b="1" dirty="0">
                <a:latin typeface="Calibri" panose="020F0502020204030204" pitchFamily="34" charset="0"/>
                <a:ea typeface="Calibri" panose="020F0502020204030204" pitchFamily="34" charset="0"/>
                <a:cs typeface="Latha" panose="020B0604020202020204" pitchFamily="34" charset="0"/>
              </a:rPr>
              <a:t>16:24 </a:t>
            </a:r>
          </a:p>
        </p:txBody>
      </p:sp>
    </p:spTree>
    <p:extLst>
      <p:ext uri="{BB962C8B-B14F-4D97-AF65-F5344CB8AC3E}">
        <p14:creationId xmlns:p14="http://schemas.microsoft.com/office/powerpoint/2010/main" val="17615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4E05C-3CE7-1398-DE71-8B50418DA3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ED5CEE-AA58-A907-D012-985A6B39491F}"/>
              </a:ext>
            </a:extLst>
          </p:cNvPr>
          <p:cNvSpPr>
            <a:spLocks noGrp="1"/>
          </p:cNvSpPr>
          <p:nvPr>
            <p:ph type="ctrTitle"/>
          </p:nvPr>
        </p:nvSpPr>
        <p:spPr>
          <a:xfrm>
            <a:off x="4045177" y="2135444"/>
            <a:ext cx="8146823" cy="5477434"/>
          </a:xfrm>
        </p:spPr>
        <p:txBody>
          <a:bodyPr rtlCol="0">
            <a:normAutofit/>
          </a:bodyPr>
          <a:lstStyle/>
          <a:p>
            <a:pPr algn="just">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let him deny himself, and take up his cross, and follow Me. </a:t>
            </a:r>
            <a:endParaRPr lang="en-GB" sz="5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29666935-3698-6F88-3FA8-2387CB346C9F}"/>
              </a:ext>
            </a:extLst>
          </p:cNvPr>
          <p:cNvPicPr>
            <a:picLocks noGrp="1" noChangeAspect="1"/>
          </p:cNvPicPr>
          <p:nvPr>
            <p:ph type="pic" sz="quarter" idx="13"/>
          </p:nvPr>
        </p:nvPicPr>
        <p:blipFill rotWithShape="1">
          <a:blip r:embed="rId2"/>
          <a:srcRect l="16394" r="40540"/>
          <a:stretch/>
        </p:blipFill>
        <p:spPr>
          <a:xfrm>
            <a:off x="-52044" y="0"/>
            <a:ext cx="5250581" cy="6857998"/>
          </a:xfrm>
        </p:spPr>
      </p:pic>
      <p:sp>
        <p:nvSpPr>
          <p:cNvPr id="4" name="Slide Number Placeholder 3">
            <a:extLst>
              <a:ext uri="{FF2B5EF4-FFF2-40B4-BE49-F238E27FC236}">
                <a16:creationId xmlns:a16="http://schemas.microsoft.com/office/drawing/2014/main" id="{7DA67D60-D13E-7F2E-F7D6-1A42FC48D889}"/>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13</a:t>
            </a:fld>
            <a:endParaRPr lang="en-GB" dirty="0"/>
          </a:p>
        </p:txBody>
      </p:sp>
      <p:sp>
        <p:nvSpPr>
          <p:cNvPr id="8" name="TextBox 7">
            <a:extLst>
              <a:ext uri="{FF2B5EF4-FFF2-40B4-BE49-F238E27FC236}">
                <a16:creationId xmlns:a16="http://schemas.microsoft.com/office/drawing/2014/main" id="{C9F0D814-85D7-67AF-9371-A9C4AB054AFB}"/>
              </a:ext>
            </a:extLst>
          </p:cNvPr>
          <p:cNvSpPr txBox="1"/>
          <p:nvPr/>
        </p:nvSpPr>
        <p:spPr>
          <a:xfrm>
            <a:off x="2438400" y="-125506"/>
            <a:ext cx="11747403"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16:24 </a:t>
            </a:r>
          </a:p>
        </p:txBody>
      </p:sp>
      <p:sp>
        <p:nvSpPr>
          <p:cNvPr id="3" name="TextBox 2">
            <a:extLst>
              <a:ext uri="{FF2B5EF4-FFF2-40B4-BE49-F238E27FC236}">
                <a16:creationId xmlns:a16="http://schemas.microsoft.com/office/drawing/2014/main" id="{81569093-B513-4D6C-E883-C51E7DFFF2F4}"/>
              </a:ext>
            </a:extLst>
          </p:cNvPr>
          <p:cNvSpPr txBox="1"/>
          <p:nvPr/>
        </p:nvSpPr>
        <p:spPr>
          <a:xfrm>
            <a:off x="1772240" y="1444154"/>
            <a:ext cx="10634088" cy="1691553"/>
          </a:xfrm>
          <a:prstGeom prst="rect">
            <a:avLst/>
          </a:prstGeom>
          <a:noFill/>
        </p:spPr>
        <p:txBody>
          <a:bodyPr wrap="square">
            <a:spAutoFit/>
          </a:bodyPr>
          <a:lstStyle/>
          <a:p>
            <a:pPr lvl="7" algn="just">
              <a:lnSpc>
                <a:spcPct val="115000"/>
              </a:lnSpc>
              <a:spcAft>
                <a:spcPts val="1000"/>
              </a:spcAft>
            </a:pPr>
            <a:r>
              <a:rPr lang="en-GB" sz="9600" b="1" dirty="0">
                <a:latin typeface="Calibri" panose="020F0502020204030204" pitchFamily="34" charset="0"/>
                <a:ea typeface="Calibri" panose="020F0502020204030204" pitchFamily="34" charset="0"/>
                <a:cs typeface="Latha" panose="020B0604020202020204" pitchFamily="34" charset="0"/>
              </a:rPr>
              <a:t>1. Self-Denial</a:t>
            </a:r>
          </a:p>
        </p:txBody>
      </p:sp>
    </p:spTree>
    <p:extLst>
      <p:ext uri="{BB962C8B-B14F-4D97-AF65-F5344CB8AC3E}">
        <p14:creationId xmlns:p14="http://schemas.microsoft.com/office/powerpoint/2010/main" val="144322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E494E-27B2-2A3E-90AF-3A2C640B07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181312-5A07-0B5C-ED2A-F56A22DF4A7B}"/>
              </a:ext>
            </a:extLst>
          </p:cNvPr>
          <p:cNvSpPr>
            <a:spLocks noGrp="1"/>
          </p:cNvSpPr>
          <p:nvPr>
            <p:ph type="ctrTitle"/>
          </p:nvPr>
        </p:nvSpPr>
        <p:spPr>
          <a:xfrm>
            <a:off x="4402318" y="1286569"/>
            <a:ext cx="7789682" cy="5477434"/>
          </a:xfrm>
        </p:spPr>
        <p:txBody>
          <a:bodyPr rtlCol="0">
            <a:normAutofit/>
          </a:bodyPr>
          <a:lstStyle/>
          <a:p>
            <a:pPr algn="just">
              <a:lnSpc>
                <a:spcPct val="115000"/>
              </a:lnSpc>
              <a:spcAft>
                <a:spcPts val="1000"/>
              </a:spcAft>
            </a:pPr>
            <a:r>
              <a:rPr lang="en-GB" i="1" dirty="0">
                <a:effectLst/>
                <a:latin typeface="Calibri" panose="020F0502020204030204" pitchFamily="34" charset="0"/>
                <a:ea typeface="Calibri" panose="020F0502020204030204" pitchFamily="34" charset="0"/>
                <a:cs typeface="Latha" panose="020B0604020202020204" pitchFamily="34" charset="0"/>
              </a:rPr>
              <a:t>For I know that in me (that is, in my flesh) nothing good dwells; for to will is present with me, but how to perform what is good I do not find.</a:t>
            </a:r>
            <a:r>
              <a:rPr lang="en-GB" dirty="0">
                <a:effectLst/>
                <a:latin typeface="Calibri" panose="020F0502020204030204" pitchFamily="34" charset="0"/>
                <a:ea typeface="Calibri" panose="020F0502020204030204" pitchFamily="34" charset="0"/>
                <a:cs typeface="Latha" panose="020B0604020202020204" pitchFamily="34" charset="0"/>
              </a:rPr>
              <a:t> </a:t>
            </a:r>
          </a:p>
        </p:txBody>
      </p:sp>
      <p:pic>
        <p:nvPicPr>
          <p:cNvPr id="9" name="Picture Placeholder 8">
            <a:extLst>
              <a:ext uri="{FF2B5EF4-FFF2-40B4-BE49-F238E27FC236}">
                <a16:creationId xmlns:a16="http://schemas.microsoft.com/office/drawing/2014/main" id="{233E9146-462C-C703-6261-E93A14101CE9}"/>
              </a:ext>
            </a:extLst>
          </p:cNvPr>
          <p:cNvPicPr>
            <a:picLocks noGrp="1" noChangeAspect="1"/>
          </p:cNvPicPr>
          <p:nvPr>
            <p:ph type="pic" sz="quarter" idx="13"/>
          </p:nvPr>
        </p:nvPicPr>
        <p:blipFill rotWithShape="1">
          <a:blip r:embed="rId2"/>
          <a:srcRect l="24467" r="24467"/>
          <a:stretch/>
        </p:blipFill>
        <p:spPr>
          <a:xfrm>
            <a:off x="-52044" y="0"/>
            <a:ext cx="5250581" cy="6857998"/>
          </a:xfrm>
        </p:spPr>
      </p:pic>
      <p:sp>
        <p:nvSpPr>
          <p:cNvPr id="4" name="Slide Number Placeholder 3">
            <a:extLst>
              <a:ext uri="{FF2B5EF4-FFF2-40B4-BE49-F238E27FC236}">
                <a16:creationId xmlns:a16="http://schemas.microsoft.com/office/drawing/2014/main" id="{CA809ABA-E311-8F56-6A1E-BDD8B7E87ACD}"/>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14</a:t>
            </a:fld>
            <a:endParaRPr lang="en-GB" dirty="0"/>
          </a:p>
        </p:txBody>
      </p:sp>
      <p:sp>
        <p:nvSpPr>
          <p:cNvPr id="8" name="TextBox 7">
            <a:extLst>
              <a:ext uri="{FF2B5EF4-FFF2-40B4-BE49-F238E27FC236}">
                <a16:creationId xmlns:a16="http://schemas.microsoft.com/office/drawing/2014/main" id="{9109EEFD-CBDD-8ED6-71D7-D53DC1E987EE}"/>
              </a:ext>
            </a:extLst>
          </p:cNvPr>
          <p:cNvSpPr txBox="1"/>
          <p:nvPr/>
        </p:nvSpPr>
        <p:spPr>
          <a:xfrm>
            <a:off x="3836896" y="0"/>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Romans 7:18</a:t>
            </a:r>
          </a:p>
        </p:txBody>
      </p:sp>
    </p:spTree>
    <p:extLst>
      <p:ext uri="{BB962C8B-B14F-4D97-AF65-F5344CB8AC3E}">
        <p14:creationId xmlns:p14="http://schemas.microsoft.com/office/powerpoint/2010/main" val="394759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FF961-DC96-7C00-A63F-8A292EC8EB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52D7632-85AE-08F2-8420-5A7EBFC1BF69}"/>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i="1" dirty="0">
                <a:effectLst/>
                <a:latin typeface="Calibri" panose="020F0502020204030204" pitchFamily="34" charset="0"/>
                <a:ea typeface="Calibri" panose="020F0502020204030204" pitchFamily="34" charset="0"/>
                <a:cs typeface="Latha" panose="020B0604020202020204" pitchFamily="34" charset="0"/>
              </a:rPr>
              <a:t>I have been crucified with Christ; it is no longer I who live, but Christ lives in me; and the life which I now live in the flesh I live by faith in the Son of God, who loved me and gave Himself for me.</a:t>
            </a:r>
            <a:endParaRPr lang="en-GB"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FFDE8FD4-CED4-2D28-8507-264919B7F0AA}"/>
              </a:ext>
            </a:extLst>
          </p:cNvPr>
          <p:cNvPicPr>
            <a:picLocks noGrp="1" noChangeAspect="1"/>
          </p:cNvPicPr>
          <p:nvPr>
            <p:ph type="pic" sz="quarter" idx="13"/>
          </p:nvPr>
        </p:nvPicPr>
        <p:blipFill rotWithShape="1">
          <a:blip r:embed="rId2"/>
          <a:srcRect t="3061" b="3061"/>
          <a:stretch/>
        </p:blipFill>
        <p:spPr>
          <a:xfrm>
            <a:off x="-52044" y="0"/>
            <a:ext cx="5250581" cy="6857998"/>
          </a:xfrm>
        </p:spPr>
      </p:pic>
      <p:sp>
        <p:nvSpPr>
          <p:cNvPr id="4" name="Slide Number Placeholder 3">
            <a:extLst>
              <a:ext uri="{FF2B5EF4-FFF2-40B4-BE49-F238E27FC236}">
                <a16:creationId xmlns:a16="http://schemas.microsoft.com/office/drawing/2014/main" id="{E8CCBF2F-F8A2-BA5C-7DAC-D66D36D875DA}"/>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15</a:t>
            </a:fld>
            <a:endParaRPr lang="en-GB" dirty="0"/>
          </a:p>
        </p:txBody>
      </p:sp>
      <p:sp>
        <p:nvSpPr>
          <p:cNvPr id="8" name="TextBox 7">
            <a:extLst>
              <a:ext uri="{FF2B5EF4-FFF2-40B4-BE49-F238E27FC236}">
                <a16:creationId xmlns:a16="http://schemas.microsoft.com/office/drawing/2014/main" id="{A59AFD75-DAE7-EE0C-97AB-658BB07481AF}"/>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Galatians 2:20</a:t>
            </a:r>
          </a:p>
        </p:txBody>
      </p:sp>
    </p:spTree>
    <p:extLst>
      <p:ext uri="{BB962C8B-B14F-4D97-AF65-F5344CB8AC3E}">
        <p14:creationId xmlns:p14="http://schemas.microsoft.com/office/powerpoint/2010/main" val="349487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B5C1F-6B21-4DEC-1B50-523A0CC7E4F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7A99500-C1A9-F5C5-B503-FE3D413185F6}"/>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i="1" dirty="0">
                <a:effectLst/>
                <a:latin typeface="Calibri" panose="020F0502020204030204" pitchFamily="34" charset="0"/>
                <a:ea typeface="Calibri" panose="020F0502020204030204" pitchFamily="34" charset="0"/>
                <a:cs typeface="Latha" panose="020B0604020202020204" pitchFamily="34" charset="0"/>
              </a:rPr>
              <a:t>For we are the circumcision, who worship God in the Spirit, rejoice in Christ Jesus, and have no confidence in the flesh, </a:t>
            </a:r>
            <a:endParaRPr lang="en-GB"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134B9870-C02E-E022-D4B0-2B70545E21AD}"/>
              </a:ext>
            </a:extLst>
          </p:cNvPr>
          <p:cNvPicPr>
            <a:picLocks noGrp="1" noChangeAspect="1"/>
          </p:cNvPicPr>
          <p:nvPr>
            <p:ph type="pic" sz="quarter" idx="13"/>
          </p:nvPr>
        </p:nvPicPr>
        <p:blipFill rotWithShape="1">
          <a:blip r:embed="rId2"/>
          <a:srcRect l="8449" r="51483"/>
          <a:stretch/>
        </p:blipFill>
        <p:spPr>
          <a:xfrm>
            <a:off x="-52044" y="0"/>
            <a:ext cx="5250581" cy="6857998"/>
          </a:xfrm>
        </p:spPr>
      </p:pic>
      <p:sp>
        <p:nvSpPr>
          <p:cNvPr id="4" name="Slide Number Placeholder 3">
            <a:extLst>
              <a:ext uri="{FF2B5EF4-FFF2-40B4-BE49-F238E27FC236}">
                <a16:creationId xmlns:a16="http://schemas.microsoft.com/office/drawing/2014/main" id="{5938A2C9-C2DB-66B2-7C66-3AD6CBD8C310}"/>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16</a:t>
            </a:fld>
            <a:endParaRPr lang="en-GB" dirty="0"/>
          </a:p>
        </p:txBody>
      </p:sp>
      <p:sp>
        <p:nvSpPr>
          <p:cNvPr id="8" name="TextBox 7">
            <a:extLst>
              <a:ext uri="{FF2B5EF4-FFF2-40B4-BE49-F238E27FC236}">
                <a16:creationId xmlns:a16="http://schemas.microsoft.com/office/drawing/2014/main" id="{8A22229A-A89F-977C-560B-CA885A32030F}"/>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Philippians 3:3</a:t>
            </a:r>
          </a:p>
        </p:txBody>
      </p:sp>
    </p:spTree>
    <p:extLst>
      <p:ext uri="{BB962C8B-B14F-4D97-AF65-F5344CB8AC3E}">
        <p14:creationId xmlns:p14="http://schemas.microsoft.com/office/powerpoint/2010/main" val="2617466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4E886-C642-5CDD-A528-4131866B93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F83383D-7D2F-4A18-D6D2-E37B9CFC37BF}"/>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6000" i="1" dirty="0">
                <a:effectLst/>
                <a:latin typeface="Calibri" panose="020F0502020204030204" pitchFamily="34" charset="0"/>
                <a:ea typeface="Calibri" panose="020F0502020204030204" pitchFamily="34" charset="0"/>
                <a:cs typeface="Latha" panose="020B0604020202020204" pitchFamily="34" charset="0"/>
              </a:rPr>
              <a:t>Blessed are the poor in spirit, For theirs is the kingdom of heaven.</a:t>
            </a:r>
            <a:endParaRPr lang="en-GB" sz="60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BF97BFD4-534D-D101-DB7D-03A388F8CBF0}"/>
              </a:ext>
            </a:extLst>
          </p:cNvPr>
          <p:cNvPicPr>
            <a:picLocks noGrp="1" noChangeAspect="1"/>
          </p:cNvPicPr>
          <p:nvPr>
            <p:ph type="pic" sz="quarter" idx="13"/>
          </p:nvPr>
        </p:nvPicPr>
        <p:blipFill rotWithShape="1">
          <a:blip r:embed="rId2"/>
          <a:srcRect l="29377" r="19595"/>
          <a:stretch/>
        </p:blipFill>
        <p:spPr>
          <a:xfrm>
            <a:off x="-52044" y="0"/>
            <a:ext cx="5250581" cy="6857998"/>
          </a:xfrm>
        </p:spPr>
      </p:pic>
      <p:sp>
        <p:nvSpPr>
          <p:cNvPr id="4" name="Slide Number Placeholder 3">
            <a:extLst>
              <a:ext uri="{FF2B5EF4-FFF2-40B4-BE49-F238E27FC236}">
                <a16:creationId xmlns:a16="http://schemas.microsoft.com/office/drawing/2014/main" id="{B883AFF0-6C34-920A-05E1-31E0180E04E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17</a:t>
            </a:fld>
            <a:endParaRPr lang="en-GB" dirty="0"/>
          </a:p>
        </p:txBody>
      </p:sp>
      <p:sp>
        <p:nvSpPr>
          <p:cNvPr id="8" name="TextBox 7">
            <a:extLst>
              <a:ext uri="{FF2B5EF4-FFF2-40B4-BE49-F238E27FC236}">
                <a16:creationId xmlns:a16="http://schemas.microsoft.com/office/drawing/2014/main" id="{2D406DDB-347C-EFE9-2CC2-3726CB06BF99}"/>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5:3</a:t>
            </a:r>
          </a:p>
        </p:txBody>
      </p:sp>
    </p:spTree>
    <p:extLst>
      <p:ext uri="{BB962C8B-B14F-4D97-AF65-F5344CB8AC3E}">
        <p14:creationId xmlns:p14="http://schemas.microsoft.com/office/powerpoint/2010/main" val="351949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F15B-EA49-F205-23F4-61733F2BE6B4}"/>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9E82A82-3A8F-1617-0198-0EF4ABCCCE63}"/>
              </a:ext>
            </a:extLst>
          </p:cNvPr>
          <p:cNvPicPr>
            <a:picLocks noGrp="1" noChangeAspect="1"/>
          </p:cNvPicPr>
          <p:nvPr>
            <p:ph type="pic" sz="quarter" idx="13"/>
          </p:nvPr>
        </p:nvPicPr>
        <p:blipFill rotWithShape="1">
          <a:blip r:embed="rId2"/>
          <a:srcRect l="38495" t="1371" r="18289" b="-1371"/>
          <a:stretch/>
        </p:blipFill>
        <p:spPr>
          <a:xfrm>
            <a:off x="-52044" y="0"/>
            <a:ext cx="5250581" cy="6857998"/>
          </a:xfrm>
        </p:spPr>
      </p:pic>
      <p:sp>
        <p:nvSpPr>
          <p:cNvPr id="4" name="Slide Number Placeholder 3">
            <a:extLst>
              <a:ext uri="{FF2B5EF4-FFF2-40B4-BE49-F238E27FC236}">
                <a16:creationId xmlns:a16="http://schemas.microsoft.com/office/drawing/2014/main" id="{FAF90A72-C057-199B-A961-3224AC50BB19}"/>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18</a:t>
            </a:fld>
            <a:endParaRPr lang="en-GB" dirty="0"/>
          </a:p>
        </p:txBody>
      </p:sp>
      <p:sp>
        <p:nvSpPr>
          <p:cNvPr id="8" name="TextBox 7">
            <a:extLst>
              <a:ext uri="{FF2B5EF4-FFF2-40B4-BE49-F238E27FC236}">
                <a16:creationId xmlns:a16="http://schemas.microsoft.com/office/drawing/2014/main" id="{F75EFB16-039A-F1FE-3235-22424AACA2DF}"/>
              </a:ext>
            </a:extLst>
          </p:cNvPr>
          <p:cNvSpPr txBox="1"/>
          <p:nvPr/>
        </p:nvSpPr>
        <p:spPr>
          <a:xfrm>
            <a:off x="1846823" y="163954"/>
            <a:ext cx="11165394" cy="8365110"/>
          </a:xfrm>
          <a:prstGeom prst="rect">
            <a:avLst/>
          </a:prstGeom>
          <a:noFill/>
        </p:spPr>
        <p:txBody>
          <a:bodyPr wrap="square">
            <a:spAutoFit/>
          </a:bodyPr>
          <a:lstStyle/>
          <a:p>
            <a:pPr algn="ctr">
              <a:lnSpc>
                <a:spcPct val="115000"/>
              </a:lnSpc>
              <a:spcAft>
                <a:spcPts val="1000"/>
              </a:spcAft>
            </a:pPr>
            <a:r>
              <a:rPr lang="en-GB" sz="8000" b="1" dirty="0">
                <a:latin typeface="Calibri" panose="020F0502020204030204" pitchFamily="34" charset="0"/>
                <a:ea typeface="Calibri" panose="020F0502020204030204" pitchFamily="34" charset="0"/>
                <a:cs typeface="Latha" panose="020B0604020202020204" pitchFamily="34" charset="0"/>
              </a:rPr>
              <a:t>How poor? </a:t>
            </a:r>
          </a:p>
          <a:p>
            <a:pPr algn="ctr">
              <a:lnSpc>
                <a:spcPct val="115000"/>
              </a:lnSpc>
              <a:spcAft>
                <a:spcPts val="1000"/>
              </a:spcAft>
            </a:pPr>
            <a:r>
              <a:rPr lang="en-GB" sz="11500" b="1" dirty="0">
                <a:effectLst>
                  <a:glow rad="63500">
                    <a:srgbClr val="C00000"/>
                  </a:glow>
                </a:effectLst>
                <a:latin typeface="Calibri" panose="020F0502020204030204" pitchFamily="34" charset="0"/>
                <a:ea typeface="Calibri" panose="020F0502020204030204" pitchFamily="34" charset="0"/>
                <a:cs typeface="Latha" panose="020B0604020202020204" pitchFamily="34" charset="0"/>
              </a:rPr>
              <a:t>Ptōchos</a:t>
            </a:r>
          </a:p>
          <a:p>
            <a:pPr algn="ctr">
              <a:lnSpc>
                <a:spcPct val="115000"/>
              </a:lnSpc>
              <a:spcAft>
                <a:spcPts val="1000"/>
              </a:spcAft>
            </a:pPr>
            <a:r>
              <a:rPr lang="en-GB" sz="8000" b="1" dirty="0">
                <a:latin typeface="Calibri" panose="020F0502020204030204" pitchFamily="34" charset="0"/>
                <a:ea typeface="Calibri" panose="020F0502020204030204" pitchFamily="34" charset="0"/>
                <a:cs typeface="Latha" panose="020B0604020202020204" pitchFamily="34" charset="0"/>
              </a:rPr>
              <a:t> in the Greek. </a:t>
            </a:r>
          </a:p>
          <a:p>
            <a:pPr algn="ctr">
              <a:lnSpc>
                <a:spcPct val="115000"/>
              </a:lnSpc>
              <a:spcAft>
                <a:spcPts val="1000"/>
              </a:spcAft>
            </a:pPr>
            <a:r>
              <a:rPr lang="en-GB" sz="8000" b="1" dirty="0">
                <a:latin typeface="Calibri" panose="020F0502020204030204" pitchFamily="34" charset="0"/>
                <a:ea typeface="Calibri" panose="020F0502020204030204" pitchFamily="34" charset="0"/>
                <a:cs typeface="Latha" panose="020B0604020202020204" pitchFamily="34" charset="0"/>
              </a:rPr>
              <a:t>So poor you must beg</a:t>
            </a:r>
          </a:p>
          <a:p>
            <a:pPr algn="ctr"/>
            <a:endParaRPr lang="en-GB" sz="9600" b="1" dirty="0">
              <a:latin typeface="Calibri" panose="020F0502020204030204" pitchFamily="34" charset="0"/>
              <a:ea typeface="Calibri" panose="020F0502020204030204" pitchFamily="34" charset="0"/>
              <a:cs typeface="Latha" panose="020B0604020202020204" pitchFamily="34" charset="0"/>
            </a:endParaRPr>
          </a:p>
        </p:txBody>
      </p:sp>
    </p:spTree>
    <p:extLst>
      <p:ext uri="{BB962C8B-B14F-4D97-AF65-F5344CB8AC3E}">
        <p14:creationId xmlns:p14="http://schemas.microsoft.com/office/powerpoint/2010/main" val="1457445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EF102-B9C0-76CC-1FCE-BC40A88974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61D689-9DA9-B0D3-C4A1-6355819F132F}"/>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The Lord is near to those who have a broken heart, And saves such as have a contrite spirit.</a:t>
            </a:r>
            <a:endParaRPr lang="en-GB" sz="5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681459A3-4996-7EF7-EC76-879498E97207}"/>
              </a:ext>
            </a:extLst>
          </p:cNvPr>
          <p:cNvPicPr>
            <a:picLocks noGrp="1" noChangeAspect="1"/>
          </p:cNvPicPr>
          <p:nvPr>
            <p:ph type="pic" sz="quarter" idx="13"/>
          </p:nvPr>
        </p:nvPicPr>
        <p:blipFill rotWithShape="1">
          <a:blip r:embed="rId2"/>
          <a:srcRect l="47713" r="1183"/>
          <a:stretch/>
        </p:blipFill>
        <p:spPr>
          <a:xfrm>
            <a:off x="-52044" y="0"/>
            <a:ext cx="5250581" cy="6857998"/>
          </a:xfrm>
        </p:spPr>
      </p:pic>
      <p:sp>
        <p:nvSpPr>
          <p:cNvPr id="4" name="Slide Number Placeholder 3">
            <a:extLst>
              <a:ext uri="{FF2B5EF4-FFF2-40B4-BE49-F238E27FC236}">
                <a16:creationId xmlns:a16="http://schemas.microsoft.com/office/drawing/2014/main" id="{FDC0EEC5-B892-623E-B556-8C8C43E568E4}"/>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19</a:t>
            </a:fld>
            <a:endParaRPr lang="en-GB" dirty="0"/>
          </a:p>
        </p:txBody>
      </p:sp>
      <p:sp>
        <p:nvSpPr>
          <p:cNvPr id="8" name="TextBox 7">
            <a:extLst>
              <a:ext uri="{FF2B5EF4-FFF2-40B4-BE49-F238E27FC236}">
                <a16:creationId xmlns:a16="http://schemas.microsoft.com/office/drawing/2014/main" id="{4D57FFD7-C7CD-3A70-3E3D-A297FE7DA745}"/>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Psalms 34:18</a:t>
            </a:r>
          </a:p>
        </p:txBody>
      </p:sp>
    </p:spTree>
    <p:extLst>
      <p:ext uri="{BB962C8B-B14F-4D97-AF65-F5344CB8AC3E}">
        <p14:creationId xmlns:p14="http://schemas.microsoft.com/office/powerpoint/2010/main" val="104418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erial view of city buildings">
            <a:extLst>
              <a:ext uri="{FF2B5EF4-FFF2-40B4-BE49-F238E27FC236}">
                <a16:creationId xmlns:a16="http://schemas.microsoft.com/office/drawing/2014/main" id="{F718B2F1-208E-4A1D-9716-513B0D7093E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1" y="0"/>
            <a:ext cx="4742121" cy="3434316"/>
          </a:xfrm>
        </p:spPr>
      </p:pic>
      <p:pic>
        <p:nvPicPr>
          <p:cNvPr id="9" name="Picture Placeholder 8">
            <a:extLst>
              <a:ext uri="{FF2B5EF4-FFF2-40B4-BE49-F238E27FC236}">
                <a16:creationId xmlns:a16="http://schemas.microsoft.com/office/drawing/2014/main" id="{D8F748D4-DB82-42E3-894A-0552C0FD2AB9}"/>
              </a:ext>
            </a:extLst>
          </p:cNvPr>
          <p:cNvPicPr>
            <a:picLocks noGrp="1" noChangeAspect="1"/>
          </p:cNvPicPr>
          <p:nvPr>
            <p:ph type="pic" sz="quarter" idx="14"/>
          </p:nvPr>
        </p:nvPicPr>
        <p:blipFill rotWithShape="1">
          <a:blip r:embed="rId3"/>
          <a:srcRect/>
          <a:stretch/>
        </p:blipFill>
        <p:spPr>
          <a:xfrm>
            <a:off x="-5" y="3432620"/>
            <a:ext cx="5178056" cy="3425380"/>
          </a:xfrm>
        </p:spPr>
      </p:pic>
      <p:sp>
        <p:nvSpPr>
          <p:cNvPr id="3" name="Content Placeholder 2">
            <a:extLst>
              <a:ext uri="{FF2B5EF4-FFF2-40B4-BE49-F238E27FC236}">
                <a16:creationId xmlns:a16="http://schemas.microsoft.com/office/drawing/2014/main" id="{AF5130D8-AD6A-4638-9059-326759848895}"/>
              </a:ext>
            </a:extLst>
          </p:cNvPr>
          <p:cNvSpPr>
            <a:spLocks noGrp="1"/>
          </p:cNvSpPr>
          <p:nvPr>
            <p:ph idx="1"/>
          </p:nvPr>
        </p:nvSpPr>
        <p:spPr>
          <a:xfrm>
            <a:off x="5074023" y="93997"/>
            <a:ext cx="7117976" cy="6116621"/>
          </a:xfrm>
        </p:spPr>
        <p:txBody>
          <a:bodyPr rtlCol="0">
            <a:normAutofit/>
          </a:bodyPr>
          <a:lstStyle/>
          <a:p>
            <a:pPr marL="342900" lvl="0" indent="-342900" algn="just">
              <a:lnSpc>
                <a:spcPct val="115000"/>
              </a:lnSpc>
              <a:spcBef>
                <a:spcPts val="2400"/>
              </a:spcBef>
              <a:buFont typeface="Wingdings" panose="05000000000000000000" pitchFamily="2" charset="2"/>
              <a:buChar char=""/>
            </a:pPr>
            <a:r>
              <a:rPr lang="en-GB" sz="3600" dirty="0">
                <a:effectLst/>
                <a:latin typeface="Bodoni MT" panose="02070603080606020203" pitchFamily="18" charset="0"/>
                <a:ea typeface="Calibri" panose="020F0502020204030204" pitchFamily="34" charset="0"/>
                <a:cs typeface="Latha" panose="020B0604020202020204" pitchFamily="34" charset="0"/>
              </a:rPr>
              <a:t>There is pain before the gain.</a:t>
            </a:r>
          </a:p>
          <a:p>
            <a:pPr marL="342900" lvl="0" indent="-342900" algn="just">
              <a:lnSpc>
                <a:spcPct val="115000"/>
              </a:lnSpc>
              <a:spcBef>
                <a:spcPts val="2400"/>
              </a:spcBef>
              <a:buFont typeface="Wingdings" panose="05000000000000000000" pitchFamily="2" charset="2"/>
              <a:buChar char=""/>
            </a:pPr>
            <a:r>
              <a:rPr lang="en-GB" sz="3600" dirty="0">
                <a:effectLst/>
                <a:latin typeface="Bodoni MT" panose="02070603080606020203" pitchFamily="18" charset="0"/>
                <a:ea typeface="Calibri" panose="020F0502020204030204" pitchFamily="34" charset="0"/>
                <a:cs typeface="Latha" panose="020B0604020202020204" pitchFamily="34" charset="0"/>
              </a:rPr>
              <a:t>There is a cross before the crown.</a:t>
            </a:r>
          </a:p>
          <a:p>
            <a:pPr marL="342900" lvl="0" indent="-342900" algn="just">
              <a:lnSpc>
                <a:spcPct val="115000"/>
              </a:lnSpc>
              <a:spcBef>
                <a:spcPts val="2400"/>
              </a:spcBef>
              <a:buFont typeface="Wingdings" panose="05000000000000000000" pitchFamily="2" charset="2"/>
              <a:buChar char=""/>
            </a:pPr>
            <a:r>
              <a:rPr lang="en-GB" sz="3600" dirty="0">
                <a:effectLst/>
                <a:latin typeface="Bodoni MT" panose="02070603080606020203" pitchFamily="18" charset="0"/>
                <a:ea typeface="Calibri" panose="020F0502020204030204" pitchFamily="34" charset="0"/>
                <a:cs typeface="Latha" panose="020B0604020202020204" pitchFamily="34" charset="0"/>
              </a:rPr>
              <a:t>There is suffering before the glory. </a:t>
            </a:r>
          </a:p>
          <a:p>
            <a:pPr marL="342900" lvl="0" indent="-342900" algn="just">
              <a:lnSpc>
                <a:spcPct val="115000"/>
              </a:lnSpc>
              <a:spcBef>
                <a:spcPts val="2400"/>
              </a:spcBef>
              <a:spcAft>
                <a:spcPts val="1000"/>
              </a:spcAft>
              <a:buFont typeface="Wingdings" panose="05000000000000000000" pitchFamily="2" charset="2"/>
              <a:buChar char=""/>
            </a:pPr>
            <a:r>
              <a:rPr lang="en-GB" sz="3600" dirty="0">
                <a:effectLst/>
                <a:latin typeface="Bodoni MT" panose="02070603080606020203" pitchFamily="18" charset="0"/>
                <a:ea typeface="Calibri" panose="020F0502020204030204" pitchFamily="34" charset="0"/>
                <a:cs typeface="Latha" panose="020B0604020202020204" pitchFamily="34" charset="0"/>
              </a:rPr>
              <a:t>There is sacrifice before the reward. </a:t>
            </a:r>
          </a:p>
        </p:txBody>
      </p:sp>
      <p:sp>
        <p:nvSpPr>
          <p:cNvPr id="181" name="Date Placeholder 180">
            <a:extLst>
              <a:ext uri="{FF2B5EF4-FFF2-40B4-BE49-F238E27FC236}">
                <a16:creationId xmlns:a16="http://schemas.microsoft.com/office/drawing/2014/main" id="{374E17A0-656A-4A3F-B8F1-F9FF01F33E5C}"/>
              </a:ext>
            </a:extLst>
          </p:cNvPr>
          <p:cNvSpPr>
            <a:spLocks noGrp="1"/>
          </p:cNvSpPr>
          <p:nvPr>
            <p:ph type="dt" sz="half" idx="10"/>
          </p:nvPr>
        </p:nvSpPr>
        <p:spPr>
          <a:xfrm>
            <a:off x="7337102" y="6398878"/>
            <a:ext cx="4193908" cy="365125"/>
          </a:xfrm>
        </p:spPr>
        <p:txBody>
          <a:bodyPr rtlCol="0"/>
          <a:lstStyle/>
          <a:p>
            <a:pPr rtl="0"/>
            <a:r>
              <a:rPr lang="en-GB"/>
              <a:t>2/7/20XX</a:t>
            </a:r>
          </a:p>
        </p:txBody>
      </p:sp>
      <p:sp>
        <p:nvSpPr>
          <p:cNvPr id="183" name="Slide Number Placeholder 182">
            <a:extLst>
              <a:ext uri="{FF2B5EF4-FFF2-40B4-BE49-F238E27FC236}">
                <a16:creationId xmlns:a16="http://schemas.microsoft.com/office/drawing/2014/main" id="{29707739-DA1E-4E29-A977-FC44841FF2D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a:t>
            </a:fld>
            <a:endParaRPr lang="en-GB" dirty="0"/>
          </a:p>
        </p:txBody>
      </p:sp>
    </p:spTree>
    <p:extLst>
      <p:ext uri="{BB962C8B-B14F-4D97-AF65-F5344CB8AC3E}">
        <p14:creationId xmlns:p14="http://schemas.microsoft.com/office/powerpoint/2010/main" val="1790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A5FFA-D574-5AA4-A131-98698DB0D0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615483-CA6A-4D37-FD1C-74BC83B35D58}"/>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4000" i="1" dirty="0">
                <a:effectLst/>
                <a:latin typeface="Calibri" panose="020F0502020204030204" pitchFamily="34" charset="0"/>
                <a:ea typeface="Calibri" panose="020F0502020204030204" pitchFamily="34" charset="0"/>
                <a:cs typeface="Latha" panose="020B0604020202020204" pitchFamily="34" charset="0"/>
              </a:rPr>
              <a:t>‘God, I thank You that I am not like other men—extortioners, unjust, adulterers, or even as this tax collector. </a:t>
            </a:r>
            <a:r>
              <a:rPr lang="en-GB" sz="4000" b="1" i="1" baseline="30000" dirty="0">
                <a:effectLst/>
                <a:latin typeface="Calibri" panose="020F0502020204030204" pitchFamily="34" charset="0"/>
                <a:ea typeface="Calibri" panose="020F0502020204030204" pitchFamily="34" charset="0"/>
                <a:cs typeface="Latha" panose="020B0604020202020204" pitchFamily="34" charset="0"/>
              </a:rPr>
              <a:t>12 </a:t>
            </a:r>
            <a:r>
              <a:rPr lang="en-GB" sz="4000" i="1" dirty="0">
                <a:effectLst/>
                <a:latin typeface="Calibri" panose="020F0502020204030204" pitchFamily="34" charset="0"/>
                <a:ea typeface="Calibri" panose="020F0502020204030204" pitchFamily="34" charset="0"/>
                <a:cs typeface="Latha" panose="020B0604020202020204" pitchFamily="34" charset="0"/>
              </a:rPr>
              <a:t>I fast twice a week; I give tithes of all that I possess.’ </a:t>
            </a:r>
            <a:endParaRPr lang="en-GB" sz="9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2D66AFBE-C2EB-34F9-D0A7-862FD1AD8431}"/>
              </a:ext>
            </a:extLst>
          </p:cNvPr>
          <p:cNvPicPr>
            <a:picLocks noGrp="1" noChangeAspect="1"/>
          </p:cNvPicPr>
          <p:nvPr>
            <p:ph type="pic" sz="quarter" idx="13"/>
          </p:nvPr>
        </p:nvPicPr>
        <p:blipFill rotWithShape="1">
          <a:blip r:embed="rId2"/>
          <a:srcRect l="2220" t="7922" r="-2220" b="4962"/>
          <a:stretch/>
        </p:blipFill>
        <p:spPr>
          <a:xfrm>
            <a:off x="-52044" y="0"/>
            <a:ext cx="5250581" cy="6857998"/>
          </a:xfrm>
        </p:spPr>
      </p:pic>
      <p:sp>
        <p:nvSpPr>
          <p:cNvPr id="4" name="Slide Number Placeholder 3">
            <a:extLst>
              <a:ext uri="{FF2B5EF4-FFF2-40B4-BE49-F238E27FC236}">
                <a16:creationId xmlns:a16="http://schemas.microsoft.com/office/drawing/2014/main" id="{604AB3AE-01E4-9443-44E9-6FCFB4F48952}"/>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20</a:t>
            </a:fld>
            <a:endParaRPr lang="en-GB" dirty="0"/>
          </a:p>
        </p:txBody>
      </p:sp>
      <p:sp>
        <p:nvSpPr>
          <p:cNvPr id="8" name="TextBox 7">
            <a:extLst>
              <a:ext uri="{FF2B5EF4-FFF2-40B4-BE49-F238E27FC236}">
                <a16:creationId xmlns:a16="http://schemas.microsoft.com/office/drawing/2014/main" id="{D4D0DDF3-8A64-394E-56EF-23ADEDFDAA3A}"/>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Luke 18:11-14</a:t>
            </a:r>
          </a:p>
        </p:txBody>
      </p:sp>
    </p:spTree>
    <p:extLst>
      <p:ext uri="{BB962C8B-B14F-4D97-AF65-F5344CB8AC3E}">
        <p14:creationId xmlns:p14="http://schemas.microsoft.com/office/powerpoint/2010/main" val="44123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7C231-EEEC-2739-AE0F-D70DE4FA4E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198483-F51F-FA47-3450-D461B35C4547}"/>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Blessed are those who mourn, For they shall be comforted.</a:t>
            </a:r>
            <a:endParaRPr lang="en-GB" sz="5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F513B2CF-B5F7-001F-890E-0E6C707A086F}"/>
              </a:ext>
            </a:extLst>
          </p:cNvPr>
          <p:cNvPicPr>
            <a:picLocks noGrp="1" noChangeAspect="1"/>
          </p:cNvPicPr>
          <p:nvPr>
            <p:ph type="pic" sz="quarter" idx="13"/>
          </p:nvPr>
        </p:nvPicPr>
        <p:blipFill rotWithShape="1">
          <a:blip r:embed="rId2"/>
          <a:srcRect l="9650" r="50186"/>
          <a:stretch/>
        </p:blipFill>
        <p:spPr>
          <a:xfrm>
            <a:off x="-52044" y="0"/>
            <a:ext cx="5250581" cy="6857998"/>
          </a:xfrm>
        </p:spPr>
      </p:pic>
      <p:sp>
        <p:nvSpPr>
          <p:cNvPr id="4" name="Slide Number Placeholder 3">
            <a:extLst>
              <a:ext uri="{FF2B5EF4-FFF2-40B4-BE49-F238E27FC236}">
                <a16:creationId xmlns:a16="http://schemas.microsoft.com/office/drawing/2014/main" id="{94B4D9C2-FC80-82CF-03E9-40907391DDFC}"/>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21</a:t>
            </a:fld>
            <a:endParaRPr lang="en-GB" dirty="0"/>
          </a:p>
        </p:txBody>
      </p:sp>
      <p:sp>
        <p:nvSpPr>
          <p:cNvPr id="8" name="TextBox 7">
            <a:extLst>
              <a:ext uri="{FF2B5EF4-FFF2-40B4-BE49-F238E27FC236}">
                <a16:creationId xmlns:a16="http://schemas.microsoft.com/office/drawing/2014/main" id="{AE9C665A-69D6-BBF4-9D3E-AEB95FD8F00A}"/>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5:4</a:t>
            </a:r>
          </a:p>
        </p:txBody>
      </p:sp>
    </p:spTree>
    <p:extLst>
      <p:ext uri="{BB962C8B-B14F-4D97-AF65-F5344CB8AC3E}">
        <p14:creationId xmlns:p14="http://schemas.microsoft.com/office/powerpoint/2010/main" val="3070419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2B7F-B27D-D7E7-59D7-92656597F5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E91A03E-6D59-0274-6F4D-4BA1B3EB90E0}"/>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6000" i="1" dirty="0">
                <a:effectLst/>
                <a:latin typeface="Calibri" panose="020F0502020204030204" pitchFamily="34" charset="0"/>
                <a:ea typeface="Calibri" panose="020F0502020204030204" pitchFamily="34" charset="0"/>
                <a:cs typeface="Latha" panose="020B0604020202020204" pitchFamily="34" charset="0"/>
              </a:rPr>
              <a:t>Blessed are the meek, For they shall inherit the earth.</a:t>
            </a:r>
            <a:endParaRPr lang="en-GB" sz="60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2F76B8D8-21CB-54AD-67C8-ED35A4D8B478}"/>
              </a:ext>
            </a:extLst>
          </p:cNvPr>
          <p:cNvPicPr>
            <a:picLocks noGrp="1" noChangeAspect="1"/>
          </p:cNvPicPr>
          <p:nvPr>
            <p:ph type="pic" sz="quarter" idx="13"/>
          </p:nvPr>
        </p:nvPicPr>
        <p:blipFill rotWithShape="1">
          <a:blip r:embed="rId2"/>
          <a:srcRect l="33651" r="33651"/>
          <a:stretch/>
        </p:blipFill>
        <p:spPr>
          <a:xfrm>
            <a:off x="-52044" y="0"/>
            <a:ext cx="5250581" cy="6857998"/>
          </a:xfrm>
        </p:spPr>
      </p:pic>
      <p:sp>
        <p:nvSpPr>
          <p:cNvPr id="4" name="Slide Number Placeholder 3">
            <a:extLst>
              <a:ext uri="{FF2B5EF4-FFF2-40B4-BE49-F238E27FC236}">
                <a16:creationId xmlns:a16="http://schemas.microsoft.com/office/drawing/2014/main" id="{B4FA40EA-87A5-14D1-D3B5-443B488FE610}"/>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22</a:t>
            </a:fld>
            <a:endParaRPr lang="en-GB" dirty="0"/>
          </a:p>
        </p:txBody>
      </p:sp>
      <p:sp>
        <p:nvSpPr>
          <p:cNvPr id="8" name="TextBox 7">
            <a:extLst>
              <a:ext uri="{FF2B5EF4-FFF2-40B4-BE49-F238E27FC236}">
                <a16:creationId xmlns:a16="http://schemas.microsoft.com/office/drawing/2014/main" id="{255AA1F4-CCFB-EA34-105C-B0A57F68FAB0}"/>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5:5</a:t>
            </a:r>
          </a:p>
        </p:txBody>
      </p:sp>
    </p:spTree>
    <p:extLst>
      <p:ext uri="{BB962C8B-B14F-4D97-AF65-F5344CB8AC3E}">
        <p14:creationId xmlns:p14="http://schemas.microsoft.com/office/powerpoint/2010/main" val="1912503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073D1-2ACC-0C36-6E9E-5A1BC2F81B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2B17756-32EE-C63A-24C6-ED2CF0EF9FE5}"/>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4800" i="1" dirty="0">
                <a:effectLst/>
                <a:latin typeface="Calibri" panose="020F0502020204030204" pitchFamily="34" charset="0"/>
                <a:ea typeface="Calibri" panose="020F0502020204030204" pitchFamily="34" charset="0"/>
                <a:cs typeface="Latha" panose="020B0604020202020204" pitchFamily="34" charset="0"/>
              </a:rPr>
              <a:t>Blessed are those who hunger and thirst for righteousness, For they shall be filled.</a:t>
            </a:r>
            <a:endParaRPr lang="en-GB" sz="48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021A549F-BD8C-D151-8413-D0DE0DBB6EC9}"/>
              </a:ext>
            </a:extLst>
          </p:cNvPr>
          <p:cNvPicPr>
            <a:picLocks noGrp="1" noChangeAspect="1"/>
          </p:cNvPicPr>
          <p:nvPr>
            <p:ph type="pic" sz="quarter" idx="13"/>
          </p:nvPr>
        </p:nvPicPr>
        <p:blipFill rotWithShape="1">
          <a:blip r:embed="rId2"/>
          <a:srcRect l="24480" r="24480"/>
          <a:stretch/>
        </p:blipFill>
        <p:spPr>
          <a:xfrm>
            <a:off x="-52044" y="0"/>
            <a:ext cx="5250581" cy="6857998"/>
          </a:xfrm>
        </p:spPr>
      </p:pic>
      <p:sp>
        <p:nvSpPr>
          <p:cNvPr id="4" name="Slide Number Placeholder 3">
            <a:extLst>
              <a:ext uri="{FF2B5EF4-FFF2-40B4-BE49-F238E27FC236}">
                <a16:creationId xmlns:a16="http://schemas.microsoft.com/office/drawing/2014/main" id="{29EE9391-2BEB-4246-2669-B5C45770379C}"/>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23</a:t>
            </a:fld>
            <a:endParaRPr lang="en-GB" dirty="0"/>
          </a:p>
        </p:txBody>
      </p:sp>
      <p:sp>
        <p:nvSpPr>
          <p:cNvPr id="8" name="TextBox 7">
            <a:extLst>
              <a:ext uri="{FF2B5EF4-FFF2-40B4-BE49-F238E27FC236}">
                <a16:creationId xmlns:a16="http://schemas.microsoft.com/office/drawing/2014/main" id="{1E49BC95-5369-B0F5-AEB8-1DFF227619D9}"/>
              </a:ext>
            </a:extLst>
          </p:cNvPr>
          <p:cNvSpPr txBox="1"/>
          <p:nvPr/>
        </p:nvSpPr>
        <p:spPr>
          <a:xfrm>
            <a:off x="4045177" y="93997"/>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5:6</a:t>
            </a:r>
          </a:p>
        </p:txBody>
      </p:sp>
    </p:spTree>
    <p:extLst>
      <p:ext uri="{BB962C8B-B14F-4D97-AF65-F5344CB8AC3E}">
        <p14:creationId xmlns:p14="http://schemas.microsoft.com/office/powerpoint/2010/main" val="3509112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DF66B-261B-46BF-AAF8-15CC4AEE0D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3D5F2E-76DD-0EDF-D6BE-E2A17302F3EB}"/>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6000" b="0" i="0" dirty="0">
                <a:solidFill>
                  <a:srgbClr val="040C28"/>
                </a:solidFill>
                <a:effectLst/>
                <a:latin typeface="Google Sans"/>
              </a:rPr>
              <a:t>to put off your old self, which is being corrupted by its deceitful desires</a:t>
            </a:r>
            <a:endParaRPr lang="en-GB" sz="138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460E8DC0-D5B1-A0B6-53EB-982C1AA39E47}"/>
              </a:ext>
            </a:extLst>
          </p:cNvPr>
          <p:cNvPicPr>
            <a:picLocks noGrp="1" noChangeAspect="1"/>
          </p:cNvPicPr>
          <p:nvPr>
            <p:ph type="pic" sz="quarter" idx="13"/>
          </p:nvPr>
        </p:nvPicPr>
        <p:blipFill rotWithShape="1">
          <a:blip r:embed="rId2"/>
          <a:srcRect l="48341" r="619"/>
          <a:stretch/>
        </p:blipFill>
        <p:spPr>
          <a:xfrm>
            <a:off x="-52044" y="0"/>
            <a:ext cx="5250581" cy="6857998"/>
          </a:xfrm>
        </p:spPr>
      </p:pic>
      <p:sp>
        <p:nvSpPr>
          <p:cNvPr id="4" name="Slide Number Placeholder 3">
            <a:extLst>
              <a:ext uri="{FF2B5EF4-FFF2-40B4-BE49-F238E27FC236}">
                <a16:creationId xmlns:a16="http://schemas.microsoft.com/office/drawing/2014/main" id="{4674C125-10F2-61D1-5EF9-180F531BCF28}"/>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24</a:t>
            </a:fld>
            <a:endParaRPr lang="en-GB" dirty="0"/>
          </a:p>
        </p:txBody>
      </p:sp>
      <p:sp>
        <p:nvSpPr>
          <p:cNvPr id="8" name="TextBox 7">
            <a:extLst>
              <a:ext uri="{FF2B5EF4-FFF2-40B4-BE49-F238E27FC236}">
                <a16:creationId xmlns:a16="http://schemas.microsoft.com/office/drawing/2014/main" id="{4BDFF981-4857-DCB2-38EA-E8F15947C988}"/>
              </a:ext>
            </a:extLst>
          </p:cNvPr>
          <p:cNvSpPr txBox="1"/>
          <p:nvPr/>
        </p:nvSpPr>
        <p:spPr>
          <a:xfrm>
            <a:off x="3982424" y="-94547"/>
            <a:ext cx="8986272" cy="1569660"/>
          </a:xfrm>
          <a:prstGeom prst="rect">
            <a:avLst/>
          </a:prstGeom>
          <a:noFill/>
        </p:spPr>
        <p:txBody>
          <a:bodyPr wrap="square">
            <a:spAutoFit/>
          </a:bodyPr>
          <a:lstStyle/>
          <a:p>
            <a:pPr algn="ctr"/>
            <a:r>
              <a:rPr lang="en-GB" sz="9500" b="1" dirty="0">
                <a:latin typeface="Calibri" panose="020F0502020204030204" pitchFamily="34" charset="0"/>
                <a:ea typeface="Calibri" panose="020F0502020204030204" pitchFamily="34" charset="0"/>
                <a:cs typeface="Latha" panose="020B0604020202020204" pitchFamily="34" charset="0"/>
              </a:rPr>
              <a:t>Ephesians 4:22 </a:t>
            </a:r>
          </a:p>
        </p:txBody>
      </p:sp>
    </p:spTree>
    <p:extLst>
      <p:ext uri="{BB962C8B-B14F-4D97-AF65-F5344CB8AC3E}">
        <p14:creationId xmlns:p14="http://schemas.microsoft.com/office/powerpoint/2010/main" val="169966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AF46B-B227-08FE-86BF-753BC73756E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D53A9D-ECD8-F957-5FB5-6EC39A1DF7CE}"/>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4800" dirty="0">
                <a:effectLst/>
                <a:latin typeface="Calibri" panose="020F0502020204030204" pitchFamily="34" charset="0"/>
                <a:ea typeface="Calibri" panose="020F0502020204030204" pitchFamily="34" charset="0"/>
                <a:cs typeface="Latha" panose="020B0604020202020204" pitchFamily="34" charset="0"/>
              </a:rPr>
              <a:t>Dying to self is one thing, taking up the cross is another. </a:t>
            </a:r>
          </a:p>
        </p:txBody>
      </p:sp>
      <p:pic>
        <p:nvPicPr>
          <p:cNvPr id="9" name="Picture Placeholder 8">
            <a:extLst>
              <a:ext uri="{FF2B5EF4-FFF2-40B4-BE49-F238E27FC236}">
                <a16:creationId xmlns:a16="http://schemas.microsoft.com/office/drawing/2014/main" id="{0797B3CD-3946-292B-52E5-A6A7623307FD}"/>
              </a:ext>
            </a:extLst>
          </p:cNvPr>
          <p:cNvPicPr>
            <a:picLocks noGrp="1" noChangeAspect="1"/>
          </p:cNvPicPr>
          <p:nvPr>
            <p:ph type="pic" sz="quarter" idx="13"/>
          </p:nvPr>
        </p:nvPicPr>
        <p:blipFill rotWithShape="1">
          <a:blip r:embed="rId2"/>
          <a:srcRect l="50697" r="-385"/>
          <a:stretch/>
        </p:blipFill>
        <p:spPr>
          <a:xfrm>
            <a:off x="-52044" y="0"/>
            <a:ext cx="5250581" cy="6857998"/>
          </a:xfrm>
        </p:spPr>
      </p:pic>
      <p:sp>
        <p:nvSpPr>
          <p:cNvPr id="4" name="Slide Number Placeholder 3">
            <a:extLst>
              <a:ext uri="{FF2B5EF4-FFF2-40B4-BE49-F238E27FC236}">
                <a16:creationId xmlns:a16="http://schemas.microsoft.com/office/drawing/2014/main" id="{B8EA6C95-FECF-F806-C81B-76337106E441}"/>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25</a:t>
            </a:fld>
            <a:endParaRPr lang="en-GB" dirty="0"/>
          </a:p>
        </p:txBody>
      </p:sp>
      <p:sp>
        <p:nvSpPr>
          <p:cNvPr id="8" name="TextBox 7">
            <a:extLst>
              <a:ext uri="{FF2B5EF4-FFF2-40B4-BE49-F238E27FC236}">
                <a16:creationId xmlns:a16="http://schemas.microsoft.com/office/drawing/2014/main" id="{2DEB9694-552A-0FBE-ABED-267EDADA1AAC}"/>
              </a:ext>
            </a:extLst>
          </p:cNvPr>
          <p:cNvSpPr txBox="1"/>
          <p:nvPr/>
        </p:nvSpPr>
        <p:spPr>
          <a:xfrm>
            <a:off x="4805082" y="-2"/>
            <a:ext cx="7455402" cy="2308324"/>
          </a:xfrm>
          <a:prstGeom prst="rect">
            <a:avLst/>
          </a:prstGeom>
          <a:noFill/>
        </p:spPr>
        <p:txBody>
          <a:bodyPr wrap="square">
            <a:spAutoFit/>
          </a:bodyPr>
          <a:lstStyle/>
          <a:p>
            <a:pPr algn="ctr"/>
            <a:r>
              <a:rPr lang="en-GB" sz="7200" b="1" dirty="0">
                <a:latin typeface="Calibri" panose="020F0502020204030204" pitchFamily="34" charset="0"/>
                <a:ea typeface="Calibri" panose="020F0502020204030204" pitchFamily="34" charset="0"/>
                <a:cs typeface="Latha" panose="020B0604020202020204" pitchFamily="34" charset="0"/>
              </a:rPr>
              <a:t>2. Cross bearing/ take up his cross </a:t>
            </a:r>
          </a:p>
        </p:txBody>
      </p:sp>
    </p:spTree>
    <p:extLst>
      <p:ext uri="{BB962C8B-B14F-4D97-AF65-F5344CB8AC3E}">
        <p14:creationId xmlns:p14="http://schemas.microsoft.com/office/powerpoint/2010/main" val="2821032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76C02-C57C-3135-4E5B-92E0FA0A83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95CECB-03F4-6D08-D47C-650305428289}"/>
              </a:ext>
            </a:extLst>
          </p:cNvPr>
          <p:cNvSpPr>
            <a:spLocks noGrp="1"/>
          </p:cNvSpPr>
          <p:nvPr>
            <p:ph type="ctrTitle"/>
          </p:nvPr>
        </p:nvSpPr>
        <p:spPr>
          <a:xfrm>
            <a:off x="4045177" y="1380566"/>
            <a:ext cx="8146823" cy="5477434"/>
          </a:xfrm>
        </p:spPr>
        <p:txBody>
          <a:bodyPr rtlCol="0">
            <a:normAutofit/>
          </a:bodyPr>
          <a:lstStyle/>
          <a:p>
            <a:pPr algn="ctr">
              <a:lnSpc>
                <a:spcPct val="115000"/>
              </a:lnSpc>
              <a:spcAft>
                <a:spcPts val="1000"/>
              </a:spcAft>
            </a:pPr>
            <a:r>
              <a:rPr lang="en-GB" sz="4800" dirty="0">
                <a:effectLst/>
                <a:latin typeface="Calibri" panose="020F0502020204030204" pitchFamily="34" charset="0"/>
                <a:ea typeface="Calibri" panose="020F0502020204030204" pitchFamily="34" charset="0"/>
                <a:cs typeface="Latha" panose="020B0604020202020204" pitchFamily="34" charset="0"/>
              </a:rPr>
              <a:t>The willingness to endure persecution, rejection, reproach, shame, suffering, even martyrdom, for His sake. That’s all.</a:t>
            </a:r>
          </a:p>
        </p:txBody>
      </p:sp>
      <p:pic>
        <p:nvPicPr>
          <p:cNvPr id="9" name="Picture Placeholder 8">
            <a:extLst>
              <a:ext uri="{FF2B5EF4-FFF2-40B4-BE49-F238E27FC236}">
                <a16:creationId xmlns:a16="http://schemas.microsoft.com/office/drawing/2014/main" id="{3F760BA2-A981-0C1B-B27C-E483F15B2CBE}"/>
              </a:ext>
            </a:extLst>
          </p:cNvPr>
          <p:cNvPicPr>
            <a:picLocks noGrp="1" noChangeAspect="1"/>
          </p:cNvPicPr>
          <p:nvPr>
            <p:ph type="pic" sz="quarter" idx="13"/>
          </p:nvPr>
        </p:nvPicPr>
        <p:blipFill rotWithShape="1">
          <a:blip r:embed="rId2"/>
          <a:srcRect l="21289" r="21289"/>
          <a:stretch/>
        </p:blipFill>
        <p:spPr>
          <a:xfrm>
            <a:off x="-52044" y="0"/>
            <a:ext cx="5250581" cy="6857998"/>
          </a:xfrm>
        </p:spPr>
      </p:pic>
      <p:sp>
        <p:nvSpPr>
          <p:cNvPr id="4" name="Slide Number Placeholder 3">
            <a:extLst>
              <a:ext uri="{FF2B5EF4-FFF2-40B4-BE49-F238E27FC236}">
                <a16:creationId xmlns:a16="http://schemas.microsoft.com/office/drawing/2014/main" id="{1B5E9F47-4308-FA1B-C45D-9E2A7116081F}"/>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26</a:t>
            </a:fld>
            <a:endParaRPr lang="en-GB" dirty="0"/>
          </a:p>
        </p:txBody>
      </p:sp>
      <p:sp>
        <p:nvSpPr>
          <p:cNvPr id="8" name="TextBox 7">
            <a:extLst>
              <a:ext uri="{FF2B5EF4-FFF2-40B4-BE49-F238E27FC236}">
                <a16:creationId xmlns:a16="http://schemas.microsoft.com/office/drawing/2014/main" id="{CE4D1888-F681-064C-7816-5ABC0A969AE1}"/>
              </a:ext>
            </a:extLst>
          </p:cNvPr>
          <p:cNvSpPr txBox="1"/>
          <p:nvPr/>
        </p:nvSpPr>
        <p:spPr>
          <a:xfrm>
            <a:off x="5082988" y="187869"/>
            <a:ext cx="7455402" cy="1291700"/>
          </a:xfrm>
          <a:prstGeom prst="rect">
            <a:avLst/>
          </a:prstGeom>
          <a:noFill/>
        </p:spPr>
        <p:txBody>
          <a:bodyPr wrap="square">
            <a:spAutoFit/>
          </a:bodyPr>
          <a:lstStyle/>
          <a:p>
            <a:pPr algn="just">
              <a:lnSpc>
                <a:spcPct val="115000"/>
              </a:lnSpc>
              <a:spcAft>
                <a:spcPts val="1000"/>
              </a:spcAft>
            </a:pPr>
            <a:r>
              <a:rPr lang="en-GB" sz="7200" b="1" dirty="0">
                <a:latin typeface="Calibri" panose="020F0502020204030204" pitchFamily="34" charset="0"/>
                <a:ea typeface="Calibri" panose="020F0502020204030204" pitchFamily="34" charset="0"/>
                <a:cs typeface="Latha" panose="020B0604020202020204" pitchFamily="34" charset="0"/>
              </a:rPr>
              <a:t>What is the cross? </a:t>
            </a:r>
          </a:p>
        </p:txBody>
      </p:sp>
    </p:spTree>
    <p:extLst>
      <p:ext uri="{BB962C8B-B14F-4D97-AF65-F5344CB8AC3E}">
        <p14:creationId xmlns:p14="http://schemas.microsoft.com/office/powerpoint/2010/main" val="1100097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614A6-ABAB-2B11-34FA-967CDD100A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0F4156-8F81-51EB-680F-38CDDDB6274B}"/>
              </a:ext>
            </a:extLst>
          </p:cNvPr>
          <p:cNvSpPr>
            <a:spLocks noGrp="1"/>
          </p:cNvSpPr>
          <p:nvPr>
            <p:ph type="ctrTitle"/>
          </p:nvPr>
        </p:nvSpPr>
        <p:spPr>
          <a:xfrm>
            <a:off x="4045177" y="1380564"/>
            <a:ext cx="8146823" cy="5477434"/>
          </a:xfrm>
        </p:spPr>
        <p:txBody>
          <a:bodyPr rtlCol="0">
            <a:normAutofit fontScale="90000"/>
          </a:bodyPr>
          <a:lstStyle/>
          <a:p>
            <a:pPr algn="ctr">
              <a:lnSpc>
                <a:spcPct val="115000"/>
              </a:lnSpc>
              <a:spcAft>
                <a:spcPts val="1000"/>
              </a:spcAft>
            </a:pPr>
            <a:r>
              <a:rPr lang="en-GB" sz="4000" dirty="0">
                <a:effectLst/>
                <a:latin typeface="Calibri" panose="020F0502020204030204" pitchFamily="34" charset="0"/>
                <a:ea typeface="Calibri" panose="020F0502020204030204" pitchFamily="34" charset="0"/>
                <a:cs typeface="Latha" panose="020B0604020202020204" pitchFamily="34" charset="0"/>
              </a:rPr>
              <a:t>that the Spirit of grace and glory would rest on you, and you would have such an overwhelming sense of the dispensation of the grace of God by His Blessed Spirit that you would find in the midst of your death great joy. </a:t>
            </a:r>
          </a:p>
        </p:txBody>
      </p:sp>
      <p:pic>
        <p:nvPicPr>
          <p:cNvPr id="9" name="Picture Placeholder 8">
            <a:extLst>
              <a:ext uri="{FF2B5EF4-FFF2-40B4-BE49-F238E27FC236}">
                <a16:creationId xmlns:a16="http://schemas.microsoft.com/office/drawing/2014/main" id="{19B5E3DD-B0A5-9F12-EC47-FCB51006CA9B}"/>
              </a:ext>
            </a:extLst>
          </p:cNvPr>
          <p:cNvPicPr>
            <a:picLocks noGrp="1" noChangeAspect="1"/>
          </p:cNvPicPr>
          <p:nvPr>
            <p:ph type="pic" sz="quarter" idx="13"/>
          </p:nvPr>
        </p:nvPicPr>
        <p:blipFill rotWithShape="1">
          <a:blip r:embed="rId2"/>
          <a:srcRect l="52373" r="-223"/>
          <a:stretch/>
        </p:blipFill>
        <p:spPr>
          <a:xfrm>
            <a:off x="-52044" y="0"/>
            <a:ext cx="5250581" cy="6857998"/>
          </a:xfrm>
        </p:spPr>
      </p:pic>
      <p:sp>
        <p:nvSpPr>
          <p:cNvPr id="4" name="Slide Number Placeholder 3">
            <a:extLst>
              <a:ext uri="{FF2B5EF4-FFF2-40B4-BE49-F238E27FC236}">
                <a16:creationId xmlns:a16="http://schemas.microsoft.com/office/drawing/2014/main" id="{04900DE9-8F78-9185-C32C-A5CD6DC59471}"/>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27</a:t>
            </a:fld>
            <a:endParaRPr lang="en-GB" dirty="0"/>
          </a:p>
        </p:txBody>
      </p:sp>
      <p:sp>
        <p:nvSpPr>
          <p:cNvPr id="8" name="TextBox 7">
            <a:extLst>
              <a:ext uri="{FF2B5EF4-FFF2-40B4-BE49-F238E27FC236}">
                <a16:creationId xmlns:a16="http://schemas.microsoft.com/office/drawing/2014/main" id="{52A9C92A-6907-F25E-98C5-28F9E39333CF}"/>
              </a:ext>
            </a:extLst>
          </p:cNvPr>
          <p:cNvSpPr txBox="1"/>
          <p:nvPr/>
        </p:nvSpPr>
        <p:spPr>
          <a:xfrm>
            <a:off x="5082988" y="187869"/>
            <a:ext cx="7455402" cy="1691553"/>
          </a:xfrm>
          <a:prstGeom prst="rect">
            <a:avLst/>
          </a:prstGeom>
          <a:noFill/>
        </p:spPr>
        <p:txBody>
          <a:bodyPr wrap="square">
            <a:spAutoFit/>
          </a:bodyPr>
          <a:lstStyle/>
          <a:p>
            <a:pPr algn="just">
              <a:lnSpc>
                <a:spcPct val="115000"/>
              </a:lnSpc>
              <a:spcAft>
                <a:spcPts val="1000"/>
              </a:spcAft>
            </a:pPr>
            <a:r>
              <a:rPr lang="en-GB" sz="9600" b="1" dirty="0">
                <a:latin typeface="Calibri" panose="020F0502020204030204" pitchFamily="34" charset="0"/>
                <a:ea typeface="Calibri" panose="020F0502020204030204" pitchFamily="34" charset="0"/>
                <a:cs typeface="Latha" panose="020B0604020202020204" pitchFamily="34" charset="0"/>
              </a:rPr>
              <a:t>1 Peter 4:14</a:t>
            </a:r>
          </a:p>
        </p:txBody>
      </p:sp>
    </p:spTree>
    <p:extLst>
      <p:ext uri="{BB962C8B-B14F-4D97-AF65-F5344CB8AC3E}">
        <p14:creationId xmlns:p14="http://schemas.microsoft.com/office/powerpoint/2010/main" val="1827192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CA4C-E7EB-80FE-A17B-3B58CCE291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E01D8E-2312-597E-10B8-62AF691A7515}"/>
              </a:ext>
            </a:extLst>
          </p:cNvPr>
          <p:cNvSpPr>
            <a:spLocks noGrp="1"/>
          </p:cNvSpPr>
          <p:nvPr>
            <p:ph type="ctrTitle"/>
          </p:nvPr>
        </p:nvSpPr>
        <p:spPr>
          <a:xfrm>
            <a:off x="4113661" y="1874553"/>
            <a:ext cx="8146823" cy="5477434"/>
          </a:xfrm>
        </p:spPr>
        <p:txBody>
          <a:bodyPr rtlCol="0">
            <a:normAutofit/>
          </a:bodyPr>
          <a:lstStyle/>
          <a:p>
            <a:pPr algn="ctr">
              <a:lnSpc>
                <a:spcPct val="115000"/>
              </a:lnSpc>
              <a:spcAft>
                <a:spcPts val="1000"/>
              </a:spcAft>
            </a:pPr>
            <a:r>
              <a:rPr lang="en-GB" sz="4000" i="1" dirty="0">
                <a:effectLst/>
                <a:latin typeface="Calibri" panose="020F0502020204030204" pitchFamily="34" charset="0"/>
                <a:ea typeface="Calibri" panose="020F0502020204030204" pitchFamily="34" charset="0"/>
                <a:cs typeface="Latha" panose="020B0604020202020204" pitchFamily="34" charset="0"/>
              </a:rPr>
              <a:t>A disciple is not above his teacher, nor a servant above his master. </a:t>
            </a:r>
            <a:r>
              <a:rPr lang="en-GB" sz="4000" b="1" i="1" baseline="30000" dirty="0">
                <a:effectLst/>
                <a:latin typeface="Calibri" panose="020F0502020204030204" pitchFamily="34" charset="0"/>
                <a:ea typeface="Calibri" panose="020F0502020204030204" pitchFamily="34" charset="0"/>
                <a:cs typeface="Latha" panose="020B0604020202020204" pitchFamily="34" charset="0"/>
              </a:rPr>
              <a:t>25 </a:t>
            </a:r>
            <a:r>
              <a:rPr lang="en-GB" sz="4000" i="1" dirty="0">
                <a:effectLst/>
                <a:latin typeface="Calibri" panose="020F0502020204030204" pitchFamily="34" charset="0"/>
                <a:ea typeface="Calibri" panose="020F0502020204030204" pitchFamily="34" charset="0"/>
                <a:cs typeface="Latha" panose="020B0604020202020204" pitchFamily="34" charset="0"/>
              </a:rPr>
              <a:t>It is enough for a disciple that he be like his teacher, and a servant like his master. </a:t>
            </a:r>
            <a:endParaRPr lang="en-GB" sz="34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8275B289-D3B3-D28A-3FE6-BD9EEB69FA62}"/>
              </a:ext>
            </a:extLst>
          </p:cNvPr>
          <p:cNvPicPr>
            <a:picLocks noGrp="1" noChangeAspect="1"/>
          </p:cNvPicPr>
          <p:nvPr>
            <p:ph type="pic" sz="quarter" idx="13"/>
          </p:nvPr>
        </p:nvPicPr>
        <p:blipFill rotWithShape="1">
          <a:blip r:embed="rId2"/>
          <a:srcRect l="18276" r="30684"/>
          <a:stretch/>
        </p:blipFill>
        <p:spPr>
          <a:xfrm>
            <a:off x="-17802" y="0"/>
            <a:ext cx="5250581" cy="6857998"/>
          </a:xfrm>
        </p:spPr>
      </p:pic>
      <p:sp>
        <p:nvSpPr>
          <p:cNvPr id="4" name="Slide Number Placeholder 3">
            <a:extLst>
              <a:ext uri="{FF2B5EF4-FFF2-40B4-BE49-F238E27FC236}">
                <a16:creationId xmlns:a16="http://schemas.microsoft.com/office/drawing/2014/main" id="{52F98129-6E57-9E93-95BB-307CF159478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28</a:t>
            </a:fld>
            <a:endParaRPr lang="en-GB" dirty="0"/>
          </a:p>
        </p:txBody>
      </p:sp>
      <p:sp>
        <p:nvSpPr>
          <p:cNvPr id="8" name="TextBox 7">
            <a:extLst>
              <a:ext uri="{FF2B5EF4-FFF2-40B4-BE49-F238E27FC236}">
                <a16:creationId xmlns:a16="http://schemas.microsoft.com/office/drawing/2014/main" id="{A6CC1447-D2DA-1A6C-675F-66F78C17C5B8}"/>
              </a:ext>
            </a:extLst>
          </p:cNvPr>
          <p:cNvSpPr txBox="1"/>
          <p:nvPr/>
        </p:nvSpPr>
        <p:spPr>
          <a:xfrm>
            <a:off x="4805082" y="-346843"/>
            <a:ext cx="7455402" cy="3046988"/>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10:24-25</a:t>
            </a:r>
          </a:p>
        </p:txBody>
      </p:sp>
    </p:spTree>
    <p:extLst>
      <p:ext uri="{BB962C8B-B14F-4D97-AF65-F5344CB8AC3E}">
        <p14:creationId xmlns:p14="http://schemas.microsoft.com/office/powerpoint/2010/main" val="1260128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A490E-D837-DCEC-11AC-9BBF0253BC5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893B9A-A264-2984-6808-B3CBCF0CB635}"/>
              </a:ext>
            </a:extLst>
          </p:cNvPr>
          <p:cNvSpPr>
            <a:spLocks noGrp="1"/>
          </p:cNvSpPr>
          <p:nvPr>
            <p:ph type="ctrTitle"/>
          </p:nvPr>
        </p:nvSpPr>
        <p:spPr>
          <a:xfrm>
            <a:off x="4113661" y="1874553"/>
            <a:ext cx="8146823" cy="5477434"/>
          </a:xfrm>
        </p:spPr>
        <p:txBody>
          <a:bodyPr rtlCol="0">
            <a:normAutofit/>
          </a:bodyPr>
          <a:lstStyle/>
          <a:p>
            <a:pPr algn="ctr">
              <a:lnSpc>
                <a:spcPct val="115000"/>
              </a:lnSpc>
              <a:spcAft>
                <a:spcPts val="1000"/>
              </a:spcAft>
            </a:pPr>
            <a:r>
              <a:rPr lang="en-GB" sz="5400" dirty="0">
                <a:latin typeface="Calibri" panose="020F0502020204030204" pitchFamily="34" charset="0"/>
                <a:ea typeface="Calibri" panose="020F0502020204030204" pitchFamily="34" charset="0"/>
                <a:cs typeface="Latha" panose="020B0604020202020204" pitchFamily="34" charset="0"/>
              </a:rPr>
              <a:t>D</a:t>
            </a:r>
            <a:r>
              <a:rPr lang="en-GB" sz="5400" i="1" dirty="0">
                <a:effectLst/>
                <a:latin typeface="Calibri" panose="020F0502020204030204" pitchFamily="34" charset="0"/>
                <a:ea typeface="Calibri" panose="020F0502020204030204" pitchFamily="34" charset="0"/>
                <a:cs typeface="Latha" panose="020B0604020202020204" pitchFamily="34" charset="0"/>
              </a:rPr>
              <a:t>o not think that I came to bring peace on earth. I did not come to bring peace but a sword. </a:t>
            </a:r>
            <a:endParaRPr lang="en-GB" sz="115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D8B525E6-5CD6-C246-3691-3B4A4424CAC5}"/>
              </a:ext>
            </a:extLst>
          </p:cNvPr>
          <p:cNvPicPr>
            <a:picLocks noGrp="1" noChangeAspect="1"/>
          </p:cNvPicPr>
          <p:nvPr>
            <p:ph type="pic" sz="quarter" idx="13"/>
          </p:nvPr>
        </p:nvPicPr>
        <p:blipFill rotWithShape="1">
          <a:blip r:embed="rId2"/>
          <a:srcRect l="24090" r="-652"/>
          <a:stretch/>
        </p:blipFill>
        <p:spPr>
          <a:xfrm>
            <a:off x="-52044" y="0"/>
            <a:ext cx="5250581" cy="6857998"/>
          </a:xfrm>
        </p:spPr>
      </p:pic>
      <p:sp>
        <p:nvSpPr>
          <p:cNvPr id="4" name="Slide Number Placeholder 3">
            <a:extLst>
              <a:ext uri="{FF2B5EF4-FFF2-40B4-BE49-F238E27FC236}">
                <a16:creationId xmlns:a16="http://schemas.microsoft.com/office/drawing/2014/main" id="{D601178D-7230-908D-3231-73D1CBB38E72}"/>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29</a:t>
            </a:fld>
            <a:endParaRPr lang="en-GB" dirty="0"/>
          </a:p>
        </p:txBody>
      </p:sp>
      <p:sp>
        <p:nvSpPr>
          <p:cNvPr id="8" name="TextBox 7">
            <a:extLst>
              <a:ext uri="{FF2B5EF4-FFF2-40B4-BE49-F238E27FC236}">
                <a16:creationId xmlns:a16="http://schemas.microsoft.com/office/drawing/2014/main" id="{6B079D61-E971-A316-DFFD-06A819B4B4EF}"/>
              </a:ext>
            </a:extLst>
          </p:cNvPr>
          <p:cNvSpPr txBox="1"/>
          <p:nvPr/>
        </p:nvSpPr>
        <p:spPr>
          <a:xfrm>
            <a:off x="4805082" y="-2"/>
            <a:ext cx="7455402" cy="3046988"/>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10:34-36</a:t>
            </a:r>
          </a:p>
        </p:txBody>
      </p:sp>
    </p:spTree>
    <p:extLst>
      <p:ext uri="{BB962C8B-B14F-4D97-AF65-F5344CB8AC3E}">
        <p14:creationId xmlns:p14="http://schemas.microsoft.com/office/powerpoint/2010/main" val="312087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05732-4088-8232-2CBB-F7E31B77B1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58843B-6596-98B5-D398-9EFB8B229DC7}"/>
              </a:ext>
            </a:extLst>
          </p:cNvPr>
          <p:cNvSpPr>
            <a:spLocks noGrp="1"/>
          </p:cNvSpPr>
          <p:nvPr>
            <p:ph type="ctrTitle"/>
          </p:nvPr>
        </p:nvSpPr>
        <p:spPr>
          <a:xfrm>
            <a:off x="3971433" y="1721224"/>
            <a:ext cx="8146823" cy="5477434"/>
          </a:xfrm>
        </p:spPr>
        <p:txBody>
          <a:bodyPr rtlCol="0">
            <a:normAutofit/>
          </a:bodyPr>
          <a:lstStyle/>
          <a:p>
            <a:pPr algn="just">
              <a:lnSpc>
                <a:spcPct val="115000"/>
              </a:lnSpc>
              <a:spcAft>
                <a:spcPts val="1000"/>
              </a:spcAft>
            </a:pPr>
            <a:r>
              <a:rPr lang="en-GB" sz="3200" i="1" dirty="0">
                <a:effectLst/>
                <a:latin typeface="Calibri" panose="020F0502020204030204" pitchFamily="34" charset="0"/>
                <a:ea typeface="Calibri" panose="020F0502020204030204" pitchFamily="34" charset="0"/>
                <a:cs typeface="Latha" panose="020B0604020202020204" pitchFamily="34" charset="0"/>
              </a:rPr>
              <a:t>He who loves father or mother more than Me is not worthy of Me. And he who loves son or daughter more than Me is not worthy of Me. </a:t>
            </a:r>
            <a:r>
              <a:rPr lang="en-GB" sz="3200" b="1" i="1" baseline="30000" dirty="0">
                <a:effectLst/>
                <a:latin typeface="Calibri" panose="020F0502020204030204" pitchFamily="34" charset="0"/>
                <a:ea typeface="Calibri" panose="020F0502020204030204" pitchFamily="34" charset="0"/>
                <a:cs typeface="Latha" panose="020B0604020202020204" pitchFamily="34" charset="0"/>
              </a:rPr>
              <a:t>38 </a:t>
            </a:r>
            <a:r>
              <a:rPr lang="en-GB" sz="3200" i="1" dirty="0">
                <a:effectLst/>
                <a:latin typeface="Calibri" panose="020F0502020204030204" pitchFamily="34" charset="0"/>
                <a:ea typeface="Calibri" panose="020F0502020204030204" pitchFamily="34" charset="0"/>
                <a:cs typeface="Latha" panose="020B0604020202020204" pitchFamily="34" charset="0"/>
              </a:rPr>
              <a:t>And he who does not take his cross and follow after Me is not worthy of Me. </a:t>
            </a:r>
            <a:r>
              <a:rPr lang="en-GB" sz="3200" b="1" i="1" baseline="30000" dirty="0">
                <a:effectLst/>
                <a:latin typeface="Calibri" panose="020F0502020204030204" pitchFamily="34" charset="0"/>
                <a:ea typeface="Calibri" panose="020F0502020204030204" pitchFamily="34" charset="0"/>
                <a:cs typeface="Latha" panose="020B0604020202020204" pitchFamily="34" charset="0"/>
              </a:rPr>
              <a:t>39 </a:t>
            </a:r>
            <a:r>
              <a:rPr lang="en-GB" sz="3200" i="1" dirty="0">
                <a:effectLst/>
                <a:latin typeface="Calibri" panose="020F0502020204030204" pitchFamily="34" charset="0"/>
                <a:ea typeface="Calibri" panose="020F0502020204030204" pitchFamily="34" charset="0"/>
                <a:cs typeface="Latha" panose="020B0604020202020204" pitchFamily="34" charset="0"/>
              </a:rPr>
              <a:t>He who finds his life will lose it, and he who loses his life for My sake will find it.</a:t>
            </a:r>
            <a:endParaRPr lang="en-GB" sz="32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AA0568DD-1F82-09EE-8F40-D31F65CD93BA}"/>
              </a:ext>
            </a:extLst>
          </p:cNvPr>
          <p:cNvPicPr>
            <a:picLocks noGrp="1" noChangeAspect="1"/>
          </p:cNvPicPr>
          <p:nvPr>
            <p:ph type="pic" sz="quarter" idx="13"/>
          </p:nvPr>
        </p:nvPicPr>
        <p:blipFill rotWithShape="1">
          <a:blip r:embed="rId2"/>
          <a:srcRect/>
          <a:stretch/>
        </p:blipFill>
        <p:spPr>
          <a:xfrm>
            <a:off x="0" y="0"/>
            <a:ext cx="4811317" cy="6857998"/>
          </a:xfrm>
        </p:spPr>
      </p:pic>
      <p:sp>
        <p:nvSpPr>
          <p:cNvPr id="4" name="Slide Number Placeholder 3">
            <a:extLst>
              <a:ext uri="{FF2B5EF4-FFF2-40B4-BE49-F238E27FC236}">
                <a16:creationId xmlns:a16="http://schemas.microsoft.com/office/drawing/2014/main" id="{9AC306F4-CF3D-72C0-2BBC-72DC0542821D}"/>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a:t>
            </a:fld>
            <a:endParaRPr lang="en-GB" dirty="0"/>
          </a:p>
        </p:txBody>
      </p:sp>
      <p:sp>
        <p:nvSpPr>
          <p:cNvPr id="8" name="TextBox 7">
            <a:extLst>
              <a:ext uri="{FF2B5EF4-FFF2-40B4-BE49-F238E27FC236}">
                <a16:creationId xmlns:a16="http://schemas.microsoft.com/office/drawing/2014/main" id="{FE620BC6-A767-3F4D-9D8F-9B617542A783}"/>
              </a:ext>
            </a:extLst>
          </p:cNvPr>
          <p:cNvSpPr txBox="1"/>
          <p:nvPr/>
        </p:nvSpPr>
        <p:spPr>
          <a:xfrm>
            <a:off x="4019827" y="-274315"/>
            <a:ext cx="8390963" cy="2554545"/>
          </a:xfrm>
          <a:prstGeom prst="rect">
            <a:avLst/>
          </a:prstGeom>
          <a:noFill/>
        </p:spPr>
        <p:txBody>
          <a:bodyPr wrap="square">
            <a:spAutoFit/>
          </a:bodyPr>
          <a:lstStyle/>
          <a:p>
            <a:pPr algn="ctr"/>
            <a:r>
              <a:rPr lang="en-GB" sz="8000" b="1" dirty="0">
                <a:effectLst/>
                <a:latin typeface="Calibri" panose="020F0502020204030204" pitchFamily="34" charset="0"/>
                <a:ea typeface="Calibri" panose="020F0502020204030204" pitchFamily="34" charset="0"/>
                <a:cs typeface="Latha" panose="020B0604020202020204" pitchFamily="34" charset="0"/>
              </a:rPr>
              <a:t>Matthew </a:t>
            </a:r>
          </a:p>
          <a:p>
            <a:pPr algn="ctr"/>
            <a:r>
              <a:rPr lang="en-GB" sz="8000" b="1" dirty="0">
                <a:effectLst/>
                <a:latin typeface="Calibri" panose="020F0502020204030204" pitchFamily="34" charset="0"/>
                <a:ea typeface="Calibri" panose="020F0502020204030204" pitchFamily="34" charset="0"/>
                <a:cs typeface="Latha" panose="020B0604020202020204" pitchFamily="34" charset="0"/>
              </a:rPr>
              <a:t>10:37-39</a:t>
            </a:r>
            <a:r>
              <a:rPr lang="en-GB" sz="8000" dirty="0">
                <a:solidFill>
                  <a:srgbClr val="000000"/>
                </a:solidFill>
                <a:effectLst/>
                <a:latin typeface="Segoe UI" panose="020B0502040204020203" pitchFamily="34" charset="0"/>
                <a:ea typeface="Calibri" panose="020F0502020204030204" pitchFamily="34" charset="0"/>
                <a:cs typeface="Latha" panose="020B0604020202020204" pitchFamily="34" charset="0"/>
              </a:rPr>
              <a:t> </a:t>
            </a:r>
            <a:endParaRPr lang="en-GB" sz="8000" dirty="0"/>
          </a:p>
        </p:txBody>
      </p:sp>
    </p:spTree>
    <p:extLst>
      <p:ext uri="{BB962C8B-B14F-4D97-AF65-F5344CB8AC3E}">
        <p14:creationId xmlns:p14="http://schemas.microsoft.com/office/powerpoint/2010/main" val="88808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CF163-2B42-9E9B-05AE-E72462BCF4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B2C370-C195-28B9-301F-8A1D983B7C1E}"/>
              </a:ext>
            </a:extLst>
          </p:cNvPr>
          <p:cNvSpPr>
            <a:spLocks noGrp="1"/>
          </p:cNvSpPr>
          <p:nvPr>
            <p:ph type="ctrTitle"/>
          </p:nvPr>
        </p:nvSpPr>
        <p:spPr>
          <a:xfrm>
            <a:off x="4152757" y="1380566"/>
            <a:ext cx="8146823" cy="5477434"/>
          </a:xfrm>
        </p:spPr>
        <p:txBody>
          <a:bodyPr rtlCol="0">
            <a:normAutofit/>
          </a:bodyPr>
          <a:lstStyle/>
          <a:p>
            <a:pPr algn="ctr">
              <a:lnSpc>
                <a:spcPct val="115000"/>
              </a:lnSpc>
              <a:spcAft>
                <a:spcPts val="1000"/>
              </a:spcAft>
            </a:pPr>
            <a:r>
              <a:rPr lang="en-GB" i="1" dirty="0">
                <a:effectLst/>
                <a:latin typeface="Calibri" panose="020F0502020204030204" pitchFamily="34" charset="0"/>
                <a:ea typeface="Calibri" panose="020F0502020204030204" pitchFamily="34" charset="0"/>
                <a:cs typeface="Latha" panose="020B0604020202020204" pitchFamily="34" charset="0"/>
              </a:rPr>
              <a:t>Then He said to them all, “If anyone desires to come after Me, let him deny himself, and take up his cross daily, and follow Me. </a:t>
            </a:r>
            <a:endParaRPr lang="en-GB"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BB4AA0CF-BE0F-ADEF-D007-4C749BEE9896}"/>
              </a:ext>
            </a:extLst>
          </p:cNvPr>
          <p:cNvPicPr>
            <a:picLocks noGrp="1" noChangeAspect="1"/>
          </p:cNvPicPr>
          <p:nvPr>
            <p:ph type="pic" sz="quarter" idx="13"/>
          </p:nvPr>
        </p:nvPicPr>
        <p:blipFill rotWithShape="1">
          <a:blip r:embed="rId2"/>
          <a:srcRect t="6683" b="6683"/>
          <a:stretch/>
        </p:blipFill>
        <p:spPr>
          <a:xfrm>
            <a:off x="-52044" y="0"/>
            <a:ext cx="5250581" cy="6857998"/>
          </a:xfrm>
        </p:spPr>
      </p:pic>
      <p:sp>
        <p:nvSpPr>
          <p:cNvPr id="4" name="Slide Number Placeholder 3">
            <a:extLst>
              <a:ext uri="{FF2B5EF4-FFF2-40B4-BE49-F238E27FC236}">
                <a16:creationId xmlns:a16="http://schemas.microsoft.com/office/drawing/2014/main" id="{8B317FCE-9D40-4E0C-0EFD-808D36292DB7}"/>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30</a:t>
            </a:fld>
            <a:endParaRPr lang="en-GB" dirty="0"/>
          </a:p>
        </p:txBody>
      </p:sp>
      <p:sp>
        <p:nvSpPr>
          <p:cNvPr id="8" name="TextBox 7">
            <a:extLst>
              <a:ext uri="{FF2B5EF4-FFF2-40B4-BE49-F238E27FC236}">
                <a16:creationId xmlns:a16="http://schemas.microsoft.com/office/drawing/2014/main" id="{A99783B4-E53A-C11D-87C1-B8418EEE79AA}"/>
              </a:ext>
            </a:extLst>
          </p:cNvPr>
          <p:cNvSpPr txBox="1"/>
          <p:nvPr/>
        </p:nvSpPr>
        <p:spPr>
          <a:xfrm>
            <a:off x="4805082" y="-2"/>
            <a:ext cx="745540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Luke 9:23</a:t>
            </a:r>
          </a:p>
        </p:txBody>
      </p:sp>
    </p:spTree>
    <p:extLst>
      <p:ext uri="{BB962C8B-B14F-4D97-AF65-F5344CB8AC3E}">
        <p14:creationId xmlns:p14="http://schemas.microsoft.com/office/powerpoint/2010/main" val="920467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150F0-8882-16F9-7A36-08129A2EE67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14B91A-0398-B9C9-C15B-475C944B989F}"/>
              </a:ext>
            </a:extLst>
          </p:cNvPr>
          <p:cNvSpPr>
            <a:spLocks noGrp="1"/>
          </p:cNvSpPr>
          <p:nvPr>
            <p:ph type="ctrTitle"/>
          </p:nvPr>
        </p:nvSpPr>
        <p:spPr>
          <a:xfrm>
            <a:off x="4045177" y="2135444"/>
            <a:ext cx="8146823" cy="5477434"/>
          </a:xfrm>
        </p:spPr>
        <p:txBody>
          <a:bodyPr rtlCol="0">
            <a:normAutofit/>
          </a:bodyPr>
          <a:lstStyle/>
          <a:p>
            <a:pPr algn="just">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let him deny himself, and take up his cross, and </a:t>
            </a:r>
            <a:r>
              <a:rPr lang="en-GB" sz="5400" b="1" i="1" dirty="0">
                <a:effectLst>
                  <a:glow rad="127000">
                    <a:srgbClr val="FFFF00"/>
                  </a:glow>
                </a:effectLst>
                <a:latin typeface="Calibri" panose="020F0502020204030204" pitchFamily="34" charset="0"/>
                <a:ea typeface="Calibri" panose="020F0502020204030204" pitchFamily="34" charset="0"/>
                <a:cs typeface="Latha" panose="020B0604020202020204" pitchFamily="34" charset="0"/>
              </a:rPr>
              <a:t>follow Me</a:t>
            </a:r>
            <a:r>
              <a:rPr lang="en-GB" sz="5400" b="1" i="1" dirty="0">
                <a:effectLst/>
                <a:latin typeface="Calibri" panose="020F0502020204030204" pitchFamily="34" charset="0"/>
                <a:ea typeface="Calibri" panose="020F0502020204030204" pitchFamily="34" charset="0"/>
                <a:cs typeface="Latha" panose="020B0604020202020204" pitchFamily="34" charset="0"/>
              </a:rPr>
              <a:t>. </a:t>
            </a:r>
            <a:endParaRPr lang="en-GB" sz="5400" b="1"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22A62111-2923-9013-84B3-04D1CC1A30D4}"/>
              </a:ext>
            </a:extLst>
          </p:cNvPr>
          <p:cNvPicPr>
            <a:picLocks noGrp="1" noChangeAspect="1"/>
          </p:cNvPicPr>
          <p:nvPr>
            <p:ph type="pic" sz="quarter" idx="13"/>
          </p:nvPr>
        </p:nvPicPr>
        <p:blipFill rotWithShape="1">
          <a:blip r:embed="rId2"/>
          <a:srcRect l="31517" r="17427"/>
          <a:stretch/>
        </p:blipFill>
        <p:spPr>
          <a:xfrm>
            <a:off x="-52044" y="0"/>
            <a:ext cx="5250581" cy="6857998"/>
          </a:xfrm>
        </p:spPr>
      </p:pic>
      <p:sp>
        <p:nvSpPr>
          <p:cNvPr id="4" name="Slide Number Placeholder 3">
            <a:extLst>
              <a:ext uri="{FF2B5EF4-FFF2-40B4-BE49-F238E27FC236}">
                <a16:creationId xmlns:a16="http://schemas.microsoft.com/office/drawing/2014/main" id="{D1774A82-7FAD-8662-9A22-FC306B7F564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31</a:t>
            </a:fld>
            <a:endParaRPr lang="en-GB" dirty="0"/>
          </a:p>
        </p:txBody>
      </p:sp>
      <p:sp>
        <p:nvSpPr>
          <p:cNvPr id="8" name="TextBox 7">
            <a:extLst>
              <a:ext uri="{FF2B5EF4-FFF2-40B4-BE49-F238E27FC236}">
                <a16:creationId xmlns:a16="http://schemas.microsoft.com/office/drawing/2014/main" id="{A0B90720-B642-82E7-CA1E-C23A30440887}"/>
              </a:ext>
            </a:extLst>
          </p:cNvPr>
          <p:cNvSpPr txBox="1"/>
          <p:nvPr/>
        </p:nvSpPr>
        <p:spPr>
          <a:xfrm>
            <a:off x="2438400" y="-125506"/>
            <a:ext cx="11747403"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16:24 </a:t>
            </a:r>
          </a:p>
        </p:txBody>
      </p:sp>
      <p:sp>
        <p:nvSpPr>
          <p:cNvPr id="3" name="TextBox 2">
            <a:extLst>
              <a:ext uri="{FF2B5EF4-FFF2-40B4-BE49-F238E27FC236}">
                <a16:creationId xmlns:a16="http://schemas.microsoft.com/office/drawing/2014/main" id="{0890FF47-E946-6C1E-AAE8-FC773ABCFB82}"/>
              </a:ext>
            </a:extLst>
          </p:cNvPr>
          <p:cNvSpPr txBox="1"/>
          <p:nvPr/>
        </p:nvSpPr>
        <p:spPr>
          <a:xfrm>
            <a:off x="354189" y="1444154"/>
            <a:ext cx="13831614" cy="1558312"/>
          </a:xfrm>
          <a:prstGeom prst="rect">
            <a:avLst/>
          </a:prstGeom>
          <a:noFill/>
        </p:spPr>
        <p:txBody>
          <a:bodyPr wrap="square">
            <a:spAutoFit/>
          </a:bodyPr>
          <a:lstStyle/>
          <a:p>
            <a:pPr lvl="7" algn="just">
              <a:lnSpc>
                <a:spcPct val="115000"/>
              </a:lnSpc>
              <a:spcAft>
                <a:spcPts val="1000"/>
              </a:spcAft>
            </a:pPr>
            <a:r>
              <a:rPr lang="en-GB" sz="8800" b="1" dirty="0">
                <a:latin typeface="Calibri" panose="020F0502020204030204" pitchFamily="34" charset="0"/>
                <a:ea typeface="Calibri" panose="020F0502020204030204" pitchFamily="34" charset="0"/>
                <a:cs typeface="Latha" panose="020B0604020202020204" pitchFamily="34" charset="0"/>
              </a:rPr>
              <a:t>3.Loyal obedience</a:t>
            </a:r>
          </a:p>
        </p:txBody>
      </p:sp>
    </p:spTree>
    <p:extLst>
      <p:ext uri="{BB962C8B-B14F-4D97-AF65-F5344CB8AC3E}">
        <p14:creationId xmlns:p14="http://schemas.microsoft.com/office/powerpoint/2010/main" val="2603928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96D4-6C46-B418-C74E-D08BC7DD26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6DDA2C-1289-C051-E18C-00988C293724}"/>
              </a:ext>
            </a:extLst>
          </p:cNvPr>
          <p:cNvSpPr>
            <a:spLocks noGrp="1"/>
          </p:cNvSpPr>
          <p:nvPr>
            <p:ph type="ctrTitle"/>
          </p:nvPr>
        </p:nvSpPr>
        <p:spPr>
          <a:xfrm>
            <a:off x="4113661" y="1703295"/>
            <a:ext cx="8146823" cy="5477434"/>
          </a:xfrm>
        </p:spPr>
        <p:txBody>
          <a:bodyPr rtlCol="0">
            <a:normAutofit fontScale="90000"/>
          </a:bodyPr>
          <a:lstStyle/>
          <a:p>
            <a:pPr algn="ctr">
              <a:lnSpc>
                <a:spcPct val="115000"/>
              </a:lnSpc>
              <a:spcAft>
                <a:spcPts val="1000"/>
              </a:spcAft>
            </a:pPr>
            <a:r>
              <a:rPr lang="en-GB" sz="6600" i="1" dirty="0">
                <a:effectLst/>
                <a:latin typeface="Calibri" panose="020F0502020204030204" pitchFamily="34" charset="0"/>
                <a:ea typeface="Calibri" panose="020F0502020204030204" pitchFamily="34" charset="0"/>
                <a:cs typeface="Latha" panose="020B0604020202020204" pitchFamily="34" charset="0"/>
              </a:rPr>
              <a:t>He who says he abides in Him ought himself also to walk just as He walked.</a:t>
            </a:r>
            <a:endParaRPr lang="en-GB" sz="6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D5EC7404-D7D0-55D5-BD86-781D0B52661B}"/>
              </a:ext>
            </a:extLst>
          </p:cNvPr>
          <p:cNvPicPr>
            <a:picLocks noGrp="1" noChangeAspect="1"/>
          </p:cNvPicPr>
          <p:nvPr>
            <p:ph type="pic" sz="quarter" idx="13"/>
          </p:nvPr>
        </p:nvPicPr>
        <p:blipFill rotWithShape="1">
          <a:blip r:embed="rId2"/>
          <a:srcRect l="56694" r="240"/>
          <a:stretch/>
        </p:blipFill>
        <p:spPr>
          <a:xfrm>
            <a:off x="-52044" y="0"/>
            <a:ext cx="5250581" cy="6857998"/>
          </a:xfrm>
        </p:spPr>
      </p:pic>
      <p:sp>
        <p:nvSpPr>
          <p:cNvPr id="4" name="Slide Number Placeholder 3">
            <a:extLst>
              <a:ext uri="{FF2B5EF4-FFF2-40B4-BE49-F238E27FC236}">
                <a16:creationId xmlns:a16="http://schemas.microsoft.com/office/drawing/2014/main" id="{618CCEDE-F376-ED9B-4A53-26C723367331}"/>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32</a:t>
            </a:fld>
            <a:endParaRPr lang="en-GB" dirty="0"/>
          </a:p>
        </p:txBody>
      </p:sp>
      <p:sp>
        <p:nvSpPr>
          <p:cNvPr id="8" name="TextBox 7">
            <a:extLst>
              <a:ext uri="{FF2B5EF4-FFF2-40B4-BE49-F238E27FC236}">
                <a16:creationId xmlns:a16="http://schemas.microsoft.com/office/drawing/2014/main" id="{23A4BF6B-D718-99EE-69C0-A3C9DE2EFDDD}"/>
              </a:ext>
            </a:extLst>
          </p:cNvPr>
          <p:cNvSpPr txBox="1"/>
          <p:nvPr/>
        </p:nvSpPr>
        <p:spPr>
          <a:xfrm>
            <a:off x="4805082" y="-2"/>
            <a:ext cx="745540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1 John 2:6</a:t>
            </a:r>
          </a:p>
        </p:txBody>
      </p:sp>
    </p:spTree>
    <p:extLst>
      <p:ext uri="{BB962C8B-B14F-4D97-AF65-F5344CB8AC3E}">
        <p14:creationId xmlns:p14="http://schemas.microsoft.com/office/powerpoint/2010/main" val="4074700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4DE32-27DD-BCE6-3406-3A05E1BFF8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198A1A-DB1B-1375-8339-F49B2534B01F}"/>
              </a:ext>
            </a:extLst>
          </p:cNvPr>
          <p:cNvSpPr>
            <a:spLocks noGrp="1"/>
          </p:cNvSpPr>
          <p:nvPr>
            <p:ph type="ctrTitle"/>
          </p:nvPr>
        </p:nvSpPr>
        <p:spPr>
          <a:xfrm>
            <a:off x="4113661" y="1703295"/>
            <a:ext cx="8146823" cy="5477434"/>
          </a:xfrm>
        </p:spPr>
        <p:txBody>
          <a:bodyPr rtlCol="0">
            <a:normAutofit/>
          </a:bodyPr>
          <a:lstStyle/>
          <a:p>
            <a:pPr algn="ctr">
              <a:lnSpc>
                <a:spcPct val="115000"/>
              </a:lnSpc>
              <a:spcAft>
                <a:spcPts val="1000"/>
              </a:spcAft>
            </a:pPr>
            <a:r>
              <a:rPr lang="en-GB" sz="4800" i="1" dirty="0">
                <a:effectLst/>
                <a:latin typeface="Calibri" panose="020F0502020204030204" pitchFamily="34" charset="0"/>
                <a:ea typeface="Calibri" panose="020F0502020204030204" pitchFamily="34" charset="0"/>
                <a:cs typeface="Latha" panose="020B0604020202020204" pitchFamily="34" charset="0"/>
              </a:rPr>
              <a:t>“Not everyone who says to Me, ‘Lord, Lord,’ shall enter the kingdom of heaven, but he who does the will of My Father in heaven.</a:t>
            </a:r>
            <a:br>
              <a:rPr lang="en-GB" sz="4800" dirty="0">
                <a:effectLst/>
                <a:latin typeface="Calibri" panose="020F0502020204030204" pitchFamily="34" charset="0"/>
                <a:ea typeface="Calibri" panose="020F0502020204030204" pitchFamily="34" charset="0"/>
                <a:cs typeface="Latha" panose="020B0604020202020204" pitchFamily="34" charset="0"/>
              </a:rPr>
            </a:br>
            <a:r>
              <a:rPr lang="en-GB" sz="4800" dirty="0">
                <a:effectLst/>
                <a:latin typeface="Calibri" panose="020F0502020204030204" pitchFamily="34" charset="0"/>
                <a:ea typeface="Calibri" panose="020F0502020204030204" pitchFamily="34" charset="0"/>
                <a:cs typeface="Latha" panose="020B0604020202020204" pitchFamily="34" charset="0"/>
              </a:rPr>
              <a:t> </a:t>
            </a:r>
          </a:p>
        </p:txBody>
      </p:sp>
      <p:pic>
        <p:nvPicPr>
          <p:cNvPr id="9" name="Picture Placeholder 8">
            <a:extLst>
              <a:ext uri="{FF2B5EF4-FFF2-40B4-BE49-F238E27FC236}">
                <a16:creationId xmlns:a16="http://schemas.microsoft.com/office/drawing/2014/main" id="{C3B70273-E08F-7EB4-FEE0-46540F4D31C0}"/>
              </a:ext>
            </a:extLst>
          </p:cNvPr>
          <p:cNvPicPr>
            <a:picLocks noGrp="1" noChangeAspect="1"/>
          </p:cNvPicPr>
          <p:nvPr>
            <p:ph type="pic" sz="quarter" idx="13"/>
          </p:nvPr>
        </p:nvPicPr>
        <p:blipFill rotWithShape="1">
          <a:blip r:embed="rId2"/>
          <a:srcRect l="38174" r="10804"/>
          <a:stretch/>
        </p:blipFill>
        <p:spPr>
          <a:xfrm>
            <a:off x="-52044" y="0"/>
            <a:ext cx="5250581" cy="6857998"/>
          </a:xfrm>
        </p:spPr>
      </p:pic>
      <p:sp>
        <p:nvSpPr>
          <p:cNvPr id="4" name="Slide Number Placeholder 3">
            <a:extLst>
              <a:ext uri="{FF2B5EF4-FFF2-40B4-BE49-F238E27FC236}">
                <a16:creationId xmlns:a16="http://schemas.microsoft.com/office/drawing/2014/main" id="{A5B3B177-E88B-37A9-044A-E0D915D63BFB}"/>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33</a:t>
            </a:fld>
            <a:endParaRPr lang="en-GB" dirty="0"/>
          </a:p>
        </p:txBody>
      </p:sp>
      <p:sp>
        <p:nvSpPr>
          <p:cNvPr id="8" name="TextBox 7">
            <a:extLst>
              <a:ext uri="{FF2B5EF4-FFF2-40B4-BE49-F238E27FC236}">
                <a16:creationId xmlns:a16="http://schemas.microsoft.com/office/drawing/2014/main" id="{B3055678-A340-A698-EAB3-E976B8C69513}"/>
              </a:ext>
            </a:extLst>
          </p:cNvPr>
          <p:cNvSpPr txBox="1"/>
          <p:nvPr/>
        </p:nvSpPr>
        <p:spPr>
          <a:xfrm>
            <a:off x="4805082" y="-2"/>
            <a:ext cx="745540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7:21</a:t>
            </a:r>
          </a:p>
        </p:txBody>
      </p:sp>
    </p:spTree>
    <p:extLst>
      <p:ext uri="{BB962C8B-B14F-4D97-AF65-F5344CB8AC3E}">
        <p14:creationId xmlns:p14="http://schemas.microsoft.com/office/powerpoint/2010/main" val="3834417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759C1-2655-4E92-09D0-BFE1D8AC71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91AEF4-FC03-76DB-E02B-91EE1E55FDB0}"/>
              </a:ext>
            </a:extLst>
          </p:cNvPr>
          <p:cNvSpPr>
            <a:spLocks noGrp="1"/>
          </p:cNvSpPr>
          <p:nvPr>
            <p:ph type="ctrTitle"/>
          </p:nvPr>
        </p:nvSpPr>
        <p:spPr>
          <a:xfrm>
            <a:off x="4152757" y="1380566"/>
            <a:ext cx="8146823" cy="5477434"/>
          </a:xfrm>
        </p:spPr>
        <p:txBody>
          <a:bodyPr rtlCol="0">
            <a:normAutofit fontScale="90000"/>
          </a:bodyPr>
          <a:lstStyle/>
          <a:p>
            <a:pPr algn="ctr">
              <a:lnSpc>
                <a:spcPct val="115000"/>
              </a:lnSpc>
              <a:spcAft>
                <a:spcPts val="1000"/>
              </a:spcAft>
            </a:pPr>
            <a:r>
              <a:rPr lang="en-GB" sz="6000" i="1" dirty="0">
                <a:effectLst/>
                <a:latin typeface="Calibri" panose="020F0502020204030204" pitchFamily="34" charset="0"/>
                <a:ea typeface="Calibri" panose="020F0502020204030204" pitchFamily="34" charset="0"/>
                <a:cs typeface="Latha" panose="020B0604020202020204" pitchFamily="34" charset="0"/>
              </a:rPr>
              <a:t>Then Jesus said to those Jews who believed Him, “If you abide in My word, you are My disciples indeed</a:t>
            </a:r>
            <a:endParaRPr lang="en-GB" sz="16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7FDF281B-38CB-33BF-DDBB-06A1AB3B7033}"/>
              </a:ext>
            </a:extLst>
          </p:cNvPr>
          <p:cNvPicPr>
            <a:picLocks noGrp="1" noChangeAspect="1"/>
          </p:cNvPicPr>
          <p:nvPr>
            <p:ph type="pic" sz="quarter" idx="13"/>
          </p:nvPr>
        </p:nvPicPr>
        <p:blipFill rotWithShape="1">
          <a:blip r:embed="rId2"/>
          <a:srcRect l="47332" r="6732"/>
          <a:stretch/>
        </p:blipFill>
        <p:spPr>
          <a:xfrm>
            <a:off x="-52044" y="0"/>
            <a:ext cx="5250581" cy="6857998"/>
          </a:xfrm>
        </p:spPr>
      </p:pic>
      <p:sp>
        <p:nvSpPr>
          <p:cNvPr id="4" name="Slide Number Placeholder 3">
            <a:extLst>
              <a:ext uri="{FF2B5EF4-FFF2-40B4-BE49-F238E27FC236}">
                <a16:creationId xmlns:a16="http://schemas.microsoft.com/office/drawing/2014/main" id="{96FD2A79-90F2-BBC1-6A3C-E8EE0AF1780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34</a:t>
            </a:fld>
            <a:endParaRPr lang="en-GB" dirty="0"/>
          </a:p>
        </p:txBody>
      </p:sp>
      <p:sp>
        <p:nvSpPr>
          <p:cNvPr id="8" name="TextBox 7">
            <a:extLst>
              <a:ext uri="{FF2B5EF4-FFF2-40B4-BE49-F238E27FC236}">
                <a16:creationId xmlns:a16="http://schemas.microsoft.com/office/drawing/2014/main" id="{E8A0247F-E6CE-622E-E0B7-2E588A49357D}"/>
              </a:ext>
            </a:extLst>
          </p:cNvPr>
          <p:cNvSpPr txBox="1"/>
          <p:nvPr/>
        </p:nvSpPr>
        <p:spPr>
          <a:xfrm>
            <a:off x="4805082" y="-2"/>
            <a:ext cx="745540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John 8:31</a:t>
            </a:r>
          </a:p>
        </p:txBody>
      </p:sp>
    </p:spTree>
    <p:extLst>
      <p:ext uri="{BB962C8B-B14F-4D97-AF65-F5344CB8AC3E}">
        <p14:creationId xmlns:p14="http://schemas.microsoft.com/office/powerpoint/2010/main" val="2688703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0673-C615-6EF9-5367-74520C9F0B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303754-DE8E-CC43-4104-82710686AFBD}"/>
              </a:ext>
            </a:extLst>
          </p:cNvPr>
          <p:cNvSpPr>
            <a:spLocks noGrp="1"/>
          </p:cNvSpPr>
          <p:nvPr>
            <p:ph type="ctrTitle"/>
          </p:nvPr>
        </p:nvSpPr>
        <p:spPr>
          <a:xfrm>
            <a:off x="4256620" y="1380564"/>
            <a:ext cx="8146823" cy="5477434"/>
          </a:xfrm>
        </p:spPr>
        <p:txBody>
          <a:bodyPr rtlCol="0">
            <a:normAutofit/>
          </a:bodyPr>
          <a:lstStyle/>
          <a:p>
            <a:pPr algn="ctr">
              <a:lnSpc>
                <a:spcPct val="115000"/>
              </a:lnSpc>
              <a:spcAft>
                <a:spcPts val="1000"/>
              </a:spcAft>
            </a:pPr>
            <a:r>
              <a:rPr lang="en-GB" sz="5400" i="1" dirty="0">
                <a:effectLst/>
                <a:latin typeface="Calibri" panose="020F0502020204030204" pitchFamily="34" charset="0"/>
                <a:ea typeface="Calibri" panose="020F0502020204030204" pitchFamily="34" charset="0"/>
                <a:cs typeface="Latha" panose="020B0604020202020204" pitchFamily="34" charset="0"/>
              </a:rPr>
              <a:t>For whoever desires to save his life will lose it, but whoever loses his life for My sake will find it. </a:t>
            </a:r>
            <a:endParaRPr lang="en-GB" sz="54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E1BF3BB6-49C7-7CC5-9501-8A2D79D11AD1}"/>
              </a:ext>
            </a:extLst>
          </p:cNvPr>
          <p:cNvPicPr>
            <a:picLocks noGrp="1" noChangeAspect="1"/>
          </p:cNvPicPr>
          <p:nvPr>
            <p:ph type="pic" sz="quarter" idx="13"/>
          </p:nvPr>
        </p:nvPicPr>
        <p:blipFill rotWithShape="1">
          <a:blip r:embed="rId2"/>
          <a:srcRect l="45371" r="7975"/>
          <a:stretch/>
        </p:blipFill>
        <p:spPr>
          <a:xfrm>
            <a:off x="-52044" y="0"/>
            <a:ext cx="5250581" cy="6857998"/>
          </a:xfrm>
        </p:spPr>
      </p:pic>
      <p:sp>
        <p:nvSpPr>
          <p:cNvPr id="4" name="Slide Number Placeholder 3">
            <a:extLst>
              <a:ext uri="{FF2B5EF4-FFF2-40B4-BE49-F238E27FC236}">
                <a16:creationId xmlns:a16="http://schemas.microsoft.com/office/drawing/2014/main" id="{09E634CC-AE7C-AD08-E884-3338462B7156}"/>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35</a:t>
            </a:fld>
            <a:endParaRPr lang="en-GB" dirty="0"/>
          </a:p>
        </p:txBody>
      </p:sp>
      <p:sp>
        <p:nvSpPr>
          <p:cNvPr id="8" name="TextBox 7">
            <a:extLst>
              <a:ext uri="{FF2B5EF4-FFF2-40B4-BE49-F238E27FC236}">
                <a16:creationId xmlns:a16="http://schemas.microsoft.com/office/drawing/2014/main" id="{764ACFA3-062B-17BD-2B3E-E6F7115DA939}"/>
              </a:ext>
            </a:extLst>
          </p:cNvPr>
          <p:cNvSpPr txBox="1"/>
          <p:nvPr/>
        </p:nvSpPr>
        <p:spPr>
          <a:xfrm>
            <a:off x="3836896" y="0"/>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16:25</a:t>
            </a:r>
          </a:p>
        </p:txBody>
      </p:sp>
    </p:spTree>
    <p:extLst>
      <p:ext uri="{BB962C8B-B14F-4D97-AF65-F5344CB8AC3E}">
        <p14:creationId xmlns:p14="http://schemas.microsoft.com/office/powerpoint/2010/main" val="2136513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660CA-AEBA-ACE8-7C46-C1A138FE428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AB06EB-CA74-E00B-4D7B-4C020FD7890D}"/>
              </a:ext>
            </a:extLst>
          </p:cNvPr>
          <p:cNvSpPr>
            <a:spLocks noGrp="1"/>
          </p:cNvSpPr>
          <p:nvPr>
            <p:ph type="ctrTitle"/>
          </p:nvPr>
        </p:nvSpPr>
        <p:spPr>
          <a:xfrm>
            <a:off x="4045177" y="1286569"/>
            <a:ext cx="8146823" cy="5477434"/>
          </a:xfrm>
        </p:spPr>
        <p:txBody>
          <a:bodyPr rtlCol="0">
            <a:normAutofit/>
          </a:bodyPr>
          <a:lstStyle/>
          <a:p>
            <a:pPr algn="ctr">
              <a:lnSpc>
                <a:spcPct val="115000"/>
              </a:lnSpc>
              <a:spcAft>
                <a:spcPts val="1000"/>
              </a:spcAft>
            </a:pPr>
            <a:r>
              <a:rPr lang="en-GB" sz="4800" i="1" dirty="0">
                <a:effectLst/>
                <a:latin typeface="Calibri" panose="020F0502020204030204" pitchFamily="34" charset="0"/>
                <a:ea typeface="Calibri" panose="020F0502020204030204" pitchFamily="34" charset="0"/>
                <a:cs typeface="Latha" panose="020B0604020202020204" pitchFamily="34" charset="0"/>
              </a:rPr>
              <a:t>For what profit is it to a man if he gains the whole world, and loses his own soul? Or </a:t>
            </a:r>
            <a:r>
              <a:rPr lang="en-GB" sz="4800" b="1" i="1" dirty="0">
                <a:solidFill>
                  <a:srgbClr val="FF0000"/>
                </a:solidFill>
                <a:effectLst>
                  <a:glow rad="127000">
                    <a:schemeClr val="tx1"/>
                  </a:glow>
                </a:effectLst>
                <a:latin typeface="Calibri" panose="020F0502020204030204" pitchFamily="34" charset="0"/>
                <a:ea typeface="Calibri" panose="020F0502020204030204" pitchFamily="34" charset="0"/>
                <a:cs typeface="Latha" panose="020B0604020202020204" pitchFamily="34" charset="0"/>
              </a:rPr>
              <a:t>what will a man give in exchange for his soul? </a:t>
            </a:r>
            <a:endParaRPr lang="en-GB" sz="4800" b="1" dirty="0">
              <a:solidFill>
                <a:srgbClr val="FF0000"/>
              </a:solidFill>
              <a:effectLst>
                <a:glow rad="127000">
                  <a:schemeClr val="tx1"/>
                </a:glow>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8038125F-3046-93F1-BE62-60488B2D8ABB}"/>
              </a:ext>
            </a:extLst>
          </p:cNvPr>
          <p:cNvPicPr>
            <a:picLocks noGrp="1" noChangeAspect="1"/>
          </p:cNvPicPr>
          <p:nvPr>
            <p:ph type="pic" sz="quarter" idx="13"/>
          </p:nvPr>
        </p:nvPicPr>
        <p:blipFill rotWithShape="1">
          <a:blip r:embed="rId2"/>
          <a:srcRect l="8867" r="1625"/>
          <a:stretch/>
        </p:blipFill>
        <p:spPr>
          <a:xfrm>
            <a:off x="-69973" y="2"/>
            <a:ext cx="5250581" cy="6857998"/>
          </a:xfrm>
        </p:spPr>
      </p:pic>
      <p:sp>
        <p:nvSpPr>
          <p:cNvPr id="4" name="Slide Number Placeholder 3">
            <a:extLst>
              <a:ext uri="{FF2B5EF4-FFF2-40B4-BE49-F238E27FC236}">
                <a16:creationId xmlns:a16="http://schemas.microsoft.com/office/drawing/2014/main" id="{5B5B8091-0514-2179-A023-69E0C69A43C6}"/>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36</a:t>
            </a:fld>
            <a:endParaRPr lang="en-GB" dirty="0"/>
          </a:p>
        </p:txBody>
      </p:sp>
      <p:sp>
        <p:nvSpPr>
          <p:cNvPr id="8" name="TextBox 7">
            <a:extLst>
              <a:ext uri="{FF2B5EF4-FFF2-40B4-BE49-F238E27FC236}">
                <a16:creationId xmlns:a16="http://schemas.microsoft.com/office/drawing/2014/main" id="{0DA03BDF-9D8D-1028-D181-B88196D7230E}"/>
              </a:ext>
            </a:extLst>
          </p:cNvPr>
          <p:cNvSpPr txBox="1"/>
          <p:nvPr/>
        </p:nvSpPr>
        <p:spPr>
          <a:xfrm>
            <a:off x="3280529" y="0"/>
            <a:ext cx="10504174" cy="1446550"/>
          </a:xfrm>
          <a:prstGeom prst="rect">
            <a:avLst/>
          </a:prstGeom>
          <a:noFill/>
        </p:spPr>
        <p:txBody>
          <a:bodyPr wrap="square">
            <a:spAutoFit/>
          </a:bodyPr>
          <a:lstStyle/>
          <a:p>
            <a:pPr algn="ctr"/>
            <a:r>
              <a:rPr lang="en-GB" sz="8800" b="1" dirty="0">
                <a:latin typeface="Calibri" panose="020F0502020204030204" pitchFamily="34" charset="0"/>
                <a:ea typeface="Calibri" panose="020F0502020204030204" pitchFamily="34" charset="0"/>
                <a:cs typeface="Latha" panose="020B0604020202020204" pitchFamily="34" charset="0"/>
              </a:rPr>
              <a:t>Matthew 16:26 </a:t>
            </a:r>
          </a:p>
        </p:txBody>
      </p:sp>
    </p:spTree>
    <p:extLst>
      <p:ext uri="{BB962C8B-B14F-4D97-AF65-F5344CB8AC3E}">
        <p14:creationId xmlns:p14="http://schemas.microsoft.com/office/powerpoint/2010/main" val="2775217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F777E-B2D8-0EE5-09CD-9F6A0A3169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C49D7A-F563-9FE6-818C-9E2D8ABC9FE9}"/>
              </a:ext>
            </a:extLst>
          </p:cNvPr>
          <p:cNvSpPr>
            <a:spLocks noGrp="1"/>
          </p:cNvSpPr>
          <p:nvPr>
            <p:ph type="ctrTitle"/>
          </p:nvPr>
        </p:nvSpPr>
        <p:spPr>
          <a:xfrm>
            <a:off x="3971433" y="1721224"/>
            <a:ext cx="8146823" cy="5477434"/>
          </a:xfrm>
        </p:spPr>
        <p:txBody>
          <a:bodyPr rtlCol="0">
            <a:normAutofit/>
          </a:bodyPr>
          <a:lstStyle/>
          <a:p>
            <a:pPr algn="just">
              <a:lnSpc>
                <a:spcPct val="115000"/>
              </a:lnSpc>
              <a:spcAft>
                <a:spcPts val="1000"/>
              </a:spcAft>
            </a:pPr>
            <a:r>
              <a:rPr lang="en-GB" sz="3200" dirty="0">
                <a:latin typeface="Calibri" panose="020F0502020204030204" pitchFamily="34" charset="0"/>
                <a:ea typeface="Calibri" panose="020F0502020204030204" pitchFamily="34" charset="0"/>
                <a:cs typeface="Latha" panose="020B0604020202020204" pitchFamily="34" charset="0"/>
              </a:rPr>
              <a:t>Then Jesus, looking at him, loved him, and said to him, “One thing you lack: Go your way, sell whatever you have and give to the poor, and you will have treasure in heaven; and come, take up the cross, and follow Me.”</a:t>
            </a:r>
          </a:p>
        </p:txBody>
      </p:sp>
      <p:pic>
        <p:nvPicPr>
          <p:cNvPr id="9" name="Picture Placeholder 8">
            <a:extLst>
              <a:ext uri="{FF2B5EF4-FFF2-40B4-BE49-F238E27FC236}">
                <a16:creationId xmlns:a16="http://schemas.microsoft.com/office/drawing/2014/main" id="{5649B9AB-6903-053A-1725-56AFFB4C9833}"/>
              </a:ext>
            </a:extLst>
          </p:cNvPr>
          <p:cNvPicPr>
            <a:picLocks noGrp="1" noChangeAspect="1"/>
          </p:cNvPicPr>
          <p:nvPr>
            <p:ph type="pic" sz="quarter" idx="13"/>
          </p:nvPr>
        </p:nvPicPr>
        <p:blipFill rotWithShape="1">
          <a:blip r:embed="rId2"/>
          <a:srcRect/>
          <a:stretch/>
        </p:blipFill>
        <p:spPr>
          <a:xfrm>
            <a:off x="0" y="2"/>
            <a:ext cx="4811317" cy="6857998"/>
          </a:xfrm>
        </p:spPr>
      </p:pic>
      <p:sp>
        <p:nvSpPr>
          <p:cNvPr id="4" name="Slide Number Placeholder 3">
            <a:extLst>
              <a:ext uri="{FF2B5EF4-FFF2-40B4-BE49-F238E27FC236}">
                <a16:creationId xmlns:a16="http://schemas.microsoft.com/office/drawing/2014/main" id="{430B73EB-FF0D-1CAA-A550-4DFEAB072C3B}"/>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4</a:t>
            </a:fld>
            <a:endParaRPr lang="en-GB" dirty="0"/>
          </a:p>
        </p:txBody>
      </p:sp>
      <p:sp>
        <p:nvSpPr>
          <p:cNvPr id="8" name="TextBox 7">
            <a:extLst>
              <a:ext uri="{FF2B5EF4-FFF2-40B4-BE49-F238E27FC236}">
                <a16:creationId xmlns:a16="http://schemas.microsoft.com/office/drawing/2014/main" id="{061EB0AA-AA0B-86F0-5346-1B3C958079BB}"/>
              </a:ext>
            </a:extLst>
          </p:cNvPr>
          <p:cNvSpPr txBox="1"/>
          <p:nvPr/>
        </p:nvSpPr>
        <p:spPr>
          <a:xfrm>
            <a:off x="3397625" y="622156"/>
            <a:ext cx="8986272" cy="1569660"/>
          </a:xfrm>
          <a:prstGeom prst="rect">
            <a:avLst/>
          </a:prstGeom>
          <a:noFill/>
        </p:spPr>
        <p:txBody>
          <a:bodyPr wrap="square">
            <a:spAutoFit/>
          </a:bodyPr>
          <a:lstStyle/>
          <a:p>
            <a:pPr algn="ctr"/>
            <a:r>
              <a:rPr lang="en-GB" sz="9600" b="1" dirty="0">
                <a:effectLst/>
                <a:latin typeface="Calibri" panose="020F0502020204030204" pitchFamily="34" charset="0"/>
                <a:ea typeface="Calibri" panose="020F0502020204030204" pitchFamily="34" charset="0"/>
                <a:cs typeface="Latha" panose="020B0604020202020204" pitchFamily="34" charset="0"/>
              </a:rPr>
              <a:t>Mark 10:21</a:t>
            </a:r>
            <a:r>
              <a:rPr lang="en-GB" sz="9600" dirty="0">
                <a:solidFill>
                  <a:srgbClr val="000000"/>
                </a:solidFill>
                <a:effectLst/>
                <a:latin typeface="Segoe UI" panose="020B0502040204020203" pitchFamily="34" charset="0"/>
                <a:ea typeface="Calibri" panose="020F0502020204030204" pitchFamily="34" charset="0"/>
                <a:cs typeface="Latha" panose="020B0604020202020204" pitchFamily="34" charset="0"/>
              </a:rPr>
              <a:t> </a:t>
            </a:r>
            <a:endParaRPr lang="en-GB" sz="9600" dirty="0"/>
          </a:p>
        </p:txBody>
      </p:sp>
    </p:spTree>
    <p:extLst>
      <p:ext uri="{BB962C8B-B14F-4D97-AF65-F5344CB8AC3E}">
        <p14:creationId xmlns:p14="http://schemas.microsoft.com/office/powerpoint/2010/main" val="165508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E0ED-1E7D-A270-1785-29851124DF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7B8C5B-024B-3427-77A7-6FF6EB13491B}"/>
              </a:ext>
            </a:extLst>
          </p:cNvPr>
          <p:cNvSpPr>
            <a:spLocks noGrp="1"/>
          </p:cNvSpPr>
          <p:nvPr>
            <p:ph type="ctrTitle"/>
          </p:nvPr>
        </p:nvSpPr>
        <p:spPr>
          <a:xfrm>
            <a:off x="4045177" y="1532128"/>
            <a:ext cx="8146823" cy="5477434"/>
          </a:xfrm>
        </p:spPr>
        <p:txBody>
          <a:bodyPr rtlCol="0">
            <a:normAutofit fontScale="90000"/>
          </a:bodyPr>
          <a:lstStyle/>
          <a:p>
            <a:pPr algn="just">
              <a:lnSpc>
                <a:spcPct val="115000"/>
              </a:lnSpc>
              <a:spcAft>
                <a:spcPts val="1000"/>
              </a:spcAft>
            </a:pPr>
            <a:r>
              <a:rPr lang="en-GB" sz="3600" i="1" dirty="0">
                <a:effectLst/>
                <a:latin typeface="Calibri" panose="020F0502020204030204" pitchFamily="34" charset="0"/>
                <a:ea typeface="Calibri" panose="020F0502020204030204" pitchFamily="34" charset="0"/>
                <a:cs typeface="Latha" panose="020B0604020202020204" pitchFamily="34" charset="0"/>
              </a:rPr>
              <a:t>Now great multitudes went with Him. And He turned and said to them, </a:t>
            </a:r>
            <a:r>
              <a:rPr lang="en-GB" sz="3600" b="1" i="1" baseline="30000" dirty="0">
                <a:effectLst/>
                <a:latin typeface="Calibri" panose="020F0502020204030204" pitchFamily="34" charset="0"/>
                <a:ea typeface="Calibri" panose="020F0502020204030204" pitchFamily="34" charset="0"/>
                <a:cs typeface="Latha" panose="020B0604020202020204" pitchFamily="34" charset="0"/>
              </a:rPr>
              <a:t>26 </a:t>
            </a:r>
            <a:r>
              <a:rPr lang="en-GB" sz="3600" i="1" dirty="0">
                <a:effectLst/>
                <a:latin typeface="Calibri" panose="020F0502020204030204" pitchFamily="34" charset="0"/>
                <a:ea typeface="Calibri" panose="020F0502020204030204" pitchFamily="34" charset="0"/>
                <a:cs typeface="Latha" panose="020B0604020202020204" pitchFamily="34" charset="0"/>
              </a:rPr>
              <a:t>“If anyone comes to Me and does not hate his father and mother, wife and children, brothers and sisters, yes, and his own life also, he cannot be My disciple. </a:t>
            </a:r>
            <a:r>
              <a:rPr lang="en-GB" sz="3600" b="1" i="1" baseline="30000" dirty="0">
                <a:effectLst/>
                <a:latin typeface="Calibri" panose="020F0502020204030204" pitchFamily="34" charset="0"/>
                <a:ea typeface="Calibri" panose="020F0502020204030204" pitchFamily="34" charset="0"/>
                <a:cs typeface="Latha" panose="020B0604020202020204" pitchFamily="34" charset="0"/>
              </a:rPr>
              <a:t>27 </a:t>
            </a:r>
            <a:r>
              <a:rPr lang="en-GB" sz="3600" i="1" dirty="0">
                <a:effectLst/>
                <a:latin typeface="Calibri" panose="020F0502020204030204" pitchFamily="34" charset="0"/>
                <a:ea typeface="Calibri" panose="020F0502020204030204" pitchFamily="34" charset="0"/>
                <a:cs typeface="Latha" panose="020B0604020202020204" pitchFamily="34" charset="0"/>
              </a:rPr>
              <a:t>And whoever does not bear his cross and come after Me cannot be My disciple.</a:t>
            </a:r>
            <a:endParaRPr lang="en-GB" sz="3600"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FFC3E934-F56B-067C-E85B-271BEA7802CA}"/>
              </a:ext>
            </a:extLst>
          </p:cNvPr>
          <p:cNvPicPr>
            <a:picLocks noGrp="1" noChangeAspect="1"/>
          </p:cNvPicPr>
          <p:nvPr>
            <p:ph type="pic" sz="quarter" idx="13"/>
          </p:nvPr>
        </p:nvPicPr>
        <p:blipFill rotWithShape="1">
          <a:blip r:embed="rId2"/>
          <a:srcRect l="37239" r="5263"/>
          <a:stretch/>
        </p:blipFill>
        <p:spPr>
          <a:xfrm>
            <a:off x="-403412" y="0"/>
            <a:ext cx="5250581" cy="6857998"/>
          </a:xfrm>
        </p:spPr>
      </p:pic>
      <p:sp>
        <p:nvSpPr>
          <p:cNvPr id="4" name="Slide Number Placeholder 3">
            <a:extLst>
              <a:ext uri="{FF2B5EF4-FFF2-40B4-BE49-F238E27FC236}">
                <a16:creationId xmlns:a16="http://schemas.microsoft.com/office/drawing/2014/main" id="{14517662-9BDB-CD60-CDC2-730405719D12}"/>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5</a:t>
            </a:fld>
            <a:endParaRPr lang="en-GB" dirty="0"/>
          </a:p>
        </p:txBody>
      </p:sp>
      <p:sp>
        <p:nvSpPr>
          <p:cNvPr id="8" name="TextBox 7">
            <a:extLst>
              <a:ext uri="{FF2B5EF4-FFF2-40B4-BE49-F238E27FC236}">
                <a16:creationId xmlns:a16="http://schemas.microsoft.com/office/drawing/2014/main" id="{EC93313E-CDE3-5158-50D2-2536A6B87A4E}"/>
              </a:ext>
            </a:extLst>
          </p:cNvPr>
          <p:cNvSpPr txBox="1"/>
          <p:nvPr/>
        </p:nvSpPr>
        <p:spPr>
          <a:xfrm>
            <a:off x="3836896" y="151564"/>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Luke 14:25-27 </a:t>
            </a:r>
          </a:p>
        </p:txBody>
      </p:sp>
    </p:spTree>
    <p:extLst>
      <p:ext uri="{BB962C8B-B14F-4D97-AF65-F5344CB8AC3E}">
        <p14:creationId xmlns:p14="http://schemas.microsoft.com/office/powerpoint/2010/main" val="3667107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E86D2-26EF-7D56-D999-D3316F1F2E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E823E3-030D-94FC-1A79-EF970E271FC4}"/>
              </a:ext>
            </a:extLst>
          </p:cNvPr>
          <p:cNvSpPr>
            <a:spLocks noGrp="1"/>
          </p:cNvSpPr>
          <p:nvPr>
            <p:ph type="ctrTitle"/>
          </p:nvPr>
        </p:nvSpPr>
        <p:spPr>
          <a:xfrm>
            <a:off x="4045177" y="1532128"/>
            <a:ext cx="8146823" cy="5477434"/>
          </a:xfrm>
        </p:spPr>
        <p:txBody>
          <a:bodyPr rtlCol="0">
            <a:normAutofit/>
          </a:bodyPr>
          <a:lstStyle/>
          <a:p>
            <a:pPr algn="just">
              <a:lnSpc>
                <a:spcPct val="115000"/>
              </a:lnSpc>
              <a:spcAft>
                <a:spcPts val="1000"/>
              </a:spcAft>
            </a:pPr>
            <a:r>
              <a:rPr lang="en-GB" sz="3600" dirty="0">
                <a:latin typeface="Calibri" panose="020F0502020204030204" pitchFamily="34" charset="0"/>
                <a:ea typeface="Calibri" panose="020F0502020204030204" pitchFamily="34" charset="0"/>
                <a:cs typeface="Latha" panose="020B0604020202020204" pitchFamily="34" charset="0"/>
              </a:rPr>
              <a:t>Most assuredly, I say to you, unless a grain of wheat falls into the ground and dies, it remains alone; but if it dies, it produces much grain. 25 He who loves his life will lose it, and he who hates his life in this world will keep it for eternal life. </a:t>
            </a:r>
          </a:p>
        </p:txBody>
      </p:sp>
      <p:pic>
        <p:nvPicPr>
          <p:cNvPr id="9" name="Picture Placeholder 8">
            <a:extLst>
              <a:ext uri="{FF2B5EF4-FFF2-40B4-BE49-F238E27FC236}">
                <a16:creationId xmlns:a16="http://schemas.microsoft.com/office/drawing/2014/main" id="{68F57B52-DA3C-EA2A-5EE4-2AF89E0DB28A}"/>
              </a:ext>
            </a:extLst>
          </p:cNvPr>
          <p:cNvPicPr>
            <a:picLocks noGrp="1" noChangeAspect="1"/>
          </p:cNvPicPr>
          <p:nvPr>
            <p:ph type="pic" sz="quarter" idx="13"/>
          </p:nvPr>
        </p:nvPicPr>
        <p:blipFill rotWithShape="1">
          <a:blip r:embed="rId2"/>
          <a:srcRect l="3359" r="62209"/>
          <a:stretch/>
        </p:blipFill>
        <p:spPr>
          <a:xfrm>
            <a:off x="-403412" y="0"/>
            <a:ext cx="5250581" cy="6857998"/>
          </a:xfrm>
        </p:spPr>
      </p:pic>
      <p:sp>
        <p:nvSpPr>
          <p:cNvPr id="4" name="Slide Number Placeholder 3">
            <a:extLst>
              <a:ext uri="{FF2B5EF4-FFF2-40B4-BE49-F238E27FC236}">
                <a16:creationId xmlns:a16="http://schemas.microsoft.com/office/drawing/2014/main" id="{8E2C969D-2CF1-3D1F-E130-F033149E93F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6</a:t>
            </a:fld>
            <a:endParaRPr lang="en-GB" dirty="0"/>
          </a:p>
        </p:txBody>
      </p:sp>
      <p:sp>
        <p:nvSpPr>
          <p:cNvPr id="8" name="TextBox 7">
            <a:extLst>
              <a:ext uri="{FF2B5EF4-FFF2-40B4-BE49-F238E27FC236}">
                <a16:creationId xmlns:a16="http://schemas.microsoft.com/office/drawing/2014/main" id="{B8E9A93E-D323-567A-AEA9-2D5A8BECF575}"/>
              </a:ext>
            </a:extLst>
          </p:cNvPr>
          <p:cNvSpPr txBox="1"/>
          <p:nvPr/>
        </p:nvSpPr>
        <p:spPr>
          <a:xfrm>
            <a:off x="3836896" y="151564"/>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John 12:24-25 </a:t>
            </a:r>
          </a:p>
        </p:txBody>
      </p:sp>
    </p:spTree>
    <p:extLst>
      <p:ext uri="{BB962C8B-B14F-4D97-AF65-F5344CB8AC3E}">
        <p14:creationId xmlns:p14="http://schemas.microsoft.com/office/powerpoint/2010/main" val="384379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9A57C-2FCA-229C-4394-B24F8157D6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914EDF-3BA1-1EDE-7893-ACFC31666435}"/>
              </a:ext>
            </a:extLst>
          </p:cNvPr>
          <p:cNvSpPr>
            <a:spLocks noGrp="1"/>
          </p:cNvSpPr>
          <p:nvPr>
            <p:ph type="ctrTitle"/>
          </p:nvPr>
        </p:nvSpPr>
        <p:spPr>
          <a:xfrm>
            <a:off x="4045177" y="1532128"/>
            <a:ext cx="8146823" cy="5477434"/>
          </a:xfrm>
        </p:spPr>
        <p:txBody>
          <a:bodyPr rtlCol="0">
            <a:normAutofit/>
          </a:bodyPr>
          <a:lstStyle/>
          <a:p>
            <a:pPr algn="ctr">
              <a:lnSpc>
                <a:spcPct val="115000"/>
              </a:lnSpc>
              <a:spcAft>
                <a:spcPts val="1000"/>
              </a:spcAft>
            </a:pPr>
            <a:r>
              <a:rPr lang="en-GB" sz="4000" dirty="0">
                <a:latin typeface="Calibri" panose="020F0502020204030204" pitchFamily="34" charset="0"/>
                <a:ea typeface="Calibri" panose="020F0502020204030204" pitchFamily="34" charset="0"/>
                <a:cs typeface="Latha" panose="020B0604020202020204" pitchFamily="34" charset="0"/>
              </a:rPr>
              <a:t>strengthening the souls of the disciples, exhorting them to continue in the faith, and saying, “We must through many tribulations enter the kingdom of God.”</a:t>
            </a:r>
          </a:p>
        </p:txBody>
      </p:sp>
      <p:pic>
        <p:nvPicPr>
          <p:cNvPr id="9" name="Picture Placeholder 8">
            <a:extLst>
              <a:ext uri="{FF2B5EF4-FFF2-40B4-BE49-F238E27FC236}">
                <a16:creationId xmlns:a16="http://schemas.microsoft.com/office/drawing/2014/main" id="{EEABC221-8B71-B16A-30AB-9C3D2DC8E90A}"/>
              </a:ext>
            </a:extLst>
          </p:cNvPr>
          <p:cNvPicPr>
            <a:picLocks noGrp="1" noChangeAspect="1"/>
          </p:cNvPicPr>
          <p:nvPr>
            <p:ph type="pic" sz="quarter" idx="13"/>
          </p:nvPr>
        </p:nvPicPr>
        <p:blipFill rotWithShape="1">
          <a:blip r:embed="rId2"/>
          <a:srcRect l="56847" r="-23"/>
          <a:stretch/>
        </p:blipFill>
        <p:spPr>
          <a:xfrm>
            <a:off x="-412839" y="0"/>
            <a:ext cx="5250581" cy="6857998"/>
          </a:xfrm>
        </p:spPr>
      </p:pic>
      <p:sp>
        <p:nvSpPr>
          <p:cNvPr id="4" name="Slide Number Placeholder 3">
            <a:extLst>
              <a:ext uri="{FF2B5EF4-FFF2-40B4-BE49-F238E27FC236}">
                <a16:creationId xmlns:a16="http://schemas.microsoft.com/office/drawing/2014/main" id="{56467F32-310D-50ED-FA6D-F0E721647519}"/>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7</a:t>
            </a:fld>
            <a:endParaRPr lang="en-GB" dirty="0"/>
          </a:p>
        </p:txBody>
      </p:sp>
      <p:sp>
        <p:nvSpPr>
          <p:cNvPr id="8" name="TextBox 7">
            <a:extLst>
              <a:ext uri="{FF2B5EF4-FFF2-40B4-BE49-F238E27FC236}">
                <a16:creationId xmlns:a16="http://schemas.microsoft.com/office/drawing/2014/main" id="{F2511278-3AED-B2BA-E7B8-4D443FED22A1}"/>
              </a:ext>
            </a:extLst>
          </p:cNvPr>
          <p:cNvSpPr txBox="1"/>
          <p:nvPr/>
        </p:nvSpPr>
        <p:spPr>
          <a:xfrm>
            <a:off x="3836896" y="151564"/>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Acts 14:22 </a:t>
            </a:r>
          </a:p>
        </p:txBody>
      </p:sp>
    </p:spTree>
    <p:extLst>
      <p:ext uri="{BB962C8B-B14F-4D97-AF65-F5344CB8AC3E}">
        <p14:creationId xmlns:p14="http://schemas.microsoft.com/office/powerpoint/2010/main" val="2312331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741EA-4678-D8FC-2473-9E7D47D42D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82F982-24E8-1240-4C9B-6FEB3BC7A7B8}"/>
              </a:ext>
            </a:extLst>
          </p:cNvPr>
          <p:cNvSpPr>
            <a:spLocks noGrp="1"/>
          </p:cNvSpPr>
          <p:nvPr>
            <p:ph type="ctrTitle"/>
          </p:nvPr>
        </p:nvSpPr>
        <p:spPr>
          <a:xfrm>
            <a:off x="4045177" y="1532128"/>
            <a:ext cx="8146823" cy="5477434"/>
          </a:xfrm>
        </p:spPr>
        <p:txBody>
          <a:bodyPr rtlCol="0">
            <a:normAutofit/>
          </a:bodyPr>
          <a:lstStyle/>
          <a:p>
            <a:pPr algn="ctr">
              <a:lnSpc>
                <a:spcPct val="115000"/>
              </a:lnSpc>
              <a:spcAft>
                <a:spcPts val="1000"/>
              </a:spcAft>
            </a:pPr>
            <a:r>
              <a:rPr lang="en-GB" sz="6000" b="1" i="1" dirty="0">
                <a:effectLst/>
                <a:latin typeface="Calibri" panose="020F0502020204030204" pitchFamily="34" charset="0"/>
                <a:ea typeface="Calibri" panose="020F0502020204030204" pitchFamily="34" charset="0"/>
                <a:cs typeface="Calibri" panose="020F0502020204030204" pitchFamily="34" charset="0"/>
              </a:rPr>
              <a:t>“</a:t>
            </a:r>
            <a:r>
              <a:rPr lang="en-GB" sz="60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will build My church, and the gates of Hades shall not Prevail against it.</a:t>
            </a:r>
            <a:r>
              <a:rPr lang="en-GB" sz="6000" b="1" i="1" dirty="0">
                <a:effectLst/>
                <a:latin typeface="Calibri" panose="020F0502020204030204" pitchFamily="34" charset="0"/>
                <a:ea typeface="Calibri" panose="020F0502020204030204" pitchFamily="34" charset="0"/>
                <a:cs typeface="Calibri" panose="020F0502020204030204" pitchFamily="34" charset="0"/>
              </a:rPr>
              <a:t>”</a:t>
            </a:r>
            <a:r>
              <a:rPr lang="en-GB" sz="6000" b="1" dirty="0">
                <a:effectLst/>
                <a:latin typeface="Calibri" panose="020F0502020204030204" pitchFamily="34" charset="0"/>
                <a:ea typeface="Calibri" panose="020F0502020204030204" pitchFamily="34" charset="0"/>
                <a:cs typeface="Latha" panose="020B0604020202020204" pitchFamily="34" charset="0"/>
              </a:rPr>
              <a:t> </a:t>
            </a:r>
          </a:p>
        </p:txBody>
      </p:sp>
      <p:pic>
        <p:nvPicPr>
          <p:cNvPr id="9" name="Picture Placeholder 8">
            <a:extLst>
              <a:ext uri="{FF2B5EF4-FFF2-40B4-BE49-F238E27FC236}">
                <a16:creationId xmlns:a16="http://schemas.microsoft.com/office/drawing/2014/main" id="{DCDC08DA-475E-FDFD-3030-0AEE5895CBFC}"/>
              </a:ext>
            </a:extLst>
          </p:cNvPr>
          <p:cNvPicPr>
            <a:picLocks noGrp="1" noChangeAspect="1"/>
          </p:cNvPicPr>
          <p:nvPr>
            <p:ph type="pic" sz="quarter" idx="13"/>
          </p:nvPr>
        </p:nvPicPr>
        <p:blipFill rotWithShape="1">
          <a:blip r:embed="rId2"/>
          <a:srcRect l="2833" r="54101"/>
          <a:stretch/>
        </p:blipFill>
        <p:spPr>
          <a:xfrm>
            <a:off x="-52044" y="0"/>
            <a:ext cx="5250581" cy="6857998"/>
          </a:xfrm>
        </p:spPr>
      </p:pic>
      <p:sp>
        <p:nvSpPr>
          <p:cNvPr id="4" name="Slide Number Placeholder 3">
            <a:extLst>
              <a:ext uri="{FF2B5EF4-FFF2-40B4-BE49-F238E27FC236}">
                <a16:creationId xmlns:a16="http://schemas.microsoft.com/office/drawing/2014/main" id="{3A7E6641-F645-738F-BDCB-38918366B97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8</a:t>
            </a:fld>
            <a:endParaRPr lang="en-GB" dirty="0"/>
          </a:p>
        </p:txBody>
      </p:sp>
      <p:sp>
        <p:nvSpPr>
          <p:cNvPr id="8" name="TextBox 7">
            <a:extLst>
              <a:ext uri="{FF2B5EF4-FFF2-40B4-BE49-F238E27FC236}">
                <a16:creationId xmlns:a16="http://schemas.microsoft.com/office/drawing/2014/main" id="{696A701C-1750-A2E8-C061-A2A533DFA236}"/>
              </a:ext>
            </a:extLst>
          </p:cNvPr>
          <p:cNvSpPr txBox="1"/>
          <p:nvPr/>
        </p:nvSpPr>
        <p:spPr>
          <a:xfrm>
            <a:off x="3836896" y="151564"/>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16:18 </a:t>
            </a:r>
          </a:p>
        </p:txBody>
      </p:sp>
    </p:spTree>
    <p:extLst>
      <p:ext uri="{BB962C8B-B14F-4D97-AF65-F5344CB8AC3E}">
        <p14:creationId xmlns:p14="http://schemas.microsoft.com/office/powerpoint/2010/main" val="40182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3BAF6-73ED-4908-975B-D24B16A2A4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2E0213-DF74-6119-1376-3667B6DAA0D1}"/>
              </a:ext>
            </a:extLst>
          </p:cNvPr>
          <p:cNvSpPr>
            <a:spLocks noGrp="1"/>
          </p:cNvSpPr>
          <p:nvPr>
            <p:ph type="ctrTitle"/>
          </p:nvPr>
        </p:nvSpPr>
        <p:spPr>
          <a:xfrm>
            <a:off x="4045177" y="1532128"/>
            <a:ext cx="8146823" cy="5477434"/>
          </a:xfrm>
        </p:spPr>
        <p:txBody>
          <a:bodyPr rtlCol="0">
            <a:normAutofit/>
          </a:bodyPr>
          <a:lstStyle/>
          <a:p>
            <a:pPr algn="ctr">
              <a:lnSpc>
                <a:spcPct val="115000"/>
              </a:lnSpc>
              <a:spcAft>
                <a:spcPts val="1000"/>
              </a:spcAft>
            </a:pPr>
            <a:r>
              <a:rPr lang="en-GB" b="1" i="1" dirty="0">
                <a:effectLst/>
                <a:latin typeface="Calibri" panose="020F0502020204030204" pitchFamily="34" charset="0"/>
                <a:ea typeface="Calibri" panose="020F0502020204030204" pitchFamily="34" charset="0"/>
                <a:cs typeface="Latha" panose="020B0604020202020204" pitchFamily="34" charset="0"/>
              </a:rPr>
              <a:t>And I will give you the keys of the kingdom of heaven, and whatever you bind on earth will be bound in heaven, and whatever you loose on earth will be loosed in heaven.”</a:t>
            </a:r>
            <a:endParaRPr lang="en-GB" b="1" dirty="0">
              <a:effectLst/>
              <a:latin typeface="Calibri" panose="020F0502020204030204" pitchFamily="34" charset="0"/>
              <a:ea typeface="Calibri" panose="020F0502020204030204" pitchFamily="34" charset="0"/>
              <a:cs typeface="Latha" panose="020B0604020202020204" pitchFamily="34" charset="0"/>
            </a:endParaRPr>
          </a:p>
        </p:txBody>
      </p:sp>
      <p:pic>
        <p:nvPicPr>
          <p:cNvPr id="9" name="Picture Placeholder 8">
            <a:extLst>
              <a:ext uri="{FF2B5EF4-FFF2-40B4-BE49-F238E27FC236}">
                <a16:creationId xmlns:a16="http://schemas.microsoft.com/office/drawing/2014/main" id="{144C4CD6-DA27-FD87-001F-BAD78BE58C8C}"/>
              </a:ext>
            </a:extLst>
          </p:cNvPr>
          <p:cNvPicPr>
            <a:picLocks noGrp="1" noChangeAspect="1"/>
          </p:cNvPicPr>
          <p:nvPr>
            <p:ph type="pic" sz="quarter" idx="13"/>
          </p:nvPr>
        </p:nvPicPr>
        <p:blipFill rotWithShape="1">
          <a:blip r:embed="rId2"/>
          <a:srcRect l="18438" r="3514"/>
          <a:stretch/>
        </p:blipFill>
        <p:spPr>
          <a:xfrm>
            <a:off x="-52044" y="0"/>
            <a:ext cx="5250581" cy="6857998"/>
          </a:xfrm>
        </p:spPr>
      </p:pic>
      <p:sp>
        <p:nvSpPr>
          <p:cNvPr id="4" name="Slide Number Placeholder 3">
            <a:extLst>
              <a:ext uri="{FF2B5EF4-FFF2-40B4-BE49-F238E27FC236}">
                <a16:creationId xmlns:a16="http://schemas.microsoft.com/office/drawing/2014/main" id="{307BC79F-DBAF-4691-1A24-C269C8374948}"/>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GB" smtClean="0"/>
              <a:pPr rtl="0"/>
              <a:t>9</a:t>
            </a:fld>
            <a:endParaRPr lang="en-GB" dirty="0"/>
          </a:p>
        </p:txBody>
      </p:sp>
      <p:sp>
        <p:nvSpPr>
          <p:cNvPr id="8" name="TextBox 7">
            <a:extLst>
              <a:ext uri="{FF2B5EF4-FFF2-40B4-BE49-F238E27FC236}">
                <a16:creationId xmlns:a16="http://schemas.microsoft.com/office/drawing/2014/main" id="{B9FB31D0-42ED-4337-E8B1-EBC6DD0959A3}"/>
              </a:ext>
            </a:extLst>
          </p:cNvPr>
          <p:cNvSpPr txBox="1"/>
          <p:nvPr/>
        </p:nvSpPr>
        <p:spPr>
          <a:xfrm>
            <a:off x="3836896" y="151564"/>
            <a:ext cx="8986272" cy="1569660"/>
          </a:xfrm>
          <a:prstGeom prst="rect">
            <a:avLst/>
          </a:prstGeom>
          <a:noFill/>
        </p:spPr>
        <p:txBody>
          <a:bodyPr wrap="square">
            <a:spAutoFit/>
          </a:bodyPr>
          <a:lstStyle/>
          <a:p>
            <a:pPr algn="ctr"/>
            <a:r>
              <a:rPr lang="en-GB" sz="9600" b="1" dirty="0">
                <a:latin typeface="Calibri" panose="020F0502020204030204" pitchFamily="34" charset="0"/>
                <a:ea typeface="Calibri" panose="020F0502020204030204" pitchFamily="34" charset="0"/>
                <a:cs typeface="Latha" panose="020B0604020202020204" pitchFamily="34" charset="0"/>
              </a:rPr>
              <a:t>Matthew 16:19 </a:t>
            </a:r>
          </a:p>
        </p:txBody>
      </p:sp>
    </p:spTree>
    <p:extLst>
      <p:ext uri="{BB962C8B-B14F-4D97-AF65-F5344CB8AC3E}">
        <p14:creationId xmlns:p14="http://schemas.microsoft.com/office/powerpoint/2010/main" val="1918460990"/>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160.tgt.Office_50301404_TF22797433_Win32_OJ112196092" id="{2903BBB8-BE33-4839-B169-4F85AEBE70D9}" vid="{0C7966E0-5557-440A-B8C8-2E4B23DE76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EFCAAD4F72547B776048F143C6F83" ma:contentTypeVersion="13" ma:contentTypeDescription="Create a new document." ma:contentTypeScope="" ma:versionID="37f75d9ffbeb1c23de3b0aa96b3ff4d6">
  <xsd:schema xmlns:xsd="http://www.w3.org/2001/XMLSchema" xmlns:xs="http://www.w3.org/2001/XMLSchema" xmlns:p="http://schemas.microsoft.com/office/2006/metadata/properties" xmlns:ns2="5620283e-d191-45ef-900c-2941300163fc" xmlns:ns3="06066cf0-36ab-4043-aa1b-027dde327c9d" targetNamespace="http://schemas.microsoft.com/office/2006/metadata/properties" ma:root="true" ma:fieldsID="4e02d3b0dd8e903ae2ca1a726acfb69d" ns2:_="" ns3:_="">
    <xsd:import namespace="5620283e-d191-45ef-900c-2941300163fc"/>
    <xsd:import namespace="06066cf0-36ab-4043-aa1b-027dde327c9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0283e-d191-45ef-900c-2941300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736e042-a69a-4ad9-84ce-35ffcdbbd1c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066cf0-36ab-4043-aa1b-027dde327c9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bf7fe25-7622-4bdc-ba98-4eba45ec3afb}" ma:internalName="TaxCatchAll" ma:showField="CatchAllData" ma:web="06066cf0-36ab-4043-aa1b-027dde327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20283e-d191-45ef-900c-2941300163fc">
      <Terms xmlns="http://schemas.microsoft.com/office/infopath/2007/PartnerControls"/>
    </lcf76f155ced4ddcb4097134ff3c332f>
    <TaxCatchAll xmlns="06066cf0-36ab-4043-aa1b-027dde327c9d" xsi:nil="true"/>
    <Link xmlns="5620283e-d191-45ef-900c-2941300163fc">
      <Url xsi:nil="true"/>
      <Description xsi:nil="true"/>
    </Link>
  </documentManagement>
</p:properties>
</file>

<file path=customXml/itemProps1.xml><?xml version="1.0" encoding="utf-8"?>
<ds:datastoreItem xmlns:ds="http://schemas.openxmlformats.org/officeDocument/2006/customXml" ds:itemID="{EE656896-3212-42D4-8DC3-413E43AB572A}"/>
</file>

<file path=customXml/itemProps2.xml><?xml version="1.0" encoding="utf-8"?>
<ds:datastoreItem xmlns:ds="http://schemas.openxmlformats.org/officeDocument/2006/customXml" ds:itemID="{207C1F5B-A1D0-429A-8E7C-3E271353D1E0}">
  <ds:schemaRefs>
    <ds:schemaRef ds:uri="http://schemas.microsoft.com/sharepoint/v3/contenttype/forms"/>
  </ds:schemaRefs>
</ds:datastoreItem>
</file>

<file path=customXml/itemProps3.xml><?xml version="1.0" encoding="utf-8"?>
<ds:datastoreItem xmlns:ds="http://schemas.openxmlformats.org/officeDocument/2006/customXml" ds:itemID="{B15CABE4-909F-4611-A0E1-6E45080B3C9E}">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{7ED226FA-756A-43A7-A267-A56C86834C8C}tf22797433_win32</Template>
  <TotalTime>430</TotalTime>
  <Words>1256</Words>
  <Application>Microsoft Office PowerPoint</Application>
  <PresentationFormat>Widescreen</PresentationFormat>
  <Paragraphs>118</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Bodoni MT</vt:lpstr>
      <vt:lpstr>Calibri</vt:lpstr>
      <vt:lpstr>Google Sans</vt:lpstr>
      <vt:lpstr>Segoe UI</vt:lpstr>
      <vt:lpstr>Univers Condensed Light</vt:lpstr>
      <vt:lpstr>Walbaum Display Light</vt:lpstr>
      <vt:lpstr>Wingdings</vt:lpstr>
      <vt:lpstr>AngleLinesVTI</vt:lpstr>
      <vt:lpstr>Die to Live</vt:lpstr>
      <vt:lpstr>PowerPoint Presentation</vt:lpstr>
      <vt:lpstr>He who loves father or mother more than Me is not worthy of Me. And he who loves son or daughter more than Me is not worthy of Me. 38 And he who does not take his cross and follow after Me is not worthy of Me. 39 He who finds his life will lose it, and he who loses his life for My sake will find it.</vt:lpstr>
      <vt:lpstr>Then Jesus, looking at him, loved him, and said to him, “One thing you lack: Go your way, sell whatever you have and give to the poor, and you will have treasure in heaven; and come, take up the cross, and follow Me.”</vt:lpstr>
      <vt:lpstr>Now great multitudes went with Him. And He turned and said to them, 26 “If anyone comes to Me and does not hate his father and mother, wife and children, brothers and sisters, yes, and his own life also, he cannot be My disciple. 27 And whoever does not bear his cross and come after Me cannot be My disciple.</vt:lpstr>
      <vt:lpstr>Most assuredly, I say to you, unless a grain of wheat falls into the ground and dies, it remains alone; but if it dies, it produces much grain. 25 He who loves his life will lose it, and he who hates his life in this world will keep it for eternal life. </vt:lpstr>
      <vt:lpstr>strengthening the souls of the disciples, exhorting them to continue in the faith, and saying, “We must through many tribulations enter the kingdom of God.”</vt:lpstr>
      <vt:lpstr>“ I will build My church, and the gates of Hades shall not Prevail against it.” </vt:lpstr>
      <vt:lpstr>And I will give you the keys of the kingdom of heaven, and whatever you bind on earth will be bound in heaven, and whatever you loose on earth will be loosed in heaven.”</vt:lpstr>
      <vt:lpstr>From that time Jesus began to show to His disciples that He must go to Jerusalem, and suffer many things from the elders and chief priests and scribes, and be killed, and be raised the third day. 22 Then Peter took Him aside and began to rebuke Him, saying, “Far be it from You, Lord; this shall not happen to You!” 23 But He turned and said to Peter, “Get behind Me, Satan! You are [j]an offense to Me, for you are not mindful of the things of God, but the things of men.”</vt:lpstr>
      <vt:lpstr>Yes, and all who desire to live godly in Christ Jesus will suffer persecution. </vt:lpstr>
      <vt:lpstr>Then Jesus said to His disciples, “If anyone desires to come after Me, let him deny himself, and take up his cross, and follow Me. </vt:lpstr>
      <vt:lpstr>let him deny himself, and take up his cross, and follow Me. </vt:lpstr>
      <vt:lpstr>For I know that in me (that is, in my flesh) nothing good dwells; for to will is present with me, but how to perform what is good I do not find. </vt:lpstr>
      <vt:lpstr>I have been crucified with Christ; it is no longer I who live, but Christ lives in me; and the life which I now live in the flesh I live by faith in the Son of God, who loved me and gave Himself for me.</vt:lpstr>
      <vt:lpstr>For we are the circumcision, who worship God in the Spirit, rejoice in Christ Jesus, and have no confidence in the flesh, </vt:lpstr>
      <vt:lpstr>Blessed are the poor in spirit, For theirs is the kingdom of heaven.</vt:lpstr>
      <vt:lpstr>PowerPoint Presentation</vt:lpstr>
      <vt:lpstr>The Lord is near to those who have a broken heart, And saves such as have a contrite spirit.</vt:lpstr>
      <vt:lpstr>‘God, I thank You that I am not like other men—extortioners, unjust, adulterers, or even as this tax collector. 12 I fast twice a week; I give tithes of all that I possess.’ </vt:lpstr>
      <vt:lpstr>Blessed are those who mourn, For they shall be comforted.</vt:lpstr>
      <vt:lpstr>Blessed are the meek, For they shall inherit the earth.</vt:lpstr>
      <vt:lpstr>Blessed are those who hunger and thirst for righteousness, For they shall be filled.</vt:lpstr>
      <vt:lpstr>to put off your old self, which is being corrupted by its deceitful desires</vt:lpstr>
      <vt:lpstr>Dying to self is one thing, taking up the cross is another. </vt:lpstr>
      <vt:lpstr>The willingness to endure persecution, rejection, reproach, shame, suffering, even martyrdom, for His sake. That’s all.</vt:lpstr>
      <vt:lpstr>that the Spirit of grace and glory would rest on you, and you would have such an overwhelming sense of the dispensation of the grace of God by His Blessed Spirit that you would find in the midst of your death great joy. </vt:lpstr>
      <vt:lpstr>A disciple is not above his teacher, nor a servant above his master. 25 It is enough for a disciple that he be like his teacher, and a servant like his master. </vt:lpstr>
      <vt:lpstr>Do not think that I came to bring peace on earth. I did not come to bring peace but a sword. </vt:lpstr>
      <vt:lpstr>Then He said to them all, “If anyone desires to come after Me, let him deny himself, and take up his cross daily, and follow Me. </vt:lpstr>
      <vt:lpstr>let him deny himself, and take up his cross, and follow Me. </vt:lpstr>
      <vt:lpstr>He who says he abides in Him ought himself also to walk just as He walked.</vt:lpstr>
      <vt:lpstr>“Not everyone who says to Me, ‘Lord, Lord,’ shall enter the kingdom of heaven, but he who does the will of My Father in heaven.  </vt:lpstr>
      <vt:lpstr>Then Jesus said to those Jews who believed Him, “If you abide in My word, you are My disciples indeed</vt:lpstr>
      <vt:lpstr>For whoever desires to save his life will lose it, but whoever loses his life for My sake will find it. </vt:lpstr>
      <vt:lpstr>For what profit is it to a man if he gains the whole world, and loses his own soul? Or what will a man give in exchange for his soul?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to Live</dc:title>
  <dc:creator>Bennifer C R</dc:creator>
  <cp:lastModifiedBy>Bennifer C R</cp:lastModifiedBy>
  <cp:revision>7</cp:revision>
  <dcterms:created xsi:type="dcterms:W3CDTF">2024-02-10T19:13:33Z</dcterms:created>
  <dcterms:modified xsi:type="dcterms:W3CDTF">2024-02-11T02:23:42Z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0x0101004BDEFCAAD4F72547B776048F143C6F83</vt:lpwstr>
  </property>
  <property fmtid="{D5CDD505-2E9C-101B-9397-08002B2CF9AE}" pid="3" name="MediaServiceImageTags">
    <vt:lpwstr/>
  </property>
</Properties>
</file>