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ppt/authors.xml" ContentType="application/vnd.ms-powerpoint.author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3" r:id="rId4"/>
  </p:sldMasterIdLst>
  <p:notesMasterIdLst>
    <p:notesMasterId r:id="rId57"/>
  </p:notesMasterIdLst>
  <p:sldIdLst>
    <p:sldId id="401" r:id="rId5"/>
    <p:sldId id="264" r:id="rId6"/>
    <p:sldId id="274" r:id="rId7"/>
    <p:sldId id="275" r:id="rId8"/>
    <p:sldId id="276" r:id="rId9"/>
    <p:sldId id="278" r:id="rId10"/>
    <p:sldId id="403" r:id="rId11"/>
    <p:sldId id="411" r:id="rId12"/>
    <p:sldId id="438" r:id="rId13"/>
    <p:sldId id="453" r:id="rId14"/>
    <p:sldId id="476" r:id="rId15"/>
    <p:sldId id="479" r:id="rId16"/>
    <p:sldId id="481" r:id="rId17"/>
    <p:sldId id="482" r:id="rId18"/>
    <p:sldId id="483" r:id="rId19"/>
    <p:sldId id="484" r:id="rId20"/>
    <p:sldId id="494" r:id="rId21"/>
    <p:sldId id="486" r:id="rId22"/>
    <p:sldId id="499" r:id="rId23"/>
    <p:sldId id="487" r:id="rId24"/>
    <p:sldId id="488" r:id="rId25"/>
    <p:sldId id="489" r:id="rId26"/>
    <p:sldId id="490" r:id="rId27"/>
    <p:sldId id="500" r:id="rId28"/>
    <p:sldId id="501" r:id="rId29"/>
    <p:sldId id="477" r:id="rId30"/>
    <p:sldId id="502" r:id="rId31"/>
    <p:sldId id="503" r:id="rId32"/>
    <p:sldId id="504" r:id="rId33"/>
    <p:sldId id="505" r:id="rId34"/>
    <p:sldId id="506" r:id="rId35"/>
    <p:sldId id="507" r:id="rId36"/>
    <p:sldId id="412" r:id="rId37"/>
    <p:sldId id="508" r:id="rId38"/>
    <p:sldId id="413" r:id="rId39"/>
    <p:sldId id="414" r:id="rId40"/>
    <p:sldId id="509" r:id="rId41"/>
    <p:sldId id="416" r:id="rId42"/>
    <p:sldId id="418" r:id="rId43"/>
    <p:sldId id="510" r:id="rId44"/>
    <p:sldId id="511" r:id="rId45"/>
    <p:sldId id="512" r:id="rId46"/>
    <p:sldId id="513" r:id="rId47"/>
    <p:sldId id="514" r:id="rId48"/>
    <p:sldId id="515" r:id="rId49"/>
    <p:sldId id="516" r:id="rId50"/>
    <p:sldId id="517" r:id="rId51"/>
    <p:sldId id="475" r:id="rId52"/>
    <p:sldId id="518" r:id="rId53"/>
    <p:sldId id="519" r:id="rId54"/>
    <p:sldId id="520" r:id="rId55"/>
    <p:sldId id="52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9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45" autoAdjust="0"/>
  </p:normalViewPr>
  <p:slideViewPr>
    <p:cSldViewPr snapToGrid="0">
      <p:cViewPr>
        <p:scale>
          <a:sx n="50" d="100"/>
          <a:sy n="50" d="100"/>
        </p:scale>
        <p:origin x="1284" y="88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10/7/2023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8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5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1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3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63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7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8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7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8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7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3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0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3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3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06098-BC8F-4090-898D-47D87C9A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6" r="12159" b="1"/>
          <a:stretch/>
        </p:blipFill>
        <p:spPr>
          <a:xfrm>
            <a:off x="-9116" y="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pic>
        <p:nvPicPr>
          <p:cNvPr id="7" name="Picture Placeholder 6" descr="A painting of a person holding a person in the water&#10;&#10;Description automatically generated">
            <a:extLst>
              <a:ext uri="{FF2B5EF4-FFF2-40B4-BE49-F238E27FC236}">
                <a16:creationId xmlns:a16="http://schemas.microsoft.com/office/drawing/2014/main" id="{06D67873-E919-44E8-B69D-94FD498248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24794" t="10541" r="-28447" b="20912"/>
          <a:stretch/>
        </p:blipFill>
        <p:spPr>
          <a:xfrm>
            <a:off x="461963" y="4303713"/>
            <a:ext cx="5414962" cy="25542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/>
          <a:p>
            <a:r>
              <a:rPr lang="en-US" dirty="0"/>
              <a:t>Brush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38DA97D-FB95-F6C2-9C43-3F3DA454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9D021A5-1A1F-4D3C-8948-61618E9E044F}"/>
              </a:ext>
            </a:extLst>
          </p:cNvPr>
          <p:cNvSpPr txBox="1">
            <a:spLocks/>
          </p:cNvSpPr>
          <p:nvPr/>
        </p:nvSpPr>
        <p:spPr>
          <a:xfrm>
            <a:off x="5876926" y="241299"/>
            <a:ext cx="5853111" cy="48831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600" b="1" dirty="0">
                <a:solidFill>
                  <a:schemeClr val="bg1"/>
                </a:solidFill>
              </a:rPr>
              <a:t>4</a:t>
            </a:r>
            <a:r>
              <a:rPr lang="en-GB" sz="6600" b="1" baseline="30000" dirty="0">
                <a:solidFill>
                  <a:schemeClr val="bg1"/>
                </a:solidFill>
              </a:rPr>
              <a:t>th</a:t>
            </a:r>
            <a:r>
              <a:rPr lang="en-GB" sz="6600" b="1" dirty="0">
                <a:solidFill>
                  <a:schemeClr val="bg1"/>
                </a:solidFill>
              </a:rPr>
              <a:t> Response to Jesus- </a:t>
            </a:r>
            <a:endParaRPr lang="en-GB" sz="6600" dirty="0">
              <a:solidFill>
                <a:schemeClr val="bg1"/>
              </a:solidFill>
            </a:endParaRPr>
          </a:p>
          <a:p>
            <a:pPr algn="ctr"/>
            <a:r>
              <a:rPr lang="en-GB" sz="6600" b="1" dirty="0">
                <a:solidFill>
                  <a:schemeClr val="bg1"/>
                </a:solidFill>
              </a:rPr>
              <a:t>Greatest Discovery of mankind- Jesus is God!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6BB81-DCF2-451B-A966-E6EFBB645147}"/>
              </a:ext>
            </a:extLst>
          </p:cNvPr>
          <p:cNvSpPr/>
          <p:nvPr/>
        </p:nvSpPr>
        <p:spPr>
          <a:xfrm>
            <a:off x="5568292" y="5122653"/>
            <a:ext cx="6084615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Matthew 14:22-33</a:t>
            </a:r>
            <a:endParaRPr lang="en-GB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E080E-4F59-4960-AB25-D77F5E2B1F8F}"/>
              </a:ext>
            </a:extLst>
          </p:cNvPr>
          <p:cNvCxnSpPr/>
          <p:nvPr/>
        </p:nvCxnSpPr>
        <p:spPr>
          <a:xfrm>
            <a:off x="5167311" y="5122653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606664" y="5532228"/>
            <a:ext cx="5069914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14:24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16385"/>
          <a:stretch/>
        </p:blipFill>
        <p:spPr bwMode="auto">
          <a:xfrm>
            <a:off x="4629027" y="-132722"/>
            <a:ext cx="7563096" cy="6990721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C83CB-4BBC-4FC7-A563-A3B67B12D7C8}"/>
              </a:ext>
            </a:extLst>
          </p:cNvPr>
          <p:cNvSpPr/>
          <p:nvPr/>
        </p:nvSpPr>
        <p:spPr>
          <a:xfrm>
            <a:off x="212625" y="1712023"/>
            <a:ext cx="7399755" cy="285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8000" dirty="0">
                <a:solidFill>
                  <a:schemeClr val="bg1"/>
                </a:solidFill>
                <a:latin typeface="Jokerman" panose="04090605060006020702" pitchFamily="82" charset="0"/>
                <a:cs typeface="Latha" panose="020B0604020202020204" pitchFamily="34" charset="0"/>
              </a:rPr>
              <a:t>2.Divine knowledge</a:t>
            </a:r>
          </a:p>
        </p:txBody>
      </p:sp>
    </p:spTree>
    <p:extLst>
      <p:ext uri="{BB962C8B-B14F-4D97-AF65-F5344CB8AC3E}">
        <p14:creationId xmlns:p14="http://schemas.microsoft.com/office/powerpoint/2010/main" val="320575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629027" y="-105050"/>
            <a:ext cx="7563096" cy="6935376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C83CB-4BBC-4FC7-A563-A3B67B12D7C8}"/>
              </a:ext>
            </a:extLst>
          </p:cNvPr>
          <p:cNvSpPr/>
          <p:nvPr/>
        </p:nvSpPr>
        <p:spPr>
          <a:xfrm>
            <a:off x="212625" y="1712023"/>
            <a:ext cx="7399755" cy="285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8000" dirty="0">
                <a:solidFill>
                  <a:schemeClr val="bg1"/>
                </a:solidFill>
                <a:latin typeface="Jokerman" panose="04090605060006020702" pitchFamily="82" charset="0"/>
                <a:cs typeface="Latha" panose="020B0604020202020204" pitchFamily="34" charset="0"/>
              </a:rPr>
              <a:t>3.Divine Protection</a:t>
            </a:r>
          </a:p>
        </p:txBody>
      </p:sp>
    </p:spTree>
    <p:extLst>
      <p:ext uri="{BB962C8B-B14F-4D97-AF65-F5344CB8AC3E}">
        <p14:creationId xmlns:p14="http://schemas.microsoft.com/office/powerpoint/2010/main" val="1320525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16764"/>
            <a:ext cx="8876282" cy="625221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3808" y="400050"/>
            <a:ext cx="6108192" cy="4049268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Latha" panose="020B0604020202020204" pitchFamily="34" charset="0"/>
              </a:rPr>
              <a:t>Because You defend them; Let those also who love Your name Be joyful in You.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80660" y="5311521"/>
            <a:ext cx="6911340" cy="1914906"/>
          </a:xfrm>
        </p:spPr>
        <p:txBody>
          <a:bodyPr>
            <a:normAutofit fontScale="92500"/>
          </a:bodyPr>
          <a:lstStyle/>
          <a:p>
            <a:r>
              <a:rPr lang="en-GB" sz="115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5:11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0" y="5016615"/>
            <a:ext cx="6489982" cy="1858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0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9:9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014850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42624" y="0"/>
            <a:ext cx="9549376" cy="561975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304801" y="91442"/>
            <a:ext cx="4232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The LORD is a refuge for the oppressed, a stronghold in times of trouble</a:t>
            </a:r>
            <a:endParaRPr lang="en-GB" sz="48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9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0" y="5141204"/>
            <a:ext cx="7179273" cy="1858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0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18:2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789278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467" r="467"/>
          <a:stretch/>
        </p:blipFill>
        <p:spPr bwMode="auto">
          <a:xfrm>
            <a:off x="4333875" y="-302625"/>
            <a:ext cx="8153400" cy="7160625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95250" y="1622951"/>
            <a:ext cx="6000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The LORD is my rock, my fortress and my deliverer; </a:t>
            </a:r>
          </a:p>
        </p:txBody>
      </p:sp>
    </p:spTree>
    <p:extLst>
      <p:ext uri="{BB962C8B-B14F-4D97-AF65-F5344CB8AC3E}">
        <p14:creationId xmlns:p14="http://schemas.microsoft.com/office/powerpoint/2010/main" val="200572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-58103" y="5037620"/>
            <a:ext cx="7179273" cy="1858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0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23:4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633593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997" r="1997"/>
          <a:stretch/>
        </p:blipFill>
        <p:spPr bwMode="auto">
          <a:xfrm>
            <a:off x="4781550" y="0"/>
            <a:ext cx="7679032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95250" y="0"/>
            <a:ext cx="6000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...I will fear no evil, for you are with me; your rod and your staff comfort me</a:t>
            </a:r>
          </a:p>
        </p:txBody>
      </p:sp>
    </p:spTree>
    <p:extLst>
      <p:ext uri="{BB962C8B-B14F-4D97-AF65-F5344CB8AC3E}">
        <p14:creationId xmlns:p14="http://schemas.microsoft.com/office/powerpoint/2010/main" val="374065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04_FB_Psalm_91_Thumbnail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594"/>
          <a:stretch>
            <a:fillRect/>
          </a:stretch>
        </p:blipFill>
        <p:spPr>
          <a:xfrm>
            <a:off x="0" y="0"/>
            <a:ext cx="9384030" cy="504063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63540" y="400050"/>
            <a:ext cx="6728460" cy="4897374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Latha" panose="020B0604020202020204" pitchFamily="34" charset="0"/>
              </a:rPr>
              <a:t>He only is my rock and my salvation; he is my defence; I shall not be greatly moved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71900" y="5297424"/>
            <a:ext cx="8420100" cy="3286506"/>
          </a:xfrm>
        </p:spPr>
        <p:txBody>
          <a:bodyPr>
            <a:normAutofit/>
          </a:bodyPr>
          <a:lstStyle/>
          <a:p>
            <a:r>
              <a:rPr lang="en-GB" sz="106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62:2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1UdZaP-3LL._AC_UF894,1000_QL80_.jpg"/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sp>
        <p:nvSpPr>
          <p:cNvPr id="4" name="Slide Number Placehold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E4D03-5D15-4C75-87AE-204B95DFF9E0}"/>
              </a:ext>
            </a:extLst>
          </p:cNvPr>
          <p:cNvSpPr/>
          <p:nvPr/>
        </p:nvSpPr>
        <p:spPr>
          <a:xfrm>
            <a:off x="-20" y="4999917"/>
            <a:ext cx="12192000" cy="1858073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0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89:1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9D4E7E-7351-4585-B69D-A685E2EF0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2" r="1955" b="16511"/>
          <a:stretch/>
        </p:blipFill>
        <p:spPr>
          <a:xfrm>
            <a:off x="6752273" y="2320289"/>
            <a:ext cx="1671638" cy="2628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0" y="5397420"/>
            <a:ext cx="7551747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</a:rPr>
              <a:t>Matthew 14:22</a:t>
            </a:r>
            <a:r>
              <a:rPr lang="en-GB" sz="3200" b="1" dirty="0"/>
              <a:t>,</a:t>
            </a:r>
            <a:r>
              <a:rPr lang="en-GB" sz="3200" dirty="0"/>
              <a:t> </a:t>
            </a:r>
            <a:endParaRPr lang="en-GB" sz="88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17237" y="0"/>
            <a:ext cx="8411516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114300" y="0"/>
            <a:ext cx="52006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Jesus made the disciples get into the boat and go on ahead of him to the other side</a:t>
            </a:r>
          </a:p>
        </p:txBody>
      </p:sp>
    </p:spTree>
    <p:extLst>
      <p:ext uri="{BB962C8B-B14F-4D97-AF65-F5344CB8AC3E}">
        <p14:creationId xmlns:p14="http://schemas.microsoft.com/office/powerpoint/2010/main" val="280958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0151"/>
          <a:stretch/>
        </p:blipFill>
        <p:spPr bwMode="auto">
          <a:xfrm>
            <a:off x="4628904" y="-106044"/>
            <a:ext cx="7563096" cy="6964044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0" y="233935"/>
            <a:ext cx="55778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Disciples took the only boat and they know Jesus isn’t going to come as there isn’t any boat</a:t>
            </a:r>
          </a:p>
          <a:p>
            <a:pPr algn="ctr"/>
            <a:endParaRPr lang="en-GB" sz="60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2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A914DB3-207D-C07E-6C9E-518EF0BA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72107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Matthew Chapter 13- </a:t>
            </a:r>
            <a:r>
              <a:rPr lang="en-GB" b="1" dirty="0">
                <a:solidFill>
                  <a:schemeClr val="bg1"/>
                </a:solidFill>
              </a:rPr>
              <a:t>Kingdom Parables were spoken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D0BDB-7655-49C5-A666-C4B40CF88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24" b="11301"/>
          <a:stretch/>
        </p:blipFill>
        <p:spPr>
          <a:xfrm>
            <a:off x="0" y="772106"/>
            <a:ext cx="12192000" cy="608589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A0157-063A-41D6-96C4-70C43F14E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55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20_FB_Jonah_Nineveh_Thumbnail.jpg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6633" b="6633"/>
          <a:stretch>
            <a:fillRect/>
          </a:stretch>
        </p:blipFill>
        <p:spPr>
          <a:xfrm>
            <a:off x="7113270" y="-17947"/>
            <a:ext cx="5151120" cy="4216186"/>
          </a:xfrm>
        </p:spPr>
      </p:pic>
      <p:pic>
        <p:nvPicPr>
          <p:cNvPr id="9" name="Picture Placeholder 8" descr="download (2).jpg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tretch>
            <a:fillRect/>
          </a:stretch>
        </p:blipFill>
        <p:spPr>
          <a:xfrm>
            <a:off x="8542483" y="4198239"/>
            <a:ext cx="3631883" cy="2647950"/>
          </a:xfrm>
          <a:prstGeom prst="ellipse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0118"/>
            <a:ext cx="12264390" cy="1178052"/>
          </a:xfrm>
          <a:solidFill>
            <a:schemeClr val="tx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9500" b="1" cap="all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Latha" panose="020B0604020202020204" pitchFamily="34" charset="0"/>
              </a:rPr>
              <a:t>God’s love poured out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023294"/>
            <a:ext cx="10610850" cy="1178052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doesn’t matter what the</a:t>
            </a:r>
          </a:p>
          <a:p>
            <a:r>
              <a:rPr lang="en-GB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8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storm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66700" y="3242587"/>
            <a:ext cx="12965430" cy="1218438"/>
          </a:xfrm>
        </p:spPr>
        <p:txBody>
          <a:bodyPr>
            <a:noAutofit/>
          </a:bodyPr>
          <a:lstStyle/>
          <a:p>
            <a:r>
              <a:rPr lang="en-GB" sz="8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opposition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34950" y="4656655"/>
            <a:ext cx="11722099" cy="1992630"/>
          </a:xfrm>
        </p:spPr>
        <p:txBody>
          <a:bodyPr>
            <a:noAutofit/>
          </a:bodyPr>
          <a:lstStyle/>
          <a:p>
            <a:r>
              <a:rPr lang="en-GB" sz="8600" b="1" i="1" cap="all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anxiety of heart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F3D1A-1094-4590-A9F7-527375079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0" cy="9134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04900" y="476250"/>
            <a:ext cx="3067050" cy="1428750"/>
          </a:xfrm>
          <a:prstGeom prst="wedgeRoundRectCallout">
            <a:avLst>
              <a:gd name="adj1" fmla="val 47648"/>
              <a:gd name="adj2" fmla="val 10383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itchFamily="34" charset="0"/>
                <a:cs typeface="Calibri" pitchFamily="34" charset="0"/>
              </a:rPr>
              <a:t>They were in the middle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575550" y="2334736"/>
            <a:ext cx="4037099" cy="1447800"/>
          </a:xfrm>
          <a:prstGeom prst="wedgeRoundRectCallout">
            <a:avLst>
              <a:gd name="adj1" fmla="val -42414"/>
              <a:gd name="adj2" fmla="val 11316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itchFamily="34" charset="0"/>
                <a:cs typeface="Calibri" pitchFamily="34" charset="0"/>
              </a:rPr>
              <a:t>They knew that the Lord was not there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03801" y="5298678"/>
            <a:ext cx="4278399" cy="1637187"/>
          </a:xfrm>
          <a:prstGeom prst="wedgeRoundRectCallout">
            <a:avLst>
              <a:gd name="adj1" fmla="val -54769"/>
              <a:gd name="adj2" fmla="val -11852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itchFamily="34" charset="0"/>
                <a:cs typeface="Calibri" pitchFamily="34" charset="0"/>
              </a:rPr>
              <a:t>There was no other boat available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0750" y="4933949"/>
            <a:ext cx="3344950" cy="1600201"/>
          </a:xfrm>
          <a:prstGeom prst="wedgeRoundRectCallout">
            <a:avLst>
              <a:gd name="adj1" fmla="val -2639"/>
              <a:gd name="adj2" fmla="val -14170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itchFamily="34" charset="0"/>
                <a:cs typeface="Calibri" pitchFamily="34" charset="0"/>
              </a:rPr>
              <a:t>They were at the end of their extremity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0"/>
            <a:ext cx="7315200" cy="5105400"/>
          </a:xfrm>
        </p:spPr>
        <p:txBody>
          <a:bodyPr>
            <a:noAutofit/>
          </a:bodyPr>
          <a:lstStyle/>
          <a:p>
            <a:r>
              <a:rPr lang="en-GB" sz="6000" i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When the disciples saw him walking on the lake, they were terrified. “It’s a ghost,” they said, and cried out in fear.</a:t>
            </a:r>
            <a:endParaRPr lang="en-GB" sz="6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025900" y="5359400"/>
            <a:ext cx="8166100" cy="2616200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</a:rPr>
              <a:t>Matthew 14:26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0210EC-2D57-4B9F-9C00-E0FAFE058125}"/>
              </a:ext>
            </a:extLst>
          </p:cNvPr>
          <p:cNvCxnSpPr>
            <a:cxnSpLocks/>
          </p:cNvCxnSpPr>
          <p:nvPr/>
        </p:nvCxnSpPr>
        <p:spPr>
          <a:xfrm>
            <a:off x="3781425" y="5105400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04_FB_LUMO_Walk_Water_Thumbnail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311" r="13311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143030" y="5251972"/>
            <a:ext cx="5187639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cap="all" dirty="0">
                <a:solidFill>
                  <a:schemeClr val="bg1"/>
                </a:solidFill>
                <a:latin typeface="Calibri" panose="020F0502020204030204" pitchFamily="34" charset="0"/>
              </a:rPr>
              <a:t>John 6:19</a:t>
            </a:r>
            <a:r>
              <a:rPr lang="en-GB" b="1" dirty="0"/>
              <a:t>,</a:t>
            </a:r>
            <a:r>
              <a:rPr lang="en-GB" dirty="0"/>
              <a:t> </a:t>
            </a:r>
            <a:endParaRPr lang="en-GB" sz="60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6096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84700" y="0"/>
            <a:ext cx="7607300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0" y="47716"/>
            <a:ext cx="5473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When they had rowed about three or four miles, they saw Jesus approaching the boat, walking on the water; and they were frightened.</a:t>
            </a:r>
            <a:endParaRPr lang="en-GB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42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73700" y="0"/>
            <a:ext cx="6723888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788415-FC7E-47C2-AB64-E6F651D43881}"/>
              </a:ext>
            </a:extLst>
          </p:cNvPr>
          <p:cNvSpPr/>
          <p:nvPr/>
        </p:nvSpPr>
        <p:spPr>
          <a:xfrm>
            <a:off x="406400" y="-241300"/>
            <a:ext cx="4972050" cy="687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Panicking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Weary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Disillusioned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Discouraged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6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Hopeless</a:t>
            </a:r>
          </a:p>
        </p:txBody>
      </p:sp>
    </p:spTree>
    <p:extLst>
      <p:ext uri="{BB962C8B-B14F-4D97-AF65-F5344CB8AC3E}">
        <p14:creationId xmlns:p14="http://schemas.microsoft.com/office/powerpoint/2010/main" val="220780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6096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737100" y="-1"/>
            <a:ext cx="7454900" cy="6858001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0" y="5166447"/>
            <a:ext cx="9029010" cy="1691553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9600" b="1" cap="all" dirty="0">
                <a:solidFill>
                  <a:schemeClr val="bg1"/>
                </a:solidFill>
                <a:latin typeface="Calibri" panose="020F0502020204030204" pitchFamily="34" charset="0"/>
              </a:rPr>
              <a:t>Matthew 14: 26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-88900" y="1445925"/>
            <a:ext cx="6629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They were </a:t>
            </a:r>
          </a:p>
          <a:p>
            <a:r>
              <a:rPr lang="en-GB" sz="8800" b="1" dirty="0">
                <a:solidFill>
                  <a:schemeClr val="bg1"/>
                </a:solidFill>
              </a:rPr>
              <a:t>troubled....</a:t>
            </a:r>
          </a:p>
        </p:txBody>
      </p:sp>
    </p:spTree>
    <p:extLst>
      <p:ext uri="{BB962C8B-B14F-4D97-AF65-F5344CB8AC3E}">
        <p14:creationId xmlns:p14="http://schemas.microsoft.com/office/powerpoint/2010/main" val="3590693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9750" y="1809750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Psalm</a:t>
            </a:r>
          </a:p>
        </p:txBody>
      </p:sp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73050"/>
            <a:ext cx="12192000" cy="6584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5460947"/>
            <a:ext cx="5956300" cy="1569660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600" b="1" cap="all" dirty="0">
                <a:solidFill>
                  <a:schemeClr val="bg1"/>
                </a:solidFill>
                <a:latin typeface="Calibri" panose="020F0502020204030204" pitchFamily="34" charset="0"/>
              </a:rPr>
              <a:t>Mark 6:48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79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Now about the fourth watch of the night He came to them, walking on the sea,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6096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289299" y="0"/>
            <a:ext cx="8848725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292753" y="5077547"/>
            <a:ext cx="5866093" cy="1691553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9600" b="1" cap="all" dirty="0">
                <a:solidFill>
                  <a:schemeClr val="bg1"/>
                </a:solidFill>
                <a:latin typeface="Calibri" panose="020F0502020204030204" pitchFamily="34" charset="0"/>
              </a:rPr>
              <a:t>Luke 24:28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-88901" y="412015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</a:rPr>
              <a:t>Then they drew near to the village where they were going, </a:t>
            </a:r>
            <a:endParaRPr lang="en-GB" sz="4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63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8128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343275" y="0"/>
            <a:ext cx="8848725" cy="6904889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53976" y="5224365"/>
            <a:ext cx="9320180" cy="168052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9600" b="1" dirty="0">
                <a:solidFill>
                  <a:schemeClr val="bg1"/>
                </a:solidFill>
              </a:rPr>
              <a:t>Matthew 14: 27</a:t>
            </a:r>
            <a:endParaRPr lang="en-GB" sz="9600" b="1" cap="al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-25401" y="94973"/>
            <a:ext cx="6629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i="1" dirty="0">
                <a:solidFill>
                  <a:schemeClr val="bg1"/>
                </a:solidFill>
              </a:rPr>
              <a:t>It is I; do not be afraid.”</a:t>
            </a:r>
            <a:endParaRPr lang="en-GB" sz="40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2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0" y="-39818"/>
            <a:ext cx="6629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The crew had jettisoned the cargo</a:t>
            </a:r>
            <a:endParaRPr lang="en-GB" sz="400000" b="1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48128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279900" y="20195"/>
            <a:ext cx="7912100" cy="6837805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121475" y="4864313"/>
            <a:ext cx="5375189" cy="1993687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1500" b="1" dirty="0">
                <a:solidFill>
                  <a:schemeClr val="bg1"/>
                </a:solidFill>
              </a:rPr>
              <a:t>Acts 27</a:t>
            </a:r>
            <a:endParaRPr lang="en-GB" sz="177700" b="1" cap="al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92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1698"/>
          </a:xfrm>
        </p:spPr>
        <p:txBody>
          <a:bodyPr anchor="ctr">
            <a:norm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Matthew Chapter 13:53 till 16:12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65"/>
          <a:stretch/>
        </p:blipFill>
        <p:spPr>
          <a:xfrm>
            <a:off x="0" y="881698"/>
            <a:ext cx="12192000" cy="597630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4A03E-4203-4C31-8159-B2EB3107171D}"/>
              </a:ext>
            </a:extLst>
          </p:cNvPr>
          <p:cNvSpPr/>
          <p:nvPr/>
        </p:nvSpPr>
        <p:spPr>
          <a:xfrm>
            <a:off x="1" y="857251"/>
            <a:ext cx="12191999" cy="707886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Eight incidents in the life of our Lord 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11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4C83CB-4BBC-4FC7-A563-A3B67B12D7C8}"/>
              </a:ext>
            </a:extLst>
          </p:cNvPr>
          <p:cNvSpPr/>
          <p:nvPr/>
        </p:nvSpPr>
        <p:spPr>
          <a:xfrm>
            <a:off x="0" y="0"/>
            <a:ext cx="7077175" cy="313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8800" dirty="0">
                <a:solidFill>
                  <a:schemeClr val="bg1"/>
                </a:solidFill>
                <a:latin typeface="Jokerman" panose="04090605060006020702" pitchFamily="82" charset="0"/>
                <a:cs typeface="Latha" panose="020B0604020202020204" pitchFamily="34" charset="0"/>
              </a:rPr>
              <a:t>4.Divine Love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C3FABD-FC32-4237-AA88-643FB0D6FC95}"/>
              </a:ext>
            </a:extLst>
          </p:cNvPr>
          <p:cNvSpPr txBox="1">
            <a:spLocks/>
          </p:cNvSpPr>
          <p:nvPr/>
        </p:nvSpPr>
        <p:spPr>
          <a:xfrm>
            <a:off x="-137488" y="3046639"/>
            <a:ext cx="10145088" cy="23730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15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Matthew 14:28-29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9FC0AE-1B1B-4D4F-AE81-86B0ECDD6F6C}"/>
              </a:ext>
            </a:extLst>
          </p:cNvPr>
          <p:cNvCxnSpPr>
            <a:cxnSpLocks/>
          </p:cNvCxnSpPr>
          <p:nvPr/>
        </p:nvCxnSpPr>
        <p:spPr>
          <a:xfrm>
            <a:off x="0" y="4621383"/>
            <a:ext cx="65722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628904" y="0"/>
            <a:ext cx="7563096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91299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4C83CB-4BBC-4FC7-A563-A3B67B12D7C8}"/>
              </a:ext>
            </a:extLst>
          </p:cNvPr>
          <p:cNvSpPr/>
          <p:nvPr/>
        </p:nvSpPr>
        <p:spPr>
          <a:xfrm>
            <a:off x="1" y="0"/>
            <a:ext cx="4628904" cy="4700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6600" i="1" dirty="0">
                <a:solidFill>
                  <a:schemeClr val="bg1"/>
                </a:solidFill>
              </a:rPr>
              <a:t>Beloved, let us love one another</a:t>
            </a:r>
            <a:endParaRPr lang="en-GB" sz="59500" dirty="0">
              <a:solidFill>
                <a:schemeClr val="bg1"/>
              </a:solidFill>
              <a:latin typeface="Jokerman" panose="04090605060006020702" pitchFamily="82" charset="0"/>
              <a:cs typeface="Lath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C3FABD-FC32-4237-AA88-643FB0D6FC95}"/>
              </a:ext>
            </a:extLst>
          </p:cNvPr>
          <p:cNvSpPr txBox="1">
            <a:spLocks/>
          </p:cNvSpPr>
          <p:nvPr/>
        </p:nvSpPr>
        <p:spPr>
          <a:xfrm>
            <a:off x="-124788" y="4850039"/>
            <a:ext cx="10145088" cy="23730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500" b="1" dirty="0">
                <a:solidFill>
                  <a:schemeClr val="bg1"/>
                </a:solidFill>
              </a:rPr>
              <a:t>1 John 4:7</a:t>
            </a:r>
            <a:endParaRPr lang="en-IN" sz="595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9FC0AE-1B1B-4D4F-AE81-86B0ECDD6F6C}"/>
              </a:ext>
            </a:extLst>
          </p:cNvPr>
          <p:cNvCxnSpPr>
            <a:cxnSpLocks/>
          </p:cNvCxnSpPr>
          <p:nvPr/>
        </p:nvCxnSpPr>
        <p:spPr>
          <a:xfrm>
            <a:off x="0" y="4621383"/>
            <a:ext cx="65722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628904" y="0"/>
            <a:ext cx="7563096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67635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4D212D-17B2-D1AD-C397-B07A2053907E}"/>
              </a:ext>
            </a:extLst>
          </p:cNvPr>
          <p:cNvSpPr txBox="1"/>
          <p:nvPr/>
        </p:nvSpPr>
        <p:spPr>
          <a:xfrm>
            <a:off x="210343" y="1569770"/>
            <a:ext cx="11771313" cy="519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Uninfluenced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Unending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Unchanging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54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Infinite, perfect, eternal, holy, and gracious</a:t>
            </a:r>
            <a:endParaRPr lang="en-IN" sz="54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3BD8EF-7931-4950-9337-E5F31D1210FF}"/>
              </a:ext>
            </a:extLst>
          </p:cNvPr>
          <p:cNvSpPr txBox="1">
            <a:spLocks/>
          </p:cNvSpPr>
          <p:nvPr/>
        </p:nvSpPr>
        <p:spPr>
          <a:xfrm>
            <a:off x="637212" y="-317500"/>
            <a:ext cx="10145088" cy="23730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600" b="1" dirty="0">
                <a:solidFill>
                  <a:schemeClr val="bg1"/>
                </a:solidFill>
              </a:rPr>
              <a:t>LOVE</a:t>
            </a:r>
            <a:endParaRPr lang="en-IN" sz="857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1D0CC5-05E6-4E11-BDD5-8E43EF2D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981700" y="0"/>
            <a:ext cx="6210300" cy="4657725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84000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0" y="206403"/>
            <a:ext cx="40726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“Lord, are You washing my feet?”</a:t>
            </a:r>
            <a:endParaRPr lang="en-GB" sz="72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208768" y="5532228"/>
            <a:ext cx="5865709" cy="1415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</a:rPr>
              <a:t>John 13:6-9</a:t>
            </a:r>
            <a:endParaRPr lang="en-GB" sz="287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/>
          <p:nvPr/>
        </p:nvCxnSpPr>
        <p:spPr>
          <a:xfrm>
            <a:off x="0" y="5511381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749040" y="-1"/>
            <a:ext cx="8442960" cy="6857997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04278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4D212D-17B2-D1AD-C397-B07A2053907E}"/>
              </a:ext>
            </a:extLst>
          </p:cNvPr>
          <p:cNvSpPr txBox="1"/>
          <p:nvPr/>
        </p:nvSpPr>
        <p:spPr>
          <a:xfrm>
            <a:off x="420143" y="471220"/>
            <a:ext cx="60979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i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And when Peter had come down out of the boat, he walked on the water to go to Jesus. </a:t>
            </a:r>
            <a:endParaRPr lang="en-IN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A8D590-9C7D-FD5B-7B42-D0CE6D767295}"/>
              </a:ext>
            </a:extLst>
          </p:cNvPr>
          <p:cNvSpPr txBox="1">
            <a:spLocks/>
          </p:cNvSpPr>
          <p:nvPr/>
        </p:nvSpPr>
        <p:spPr>
          <a:xfrm>
            <a:off x="75664" y="5432183"/>
            <a:ext cx="9829800" cy="23730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8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Matthew 14:29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3FC733-73D9-E94B-E2B7-BAAC8F103C2F}"/>
              </a:ext>
            </a:extLst>
          </p:cNvPr>
          <p:cNvCxnSpPr>
            <a:cxnSpLocks/>
          </p:cNvCxnSpPr>
          <p:nvPr/>
        </p:nvCxnSpPr>
        <p:spPr>
          <a:xfrm flipV="1">
            <a:off x="-190500" y="5320881"/>
            <a:ext cx="78676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AA66B8ED-3CFA-4E62-9C19-52AE0FD5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209764" y="0"/>
            <a:ext cx="5982236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49964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80261" y="519019"/>
            <a:ext cx="52537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“Lord, save me!”</a:t>
            </a:r>
            <a:endParaRPr lang="en-GB" sz="96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368300" y="5497067"/>
            <a:ext cx="6790642" cy="1375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i="1" dirty="0">
                <a:solidFill>
                  <a:schemeClr val="bg1"/>
                </a:solidFill>
              </a:rPr>
              <a:t>Matthew 8:30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22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507435" y="0"/>
            <a:ext cx="6684565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66222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63697" y="5532228"/>
            <a:ext cx="6155852" cy="1415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</a:rPr>
              <a:t>James 1:3-4</a:t>
            </a:r>
            <a:endParaRPr lang="en-GB" sz="413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/>
          <p:nvPr/>
        </p:nvCxnSpPr>
        <p:spPr>
          <a:xfrm>
            <a:off x="0" y="5511381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784" t="-1099" r="4438" b="1099"/>
          <a:stretch/>
        </p:blipFill>
        <p:spPr bwMode="auto">
          <a:xfrm>
            <a:off x="3749040" y="-76197"/>
            <a:ext cx="8442960" cy="693419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-119764" y="178436"/>
            <a:ext cx="45869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i="1" dirty="0">
                <a:solidFill>
                  <a:schemeClr val="bg1"/>
                </a:solidFill>
              </a:rPr>
              <a:t>count it all joy when you fall into various trials</a:t>
            </a:r>
            <a:endParaRPr lang="en-GB" sz="199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13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0" y="9779"/>
            <a:ext cx="52537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i="1" dirty="0">
                <a:solidFill>
                  <a:schemeClr val="bg1"/>
                </a:solidFill>
              </a:rPr>
              <a:t>“O you of little faith, why did you doubt?”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endParaRPr lang="en-GB" sz="714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80261" y="4140273"/>
            <a:ext cx="6790642" cy="279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i="1" dirty="0">
                <a:solidFill>
                  <a:schemeClr val="bg1"/>
                </a:solidFill>
              </a:rPr>
              <a:t>Matthew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i="1" dirty="0">
                <a:solidFill>
                  <a:schemeClr val="bg1"/>
                </a:solidFill>
              </a:rPr>
              <a:t>8:31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22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065268" y="0"/>
            <a:ext cx="7126731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71419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32C017-51C0-4CD6-B402-7A62E65869DC}"/>
              </a:ext>
            </a:extLst>
          </p:cNvPr>
          <p:cNvSpPr/>
          <p:nvPr/>
        </p:nvSpPr>
        <p:spPr>
          <a:xfrm>
            <a:off x="0" y="3766293"/>
            <a:ext cx="4782078" cy="283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</a:rPr>
              <a:t>Matthew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</a:rPr>
              <a:t>17:20</a:t>
            </a:r>
            <a:endParaRPr lang="en-GB" sz="413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C9283-D4ED-449C-AFDC-EA38DAE0A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09800" y="-69460"/>
            <a:ext cx="9982200" cy="685799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447B-8BAD-4167-A2E3-AF5074F381FF}"/>
              </a:ext>
            </a:extLst>
          </p:cNvPr>
          <p:cNvSpPr/>
          <p:nvPr/>
        </p:nvSpPr>
        <p:spPr>
          <a:xfrm>
            <a:off x="6730563" y="-69460"/>
            <a:ext cx="5036956" cy="283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6600" b="1" dirty="0">
                <a:solidFill>
                  <a:schemeClr val="bg1"/>
                </a:solidFill>
              </a:rPr>
              <a:t>Faith</a:t>
            </a:r>
            <a:endParaRPr lang="en-GB" sz="1028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52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32C017-51C0-4CD6-B402-7A62E65869DC}"/>
              </a:ext>
            </a:extLst>
          </p:cNvPr>
          <p:cNvSpPr/>
          <p:nvPr/>
        </p:nvSpPr>
        <p:spPr>
          <a:xfrm>
            <a:off x="0" y="3622973"/>
            <a:ext cx="4592924" cy="3378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9600" b="1" dirty="0">
                <a:solidFill>
                  <a:schemeClr val="bg1"/>
                </a:solidFill>
              </a:rPr>
              <a:t>1 Peter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9600" b="1" dirty="0">
                <a:solidFill>
                  <a:schemeClr val="bg1"/>
                </a:solidFill>
              </a:rPr>
              <a:t>1:6-9</a:t>
            </a:r>
            <a:endParaRPr lang="en-GB" sz="595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7A9D7C-FE55-4A81-823B-384745E9C0E5}"/>
              </a:ext>
            </a:extLst>
          </p:cNvPr>
          <p:cNvCxnSpPr/>
          <p:nvPr/>
        </p:nvCxnSpPr>
        <p:spPr>
          <a:xfrm>
            <a:off x="0" y="5378329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14C9283-D4ED-449C-AFDC-EA38DAE0A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118101" y="-11543"/>
            <a:ext cx="7162800" cy="8130099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16D4AB-6F1F-4372-8F3E-87769C875FA3}"/>
              </a:ext>
            </a:extLst>
          </p:cNvPr>
          <p:cNvSpPr/>
          <p:nvPr/>
        </p:nvSpPr>
        <p:spPr>
          <a:xfrm>
            <a:off x="-1" y="-11543"/>
            <a:ext cx="12280901" cy="286232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though it is tested by fire, may be found to praise, honour, and glory at the revelation of Jesus Christ</a:t>
            </a:r>
            <a:endParaRPr lang="en-GB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4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1C64A43-2814-A993-D1F6-1458F163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051" y="2286899"/>
            <a:ext cx="4679950" cy="3541501"/>
          </a:xfrm>
        </p:spPr>
        <p:txBody>
          <a:bodyPr anchor="b">
            <a:normAutofit fontScale="90000"/>
          </a:bodyPr>
          <a:lstStyle/>
          <a:p>
            <a:r>
              <a:rPr lang="en-GB" sz="6700" b="1" dirty="0"/>
              <a:t>1</a:t>
            </a:r>
            <a:r>
              <a:rPr lang="en-GB" sz="6700" b="1" baseline="30000" dirty="0"/>
              <a:t>st</a:t>
            </a:r>
            <a:r>
              <a:rPr lang="en-GB" sz="6700" b="1" dirty="0"/>
              <a:t> Response to Jesus</a:t>
            </a:r>
            <a:br>
              <a:rPr lang="en-GB" sz="6700" b="1" dirty="0"/>
            </a:br>
            <a:br>
              <a:rPr lang="en-GB" sz="6700" b="1" dirty="0"/>
            </a:br>
            <a:endParaRPr lang="en-US" sz="67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FD212-14B7-4556-BB08-2C1D19D3B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ED31F-3EC9-4339-9F86-A5A747BDA5B9}"/>
              </a:ext>
            </a:extLst>
          </p:cNvPr>
          <p:cNvSpPr/>
          <p:nvPr/>
        </p:nvSpPr>
        <p:spPr>
          <a:xfrm>
            <a:off x="7201708" y="4504961"/>
            <a:ext cx="49902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</a:rPr>
              <a:t> Unbelief!</a:t>
            </a:r>
            <a:endParaRPr lang="en-GB" sz="8000" dirty="0">
              <a:solidFill>
                <a:srgbClr val="00B0F0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0716315-C726-4AF3-9C79-CDB41169AFB5}"/>
              </a:ext>
            </a:extLst>
          </p:cNvPr>
          <p:cNvSpPr txBox="1">
            <a:spLocks/>
          </p:cNvSpPr>
          <p:nvPr/>
        </p:nvSpPr>
        <p:spPr>
          <a:xfrm>
            <a:off x="7512050" y="335181"/>
            <a:ext cx="4679951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300" b="1" spc="-300" dirty="0">
                <a:latin typeface="+mj-lt"/>
                <a:ea typeface="+mj-ea"/>
                <a:cs typeface="+mj-cs"/>
              </a:rPr>
              <a:t>Matthew 13:53-58</a:t>
            </a:r>
            <a:endParaRPr lang="en-US" sz="5300" b="1" spc="-300" dirty="0"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F30D16-6012-4FC2-97A1-5E1A18ABF2B4}"/>
              </a:ext>
            </a:extLst>
          </p:cNvPr>
          <p:cNvCxnSpPr/>
          <p:nvPr/>
        </p:nvCxnSpPr>
        <p:spPr>
          <a:xfrm>
            <a:off x="5305425" y="4320013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CEE873-C872-4844-A956-22E50313E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45"/>
          <a:stretch/>
        </p:blipFill>
        <p:spPr>
          <a:xfrm>
            <a:off x="-1872053" y="-20320"/>
            <a:ext cx="9384103" cy="68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7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136139" y="5432995"/>
            <a:ext cx="6696770" cy="1425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14:32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530" r="28088" b="2247"/>
          <a:stretch/>
        </p:blipFill>
        <p:spPr bwMode="auto">
          <a:xfrm>
            <a:off x="4629027" y="0"/>
            <a:ext cx="7563096" cy="6938008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136139" y="3000969"/>
            <a:ext cx="58070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And When they got into the boat, the wind ceased</a:t>
            </a:r>
          </a:p>
          <a:p>
            <a:pPr algn="ctr"/>
            <a:endParaRPr lang="en-GB" sz="54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9D067-4FE2-43A5-B393-753DE9D0D14E}"/>
              </a:ext>
            </a:extLst>
          </p:cNvPr>
          <p:cNvSpPr/>
          <p:nvPr/>
        </p:nvSpPr>
        <p:spPr>
          <a:xfrm>
            <a:off x="1" y="0"/>
            <a:ext cx="4889500" cy="313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8800" dirty="0">
                <a:solidFill>
                  <a:schemeClr val="bg1"/>
                </a:solidFill>
                <a:latin typeface="Jokerman" panose="04090605060006020702" pitchFamily="82" charset="0"/>
                <a:cs typeface="Latha" panose="020B0604020202020204" pitchFamily="34" charset="0"/>
              </a:rPr>
              <a:t>5.Divine Power</a:t>
            </a:r>
          </a:p>
        </p:txBody>
      </p:sp>
    </p:spTree>
    <p:extLst>
      <p:ext uri="{BB962C8B-B14F-4D97-AF65-F5344CB8AC3E}">
        <p14:creationId xmlns:p14="http://schemas.microsoft.com/office/powerpoint/2010/main" val="3151400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812302" y="5532228"/>
            <a:ext cx="4658648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9341" r="19341"/>
          <a:stretch/>
        </p:blipFill>
        <p:spPr bwMode="auto">
          <a:xfrm>
            <a:off x="4629027" y="0"/>
            <a:ext cx="7563096" cy="6938008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288985" y="644559"/>
            <a:ext cx="46577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Then they willingly received Him into the boat, and immediately the boat was at the land where they were going</a:t>
            </a:r>
          </a:p>
          <a:p>
            <a:pPr algn="ctr"/>
            <a:endParaRPr lang="en-GB" sz="40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4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605308" y="5321025"/>
            <a:ext cx="4953600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Mark 6:51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9341" r="19341"/>
          <a:stretch/>
        </p:blipFill>
        <p:spPr bwMode="auto">
          <a:xfrm>
            <a:off x="4629027" y="0"/>
            <a:ext cx="7563096" cy="6938008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310756" y="233935"/>
            <a:ext cx="46577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Then He went up into the boat to them, and the wind ceased. And they were greatly amazed in themselves beyond measure, and marvelled.</a:t>
            </a:r>
          </a:p>
          <a:p>
            <a:pPr algn="ctr"/>
            <a:endParaRPr lang="en-GB" sz="4000" b="1" i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96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263249" y="5379696"/>
            <a:ext cx="5832751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62:11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3740" t="1153" r="14909" b="-1153"/>
          <a:stretch/>
        </p:blipFill>
        <p:spPr bwMode="auto">
          <a:xfrm>
            <a:off x="4629027" y="0"/>
            <a:ext cx="7563096" cy="6938008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343413" y="449900"/>
            <a:ext cx="465772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God has spoken once, Twice I have heard this: That power belongs to God.</a:t>
            </a:r>
          </a:p>
        </p:txBody>
      </p:sp>
    </p:spTree>
    <p:extLst>
      <p:ext uri="{BB962C8B-B14F-4D97-AF65-F5344CB8AC3E}">
        <p14:creationId xmlns:p14="http://schemas.microsoft.com/office/powerpoint/2010/main" val="423587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EDE35A-8C73-1B30-A8E8-B6AD795A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A314-5A74-D96B-55F9-271606BD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5" descr="A blue sky with clouds and sun&#10;&#10;Description automatically generated">
            <a:extLst>
              <a:ext uri="{FF2B5EF4-FFF2-40B4-BE49-F238E27FC236}">
                <a16:creationId xmlns:a16="http://schemas.microsoft.com/office/drawing/2014/main" id="{06F44A27-FF9B-CE2C-88C7-44332656F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4608"/>
            <a:ext cx="11430000" cy="51026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5D6A8-98B6-6BE1-8E3C-606132DC4AE9}"/>
              </a:ext>
            </a:extLst>
          </p:cNvPr>
          <p:cNvCxnSpPr>
            <a:cxnSpLocks/>
          </p:cNvCxnSpPr>
          <p:nvPr/>
        </p:nvCxnSpPr>
        <p:spPr>
          <a:xfrm>
            <a:off x="1852612" y="5484167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D67C45-47CF-5250-C697-F86B97238016}"/>
              </a:ext>
            </a:extLst>
          </p:cNvPr>
          <p:cNvSpPr txBox="1"/>
          <p:nvPr/>
        </p:nvSpPr>
        <p:spPr>
          <a:xfrm>
            <a:off x="2514600" y="5397081"/>
            <a:ext cx="6096000" cy="1558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 89:6</a:t>
            </a:r>
          </a:p>
        </p:txBody>
      </p:sp>
    </p:spTree>
    <p:extLst>
      <p:ext uri="{BB962C8B-B14F-4D97-AF65-F5344CB8AC3E}">
        <p14:creationId xmlns:p14="http://schemas.microsoft.com/office/powerpoint/2010/main" val="4185776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968415" y="5432995"/>
            <a:ext cx="4219425" cy="1425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Job 26:14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663" t="1" r="13663" b="-1167"/>
          <a:stretch/>
        </p:blipFill>
        <p:spPr bwMode="auto">
          <a:xfrm>
            <a:off x="4629027" y="-80008"/>
            <a:ext cx="7563096" cy="7115808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343413" y="449900"/>
            <a:ext cx="46577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Indeed these are the mere edges of His ways, And how small a whisper we hear of Him! But the thunder of His power who can understand?”</a:t>
            </a:r>
          </a:p>
        </p:txBody>
      </p:sp>
    </p:spTree>
    <p:extLst>
      <p:ext uri="{BB962C8B-B14F-4D97-AF65-F5344CB8AC3E}">
        <p14:creationId xmlns:p14="http://schemas.microsoft.com/office/powerpoint/2010/main" val="3080920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DC95B-0716-C495-002C-DFDD15A8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46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F73FAF-4BD8-64EF-A1C7-38D5350BCE75}"/>
              </a:ext>
            </a:extLst>
          </p:cNvPr>
          <p:cNvCxnSpPr>
            <a:cxnSpLocks/>
          </p:cNvCxnSpPr>
          <p:nvPr/>
        </p:nvCxnSpPr>
        <p:spPr>
          <a:xfrm>
            <a:off x="1988457" y="924867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DAF50B3-F0F1-EA1B-BB65-0404CDB456E5}"/>
              </a:ext>
            </a:extLst>
          </p:cNvPr>
          <p:cNvSpPr/>
          <p:nvPr/>
        </p:nvSpPr>
        <p:spPr>
          <a:xfrm>
            <a:off x="1417320" y="66347"/>
            <a:ext cx="9206408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What is the message to you?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2A443D-F0DB-348E-5C6A-AF82AE8E38B6}"/>
              </a:ext>
            </a:extLst>
          </p:cNvPr>
          <p:cNvSpPr/>
          <p:nvPr/>
        </p:nvSpPr>
        <p:spPr>
          <a:xfrm>
            <a:off x="1314996" y="5364239"/>
            <a:ext cx="9206408" cy="15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9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WORSHIP HIM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80DC3-5285-41F2-A222-9DFC843B9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2" b="19260"/>
          <a:stretch/>
        </p:blipFill>
        <p:spPr>
          <a:xfrm>
            <a:off x="1524000" y="1024719"/>
            <a:ext cx="9144000" cy="45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263249" y="5379696"/>
            <a:ext cx="87142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Matthew:14 :33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6470527" y="31754"/>
            <a:ext cx="7563096" cy="6890437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263249" y="31754"/>
            <a:ext cx="726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1" dirty="0">
                <a:solidFill>
                  <a:schemeClr val="bg2"/>
                </a:solidFill>
              </a:rPr>
              <a:t>“They that were in the boat overwhelmed with the</a:t>
            </a:r>
          </a:p>
          <a:p>
            <a:r>
              <a:rPr lang="en-GB" sz="5400" b="1" i="1" dirty="0">
                <a:solidFill>
                  <a:schemeClr val="bg2"/>
                </a:solidFill>
              </a:rPr>
              <a:t>affirmation that this was the Son of God.”</a:t>
            </a:r>
          </a:p>
        </p:txBody>
      </p:sp>
    </p:spTree>
    <p:extLst>
      <p:ext uri="{BB962C8B-B14F-4D97-AF65-F5344CB8AC3E}">
        <p14:creationId xmlns:p14="http://schemas.microsoft.com/office/powerpoint/2010/main" val="3466943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4A1C72-ECFE-4575-9067-52483E55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9925"/>
            <a:ext cx="7226300" cy="7279275"/>
          </a:xfrm>
        </p:spPr>
        <p:txBody>
          <a:bodyPr>
            <a:noAutofit/>
          </a:bodyPr>
          <a:lstStyle/>
          <a:p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word “</a:t>
            </a:r>
            <a:r>
              <a:rPr lang="en-GB" sz="13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worship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”-</a:t>
            </a:r>
            <a:r>
              <a:rPr lang="en-GB" sz="115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proskuneō</a:t>
            </a:r>
            <a:r>
              <a:rPr lang="en-GB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  to bow, to kiss toward.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0A057B-9A48-456E-BF4C-DDD20E10A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5AF348-A594-4B40-AD75-C31E79565A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ECF1970-CD4A-4229-A094-C5F19305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949827" y="0"/>
            <a:ext cx="7563096" cy="6806786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74566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263249" y="4226136"/>
            <a:ext cx="5317481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Philippians</a:t>
            </a:r>
          </a:p>
          <a:p>
            <a:pPr algn="ctr"/>
            <a:r>
              <a:rPr lang="en-GB" sz="8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2:9-11.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334906" y="-64191"/>
            <a:ext cx="6824056" cy="6890437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263249" y="31754"/>
            <a:ext cx="726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i="1" dirty="0">
                <a:solidFill>
                  <a:schemeClr val="bg1"/>
                </a:solidFill>
              </a:rPr>
              <a:t>every tongue should confess that Jesus Christ is Lord,</a:t>
            </a:r>
            <a:endParaRPr lang="en-GB" sz="239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2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725B-140F-4B7E-AFA3-33EF38C0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3" y="2038359"/>
            <a:ext cx="3923999" cy="2436592"/>
          </a:xfrm>
        </p:spPr>
        <p:txBody>
          <a:bodyPr>
            <a:normAutofit fontScale="90000"/>
          </a:bodyPr>
          <a:lstStyle/>
          <a:p>
            <a:r>
              <a:rPr lang="en-GB" sz="6700" b="1" dirty="0"/>
              <a:t>2nd Response to Jesus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5DF8C-82E6-4CA9-BA0F-DFFA11C62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</a:t>
            </a:r>
            <a:fld id="{4A9B5881-4007-4345-955A-79C2656F0C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763BA-50CE-4831-A252-E1ACE780C3F0}"/>
              </a:ext>
            </a:extLst>
          </p:cNvPr>
          <p:cNvSpPr/>
          <p:nvPr/>
        </p:nvSpPr>
        <p:spPr>
          <a:xfrm>
            <a:off x="8334576" y="4666730"/>
            <a:ext cx="23625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</a:rPr>
              <a:t>Fear!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49452-6A79-45E1-A719-31254882A4E5}"/>
              </a:ext>
            </a:extLst>
          </p:cNvPr>
          <p:cNvSpPr txBox="1">
            <a:spLocks/>
          </p:cNvSpPr>
          <p:nvPr/>
        </p:nvSpPr>
        <p:spPr>
          <a:xfrm>
            <a:off x="7325360" y="335181"/>
            <a:ext cx="4866641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200" b="1" spc="-300" dirty="0">
                <a:latin typeface="+mj-lt"/>
                <a:ea typeface="+mj-ea"/>
                <a:cs typeface="+mj-cs"/>
              </a:rPr>
              <a:t>Matthew 14:1-12</a:t>
            </a:r>
            <a:endParaRPr lang="en-US" sz="6200" b="1" spc="-300" dirty="0"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2E7114-E91D-4397-A86B-7ED7F86E2930}"/>
              </a:ext>
            </a:extLst>
          </p:cNvPr>
          <p:cNvCxnSpPr/>
          <p:nvPr/>
        </p:nvCxnSpPr>
        <p:spPr>
          <a:xfrm>
            <a:off x="5305425" y="4474951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B57330-02E5-4EE3-B171-83CD3E6024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796" r="12796"/>
          <a:stretch/>
        </p:blipFill>
        <p:spPr>
          <a:xfrm>
            <a:off x="-242236" y="0"/>
            <a:ext cx="751205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82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352149" y="5419888"/>
            <a:ext cx="58657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 77:19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573498" y="-50800"/>
            <a:ext cx="6824056" cy="707770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632508B-94C3-42C3-A2AF-1548C4E7D46B}"/>
              </a:ext>
            </a:extLst>
          </p:cNvPr>
          <p:cNvSpPr txBox="1">
            <a:spLocks/>
          </p:cNvSpPr>
          <p:nvPr/>
        </p:nvSpPr>
        <p:spPr>
          <a:xfrm>
            <a:off x="149646" y="-945007"/>
            <a:ext cx="5423852" cy="6097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‘Your way was in the sea, Your path in the great waters, And Your footsteps were not known’.</a:t>
            </a:r>
          </a:p>
        </p:txBody>
      </p:sp>
    </p:spTree>
    <p:extLst>
      <p:ext uri="{BB962C8B-B14F-4D97-AF65-F5344CB8AC3E}">
        <p14:creationId xmlns:p14="http://schemas.microsoft.com/office/powerpoint/2010/main" val="950935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352149" y="5419888"/>
            <a:ext cx="7716408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Habakkuk </a:t>
            </a:r>
            <a:r>
              <a:rPr lang="en-GB" sz="9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3:15</a:t>
            </a:r>
            <a:r>
              <a:rPr lang="en-GB" sz="8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8800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573498" y="23673"/>
            <a:ext cx="6824056" cy="6928757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632508B-94C3-42C3-A2AF-1548C4E7D46B}"/>
              </a:ext>
            </a:extLst>
          </p:cNvPr>
          <p:cNvSpPr txBox="1">
            <a:spLocks/>
          </p:cNvSpPr>
          <p:nvPr/>
        </p:nvSpPr>
        <p:spPr>
          <a:xfrm>
            <a:off x="10131" y="-449707"/>
            <a:ext cx="6403554" cy="6097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walked through the sea with Your horses,</a:t>
            </a:r>
          </a:p>
          <a:p>
            <a:pPr marL="0" indent="0">
              <a:buNone/>
            </a:pPr>
            <a:r>
              <a:rPr lang="en-GB"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the heap of great waters</a:t>
            </a:r>
            <a:r>
              <a:rPr lang="en-GB" sz="5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815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1333830" y="5417215"/>
            <a:ext cx="37561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 9:8</a:t>
            </a:r>
            <a:endParaRPr lang="en-US"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367944" y="0"/>
            <a:ext cx="6824056" cy="7167561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632508B-94C3-42C3-A2AF-1548C4E7D46B}"/>
              </a:ext>
            </a:extLst>
          </p:cNvPr>
          <p:cNvSpPr txBox="1">
            <a:spLocks/>
          </p:cNvSpPr>
          <p:nvPr/>
        </p:nvSpPr>
        <p:spPr>
          <a:xfrm>
            <a:off x="10131" y="-373507"/>
            <a:ext cx="5895369" cy="6097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 alone spreads out the heavens, And treads on</a:t>
            </a:r>
          </a:p>
          <a:p>
            <a:pPr marL="0" indent="0">
              <a:buNone/>
            </a:pPr>
            <a:r>
              <a:rPr lang="en-GB" sz="6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 waves of the sea</a:t>
            </a:r>
          </a:p>
        </p:txBody>
      </p:sp>
    </p:spTree>
    <p:extLst>
      <p:ext uri="{BB962C8B-B14F-4D97-AF65-F5344CB8AC3E}">
        <p14:creationId xmlns:p14="http://schemas.microsoft.com/office/powerpoint/2010/main" val="69254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013" y="-309394"/>
            <a:ext cx="4429125" cy="4149725"/>
          </a:xfrm>
        </p:spPr>
        <p:txBody>
          <a:bodyPr anchor="b">
            <a:normAutofit/>
          </a:bodyPr>
          <a:lstStyle/>
          <a:p>
            <a:r>
              <a:rPr lang="en-GB" sz="6000" b="1" dirty="0"/>
              <a:t>3rd Response to Jesus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A8EE3EF-AFD5-414A-B7AE-7E26946B9F0B}"/>
              </a:ext>
            </a:extLst>
          </p:cNvPr>
          <p:cNvSpPr txBox="1">
            <a:spLocks/>
          </p:cNvSpPr>
          <p:nvPr/>
        </p:nvSpPr>
        <p:spPr>
          <a:xfrm>
            <a:off x="7115176" y="335181"/>
            <a:ext cx="5076826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900" b="1" spc="-300" dirty="0">
                <a:latin typeface="+mj-lt"/>
                <a:ea typeface="+mj-ea"/>
                <a:cs typeface="+mj-cs"/>
              </a:rPr>
              <a:t>Matthew 14:13-21</a:t>
            </a:r>
            <a:endParaRPr lang="en-US" sz="4900" b="1" spc="-3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C6B05-FBE7-4873-AA13-15E4BB2376ED}"/>
              </a:ext>
            </a:extLst>
          </p:cNvPr>
          <p:cNvSpPr/>
          <p:nvPr/>
        </p:nvSpPr>
        <p:spPr>
          <a:xfrm>
            <a:off x="7115175" y="4173310"/>
            <a:ext cx="5076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srgbClr val="00B0F0"/>
                </a:solidFill>
              </a:rPr>
              <a:t>Faith for </a:t>
            </a:r>
          </a:p>
          <a:p>
            <a:pPr algn="ctr"/>
            <a:r>
              <a:rPr lang="en-GB" sz="8000" b="1" dirty="0">
                <a:solidFill>
                  <a:srgbClr val="00B0F0"/>
                </a:solidFill>
              </a:rPr>
              <a:t>materials!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E1A10-D33F-4C5D-AFD2-44FE3B384E2B}"/>
              </a:ext>
            </a:extLst>
          </p:cNvPr>
          <p:cNvCxnSpPr/>
          <p:nvPr/>
        </p:nvCxnSpPr>
        <p:spPr>
          <a:xfrm>
            <a:off x="5305425" y="4072363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Placeholder 28" descr="A painting of a group of men in a boat&#10;&#10;Description automatically generated">
            <a:extLst>
              <a:ext uri="{FF2B5EF4-FFF2-40B4-BE49-F238E27FC236}">
                <a16:creationId xmlns:a16="http://schemas.microsoft.com/office/drawing/2014/main" id="{AE2FE2E9-1D1E-404B-A659-DD19B5D66B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86" r="2" b="23580"/>
          <a:stretch/>
        </p:blipFill>
        <p:spPr>
          <a:xfrm>
            <a:off x="-882" y="14040"/>
            <a:ext cx="7116057" cy="6843960"/>
          </a:xfrm>
          <a:noFill/>
        </p:spPr>
      </p:pic>
    </p:spTree>
    <p:extLst>
      <p:ext uri="{BB962C8B-B14F-4D97-AF65-F5344CB8AC3E}">
        <p14:creationId xmlns:p14="http://schemas.microsoft.com/office/powerpoint/2010/main" val="26429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EBF23-4A5D-48EC-B07D-ABCE32CA6733}"/>
              </a:ext>
            </a:extLst>
          </p:cNvPr>
          <p:cNvSpPr/>
          <p:nvPr/>
        </p:nvSpPr>
        <p:spPr>
          <a:xfrm>
            <a:off x="251711" y="233935"/>
            <a:ext cx="36497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“Truly</a:t>
            </a:r>
          </a:p>
          <a:p>
            <a:r>
              <a:rPr lang="en-GB" sz="8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You are the Son of God.”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606661" y="5532228"/>
            <a:ext cx="5069913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Matthew 14:33</a:t>
            </a:r>
            <a:endParaRPr lang="en-GB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/>
          <p:nvPr/>
        </p:nvCxnSpPr>
        <p:spPr>
          <a:xfrm>
            <a:off x="0" y="5511381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vesselforjesus.com: MATTHEW 14:26-33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t="15425" r="8399" b="4732"/>
          <a:stretch/>
        </p:blipFill>
        <p:spPr bwMode="auto">
          <a:xfrm>
            <a:off x="3749040" y="0"/>
            <a:ext cx="8442960" cy="6858000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294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06098-BC8F-4090-898D-47D87C9A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6" r="12159" b="1"/>
          <a:stretch/>
        </p:blipFill>
        <p:spPr>
          <a:xfrm>
            <a:off x="-9116" y="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pic>
        <p:nvPicPr>
          <p:cNvPr id="7" name="Picture Placeholder 6" descr="A painting of a person holding a person in the water&#10;&#10;Description automatically generated">
            <a:extLst>
              <a:ext uri="{FF2B5EF4-FFF2-40B4-BE49-F238E27FC236}">
                <a16:creationId xmlns:a16="http://schemas.microsoft.com/office/drawing/2014/main" id="{06D67873-E919-44E8-B69D-94FD498248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24794" t="10541" r="-28447" b="20912"/>
          <a:stretch/>
        </p:blipFill>
        <p:spPr>
          <a:xfrm>
            <a:off x="461963" y="4303713"/>
            <a:ext cx="5414962" cy="25542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/>
          <a:p>
            <a:r>
              <a:rPr lang="en-US" dirty="0"/>
              <a:t>Brush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38DA97D-FB95-F6C2-9C43-3F3DA454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9D021A5-1A1F-4D3C-8948-61618E9E044F}"/>
              </a:ext>
            </a:extLst>
          </p:cNvPr>
          <p:cNvSpPr txBox="1">
            <a:spLocks/>
          </p:cNvSpPr>
          <p:nvPr/>
        </p:nvSpPr>
        <p:spPr>
          <a:xfrm>
            <a:off x="4429126" y="1924050"/>
            <a:ext cx="7762874" cy="32003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6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Greatest Discovery of mankind- Jesus is God!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6BB81-DCF2-451B-A966-E6EFBB645147}"/>
              </a:ext>
            </a:extLst>
          </p:cNvPr>
          <p:cNvSpPr/>
          <p:nvPr/>
        </p:nvSpPr>
        <p:spPr>
          <a:xfrm>
            <a:off x="5568292" y="5122653"/>
            <a:ext cx="6084615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Matthew 14:22-33</a:t>
            </a:r>
            <a:endParaRPr lang="en-GB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E080E-4F59-4960-AB25-D77F5E2B1F8F}"/>
              </a:ext>
            </a:extLst>
          </p:cNvPr>
          <p:cNvCxnSpPr/>
          <p:nvPr/>
        </p:nvCxnSpPr>
        <p:spPr>
          <a:xfrm>
            <a:off x="5167311" y="5122653"/>
            <a:ext cx="6886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EAFB68E-2EC2-463E-94DF-72BF0FF89D64}"/>
              </a:ext>
            </a:extLst>
          </p:cNvPr>
          <p:cNvSpPr/>
          <p:nvPr/>
        </p:nvSpPr>
        <p:spPr>
          <a:xfrm>
            <a:off x="5876925" y="94029"/>
            <a:ext cx="6315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4th Response to Jesus- </a:t>
            </a:r>
          </a:p>
        </p:txBody>
      </p:sp>
    </p:spTree>
    <p:extLst>
      <p:ext uri="{BB962C8B-B14F-4D97-AF65-F5344CB8AC3E}">
        <p14:creationId xmlns:p14="http://schemas.microsoft.com/office/powerpoint/2010/main" val="211303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059" name="Date Placeholder 4" hidden="1">
            <a:extLst>
              <a:ext uri="{FF2B5EF4-FFF2-40B4-BE49-F238E27FC236}">
                <a16:creationId xmlns:a16="http://schemas.microsoft.com/office/drawing/2014/main" id="{3297A2E3-215E-D457-8785-A02B63E1CCE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2060" name="Slide Number Placeholder 6" hidden="1">
            <a:extLst>
              <a:ext uri="{FF2B5EF4-FFF2-40B4-BE49-F238E27FC236}">
                <a16:creationId xmlns:a16="http://schemas.microsoft.com/office/drawing/2014/main" id="{FD0044B4-EADB-7F57-477A-D08C6A378D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726459-4366-471F-8A15-C7339191670D}"/>
              </a:ext>
            </a:extLst>
          </p:cNvPr>
          <p:cNvSpPr/>
          <p:nvPr/>
        </p:nvSpPr>
        <p:spPr>
          <a:xfrm>
            <a:off x="606665" y="5532228"/>
            <a:ext cx="5069913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14:22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AF60D9-C7B5-4E2D-87C3-88B708ACA3DF}"/>
              </a:ext>
            </a:extLst>
          </p:cNvPr>
          <p:cNvCxnSpPr>
            <a:cxnSpLocks/>
          </p:cNvCxnSpPr>
          <p:nvPr/>
        </p:nvCxnSpPr>
        <p:spPr>
          <a:xfrm>
            <a:off x="0" y="5511381"/>
            <a:ext cx="84105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CACA-CDD7-4FCB-84B5-9485643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562475" y="-1"/>
            <a:ext cx="7666495" cy="6857995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C83CB-4BBC-4FC7-A563-A3B67B12D7C8}"/>
              </a:ext>
            </a:extLst>
          </p:cNvPr>
          <p:cNvSpPr/>
          <p:nvPr/>
        </p:nvSpPr>
        <p:spPr>
          <a:xfrm>
            <a:off x="251047" y="1529746"/>
            <a:ext cx="5593493" cy="285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8000" dirty="0">
                <a:solidFill>
                  <a:schemeClr val="bg1"/>
                </a:solidFill>
                <a:latin typeface="Jokerman" panose="04090605060006020702" pitchFamily="82" charset="0"/>
                <a:ea typeface="Calibri" panose="020F0502020204030204" pitchFamily="34" charset="0"/>
                <a:cs typeface="Latha" panose="020B0604020202020204" pitchFamily="34" charset="0"/>
              </a:rPr>
              <a:t>Divine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8000" dirty="0">
                <a:solidFill>
                  <a:schemeClr val="bg1"/>
                </a:solidFill>
                <a:latin typeface="Jokerman" panose="04090605060006020702" pitchFamily="82" charset="0"/>
                <a:ea typeface="Calibri" panose="020F0502020204030204" pitchFamily="34" charset="0"/>
                <a:cs typeface="Latha" panose="020B0604020202020204" pitchFamily="34" charset="0"/>
              </a:rPr>
              <a:t>Authority</a:t>
            </a:r>
            <a:endParaRPr lang="en-GB" sz="6600" dirty="0">
              <a:solidFill>
                <a:schemeClr val="bg1"/>
              </a:solidFill>
              <a:effectLst/>
              <a:latin typeface="Jokerman" panose="04090605060006020702" pitchFamily="82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89924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70E9D2-9FD4-4225-AD54-709A06C0FF0C}"/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</Words>
  <Application>Microsoft Office PowerPoint</Application>
  <PresentationFormat>Widescreen</PresentationFormat>
  <Paragraphs>250</Paragraphs>
  <Slides>52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 Black</vt:lpstr>
      <vt:lpstr>Calibri</vt:lpstr>
      <vt:lpstr>Century Gothic</vt:lpstr>
      <vt:lpstr>Elephant</vt:lpstr>
      <vt:lpstr>Jokerman</vt:lpstr>
      <vt:lpstr>Wingdings</vt:lpstr>
      <vt:lpstr>Brush</vt:lpstr>
      <vt:lpstr>Brush</vt:lpstr>
      <vt:lpstr>Matthew Chapter 13- Kingdom Parables were spoken</vt:lpstr>
      <vt:lpstr>Matthew Chapter 13:53 till 16:12</vt:lpstr>
      <vt:lpstr>1st Response to Jesus  </vt:lpstr>
      <vt:lpstr>2nd Response to Jesus</vt:lpstr>
      <vt:lpstr>3rd Response to Jesus </vt:lpstr>
      <vt:lpstr>Agenda</vt:lpstr>
      <vt:lpstr>Brush</vt:lpstr>
      <vt:lpstr>Agenda</vt:lpstr>
      <vt:lpstr>Agenda</vt:lpstr>
      <vt:lpstr>Agenda</vt:lpstr>
      <vt:lpstr>Because You defend them; Let those also who love Your name Be joyful in You.</vt:lpstr>
      <vt:lpstr>Agenda</vt:lpstr>
      <vt:lpstr>Agenda</vt:lpstr>
      <vt:lpstr>Agenda</vt:lpstr>
      <vt:lpstr>He only is my rock and my salvation; he is my defence; I shall not be greatly moved</vt:lpstr>
      <vt:lpstr>PowerPoint Presentation</vt:lpstr>
      <vt:lpstr>Agenda</vt:lpstr>
      <vt:lpstr>Agenda</vt:lpstr>
      <vt:lpstr>God’s love poured out</vt:lpstr>
      <vt:lpstr>PowerPoint Presentation</vt:lpstr>
      <vt:lpstr>When the disciples saw him walking on the lake, they were terrified. “It’s a ghost,” they said, and cried out in fear.</vt:lpstr>
      <vt:lpstr>Agenda</vt:lpstr>
      <vt:lpstr>Agenda</vt:lpstr>
      <vt:lpstr>Agenda</vt:lpstr>
      <vt:lpstr>PowerPoint Presentation</vt:lpstr>
      <vt:lpstr>Agenda</vt:lpstr>
      <vt:lpstr>Agenda</vt:lpstr>
      <vt:lpstr>Agenda</vt:lpstr>
      <vt:lpstr>Agenda</vt:lpstr>
      <vt:lpstr>Agenda</vt:lpstr>
      <vt:lpstr>PowerPoint Presentation</vt:lpstr>
      <vt:lpstr>Agenda</vt:lpstr>
      <vt:lpstr>PowerPoint Presentation</vt:lpstr>
      <vt:lpstr>Agenda</vt:lpstr>
      <vt:lpstr>Agenda</vt:lpstr>
      <vt:lpstr>Agenda</vt:lpstr>
      <vt:lpstr>PowerPoint Presentation</vt:lpstr>
      <vt:lpstr>PowerPoint Presentation</vt:lpstr>
      <vt:lpstr>Agenda</vt:lpstr>
      <vt:lpstr>Agenda</vt:lpstr>
      <vt:lpstr>Agenda</vt:lpstr>
      <vt:lpstr>Agenda</vt:lpstr>
      <vt:lpstr>PowerPoint Presentation</vt:lpstr>
      <vt:lpstr>Agenda</vt:lpstr>
      <vt:lpstr>PowerPoint Presentation</vt:lpstr>
      <vt:lpstr>Agenda</vt:lpstr>
      <vt:lpstr>PowerPoint Presentation</vt:lpstr>
      <vt:lpstr>Agenda</vt:lpstr>
      <vt:lpstr>Agenda</vt:lpstr>
      <vt:lpstr>Agenda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2023-10-08T00:59:25Z</dcterms:created>
  <dcterms:modified xsi:type="dcterms:W3CDTF">2023-10-08T03:24:45Z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