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Masters/slideMaster1.xml" ContentType="application/vnd.openxmlformats-officedocument.presentationml.slideMaster+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47.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46.xml" ContentType="application/vnd.openxmlformats-officedocument.presentationml.notesSlide+xml"/>
  <Override PartName="/ppt/notesMasters/notesMaster1.xml" ContentType="application/vnd.openxmlformats-officedocument.presentationml.notesMaster+xml"/>
  <Override PartName="/ppt/theme/theme1.xml" ContentType="application/vnd.openxmlformats-officedocument.theme+xml"/>
  <Override PartName="/ppt/theme/theme2.xml" ContentType="application/vnd.openxmlformats-officedocument.theme+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docProps/core.xml" ContentType="application/vnd.openxmlformats-package.core-properties+xml"/>
  <Override PartName="/docProps/app.xml" ContentType="application/vnd.openxmlformats-officedocument.extended-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76" r:id="rId1"/>
  </p:sldMasterIdLst>
  <p:notesMasterIdLst>
    <p:notesMasterId r:id="rId83"/>
  </p:notesMasterIdLst>
  <p:sldIdLst>
    <p:sldId id="315" r:id="rId2"/>
    <p:sldId id="256" r:id="rId3"/>
    <p:sldId id="257" r:id="rId4"/>
    <p:sldId id="258" r:id="rId5"/>
    <p:sldId id="320" r:id="rId6"/>
    <p:sldId id="321" r:id="rId7"/>
    <p:sldId id="322" r:id="rId8"/>
    <p:sldId id="323" r:id="rId9"/>
    <p:sldId id="324" r:id="rId10"/>
    <p:sldId id="325" r:id="rId11"/>
    <p:sldId id="326" r:id="rId12"/>
    <p:sldId id="327" r:id="rId13"/>
    <p:sldId id="328" r:id="rId14"/>
    <p:sldId id="329" r:id="rId15"/>
    <p:sldId id="330" r:id="rId16"/>
    <p:sldId id="319" r:id="rId17"/>
    <p:sldId id="259" r:id="rId18"/>
    <p:sldId id="260" r:id="rId19"/>
    <p:sldId id="261" r:id="rId20"/>
    <p:sldId id="262" r:id="rId21"/>
    <p:sldId id="332" r:id="rId22"/>
    <p:sldId id="333" r:id="rId23"/>
    <p:sldId id="334" r:id="rId24"/>
    <p:sldId id="335" r:id="rId25"/>
    <p:sldId id="331" r:id="rId26"/>
    <p:sldId id="263" r:id="rId27"/>
    <p:sldId id="264" r:id="rId28"/>
    <p:sldId id="265" r:id="rId29"/>
    <p:sldId id="266" r:id="rId30"/>
    <p:sldId id="267" r:id="rId31"/>
    <p:sldId id="268" r:id="rId32"/>
    <p:sldId id="269" r:id="rId33"/>
    <p:sldId id="270" r:id="rId34"/>
    <p:sldId id="271" r:id="rId35"/>
    <p:sldId id="272" r:id="rId36"/>
    <p:sldId id="273" r:id="rId37"/>
    <p:sldId id="274" r:id="rId38"/>
    <p:sldId id="275" r:id="rId39"/>
    <p:sldId id="276" r:id="rId40"/>
    <p:sldId id="277" r:id="rId41"/>
    <p:sldId id="278" r:id="rId42"/>
    <p:sldId id="279" r:id="rId43"/>
    <p:sldId id="280" r:id="rId44"/>
    <p:sldId id="281" r:id="rId45"/>
    <p:sldId id="282" r:id="rId46"/>
    <p:sldId id="283" r:id="rId47"/>
    <p:sldId id="284" r:id="rId48"/>
    <p:sldId id="285" r:id="rId49"/>
    <p:sldId id="286" r:id="rId50"/>
    <p:sldId id="287" r:id="rId51"/>
    <p:sldId id="288" r:id="rId52"/>
    <p:sldId id="289" r:id="rId53"/>
    <p:sldId id="290" r:id="rId54"/>
    <p:sldId id="336" r:id="rId55"/>
    <p:sldId id="291" r:id="rId56"/>
    <p:sldId id="292" r:id="rId57"/>
    <p:sldId id="337" r:id="rId58"/>
    <p:sldId id="293" r:id="rId59"/>
    <p:sldId id="294" r:id="rId60"/>
    <p:sldId id="295" r:id="rId61"/>
    <p:sldId id="338" r:id="rId62"/>
    <p:sldId id="296" r:id="rId63"/>
    <p:sldId id="297" r:id="rId64"/>
    <p:sldId id="339" r:id="rId65"/>
    <p:sldId id="298" r:id="rId66"/>
    <p:sldId id="299" r:id="rId67"/>
    <p:sldId id="300" r:id="rId68"/>
    <p:sldId id="301" r:id="rId69"/>
    <p:sldId id="302" r:id="rId70"/>
    <p:sldId id="303" r:id="rId71"/>
    <p:sldId id="304" r:id="rId72"/>
    <p:sldId id="305" r:id="rId73"/>
    <p:sldId id="306" r:id="rId74"/>
    <p:sldId id="307" r:id="rId75"/>
    <p:sldId id="308" r:id="rId76"/>
    <p:sldId id="309" r:id="rId77"/>
    <p:sldId id="310" r:id="rId78"/>
    <p:sldId id="311" r:id="rId79"/>
    <p:sldId id="312" r:id="rId80"/>
    <p:sldId id="313" r:id="rId81"/>
    <p:sldId id="314" r:id="rId82"/>
  </p:sldIdLst>
  <p:sldSz cx="9144000" cy="5143500" type="screen16x9"/>
  <p:notesSz cx="6858000" cy="9144000"/>
  <p:embeddedFontLst>
    <p:embeddedFont>
      <p:font typeface="Nunito" pitchFamily="2" charset="0"/>
      <p:regular r:id="rId84"/>
      <p:bold r:id="rId85"/>
      <p:italic r:id="rId86"/>
      <p:boldItalic r:id="rId87"/>
    </p:embeddedFont>
    <p:embeddedFont>
      <p:font typeface="Nunito ExtraBold" pitchFamily="2" charset="0"/>
      <p:bold r:id="rId88"/>
      <p:boldItalic r:id="rId89"/>
    </p:embeddedFont>
    <p:embeddedFont>
      <p:font typeface="Nunito Sans" pitchFamily="2" charset="0"/>
      <p:regular r:id="rId90"/>
      <p:bold r:id="rId91"/>
      <p:italic r:id="rId92"/>
      <p:boldItalic r:id="rId93"/>
    </p:embeddedFont>
    <p:embeddedFont>
      <p:font typeface="Nunito Sans ExtraBold" pitchFamily="2" charset="0"/>
      <p:bold r:id="rId94"/>
      <p:boldItalic r:id="rId95"/>
    </p:embeddedFont>
    <p:embeddedFont>
      <p:font typeface="Nunito Sans SemiBold" pitchFamily="2" charset="0"/>
      <p:regular r:id="rId96"/>
      <p:bold r:id="rId97"/>
      <p:italic r:id="rId98"/>
      <p:boldItalic r:id="rId99"/>
    </p:embeddedFont>
    <p:embeddedFont>
      <p:font typeface="Nunito SemiBold" pitchFamily="2" charset="0"/>
      <p:regular r:id="rId100"/>
      <p:bold r:id="rId101"/>
      <p:italic r:id="rId102"/>
      <p:boldItalic r:id="rId103"/>
    </p:embeddedFont>
    <p:embeddedFont>
      <p:font typeface="Roboto" panose="02000000000000000000" pitchFamily="2" charset="0"/>
      <p:regular r:id="rId104"/>
      <p:bold r:id="rId105"/>
      <p:italic r:id="rId106"/>
      <p:boldItalic r:id="rId107"/>
    </p:embeddedFont>
    <p:embeddedFont>
      <p:font typeface="Roboto Light" panose="02000000000000000000" pitchFamily="2" charset="0"/>
      <p:regular r:id="rId108"/>
      <p:bold r:id="rId109"/>
      <p:italic r:id="rId110"/>
      <p:boldItalic r:id="rId111"/>
    </p:embeddedFont>
    <p:embeddedFont>
      <p:font typeface="Roboto Slab" pitchFamily="2" charset="0"/>
      <p:regular r:id="rId112"/>
      <p:bold r:id="rId113"/>
    </p:embeddedFont>
    <p:embeddedFont>
      <p:font typeface="Roboto Slab Light" pitchFamily="2" charset="0"/>
      <p:regular r:id="rId114"/>
      <p:bold r:id="rId115"/>
    </p:embeddedFont>
    <p:embeddedFont>
      <p:font typeface="Squada One" panose="020B0604020202020204" charset="0"/>
      <p:regular r:id="rId116"/>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F2934"/>
    <a:srgbClr val="0F2732"/>
    <a:srgbClr val="F14E2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88" d="100"/>
          <a:sy n="88" d="100"/>
        </p:scale>
        <p:origin x="588" y="120"/>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presProps" Target="presProps.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font" Target="fonts/font1.fntdata"/><Relationship Id="rId89" Type="http://schemas.openxmlformats.org/officeDocument/2006/relationships/font" Target="fonts/font6.fntdata"/><Relationship Id="rId112" Type="http://schemas.openxmlformats.org/officeDocument/2006/relationships/font" Target="fonts/font29.fntdata"/><Relationship Id="rId16" Type="http://schemas.openxmlformats.org/officeDocument/2006/relationships/slide" Target="slides/slide15.xml"/><Relationship Id="rId107" Type="http://schemas.openxmlformats.org/officeDocument/2006/relationships/font" Target="fonts/font24.fntdata"/><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font" Target="fonts/font19.fntdata"/><Relationship Id="rId123" Type="http://schemas.openxmlformats.org/officeDocument/2006/relationships/customXml" Target="../customXml/item3.xml"/><Relationship Id="rId5" Type="http://schemas.openxmlformats.org/officeDocument/2006/relationships/slide" Target="slides/slide4.xml"/><Relationship Id="rId90" Type="http://schemas.openxmlformats.org/officeDocument/2006/relationships/font" Target="fonts/font7.fntdata"/><Relationship Id="rId95" Type="http://schemas.openxmlformats.org/officeDocument/2006/relationships/font" Target="fonts/font12.fntdata"/><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font" Target="fonts/font30.fntdata"/><Relationship Id="rId118" Type="http://schemas.openxmlformats.org/officeDocument/2006/relationships/viewProps" Target="viewProps.xml"/><Relationship Id="rId80" Type="http://schemas.openxmlformats.org/officeDocument/2006/relationships/slide" Target="slides/slide79.xml"/><Relationship Id="rId85" Type="http://schemas.openxmlformats.org/officeDocument/2006/relationships/font" Target="fonts/font2.fntdata"/><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font" Target="fonts/font20.fntdata"/><Relationship Id="rId108" Type="http://schemas.openxmlformats.org/officeDocument/2006/relationships/font" Target="fonts/font25.fntdata"/><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font" Target="fonts/font8.fntdata"/><Relationship Id="rId96" Type="http://schemas.openxmlformats.org/officeDocument/2006/relationships/font" Target="fonts/font13.fntdata"/><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font" Target="fonts/font31.fntdata"/><Relationship Id="rId119" Type="http://schemas.openxmlformats.org/officeDocument/2006/relationships/theme" Target="theme/theme1.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font" Target="fonts/font3.fntdata"/><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font" Target="fonts/font26.fntdata"/><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font" Target="fonts/font14.fntdata"/><Relationship Id="rId104" Type="http://schemas.openxmlformats.org/officeDocument/2006/relationships/font" Target="fonts/font21.fntdata"/><Relationship Id="rId120" Type="http://schemas.openxmlformats.org/officeDocument/2006/relationships/tableStyles" Target="tableStyle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font" Target="fonts/font9.fntdata"/><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font" Target="fonts/font4.fntdata"/><Relationship Id="rId110" Type="http://schemas.openxmlformats.org/officeDocument/2006/relationships/font" Target="fonts/font27.fntdata"/><Relationship Id="rId115" Type="http://schemas.openxmlformats.org/officeDocument/2006/relationships/font" Target="fonts/font32.fntdata"/><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font" Target="fonts/font17.fntdata"/><Relationship Id="rId105" Type="http://schemas.openxmlformats.org/officeDocument/2006/relationships/font" Target="fonts/font22.fntdata"/><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font" Target="fonts/font10.fntdata"/><Relationship Id="rId98" Type="http://schemas.openxmlformats.org/officeDocument/2006/relationships/font" Target="fonts/font15.fntdata"/><Relationship Id="rId121" Type="http://schemas.openxmlformats.org/officeDocument/2006/relationships/customXml" Target="../customXml/item1.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font" Target="fonts/font33.fntdata"/><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notesMaster" Target="notesMasters/notesMaster1.xml"/><Relationship Id="rId88" Type="http://schemas.openxmlformats.org/officeDocument/2006/relationships/font" Target="fonts/font5.fntdata"/><Relationship Id="rId111" Type="http://schemas.openxmlformats.org/officeDocument/2006/relationships/font" Target="fonts/font28.fntdata"/><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font" Target="fonts/font23.fntdata"/><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font" Target="fonts/font11.fntdata"/><Relationship Id="rId99" Type="http://schemas.openxmlformats.org/officeDocument/2006/relationships/font" Target="fonts/font16.fntdata"/><Relationship Id="rId101" Type="http://schemas.openxmlformats.org/officeDocument/2006/relationships/font" Target="fonts/font18.fntdata"/><Relationship Id="rId122" Type="http://schemas.openxmlformats.org/officeDocument/2006/relationships/customXml" Target="../customXml/item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2"/>
        <p:cNvGrpSpPr/>
        <p:nvPr/>
      </p:nvGrpSpPr>
      <p:grpSpPr>
        <a:xfrm>
          <a:off x="0" y="0"/>
          <a:ext cx="0" cy="0"/>
          <a:chOff x="0" y="0"/>
          <a:chExt cx="0" cy="0"/>
        </a:xfrm>
      </p:grpSpPr>
      <p:sp>
        <p:nvSpPr>
          <p:cNvPr id="353" name="Google Shape;353;g2cbeee296c9_0_118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54" name="Google Shape;354;g2cbeee296c9_0_118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74551933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2"/>
        <p:cNvGrpSpPr/>
        <p:nvPr/>
      </p:nvGrpSpPr>
      <p:grpSpPr>
        <a:xfrm>
          <a:off x="0" y="0"/>
          <a:ext cx="0" cy="0"/>
          <a:chOff x="0" y="0"/>
          <a:chExt cx="0" cy="0"/>
        </a:xfrm>
      </p:grpSpPr>
      <p:sp>
        <p:nvSpPr>
          <p:cNvPr id="353" name="Google Shape;353;g2cbeee296c9_0_118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54" name="Google Shape;354;g2cbeee296c9_0_118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8"/>
        <p:cNvGrpSpPr/>
        <p:nvPr/>
      </p:nvGrpSpPr>
      <p:grpSpPr>
        <a:xfrm>
          <a:off x="0" y="0"/>
          <a:ext cx="0" cy="0"/>
          <a:chOff x="0" y="0"/>
          <a:chExt cx="0" cy="0"/>
        </a:xfrm>
      </p:grpSpPr>
      <p:sp>
        <p:nvSpPr>
          <p:cNvPr id="359" name="Google Shape;359;g2cbeee296c9_0_119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60" name="Google Shape;360;g2cbeee296c9_0_119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3"/>
        <p:cNvGrpSpPr/>
        <p:nvPr/>
      </p:nvGrpSpPr>
      <p:grpSpPr>
        <a:xfrm>
          <a:off x="0" y="0"/>
          <a:ext cx="0" cy="0"/>
          <a:chOff x="0" y="0"/>
          <a:chExt cx="0" cy="0"/>
        </a:xfrm>
      </p:grpSpPr>
      <p:sp>
        <p:nvSpPr>
          <p:cNvPr id="364" name="Google Shape;364;g2cbeee296c9_0_123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65" name="Google Shape;365;g2cbeee296c9_0_123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3"/>
        <p:cNvGrpSpPr/>
        <p:nvPr/>
      </p:nvGrpSpPr>
      <p:grpSpPr>
        <a:xfrm>
          <a:off x="0" y="0"/>
          <a:ext cx="0" cy="0"/>
          <a:chOff x="0" y="0"/>
          <a:chExt cx="0" cy="0"/>
        </a:xfrm>
      </p:grpSpPr>
      <p:sp>
        <p:nvSpPr>
          <p:cNvPr id="364" name="Google Shape;364;g2cbeee296c9_0_123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65" name="Google Shape;365;g2cbeee296c9_0_123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318397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3"/>
        <p:cNvGrpSpPr/>
        <p:nvPr/>
      </p:nvGrpSpPr>
      <p:grpSpPr>
        <a:xfrm>
          <a:off x="0" y="0"/>
          <a:ext cx="0" cy="0"/>
          <a:chOff x="0" y="0"/>
          <a:chExt cx="0" cy="0"/>
        </a:xfrm>
      </p:grpSpPr>
      <p:sp>
        <p:nvSpPr>
          <p:cNvPr id="364" name="Google Shape;364;g2cbeee296c9_0_123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65" name="Google Shape;365;g2cbeee296c9_0_123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94746744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3"/>
        <p:cNvGrpSpPr/>
        <p:nvPr/>
      </p:nvGrpSpPr>
      <p:grpSpPr>
        <a:xfrm>
          <a:off x="0" y="0"/>
          <a:ext cx="0" cy="0"/>
          <a:chOff x="0" y="0"/>
          <a:chExt cx="0" cy="0"/>
        </a:xfrm>
      </p:grpSpPr>
      <p:sp>
        <p:nvSpPr>
          <p:cNvPr id="364" name="Google Shape;364;g2cbeee296c9_0_123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65" name="Google Shape;365;g2cbeee296c9_0_123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51088540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3"/>
        <p:cNvGrpSpPr/>
        <p:nvPr/>
      </p:nvGrpSpPr>
      <p:grpSpPr>
        <a:xfrm>
          <a:off x="0" y="0"/>
          <a:ext cx="0" cy="0"/>
          <a:chOff x="0" y="0"/>
          <a:chExt cx="0" cy="0"/>
        </a:xfrm>
      </p:grpSpPr>
      <p:sp>
        <p:nvSpPr>
          <p:cNvPr id="364" name="Google Shape;364;g2cbeee296c9_0_123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65" name="Google Shape;365;g2cbeee296c9_0_123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00473301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3"/>
        <p:cNvGrpSpPr/>
        <p:nvPr/>
      </p:nvGrpSpPr>
      <p:grpSpPr>
        <a:xfrm>
          <a:off x="0" y="0"/>
          <a:ext cx="0" cy="0"/>
          <a:chOff x="0" y="0"/>
          <a:chExt cx="0" cy="0"/>
        </a:xfrm>
      </p:grpSpPr>
      <p:sp>
        <p:nvSpPr>
          <p:cNvPr id="364" name="Google Shape;364;g2cbeee296c9_0_123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65" name="Google Shape;365;g2cbeee296c9_0_123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19011747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3"/>
        <p:cNvGrpSpPr/>
        <p:nvPr/>
      </p:nvGrpSpPr>
      <p:grpSpPr>
        <a:xfrm>
          <a:off x="0" y="0"/>
          <a:ext cx="0" cy="0"/>
          <a:chOff x="0" y="0"/>
          <a:chExt cx="0" cy="0"/>
        </a:xfrm>
      </p:grpSpPr>
      <p:sp>
        <p:nvSpPr>
          <p:cNvPr id="364" name="Google Shape;364;g2cbeee296c9_0_123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65" name="Google Shape;365;g2cbeee296c9_0_123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00906432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3"/>
        <p:cNvGrpSpPr/>
        <p:nvPr/>
      </p:nvGrpSpPr>
      <p:grpSpPr>
        <a:xfrm>
          <a:off x="0" y="0"/>
          <a:ext cx="0" cy="0"/>
          <a:chOff x="0" y="0"/>
          <a:chExt cx="0" cy="0"/>
        </a:xfrm>
      </p:grpSpPr>
      <p:sp>
        <p:nvSpPr>
          <p:cNvPr id="364" name="Google Shape;364;g2cbeee296c9_0_123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65" name="Google Shape;365;g2cbeee296c9_0_123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23530467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3"/>
        <p:cNvGrpSpPr/>
        <p:nvPr/>
      </p:nvGrpSpPr>
      <p:grpSpPr>
        <a:xfrm>
          <a:off x="0" y="0"/>
          <a:ext cx="0" cy="0"/>
          <a:chOff x="0" y="0"/>
          <a:chExt cx="0" cy="0"/>
        </a:xfrm>
      </p:grpSpPr>
      <p:sp>
        <p:nvSpPr>
          <p:cNvPr id="364" name="Google Shape;364;g2cbeee296c9_0_123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65" name="Google Shape;365;g2cbeee296c9_0_123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23597307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3"/>
        <p:cNvGrpSpPr/>
        <p:nvPr/>
      </p:nvGrpSpPr>
      <p:grpSpPr>
        <a:xfrm>
          <a:off x="0" y="0"/>
          <a:ext cx="0" cy="0"/>
          <a:chOff x="0" y="0"/>
          <a:chExt cx="0" cy="0"/>
        </a:xfrm>
      </p:grpSpPr>
      <p:sp>
        <p:nvSpPr>
          <p:cNvPr id="364" name="Google Shape;364;g2cbeee296c9_0_123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65" name="Google Shape;365;g2cbeee296c9_0_123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59257806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3"/>
        <p:cNvGrpSpPr/>
        <p:nvPr/>
      </p:nvGrpSpPr>
      <p:grpSpPr>
        <a:xfrm>
          <a:off x="0" y="0"/>
          <a:ext cx="0" cy="0"/>
          <a:chOff x="0" y="0"/>
          <a:chExt cx="0" cy="0"/>
        </a:xfrm>
      </p:grpSpPr>
      <p:sp>
        <p:nvSpPr>
          <p:cNvPr id="364" name="Google Shape;364;g2cbeee296c9_0_123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65" name="Google Shape;365;g2cbeee296c9_0_123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60305715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3"/>
        <p:cNvGrpSpPr/>
        <p:nvPr/>
      </p:nvGrpSpPr>
      <p:grpSpPr>
        <a:xfrm>
          <a:off x="0" y="0"/>
          <a:ext cx="0" cy="0"/>
          <a:chOff x="0" y="0"/>
          <a:chExt cx="0" cy="0"/>
        </a:xfrm>
      </p:grpSpPr>
      <p:sp>
        <p:nvSpPr>
          <p:cNvPr id="364" name="Google Shape;364;g2cbeee296c9_0_123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65" name="Google Shape;365;g2cbeee296c9_0_123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2909298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3"/>
        <p:cNvGrpSpPr/>
        <p:nvPr/>
      </p:nvGrpSpPr>
      <p:grpSpPr>
        <a:xfrm>
          <a:off x="0" y="0"/>
          <a:ext cx="0" cy="0"/>
          <a:chOff x="0" y="0"/>
          <a:chExt cx="0" cy="0"/>
        </a:xfrm>
      </p:grpSpPr>
      <p:sp>
        <p:nvSpPr>
          <p:cNvPr id="364" name="Google Shape;364;g2cbeee296c9_0_123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65" name="Google Shape;365;g2cbeee296c9_0_123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20448551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1"/>
        <p:cNvGrpSpPr/>
        <p:nvPr/>
      </p:nvGrpSpPr>
      <p:grpSpPr>
        <a:xfrm>
          <a:off x="0" y="0"/>
          <a:ext cx="0" cy="0"/>
          <a:chOff x="0" y="0"/>
          <a:chExt cx="0" cy="0"/>
        </a:xfrm>
      </p:grpSpPr>
      <p:sp>
        <p:nvSpPr>
          <p:cNvPr id="382" name="Google Shape;382;g2cbeee296c9_0_126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83" name="Google Shape;383;g2cbeee296c9_0_126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8"/>
        <p:cNvGrpSpPr/>
        <p:nvPr/>
      </p:nvGrpSpPr>
      <p:grpSpPr>
        <a:xfrm>
          <a:off x="0" y="0"/>
          <a:ext cx="0" cy="0"/>
          <a:chOff x="0" y="0"/>
          <a:chExt cx="0" cy="0"/>
        </a:xfrm>
      </p:grpSpPr>
      <p:sp>
        <p:nvSpPr>
          <p:cNvPr id="419" name="Google Shape;419;g2cbeee296c9_0_172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20" name="Google Shape;420;g2cbeee296c9_0_172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5"/>
        <p:cNvGrpSpPr/>
        <p:nvPr/>
      </p:nvGrpSpPr>
      <p:grpSpPr>
        <a:xfrm>
          <a:off x="0" y="0"/>
          <a:ext cx="0" cy="0"/>
          <a:chOff x="0" y="0"/>
          <a:chExt cx="0" cy="0"/>
        </a:xfrm>
      </p:grpSpPr>
      <p:sp>
        <p:nvSpPr>
          <p:cNvPr id="456" name="Google Shape;456;g2cbeee296c9_0_176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57" name="Google Shape;457;g2cbeee296c9_0_176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2"/>
        <p:cNvGrpSpPr/>
        <p:nvPr/>
      </p:nvGrpSpPr>
      <p:grpSpPr>
        <a:xfrm>
          <a:off x="0" y="0"/>
          <a:ext cx="0" cy="0"/>
          <a:chOff x="0" y="0"/>
          <a:chExt cx="0" cy="0"/>
        </a:xfrm>
      </p:grpSpPr>
      <p:sp>
        <p:nvSpPr>
          <p:cNvPr id="493" name="Google Shape;493;g2cbeee296c9_0_179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94" name="Google Shape;494;g2cbeee296c9_0_179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15- 20 Discipling or disciplining?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2"/>
        <p:cNvGrpSpPr/>
        <p:nvPr/>
      </p:nvGrpSpPr>
      <p:grpSpPr>
        <a:xfrm>
          <a:off x="0" y="0"/>
          <a:ext cx="0" cy="0"/>
          <a:chOff x="0" y="0"/>
          <a:chExt cx="0" cy="0"/>
        </a:xfrm>
      </p:grpSpPr>
      <p:sp>
        <p:nvSpPr>
          <p:cNvPr id="493" name="Google Shape;493;g2cbeee296c9_0_179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94" name="Google Shape;494;g2cbeee296c9_0_179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15- 20 Discipling or disciplining? </a:t>
            </a:r>
            <a:endParaRPr/>
          </a:p>
        </p:txBody>
      </p:sp>
    </p:spTree>
    <p:extLst>
      <p:ext uri="{BB962C8B-B14F-4D97-AF65-F5344CB8AC3E}">
        <p14:creationId xmlns:p14="http://schemas.microsoft.com/office/powerpoint/2010/main" val="236961127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2"/>
        <p:cNvGrpSpPr/>
        <p:nvPr/>
      </p:nvGrpSpPr>
      <p:grpSpPr>
        <a:xfrm>
          <a:off x="0" y="0"/>
          <a:ext cx="0" cy="0"/>
          <a:chOff x="0" y="0"/>
          <a:chExt cx="0" cy="0"/>
        </a:xfrm>
      </p:grpSpPr>
      <p:sp>
        <p:nvSpPr>
          <p:cNvPr id="493" name="Google Shape;493;g2cbeee296c9_0_179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94" name="Google Shape;494;g2cbeee296c9_0_179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15- 20 Discipling or disciplining? </a:t>
            </a:r>
            <a:endParaRPr/>
          </a:p>
        </p:txBody>
      </p:sp>
    </p:spTree>
    <p:extLst>
      <p:ext uri="{BB962C8B-B14F-4D97-AF65-F5344CB8AC3E}">
        <p14:creationId xmlns:p14="http://schemas.microsoft.com/office/powerpoint/2010/main" val="104992381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2"/>
        <p:cNvGrpSpPr/>
        <p:nvPr/>
      </p:nvGrpSpPr>
      <p:grpSpPr>
        <a:xfrm>
          <a:off x="0" y="0"/>
          <a:ext cx="0" cy="0"/>
          <a:chOff x="0" y="0"/>
          <a:chExt cx="0" cy="0"/>
        </a:xfrm>
      </p:grpSpPr>
      <p:sp>
        <p:nvSpPr>
          <p:cNvPr id="493" name="Google Shape;493;g2cbeee296c9_0_179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94" name="Google Shape;494;g2cbeee296c9_0_179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15- 20 Discipling or disciplining? </a:t>
            </a:r>
            <a:endParaRPr/>
          </a:p>
        </p:txBody>
      </p:sp>
    </p:spTree>
    <p:extLst>
      <p:ext uri="{BB962C8B-B14F-4D97-AF65-F5344CB8AC3E}">
        <p14:creationId xmlns:p14="http://schemas.microsoft.com/office/powerpoint/2010/main" val="34455995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2"/>
        <p:cNvGrpSpPr/>
        <p:nvPr/>
      </p:nvGrpSpPr>
      <p:grpSpPr>
        <a:xfrm>
          <a:off x="0" y="0"/>
          <a:ext cx="0" cy="0"/>
          <a:chOff x="0" y="0"/>
          <a:chExt cx="0" cy="0"/>
        </a:xfrm>
      </p:grpSpPr>
      <p:sp>
        <p:nvSpPr>
          <p:cNvPr id="493" name="Google Shape;493;g2cbeee296c9_0_179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94" name="Google Shape;494;g2cbeee296c9_0_179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15- 20 Discipling or disciplining? </a:t>
            </a:r>
            <a:endParaRPr/>
          </a:p>
        </p:txBody>
      </p:sp>
    </p:spTree>
    <p:extLst>
      <p:ext uri="{BB962C8B-B14F-4D97-AF65-F5344CB8AC3E}">
        <p14:creationId xmlns:p14="http://schemas.microsoft.com/office/powerpoint/2010/main" val="39486160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2"/>
        <p:cNvGrpSpPr/>
        <p:nvPr/>
      </p:nvGrpSpPr>
      <p:grpSpPr>
        <a:xfrm>
          <a:off x="0" y="0"/>
          <a:ext cx="0" cy="0"/>
          <a:chOff x="0" y="0"/>
          <a:chExt cx="0" cy="0"/>
        </a:xfrm>
      </p:grpSpPr>
      <p:sp>
        <p:nvSpPr>
          <p:cNvPr id="493" name="Google Shape;493;g2cbeee296c9_0_179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94" name="Google Shape;494;g2cbeee296c9_0_179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15- 20 Discipling or disciplining? </a:t>
            </a:r>
            <a:endParaRPr/>
          </a:p>
        </p:txBody>
      </p:sp>
    </p:spTree>
    <p:extLst>
      <p:ext uri="{BB962C8B-B14F-4D97-AF65-F5344CB8AC3E}">
        <p14:creationId xmlns:p14="http://schemas.microsoft.com/office/powerpoint/2010/main" val="276927981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7"/>
        <p:cNvGrpSpPr/>
        <p:nvPr/>
      </p:nvGrpSpPr>
      <p:grpSpPr>
        <a:xfrm>
          <a:off x="0" y="0"/>
          <a:ext cx="0" cy="0"/>
          <a:chOff x="0" y="0"/>
          <a:chExt cx="0" cy="0"/>
        </a:xfrm>
      </p:grpSpPr>
      <p:sp>
        <p:nvSpPr>
          <p:cNvPr id="508" name="Google Shape;508;g2cbeee296c9_0_182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09" name="Google Shape;509;g2cbeee296c9_0_182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3"/>
        <p:cNvGrpSpPr/>
        <p:nvPr/>
      </p:nvGrpSpPr>
      <p:grpSpPr>
        <a:xfrm>
          <a:off x="0" y="0"/>
          <a:ext cx="0" cy="0"/>
          <a:chOff x="0" y="0"/>
          <a:chExt cx="0" cy="0"/>
        </a:xfrm>
      </p:grpSpPr>
      <p:sp>
        <p:nvSpPr>
          <p:cNvPr id="514" name="Google Shape;514;g2cbeee296c9_0_181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15" name="Google Shape;515;g2cbeee296c9_0_18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7"/>
        <p:cNvGrpSpPr/>
        <p:nvPr/>
      </p:nvGrpSpPr>
      <p:grpSpPr>
        <a:xfrm>
          <a:off x="0" y="0"/>
          <a:ext cx="0" cy="0"/>
          <a:chOff x="0" y="0"/>
          <a:chExt cx="0" cy="0"/>
        </a:xfrm>
      </p:grpSpPr>
      <p:sp>
        <p:nvSpPr>
          <p:cNvPr id="528" name="Google Shape;528;g2cbeee296c9_0_186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9" name="Google Shape;529;g2cbeee296c9_0_186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2"/>
        <p:cNvGrpSpPr/>
        <p:nvPr/>
      </p:nvGrpSpPr>
      <p:grpSpPr>
        <a:xfrm>
          <a:off x="0" y="0"/>
          <a:ext cx="0" cy="0"/>
          <a:chOff x="0" y="0"/>
          <a:chExt cx="0" cy="0"/>
        </a:xfrm>
      </p:grpSpPr>
      <p:sp>
        <p:nvSpPr>
          <p:cNvPr id="533" name="Google Shape;533;g2cbeee296c9_0_197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34" name="Google Shape;534;g2cbeee296c9_0_197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9"/>
        <p:cNvGrpSpPr/>
        <p:nvPr/>
      </p:nvGrpSpPr>
      <p:grpSpPr>
        <a:xfrm>
          <a:off x="0" y="0"/>
          <a:ext cx="0" cy="0"/>
          <a:chOff x="0" y="0"/>
          <a:chExt cx="0" cy="0"/>
        </a:xfrm>
      </p:grpSpPr>
      <p:sp>
        <p:nvSpPr>
          <p:cNvPr id="540" name="Google Shape;540;g2cbeee296c9_0_195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41" name="Google Shape;541;g2cbeee296c9_0_195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5"/>
        <p:cNvGrpSpPr/>
        <p:nvPr/>
      </p:nvGrpSpPr>
      <p:grpSpPr>
        <a:xfrm>
          <a:off x="0" y="0"/>
          <a:ext cx="0" cy="0"/>
          <a:chOff x="0" y="0"/>
          <a:chExt cx="0" cy="0"/>
        </a:xfrm>
      </p:grpSpPr>
      <p:sp>
        <p:nvSpPr>
          <p:cNvPr id="546" name="Google Shape;546;g2cbeee296c9_0_189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47" name="Google Shape;547;g2cbeee296c9_0_189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2"/>
        <p:cNvGrpSpPr/>
        <p:nvPr/>
      </p:nvGrpSpPr>
      <p:grpSpPr>
        <a:xfrm>
          <a:off x="0" y="0"/>
          <a:ext cx="0" cy="0"/>
          <a:chOff x="0" y="0"/>
          <a:chExt cx="0" cy="0"/>
        </a:xfrm>
      </p:grpSpPr>
      <p:sp>
        <p:nvSpPr>
          <p:cNvPr id="553" name="Google Shape;553;g2cbeee296c9_0_191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54" name="Google Shape;554;g2cbeee296c9_0_19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7"/>
        <p:cNvGrpSpPr/>
        <p:nvPr/>
      </p:nvGrpSpPr>
      <p:grpSpPr>
        <a:xfrm>
          <a:off x="0" y="0"/>
          <a:ext cx="0" cy="0"/>
          <a:chOff x="0" y="0"/>
          <a:chExt cx="0" cy="0"/>
        </a:xfrm>
      </p:grpSpPr>
      <p:sp>
        <p:nvSpPr>
          <p:cNvPr id="558" name="Google Shape;558;g2cbeee296c9_0_191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59" name="Google Shape;559;g2cbeee296c9_0_191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2"/>
        <p:cNvGrpSpPr/>
        <p:nvPr/>
      </p:nvGrpSpPr>
      <p:grpSpPr>
        <a:xfrm>
          <a:off x="0" y="0"/>
          <a:ext cx="0" cy="0"/>
          <a:chOff x="0" y="0"/>
          <a:chExt cx="0" cy="0"/>
        </a:xfrm>
      </p:grpSpPr>
      <p:sp>
        <p:nvSpPr>
          <p:cNvPr id="563" name="Google Shape;563;g2cbeee296c9_0_192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64" name="Google Shape;564;g2cbeee296c9_0_192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7"/>
        <p:cNvGrpSpPr/>
        <p:nvPr/>
      </p:nvGrpSpPr>
      <p:grpSpPr>
        <a:xfrm>
          <a:off x="0" y="0"/>
          <a:ext cx="0" cy="0"/>
          <a:chOff x="0" y="0"/>
          <a:chExt cx="0" cy="0"/>
        </a:xfrm>
      </p:grpSpPr>
      <p:sp>
        <p:nvSpPr>
          <p:cNvPr id="568" name="Google Shape;568;g2cbeee296c9_0_192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69" name="Google Shape;569;g2cbeee296c9_0_192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2"/>
        <p:cNvGrpSpPr/>
        <p:nvPr/>
      </p:nvGrpSpPr>
      <p:grpSpPr>
        <a:xfrm>
          <a:off x="0" y="0"/>
          <a:ext cx="0" cy="0"/>
          <a:chOff x="0" y="0"/>
          <a:chExt cx="0" cy="0"/>
        </a:xfrm>
      </p:grpSpPr>
      <p:sp>
        <p:nvSpPr>
          <p:cNvPr id="573" name="Google Shape;573;g2cbeee296c9_0_193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74" name="Google Shape;574;g2cbeee296c9_0_193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7"/>
        <p:cNvGrpSpPr/>
        <p:nvPr/>
      </p:nvGrpSpPr>
      <p:grpSpPr>
        <a:xfrm>
          <a:off x="0" y="0"/>
          <a:ext cx="0" cy="0"/>
          <a:chOff x="0" y="0"/>
          <a:chExt cx="0" cy="0"/>
        </a:xfrm>
      </p:grpSpPr>
      <p:sp>
        <p:nvSpPr>
          <p:cNvPr id="578" name="Google Shape;578;g2cbeee296c9_0_194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79" name="Google Shape;579;g2cbeee296c9_0_194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3"/>
        <p:cNvGrpSpPr/>
        <p:nvPr/>
      </p:nvGrpSpPr>
      <p:grpSpPr>
        <a:xfrm>
          <a:off x="0" y="0"/>
          <a:ext cx="0" cy="0"/>
          <a:chOff x="0" y="0"/>
          <a:chExt cx="0" cy="0"/>
        </a:xfrm>
      </p:grpSpPr>
      <p:sp>
        <p:nvSpPr>
          <p:cNvPr id="584" name="Google Shape;584;g2cbeee296c9_0_195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85" name="Google Shape;585;g2cbeee296c9_0_195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9"/>
        <p:cNvGrpSpPr/>
        <p:nvPr/>
      </p:nvGrpSpPr>
      <p:grpSpPr>
        <a:xfrm>
          <a:off x="0" y="0"/>
          <a:ext cx="0" cy="0"/>
          <a:chOff x="0" y="0"/>
          <a:chExt cx="0" cy="0"/>
        </a:xfrm>
      </p:grpSpPr>
      <p:sp>
        <p:nvSpPr>
          <p:cNvPr id="590" name="Google Shape;590;g2cbeee296c9_0_197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91" name="Google Shape;591;g2cbeee296c9_0_197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4"/>
        <p:cNvGrpSpPr/>
        <p:nvPr/>
      </p:nvGrpSpPr>
      <p:grpSpPr>
        <a:xfrm>
          <a:off x="0" y="0"/>
          <a:ext cx="0" cy="0"/>
          <a:chOff x="0" y="0"/>
          <a:chExt cx="0" cy="0"/>
        </a:xfrm>
      </p:grpSpPr>
      <p:sp>
        <p:nvSpPr>
          <p:cNvPr id="595" name="Google Shape;595;g2cbeee296c9_0_198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96" name="Google Shape;596;g2cbeee296c9_0_198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0"/>
        <p:cNvGrpSpPr/>
        <p:nvPr/>
      </p:nvGrpSpPr>
      <p:grpSpPr>
        <a:xfrm>
          <a:off x="0" y="0"/>
          <a:ext cx="0" cy="0"/>
          <a:chOff x="0" y="0"/>
          <a:chExt cx="0" cy="0"/>
        </a:xfrm>
      </p:grpSpPr>
      <p:sp>
        <p:nvSpPr>
          <p:cNvPr id="601" name="Google Shape;601;g2cbeee296c9_0_199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2" name="Google Shape;602;g2cbeee296c9_0_199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9"/>
        <p:cNvGrpSpPr/>
        <p:nvPr/>
      </p:nvGrpSpPr>
      <p:grpSpPr>
        <a:xfrm>
          <a:off x="0" y="0"/>
          <a:ext cx="0" cy="0"/>
          <a:chOff x="0" y="0"/>
          <a:chExt cx="0" cy="0"/>
        </a:xfrm>
      </p:grpSpPr>
      <p:sp>
        <p:nvSpPr>
          <p:cNvPr id="610" name="Google Shape;610;g2cbeee296c9_0_200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11" name="Google Shape;611;g2cbeee296c9_0_200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5"/>
        <p:cNvGrpSpPr/>
        <p:nvPr/>
      </p:nvGrpSpPr>
      <p:grpSpPr>
        <a:xfrm>
          <a:off x="0" y="0"/>
          <a:ext cx="0" cy="0"/>
          <a:chOff x="0" y="0"/>
          <a:chExt cx="0" cy="0"/>
        </a:xfrm>
      </p:grpSpPr>
      <p:sp>
        <p:nvSpPr>
          <p:cNvPr id="616" name="Google Shape;616;g2cbeee296c9_0_201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17" name="Google Shape;617;g2cbeee296c9_0_20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0"/>
        <p:cNvGrpSpPr/>
        <p:nvPr/>
      </p:nvGrpSpPr>
      <p:grpSpPr>
        <a:xfrm>
          <a:off x="0" y="0"/>
          <a:ext cx="0" cy="0"/>
          <a:chOff x="0" y="0"/>
          <a:chExt cx="0" cy="0"/>
        </a:xfrm>
      </p:grpSpPr>
      <p:sp>
        <p:nvSpPr>
          <p:cNvPr id="621" name="Google Shape;621;g2cbeee296c9_0_201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22" name="Google Shape;622;g2cbeee296c9_0_201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6"/>
        <p:cNvGrpSpPr/>
        <p:nvPr/>
      </p:nvGrpSpPr>
      <p:grpSpPr>
        <a:xfrm>
          <a:off x="0" y="0"/>
          <a:ext cx="0" cy="0"/>
          <a:chOff x="0" y="0"/>
          <a:chExt cx="0" cy="0"/>
        </a:xfrm>
      </p:grpSpPr>
      <p:sp>
        <p:nvSpPr>
          <p:cNvPr id="627" name="Google Shape;627;g2cbeee296c9_0_204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28" name="Google Shape;628;g2cbeee296c9_0_204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3"/>
        <p:cNvGrpSpPr/>
        <p:nvPr/>
      </p:nvGrpSpPr>
      <p:grpSpPr>
        <a:xfrm>
          <a:off x="0" y="0"/>
          <a:ext cx="0" cy="0"/>
          <a:chOff x="0" y="0"/>
          <a:chExt cx="0" cy="0"/>
        </a:xfrm>
      </p:grpSpPr>
      <p:sp>
        <p:nvSpPr>
          <p:cNvPr id="634" name="Google Shape;634;g2cbeee296c9_0_205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35" name="Google Shape;635;g2cbeee296c9_0_205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9"/>
        <p:cNvGrpSpPr/>
        <p:nvPr/>
      </p:nvGrpSpPr>
      <p:grpSpPr>
        <a:xfrm>
          <a:off x="0" y="0"/>
          <a:ext cx="0" cy="0"/>
          <a:chOff x="0" y="0"/>
          <a:chExt cx="0" cy="0"/>
        </a:xfrm>
      </p:grpSpPr>
      <p:sp>
        <p:nvSpPr>
          <p:cNvPr id="640" name="Google Shape;640;g2cbeee296c9_0_205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41" name="Google Shape;641;g2cbeee296c9_0_205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6"/>
        <p:cNvGrpSpPr/>
        <p:nvPr/>
      </p:nvGrpSpPr>
      <p:grpSpPr>
        <a:xfrm>
          <a:off x="0" y="0"/>
          <a:ext cx="0" cy="0"/>
          <a:chOff x="0" y="0"/>
          <a:chExt cx="0" cy="0"/>
        </a:xfrm>
      </p:grpSpPr>
      <p:sp>
        <p:nvSpPr>
          <p:cNvPr id="647" name="Google Shape;647;g2cbeee296c9_0_206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48" name="Google Shape;648;g2cbeee296c9_0_206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4"/>
        <p:cNvGrpSpPr/>
        <p:nvPr/>
      </p:nvGrpSpPr>
      <p:grpSpPr>
        <a:xfrm>
          <a:off x="0" y="0"/>
          <a:ext cx="0" cy="0"/>
          <a:chOff x="0" y="0"/>
          <a:chExt cx="0" cy="0"/>
        </a:xfrm>
      </p:grpSpPr>
      <p:sp>
        <p:nvSpPr>
          <p:cNvPr id="655" name="Google Shape;655;g2cbeee296c9_0_207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56" name="Google Shape;656;g2cbeee296c9_0_207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0"/>
        <p:cNvGrpSpPr/>
        <p:nvPr/>
      </p:nvGrpSpPr>
      <p:grpSpPr>
        <a:xfrm>
          <a:off x="0" y="0"/>
          <a:ext cx="0" cy="0"/>
          <a:chOff x="0" y="0"/>
          <a:chExt cx="0" cy="0"/>
        </a:xfrm>
      </p:grpSpPr>
      <p:sp>
        <p:nvSpPr>
          <p:cNvPr id="661" name="Google Shape;661;g2cbeee296c9_0_208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62" name="Google Shape;662;g2cbeee296c9_0_208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6"/>
        <p:cNvGrpSpPr/>
        <p:nvPr/>
      </p:nvGrpSpPr>
      <p:grpSpPr>
        <a:xfrm>
          <a:off x="0" y="0"/>
          <a:ext cx="0" cy="0"/>
          <a:chOff x="0" y="0"/>
          <a:chExt cx="0" cy="0"/>
        </a:xfrm>
      </p:grpSpPr>
      <p:sp>
        <p:nvSpPr>
          <p:cNvPr id="667" name="Google Shape;667;g2cbeee296c9_0_208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68" name="Google Shape;668;g2cbeee296c9_0_208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2"/>
        <p:cNvGrpSpPr/>
        <p:nvPr/>
      </p:nvGrpSpPr>
      <p:grpSpPr>
        <a:xfrm>
          <a:off x="0" y="0"/>
          <a:ext cx="0" cy="0"/>
          <a:chOff x="0" y="0"/>
          <a:chExt cx="0" cy="0"/>
        </a:xfrm>
      </p:grpSpPr>
      <p:sp>
        <p:nvSpPr>
          <p:cNvPr id="673" name="Google Shape;673;g2cbeee296c9_0_209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74" name="Google Shape;674;g2cbeee296c9_0_209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9"/>
        <p:cNvGrpSpPr/>
        <p:nvPr/>
      </p:nvGrpSpPr>
      <p:grpSpPr>
        <a:xfrm>
          <a:off x="0" y="0"/>
          <a:ext cx="0" cy="0"/>
          <a:chOff x="0" y="0"/>
          <a:chExt cx="0" cy="0"/>
        </a:xfrm>
      </p:grpSpPr>
      <p:sp>
        <p:nvSpPr>
          <p:cNvPr id="680" name="Google Shape;680;g2cbeee296c9_0_210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81" name="Google Shape;681;g2cbeee296c9_0_210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5"/>
        <p:cNvGrpSpPr/>
        <p:nvPr/>
      </p:nvGrpSpPr>
      <p:grpSpPr>
        <a:xfrm>
          <a:off x="0" y="0"/>
          <a:ext cx="0" cy="0"/>
          <a:chOff x="0" y="0"/>
          <a:chExt cx="0" cy="0"/>
        </a:xfrm>
      </p:grpSpPr>
      <p:sp>
        <p:nvSpPr>
          <p:cNvPr id="686" name="Google Shape;686;g2cbeee296c9_0_210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87" name="Google Shape;687;g2cbeee296c9_0_210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1"/>
        <p:cNvGrpSpPr/>
        <p:nvPr/>
      </p:nvGrpSpPr>
      <p:grpSpPr>
        <a:xfrm>
          <a:off x="0" y="0"/>
          <a:ext cx="0" cy="0"/>
          <a:chOff x="0" y="0"/>
          <a:chExt cx="0" cy="0"/>
        </a:xfrm>
      </p:grpSpPr>
      <p:sp>
        <p:nvSpPr>
          <p:cNvPr id="692" name="Google Shape;692;g2cbeee296c9_0_212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93" name="Google Shape;693;g2cbeee296c9_0_212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7"/>
        <p:cNvGrpSpPr/>
        <p:nvPr/>
      </p:nvGrpSpPr>
      <p:grpSpPr>
        <a:xfrm>
          <a:off x="0" y="0"/>
          <a:ext cx="0" cy="0"/>
          <a:chOff x="0" y="0"/>
          <a:chExt cx="0" cy="0"/>
        </a:xfrm>
      </p:grpSpPr>
      <p:sp>
        <p:nvSpPr>
          <p:cNvPr id="698" name="Google Shape;698;g2cbeee296c9_0_213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99" name="Google Shape;699;g2cbeee296c9_0_213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3"/>
        <p:cNvGrpSpPr/>
        <p:nvPr/>
      </p:nvGrpSpPr>
      <p:grpSpPr>
        <a:xfrm>
          <a:off x="0" y="0"/>
          <a:ext cx="0" cy="0"/>
          <a:chOff x="0" y="0"/>
          <a:chExt cx="0" cy="0"/>
        </a:xfrm>
      </p:grpSpPr>
      <p:sp>
        <p:nvSpPr>
          <p:cNvPr id="704" name="Google Shape;704;g2cbeee296c9_0_212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05" name="Google Shape;705;g2cbeee296c9_0_212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9"/>
        <p:cNvGrpSpPr/>
        <p:nvPr/>
      </p:nvGrpSpPr>
      <p:grpSpPr>
        <a:xfrm>
          <a:off x="0" y="0"/>
          <a:ext cx="0" cy="0"/>
          <a:chOff x="0" y="0"/>
          <a:chExt cx="0" cy="0"/>
        </a:xfrm>
      </p:grpSpPr>
      <p:sp>
        <p:nvSpPr>
          <p:cNvPr id="710" name="Google Shape;710;g2cbeee296c9_0_214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11" name="Google Shape;711;g2cbeee296c9_0_214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7"/>
        <p:cNvGrpSpPr/>
        <p:nvPr/>
      </p:nvGrpSpPr>
      <p:grpSpPr>
        <a:xfrm>
          <a:off x="0" y="0"/>
          <a:ext cx="0" cy="0"/>
          <a:chOff x="0" y="0"/>
          <a:chExt cx="0" cy="0"/>
        </a:xfrm>
      </p:grpSpPr>
      <p:sp>
        <p:nvSpPr>
          <p:cNvPr id="718" name="Google Shape;718;g2cbeee296c9_0_216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19" name="Google Shape;719;g2cbeee296c9_0_216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2"/>
        <p:cNvGrpSpPr/>
        <p:nvPr/>
      </p:nvGrpSpPr>
      <p:grpSpPr>
        <a:xfrm>
          <a:off x="0" y="0"/>
          <a:ext cx="0" cy="0"/>
          <a:chOff x="0" y="0"/>
          <a:chExt cx="0" cy="0"/>
        </a:xfrm>
      </p:grpSpPr>
      <p:sp>
        <p:nvSpPr>
          <p:cNvPr id="723" name="Google Shape;723;g2cbeee296c9_0_217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24" name="Google Shape;724;g2cbeee296c9_0_217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1"/>
        <p:cNvGrpSpPr/>
        <p:nvPr/>
      </p:nvGrpSpPr>
      <p:grpSpPr>
        <a:xfrm>
          <a:off x="0" y="0"/>
          <a:ext cx="0" cy="0"/>
          <a:chOff x="0" y="0"/>
          <a:chExt cx="0" cy="0"/>
        </a:xfrm>
      </p:grpSpPr>
      <p:sp>
        <p:nvSpPr>
          <p:cNvPr id="802" name="Google Shape;802;g2cbeee296c9_0_224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03" name="Google Shape;803;g2cbeee296c9_0_224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89589972"/>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8"/>
        <p:cNvGrpSpPr/>
        <p:nvPr/>
      </p:nvGrpSpPr>
      <p:grpSpPr>
        <a:xfrm>
          <a:off x="0" y="0"/>
          <a:ext cx="0" cy="0"/>
          <a:chOff x="0" y="0"/>
          <a:chExt cx="0" cy="0"/>
        </a:xfrm>
      </p:grpSpPr>
      <p:sp>
        <p:nvSpPr>
          <p:cNvPr id="729" name="Google Shape;729;g2cbeee296c9_0_217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30" name="Google Shape;730;g2cbeee296c9_0_217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5"/>
        <p:cNvGrpSpPr/>
        <p:nvPr/>
      </p:nvGrpSpPr>
      <p:grpSpPr>
        <a:xfrm>
          <a:off x="0" y="0"/>
          <a:ext cx="0" cy="0"/>
          <a:chOff x="0" y="0"/>
          <a:chExt cx="0" cy="0"/>
        </a:xfrm>
      </p:grpSpPr>
      <p:sp>
        <p:nvSpPr>
          <p:cNvPr id="736" name="Google Shape;736;g2cbeee296c9_0_218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37" name="Google Shape;737;g2cbeee296c9_0_218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1"/>
        <p:cNvGrpSpPr/>
        <p:nvPr/>
      </p:nvGrpSpPr>
      <p:grpSpPr>
        <a:xfrm>
          <a:off x="0" y="0"/>
          <a:ext cx="0" cy="0"/>
          <a:chOff x="0" y="0"/>
          <a:chExt cx="0" cy="0"/>
        </a:xfrm>
      </p:grpSpPr>
      <p:sp>
        <p:nvSpPr>
          <p:cNvPr id="742" name="Google Shape;742;g2cbeee296c9_0_219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43" name="Google Shape;743;g2cbeee296c9_0_219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7"/>
        <p:cNvGrpSpPr/>
        <p:nvPr/>
      </p:nvGrpSpPr>
      <p:grpSpPr>
        <a:xfrm>
          <a:off x="0" y="0"/>
          <a:ext cx="0" cy="0"/>
          <a:chOff x="0" y="0"/>
          <a:chExt cx="0" cy="0"/>
        </a:xfrm>
      </p:grpSpPr>
      <p:sp>
        <p:nvSpPr>
          <p:cNvPr id="748" name="Google Shape;748;g2cbeee296c9_0_219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49" name="Google Shape;749;g2cbeee296c9_0_219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53"/>
        <p:cNvGrpSpPr/>
        <p:nvPr/>
      </p:nvGrpSpPr>
      <p:grpSpPr>
        <a:xfrm>
          <a:off x="0" y="0"/>
          <a:ext cx="0" cy="0"/>
          <a:chOff x="0" y="0"/>
          <a:chExt cx="0" cy="0"/>
        </a:xfrm>
      </p:grpSpPr>
      <p:sp>
        <p:nvSpPr>
          <p:cNvPr id="754" name="Google Shape;754;g2cbeee296c9_0_220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55" name="Google Shape;755;g2cbeee296c9_0_220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59"/>
        <p:cNvGrpSpPr/>
        <p:nvPr/>
      </p:nvGrpSpPr>
      <p:grpSpPr>
        <a:xfrm>
          <a:off x="0" y="0"/>
          <a:ext cx="0" cy="0"/>
          <a:chOff x="0" y="0"/>
          <a:chExt cx="0" cy="0"/>
        </a:xfrm>
      </p:grpSpPr>
      <p:sp>
        <p:nvSpPr>
          <p:cNvPr id="760" name="Google Shape;760;g2cbeee296c9_0_220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61" name="Google Shape;761;g2cbeee296c9_0_220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5"/>
        <p:cNvGrpSpPr/>
        <p:nvPr/>
      </p:nvGrpSpPr>
      <p:grpSpPr>
        <a:xfrm>
          <a:off x="0" y="0"/>
          <a:ext cx="0" cy="0"/>
          <a:chOff x="0" y="0"/>
          <a:chExt cx="0" cy="0"/>
        </a:xfrm>
      </p:grpSpPr>
      <p:sp>
        <p:nvSpPr>
          <p:cNvPr id="766" name="Google Shape;766;g2cbeee296c9_0_22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67" name="Google Shape;767;g2cbeee296c9_0_22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71"/>
        <p:cNvGrpSpPr/>
        <p:nvPr/>
      </p:nvGrpSpPr>
      <p:grpSpPr>
        <a:xfrm>
          <a:off x="0" y="0"/>
          <a:ext cx="0" cy="0"/>
          <a:chOff x="0" y="0"/>
          <a:chExt cx="0" cy="0"/>
        </a:xfrm>
      </p:grpSpPr>
      <p:sp>
        <p:nvSpPr>
          <p:cNvPr id="772" name="Google Shape;772;g2cbeee296c9_0_221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73" name="Google Shape;773;g2cbeee296c9_0_221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77"/>
        <p:cNvGrpSpPr/>
        <p:nvPr/>
      </p:nvGrpSpPr>
      <p:grpSpPr>
        <a:xfrm>
          <a:off x="0" y="0"/>
          <a:ext cx="0" cy="0"/>
          <a:chOff x="0" y="0"/>
          <a:chExt cx="0" cy="0"/>
        </a:xfrm>
      </p:grpSpPr>
      <p:sp>
        <p:nvSpPr>
          <p:cNvPr id="778" name="Google Shape;778;g2cbeee296c9_0_222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79" name="Google Shape;779;g2cbeee296c9_0_222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3"/>
        <p:cNvGrpSpPr/>
        <p:nvPr/>
      </p:nvGrpSpPr>
      <p:grpSpPr>
        <a:xfrm>
          <a:off x="0" y="0"/>
          <a:ext cx="0" cy="0"/>
          <a:chOff x="0" y="0"/>
          <a:chExt cx="0" cy="0"/>
        </a:xfrm>
      </p:grpSpPr>
      <p:sp>
        <p:nvSpPr>
          <p:cNvPr id="784" name="Google Shape;784;g2cbeee296c9_0_222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85" name="Google Shape;785;g2cbeee296c9_0_222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9"/>
        <p:cNvGrpSpPr/>
        <p:nvPr/>
      </p:nvGrpSpPr>
      <p:grpSpPr>
        <a:xfrm>
          <a:off x="0" y="0"/>
          <a:ext cx="0" cy="0"/>
          <a:chOff x="0" y="0"/>
          <a:chExt cx="0" cy="0"/>
        </a:xfrm>
      </p:grpSpPr>
      <p:sp>
        <p:nvSpPr>
          <p:cNvPr id="790" name="Google Shape;790;g2cbeee296c9_0_223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91" name="Google Shape;791;g2cbeee296c9_0_223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95"/>
        <p:cNvGrpSpPr/>
        <p:nvPr/>
      </p:nvGrpSpPr>
      <p:grpSpPr>
        <a:xfrm>
          <a:off x="0" y="0"/>
          <a:ext cx="0" cy="0"/>
          <a:chOff x="0" y="0"/>
          <a:chExt cx="0" cy="0"/>
        </a:xfrm>
      </p:grpSpPr>
      <p:sp>
        <p:nvSpPr>
          <p:cNvPr id="796" name="Google Shape;796;g2cbeee296c9_0_223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97" name="Google Shape;797;g2cbeee296c9_0_223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1"/>
        <p:cNvGrpSpPr/>
        <p:nvPr/>
      </p:nvGrpSpPr>
      <p:grpSpPr>
        <a:xfrm>
          <a:off x="0" y="0"/>
          <a:ext cx="0" cy="0"/>
          <a:chOff x="0" y="0"/>
          <a:chExt cx="0" cy="0"/>
        </a:xfrm>
      </p:grpSpPr>
      <p:sp>
        <p:nvSpPr>
          <p:cNvPr id="802" name="Google Shape;802;g2cbeee296c9_0_224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03" name="Google Shape;803;g2cbeee296c9_0_224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7"/>
        <p:cNvGrpSpPr/>
        <p:nvPr/>
      </p:nvGrpSpPr>
      <p:grpSpPr>
        <a:xfrm>
          <a:off x="0" y="0"/>
          <a:ext cx="0" cy="0"/>
          <a:chOff x="0" y="0"/>
          <a:chExt cx="0" cy="0"/>
        </a:xfrm>
      </p:grpSpPr>
      <p:sp>
        <p:nvSpPr>
          <p:cNvPr id="808" name="Google Shape;808;g2cbeee296c9_0_225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09" name="Google Shape;809;g2cbeee296c9_0_225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13"/>
        <p:cNvGrpSpPr/>
        <p:nvPr/>
      </p:nvGrpSpPr>
      <p:grpSpPr>
        <a:xfrm>
          <a:off x="0" y="0"/>
          <a:ext cx="0" cy="0"/>
          <a:chOff x="0" y="0"/>
          <a:chExt cx="0" cy="0"/>
        </a:xfrm>
      </p:grpSpPr>
      <p:sp>
        <p:nvSpPr>
          <p:cNvPr id="814" name="Google Shape;814;g2cbeee296c9_0_225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15" name="Google Shape;815;g2cbeee296c9_0_225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19"/>
        <p:cNvGrpSpPr/>
        <p:nvPr/>
      </p:nvGrpSpPr>
      <p:grpSpPr>
        <a:xfrm>
          <a:off x="0" y="0"/>
          <a:ext cx="0" cy="0"/>
          <a:chOff x="0" y="0"/>
          <a:chExt cx="0" cy="0"/>
        </a:xfrm>
      </p:grpSpPr>
      <p:sp>
        <p:nvSpPr>
          <p:cNvPr id="820" name="Google Shape;820;g2cbeee296c9_0_226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21" name="Google Shape;821;g2cbeee296c9_0_226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5"/>
        <p:cNvGrpSpPr/>
        <p:nvPr/>
      </p:nvGrpSpPr>
      <p:grpSpPr>
        <a:xfrm>
          <a:off x="0" y="0"/>
          <a:ext cx="0" cy="0"/>
          <a:chOff x="0" y="0"/>
          <a:chExt cx="0" cy="0"/>
        </a:xfrm>
      </p:grpSpPr>
      <p:sp>
        <p:nvSpPr>
          <p:cNvPr id="826" name="Google Shape;826;g2cbeee296c9_0_226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27" name="Google Shape;827;g2cbeee296c9_0_226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BIG TITLE OPENING">
  <p:cSld name="Diapositiva de título">
    <p:bg>
      <p:bgPr>
        <a:gradFill>
          <a:gsLst>
            <a:gs pos="0">
              <a:schemeClr val="accent1"/>
            </a:gs>
            <a:gs pos="100000">
              <a:schemeClr val="accent2"/>
            </a:gs>
          </a:gsLst>
          <a:path path="circle">
            <a:fillToRect l="50000" t="50000" r="50000" b="50000"/>
          </a:path>
          <a:tileRect/>
        </a:gradFill>
        <a:effectLst/>
      </p:bgPr>
    </p:bg>
    <p:spTree>
      <p:nvGrpSpPr>
        <p:cNvPr id="1" name="Shape 11"/>
        <p:cNvGrpSpPr/>
        <p:nvPr/>
      </p:nvGrpSpPr>
      <p:grpSpPr>
        <a:xfrm>
          <a:off x="0" y="0"/>
          <a:ext cx="0" cy="0"/>
          <a:chOff x="0" y="0"/>
          <a:chExt cx="0" cy="0"/>
        </a:xfrm>
      </p:grpSpPr>
      <p:sp>
        <p:nvSpPr>
          <p:cNvPr id="12" name="Google Shape;12;p2"/>
          <p:cNvSpPr/>
          <p:nvPr/>
        </p:nvSpPr>
        <p:spPr>
          <a:xfrm flipH="1">
            <a:off x="645900" y="1217100"/>
            <a:ext cx="7260900" cy="2717100"/>
          </a:xfrm>
          <a:prstGeom prst="rect">
            <a:avLst/>
          </a:prstGeom>
          <a:noFill/>
          <a:ln w="2857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 name="Google Shape;13;p2"/>
          <p:cNvSpPr/>
          <p:nvPr/>
        </p:nvSpPr>
        <p:spPr>
          <a:xfrm>
            <a:off x="0" y="1299294"/>
            <a:ext cx="2964712" cy="3316107"/>
          </a:xfrm>
          <a:custGeom>
            <a:avLst/>
            <a:gdLst/>
            <a:ahLst/>
            <a:cxnLst/>
            <a:rect l="l" t="t" r="r" b="b"/>
            <a:pathLst>
              <a:path w="51204" h="57273" extrusionOk="0">
                <a:moveTo>
                  <a:pt x="8598" y="1"/>
                </a:moveTo>
                <a:lnTo>
                  <a:pt x="0" y="21597"/>
                </a:lnTo>
                <a:lnTo>
                  <a:pt x="11012" y="45939"/>
                </a:lnTo>
                <a:cubicBezTo>
                  <a:pt x="11012" y="45939"/>
                  <a:pt x="26937" y="57273"/>
                  <a:pt x="34889" y="57273"/>
                </a:cubicBezTo>
                <a:cubicBezTo>
                  <a:pt x="35092" y="57273"/>
                  <a:pt x="35289" y="57265"/>
                  <a:pt x="35482" y="57250"/>
                </a:cubicBezTo>
                <a:cubicBezTo>
                  <a:pt x="43193" y="56631"/>
                  <a:pt x="51204" y="42938"/>
                  <a:pt x="45960" y="35023"/>
                </a:cubicBezTo>
                <a:cubicBezTo>
                  <a:pt x="44317" y="32544"/>
                  <a:pt x="41903" y="31781"/>
                  <a:pt x="39361" y="31781"/>
                </a:cubicBezTo>
                <a:cubicBezTo>
                  <a:pt x="35279" y="31781"/>
                  <a:pt x="30867" y="33751"/>
                  <a:pt x="28798" y="33751"/>
                </a:cubicBezTo>
                <a:cubicBezTo>
                  <a:pt x="28042" y="33751"/>
                  <a:pt x="27599" y="33488"/>
                  <a:pt x="27599" y="32770"/>
                </a:cubicBezTo>
                <a:cubicBezTo>
                  <a:pt x="27599" y="28871"/>
                  <a:pt x="38515" y="24994"/>
                  <a:pt x="36753" y="15007"/>
                </a:cubicBezTo>
                <a:cubicBezTo>
                  <a:pt x="34446" y="1976"/>
                  <a:pt x="8598" y="1"/>
                  <a:pt x="8598" y="1"/>
                </a:cubicBezTo>
                <a:close/>
              </a:path>
            </a:pathLst>
          </a:custGeom>
          <a:gradFill>
            <a:gsLst>
              <a:gs pos="0">
                <a:schemeClr val="accent1"/>
              </a:gs>
              <a:gs pos="100000">
                <a:schemeClr val="accent2"/>
              </a:gs>
            </a:gsLst>
            <a:path path="circle">
              <a:fillToRect l="50000" t="50000" r="50000" b="50000"/>
            </a:path>
            <a:tileRect/>
          </a:gradFill>
          <a:ln>
            <a:noFill/>
          </a:ln>
          <a:effectLst>
            <a:outerShdw blurRad="142875"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 name="Google Shape;14;p2"/>
          <p:cNvSpPr/>
          <p:nvPr/>
        </p:nvSpPr>
        <p:spPr>
          <a:xfrm>
            <a:off x="62475" y="1807662"/>
            <a:ext cx="3358026" cy="3335793"/>
          </a:xfrm>
          <a:custGeom>
            <a:avLst/>
            <a:gdLst/>
            <a:ahLst/>
            <a:cxnLst/>
            <a:rect l="l" t="t" r="r" b="b"/>
            <a:pathLst>
              <a:path w="57997" h="57613" extrusionOk="0">
                <a:moveTo>
                  <a:pt x="10584" y="0"/>
                </a:moveTo>
                <a:cubicBezTo>
                  <a:pt x="10895" y="4689"/>
                  <a:pt x="14494" y="9998"/>
                  <a:pt x="14195" y="14643"/>
                </a:cubicBezTo>
                <a:cubicBezTo>
                  <a:pt x="13746" y="21597"/>
                  <a:pt x="0" y="20197"/>
                  <a:pt x="321" y="27759"/>
                </a:cubicBezTo>
                <a:cubicBezTo>
                  <a:pt x="641" y="35322"/>
                  <a:pt x="14771" y="31082"/>
                  <a:pt x="13458" y="42873"/>
                </a:cubicBezTo>
                <a:cubicBezTo>
                  <a:pt x="12470" y="51745"/>
                  <a:pt x="16227" y="55433"/>
                  <a:pt x="21239" y="55433"/>
                </a:cubicBezTo>
                <a:cubicBezTo>
                  <a:pt x="22894" y="55433"/>
                  <a:pt x="24686" y="55031"/>
                  <a:pt x="26489" y="54280"/>
                </a:cubicBezTo>
                <a:cubicBezTo>
                  <a:pt x="30728" y="52514"/>
                  <a:pt x="35329" y="51271"/>
                  <a:pt x="39235" y="51271"/>
                </a:cubicBezTo>
                <a:cubicBezTo>
                  <a:pt x="43832" y="51271"/>
                  <a:pt x="47464" y="52993"/>
                  <a:pt x="48406" y="57613"/>
                </a:cubicBezTo>
                <a:lnTo>
                  <a:pt x="57997" y="57613"/>
                </a:lnTo>
                <a:cubicBezTo>
                  <a:pt x="52464" y="53276"/>
                  <a:pt x="55412" y="45767"/>
                  <a:pt x="51001" y="41858"/>
                </a:cubicBezTo>
                <a:cubicBezTo>
                  <a:pt x="49295" y="40343"/>
                  <a:pt x="47314" y="39797"/>
                  <a:pt x="45253" y="39797"/>
                </a:cubicBezTo>
                <a:cubicBezTo>
                  <a:pt x="39952" y="39797"/>
                  <a:pt x="34117" y="43403"/>
                  <a:pt x="31068" y="43403"/>
                </a:cubicBezTo>
                <a:cubicBezTo>
                  <a:pt x="30230" y="43403"/>
                  <a:pt x="29602" y="43131"/>
                  <a:pt x="29254" y="42435"/>
                </a:cubicBezTo>
                <a:cubicBezTo>
                  <a:pt x="27151" y="38227"/>
                  <a:pt x="30921" y="35204"/>
                  <a:pt x="26659" y="32620"/>
                </a:cubicBezTo>
                <a:cubicBezTo>
                  <a:pt x="25858" y="32128"/>
                  <a:pt x="24555" y="31957"/>
                  <a:pt x="23071" y="31829"/>
                </a:cubicBezTo>
                <a:cubicBezTo>
                  <a:pt x="20411" y="31583"/>
                  <a:pt x="17741" y="31573"/>
                  <a:pt x="19354" y="27759"/>
                </a:cubicBezTo>
                <a:cubicBezTo>
                  <a:pt x="21191" y="23423"/>
                  <a:pt x="29992" y="20091"/>
                  <a:pt x="25784" y="11204"/>
                </a:cubicBezTo>
                <a:cubicBezTo>
                  <a:pt x="23199" y="5757"/>
                  <a:pt x="15872" y="2051"/>
                  <a:pt x="10584" y="0"/>
                </a:cubicBezTo>
                <a:close/>
              </a:path>
            </a:pathLst>
          </a:custGeom>
          <a:gradFill>
            <a:gsLst>
              <a:gs pos="0">
                <a:schemeClr val="accent1"/>
              </a:gs>
              <a:gs pos="100000">
                <a:schemeClr val="accent2"/>
              </a:gs>
            </a:gsLst>
            <a:path path="circle">
              <a:fillToRect l="50000" t="50000" r="50000" b="50000"/>
            </a:path>
            <a:tileRect/>
          </a:gradFill>
          <a:ln>
            <a:noFill/>
          </a:ln>
          <a:effectLst>
            <a:outerShdw blurRad="142875"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 name="Google Shape;15;p2"/>
          <p:cNvSpPr/>
          <p:nvPr/>
        </p:nvSpPr>
        <p:spPr>
          <a:xfrm>
            <a:off x="7593150" y="1295108"/>
            <a:ext cx="1550864" cy="3792135"/>
          </a:xfrm>
          <a:custGeom>
            <a:avLst/>
            <a:gdLst/>
            <a:ahLst/>
            <a:cxnLst/>
            <a:rect l="l" t="t" r="r" b="b"/>
            <a:pathLst>
              <a:path w="21587" h="52784" extrusionOk="0">
                <a:moveTo>
                  <a:pt x="14180" y="0"/>
                </a:moveTo>
                <a:cubicBezTo>
                  <a:pt x="13936" y="0"/>
                  <a:pt x="13684" y="8"/>
                  <a:pt x="13426" y="24"/>
                </a:cubicBezTo>
                <a:cubicBezTo>
                  <a:pt x="13191" y="1124"/>
                  <a:pt x="12924" y="2181"/>
                  <a:pt x="12593" y="3121"/>
                </a:cubicBezTo>
                <a:cubicBezTo>
                  <a:pt x="9325" y="12542"/>
                  <a:pt x="1207" y="11356"/>
                  <a:pt x="588" y="16013"/>
                </a:cubicBezTo>
                <a:cubicBezTo>
                  <a:pt x="0" y="20424"/>
                  <a:pt x="5907" y="19901"/>
                  <a:pt x="6954" y="24397"/>
                </a:cubicBezTo>
                <a:cubicBezTo>
                  <a:pt x="8342" y="30347"/>
                  <a:pt x="961" y="32547"/>
                  <a:pt x="3888" y="43591"/>
                </a:cubicBezTo>
                <a:cubicBezTo>
                  <a:pt x="6046" y="51713"/>
                  <a:pt x="15827" y="52784"/>
                  <a:pt x="20874" y="52784"/>
                </a:cubicBezTo>
                <a:cubicBezTo>
                  <a:pt x="21124" y="52784"/>
                  <a:pt x="21362" y="52781"/>
                  <a:pt x="21586" y="52777"/>
                </a:cubicBezTo>
                <a:lnTo>
                  <a:pt x="21586" y="42106"/>
                </a:lnTo>
                <a:cubicBezTo>
                  <a:pt x="17132" y="40782"/>
                  <a:pt x="13479" y="37353"/>
                  <a:pt x="12508" y="30347"/>
                </a:cubicBezTo>
                <a:cubicBezTo>
                  <a:pt x="11546" y="23436"/>
                  <a:pt x="16246" y="14988"/>
                  <a:pt x="18275" y="8077"/>
                </a:cubicBezTo>
                <a:cubicBezTo>
                  <a:pt x="19140" y="5119"/>
                  <a:pt x="18980" y="1872"/>
                  <a:pt x="17165" y="664"/>
                </a:cubicBezTo>
                <a:cubicBezTo>
                  <a:pt x="16485" y="209"/>
                  <a:pt x="15432" y="0"/>
                  <a:pt x="14180" y="0"/>
                </a:cubicBezTo>
                <a:close/>
              </a:path>
            </a:pathLst>
          </a:custGeom>
          <a:gradFill>
            <a:gsLst>
              <a:gs pos="0">
                <a:schemeClr val="accent1"/>
              </a:gs>
              <a:gs pos="100000">
                <a:schemeClr val="accent2"/>
              </a:gs>
            </a:gsLst>
            <a:path path="circle">
              <a:fillToRect l="50000" t="50000" r="50000" b="50000"/>
            </a:path>
            <a:tileRect/>
          </a:gradFill>
          <a:ln>
            <a:noFill/>
          </a:ln>
          <a:effectLst>
            <a:outerShdw blurRad="142875" dist="19050" dir="99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 name="Google Shape;16;p2"/>
          <p:cNvSpPr/>
          <p:nvPr/>
        </p:nvSpPr>
        <p:spPr>
          <a:xfrm>
            <a:off x="3988" y="3938"/>
            <a:ext cx="2956721" cy="5143431"/>
          </a:xfrm>
          <a:custGeom>
            <a:avLst/>
            <a:gdLst/>
            <a:ahLst/>
            <a:cxnLst/>
            <a:rect l="l" t="t" r="r" b="b"/>
            <a:pathLst>
              <a:path w="51066" h="88833" extrusionOk="0">
                <a:moveTo>
                  <a:pt x="0" y="0"/>
                </a:moveTo>
                <a:lnTo>
                  <a:pt x="0" y="88833"/>
                </a:lnTo>
                <a:lnTo>
                  <a:pt x="49485" y="88833"/>
                </a:lnTo>
                <a:cubicBezTo>
                  <a:pt x="48543" y="84213"/>
                  <a:pt x="44911" y="82491"/>
                  <a:pt x="40314" y="82491"/>
                </a:cubicBezTo>
                <a:cubicBezTo>
                  <a:pt x="36408" y="82491"/>
                  <a:pt x="31807" y="83734"/>
                  <a:pt x="27568" y="85500"/>
                </a:cubicBezTo>
                <a:cubicBezTo>
                  <a:pt x="25765" y="86251"/>
                  <a:pt x="23973" y="86653"/>
                  <a:pt x="22318" y="86653"/>
                </a:cubicBezTo>
                <a:cubicBezTo>
                  <a:pt x="17306" y="86653"/>
                  <a:pt x="13549" y="82965"/>
                  <a:pt x="14537" y="74093"/>
                </a:cubicBezTo>
                <a:cubicBezTo>
                  <a:pt x="15850" y="62302"/>
                  <a:pt x="1720" y="66542"/>
                  <a:pt x="1400" y="58979"/>
                </a:cubicBezTo>
                <a:cubicBezTo>
                  <a:pt x="1079" y="51417"/>
                  <a:pt x="14825" y="52817"/>
                  <a:pt x="15274" y="45863"/>
                </a:cubicBezTo>
                <a:cubicBezTo>
                  <a:pt x="15722" y="38900"/>
                  <a:pt x="7424" y="30494"/>
                  <a:pt x="14537" y="24822"/>
                </a:cubicBezTo>
                <a:cubicBezTo>
                  <a:pt x="17520" y="22447"/>
                  <a:pt x="21645" y="22322"/>
                  <a:pt x="26088" y="22322"/>
                </a:cubicBezTo>
                <a:cubicBezTo>
                  <a:pt x="26612" y="22322"/>
                  <a:pt x="27140" y="22324"/>
                  <a:pt x="27671" y="22324"/>
                </a:cubicBezTo>
                <a:cubicBezTo>
                  <a:pt x="33394" y="22324"/>
                  <a:pt x="39475" y="22122"/>
                  <a:pt x="44230" y="17367"/>
                </a:cubicBezTo>
                <a:cubicBezTo>
                  <a:pt x="49046" y="12550"/>
                  <a:pt x="50724" y="5960"/>
                  <a:pt x="51065" y="0"/>
                </a:cubicBezTo>
                <a:close/>
              </a:path>
            </a:pathLst>
          </a:custGeom>
          <a:gradFill>
            <a:gsLst>
              <a:gs pos="0">
                <a:schemeClr val="accent1"/>
              </a:gs>
              <a:gs pos="100000">
                <a:schemeClr val="accent2"/>
              </a:gs>
            </a:gsLst>
            <a:path path="circle">
              <a:fillToRect l="50000" t="50000" r="50000" b="50000"/>
            </a:path>
            <a:tileRect/>
          </a:gradFill>
          <a:ln>
            <a:noFill/>
          </a:ln>
          <a:effectLst>
            <a:outerShdw blurRad="142875"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Google Shape;17;p2"/>
          <p:cNvSpPr/>
          <p:nvPr/>
        </p:nvSpPr>
        <p:spPr>
          <a:xfrm>
            <a:off x="6550351" y="0"/>
            <a:ext cx="2593658" cy="4320177"/>
          </a:xfrm>
          <a:custGeom>
            <a:avLst/>
            <a:gdLst/>
            <a:ahLst/>
            <a:cxnLst/>
            <a:rect l="l" t="t" r="r" b="b"/>
            <a:pathLst>
              <a:path w="36102" h="60134" extrusionOk="0">
                <a:moveTo>
                  <a:pt x="0" y="0"/>
                </a:moveTo>
                <a:cubicBezTo>
                  <a:pt x="566" y="2233"/>
                  <a:pt x="2585" y="6804"/>
                  <a:pt x="9634" y="7103"/>
                </a:cubicBezTo>
                <a:cubicBezTo>
                  <a:pt x="9780" y="7109"/>
                  <a:pt x="9926" y="7112"/>
                  <a:pt x="10073" y="7112"/>
                </a:cubicBezTo>
                <a:cubicBezTo>
                  <a:pt x="15462" y="7112"/>
                  <a:pt x="22105" y="3128"/>
                  <a:pt x="25894" y="3128"/>
                </a:cubicBezTo>
                <a:cubicBezTo>
                  <a:pt x="27071" y="3128"/>
                  <a:pt x="27972" y="3512"/>
                  <a:pt x="28475" y="4518"/>
                </a:cubicBezTo>
                <a:cubicBezTo>
                  <a:pt x="29565" y="6686"/>
                  <a:pt x="27738" y="12133"/>
                  <a:pt x="20389" y="16085"/>
                </a:cubicBezTo>
                <a:cubicBezTo>
                  <a:pt x="12785" y="20176"/>
                  <a:pt x="7466" y="20561"/>
                  <a:pt x="6996" y="23808"/>
                </a:cubicBezTo>
                <a:cubicBezTo>
                  <a:pt x="6700" y="25856"/>
                  <a:pt x="8069" y="27061"/>
                  <a:pt x="9838" y="27061"/>
                </a:cubicBezTo>
                <a:cubicBezTo>
                  <a:pt x="11002" y="27061"/>
                  <a:pt x="12340" y="26538"/>
                  <a:pt x="13490" y="25389"/>
                </a:cubicBezTo>
                <a:cubicBezTo>
                  <a:pt x="15092" y="23787"/>
                  <a:pt x="17036" y="21938"/>
                  <a:pt x="19482" y="20571"/>
                </a:cubicBezTo>
                <a:cubicBezTo>
                  <a:pt x="22293" y="19013"/>
                  <a:pt x="25960" y="18031"/>
                  <a:pt x="28689" y="18031"/>
                </a:cubicBezTo>
                <a:cubicBezTo>
                  <a:pt x="29942" y="18031"/>
                  <a:pt x="30997" y="18238"/>
                  <a:pt x="31680" y="18691"/>
                </a:cubicBezTo>
                <a:cubicBezTo>
                  <a:pt x="33495" y="19899"/>
                  <a:pt x="33655" y="23146"/>
                  <a:pt x="32790" y="26104"/>
                </a:cubicBezTo>
                <a:cubicBezTo>
                  <a:pt x="30761" y="33015"/>
                  <a:pt x="26061" y="41463"/>
                  <a:pt x="27023" y="48374"/>
                </a:cubicBezTo>
                <a:cubicBezTo>
                  <a:pt x="27994" y="55380"/>
                  <a:pt x="31647" y="58809"/>
                  <a:pt x="36101" y="60133"/>
                </a:cubicBezTo>
                <a:lnTo>
                  <a:pt x="36101" y="0"/>
                </a:lnTo>
                <a:close/>
              </a:path>
            </a:pathLst>
          </a:custGeom>
          <a:gradFill>
            <a:gsLst>
              <a:gs pos="0">
                <a:schemeClr val="accent1"/>
              </a:gs>
              <a:gs pos="100000">
                <a:schemeClr val="accent2"/>
              </a:gs>
            </a:gsLst>
            <a:path path="circle">
              <a:fillToRect l="50000" t="50000" r="50000" b="50000"/>
            </a:path>
            <a:tileRect/>
          </a:gradFill>
          <a:ln>
            <a:noFill/>
          </a:ln>
          <a:effectLst>
            <a:outerShdw blurRad="142875" dist="19050" dir="99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 name="Google Shape;18;p2"/>
          <p:cNvSpPr txBox="1">
            <a:spLocks noGrp="1"/>
          </p:cNvSpPr>
          <p:nvPr>
            <p:ph type="ctrTitle"/>
          </p:nvPr>
        </p:nvSpPr>
        <p:spPr>
          <a:xfrm>
            <a:off x="1232914" y="1646636"/>
            <a:ext cx="6634500" cy="1241400"/>
          </a:xfrm>
          <a:prstGeom prst="rect">
            <a:avLst/>
          </a:prstGeom>
          <a:noFill/>
          <a:ln>
            <a:noFill/>
          </a:ln>
        </p:spPr>
        <p:txBody>
          <a:bodyPr spcFirstLastPara="1" wrap="square" lIns="68575" tIns="34275" rIns="68575" bIns="34275" anchor="b" anchorCtr="0">
            <a:noAutofit/>
          </a:bodyPr>
          <a:lstStyle>
            <a:lvl1pPr lvl="0" algn="ctr" rtl="0">
              <a:lnSpc>
                <a:spcPct val="90000"/>
              </a:lnSpc>
              <a:spcBef>
                <a:spcPts val="0"/>
              </a:spcBef>
              <a:spcAft>
                <a:spcPts val="0"/>
              </a:spcAft>
              <a:buClr>
                <a:srgbClr val="FFFFFF"/>
              </a:buClr>
              <a:buSzPts val="7200"/>
              <a:buNone/>
              <a:defRPr sz="7200" b="0">
                <a:solidFill>
                  <a:srgbClr val="FFFFFF"/>
                </a:solidFill>
              </a:defRPr>
            </a:lvl1pPr>
            <a:lvl2pPr lvl="1" algn="ctr" rtl="0">
              <a:spcBef>
                <a:spcPts val="0"/>
              </a:spcBef>
              <a:spcAft>
                <a:spcPts val="0"/>
              </a:spcAft>
              <a:buSzPts val="7200"/>
              <a:buNone/>
              <a:defRPr sz="7200"/>
            </a:lvl2pPr>
            <a:lvl3pPr lvl="2" algn="ctr" rtl="0">
              <a:spcBef>
                <a:spcPts val="0"/>
              </a:spcBef>
              <a:spcAft>
                <a:spcPts val="0"/>
              </a:spcAft>
              <a:buSzPts val="7200"/>
              <a:buNone/>
              <a:defRPr sz="7200"/>
            </a:lvl3pPr>
            <a:lvl4pPr lvl="3" algn="ctr" rtl="0">
              <a:spcBef>
                <a:spcPts val="0"/>
              </a:spcBef>
              <a:spcAft>
                <a:spcPts val="0"/>
              </a:spcAft>
              <a:buSzPts val="7200"/>
              <a:buNone/>
              <a:defRPr sz="7200"/>
            </a:lvl4pPr>
            <a:lvl5pPr lvl="4" algn="ctr" rtl="0">
              <a:spcBef>
                <a:spcPts val="0"/>
              </a:spcBef>
              <a:spcAft>
                <a:spcPts val="0"/>
              </a:spcAft>
              <a:buSzPts val="7200"/>
              <a:buNone/>
              <a:defRPr sz="7200"/>
            </a:lvl5pPr>
            <a:lvl6pPr lvl="5" algn="ctr" rtl="0">
              <a:spcBef>
                <a:spcPts val="0"/>
              </a:spcBef>
              <a:spcAft>
                <a:spcPts val="0"/>
              </a:spcAft>
              <a:buSzPts val="7200"/>
              <a:buNone/>
              <a:defRPr sz="7200"/>
            </a:lvl6pPr>
            <a:lvl7pPr lvl="6" algn="ctr" rtl="0">
              <a:spcBef>
                <a:spcPts val="0"/>
              </a:spcBef>
              <a:spcAft>
                <a:spcPts val="0"/>
              </a:spcAft>
              <a:buSzPts val="7200"/>
              <a:buNone/>
              <a:defRPr sz="7200"/>
            </a:lvl7pPr>
            <a:lvl8pPr lvl="7" algn="ctr" rtl="0">
              <a:spcBef>
                <a:spcPts val="0"/>
              </a:spcBef>
              <a:spcAft>
                <a:spcPts val="0"/>
              </a:spcAft>
              <a:buSzPts val="7200"/>
              <a:buNone/>
              <a:defRPr sz="7200"/>
            </a:lvl8pPr>
            <a:lvl9pPr lvl="8" algn="ctr" rtl="0">
              <a:spcBef>
                <a:spcPts val="0"/>
              </a:spcBef>
              <a:spcAft>
                <a:spcPts val="0"/>
              </a:spcAft>
              <a:buSzPts val="7200"/>
              <a:buNone/>
              <a:defRPr sz="7200"/>
            </a:lvl9pPr>
          </a:lstStyle>
          <a:p>
            <a:endParaRPr/>
          </a:p>
        </p:txBody>
      </p:sp>
      <p:sp>
        <p:nvSpPr>
          <p:cNvPr id="19" name="Google Shape;19;p2"/>
          <p:cNvSpPr txBox="1">
            <a:spLocks noGrp="1"/>
          </p:cNvSpPr>
          <p:nvPr>
            <p:ph type="subTitle" idx="1"/>
          </p:nvPr>
        </p:nvSpPr>
        <p:spPr>
          <a:xfrm>
            <a:off x="3084811" y="2812511"/>
            <a:ext cx="2930400" cy="380400"/>
          </a:xfrm>
          <a:prstGeom prst="rect">
            <a:avLst/>
          </a:prstGeom>
          <a:noFill/>
          <a:ln>
            <a:noFill/>
          </a:ln>
        </p:spPr>
        <p:txBody>
          <a:bodyPr spcFirstLastPara="1" wrap="square" lIns="68575" tIns="34275" rIns="68575" bIns="34275" anchor="t" anchorCtr="0">
            <a:noAutofit/>
          </a:bodyPr>
          <a:lstStyle>
            <a:lvl1pPr lvl="0" algn="ctr" rtl="0">
              <a:lnSpc>
                <a:spcPct val="90000"/>
              </a:lnSpc>
              <a:spcBef>
                <a:spcPts val="800"/>
              </a:spcBef>
              <a:spcAft>
                <a:spcPts val="0"/>
              </a:spcAft>
              <a:buClr>
                <a:srgbClr val="FFFFFF"/>
              </a:buClr>
              <a:buSzPts val="1200"/>
              <a:buNone/>
              <a:defRPr sz="1200">
                <a:solidFill>
                  <a:srgbClr val="FFFFFF"/>
                </a:solidFill>
              </a:defRPr>
            </a:lvl1pPr>
            <a:lvl2pPr lvl="1" algn="ctr" rtl="0">
              <a:lnSpc>
                <a:spcPct val="90000"/>
              </a:lnSpc>
              <a:spcBef>
                <a:spcPts val="400"/>
              </a:spcBef>
              <a:spcAft>
                <a:spcPts val="0"/>
              </a:spcAft>
              <a:buClr>
                <a:schemeClr val="dk1"/>
              </a:buClr>
              <a:buSzPts val="1500"/>
              <a:buNone/>
              <a:defRPr sz="1500"/>
            </a:lvl2pPr>
            <a:lvl3pPr lvl="2" algn="ctr" rtl="0">
              <a:lnSpc>
                <a:spcPct val="90000"/>
              </a:lnSpc>
              <a:spcBef>
                <a:spcPts val="400"/>
              </a:spcBef>
              <a:spcAft>
                <a:spcPts val="0"/>
              </a:spcAft>
              <a:buClr>
                <a:schemeClr val="dk1"/>
              </a:buClr>
              <a:buSzPts val="1400"/>
              <a:buNone/>
              <a:defRPr sz="1400"/>
            </a:lvl3pPr>
            <a:lvl4pPr lvl="3" algn="ctr" rtl="0">
              <a:lnSpc>
                <a:spcPct val="90000"/>
              </a:lnSpc>
              <a:spcBef>
                <a:spcPts val="400"/>
              </a:spcBef>
              <a:spcAft>
                <a:spcPts val="0"/>
              </a:spcAft>
              <a:buClr>
                <a:schemeClr val="dk1"/>
              </a:buClr>
              <a:buSzPts val="1200"/>
              <a:buNone/>
              <a:defRPr sz="1200"/>
            </a:lvl4pPr>
            <a:lvl5pPr lvl="4" algn="ctr" rtl="0">
              <a:lnSpc>
                <a:spcPct val="90000"/>
              </a:lnSpc>
              <a:spcBef>
                <a:spcPts val="400"/>
              </a:spcBef>
              <a:spcAft>
                <a:spcPts val="0"/>
              </a:spcAft>
              <a:buClr>
                <a:schemeClr val="dk1"/>
              </a:buClr>
              <a:buSzPts val="1200"/>
              <a:buNone/>
              <a:defRPr sz="1200"/>
            </a:lvl5pPr>
            <a:lvl6pPr lvl="5" algn="ctr" rtl="0">
              <a:lnSpc>
                <a:spcPct val="90000"/>
              </a:lnSpc>
              <a:spcBef>
                <a:spcPts val="400"/>
              </a:spcBef>
              <a:spcAft>
                <a:spcPts val="0"/>
              </a:spcAft>
              <a:buClr>
                <a:schemeClr val="dk1"/>
              </a:buClr>
              <a:buSzPts val="1200"/>
              <a:buNone/>
              <a:defRPr sz="1200"/>
            </a:lvl6pPr>
            <a:lvl7pPr lvl="6" algn="ctr" rtl="0">
              <a:lnSpc>
                <a:spcPct val="90000"/>
              </a:lnSpc>
              <a:spcBef>
                <a:spcPts val="400"/>
              </a:spcBef>
              <a:spcAft>
                <a:spcPts val="0"/>
              </a:spcAft>
              <a:buClr>
                <a:schemeClr val="dk1"/>
              </a:buClr>
              <a:buSzPts val="1200"/>
              <a:buNone/>
              <a:defRPr sz="1200"/>
            </a:lvl7pPr>
            <a:lvl8pPr lvl="7" algn="ctr" rtl="0">
              <a:lnSpc>
                <a:spcPct val="90000"/>
              </a:lnSpc>
              <a:spcBef>
                <a:spcPts val="400"/>
              </a:spcBef>
              <a:spcAft>
                <a:spcPts val="0"/>
              </a:spcAft>
              <a:buClr>
                <a:schemeClr val="dk1"/>
              </a:buClr>
              <a:buSzPts val="1200"/>
              <a:buNone/>
              <a:defRPr sz="1200"/>
            </a:lvl8pPr>
            <a:lvl9pPr lvl="8" algn="ctr" rtl="0">
              <a:lnSpc>
                <a:spcPct val="90000"/>
              </a:lnSpc>
              <a:spcBef>
                <a:spcPts val="400"/>
              </a:spcBef>
              <a:spcAft>
                <a:spcPts val="0"/>
              </a:spcAft>
              <a:buClr>
                <a:schemeClr val="dk1"/>
              </a:buClr>
              <a:buSzPts val="1200"/>
              <a:buNone/>
              <a:defRPr sz="1200"/>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IMAGE + TITLE + SUBTITLE">
  <p:cSld name="1_Diapositiva de título">
    <p:bg>
      <p:bgPr>
        <a:gradFill>
          <a:gsLst>
            <a:gs pos="0">
              <a:schemeClr val="accent1"/>
            </a:gs>
            <a:gs pos="100000">
              <a:schemeClr val="accent2"/>
            </a:gs>
          </a:gsLst>
          <a:path path="circle">
            <a:fillToRect l="50000" t="50000" r="50000" b="50000"/>
          </a:path>
          <a:tileRect/>
        </a:gradFill>
        <a:effectLst/>
      </p:bgPr>
    </p:bg>
    <p:spTree>
      <p:nvGrpSpPr>
        <p:cNvPr id="1" name="Shape 20"/>
        <p:cNvGrpSpPr/>
        <p:nvPr/>
      </p:nvGrpSpPr>
      <p:grpSpPr>
        <a:xfrm>
          <a:off x="0" y="0"/>
          <a:ext cx="0" cy="0"/>
          <a:chOff x="0" y="0"/>
          <a:chExt cx="0" cy="0"/>
        </a:xfrm>
      </p:grpSpPr>
      <p:sp>
        <p:nvSpPr>
          <p:cNvPr id="21" name="Google Shape;21;p3"/>
          <p:cNvSpPr/>
          <p:nvPr/>
        </p:nvSpPr>
        <p:spPr>
          <a:xfrm flipH="1">
            <a:off x="645900" y="1217100"/>
            <a:ext cx="7260900" cy="2717100"/>
          </a:xfrm>
          <a:prstGeom prst="rect">
            <a:avLst/>
          </a:prstGeom>
          <a:noFill/>
          <a:ln w="2857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 name="Google Shape;22;p3"/>
          <p:cNvSpPr txBox="1">
            <a:spLocks noGrp="1"/>
          </p:cNvSpPr>
          <p:nvPr>
            <p:ph type="ctrTitle"/>
          </p:nvPr>
        </p:nvSpPr>
        <p:spPr>
          <a:xfrm>
            <a:off x="1232914" y="1646636"/>
            <a:ext cx="6634500" cy="1241400"/>
          </a:xfrm>
          <a:prstGeom prst="rect">
            <a:avLst/>
          </a:prstGeom>
          <a:noFill/>
          <a:ln>
            <a:noFill/>
          </a:ln>
        </p:spPr>
        <p:txBody>
          <a:bodyPr spcFirstLastPara="1" wrap="square" lIns="68575" tIns="34275" rIns="68575" bIns="34275" anchor="b" anchorCtr="0">
            <a:noAutofit/>
          </a:bodyPr>
          <a:lstStyle>
            <a:lvl1pPr lvl="0" algn="ctr" rtl="0">
              <a:lnSpc>
                <a:spcPct val="90000"/>
              </a:lnSpc>
              <a:spcBef>
                <a:spcPts val="0"/>
              </a:spcBef>
              <a:spcAft>
                <a:spcPts val="0"/>
              </a:spcAft>
              <a:buClr>
                <a:srgbClr val="FFFFFF"/>
              </a:buClr>
              <a:buSzPts val="7200"/>
              <a:buNone/>
              <a:defRPr sz="7200" b="0">
                <a:solidFill>
                  <a:srgbClr val="FFFFFF"/>
                </a:solidFill>
              </a:defRPr>
            </a:lvl1pPr>
            <a:lvl2pPr lvl="1" algn="ctr" rtl="0">
              <a:spcBef>
                <a:spcPts val="0"/>
              </a:spcBef>
              <a:spcAft>
                <a:spcPts val="0"/>
              </a:spcAft>
              <a:buSzPts val="7200"/>
              <a:buNone/>
              <a:defRPr sz="7200"/>
            </a:lvl2pPr>
            <a:lvl3pPr lvl="2" algn="ctr" rtl="0">
              <a:spcBef>
                <a:spcPts val="0"/>
              </a:spcBef>
              <a:spcAft>
                <a:spcPts val="0"/>
              </a:spcAft>
              <a:buSzPts val="7200"/>
              <a:buNone/>
              <a:defRPr sz="7200"/>
            </a:lvl3pPr>
            <a:lvl4pPr lvl="3" algn="ctr" rtl="0">
              <a:spcBef>
                <a:spcPts val="0"/>
              </a:spcBef>
              <a:spcAft>
                <a:spcPts val="0"/>
              </a:spcAft>
              <a:buSzPts val="7200"/>
              <a:buNone/>
              <a:defRPr sz="7200"/>
            </a:lvl4pPr>
            <a:lvl5pPr lvl="4" algn="ctr" rtl="0">
              <a:spcBef>
                <a:spcPts val="0"/>
              </a:spcBef>
              <a:spcAft>
                <a:spcPts val="0"/>
              </a:spcAft>
              <a:buSzPts val="7200"/>
              <a:buNone/>
              <a:defRPr sz="7200"/>
            </a:lvl5pPr>
            <a:lvl6pPr lvl="5" algn="ctr" rtl="0">
              <a:spcBef>
                <a:spcPts val="0"/>
              </a:spcBef>
              <a:spcAft>
                <a:spcPts val="0"/>
              </a:spcAft>
              <a:buSzPts val="7200"/>
              <a:buNone/>
              <a:defRPr sz="7200"/>
            </a:lvl6pPr>
            <a:lvl7pPr lvl="6" algn="ctr" rtl="0">
              <a:spcBef>
                <a:spcPts val="0"/>
              </a:spcBef>
              <a:spcAft>
                <a:spcPts val="0"/>
              </a:spcAft>
              <a:buSzPts val="7200"/>
              <a:buNone/>
              <a:defRPr sz="7200"/>
            </a:lvl7pPr>
            <a:lvl8pPr lvl="7" algn="ctr" rtl="0">
              <a:spcBef>
                <a:spcPts val="0"/>
              </a:spcBef>
              <a:spcAft>
                <a:spcPts val="0"/>
              </a:spcAft>
              <a:buSzPts val="7200"/>
              <a:buNone/>
              <a:defRPr sz="7200"/>
            </a:lvl8pPr>
            <a:lvl9pPr lvl="8" algn="ctr" rtl="0">
              <a:spcBef>
                <a:spcPts val="0"/>
              </a:spcBef>
              <a:spcAft>
                <a:spcPts val="0"/>
              </a:spcAft>
              <a:buSzPts val="7200"/>
              <a:buNone/>
              <a:defRPr sz="7200"/>
            </a:lvl9pPr>
          </a:lstStyle>
          <a:p>
            <a:endParaRPr/>
          </a:p>
        </p:txBody>
      </p:sp>
      <p:sp>
        <p:nvSpPr>
          <p:cNvPr id="23" name="Google Shape;23;p3"/>
          <p:cNvSpPr txBox="1">
            <a:spLocks noGrp="1"/>
          </p:cNvSpPr>
          <p:nvPr>
            <p:ph type="subTitle" idx="1"/>
          </p:nvPr>
        </p:nvSpPr>
        <p:spPr>
          <a:xfrm>
            <a:off x="3084811" y="2812511"/>
            <a:ext cx="2930400" cy="380400"/>
          </a:xfrm>
          <a:prstGeom prst="rect">
            <a:avLst/>
          </a:prstGeom>
          <a:noFill/>
          <a:ln>
            <a:noFill/>
          </a:ln>
        </p:spPr>
        <p:txBody>
          <a:bodyPr spcFirstLastPara="1" wrap="square" lIns="68575" tIns="34275" rIns="68575" bIns="34275" anchor="t" anchorCtr="0">
            <a:noAutofit/>
          </a:bodyPr>
          <a:lstStyle>
            <a:lvl1pPr lvl="0" algn="ctr" rtl="0">
              <a:lnSpc>
                <a:spcPct val="90000"/>
              </a:lnSpc>
              <a:spcBef>
                <a:spcPts val="800"/>
              </a:spcBef>
              <a:spcAft>
                <a:spcPts val="0"/>
              </a:spcAft>
              <a:buClr>
                <a:srgbClr val="FFFFFF"/>
              </a:buClr>
              <a:buSzPts val="1200"/>
              <a:buNone/>
              <a:defRPr sz="1200">
                <a:solidFill>
                  <a:srgbClr val="FFFFFF"/>
                </a:solidFill>
              </a:defRPr>
            </a:lvl1pPr>
            <a:lvl2pPr lvl="1" algn="ctr" rtl="0">
              <a:lnSpc>
                <a:spcPct val="90000"/>
              </a:lnSpc>
              <a:spcBef>
                <a:spcPts val="400"/>
              </a:spcBef>
              <a:spcAft>
                <a:spcPts val="0"/>
              </a:spcAft>
              <a:buClr>
                <a:schemeClr val="dk1"/>
              </a:buClr>
              <a:buSzPts val="1500"/>
              <a:buNone/>
              <a:defRPr sz="1500"/>
            </a:lvl2pPr>
            <a:lvl3pPr lvl="2" algn="ctr" rtl="0">
              <a:lnSpc>
                <a:spcPct val="90000"/>
              </a:lnSpc>
              <a:spcBef>
                <a:spcPts val="400"/>
              </a:spcBef>
              <a:spcAft>
                <a:spcPts val="0"/>
              </a:spcAft>
              <a:buClr>
                <a:schemeClr val="dk1"/>
              </a:buClr>
              <a:buSzPts val="1400"/>
              <a:buNone/>
              <a:defRPr sz="1400"/>
            </a:lvl3pPr>
            <a:lvl4pPr lvl="3" algn="ctr" rtl="0">
              <a:lnSpc>
                <a:spcPct val="90000"/>
              </a:lnSpc>
              <a:spcBef>
                <a:spcPts val="400"/>
              </a:spcBef>
              <a:spcAft>
                <a:spcPts val="0"/>
              </a:spcAft>
              <a:buClr>
                <a:schemeClr val="dk1"/>
              </a:buClr>
              <a:buSzPts val="1200"/>
              <a:buNone/>
              <a:defRPr sz="1200"/>
            </a:lvl4pPr>
            <a:lvl5pPr lvl="4" algn="ctr" rtl="0">
              <a:lnSpc>
                <a:spcPct val="90000"/>
              </a:lnSpc>
              <a:spcBef>
                <a:spcPts val="400"/>
              </a:spcBef>
              <a:spcAft>
                <a:spcPts val="0"/>
              </a:spcAft>
              <a:buClr>
                <a:schemeClr val="dk1"/>
              </a:buClr>
              <a:buSzPts val="1200"/>
              <a:buNone/>
              <a:defRPr sz="1200"/>
            </a:lvl5pPr>
            <a:lvl6pPr lvl="5" algn="ctr" rtl="0">
              <a:lnSpc>
                <a:spcPct val="90000"/>
              </a:lnSpc>
              <a:spcBef>
                <a:spcPts val="400"/>
              </a:spcBef>
              <a:spcAft>
                <a:spcPts val="0"/>
              </a:spcAft>
              <a:buClr>
                <a:schemeClr val="dk1"/>
              </a:buClr>
              <a:buSzPts val="1200"/>
              <a:buNone/>
              <a:defRPr sz="1200"/>
            </a:lvl6pPr>
            <a:lvl7pPr lvl="6" algn="ctr" rtl="0">
              <a:lnSpc>
                <a:spcPct val="90000"/>
              </a:lnSpc>
              <a:spcBef>
                <a:spcPts val="400"/>
              </a:spcBef>
              <a:spcAft>
                <a:spcPts val="0"/>
              </a:spcAft>
              <a:buClr>
                <a:schemeClr val="dk1"/>
              </a:buClr>
              <a:buSzPts val="1200"/>
              <a:buNone/>
              <a:defRPr sz="1200"/>
            </a:lvl7pPr>
            <a:lvl8pPr lvl="7" algn="ctr" rtl="0">
              <a:lnSpc>
                <a:spcPct val="90000"/>
              </a:lnSpc>
              <a:spcBef>
                <a:spcPts val="400"/>
              </a:spcBef>
              <a:spcAft>
                <a:spcPts val="0"/>
              </a:spcAft>
              <a:buClr>
                <a:schemeClr val="dk1"/>
              </a:buClr>
              <a:buSzPts val="1200"/>
              <a:buNone/>
              <a:defRPr sz="1200"/>
            </a:lvl8pPr>
            <a:lvl9pPr lvl="8" algn="ctr" rtl="0">
              <a:lnSpc>
                <a:spcPct val="90000"/>
              </a:lnSpc>
              <a:spcBef>
                <a:spcPts val="400"/>
              </a:spcBef>
              <a:spcAft>
                <a:spcPts val="0"/>
              </a:spcAft>
              <a:buClr>
                <a:schemeClr val="dk1"/>
              </a:buClr>
              <a:buSzPts val="1200"/>
              <a:buNone/>
              <a:defRPr sz="1200"/>
            </a:lvl9pPr>
          </a:lstStyle>
          <a:p>
            <a:endParaRPr/>
          </a:p>
        </p:txBody>
      </p:sp>
      <p:sp>
        <p:nvSpPr>
          <p:cNvPr id="24" name="Google Shape;24;p3"/>
          <p:cNvSpPr/>
          <p:nvPr/>
        </p:nvSpPr>
        <p:spPr>
          <a:xfrm flipH="1">
            <a:off x="6179302" y="1299294"/>
            <a:ext cx="2964712" cy="3316107"/>
          </a:xfrm>
          <a:custGeom>
            <a:avLst/>
            <a:gdLst/>
            <a:ahLst/>
            <a:cxnLst/>
            <a:rect l="l" t="t" r="r" b="b"/>
            <a:pathLst>
              <a:path w="51204" h="57273" extrusionOk="0">
                <a:moveTo>
                  <a:pt x="8598" y="1"/>
                </a:moveTo>
                <a:lnTo>
                  <a:pt x="0" y="21597"/>
                </a:lnTo>
                <a:lnTo>
                  <a:pt x="11012" y="45939"/>
                </a:lnTo>
                <a:cubicBezTo>
                  <a:pt x="11012" y="45939"/>
                  <a:pt x="26937" y="57273"/>
                  <a:pt x="34889" y="57273"/>
                </a:cubicBezTo>
                <a:cubicBezTo>
                  <a:pt x="35092" y="57273"/>
                  <a:pt x="35289" y="57265"/>
                  <a:pt x="35482" y="57250"/>
                </a:cubicBezTo>
                <a:cubicBezTo>
                  <a:pt x="43193" y="56631"/>
                  <a:pt x="51204" y="42938"/>
                  <a:pt x="45960" y="35023"/>
                </a:cubicBezTo>
                <a:cubicBezTo>
                  <a:pt x="44317" y="32544"/>
                  <a:pt x="41903" y="31781"/>
                  <a:pt x="39361" y="31781"/>
                </a:cubicBezTo>
                <a:cubicBezTo>
                  <a:pt x="35279" y="31781"/>
                  <a:pt x="30867" y="33751"/>
                  <a:pt x="28798" y="33751"/>
                </a:cubicBezTo>
                <a:cubicBezTo>
                  <a:pt x="28042" y="33751"/>
                  <a:pt x="27599" y="33488"/>
                  <a:pt x="27599" y="32770"/>
                </a:cubicBezTo>
                <a:cubicBezTo>
                  <a:pt x="27599" y="28871"/>
                  <a:pt x="38515" y="24994"/>
                  <a:pt x="36753" y="15007"/>
                </a:cubicBezTo>
                <a:cubicBezTo>
                  <a:pt x="34446" y="1976"/>
                  <a:pt x="8598" y="1"/>
                  <a:pt x="8598" y="1"/>
                </a:cubicBezTo>
                <a:close/>
              </a:path>
            </a:pathLst>
          </a:custGeom>
          <a:gradFill>
            <a:gsLst>
              <a:gs pos="0">
                <a:schemeClr val="accent1"/>
              </a:gs>
              <a:gs pos="100000">
                <a:schemeClr val="accent2"/>
              </a:gs>
            </a:gsLst>
            <a:path path="circle">
              <a:fillToRect l="50000" t="50000" r="50000" b="50000"/>
            </a:path>
            <a:tileRect/>
          </a:gradFill>
          <a:ln>
            <a:noFill/>
          </a:ln>
          <a:effectLst>
            <a:outerShdw blurRad="142875"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 name="Google Shape;25;p3"/>
          <p:cNvSpPr/>
          <p:nvPr/>
        </p:nvSpPr>
        <p:spPr>
          <a:xfrm flipH="1">
            <a:off x="5723512" y="1807662"/>
            <a:ext cx="3358026" cy="3335793"/>
          </a:xfrm>
          <a:custGeom>
            <a:avLst/>
            <a:gdLst/>
            <a:ahLst/>
            <a:cxnLst/>
            <a:rect l="l" t="t" r="r" b="b"/>
            <a:pathLst>
              <a:path w="57997" h="57613" extrusionOk="0">
                <a:moveTo>
                  <a:pt x="10584" y="0"/>
                </a:moveTo>
                <a:cubicBezTo>
                  <a:pt x="10895" y="4689"/>
                  <a:pt x="14494" y="9998"/>
                  <a:pt x="14195" y="14643"/>
                </a:cubicBezTo>
                <a:cubicBezTo>
                  <a:pt x="13746" y="21597"/>
                  <a:pt x="0" y="20197"/>
                  <a:pt x="321" y="27759"/>
                </a:cubicBezTo>
                <a:cubicBezTo>
                  <a:pt x="641" y="35322"/>
                  <a:pt x="14771" y="31082"/>
                  <a:pt x="13458" y="42873"/>
                </a:cubicBezTo>
                <a:cubicBezTo>
                  <a:pt x="12470" y="51745"/>
                  <a:pt x="16227" y="55433"/>
                  <a:pt x="21239" y="55433"/>
                </a:cubicBezTo>
                <a:cubicBezTo>
                  <a:pt x="22894" y="55433"/>
                  <a:pt x="24686" y="55031"/>
                  <a:pt x="26489" y="54280"/>
                </a:cubicBezTo>
                <a:cubicBezTo>
                  <a:pt x="30728" y="52514"/>
                  <a:pt x="35329" y="51271"/>
                  <a:pt x="39235" y="51271"/>
                </a:cubicBezTo>
                <a:cubicBezTo>
                  <a:pt x="43832" y="51271"/>
                  <a:pt x="47464" y="52993"/>
                  <a:pt x="48406" y="57613"/>
                </a:cubicBezTo>
                <a:lnTo>
                  <a:pt x="57997" y="57613"/>
                </a:lnTo>
                <a:cubicBezTo>
                  <a:pt x="52464" y="53276"/>
                  <a:pt x="55412" y="45767"/>
                  <a:pt x="51001" y="41858"/>
                </a:cubicBezTo>
                <a:cubicBezTo>
                  <a:pt x="49295" y="40343"/>
                  <a:pt x="47314" y="39797"/>
                  <a:pt x="45253" y="39797"/>
                </a:cubicBezTo>
                <a:cubicBezTo>
                  <a:pt x="39952" y="39797"/>
                  <a:pt x="34117" y="43403"/>
                  <a:pt x="31068" y="43403"/>
                </a:cubicBezTo>
                <a:cubicBezTo>
                  <a:pt x="30230" y="43403"/>
                  <a:pt x="29602" y="43131"/>
                  <a:pt x="29254" y="42435"/>
                </a:cubicBezTo>
                <a:cubicBezTo>
                  <a:pt x="27151" y="38227"/>
                  <a:pt x="30921" y="35204"/>
                  <a:pt x="26659" y="32620"/>
                </a:cubicBezTo>
                <a:cubicBezTo>
                  <a:pt x="25858" y="32128"/>
                  <a:pt x="24555" y="31957"/>
                  <a:pt x="23071" y="31829"/>
                </a:cubicBezTo>
                <a:cubicBezTo>
                  <a:pt x="20411" y="31583"/>
                  <a:pt x="17741" y="31573"/>
                  <a:pt x="19354" y="27759"/>
                </a:cubicBezTo>
                <a:cubicBezTo>
                  <a:pt x="21191" y="23423"/>
                  <a:pt x="29992" y="20091"/>
                  <a:pt x="25784" y="11204"/>
                </a:cubicBezTo>
                <a:cubicBezTo>
                  <a:pt x="23199" y="5757"/>
                  <a:pt x="15872" y="2051"/>
                  <a:pt x="10584" y="0"/>
                </a:cubicBezTo>
                <a:close/>
              </a:path>
            </a:pathLst>
          </a:custGeom>
          <a:gradFill>
            <a:gsLst>
              <a:gs pos="0">
                <a:schemeClr val="accent1"/>
              </a:gs>
              <a:gs pos="100000">
                <a:schemeClr val="accent2"/>
              </a:gs>
            </a:gsLst>
            <a:path path="circle">
              <a:fillToRect l="50000" t="50000" r="50000" b="50000"/>
            </a:path>
            <a:tileRect/>
          </a:gradFill>
          <a:ln>
            <a:noFill/>
          </a:ln>
          <a:effectLst>
            <a:outerShdw blurRad="142875"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 name="Google Shape;26;p3"/>
          <p:cNvSpPr/>
          <p:nvPr/>
        </p:nvSpPr>
        <p:spPr>
          <a:xfrm flipH="1">
            <a:off x="0" y="1295108"/>
            <a:ext cx="1550864" cy="3792135"/>
          </a:xfrm>
          <a:custGeom>
            <a:avLst/>
            <a:gdLst/>
            <a:ahLst/>
            <a:cxnLst/>
            <a:rect l="l" t="t" r="r" b="b"/>
            <a:pathLst>
              <a:path w="21587" h="52784" extrusionOk="0">
                <a:moveTo>
                  <a:pt x="14180" y="0"/>
                </a:moveTo>
                <a:cubicBezTo>
                  <a:pt x="13936" y="0"/>
                  <a:pt x="13684" y="8"/>
                  <a:pt x="13426" y="24"/>
                </a:cubicBezTo>
                <a:cubicBezTo>
                  <a:pt x="13191" y="1124"/>
                  <a:pt x="12924" y="2181"/>
                  <a:pt x="12593" y="3121"/>
                </a:cubicBezTo>
                <a:cubicBezTo>
                  <a:pt x="9325" y="12542"/>
                  <a:pt x="1207" y="11356"/>
                  <a:pt x="588" y="16013"/>
                </a:cubicBezTo>
                <a:cubicBezTo>
                  <a:pt x="0" y="20424"/>
                  <a:pt x="5907" y="19901"/>
                  <a:pt x="6954" y="24397"/>
                </a:cubicBezTo>
                <a:cubicBezTo>
                  <a:pt x="8342" y="30347"/>
                  <a:pt x="961" y="32547"/>
                  <a:pt x="3888" y="43591"/>
                </a:cubicBezTo>
                <a:cubicBezTo>
                  <a:pt x="6046" y="51713"/>
                  <a:pt x="15827" y="52784"/>
                  <a:pt x="20874" y="52784"/>
                </a:cubicBezTo>
                <a:cubicBezTo>
                  <a:pt x="21124" y="52784"/>
                  <a:pt x="21362" y="52781"/>
                  <a:pt x="21586" y="52777"/>
                </a:cubicBezTo>
                <a:lnTo>
                  <a:pt x="21586" y="42106"/>
                </a:lnTo>
                <a:cubicBezTo>
                  <a:pt x="17132" y="40782"/>
                  <a:pt x="13479" y="37353"/>
                  <a:pt x="12508" y="30347"/>
                </a:cubicBezTo>
                <a:cubicBezTo>
                  <a:pt x="11546" y="23436"/>
                  <a:pt x="16246" y="14988"/>
                  <a:pt x="18275" y="8077"/>
                </a:cubicBezTo>
                <a:cubicBezTo>
                  <a:pt x="19140" y="5119"/>
                  <a:pt x="18980" y="1872"/>
                  <a:pt x="17165" y="664"/>
                </a:cubicBezTo>
                <a:cubicBezTo>
                  <a:pt x="16485" y="209"/>
                  <a:pt x="15432" y="0"/>
                  <a:pt x="14180" y="0"/>
                </a:cubicBezTo>
                <a:close/>
              </a:path>
            </a:pathLst>
          </a:custGeom>
          <a:gradFill>
            <a:gsLst>
              <a:gs pos="0">
                <a:schemeClr val="accent1"/>
              </a:gs>
              <a:gs pos="100000">
                <a:schemeClr val="accent2"/>
              </a:gs>
            </a:gsLst>
            <a:path path="circle">
              <a:fillToRect l="50000" t="50000" r="50000" b="50000"/>
            </a:path>
            <a:tileRect/>
          </a:gradFill>
          <a:ln>
            <a:noFill/>
          </a:ln>
          <a:effectLst>
            <a:outerShdw blurRad="142875" dist="19050" dir="99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 name="Google Shape;27;p3"/>
          <p:cNvSpPr/>
          <p:nvPr/>
        </p:nvSpPr>
        <p:spPr>
          <a:xfrm flipH="1">
            <a:off x="6187292" y="0"/>
            <a:ext cx="2956721" cy="5143431"/>
          </a:xfrm>
          <a:custGeom>
            <a:avLst/>
            <a:gdLst/>
            <a:ahLst/>
            <a:cxnLst/>
            <a:rect l="l" t="t" r="r" b="b"/>
            <a:pathLst>
              <a:path w="51066" h="88833" extrusionOk="0">
                <a:moveTo>
                  <a:pt x="0" y="0"/>
                </a:moveTo>
                <a:lnTo>
                  <a:pt x="0" y="88833"/>
                </a:lnTo>
                <a:lnTo>
                  <a:pt x="49485" y="88833"/>
                </a:lnTo>
                <a:cubicBezTo>
                  <a:pt x="48543" y="84213"/>
                  <a:pt x="44911" y="82491"/>
                  <a:pt x="40314" y="82491"/>
                </a:cubicBezTo>
                <a:cubicBezTo>
                  <a:pt x="36408" y="82491"/>
                  <a:pt x="31807" y="83734"/>
                  <a:pt x="27568" y="85500"/>
                </a:cubicBezTo>
                <a:cubicBezTo>
                  <a:pt x="25765" y="86251"/>
                  <a:pt x="23973" y="86653"/>
                  <a:pt x="22318" y="86653"/>
                </a:cubicBezTo>
                <a:cubicBezTo>
                  <a:pt x="17306" y="86653"/>
                  <a:pt x="13549" y="82965"/>
                  <a:pt x="14537" y="74093"/>
                </a:cubicBezTo>
                <a:cubicBezTo>
                  <a:pt x="15850" y="62302"/>
                  <a:pt x="1720" y="66542"/>
                  <a:pt x="1400" y="58979"/>
                </a:cubicBezTo>
                <a:cubicBezTo>
                  <a:pt x="1079" y="51417"/>
                  <a:pt x="14825" y="52817"/>
                  <a:pt x="15274" y="45863"/>
                </a:cubicBezTo>
                <a:cubicBezTo>
                  <a:pt x="15722" y="38900"/>
                  <a:pt x="7424" y="30494"/>
                  <a:pt x="14537" y="24822"/>
                </a:cubicBezTo>
                <a:cubicBezTo>
                  <a:pt x="17520" y="22447"/>
                  <a:pt x="21645" y="22322"/>
                  <a:pt x="26088" y="22322"/>
                </a:cubicBezTo>
                <a:cubicBezTo>
                  <a:pt x="26612" y="22322"/>
                  <a:pt x="27140" y="22324"/>
                  <a:pt x="27671" y="22324"/>
                </a:cubicBezTo>
                <a:cubicBezTo>
                  <a:pt x="33394" y="22324"/>
                  <a:pt x="39475" y="22122"/>
                  <a:pt x="44230" y="17367"/>
                </a:cubicBezTo>
                <a:cubicBezTo>
                  <a:pt x="49046" y="12550"/>
                  <a:pt x="50724" y="5960"/>
                  <a:pt x="51065" y="0"/>
                </a:cubicBezTo>
                <a:close/>
              </a:path>
            </a:pathLst>
          </a:custGeom>
          <a:gradFill>
            <a:gsLst>
              <a:gs pos="0">
                <a:schemeClr val="accent1"/>
              </a:gs>
              <a:gs pos="100000">
                <a:schemeClr val="accent2"/>
              </a:gs>
            </a:gsLst>
            <a:path path="circle">
              <a:fillToRect l="50000" t="50000" r="50000" b="50000"/>
            </a:path>
            <a:tileRect/>
          </a:gradFill>
          <a:ln>
            <a:noFill/>
          </a:ln>
          <a:effectLst>
            <a:outerShdw blurRad="142875"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 name="Google Shape;28;p3"/>
          <p:cNvSpPr/>
          <p:nvPr/>
        </p:nvSpPr>
        <p:spPr>
          <a:xfrm flipH="1">
            <a:off x="5" y="0"/>
            <a:ext cx="2593658" cy="4320177"/>
          </a:xfrm>
          <a:custGeom>
            <a:avLst/>
            <a:gdLst/>
            <a:ahLst/>
            <a:cxnLst/>
            <a:rect l="l" t="t" r="r" b="b"/>
            <a:pathLst>
              <a:path w="36102" h="60134" extrusionOk="0">
                <a:moveTo>
                  <a:pt x="0" y="0"/>
                </a:moveTo>
                <a:cubicBezTo>
                  <a:pt x="566" y="2233"/>
                  <a:pt x="2585" y="6804"/>
                  <a:pt x="9634" y="7103"/>
                </a:cubicBezTo>
                <a:cubicBezTo>
                  <a:pt x="9780" y="7109"/>
                  <a:pt x="9926" y="7112"/>
                  <a:pt x="10073" y="7112"/>
                </a:cubicBezTo>
                <a:cubicBezTo>
                  <a:pt x="15462" y="7112"/>
                  <a:pt x="22105" y="3128"/>
                  <a:pt x="25894" y="3128"/>
                </a:cubicBezTo>
                <a:cubicBezTo>
                  <a:pt x="27071" y="3128"/>
                  <a:pt x="27972" y="3512"/>
                  <a:pt x="28475" y="4518"/>
                </a:cubicBezTo>
                <a:cubicBezTo>
                  <a:pt x="29565" y="6686"/>
                  <a:pt x="27738" y="12133"/>
                  <a:pt x="20389" y="16085"/>
                </a:cubicBezTo>
                <a:cubicBezTo>
                  <a:pt x="12785" y="20176"/>
                  <a:pt x="7466" y="20561"/>
                  <a:pt x="6996" y="23808"/>
                </a:cubicBezTo>
                <a:cubicBezTo>
                  <a:pt x="6700" y="25856"/>
                  <a:pt x="8069" y="27061"/>
                  <a:pt x="9838" y="27061"/>
                </a:cubicBezTo>
                <a:cubicBezTo>
                  <a:pt x="11002" y="27061"/>
                  <a:pt x="12340" y="26538"/>
                  <a:pt x="13490" y="25389"/>
                </a:cubicBezTo>
                <a:cubicBezTo>
                  <a:pt x="15092" y="23787"/>
                  <a:pt x="17036" y="21938"/>
                  <a:pt x="19482" y="20571"/>
                </a:cubicBezTo>
                <a:cubicBezTo>
                  <a:pt x="22293" y="19013"/>
                  <a:pt x="25960" y="18031"/>
                  <a:pt x="28689" y="18031"/>
                </a:cubicBezTo>
                <a:cubicBezTo>
                  <a:pt x="29942" y="18031"/>
                  <a:pt x="30997" y="18238"/>
                  <a:pt x="31680" y="18691"/>
                </a:cubicBezTo>
                <a:cubicBezTo>
                  <a:pt x="33495" y="19899"/>
                  <a:pt x="33655" y="23146"/>
                  <a:pt x="32790" y="26104"/>
                </a:cubicBezTo>
                <a:cubicBezTo>
                  <a:pt x="30761" y="33015"/>
                  <a:pt x="26061" y="41463"/>
                  <a:pt x="27023" y="48374"/>
                </a:cubicBezTo>
                <a:cubicBezTo>
                  <a:pt x="27994" y="55380"/>
                  <a:pt x="31647" y="58809"/>
                  <a:pt x="36101" y="60133"/>
                </a:cubicBezTo>
                <a:lnTo>
                  <a:pt x="36101" y="0"/>
                </a:lnTo>
                <a:close/>
              </a:path>
            </a:pathLst>
          </a:custGeom>
          <a:gradFill>
            <a:gsLst>
              <a:gs pos="0">
                <a:schemeClr val="accent1"/>
              </a:gs>
              <a:gs pos="100000">
                <a:schemeClr val="accent2"/>
              </a:gs>
            </a:gsLst>
            <a:path path="circle">
              <a:fillToRect l="50000" t="50000" r="50000" b="50000"/>
            </a:path>
            <a:tileRect/>
          </a:gradFill>
          <a:ln>
            <a:noFill/>
          </a:ln>
          <a:effectLst>
            <a:outerShdw blurRad="142875" dist="19050" dir="99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ABLE OF CONTENTS">
  <p:cSld name="Título y objetos">
    <p:bg>
      <p:bgPr>
        <a:gradFill>
          <a:gsLst>
            <a:gs pos="0">
              <a:schemeClr val="accent1"/>
            </a:gs>
            <a:gs pos="100000">
              <a:schemeClr val="accent2"/>
            </a:gs>
          </a:gsLst>
          <a:path path="circle">
            <a:fillToRect l="50000" t="50000" r="50000" b="50000"/>
          </a:path>
          <a:tileRect/>
        </a:gradFill>
        <a:effectLst/>
      </p:bgPr>
    </p:bg>
    <p:spTree>
      <p:nvGrpSpPr>
        <p:cNvPr id="1" name="Shape 29"/>
        <p:cNvGrpSpPr/>
        <p:nvPr/>
      </p:nvGrpSpPr>
      <p:grpSpPr>
        <a:xfrm>
          <a:off x="0" y="0"/>
          <a:ext cx="0" cy="0"/>
          <a:chOff x="0" y="0"/>
          <a:chExt cx="0" cy="0"/>
        </a:xfrm>
      </p:grpSpPr>
      <p:cxnSp>
        <p:nvCxnSpPr>
          <p:cNvPr id="30" name="Google Shape;30;p4"/>
          <p:cNvCxnSpPr/>
          <p:nvPr/>
        </p:nvCxnSpPr>
        <p:spPr>
          <a:xfrm>
            <a:off x="1704305" y="33062"/>
            <a:ext cx="0" cy="4080000"/>
          </a:xfrm>
          <a:prstGeom prst="straightConnector1">
            <a:avLst/>
          </a:prstGeom>
          <a:noFill/>
          <a:ln w="28575" cap="flat" cmpd="sng">
            <a:solidFill>
              <a:srgbClr val="FFFFFF"/>
            </a:solidFill>
            <a:prstDash val="solid"/>
            <a:round/>
            <a:headEnd type="none" w="med" len="med"/>
            <a:tailEnd type="none" w="med" len="med"/>
          </a:ln>
        </p:spPr>
      </p:cxnSp>
      <p:sp>
        <p:nvSpPr>
          <p:cNvPr id="31" name="Google Shape;31;p4"/>
          <p:cNvSpPr txBox="1">
            <a:spLocks noGrp="1"/>
          </p:cNvSpPr>
          <p:nvPr>
            <p:ph type="subTitle" idx="1"/>
          </p:nvPr>
        </p:nvSpPr>
        <p:spPr>
          <a:xfrm flipH="1">
            <a:off x="2406290" y="1389099"/>
            <a:ext cx="6451500" cy="561600"/>
          </a:xfrm>
          <a:prstGeom prst="rect">
            <a:avLst/>
          </a:prstGeom>
        </p:spPr>
        <p:txBody>
          <a:bodyPr spcFirstLastPara="1" wrap="square" lIns="68575" tIns="34275" rIns="68575" bIns="34275" anchor="b" anchorCtr="0">
            <a:noAutofit/>
          </a:bodyPr>
          <a:lstStyle>
            <a:lvl1pPr lvl="0" rtl="0">
              <a:lnSpc>
                <a:spcPct val="100000"/>
              </a:lnSpc>
              <a:spcBef>
                <a:spcPts val="800"/>
              </a:spcBef>
              <a:spcAft>
                <a:spcPts val="0"/>
              </a:spcAft>
              <a:buClr>
                <a:srgbClr val="FFFFFF"/>
              </a:buClr>
              <a:buSzPts val="1800"/>
              <a:buFont typeface="Squada One"/>
              <a:buNone/>
              <a:defRPr sz="1800">
                <a:solidFill>
                  <a:srgbClr val="FFFFFF"/>
                </a:solidFill>
                <a:latin typeface="Squada One"/>
                <a:ea typeface="Squada One"/>
                <a:cs typeface="Squada One"/>
                <a:sym typeface="Squada One"/>
              </a:defRPr>
            </a:lvl1pPr>
            <a:lvl2pPr lvl="1" rtl="0">
              <a:lnSpc>
                <a:spcPct val="100000"/>
              </a:lnSpc>
              <a:spcBef>
                <a:spcPts val="400"/>
              </a:spcBef>
              <a:spcAft>
                <a:spcPts val="0"/>
              </a:spcAft>
              <a:buClr>
                <a:srgbClr val="FFFFFF"/>
              </a:buClr>
              <a:buSzPts val="1800"/>
              <a:buFont typeface="Squada One"/>
              <a:buNone/>
              <a:defRPr sz="1800">
                <a:solidFill>
                  <a:srgbClr val="FFFFFF"/>
                </a:solidFill>
                <a:latin typeface="Squada One"/>
                <a:ea typeface="Squada One"/>
                <a:cs typeface="Squada One"/>
                <a:sym typeface="Squada One"/>
              </a:defRPr>
            </a:lvl2pPr>
            <a:lvl3pPr lvl="2" rtl="0">
              <a:lnSpc>
                <a:spcPct val="100000"/>
              </a:lnSpc>
              <a:spcBef>
                <a:spcPts val="400"/>
              </a:spcBef>
              <a:spcAft>
                <a:spcPts val="0"/>
              </a:spcAft>
              <a:buClr>
                <a:srgbClr val="FFFFFF"/>
              </a:buClr>
              <a:buSzPts val="1800"/>
              <a:buFont typeface="Squada One"/>
              <a:buNone/>
              <a:defRPr sz="1800">
                <a:solidFill>
                  <a:srgbClr val="FFFFFF"/>
                </a:solidFill>
                <a:latin typeface="Squada One"/>
                <a:ea typeface="Squada One"/>
                <a:cs typeface="Squada One"/>
                <a:sym typeface="Squada One"/>
              </a:defRPr>
            </a:lvl3pPr>
            <a:lvl4pPr lvl="3" rtl="0">
              <a:lnSpc>
                <a:spcPct val="100000"/>
              </a:lnSpc>
              <a:spcBef>
                <a:spcPts val="400"/>
              </a:spcBef>
              <a:spcAft>
                <a:spcPts val="0"/>
              </a:spcAft>
              <a:buClr>
                <a:srgbClr val="FFFFFF"/>
              </a:buClr>
              <a:buSzPts val="1800"/>
              <a:buFont typeface="Squada One"/>
              <a:buNone/>
              <a:defRPr sz="1800">
                <a:solidFill>
                  <a:srgbClr val="FFFFFF"/>
                </a:solidFill>
                <a:latin typeface="Squada One"/>
                <a:ea typeface="Squada One"/>
                <a:cs typeface="Squada One"/>
                <a:sym typeface="Squada One"/>
              </a:defRPr>
            </a:lvl4pPr>
            <a:lvl5pPr lvl="4" rtl="0">
              <a:lnSpc>
                <a:spcPct val="100000"/>
              </a:lnSpc>
              <a:spcBef>
                <a:spcPts val="400"/>
              </a:spcBef>
              <a:spcAft>
                <a:spcPts val="0"/>
              </a:spcAft>
              <a:buClr>
                <a:srgbClr val="FFFFFF"/>
              </a:buClr>
              <a:buSzPts val="1800"/>
              <a:buFont typeface="Squada One"/>
              <a:buNone/>
              <a:defRPr sz="1800">
                <a:solidFill>
                  <a:srgbClr val="FFFFFF"/>
                </a:solidFill>
                <a:latin typeface="Squada One"/>
                <a:ea typeface="Squada One"/>
                <a:cs typeface="Squada One"/>
                <a:sym typeface="Squada One"/>
              </a:defRPr>
            </a:lvl5pPr>
            <a:lvl6pPr lvl="5" rtl="0">
              <a:lnSpc>
                <a:spcPct val="100000"/>
              </a:lnSpc>
              <a:spcBef>
                <a:spcPts val="400"/>
              </a:spcBef>
              <a:spcAft>
                <a:spcPts val="0"/>
              </a:spcAft>
              <a:buClr>
                <a:srgbClr val="FFFFFF"/>
              </a:buClr>
              <a:buSzPts val="1800"/>
              <a:buFont typeface="Squada One"/>
              <a:buNone/>
              <a:defRPr sz="1800">
                <a:solidFill>
                  <a:srgbClr val="FFFFFF"/>
                </a:solidFill>
                <a:latin typeface="Squada One"/>
                <a:ea typeface="Squada One"/>
                <a:cs typeface="Squada One"/>
                <a:sym typeface="Squada One"/>
              </a:defRPr>
            </a:lvl6pPr>
            <a:lvl7pPr lvl="6" rtl="0">
              <a:lnSpc>
                <a:spcPct val="100000"/>
              </a:lnSpc>
              <a:spcBef>
                <a:spcPts val="400"/>
              </a:spcBef>
              <a:spcAft>
                <a:spcPts val="0"/>
              </a:spcAft>
              <a:buClr>
                <a:srgbClr val="FFFFFF"/>
              </a:buClr>
              <a:buSzPts val="1800"/>
              <a:buFont typeface="Squada One"/>
              <a:buNone/>
              <a:defRPr sz="1800">
                <a:solidFill>
                  <a:srgbClr val="FFFFFF"/>
                </a:solidFill>
                <a:latin typeface="Squada One"/>
                <a:ea typeface="Squada One"/>
                <a:cs typeface="Squada One"/>
                <a:sym typeface="Squada One"/>
              </a:defRPr>
            </a:lvl7pPr>
            <a:lvl8pPr lvl="7" rtl="0">
              <a:lnSpc>
                <a:spcPct val="100000"/>
              </a:lnSpc>
              <a:spcBef>
                <a:spcPts val="400"/>
              </a:spcBef>
              <a:spcAft>
                <a:spcPts val="0"/>
              </a:spcAft>
              <a:buClr>
                <a:srgbClr val="FFFFFF"/>
              </a:buClr>
              <a:buSzPts val="1800"/>
              <a:buFont typeface="Squada One"/>
              <a:buNone/>
              <a:defRPr sz="1800">
                <a:solidFill>
                  <a:srgbClr val="FFFFFF"/>
                </a:solidFill>
                <a:latin typeface="Squada One"/>
                <a:ea typeface="Squada One"/>
                <a:cs typeface="Squada One"/>
                <a:sym typeface="Squada One"/>
              </a:defRPr>
            </a:lvl8pPr>
            <a:lvl9pPr lvl="8" rtl="0">
              <a:lnSpc>
                <a:spcPct val="100000"/>
              </a:lnSpc>
              <a:spcBef>
                <a:spcPts val="400"/>
              </a:spcBef>
              <a:spcAft>
                <a:spcPts val="0"/>
              </a:spcAft>
              <a:buClr>
                <a:srgbClr val="FFFFFF"/>
              </a:buClr>
              <a:buSzPts val="1800"/>
              <a:buFont typeface="Squada One"/>
              <a:buNone/>
              <a:defRPr sz="1800">
                <a:solidFill>
                  <a:srgbClr val="FFFFFF"/>
                </a:solidFill>
                <a:latin typeface="Squada One"/>
                <a:ea typeface="Squada One"/>
                <a:cs typeface="Squada One"/>
                <a:sym typeface="Squada One"/>
              </a:defRPr>
            </a:lvl9pPr>
          </a:lstStyle>
          <a:p>
            <a:endParaRPr/>
          </a:p>
        </p:txBody>
      </p:sp>
      <p:sp>
        <p:nvSpPr>
          <p:cNvPr id="32" name="Google Shape;32;p4"/>
          <p:cNvSpPr txBox="1">
            <a:spLocks noGrp="1"/>
          </p:cNvSpPr>
          <p:nvPr>
            <p:ph type="subTitle" idx="2"/>
          </p:nvPr>
        </p:nvSpPr>
        <p:spPr>
          <a:xfrm flipH="1">
            <a:off x="2406290" y="2108561"/>
            <a:ext cx="6451500" cy="561600"/>
          </a:xfrm>
          <a:prstGeom prst="rect">
            <a:avLst/>
          </a:prstGeom>
        </p:spPr>
        <p:txBody>
          <a:bodyPr spcFirstLastPara="1" wrap="square" lIns="68575" tIns="34275" rIns="68575" bIns="34275" anchor="b" anchorCtr="0">
            <a:noAutofit/>
          </a:bodyPr>
          <a:lstStyle>
            <a:lvl1pPr lvl="0" rtl="0">
              <a:lnSpc>
                <a:spcPct val="100000"/>
              </a:lnSpc>
              <a:spcBef>
                <a:spcPts val="800"/>
              </a:spcBef>
              <a:spcAft>
                <a:spcPts val="0"/>
              </a:spcAft>
              <a:buClr>
                <a:srgbClr val="FFFFFF"/>
              </a:buClr>
              <a:buSzPts val="1800"/>
              <a:buFont typeface="Squada One"/>
              <a:buNone/>
              <a:defRPr sz="1800">
                <a:solidFill>
                  <a:srgbClr val="FFFFFF"/>
                </a:solidFill>
                <a:latin typeface="Squada One"/>
                <a:ea typeface="Squada One"/>
                <a:cs typeface="Squada One"/>
                <a:sym typeface="Squada One"/>
              </a:defRPr>
            </a:lvl1pPr>
            <a:lvl2pPr lvl="1" rtl="0">
              <a:lnSpc>
                <a:spcPct val="100000"/>
              </a:lnSpc>
              <a:spcBef>
                <a:spcPts val="400"/>
              </a:spcBef>
              <a:spcAft>
                <a:spcPts val="0"/>
              </a:spcAft>
              <a:buClr>
                <a:srgbClr val="FFFFFF"/>
              </a:buClr>
              <a:buSzPts val="1800"/>
              <a:buFont typeface="Squada One"/>
              <a:buNone/>
              <a:defRPr sz="1800">
                <a:solidFill>
                  <a:srgbClr val="FFFFFF"/>
                </a:solidFill>
                <a:latin typeface="Squada One"/>
                <a:ea typeface="Squada One"/>
                <a:cs typeface="Squada One"/>
                <a:sym typeface="Squada One"/>
              </a:defRPr>
            </a:lvl2pPr>
            <a:lvl3pPr lvl="2" rtl="0">
              <a:lnSpc>
                <a:spcPct val="100000"/>
              </a:lnSpc>
              <a:spcBef>
                <a:spcPts val="400"/>
              </a:spcBef>
              <a:spcAft>
                <a:spcPts val="0"/>
              </a:spcAft>
              <a:buClr>
                <a:srgbClr val="FFFFFF"/>
              </a:buClr>
              <a:buSzPts val="1800"/>
              <a:buFont typeface="Squada One"/>
              <a:buNone/>
              <a:defRPr sz="1800">
                <a:solidFill>
                  <a:srgbClr val="FFFFFF"/>
                </a:solidFill>
                <a:latin typeface="Squada One"/>
                <a:ea typeface="Squada One"/>
                <a:cs typeface="Squada One"/>
                <a:sym typeface="Squada One"/>
              </a:defRPr>
            </a:lvl3pPr>
            <a:lvl4pPr lvl="3" rtl="0">
              <a:lnSpc>
                <a:spcPct val="100000"/>
              </a:lnSpc>
              <a:spcBef>
                <a:spcPts val="400"/>
              </a:spcBef>
              <a:spcAft>
                <a:spcPts val="0"/>
              </a:spcAft>
              <a:buClr>
                <a:srgbClr val="FFFFFF"/>
              </a:buClr>
              <a:buSzPts val="1800"/>
              <a:buFont typeface="Squada One"/>
              <a:buNone/>
              <a:defRPr sz="1800">
                <a:solidFill>
                  <a:srgbClr val="FFFFFF"/>
                </a:solidFill>
                <a:latin typeface="Squada One"/>
                <a:ea typeface="Squada One"/>
                <a:cs typeface="Squada One"/>
                <a:sym typeface="Squada One"/>
              </a:defRPr>
            </a:lvl4pPr>
            <a:lvl5pPr lvl="4" rtl="0">
              <a:lnSpc>
                <a:spcPct val="100000"/>
              </a:lnSpc>
              <a:spcBef>
                <a:spcPts val="400"/>
              </a:spcBef>
              <a:spcAft>
                <a:spcPts val="0"/>
              </a:spcAft>
              <a:buClr>
                <a:srgbClr val="FFFFFF"/>
              </a:buClr>
              <a:buSzPts val="1800"/>
              <a:buFont typeface="Squada One"/>
              <a:buNone/>
              <a:defRPr sz="1800">
                <a:solidFill>
                  <a:srgbClr val="FFFFFF"/>
                </a:solidFill>
                <a:latin typeface="Squada One"/>
                <a:ea typeface="Squada One"/>
                <a:cs typeface="Squada One"/>
                <a:sym typeface="Squada One"/>
              </a:defRPr>
            </a:lvl5pPr>
            <a:lvl6pPr lvl="5" rtl="0">
              <a:lnSpc>
                <a:spcPct val="100000"/>
              </a:lnSpc>
              <a:spcBef>
                <a:spcPts val="400"/>
              </a:spcBef>
              <a:spcAft>
                <a:spcPts val="0"/>
              </a:spcAft>
              <a:buClr>
                <a:srgbClr val="FFFFFF"/>
              </a:buClr>
              <a:buSzPts val="1800"/>
              <a:buFont typeface="Squada One"/>
              <a:buNone/>
              <a:defRPr sz="1800">
                <a:solidFill>
                  <a:srgbClr val="FFFFFF"/>
                </a:solidFill>
                <a:latin typeface="Squada One"/>
                <a:ea typeface="Squada One"/>
                <a:cs typeface="Squada One"/>
                <a:sym typeface="Squada One"/>
              </a:defRPr>
            </a:lvl6pPr>
            <a:lvl7pPr lvl="6" rtl="0">
              <a:lnSpc>
                <a:spcPct val="100000"/>
              </a:lnSpc>
              <a:spcBef>
                <a:spcPts val="400"/>
              </a:spcBef>
              <a:spcAft>
                <a:spcPts val="0"/>
              </a:spcAft>
              <a:buClr>
                <a:srgbClr val="FFFFFF"/>
              </a:buClr>
              <a:buSzPts val="1800"/>
              <a:buFont typeface="Squada One"/>
              <a:buNone/>
              <a:defRPr sz="1800">
                <a:solidFill>
                  <a:srgbClr val="FFFFFF"/>
                </a:solidFill>
                <a:latin typeface="Squada One"/>
                <a:ea typeface="Squada One"/>
                <a:cs typeface="Squada One"/>
                <a:sym typeface="Squada One"/>
              </a:defRPr>
            </a:lvl7pPr>
            <a:lvl8pPr lvl="7" rtl="0">
              <a:lnSpc>
                <a:spcPct val="100000"/>
              </a:lnSpc>
              <a:spcBef>
                <a:spcPts val="400"/>
              </a:spcBef>
              <a:spcAft>
                <a:spcPts val="0"/>
              </a:spcAft>
              <a:buClr>
                <a:srgbClr val="FFFFFF"/>
              </a:buClr>
              <a:buSzPts val="1800"/>
              <a:buFont typeface="Squada One"/>
              <a:buNone/>
              <a:defRPr sz="1800">
                <a:solidFill>
                  <a:srgbClr val="FFFFFF"/>
                </a:solidFill>
                <a:latin typeface="Squada One"/>
                <a:ea typeface="Squada One"/>
                <a:cs typeface="Squada One"/>
                <a:sym typeface="Squada One"/>
              </a:defRPr>
            </a:lvl8pPr>
            <a:lvl9pPr lvl="8" rtl="0">
              <a:lnSpc>
                <a:spcPct val="100000"/>
              </a:lnSpc>
              <a:spcBef>
                <a:spcPts val="400"/>
              </a:spcBef>
              <a:spcAft>
                <a:spcPts val="0"/>
              </a:spcAft>
              <a:buClr>
                <a:srgbClr val="FFFFFF"/>
              </a:buClr>
              <a:buSzPts val="1800"/>
              <a:buFont typeface="Squada One"/>
              <a:buNone/>
              <a:defRPr sz="1800">
                <a:solidFill>
                  <a:srgbClr val="FFFFFF"/>
                </a:solidFill>
                <a:latin typeface="Squada One"/>
                <a:ea typeface="Squada One"/>
                <a:cs typeface="Squada One"/>
                <a:sym typeface="Squada One"/>
              </a:defRPr>
            </a:lvl9pPr>
          </a:lstStyle>
          <a:p>
            <a:endParaRPr/>
          </a:p>
        </p:txBody>
      </p:sp>
      <p:sp>
        <p:nvSpPr>
          <p:cNvPr id="33" name="Google Shape;33;p4"/>
          <p:cNvSpPr txBox="1">
            <a:spLocks noGrp="1"/>
          </p:cNvSpPr>
          <p:nvPr>
            <p:ph type="subTitle" idx="3"/>
          </p:nvPr>
        </p:nvSpPr>
        <p:spPr>
          <a:xfrm flipH="1">
            <a:off x="2406290" y="2810183"/>
            <a:ext cx="6451500" cy="561600"/>
          </a:xfrm>
          <a:prstGeom prst="rect">
            <a:avLst/>
          </a:prstGeom>
        </p:spPr>
        <p:txBody>
          <a:bodyPr spcFirstLastPara="1" wrap="square" lIns="68575" tIns="34275" rIns="68575" bIns="34275" anchor="b" anchorCtr="0">
            <a:noAutofit/>
          </a:bodyPr>
          <a:lstStyle>
            <a:lvl1pPr lvl="0" rtl="0">
              <a:lnSpc>
                <a:spcPct val="100000"/>
              </a:lnSpc>
              <a:spcBef>
                <a:spcPts val="800"/>
              </a:spcBef>
              <a:spcAft>
                <a:spcPts val="0"/>
              </a:spcAft>
              <a:buClr>
                <a:srgbClr val="FFFFFF"/>
              </a:buClr>
              <a:buSzPts val="1800"/>
              <a:buFont typeface="Squada One"/>
              <a:buNone/>
              <a:defRPr sz="1800">
                <a:solidFill>
                  <a:srgbClr val="FFFFFF"/>
                </a:solidFill>
                <a:latin typeface="Squada One"/>
                <a:ea typeface="Squada One"/>
                <a:cs typeface="Squada One"/>
                <a:sym typeface="Squada One"/>
              </a:defRPr>
            </a:lvl1pPr>
            <a:lvl2pPr lvl="1" rtl="0">
              <a:lnSpc>
                <a:spcPct val="100000"/>
              </a:lnSpc>
              <a:spcBef>
                <a:spcPts val="400"/>
              </a:spcBef>
              <a:spcAft>
                <a:spcPts val="0"/>
              </a:spcAft>
              <a:buClr>
                <a:srgbClr val="FFFFFF"/>
              </a:buClr>
              <a:buSzPts val="1800"/>
              <a:buFont typeface="Squada One"/>
              <a:buNone/>
              <a:defRPr sz="1800">
                <a:solidFill>
                  <a:srgbClr val="FFFFFF"/>
                </a:solidFill>
                <a:latin typeface="Squada One"/>
                <a:ea typeface="Squada One"/>
                <a:cs typeface="Squada One"/>
                <a:sym typeface="Squada One"/>
              </a:defRPr>
            </a:lvl2pPr>
            <a:lvl3pPr lvl="2" rtl="0">
              <a:lnSpc>
                <a:spcPct val="100000"/>
              </a:lnSpc>
              <a:spcBef>
                <a:spcPts val="400"/>
              </a:spcBef>
              <a:spcAft>
                <a:spcPts val="0"/>
              </a:spcAft>
              <a:buClr>
                <a:srgbClr val="FFFFFF"/>
              </a:buClr>
              <a:buSzPts val="1800"/>
              <a:buFont typeface="Squada One"/>
              <a:buNone/>
              <a:defRPr sz="1800">
                <a:solidFill>
                  <a:srgbClr val="FFFFFF"/>
                </a:solidFill>
                <a:latin typeface="Squada One"/>
                <a:ea typeface="Squada One"/>
                <a:cs typeface="Squada One"/>
                <a:sym typeface="Squada One"/>
              </a:defRPr>
            </a:lvl3pPr>
            <a:lvl4pPr lvl="3" rtl="0">
              <a:lnSpc>
                <a:spcPct val="100000"/>
              </a:lnSpc>
              <a:spcBef>
                <a:spcPts val="400"/>
              </a:spcBef>
              <a:spcAft>
                <a:spcPts val="0"/>
              </a:spcAft>
              <a:buClr>
                <a:srgbClr val="FFFFFF"/>
              </a:buClr>
              <a:buSzPts val="1800"/>
              <a:buFont typeface="Squada One"/>
              <a:buNone/>
              <a:defRPr sz="1800">
                <a:solidFill>
                  <a:srgbClr val="FFFFFF"/>
                </a:solidFill>
                <a:latin typeface="Squada One"/>
                <a:ea typeface="Squada One"/>
                <a:cs typeface="Squada One"/>
                <a:sym typeface="Squada One"/>
              </a:defRPr>
            </a:lvl4pPr>
            <a:lvl5pPr lvl="4" rtl="0">
              <a:lnSpc>
                <a:spcPct val="100000"/>
              </a:lnSpc>
              <a:spcBef>
                <a:spcPts val="400"/>
              </a:spcBef>
              <a:spcAft>
                <a:spcPts val="0"/>
              </a:spcAft>
              <a:buClr>
                <a:srgbClr val="FFFFFF"/>
              </a:buClr>
              <a:buSzPts val="1800"/>
              <a:buFont typeface="Squada One"/>
              <a:buNone/>
              <a:defRPr sz="1800">
                <a:solidFill>
                  <a:srgbClr val="FFFFFF"/>
                </a:solidFill>
                <a:latin typeface="Squada One"/>
                <a:ea typeface="Squada One"/>
                <a:cs typeface="Squada One"/>
                <a:sym typeface="Squada One"/>
              </a:defRPr>
            </a:lvl5pPr>
            <a:lvl6pPr lvl="5" rtl="0">
              <a:lnSpc>
                <a:spcPct val="100000"/>
              </a:lnSpc>
              <a:spcBef>
                <a:spcPts val="400"/>
              </a:spcBef>
              <a:spcAft>
                <a:spcPts val="0"/>
              </a:spcAft>
              <a:buClr>
                <a:srgbClr val="FFFFFF"/>
              </a:buClr>
              <a:buSzPts val="1800"/>
              <a:buFont typeface="Squada One"/>
              <a:buNone/>
              <a:defRPr sz="1800">
                <a:solidFill>
                  <a:srgbClr val="FFFFFF"/>
                </a:solidFill>
                <a:latin typeface="Squada One"/>
                <a:ea typeface="Squada One"/>
                <a:cs typeface="Squada One"/>
                <a:sym typeface="Squada One"/>
              </a:defRPr>
            </a:lvl6pPr>
            <a:lvl7pPr lvl="6" rtl="0">
              <a:lnSpc>
                <a:spcPct val="100000"/>
              </a:lnSpc>
              <a:spcBef>
                <a:spcPts val="400"/>
              </a:spcBef>
              <a:spcAft>
                <a:spcPts val="0"/>
              </a:spcAft>
              <a:buClr>
                <a:srgbClr val="FFFFFF"/>
              </a:buClr>
              <a:buSzPts val="1800"/>
              <a:buFont typeface="Squada One"/>
              <a:buNone/>
              <a:defRPr sz="1800">
                <a:solidFill>
                  <a:srgbClr val="FFFFFF"/>
                </a:solidFill>
                <a:latin typeface="Squada One"/>
                <a:ea typeface="Squada One"/>
                <a:cs typeface="Squada One"/>
                <a:sym typeface="Squada One"/>
              </a:defRPr>
            </a:lvl7pPr>
            <a:lvl8pPr lvl="7" rtl="0">
              <a:lnSpc>
                <a:spcPct val="100000"/>
              </a:lnSpc>
              <a:spcBef>
                <a:spcPts val="400"/>
              </a:spcBef>
              <a:spcAft>
                <a:spcPts val="0"/>
              </a:spcAft>
              <a:buClr>
                <a:srgbClr val="FFFFFF"/>
              </a:buClr>
              <a:buSzPts val="1800"/>
              <a:buFont typeface="Squada One"/>
              <a:buNone/>
              <a:defRPr sz="1800">
                <a:solidFill>
                  <a:srgbClr val="FFFFFF"/>
                </a:solidFill>
                <a:latin typeface="Squada One"/>
                <a:ea typeface="Squada One"/>
                <a:cs typeface="Squada One"/>
                <a:sym typeface="Squada One"/>
              </a:defRPr>
            </a:lvl8pPr>
            <a:lvl9pPr lvl="8" rtl="0">
              <a:lnSpc>
                <a:spcPct val="100000"/>
              </a:lnSpc>
              <a:spcBef>
                <a:spcPts val="400"/>
              </a:spcBef>
              <a:spcAft>
                <a:spcPts val="0"/>
              </a:spcAft>
              <a:buClr>
                <a:srgbClr val="FFFFFF"/>
              </a:buClr>
              <a:buSzPts val="1800"/>
              <a:buFont typeface="Squada One"/>
              <a:buNone/>
              <a:defRPr sz="1800">
                <a:solidFill>
                  <a:srgbClr val="FFFFFF"/>
                </a:solidFill>
                <a:latin typeface="Squada One"/>
                <a:ea typeface="Squada One"/>
                <a:cs typeface="Squada One"/>
                <a:sym typeface="Squada One"/>
              </a:defRPr>
            </a:lvl9pPr>
          </a:lstStyle>
          <a:p>
            <a:endParaRPr/>
          </a:p>
        </p:txBody>
      </p:sp>
      <p:sp>
        <p:nvSpPr>
          <p:cNvPr id="34" name="Google Shape;34;p4"/>
          <p:cNvSpPr txBox="1">
            <a:spLocks noGrp="1"/>
          </p:cNvSpPr>
          <p:nvPr>
            <p:ph type="subTitle" idx="4"/>
          </p:nvPr>
        </p:nvSpPr>
        <p:spPr>
          <a:xfrm>
            <a:off x="2404800" y="1880524"/>
            <a:ext cx="4434600" cy="281700"/>
          </a:xfrm>
          <a:prstGeom prst="rect">
            <a:avLst/>
          </a:prstGeom>
        </p:spPr>
        <p:txBody>
          <a:bodyPr spcFirstLastPara="1" wrap="square" lIns="68575" tIns="34275" rIns="68575" bIns="34275" anchor="t" anchorCtr="0">
            <a:noAutofit/>
          </a:bodyPr>
          <a:lstStyle>
            <a:lvl1pPr lvl="0" rtl="0">
              <a:lnSpc>
                <a:spcPct val="100000"/>
              </a:lnSpc>
              <a:spcBef>
                <a:spcPts val="800"/>
              </a:spcBef>
              <a:spcAft>
                <a:spcPts val="0"/>
              </a:spcAft>
              <a:buClr>
                <a:srgbClr val="FFFFFF"/>
              </a:buClr>
              <a:buSzPts val="1100"/>
              <a:buNone/>
              <a:defRPr sz="1100">
                <a:solidFill>
                  <a:srgbClr val="FFFFFF"/>
                </a:solidFill>
              </a:defRPr>
            </a:lvl1pPr>
            <a:lvl2pPr lvl="1" rtl="0">
              <a:lnSpc>
                <a:spcPct val="100000"/>
              </a:lnSpc>
              <a:spcBef>
                <a:spcPts val="400"/>
              </a:spcBef>
              <a:spcAft>
                <a:spcPts val="0"/>
              </a:spcAft>
              <a:buClr>
                <a:srgbClr val="FFFFFF"/>
              </a:buClr>
              <a:buSzPts val="1100"/>
              <a:buNone/>
              <a:defRPr sz="1100">
                <a:solidFill>
                  <a:srgbClr val="FFFFFF"/>
                </a:solidFill>
              </a:defRPr>
            </a:lvl2pPr>
            <a:lvl3pPr lvl="2" rtl="0">
              <a:lnSpc>
                <a:spcPct val="100000"/>
              </a:lnSpc>
              <a:spcBef>
                <a:spcPts val="400"/>
              </a:spcBef>
              <a:spcAft>
                <a:spcPts val="0"/>
              </a:spcAft>
              <a:buClr>
                <a:srgbClr val="FFFFFF"/>
              </a:buClr>
              <a:buSzPts val="1100"/>
              <a:buNone/>
              <a:defRPr sz="1100">
                <a:solidFill>
                  <a:srgbClr val="FFFFFF"/>
                </a:solidFill>
              </a:defRPr>
            </a:lvl3pPr>
            <a:lvl4pPr lvl="3" rtl="0">
              <a:lnSpc>
                <a:spcPct val="100000"/>
              </a:lnSpc>
              <a:spcBef>
                <a:spcPts val="400"/>
              </a:spcBef>
              <a:spcAft>
                <a:spcPts val="0"/>
              </a:spcAft>
              <a:buClr>
                <a:srgbClr val="FFFFFF"/>
              </a:buClr>
              <a:buSzPts val="1100"/>
              <a:buNone/>
              <a:defRPr sz="1100">
                <a:solidFill>
                  <a:srgbClr val="FFFFFF"/>
                </a:solidFill>
              </a:defRPr>
            </a:lvl4pPr>
            <a:lvl5pPr lvl="4" rtl="0">
              <a:lnSpc>
                <a:spcPct val="100000"/>
              </a:lnSpc>
              <a:spcBef>
                <a:spcPts val="400"/>
              </a:spcBef>
              <a:spcAft>
                <a:spcPts val="0"/>
              </a:spcAft>
              <a:buClr>
                <a:srgbClr val="FFFFFF"/>
              </a:buClr>
              <a:buSzPts val="1100"/>
              <a:buNone/>
              <a:defRPr sz="1100">
                <a:solidFill>
                  <a:srgbClr val="FFFFFF"/>
                </a:solidFill>
              </a:defRPr>
            </a:lvl5pPr>
            <a:lvl6pPr lvl="5" rtl="0">
              <a:lnSpc>
                <a:spcPct val="100000"/>
              </a:lnSpc>
              <a:spcBef>
                <a:spcPts val="400"/>
              </a:spcBef>
              <a:spcAft>
                <a:spcPts val="0"/>
              </a:spcAft>
              <a:buClr>
                <a:srgbClr val="FFFFFF"/>
              </a:buClr>
              <a:buSzPts val="1100"/>
              <a:buNone/>
              <a:defRPr sz="1100">
                <a:solidFill>
                  <a:srgbClr val="FFFFFF"/>
                </a:solidFill>
              </a:defRPr>
            </a:lvl6pPr>
            <a:lvl7pPr lvl="6" rtl="0">
              <a:lnSpc>
                <a:spcPct val="100000"/>
              </a:lnSpc>
              <a:spcBef>
                <a:spcPts val="400"/>
              </a:spcBef>
              <a:spcAft>
                <a:spcPts val="0"/>
              </a:spcAft>
              <a:buClr>
                <a:srgbClr val="FFFFFF"/>
              </a:buClr>
              <a:buSzPts val="1100"/>
              <a:buNone/>
              <a:defRPr sz="1100">
                <a:solidFill>
                  <a:srgbClr val="FFFFFF"/>
                </a:solidFill>
              </a:defRPr>
            </a:lvl7pPr>
            <a:lvl8pPr lvl="7" rtl="0">
              <a:lnSpc>
                <a:spcPct val="100000"/>
              </a:lnSpc>
              <a:spcBef>
                <a:spcPts val="400"/>
              </a:spcBef>
              <a:spcAft>
                <a:spcPts val="0"/>
              </a:spcAft>
              <a:buClr>
                <a:srgbClr val="FFFFFF"/>
              </a:buClr>
              <a:buSzPts val="1100"/>
              <a:buNone/>
              <a:defRPr sz="1100">
                <a:solidFill>
                  <a:srgbClr val="FFFFFF"/>
                </a:solidFill>
              </a:defRPr>
            </a:lvl8pPr>
            <a:lvl9pPr lvl="8" rtl="0">
              <a:lnSpc>
                <a:spcPct val="100000"/>
              </a:lnSpc>
              <a:spcBef>
                <a:spcPts val="400"/>
              </a:spcBef>
              <a:spcAft>
                <a:spcPts val="0"/>
              </a:spcAft>
              <a:buClr>
                <a:srgbClr val="FFFFFF"/>
              </a:buClr>
              <a:buSzPts val="1100"/>
              <a:buNone/>
              <a:defRPr sz="1100">
                <a:solidFill>
                  <a:srgbClr val="FFFFFF"/>
                </a:solidFill>
              </a:defRPr>
            </a:lvl9pPr>
          </a:lstStyle>
          <a:p>
            <a:endParaRPr/>
          </a:p>
        </p:txBody>
      </p:sp>
      <p:sp>
        <p:nvSpPr>
          <p:cNvPr id="35" name="Google Shape;35;p4"/>
          <p:cNvSpPr txBox="1">
            <a:spLocks noGrp="1"/>
          </p:cNvSpPr>
          <p:nvPr>
            <p:ph type="subTitle" idx="5"/>
          </p:nvPr>
        </p:nvSpPr>
        <p:spPr>
          <a:xfrm>
            <a:off x="2404800" y="2599372"/>
            <a:ext cx="4434600" cy="281700"/>
          </a:xfrm>
          <a:prstGeom prst="rect">
            <a:avLst/>
          </a:prstGeom>
        </p:spPr>
        <p:txBody>
          <a:bodyPr spcFirstLastPara="1" wrap="square" lIns="68575" tIns="34275" rIns="68575" bIns="34275" anchor="t" anchorCtr="0">
            <a:noAutofit/>
          </a:bodyPr>
          <a:lstStyle>
            <a:lvl1pPr lvl="0" rtl="0">
              <a:lnSpc>
                <a:spcPct val="100000"/>
              </a:lnSpc>
              <a:spcBef>
                <a:spcPts val="800"/>
              </a:spcBef>
              <a:spcAft>
                <a:spcPts val="0"/>
              </a:spcAft>
              <a:buClr>
                <a:srgbClr val="FFFFFF"/>
              </a:buClr>
              <a:buSzPts val="1100"/>
              <a:buNone/>
              <a:defRPr sz="1100">
                <a:solidFill>
                  <a:srgbClr val="FFFFFF"/>
                </a:solidFill>
              </a:defRPr>
            </a:lvl1pPr>
            <a:lvl2pPr lvl="1" rtl="0">
              <a:lnSpc>
                <a:spcPct val="100000"/>
              </a:lnSpc>
              <a:spcBef>
                <a:spcPts val="400"/>
              </a:spcBef>
              <a:spcAft>
                <a:spcPts val="0"/>
              </a:spcAft>
              <a:buClr>
                <a:srgbClr val="FFFFFF"/>
              </a:buClr>
              <a:buSzPts val="1100"/>
              <a:buNone/>
              <a:defRPr sz="1100">
                <a:solidFill>
                  <a:srgbClr val="FFFFFF"/>
                </a:solidFill>
              </a:defRPr>
            </a:lvl2pPr>
            <a:lvl3pPr lvl="2" rtl="0">
              <a:lnSpc>
                <a:spcPct val="100000"/>
              </a:lnSpc>
              <a:spcBef>
                <a:spcPts val="400"/>
              </a:spcBef>
              <a:spcAft>
                <a:spcPts val="0"/>
              </a:spcAft>
              <a:buClr>
                <a:srgbClr val="FFFFFF"/>
              </a:buClr>
              <a:buSzPts val="1100"/>
              <a:buNone/>
              <a:defRPr sz="1100">
                <a:solidFill>
                  <a:srgbClr val="FFFFFF"/>
                </a:solidFill>
              </a:defRPr>
            </a:lvl3pPr>
            <a:lvl4pPr lvl="3" rtl="0">
              <a:lnSpc>
                <a:spcPct val="100000"/>
              </a:lnSpc>
              <a:spcBef>
                <a:spcPts val="400"/>
              </a:spcBef>
              <a:spcAft>
                <a:spcPts val="0"/>
              </a:spcAft>
              <a:buClr>
                <a:srgbClr val="FFFFFF"/>
              </a:buClr>
              <a:buSzPts val="1100"/>
              <a:buNone/>
              <a:defRPr sz="1100">
                <a:solidFill>
                  <a:srgbClr val="FFFFFF"/>
                </a:solidFill>
              </a:defRPr>
            </a:lvl4pPr>
            <a:lvl5pPr lvl="4" rtl="0">
              <a:lnSpc>
                <a:spcPct val="100000"/>
              </a:lnSpc>
              <a:spcBef>
                <a:spcPts val="400"/>
              </a:spcBef>
              <a:spcAft>
                <a:spcPts val="0"/>
              </a:spcAft>
              <a:buClr>
                <a:srgbClr val="FFFFFF"/>
              </a:buClr>
              <a:buSzPts val="1100"/>
              <a:buNone/>
              <a:defRPr sz="1100">
                <a:solidFill>
                  <a:srgbClr val="FFFFFF"/>
                </a:solidFill>
              </a:defRPr>
            </a:lvl5pPr>
            <a:lvl6pPr lvl="5" rtl="0">
              <a:lnSpc>
                <a:spcPct val="100000"/>
              </a:lnSpc>
              <a:spcBef>
                <a:spcPts val="400"/>
              </a:spcBef>
              <a:spcAft>
                <a:spcPts val="0"/>
              </a:spcAft>
              <a:buClr>
                <a:srgbClr val="FFFFFF"/>
              </a:buClr>
              <a:buSzPts val="1100"/>
              <a:buNone/>
              <a:defRPr sz="1100">
                <a:solidFill>
                  <a:srgbClr val="FFFFFF"/>
                </a:solidFill>
              </a:defRPr>
            </a:lvl6pPr>
            <a:lvl7pPr lvl="6" rtl="0">
              <a:lnSpc>
                <a:spcPct val="100000"/>
              </a:lnSpc>
              <a:spcBef>
                <a:spcPts val="400"/>
              </a:spcBef>
              <a:spcAft>
                <a:spcPts val="0"/>
              </a:spcAft>
              <a:buClr>
                <a:srgbClr val="FFFFFF"/>
              </a:buClr>
              <a:buSzPts val="1100"/>
              <a:buNone/>
              <a:defRPr sz="1100">
                <a:solidFill>
                  <a:srgbClr val="FFFFFF"/>
                </a:solidFill>
              </a:defRPr>
            </a:lvl7pPr>
            <a:lvl8pPr lvl="7" rtl="0">
              <a:lnSpc>
                <a:spcPct val="100000"/>
              </a:lnSpc>
              <a:spcBef>
                <a:spcPts val="400"/>
              </a:spcBef>
              <a:spcAft>
                <a:spcPts val="0"/>
              </a:spcAft>
              <a:buClr>
                <a:srgbClr val="FFFFFF"/>
              </a:buClr>
              <a:buSzPts val="1100"/>
              <a:buNone/>
              <a:defRPr sz="1100">
                <a:solidFill>
                  <a:srgbClr val="FFFFFF"/>
                </a:solidFill>
              </a:defRPr>
            </a:lvl8pPr>
            <a:lvl9pPr lvl="8" rtl="0">
              <a:lnSpc>
                <a:spcPct val="100000"/>
              </a:lnSpc>
              <a:spcBef>
                <a:spcPts val="400"/>
              </a:spcBef>
              <a:spcAft>
                <a:spcPts val="0"/>
              </a:spcAft>
              <a:buClr>
                <a:srgbClr val="FFFFFF"/>
              </a:buClr>
              <a:buSzPts val="1100"/>
              <a:buNone/>
              <a:defRPr sz="1100">
                <a:solidFill>
                  <a:srgbClr val="FFFFFF"/>
                </a:solidFill>
              </a:defRPr>
            </a:lvl9pPr>
          </a:lstStyle>
          <a:p>
            <a:endParaRPr/>
          </a:p>
        </p:txBody>
      </p:sp>
      <p:sp>
        <p:nvSpPr>
          <p:cNvPr id="36" name="Google Shape;36;p4"/>
          <p:cNvSpPr txBox="1">
            <a:spLocks noGrp="1"/>
          </p:cNvSpPr>
          <p:nvPr>
            <p:ph type="subTitle" idx="6"/>
          </p:nvPr>
        </p:nvSpPr>
        <p:spPr>
          <a:xfrm>
            <a:off x="2404800" y="3310849"/>
            <a:ext cx="4434600" cy="281700"/>
          </a:xfrm>
          <a:prstGeom prst="rect">
            <a:avLst/>
          </a:prstGeom>
        </p:spPr>
        <p:txBody>
          <a:bodyPr spcFirstLastPara="1" wrap="square" lIns="68575" tIns="34275" rIns="68575" bIns="34275" anchor="t" anchorCtr="0">
            <a:noAutofit/>
          </a:bodyPr>
          <a:lstStyle>
            <a:lvl1pPr lvl="0" rtl="0">
              <a:lnSpc>
                <a:spcPct val="100000"/>
              </a:lnSpc>
              <a:spcBef>
                <a:spcPts val="800"/>
              </a:spcBef>
              <a:spcAft>
                <a:spcPts val="0"/>
              </a:spcAft>
              <a:buClr>
                <a:srgbClr val="FFFFFF"/>
              </a:buClr>
              <a:buSzPts val="1100"/>
              <a:buNone/>
              <a:defRPr sz="1100">
                <a:solidFill>
                  <a:srgbClr val="FFFFFF"/>
                </a:solidFill>
              </a:defRPr>
            </a:lvl1pPr>
            <a:lvl2pPr lvl="1" rtl="0">
              <a:lnSpc>
                <a:spcPct val="100000"/>
              </a:lnSpc>
              <a:spcBef>
                <a:spcPts val="400"/>
              </a:spcBef>
              <a:spcAft>
                <a:spcPts val="0"/>
              </a:spcAft>
              <a:buClr>
                <a:srgbClr val="FFFFFF"/>
              </a:buClr>
              <a:buSzPts val="1100"/>
              <a:buNone/>
              <a:defRPr sz="1100">
                <a:solidFill>
                  <a:srgbClr val="FFFFFF"/>
                </a:solidFill>
              </a:defRPr>
            </a:lvl2pPr>
            <a:lvl3pPr lvl="2" rtl="0">
              <a:lnSpc>
                <a:spcPct val="100000"/>
              </a:lnSpc>
              <a:spcBef>
                <a:spcPts val="400"/>
              </a:spcBef>
              <a:spcAft>
                <a:spcPts val="0"/>
              </a:spcAft>
              <a:buClr>
                <a:srgbClr val="FFFFFF"/>
              </a:buClr>
              <a:buSzPts val="1100"/>
              <a:buNone/>
              <a:defRPr sz="1100">
                <a:solidFill>
                  <a:srgbClr val="FFFFFF"/>
                </a:solidFill>
              </a:defRPr>
            </a:lvl3pPr>
            <a:lvl4pPr lvl="3" rtl="0">
              <a:lnSpc>
                <a:spcPct val="100000"/>
              </a:lnSpc>
              <a:spcBef>
                <a:spcPts val="400"/>
              </a:spcBef>
              <a:spcAft>
                <a:spcPts val="0"/>
              </a:spcAft>
              <a:buClr>
                <a:srgbClr val="FFFFFF"/>
              </a:buClr>
              <a:buSzPts val="1100"/>
              <a:buNone/>
              <a:defRPr sz="1100">
                <a:solidFill>
                  <a:srgbClr val="FFFFFF"/>
                </a:solidFill>
              </a:defRPr>
            </a:lvl4pPr>
            <a:lvl5pPr lvl="4" rtl="0">
              <a:lnSpc>
                <a:spcPct val="100000"/>
              </a:lnSpc>
              <a:spcBef>
                <a:spcPts val="400"/>
              </a:spcBef>
              <a:spcAft>
                <a:spcPts val="0"/>
              </a:spcAft>
              <a:buClr>
                <a:srgbClr val="FFFFFF"/>
              </a:buClr>
              <a:buSzPts val="1100"/>
              <a:buNone/>
              <a:defRPr sz="1100">
                <a:solidFill>
                  <a:srgbClr val="FFFFFF"/>
                </a:solidFill>
              </a:defRPr>
            </a:lvl5pPr>
            <a:lvl6pPr lvl="5" rtl="0">
              <a:lnSpc>
                <a:spcPct val="100000"/>
              </a:lnSpc>
              <a:spcBef>
                <a:spcPts val="400"/>
              </a:spcBef>
              <a:spcAft>
                <a:spcPts val="0"/>
              </a:spcAft>
              <a:buClr>
                <a:srgbClr val="FFFFFF"/>
              </a:buClr>
              <a:buSzPts val="1100"/>
              <a:buNone/>
              <a:defRPr sz="1100">
                <a:solidFill>
                  <a:srgbClr val="FFFFFF"/>
                </a:solidFill>
              </a:defRPr>
            </a:lvl6pPr>
            <a:lvl7pPr lvl="6" rtl="0">
              <a:lnSpc>
                <a:spcPct val="100000"/>
              </a:lnSpc>
              <a:spcBef>
                <a:spcPts val="400"/>
              </a:spcBef>
              <a:spcAft>
                <a:spcPts val="0"/>
              </a:spcAft>
              <a:buClr>
                <a:srgbClr val="FFFFFF"/>
              </a:buClr>
              <a:buSzPts val="1100"/>
              <a:buNone/>
              <a:defRPr sz="1100">
                <a:solidFill>
                  <a:srgbClr val="FFFFFF"/>
                </a:solidFill>
              </a:defRPr>
            </a:lvl7pPr>
            <a:lvl8pPr lvl="7" rtl="0">
              <a:lnSpc>
                <a:spcPct val="100000"/>
              </a:lnSpc>
              <a:spcBef>
                <a:spcPts val="400"/>
              </a:spcBef>
              <a:spcAft>
                <a:spcPts val="0"/>
              </a:spcAft>
              <a:buClr>
                <a:srgbClr val="FFFFFF"/>
              </a:buClr>
              <a:buSzPts val="1100"/>
              <a:buNone/>
              <a:defRPr sz="1100">
                <a:solidFill>
                  <a:srgbClr val="FFFFFF"/>
                </a:solidFill>
              </a:defRPr>
            </a:lvl8pPr>
            <a:lvl9pPr lvl="8" rtl="0">
              <a:lnSpc>
                <a:spcPct val="100000"/>
              </a:lnSpc>
              <a:spcBef>
                <a:spcPts val="400"/>
              </a:spcBef>
              <a:spcAft>
                <a:spcPts val="0"/>
              </a:spcAft>
              <a:buClr>
                <a:srgbClr val="FFFFFF"/>
              </a:buClr>
              <a:buSzPts val="1100"/>
              <a:buNone/>
              <a:defRPr sz="1100">
                <a:solidFill>
                  <a:srgbClr val="FFFFFF"/>
                </a:solidFill>
              </a:defRPr>
            </a:lvl9pPr>
          </a:lstStyle>
          <a:p>
            <a:endParaRPr/>
          </a:p>
        </p:txBody>
      </p:sp>
      <p:sp>
        <p:nvSpPr>
          <p:cNvPr id="37" name="Google Shape;37;p4"/>
          <p:cNvSpPr txBox="1">
            <a:spLocks noGrp="1"/>
          </p:cNvSpPr>
          <p:nvPr>
            <p:ph type="ctrTitle"/>
          </p:nvPr>
        </p:nvSpPr>
        <p:spPr>
          <a:xfrm>
            <a:off x="6052873" y="2105374"/>
            <a:ext cx="2135700" cy="946200"/>
          </a:xfrm>
          <a:prstGeom prst="rect">
            <a:avLst/>
          </a:prstGeom>
        </p:spPr>
        <p:txBody>
          <a:bodyPr spcFirstLastPara="1" wrap="square" lIns="68575" tIns="34275" rIns="68575" bIns="34275" anchor="ctr" anchorCtr="0">
            <a:noAutofit/>
          </a:bodyPr>
          <a:lstStyle>
            <a:lvl1pPr lvl="0" algn="r" rtl="0">
              <a:spcBef>
                <a:spcPts val="0"/>
              </a:spcBef>
              <a:spcAft>
                <a:spcPts val="0"/>
              </a:spcAft>
              <a:buClr>
                <a:srgbClr val="FFFFFF"/>
              </a:buClr>
              <a:buSzPts val="2400"/>
              <a:buNone/>
              <a:defRPr sz="2400" b="0">
                <a:solidFill>
                  <a:srgbClr val="FFFFFF"/>
                </a:solidFill>
              </a:defRPr>
            </a:lvl1pPr>
            <a:lvl2pPr lvl="1" algn="r" rtl="0">
              <a:spcBef>
                <a:spcPts val="0"/>
              </a:spcBef>
              <a:spcAft>
                <a:spcPts val="0"/>
              </a:spcAft>
              <a:buClr>
                <a:srgbClr val="FFFFFF"/>
              </a:buClr>
              <a:buSzPts val="1800"/>
              <a:buNone/>
              <a:defRPr sz="1800">
                <a:solidFill>
                  <a:srgbClr val="FFFFFF"/>
                </a:solidFill>
              </a:defRPr>
            </a:lvl2pPr>
            <a:lvl3pPr lvl="2" algn="r" rtl="0">
              <a:spcBef>
                <a:spcPts val="0"/>
              </a:spcBef>
              <a:spcAft>
                <a:spcPts val="0"/>
              </a:spcAft>
              <a:buClr>
                <a:srgbClr val="FFFFFF"/>
              </a:buClr>
              <a:buSzPts val="1800"/>
              <a:buNone/>
              <a:defRPr sz="1800">
                <a:solidFill>
                  <a:srgbClr val="FFFFFF"/>
                </a:solidFill>
              </a:defRPr>
            </a:lvl3pPr>
            <a:lvl4pPr lvl="3" algn="r" rtl="0">
              <a:spcBef>
                <a:spcPts val="0"/>
              </a:spcBef>
              <a:spcAft>
                <a:spcPts val="0"/>
              </a:spcAft>
              <a:buClr>
                <a:srgbClr val="FFFFFF"/>
              </a:buClr>
              <a:buSzPts val="1800"/>
              <a:buNone/>
              <a:defRPr sz="1800">
                <a:solidFill>
                  <a:srgbClr val="FFFFFF"/>
                </a:solidFill>
              </a:defRPr>
            </a:lvl4pPr>
            <a:lvl5pPr lvl="4" algn="r" rtl="0">
              <a:spcBef>
                <a:spcPts val="0"/>
              </a:spcBef>
              <a:spcAft>
                <a:spcPts val="0"/>
              </a:spcAft>
              <a:buClr>
                <a:srgbClr val="FFFFFF"/>
              </a:buClr>
              <a:buSzPts val="1800"/>
              <a:buNone/>
              <a:defRPr sz="1800">
                <a:solidFill>
                  <a:srgbClr val="FFFFFF"/>
                </a:solidFill>
              </a:defRPr>
            </a:lvl5pPr>
            <a:lvl6pPr lvl="5" algn="r" rtl="0">
              <a:spcBef>
                <a:spcPts val="0"/>
              </a:spcBef>
              <a:spcAft>
                <a:spcPts val="0"/>
              </a:spcAft>
              <a:buClr>
                <a:srgbClr val="FFFFFF"/>
              </a:buClr>
              <a:buSzPts val="1800"/>
              <a:buNone/>
              <a:defRPr sz="1800">
                <a:solidFill>
                  <a:srgbClr val="FFFFFF"/>
                </a:solidFill>
              </a:defRPr>
            </a:lvl6pPr>
            <a:lvl7pPr lvl="6" algn="r" rtl="0">
              <a:spcBef>
                <a:spcPts val="0"/>
              </a:spcBef>
              <a:spcAft>
                <a:spcPts val="0"/>
              </a:spcAft>
              <a:buClr>
                <a:srgbClr val="FFFFFF"/>
              </a:buClr>
              <a:buSzPts val="1800"/>
              <a:buNone/>
              <a:defRPr sz="1800">
                <a:solidFill>
                  <a:srgbClr val="FFFFFF"/>
                </a:solidFill>
              </a:defRPr>
            </a:lvl7pPr>
            <a:lvl8pPr lvl="7" algn="r" rtl="0">
              <a:spcBef>
                <a:spcPts val="0"/>
              </a:spcBef>
              <a:spcAft>
                <a:spcPts val="0"/>
              </a:spcAft>
              <a:buClr>
                <a:srgbClr val="FFFFFF"/>
              </a:buClr>
              <a:buSzPts val="1800"/>
              <a:buNone/>
              <a:defRPr sz="1800">
                <a:solidFill>
                  <a:srgbClr val="FFFFFF"/>
                </a:solidFill>
              </a:defRPr>
            </a:lvl8pPr>
            <a:lvl9pPr lvl="8" algn="r" rtl="0">
              <a:spcBef>
                <a:spcPts val="0"/>
              </a:spcBef>
              <a:spcAft>
                <a:spcPts val="0"/>
              </a:spcAft>
              <a:buClr>
                <a:srgbClr val="FFFFFF"/>
              </a:buClr>
              <a:buSzPts val="1800"/>
              <a:buNone/>
              <a:defRPr sz="1800">
                <a:solidFill>
                  <a:srgbClr val="FFFFFF"/>
                </a:solidFill>
              </a:defRPr>
            </a:lvl9pPr>
          </a:lstStyle>
          <a:p>
            <a:endParaRPr/>
          </a:p>
        </p:txBody>
      </p:sp>
      <p:sp>
        <p:nvSpPr>
          <p:cNvPr id="38" name="Google Shape;38;p4"/>
          <p:cNvSpPr txBox="1">
            <a:spLocks noGrp="1"/>
          </p:cNvSpPr>
          <p:nvPr>
            <p:ph type="title" idx="7" hasCustomPrompt="1"/>
          </p:nvPr>
        </p:nvSpPr>
        <p:spPr>
          <a:xfrm>
            <a:off x="1109465" y="1624139"/>
            <a:ext cx="1230600" cy="454500"/>
          </a:xfrm>
          <a:prstGeom prst="rect">
            <a:avLst/>
          </a:prstGeom>
        </p:spPr>
        <p:txBody>
          <a:bodyPr spcFirstLastPara="1" wrap="square" lIns="68575" tIns="34275" rIns="68575" bIns="34275" anchor="t" anchorCtr="0">
            <a:noAutofit/>
          </a:bodyPr>
          <a:lstStyle>
            <a:lvl1pPr lvl="0" algn="r" rtl="0">
              <a:spcBef>
                <a:spcPts val="0"/>
              </a:spcBef>
              <a:spcAft>
                <a:spcPts val="0"/>
              </a:spcAft>
              <a:buClr>
                <a:srgbClr val="FFFFFF"/>
              </a:buClr>
              <a:buSzPts val="1800"/>
              <a:buNone/>
              <a:defRPr sz="1800" b="0">
                <a:solidFill>
                  <a:srgbClr val="FFFFFF"/>
                </a:solidFill>
              </a:defRPr>
            </a:lvl1pPr>
            <a:lvl2pPr lvl="1" algn="r" rtl="0">
              <a:spcBef>
                <a:spcPts val="0"/>
              </a:spcBef>
              <a:spcAft>
                <a:spcPts val="0"/>
              </a:spcAft>
              <a:buClr>
                <a:srgbClr val="FFFFFF"/>
              </a:buClr>
              <a:buSzPts val="1800"/>
              <a:buNone/>
              <a:defRPr sz="1800">
                <a:solidFill>
                  <a:srgbClr val="FFFFFF"/>
                </a:solidFill>
              </a:defRPr>
            </a:lvl2pPr>
            <a:lvl3pPr lvl="2" algn="r" rtl="0">
              <a:spcBef>
                <a:spcPts val="0"/>
              </a:spcBef>
              <a:spcAft>
                <a:spcPts val="0"/>
              </a:spcAft>
              <a:buClr>
                <a:srgbClr val="FFFFFF"/>
              </a:buClr>
              <a:buSzPts val="1800"/>
              <a:buNone/>
              <a:defRPr sz="1800">
                <a:solidFill>
                  <a:srgbClr val="FFFFFF"/>
                </a:solidFill>
              </a:defRPr>
            </a:lvl3pPr>
            <a:lvl4pPr lvl="3" algn="r" rtl="0">
              <a:spcBef>
                <a:spcPts val="0"/>
              </a:spcBef>
              <a:spcAft>
                <a:spcPts val="0"/>
              </a:spcAft>
              <a:buClr>
                <a:srgbClr val="FFFFFF"/>
              </a:buClr>
              <a:buSzPts val="1800"/>
              <a:buNone/>
              <a:defRPr sz="1800">
                <a:solidFill>
                  <a:srgbClr val="FFFFFF"/>
                </a:solidFill>
              </a:defRPr>
            </a:lvl4pPr>
            <a:lvl5pPr lvl="4" algn="r" rtl="0">
              <a:spcBef>
                <a:spcPts val="0"/>
              </a:spcBef>
              <a:spcAft>
                <a:spcPts val="0"/>
              </a:spcAft>
              <a:buClr>
                <a:srgbClr val="FFFFFF"/>
              </a:buClr>
              <a:buSzPts val="1800"/>
              <a:buNone/>
              <a:defRPr sz="1800">
                <a:solidFill>
                  <a:srgbClr val="FFFFFF"/>
                </a:solidFill>
              </a:defRPr>
            </a:lvl5pPr>
            <a:lvl6pPr lvl="5" algn="r" rtl="0">
              <a:spcBef>
                <a:spcPts val="0"/>
              </a:spcBef>
              <a:spcAft>
                <a:spcPts val="0"/>
              </a:spcAft>
              <a:buClr>
                <a:srgbClr val="FFFFFF"/>
              </a:buClr>
              <a:buSzPts val="1800"/>
              <a:buNone/>
              <a:defRPr sz="1800">
                <a:solidFill>
                  <a:srgbClr val="FFFFFF"/>
                </a:solidFill>
              </a:defRPr>
            </a:lvl6pPr>
            <a:lvl7pPr lvl="6" algn="r" rtl="0">
              <a:spcBef>
                <a:spcPts val="0"/>
              </a:spcBef>
              <a:spcAft>
                <a:spcPts val="0"/>
              </a:spcAft>
              <a:buClr>
                <a:srgbClr val="FFFFFF"/>
              </a:buClr>
              <a:buSzPts val="1800"/>
              <a:buNone/>
              <a:defRPr sz="1800">
                <a:solidFill>
                  <a:srgbClr val="FFFFFF"/>
                </a:solidFill>
              </a:defRPr>
            </a:lvl7pPr>
            <a:lvl8pPr lvl="7" algn="r" rtl="0">
              <a:spcBef>
                <a:spcPts val="0"/>
              </a:spcBef>
              <a:spcAft>
                <a:spcPts val="0"/>
              </a:spcAft>
              <a:buClr>
                <a:srgbClr val="FFFFFF"/>
              </a:buClr>
              <a:buSzPts val="1800"/>
              <a:buNone/>
              <a:defRPr sz="1800">
                <a:solidFill>
                  <a:srgbClr val="FFFFFF"/>
                </a:solidFill>
              </a:defRPr>
            </a:lvl8pPr>
            <a:lvl9pPr lvl="8" algn="r" rtl="0">
              <a:spcBef>
                <a:spcPts val="0"/>
              </a:spcBef>
              <a:spcAft>
                <a:spcPts val="0"/>
              </a:spcAft>
              <a:buClr>
                <a:srgbClr val="FFFFFF"/>
              </a:buClr>
              <a:buSzPts val="1800"/>
              <a:buNone/>
              <a:defRPr sz="1800">
                <a:solidFill>
                  <a:srgbClr val="FFFFFF"/>
                </a:solidFill>
              </a:defRPr>
            </a:lvl9pPr>
          </a:lstStyle>
          <a:p>
            <a:r>
              <a:t>xx%</a:t>
            </a:r>
          </a:p>
        </p:txBody>
      </p:sp>
      <p:sp>
        <p:nvSpPr>
          <p:cNvPr id="39" name="Google Shape;39;p4"/>
          <p:cNvSpPr txBox="1">
            <a:spLocks noGrp="1"/>
          </p:cNvSpPr>
          <p:nvPr>
            <p:ph type="title" idx="8" hasCustomPrompt="1"/>
          </p:nvPr>
        </p:nvSpPr>
        <p:spPr>
          <a:xfrm>
            <a:off x="1109465" y="2340911"/>
            <a:ext cx="1230600" cy="454500"/>
          </a:xfrm>
          <a:prstGeom prst="rect">
            <a:avLst/>
          </a:prstGeom>
        </p:spPr>
        <p:txBody>
          <a:bodyPr spcFirstLastPara="1" wrap="square" lIns="68575" tIns="34275" rIns="68575" bIns="34275" anchor="t" anchorCtr="0">
            <a:noAutofit/>
          </a:bodyPr>
          <a:lstStyle>
            <a:lvl1pPr lvl="0" algn="r" rtl="0">
              <a:spcBef>
                <a:spcPts val="0"/>
              </a:spcBef>
              <a:spcAft>
                <a:spcPts val="0"/>
              </a:spcAft>
              <a:buClr>
                <a:srgbClr val="FFFFFF"/>
              </a:buClr>
              <a:buSzPts val="1800"/>
              <a:buNone/>
              <a:defRPr sz="1800" b="0">
                <a:solidFill>
                  <a:srgbClr val="FFFFFF"/>
                </a:solidFill>
              </a:defRPr>
            </a:lvl1pPr>
            <a:lvl2pPr lvl="1" algn="r" rtl="0">
              <a:spcBef>
                <a:spcPts val="0"/>
              </a:spcBef>
              <a:spcAft>
                <a:spcPts val="0"/>
              </a:spcAft>
              <a:buClr>
                <a:srgbClr val="FFFFFF"/>
              </a:buClr>
              <a:buSzPts val="1800"/>
              <a:buNone/>
              <a:defRPr sz="1800">
                <a:solidFill>
                  <a:srgbClr val="FFFFFF"/>
                </a:solidFill>
              </a:defRPr>
            </a:lvl2pPr>
            <a:lvl3pPr lvl="2" algn="r" rtl="0">
              <a:spcBef>
                <a:spcPts val="0"/>
              </a:spcBef>
              <a:spcAft>
                <a:spcPts val="0"/>
              </a:spcAft>
              <a:buClr>
                <a:srgbClr val="FFFFFF"/>
              </a:buClr>
              <a:buSzPts val="1800"/>
              <a:buNone/>
              <a:defRPr sz="1800">
                <a:solidFill>
                  <a:srgbClr val="FFFFFF"/>
                </a:solidFill>
              </a:defRPr>
            </a:lvl3pPr>
            <a:lvl4pPr lvl="3" algn="r" rtl="0">
              <a:spcBef>
                <a:spcPts val="0"/>
              </a:spcBef>
              <a:spcAft>
                <a:spcPts val="0"/>
              </a:spcAft>
              <a:buClr>
                <a:srgbClr val="FFFFFF"/>
              </a:buClr>
              <a:buSzPts val="1800"/>
              <a:buNone/>
              <a:defRPr sz="1800">
                <a:solidFill>
                  <a:srgbClr val="FFFFFF"/>
                </a:solidFill>
              </a:defRPr>
            </a:lvl4pPr>
            <a:lvl5pPr lvl="4" algn="r" rtl="0">
              <a:spcBef>
                <a:spcPts val="0"/>
              </a:spcBef>
              <a:spcAft>
                <a:spcPts val="0"/>
              </a:spcAft>
              <a:buClr>
                <a:srgbClr val="FFFFFF"/>
              </a:buClr>
              <a:buSzPts val="1800"/>
              <a:buNone/>
              <a:defRPr sz="1800">
                <a:solidFill>
                  <a:srgbClr val="FFFFFF"/>
                </a:solidFill>
              </a:defRPr>
            </a:lvl5pPr>
            <a:lvl6pPr lvl="5" algn="r" rtl="0">
              <a:spcBef>
                <a:spcPts val="0"/>
              </a:spcBef>
              <a:spcAft>
                <a:spcPts val="0"/>
              </a:spcAft>
              <a:buClr>
                <a:srgbClr val="FFFFFF"/>
              </a:buClr>
              <a:buSzPts val="1800"/>
              <a:buNone/>
              <a:defRPr sz="1800">
                <a:solidFill>
                  <a:srgbClr val="FFFFFF"/>
                </a:solidFill>
              </a:defRPr>
            </a:lvl6pPr>
            <a:lvl7pPr lvl="6" algn="r" rtl="0">
              <a:spcBef>
                <a:spcPts val="0"/>
              </a:spcBef>
              <a:spcAft>
                <a:spcPts val="0"/>
              </a:spcAft>
              <a:buClr>
                <a:srgbClr val="FFFFFF"/>
              </a:buClr>
              <a:buSzPts val="1800"/>
              <a:buNone/>
              <a:defRPr sz="1800">
                <a:solidFill>
                  <a:srgbClr val="FFFFFF"/>
                </a:solidFill>
              </a:defRPr>
            </a:lvl7pPr>
            <a:lvl8pPr lvl="7" algn="r" rtl="0">
              <a:spcBef>
                <a:spcPts val="0"/>
              </a:spcBef>
              <a:spcAft>
                <a:spcPts val="0"/>
              </a:spcAft>
              <a:buClr>
                <a:srgbClr val="FFFFFF"/>
              </a:buClr>
              <a:buSzPts val="1800"/>
              <a:buNone/>
              <a:defRPr sz="1800">
                <a:solidFill>
                  <a:srgbClr val="FFFFFF"/>
                </a:solidFill>
              </a:defRPr>
            </a:lvl8pPr>
            <a:lvl9pPr lvl="8" algn="r" rtl="0">
              <a:spcBef>
                <a:spcPts val="0"/>
              </a:spcBef>
              <a:spcAft>
                <a:spcPts val="0"/>
              </a:spcAft>
              <a:buClr>
                <a:srgbClr val="FFFFFF"/>
              </a:buClr>
              <a:buSzPts val="1800"/>
              <a:buNone/>
              <a:defRPr sz="1800">
                <a:solidFill>
                  <a:srgbClr val="FFFFFF"/>
                </a:solidFill>
              </a:defRPr>
            </a:lvl9pPr>
          </a:lstStyle>
          <a:p>
            <a:r>
              <a:t>xx%</a:t>
            </a:r>
          </a:p>
        </p:txBody>
      </p:sp>
      <p:sp>
        <p:nvSpPr>
          <p:cNvPr id="40" name="Google Shape;40;p4"/>
          <p:cNvSpPr txBox="1">
            <a:spLocks noGrp="1"/>
          </p:cNvSpPr>
          <p:nvPr>
            <p:ph type="title" idx="9" hasCustomPrompt="1"/>
          </p:nvPr>
        </p:nvSpPr>
        <p:spPr>
          <a:xfrm>
            <a:off x="1109465" y="3061516"/>
            <a:ext cx="1230600" cy="454500"/>
          </a:xfrm>
          <a:prstGeom prst="rect">
            <a:avLst/>
          </a:prstGeom>
        </p:spPr>
        <p:txBody>
          <a:bodyPr spcFirstLastPara="1" wrap="square" lIns="68575" tIns="34275" rIns="68575" bIns="34275" anchor="t" anchorCtr="0">
            <a:noAutofit/>
          </a:bodyPr>
          <a:lstStyle>
            <a:lvl1pPr lvl="0" algn="r" rtl="0">
              <a:spcBef>
                <a:spcPts val="0"/>
              </a:spcBef>
              <a:spcAft>
                <a:spcPts val="0"/>
              </a:spcAft>
              <a:buClr>
                <a:srgbClr val="FFFFFF"/>
              </a:buClr>
              <a:buSzPts val="1800"/>
              <a:buNone/>
              <a:defRPr sz="1800" b="0">
                <a:solidFill>
                  <a:srgbClr val="FFFFFF"/>
                </a:solidFill>
              </a:defRPr>
            </a:lvl1pPr>
            <a:lvl2pPr lvl="1" algn="r" rtl="0">
              <a:spcBef>
                <a:spcPts val="0"/>
              </a:spcBef>
              <a:spcAft>
                <a:spcPts val="0"/>
              </a:spcAft>
              <a:buClr>
                <a:srgbClr val="FFFFFF"/>
              </a:buClr>
              <a:buSzPts val="1800"/>
              <a:buNone/>
              <a:defRPr sz="1800">
                <a:solidFill>
                  <a:srgbClr val="FFFFFF"/>
                </a:solidFill>
              </a:defRPr>
            </a:lvl2pPr>
            <a:lvl3pPr lvl="2" algn="r" rtl="0">
              <a:spcBef>
                <a:spcPts val="0"/>
              </a:spcBef>
              <a:spcAft>
                <a:spcPts val="0"/>
              </a:spcAft>
              <a:buClr>
                <a:srgbClr val="FFFFFF"/>
              </a:buClr>
              <a:buSzPts val="1800"/>
              <a:buNone/>
              <a:defRPr sz="1800">
                <a:solidFill>
                  <a:srgbClr val="FFFFFF"/>
                </a:solidFill>
              </a:defRPr>
            </a:lvl3pPr>
            <a:lvl4pPr lvl="3" algn="r" rtl="0">
              <a:spcBef>
                <a:spcPts val="0"/>
              </a:spcBef>
              <a:spcAft>
                <a:spcPts val="0"/>
              </a:spcAft>
              <a:buClr>
                <a:srgbClr val="FFFFFF"/>
              </a:buClr>
              <a:buSzPts val="1800"/>
              <a:buNone/>
              <a:defRPr sz="1800">
                <a:solidFill>
                  <a:srgbClr val="FFFFFF"/>
                </a:solidFill>
              </a:defRPr>
            </a:lvl4pPr>
            <a:lvl5pPr lvl="4" algn="r" rtl="0">
              <a:spcBef>
                <a:spcPts val="0"/>
              </a:spcBef>
              <a:spcAft>
                <a:spcPts val="0"/>
              </a:spcAft>
              <a:buClr>
                <a:srgbClr val="FFFFFF"/>
              </a:buClr>
              <a:buSzPts val="1800"/>
              <a:buNone/>
              <a:defRPr sz="1800">
                <a:solidFill>
                  <a:srgbClr val="FFFFFF"/>
                </a:solidFill>
              </a:defRPr>
            </a:lvl5pPr>
            <a:lvl6pPr lvl="5" algn="r" rtl="0">
              <a:spcBef>
                <a:spcPts val="0"/>
              </a:spcBef>
              <a:spcAft>
                <a:spcPts val="0"/>
              </a:spcAft>
              <a:buClr>
                <a:srgbClr val="FFFFFF"/>
              </a:buClr>
              <a:buSzPts val="1800"/>
              <a:buNone/>
              <a:defRPr sz="1800">
                <a:solidFill>
                  <a:srgbClr val="FFFFFF"/>
                </a:solidFill>
              </a:defRPr>
            </a:lvl6pPr>
            <a:lvl7pPr lvl="6" algn="r" rtl="0">
              <a:spcBef>
                <a:spcPts val="0"/>
              </a:spcBef>
              <a:spcAft>
                <a:spcPts val="0"/>
              </a:spcAft>
              <a:buClr>
                <a:srgbClr val="FFFFFF"/>
              </a:buClr>
              <a:buSzPts val="1800"/>
              <a:buNone/>
              <a:defRPr sz="1800">
                <a:solidFill>
                  <a:srgbClr val="FFFFFF"/>
                </a:solidFill>
              </a:defRPr>
            </a:lvl7pPr>
            <a:lvl8pPr lvl="7" algn="r" rtl="0">
              <a:spcBef>
                <a:spcPts val="0"/>
              </a:spcBef>
              <a:spcAft>
                <a:spcPts val="0"/>
              </a:spcAft>
              <a:buClr>
                <a:srgbClr val="FFFFFF"/>
              </a:buClr>
              <a:buSzPts val="1800"/>
              <a:buNone/>
              <a:defRPr sz="1800">
                <a:solidFill>
                  <a:srgbClr val="FFFFFF"/>
                </a:solidFill>
              </a:defRPr>
            </a:lvl8pPr>
            <a:lvl9pPr lvl="8" algn="r" rtl="0">
              <a:spcBef>
                <a:spcPts val="0"/>
              </a:spcBef>
              <a:spcAft>
                <a:spcPts val="0"/>
              </a:spcAft>
              <a:buClr>
                <a:srgbClr val="FFFFFF"/>
              </a:buClr>
              <a:buSzPts val="1800"/>
              <a:buNone/>
              <a:defRPr sz="1800">
                <a:solidFill>
                  <a:srgbClr val="FFFFFF"/>
                </a:solidFill>
              </a:defRPr>
            </a:lvl9pPr>
          </a:lstStyle>
          <a:p>
            <a:r>
              <a:t>xx%</a:t>
            </a:r>
          </a:p>
        </p:txBody>
      </p:sp>
      <p:sp>
        <p:nvSpPr>
          <p:cNvPr id="41" name="Google Shape;41;p4"/>
          <p:cNvSpPr txBox="1">
            <a:spLocks noGrp="1"/>
          </p:cNvSpPr>
          <p:nvPr>
            <p:ph type="subTitle" idx="13"/>
          </p:nvPr>
        </p:nvSpPr>
        <p:spPr>
          <a:xfrm flipH="1">
            <a:off x="2406290" y="3580183"/>
            <a:ext cx="6451500" cy="561600"/>
          </a:xfrm>
          <a:prstGeom prst="rect">
            <a:avLst/>
          </a:prstGeom>
        </p:spPr>
        <p:txBody>
          <a:bodyPr spcFirstLastPara="1" wrap="square" lIns="68575" tIns="34275" rIns="68575" bIns="34275" anchor="b" anchorCtr="0">
            <a:noAutofit/>
          </a:bodyPr>
          <a:lstStyle>
            <a:lvl1pPr lvl="0" rtl="0">
              <a:lnSpc>
                <a:spcPct val="100000"/>
              </a:lnSpc>
              <a:spcBef>
                <a:spcPts val="800"/>
              </a:spcBef>
              <a:spcAft>
                <a:spcPts val="0"/>
              </a:spcAft>
              <a:buClr>
                <a:srgbClr val="FFFFFF"/>
              </a:buClr>
              <a:buSzPts val="1800"/>
              <a:buFont typeface="Squada One"/>
              <a:buNone/>
              <a:defRPr sz="1800">
                <a:solidFill>
                  <a:srgbClr val="FFFFFF"/>
                </a:solidFill>
                <a:latin typeface="Squada One"/>
                <a:ea typeface="Squada One"/>
                <a:cs typeface="Squada One"/>
                <a:sym typeface="Squada One"/>
              </a:defRPr>
            </a:lvl1pPr>
            <a:lvl2pPr lvl="1" rtl="0">
              <a:lnSpc>
                <a:spcPct val="100000"/>
              </a:lnSpc>
              <a:spcBef>
                <a:spcPts val="400"/>
              </a:spcBef>
              <a:spcAft>
                <a:spcPts val="0"/>
              </a:spcAft>
              <a:buClr>
                <a:srgbClr val="FFFFFF"/>
              </a:buClr>
              <a:buSzPts val="1800"/>
              <a:buFont typeface="Squada One"/>
              <a:buNone/>
              <a:defRPr sz="1800">
                <a:solidFill>
                  <a:srgbClr val="FFFFFF"/>
                </a:solidFill>
                <a:latin typeface="Squada One"/>
                <a:ea typeface="Squada One"/>
                <a:cs typeface="Squada One"/>
                <a:sym typeface="Squada One"/>
              </a:defRPr>
            </a:lvl2pPr>
            <a:lvl3pPr lvl="2" rtl="0">
              <a:lnSpc>
                <a:spcPct val="100000"/>
              </a:lnSpc>
              <a:spcBef>
                <a:spcPts val="400"/>
              </a:spcBef>
              <a:spcAft>
                <a:spcPts val="0"/>
              </a:spcAft>
              <a:buClr>
                <a:srgbClr val="FFFFFF"/>
              </a:buClr>
              <a:buSzPts val="1800"/>
              <a:buFont typeface="Squada One"/>
              <a:buNone/>
              <a:defRPr sz="1800">
                <a:solidFill>
                  <a:srgbClr val="FFFFFF"/>
                </a:solidFill>
                <a:latin typeface="Squada One"/>
                <a:ea typeface="Squada One"/>
                <a:cs typeface="Squada One"/>
                <a:sym typeface="Squada One"/>
              </a:defRPr>
            </a:lvl3pPr>
            <a:lvl4pPr lvl="3" rtl="0">
              <a:lnSpc>
                <a:spcPct val="100000"/>
              </a:lnSpc>
              <a:spcBef>
                <a:spcPts val="400"/>
              </a:spcBef>
              <a:spcAft>
                <a:spcPts val="0"/>
              </a:spcAft>
              <a:buClr>
                <a:srgbClr val="FFFFFF"/>
              </a:buClr>
              <a:buSzPts val="1800"/>
              <a:buFont typeface="Squada One"/>
              <a:buNone/>
              <a:defRPr sz="1800">
                <a:solidFill>
                  <a:srgbClr val="FFFFFF"/>
                </a:solidFill>
                <a:latin typeface="Squada One"/>
                <a:ea typeface="Squada One"/>
                <a:cs typeface="Squada One"/>
                <a:sym typeface="Squada One"/>
              </a:defRPr>
            </a:lvl4pPr>
            <a:lvl5pPr lvl="4" rtl="0">
              <a:lnSpc>
                <a:spcPct val="100000"/>
              </a:lnSpc>
              <a:spcBef>
                <a:spcPts val="400"/>
              </a:spcBef>
              <a:spcAft>
                <a:spcPts val="0"/>
              </a:spcAft>
              <a:buClr>
                <a:srgbClr val="FFFFFF"/>
              </a:buClr>
              <a:buSzPts val="1800"/>
              <a:buFont typeface="Squada One"/>
              <a:buNone/>
              <a:defRPr sz="1800">
                <a:solidFill>
                  <a:srgbClr val="FFFFFF"/>
                </a:solidFill>
                <a:latin typeface="Squada One"/>
                <a:ea typeface="Squada One"/>
                <a:cs typeface="Squada One"/>
                <a:sym typeface="Squada One"/>
              </a:defRPr>
            </a:lvl5pPr>
            <a:lvl6pPr lvl="5" rtl="0">
              <a:lnSpc>
                <a:spcPct val="100000"/>
              </a:lnSpc>
              <a:spcBef>
                <a:spcPts val="400"/>
              </a:spcBef>
              <a:spcAft>
                <a:spcPts val="0"/>
              </a:spcAft>
              <a:buClr>
                <a:srgbClr val="FFFFFF"/>
              </a:buClr>
              <a:buSzPts val="1800"/>
              <a:buFont typeface="Squada One"/>
              <a:buNone/>
              <a:defRPr sz="1800">
                <a:solidFill>
                  <a:srgbClr val="FFFFFF"/>
                </a:solidFill>
                <a:latin typeface="Squada One"/>
                <a:ea typeface="Squada One"/>
                <a:cs typeface="Squada One"/>
                <a:sym typeface="Squada One"/>
              </a:defRPr>
            </a:lvl6pPr>
            <a:lvl7pPr lvl="6" rtl="0">
              <a:lnSpc>
                <a:spcPct val="100000"/>
              </a:lnSpc>
              <a:spcBef>
                <a:spcPts val="400"/>
              </a:spcBef>
              <a:spcAft>
                <a:spcPts val="0"/>
              </a:spcAft>
              <a:buClr>
                <a:srgbClr val="FFFFFF"/>
              </a:buClr>
              <a:buSzPts val="1800"/>
              <a:buFont typeface="Squada One"/>
              <a:buNone/>
              <a:defRPr sz="1800">
                <a:solidFill>
                  <a:srgbClr val="FFFFFF"/>
                </a:solidFill>
                <a:latin typeface="Squada One"/>
                <a:ea typeface="Squada One"/>
                <a:cs typeface="Squada One"/>
                <a:sym typeface="Squada One"/>
              </a:defRPr>
            </a:lvl7pPr>
            <a:lvl8pPr lvl="7" rtl="0">
              <a:lnSpc>
                <a:spcPct val="100000"/>
              </a:lnSpc>
              <a:spcBef>
                <a:spcPts val="400"/>
              </a:spcBef>
              <a:spcAft>
                <a:spcPts val="0"/>
              </a:spcAft>
              <a:buClr>
                <a:srgbClr val="FFFFFF"/>
              </a:buClr>
              <a:buSzPts val="1800"/>
              <a:buFont typeface="Squada One"/>
              <a:buNone/>
              <a:defRPr sz="1800">
                <a:solidFill>
                  <a:srgbClr val="FFFFFF"/>
                </a:solidFill>
                <a:latin typeface="Squada One"/>
                <a:ea typeface="Squada One"/>
                <a:cs typeface="Squada One"/>
                <a:sym typeface="Squada One"/>
              </a:defRPr>
            </a:lvl8pPr>
            <a:lvl9pPr lvl="8" rtl="0">
              <a:lnSpc>
                <a:spcPct val="100000"/>
              </a:lnSpc>
              <a:spcBef>
                <a:spcPts val="400"/>
              </a:spcBef>
              <a:spcAft>
                <a:spcPts val="0"/>
              </a:spcAft>
              <a:buClr>
                <a:srgbClr val="FFFFFF"/>
              </a:buClr>
              <a:buSzPts val="1800"/>
              <a:buFont typeface="Squada One"/>
              <a:buNone/>
              <a:defRPr sz="1800">
                <a:solidFill>
                  <a:srgbClr val="FFFFFF"/>
                </a:solidFill>
                <a:latin typeface="Squada One"/>
                <a:ea typeface="Squada One"/>
                <a:cs typeface="Squada One"/>
                <a:sym typeface="Squada One"/>
              </a:defRPr>
            </a:lvl9pPr>
          </a:lstStyle>
          <a:p>
            <a:endParaRPr/>
          </a:p>
        </p:txBody>
      </p:sp>
      <p:sp>
        <p:nvSpPr>
          <p:cNvPr id="42" name="Google Shape;42;p4"/>
          <p:cNvSpPr txBox="1">
            <a:spLocks noGrp="1"/>
          </p:cNvSpPr>
          <p:nvPr>
            <p:ph type="subTitle" idx="14"/>
          </p:nvPr>
        </p:nvSpPr>
        <p:spPr>
          <a:xfrm>
            <a:off x="2404800" y="4080849"/>
            <a:ext cx="4434600" cy="281700"/>
          </a:xfrm>
          <a:prstGeom prst="rect">
            <a:avLst/>
          </a:prstGeom>
        </p:spPr>
        <p:txBody>
          <a:bodyPr spcFirstLastPara="1" wrap="square" lIns="68575" tIns="34275" rIns="68575" bIns="34275" anchor="t" anchorCtr="0">
            <a:noAutofit/>
          </a:bodyPr>
          <a:lstStyle>
            <a:lvl1pPr lvl="0" rtl="0">
              <a:lnSpc>
                <a:spcPct val="100000"/>
              </a:lnSpc>
              <a:spcBef>
                <a:spcPts val="800"/>
              </a:spcBef>
              <a:spcAft>
                <a:spcPts val="0"/>
              </a:spcAft>
              <a:buClr>
                <a:srgbClr val="FFFFFF"/>
              </a:buClr>
              <a:buSzPts val="1100"/>
              <a:buNone/>
              <a:defRPr sz="1100">
                <a:solidFill>
                  <a:srgbClr val="FFFFFF"/>
                </a:solidFill>
              </a:defRPr>
            </a:lvl1pPr>
            <a:lvl2pPr lvl="1" rtl="0">
              <a:lnSpc>
                <a:spcPct val="100000"/>
              </a:lnSpc>
              <a:spcBef>
                <a:spcPts val="400"/>
              </a:spcBef>
              <a:spcAft>
                <a:spcPts val="0"/>
              </a:spcAft>
              <a:buClr>
                <a:srgbClr val="FFFFFF"/>
              </a:buClr>
              <a:buSzPts val="1100"/>
              <a:buNone/>
              <a:defRPr sz="1100">
                <a:solidFill>
                  <a:srgbClr val="FFFFFF"/>
                </a:solidFill>
              </a:defRPr>
            </a:lvl2pPr>
            <a:lvl3pPr lvl="2" rtl="0">
              <a:lnSpc>
                <a:spcPct val="100000"/>
              </a:lnSpc>
              <a:spcBef>
                <a:spcPts val="400"/>
              </a:spcBef>
              <a:spcAft>
                <a:spcPts val="0"/>
              </a:spcAft>
              <a:buClr>
                <a:srgbClr val="FFFFFF"/>
              </a:buClr>
              <a:buSzPts val="1100"/>
              <a:buNone/>
              <a:defRPr sz="1100">
                <a:solidFill>
                  <a:srgbClr val="FFFFFF"/>
                </a:solidFill>
              </a:defRPr>
            </a:lvl3pPr>
            <a:lvl4pPr lvl="3" rtl="0">
              <a:lnSpc>
                <a:spcPct val="100000"/>
              </a:lnSpc>
              <a:spcBef>
                <a:spcPts val="400"/>
              </a:spcBef>
              <a:spcAft>
                <a:spcPts val="0"/>
              </a:spcAft>
              <a:buClr>
                <a:srgbClr val="FFFFFF"/>
              </a:buClr>
              <a:buSzPts val="1100"/>
              <a:buNone/>
              <a:defRPr sz="1100">
                <a:solidFill>
                  <a:srgbClr val="FFFFFF"/>
                </a:solidFill>
              </a:defRPr>
            </a:lvl4pPr>
            <a:lvl5pPr lvl="4" rtl="0">
              <a:lnSpc>
                <a:spcPct val="100000"/>
              </a:lnSpc>
              <a:spcBef>
                <a:spcPts val="400"/>
              </a:spcBef>
              <a:spcAft>
                <a:spcPts val="0"/>
              </a:spcAft>
              <a:buClr>
                <a:srgbClr val="FFFFFF"/>
              </a:buClr>
              <a:buSzPts val="1100"/>
              <a:buNone/>
              <a:defRPr sz="1100">
                <a:solidFill>
                  <a:srgbClr val="FFFFFF"/>
                </a:solidFill>
              </a:defRPr>
            </a:lvl5pPr>
            <a:lvl6pPr lvl="5" rtl="0">
              <a:lnSpc>
                <a:spcPct val="100000"/>
              </a:lnSpc>
              <a:spcBef>
                <a:spcPts val="400"/>
              </a:spcBef>
              <a:spcAft>
                <a:spcPts val="0"/>
              </a:spcAft>
              <a:buClr>
                <a:srgbClr val="FFFFFF"/>
              </a:buClr>
              <a:buSzPts val="1100"/>
              <a:buNone/>
              <a:defRPr sz="1100">
                <a:solidFill>
                  <a:srgbClr val="FFFFFF"/>
                </a:solidFill>
              </a:defRPr>
            </a:lvl6pPr>
            <a:lvl7pPr lvl="6" rtl="0">
              <a:lnSpc>
                <a:spcPct val="100000"/>
              </a:lnSpc>
              <a:spcBef>
                <a:spcPts val="400"/>
              </a:spcBef>
              <a:spcAft>
                <a:spcPts val="0"/>
              </a:spcAft>
              <a:buClr>
                <a:srgbClr val="FFFFFF"/>
              </a:buClr>
              <a:buSzPts val="1100"/>
              <a:buNone/>
              <a:defRPr sz="1100">
                <a:solidFill>
                  <a:srgbClr val="FFFFFF"/>
                </a:solidFill>
              </a:defRPr>
            </a:lvl7pPr>
            <a:lvl8pPr lvl="7" rtl="0">
              <a:lnSpc>
                <a:spcPct val="100000"/>
              </a:lnSpc>
              <a:spcBef>
                <a:spcPts val="400"/>
              </a:spcBef>
              <a:spcAft>
                <a:spcPts val="0"/>
              </a:spcAft>
              <a:buClr>
                <a:srgbClr val="FFFFFF"/>
              </a:buClr>
              <a:buSzPts val="1100"/>
              <a:buNone/>
              <a:defRPr sz="1100">
                <a:solidFill>
                  <a:srgbClr val="FFFFFF"/>
                </a:solidFill>
              </a:defRPr>
            </a:lvl8pPr>
            <a:lvl9pPr lvl="8" rtl="0">
              <a:lnSpc>
                <a:spcPct val="100000"/>
              </a:lnSpc>
              <a:spcBef>
                <a:spcPts val="400"/>
              </a:spcBef>
              <a:spcAft>
                <a:spcPts val="0"/>
              </a:spcAft>
              <a:buClr>
                <a:srgbClr val="FFFFFF"/>
              </a:buClr>
              <a:buSzPts val="1100"/>
              <a:buNone/>
              <a:defRPr sz="1100">
                <a:solidFill>
                  <a:srgbClr val="FFFFFF"/>
                </a:solidFill>
              </a:defRPr>
            </a:lvl9pPr>
          </a:lstStyle>
          <a:p>
            <a:endParaRPr/>
          </a:p>
        </p:txBody>
      </p:sp>
      <p:sp>
        <p:nvSpPr>
          <p:cNvPr id="43" name="Google Shape;43;p4"/>
          <p:cNvSpPr txBox="1">
            <a:spLocks noGrp="1"/>
          </p:cNvSpPr>
          <p:nvPr>
            <p:ph type="title" idx="15" hasCustomPrompt="1"/>
          </p:nvPr>
        </p:nvSpPr>
        <p:spPr>
          <a:xfrm>
            <a:off x="1109465" y="3831516"/>
            <a:ext cx="1230600" cy="454500"/>
          </a:xfrm>
          <a:prstGeom prst="rect">
            <a:avLst/>
          </a:prstGeom>
        </p:spPr>
        <p:txBody>
          <a:bodyPr spcFirstLastPara="1" wrap="square" lIns="68575" tIns="34275" rIns="68575" bIns="34275" anchor="t" anchorCtr="0">
            <a:noAutofit/>
          </a:bodyPr>
          <a:lstStyle>
            <a:lvl1pPr lvl="0" algn="r" rtl="0">
              <a:spcBef>
                <a:spcPts val="0"/>
              </a:spcBef>
              <a:spcAft>
                <a:spcPts val="0"/>
              </a:spcAft>
              <a:buClr>
                <a:srgbClr val="FFFFFF"/>
              </a:buClr>
              <a:buSzPts val="1800"/>
              <a:buNone/>
              <a:defRPr sz="1800" b="0">
                <a:solidFill>
                  <a:srgbClr val="FFFFFF"/>
                </a:solidFill>
              </a:defRPr>
            </a:lvl1pPr>
            <a:lvl2pPr lvl="1" algn="r" rtl="0">
              <a:spcBef>
                <a:spcPts val="0"/>
              </a:spcBef>
              <a:spcAft>
                <a:spcPts val="0"/>
              </a:spcAft>
              <a:buClr>
                <a:srgbClr val="FFFFFF"/>
              </a:buClr>
              <a:buSzPts val="1800"/>
              <a:buNone/>
              <a:defRPr sz="1800">
                <a:solidFill>
                  <a:srgbClr val="FFFFFF"/>
                </a:solidFill>
              </a:defRPr>
            </a:lvl2pPr>
            <a:lvl3pPr lvl="2" algn="r" rtl="0">
              <a:spcBef>
                <a:spcPts val="0"/>
              </a:spcBef>
              <a:spcAft>
                <a:spcPts val="0"/>
              </a:spcAft>
              <a:buClr>
                <a:srgbClr val="FFFFFF"/>
              </a:buClr>
              <a:buSzPts val="1800"/>
              <a:buNone/>
              <a:defRPr sz="1800">
                <a:solidFill>
                  <a:srgbClr val="FFFFFF"/>
                </a:solidFill>
              </a:defRPr>
            </a:lvl3pPr>
            <a:lvl4pPr lvl="3" algn="r" rtl="0">
              <a:spcBef>
                <a:spcPts val="0"/>
              </a:spcBef>
              <a:spcAft>
                <a:spcPts val="0"/>
              </a:spcAft>
              <a:buClr>
                <a:srgbClr val="FFFFFF"/>
              </a:buClr>
              <a:buSzPts val="1800"/>
              <a:buNone/>
              <a:defRPr sz="1800">
                <a:solidFill>
                  <a:srgbClr val="FFFFFF"/>
                </a:solidFill>
              </a:defRPr>
            </a:lvl4pPr>
            <a:lvl5pPr lvl="4" algn="r" rtl="0">
              <a:spcBef>
                <a:spcPts val="0"/>
              </a:spcBef>
              <a:spcAft>
                <a:spcPts val="0"/>
              </a:spcAft>
              <a:buClr>
                <a:srgbClr val="FFFFFF"/>
              </a:buClr>
              <a:buSzPts val="1800"/>
              <a:buNone/>
              <a:defRPr sz="1800">
                <a:solidFill>
                  <a:srgbClr val="FFFFFF"/>
                </a:solidFill>
              </a:defRPr>
            </a:lvl5pPr>
            <a:lvl6pPr lvl="5" algn="r" rtl="0">
              <a:spcBef>
                <a:spcPts val="0"/>
              </a:spcBef>
              <a:spcAft>
                <a:spcPts val="0"/>
              </a:spcAft>
              <a:buClr>
                <a:srgbClr val="FFFFFF"/>
              </a:buClr>
              <a:buSzPts val="1800"/>
              <a:buNone/>
              <a:defRPr sz="1800">
                <a:solidFill>
                  <a:srgbClr val="FFFFFF"/>
                </a:solidFill>
              </a:defRPr>
            </a:lvl6pPr>
            <a:lvl7pPr lvl="6" algn="r" rtl="0">
              <a:spcBef>
                <a:spcPts val="0"/>
              </a:spcBef>
              <a:spcAft>
                <a:spcPts val="0"/>
              </a:spcAft>
              <a:buClr>
                <a:srgbClr val="FFFFFF"/>
              </a:buClr>
              <a:buSzPts val="1800"/>
              <a:buNone/>
              <a:defRPr sz="1800">
                <a:solidFill>
                  <a:srgbClr val="FFFFFF"/>
                </a:solidFill>
              </a:defRPr>
            </a:lvl7pPr>
            <a:lvl8pPr lvl="7" algn="r" rtl="0">
              <a:spcBef>
                <a:spcPts val="0"/>
              </a:spcBef>
              <a:spcAft>
                <a:spcPts val="0"/>
              </a:spcAft>
              <a:buClr>
                <a:srgbClr val="FFFFFF"/>
              </a:buClr>
              <a:buSzPts val="1800"/>
              <a:buNone/>
              <a:defRPr sz="1800">
                <a:solidFill>
                  <a:srgbClr val="FFFFFF"/>
                </a:solidFill>
              </a:defRPr>
            </a:lvl8pPr>
            <a:lvl9pPr lvl="8" algn="r" rtl="0">
              <a:spcBef>
                <a:spcPts val="0"/>
              </a:spcBef>
              <a:spcAft>
                <a:spcPts val="0"/>
              </a:spcAft>
              <a:buClr>
                <a:srgbClr val="FFFFFF"/>
              </a:buClr>
              <a:buSzPts val="1800"/>
              <a:buNone/>
              <a:defRPr sz="1800">
                <a:solidFill>
                  <a:srgbClr val="FFFFFF"/>
                </a:solidFill>
              </a:defRPr>
            </a:lvl9pPr>
          </a:lstStyle>
          <a:p>
            <a:r>
              <a:t>xx%</a:t>
            </a:r>
          </a:p>
        </p:txBody>
      </p:sp>
      <p:sp>
        <p:nvSpPr>
          <p:cNvPr id="44" name="Google Shape;44;p4"/>
          <p:cNvSpPr/>
          <p:nvPr/>
        </p:nvSpPr>
        <p:spPr>
          <a:xfrm>
            <a:off x="8554105" y="1019672"/>
            <a:ext cx="89" cy="89"/>
          </a:xfrm>
          <a:custGeom>
            <a:avLst/>
            <a:gdLst/>
            <a:ahLst/>
            <a:cxnLst/>
            <a:rect l="l" t="t" r="r" b="b"/>
            <a:pathLst>
              <a:path w="1" h="1" extrusionOk="0">
                <a:moveTo>
                  <a:pt x="1" y="0"/>
                </a:moveTo>
                <a:close/>
              </a:path>
            </a:pathLst>
          </a:custGeom>
          <a:gradFill>
            <a:gsLst>
              <a:gs pos="0">
                <a:srgbClr val="C2008B"/>
              </a:gs>
              <a:gs pos="100000">
                <a:srgbClr val="50009C"/>
              </a:gs>
            </a:gsLst>
            <a:lin ang="1320095"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 name="Google Shape;45;p4"/>
          <p:cNvSpPr/>
          <p:nvPr/>
        </p:nvSpPr>
        <p:spPr>
          <a:xfrm>
            <a:off x="4484504" y="0"/>
            <a:ext cx="4659494" cy="1452739"/>
          </a:xfrm>
          <a:custGeom>
            <a:avLst/>
            <a:gdLst/>
            <a:ahLst/>
            <a:cxnLst/>
            <a:rect l="l" t="t" r="r" b="b"/>
            <a:pathLst>
              <a:path w="19023" h="5931" extrusionOk="0">
                <a:moveTo>
                  <a:pt x="609" y="0"/>
                </a:moveTo>
                <a:cubicBezTo>
                  <a:pt x="566" y="75"/>
                  <a:pt x="513" y="150"/>
                  <a:pt x="449" y="225"/>
                </a:cubicBezTo>
                <a:cubicBezTo>
                  <a:pt x="299" y="417"/>
                  <a:pt x="150" y="577"/>
                  <a:pt x="0" y="716"/>
                </a:cubicBezTo>
                <a:cubicBezTo>
                  <a:pt x="630" y="1014"/>
                  <a:pt x="1382" y="1231"/>
                  <a:pt x="2235" y="1231"/>
                </a:cubicBezTo>
                <a:cubicBezTo>
                  <a:pt x="2452" y="1231"/>
                  <a:pt x="2676" y="1217"/>
                  <a:pt x="2906" y="1186"/>
                </a:cubicBezTo>
                <a:cubicBezTo>
                  <a:pt x="5036" y="928"/>
                  <a:pt x="6812" y="217"/>
                  <a:pt x="8042" y="217"/>
                </a:cubicBezTo>
                <a:cubicBezTo>
                  <a:pt x="8699" y="217"/>
                  <a:pt x="9200" y="420"/>
                  <a:pt x="9517" y="1004"/>
                </a:cubicBezTo>
                <a:cubicBezTo>
                  <a:pt x="10425" y="2670"/>
                  <a:pt x="8940" y="5789"/>
                  <a:pt x="10563" y="5928"/>
                </a:cubicBezTo>
                <a:cubicBezTo>
                  <a:pt x="10578" y="5930"/>
                  <a:pt x="10592" y="5930"/>
                  <a:pt x="10606" y="5930"/>
                </a:cubicBezTo>
                <a:cubicBezTo>
                  <a:pt x="11541" y="5930"/>
                  <a:pt x="12090" y="3555"/>
                  <a:pt x="12732" y="1998"/>
                </a:cubicBezTo>
                <a:cubicBezTo>
                  <a:pt x="13041" y="1224"/>
                  <a:pt x="13518" y="720"/>
                  <a:pt x="13946" y="720"/>
                </a:cubicBezTo>
                <a:cubicBezTo>
                  <a:pt x="14138" y="720"/>
                  <a:pt x="14320" y="822"/>
                  <a:pt x="14472" y="1047"/>
                </a:cubicBezTo>
                <a:cubicBezTo>
                  <a:pt x="15103" y="1987"/>
                  <a:pt x="14014" y="4102"/>
                  <a:pt x="15253" y="4882"/>
                </a:cubicBezTo>
                <a:cubicBezTo>
                  <a:pt x="15564" y="5077"/>
                  <a:pt x="15837" y="5146"/>
                  <a:pt x="16097" y="5146"/>
                </a:cubicBezTo>
                <a:cubicBezTo>
                  <a:pt x="16701" y="5146"/>
                  <a:pt x="17230" y="4776"/>
                  <a:pt x="17987" y="4776"/>
                </a:cubicBezTo>
                <a:cubicBezTo>
                  <a:pt x="18202" y="4776"/>
                  <a:pt x="18434" y="4806"/>
                  <a:pt x="18692" y="4882"/>
                </a:cubicBezTo>
                <a:cubicBezTo>
                  <a:pt x="18830" y="4924"/>
                  <a:pt x="18927" y="4977"/>
                  <a:pt x="19022" y="5042"/>
                </a:cubicBezTo>
                <a:lnTo>
                  <a:pt x="19022" y="0"/>
                </a:lnTo>
                <a:close/>
              </a:path>
            </a:pathLst>
          </a:custGeom>
          <a:gradFill>
            <a:gsLst>
              <a:gs pos="0">
                <a:schemeClr val="accent1"/>
              </a:gs>
              <a:gs pos="100000">
                <a:schemeClr val="accent2"/>
              </a:gs>
            </a:gsLst>
            <a:path path="circle">
              <a:fillToRect l="50000" t="50000" r="50000" b="50000"/>
            </a:path>
            <a:tileRect/>
          </a:gradFill>
          <a:ln>
            <a:noFill/>
          </a:ln>
          <a:effectLst>
            <a:outerShdw blurRad="114300" dist="47625" dir="7560000" algn="bl" rotWithShape="0">
              <a:srgbClr val="000000">
                <a:alpha val="57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 name="Google Shape;46;p4"/>
          <p:cNvSpPr/>
          <p:nvPr/>
        </p:nvSpPr>
        <p:spPr>
          <a:xfrm>
            <a:off x="0" y="0"/>
            <a:ext cx="4733407" cy="1794523"/>
          </a:xfrm>
          <a:custGeom>
            <a:avLst/>
            <a:gdLst/>
            <a:ahLst/>
            <a:cxnLst/>
            <a:rect l="l" t="t" r="r" b="b"/>
            <a:pathLst>
              <a:path w="14932" h="5661" extrusionOk="0">
                <a:moveTo>
                  <a:pt x="10232" y="0"/>
                </a:moveTo>
                <a:lnTo>
                  <a:pt x="10168" y="97"/>
                </a:lnTo>
                <a:cubicBezTo>
                  <a:pt x="9611" y="647"/>
                  <a:pt x="9059" y="826"/>
                  <a:pt x="8530" y="826"/>
                </a:cubicBezTo>
                <a:cubicBezTo>
                  <a:pt x="7549" y="826"/>
                  <a:pt x="6648" y="213"/>
                  <a:pt x="5941" y="213"/>
                </a:cubicBezTo>
                <a:cubicBezTo>
                  <a:pt x="5712" y="213"/>
                  <a:pt x="5503" y="278"/>
                  <a:pt x="5319" y="449"/>
                </a:cubicBezTo>
                <a:cubicBezTo>
                  <a:pt x="4529" y="1196"/>
                  <a:pt x="5939" y="3557"/>
                  <a:pt x="4967" y="3963"/>
                </a:cubicBezTo>
                <a:cubicBezTo>
                  <a:pt x="4897" y="3992"/>
                  <a:pt x="4828" y="4005"/>
                  <a:pt x="4759" y="4005"/>
                </a:cubicBezTo>
                <a:cubicBezTo>
                  <a:pt x="3902" y="4005"/>
                  <a:pt x="3144" y="1939"/>
                  <a:pt x="1350" y="1939"/>
                </a:cubicBezTo>
                <a:cubicBezTo>
                  <a:pt x="1197" y="1939"/>
                  <a:pt x="1035" y="1954"/>
                  <a:pt x="866" y="1987"/>
                </a:cubicBezTo>
                <a:cubicBezTo>
                  <a:pt x="588" y="2041"/>
                  <a:pt x="299" y="2158"/>
                  <a:pt x="0" y="2307"/>
                </a:cubicBezTo>
                <a:lnTo>
                  <a:pt x="0" y="3781"/>
                </a:lnTo>
                <a:cubicBezTo>
                  <a:pt x="1324" y="4420"/>
                  <a:pt x="4045" y="5660"/>
                  <a:pt x="5454" y="5660"/>
                </a:cubicBezTo>
                <a:cubicBezTo>
                  <a:pt x="5693" y="5660"/>
                  <a:pt x="5895" y="5625"/>
                  <a:pt x="6045" y="5544"/>
                </a:cubicBezTo>
                <a:cubicBezTo>
                  <a:pt x="7391" y="4818"/>
                  <a:pt x="5597" y="1773"/>
                  <a:pt x="6772" y="1709"/>
                </a:cubicBezTo>
                <a:cubicBezTo>
                  <a:pt x="6787" y="1708"/>
                  <a:pt x="6803" y="1708"/>
                  <a:pt x="6818" y="1708"/>
                </a:cubicBezTo>
                <a:cubicBezTo>
                  <a:pt x="7886" y="1708"/>
                  <a:pt x="8769" y="3344"/>
                  <a:pt x="9571" y="3344"/>
                </a:cubicBezTo>
                <a:cubicBezTo>
                  <a:pt x="9635" y="3344"/>
                  <a:pt x="9699" y="3334"/>
                  <a:pt x="9762" y="3311"/>
                </a:cubicBezTo>
                <a:cubicBezTo>
                  <a:pt x="10638" y="3002"/>
                  <a:pt x="9613" y="930"/>
                  <a:pt x="10393" y="780"/>
                </a:cubicBezTo>
                <a:cubicBezTo>
                  <a:pt x="10419" y="775"/>
                  <a:pt x="10447" y="773"/>
                  <a:pt x="10475" y="773"/>
                </a:cubicBezTo>
                <a:cubicBezTo>
                  <a:pt x="10969" y="773"/>
                  <a:pt x="11706" y="1502"/>
                  <a:pt x="12665" y="1502"/>
                </a:cubicBezTo>
                <a:cubicBezTo>
                  <a:pt x="13278" y="1502"/>
                  <a:pt x="13983" y="1203"/>
                  <a:pt x="14772" y="225"/>
                </a:cubicBezTo>
                <a:cubicBezTo>
                  <a:pt x="14836" y="150"/>
                  <a:pt x="14889" y="75"/>
                  <a:pt x="14932" y="0"/>
                </a:cubicBezTo>
                <a:close/>
              </a:path>
            </a:pathLst>
          </a:custGeom>
          <a:gradFill>
            <a:gsLst>
              <a:gs pos="0">
                <a:schemeClr val="accent1"/>
              </a:gs>
              <a:gs pos="100000">
                <a:schemeClr val="accent2"/>
              </a:gs>
            </a:gsLst>
            <a:path path="circle">
              <a:fillToRect l="50000" t="50000" r="50000" b="50000"/>
            </a:path>
            <a:tileRect/>
          </a:gradFill>
          <a:ln>
            <a:noFill/>
          </a:ln>
          <a:effectLst>
            <a:outerShdw blurRad="114300" dist="47625" dir="7560000" algn="bl" rotWithShape="0">
              <a:srgbClr val="000000">
                <a:alpha val="57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 name="Google Shape;47;p4"/>
          <p:cNvSpPr/>
          <p:nvPr/>
        </p:nvSpPr>
        <p:spPr>
          <a:xfrm>
            <a:off x="2430680" y="3561676"/>
            <a:ext cx="6232008" cy="1581823"/>
          </a:xfrm>
          <a:custGeom>
            <a:avLst/>
            <a:gdLst/>
            <a:ahLst/>
            <a:cxnLst/>
            <a:rect l="l" t="t" r="r" b="b"/>
            <a:pathLst>
              <a:path w="25443" h="6458" extrusionOk="0">
                <a:moveTo>
                  <a:pt x="19506" y="0"/>
                </a:moveTo>
                <a:cubicBezTo>
                  <a:pt x="18504" y="0"/>
                  <a:pt x="17580" y="416"/>
                  <a:pt x="16940" y="1662"/>
                </a:cubicBezTo>
                <a:cubicBezTo>
                  <a:pt x="15960" y="3553"/>
                  <a:pt x="15173" y="4058"/>
                  <a:pt x="14466" y="4058"/>
                </a:cubicBezTo>
                <a:cubicBezTo>
                  <a:pt x="13971" y="4058"/>
                  <a:pt x="13517" y="3810"/>
                  <a:pt x="13064" y="3617"/>
                </a:cubicBezTo>
                <a:cubicBezTo>
                  <a:pt x="12284" y="3284"/>
                  <a:pt x="9880" y="1600"/>
                  <a:pt x="7770" y="1600"/>
                </a:cubicBezTo>
                <a:cubicBezTo>
                  <a:pt x="6901" y="1600"/>
                  <a:pt x="6083" y="1885"/>
                  <a:pt x="5448" y="2666"/>
                </a:cubicBezTo>
                <a:cubicBezTo>
                  <a:pt x="3646" y="4903"/>
                  <a:pt x="3718" y="5547"/>
                  <a:pt x="3297" y="5547"/>
                </a:cubicBezTo>
                <a:cubicBezTo>
                  <a:pt x="3211" y="5547"/>
                  <a:pt x="3106" y="5520"/>
                  <a:pt x="2960" y="5475"/>
                </a:cubicBezTo>
                <a:cubicBezTo>
                  <a:pt x="2529" y="5337"/>
                  <a:pt x="1913" y="5064"/>
                  <a:pt x="1348" y="5064"/>
                </a:cubicBezTo>
                <a:cubicBezTo>
                  <a:pt x="778" y="5064"/>
                  <a:pt x="258" y="5342"/>
                  <a:pt x="33" y="6319"/>
                </a:cubicBezTo>
                <a:cubicBezTo>
                  <a:pt x="12" y="6372"/>
                  <a:pt x="12" y="6415"/>
                  <a:pt x="1" y="6458"/>
                </a:cubicBezTo>
                <a:lnTo>
                  <a:pt x="6665" y="6458"/>
                </a:lnTo>
                <a:cubicBezTo>
                  <a:pt x="7497" y="5643"/>
                  <a:pt x="9143" y="4331"/>
                  <a:pt x="11189" y="4331"/>
                </a:cubicBezTo>
                <a:cubicBezTo>
                  <a:pt x="11666" y="4331"/>
                  <a:pt x="12164" y="4402"/>
                  <a:pt x="12679" y="4568"/>
                </a:cubicBezTo>
                <a:cubicBezTo>
                  <a:pt x="14653" y="5199"/>
                  <a:pt x="16000" y="5536"/>
                  <a:pt x="16876" y="5536"/>
                </a:cubicBezTo>
                <a:cubicBezTo>
                  <a:pt x="17644" y="5536"/>
                  <a:pt x="18051" y="5276"/>
                  <a:pt x="18201" y="4727"/>
                </a:cubicBezTo>
                <a:cubicBezTo>
                  <a:pt x="18505" y="3564"/>
                  <a:pt x="18438" y="1329"/>
                  <a:pt x="20084" y="1329"/>
                </a:cubicBezTo>
                <a:cubicBezTo>
                  <a:pt x="20114" y="1329"/>
                  <a:pt x="20145" y="1329"/>
                  <a:pt x="20177" y="1331"/>
                </a:cubicBezTo>
                <a:cubicBezTo>
                  <a:pt x="21738" y="1399"/>
                  <a:pt x="22985" y="2883"/>
                  <a:pt x="24430" y="2883"/>
                </a:cubicBezTo>
                <a:cubicBezTo>
                  <a:pt x="24587" y="2883"/>
                  <a:pt x="24746" y="2865"/>
                  <a:pt x="24908" y="2826"/>
                </a:cubicBezTo>
                <a:cubicBezTo>
                  <a:pt x="25357" y="2719"/>
                  <a:pt x="25442" y="2228"/>
                  <a:pt x="25432" y="1545"/>
                </a:cubicBezTo>
                <a:lnTo>
                  <a:pt x="25432" y="1545"/>
                </a:lnTo>
                <a:cubicBezTo>
                  <a:pt x="25281" y="1615"/>
                  <a:pt x="25103" y="1657"/>
                  <a:pt x="24892" y="1657"/>
                </a:cubicBezTo>
                <a:cubicBezTo>
                  <a:pt x="24655" y="1657"/>
                  <a:pt x="24376" y="1605"/>
                  <a:pt x="24043" y="1480"/>
                </a:cubicBezTo>
                <a:cubicBezTo>
                  <a:pt x="22883" y="1048"/>
                  <a:pt x="21096" y="0"/>
                  <a:pt x="19506" y="0"/>
                </a:cubicBezTo>
                <a:close/>
              </a:path>
            </a:pathLst>
          </a:custGeom>
          <a:gradFill>
            <a:gsLst>
              <a:gs pos="0">
                <a:schemeClr val="accent1"/>
              </a:gs>
              <a:gs pos="100000">
                <a:schemeClr val="accent2"/>
              </a:gs>
            </a:gsLst>
            <a:path path="circle">
              <a:fillToRect l="50000" t="50000" r="50000" b="50000"/>
            </a:path>
            <a:tileRect/>
          </a:gradFill>
          <a:ln>
            <a:noFill/>
          </a:ln>
          <a:effectLst>
            <a:outerShdw blurRad="114300" dist="47625" dir="7560000" algn="bl" rotWithShape="0">
              <a:srgbClr val="000000">
                <a:alpha val="57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 name="Google Shape;48;p4"/>
          <p:cNvSpPr/>
          <p:nvPr/>
        </p:nvSpPr>
        <p:spPr>
          <a:xfrm>
            <a:off x="0" y="0"/>
            <a:ext cx="3243835" cy="1269575"/>
          </a:xfrm>
          <a:custGeom>
            <a:avLst/>
            <a:gdLst/>
            <a:ahLst/>
            <a:cxnLst/>
            <a:rect l="l" t="t" r="r" b="b"/>
            <a:pathLst>
              <a:path w="10233" h="4005" extrusionOk="0">
                <a:moveTo>
                  <a:pt x="0" y="0"/>
                </a:moveTo>
                <a:lnTo>
                  <a:pt x="0" y="2307"/>
                </a:lnTo>
                <a:cubicBezTo>
                  <a:pt x="299" y="2158"/>
                  <a:pt x="588" y="2041"/>
                  <a:pt x="866" y="1987"/>
                </a:cubicBezTo>
                <a:cubicBezTo>
                  <a:pt x="1035" y="1954"/>
                  <a:pt x="1197" y="1939"/>
                  <a:pt x="1350" y="1939"/>
                </a:cubicBezTo>
                <a:cubicBezTo>
                  <a:pt x="3144" y="1939"/>
                  <a:pt x="3902" y="4005"/>
                  <a:pt x="4759" y="4005"/>
                </a:cubicBezTo>
                <a:cubicBezTo>
                  <a:pt x="4828" y="4005"/>
                  <a:pt x="4897" y="3992"/>
                  <a:pt x="4967" y="3963"/>
                </a:cubicBezTo>
                <a:cubicBezTo>
                  <a:pt x="5939" y="3557"/>
                  <a:pt x="4529" y="1196"/>
                  <a:pt x="5319" y="449"/>
                </a:cubicBezTo>
                <a:cubicBezTo>
                  <a:pt x="5503" y="278"/>
                  <a:pt x="5712" y="213"/>
                  <a:pt x="5941" y="213"/>
                </a:cubicBezTo>
                <a:cubicBezTo>
                  <a:pt x="6648" y="213"/>
                  <a:pt x="7549" y="826"/>
                  <a:pt x="8530" y="826"/>
                </a:cubicBezTo>
                <a:cubicBezTo>
                  <a:pt x="9059" y="826"/>
                  <a:pt x="9611" y="647"/>
                  <a:pt x="10168" y="97"/>
                </a:cubicBezTo>
                <a:lnTo>
                  <a:pt x="10232" y="0"/>
                </a:lnTo>
                <a:close/>
              </a:path>
            </a:pathLst>
          </a:custGeom>
          <a:gradFill>
            <a:gsLst>
              <a:gs pos="0">
                <a:schemeClr val="accent1"/>
              </a:gs>
              <a:gs pos="100000">
                <a:schemeClr val="accent2"/>
              </a:gs>
            </a:gsLst>
            <a:path path="circle">
              <a:fillToRect l="50000" t="50000" r="50000" b="50000"/>
            </a:path>
            <a:tileRect/>
          </a:gradFill>
          <a:ln>
            <a:noFill/>
          </a:ln>
          <a:effectLst>
            <a:outerShdw blurRad="142875"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 name="Google Shape;49;p4"/>
          <p:cNvSpPr/>
          <p:nvPr/>
        </p:nvSpPr>
        <p:spPr>
          <a:xfrm>
            <a:off x="4063207" y="2603225"/>
            <a:ext cx="5080790" cy="2540273"/>
          </a:xfrm>
          <a:custGeom>
            <a:avLst/>
            <a:gdLst/>
            <a:ahLst/>
            <a:cxnLst/>
            <a:rect l="l" t="t" r="r" b="b"/>
            <a:pathLst>
              <a:path w="20743" h="10371" extrusionOk="0">
                <a:moveTo>
                  <a:pt x="20742" y="0"/>
                </a:moveTo>
                <a:cubicBezTo>
                  <a:pt x="16951" y="1207"/>
                  <a:pt x="19814" y="6366"/>
                  <a:pt x="18243" y="6739"/>
                </a:cubicBezTo>
                <a:cubicBezTo>
                  <a:pt x="18081" y="6778"/>
                  <a:pt x="17922" y="6796"/>
                  <a:pt x="17765" y="6796"/>
                </a:cubicBezTo>
                <a:cubicBezTo>
                  <a:pt x="16320" y="6796"/>
                  <a:pt x="15073" y="5312"/>
                  <a:pt x="13512" y="5244"/>
                </a:cubicBezTo>
                <a:cubicBezTo>
                  <a:pt x="13480" y="5242"/>
                  <a:pt x="13449" y="5242"/>
                  <a:pt x="13419" y="5242"/>
                </a:cubicBezTo>
                <a:cubicBezTo>
                  <a:pt x="11773" y="5242"/>
                  <a:pt x="11840" y="7477"/>
                  <a:pt x="11536" y="8640"/>
                </a:cubicBezTo>
                <a:cubicBezTo>
                  <a:pt x="11386" y="9189"/>
                  <a:pt x="10979" y="9449"/>
                  <a:pt x="10211" y="9449"/>
                </a:cubicBezTo>
                <a:cubicBezTo>
                  <a:pt x="9335" y="9449"/>
                  <a:pt x="7988" y="9112"/>
                  <a:pt x="6014" y="8481"/>
                </a:cubicBezTo>
                <a:cubicBezTo>
                  <a:pt x="5499" y="8315"/>
                  <a:pt x="5001" y="8244"/>
                  <a:pt x="4524" y="8244"/>
                </a:cubicBezTo>
                <a:cubicBezTo>
                  <a:pt x="2478" y="8244"/>
                  <a:pt x="832" y="9556"/>
                  <a:pt x="0" y="10371"/>
                </a:cubicBezTo>
                <a:lnTo>
                  <a:pt x="20742" y="10371"/>
                </a:lnTo>
                <a:lnTo>
                  <a:pt x="20742" y="0"/>
                </a:lnTo>
                <a:close/>
              </a:path>
            </a:pathLst>
          </a:custGeom>
          <a:gradFill>
            <a:gsLst>
              <a:gs pos="0">
                <a:schemeClr val="accent1"/>
              </a:gs>
              <a:gs pos="100000">
                <a:schemeClr val="accent2"/>
              </a:gs>
            </a:gsLst>
            <a:path path="circle">
              <a:fillToRect l="50000" t="50000" r="50000" b="50000"/>
            </a:path>
            <a:tileRect/>
          </a:gradFill>
          <a:ln>
            <a:noFill/>
          </a:ln>
          <a:effectLst>
            <a:outerShdw blurRad="114300" dist="47625" dir="7560000" algn="bl" rotWithShape="0">
              <a:srgbClr val="000000">
                <a:alpha val="57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QUOTE">
  <p:cSld name="1_Título y objetos">
    <p:bg>
      <p:bgPr>
        <a:gradFill>
          <a:gsLst>
            <a:gs pos="0">
              <a:schemeClr val="accent1"/>
            </a:gs>
            <a:gs pos="100000">
              <a:schemeClr val="accent2"/>
            </a:gs>
          </a:gsLst>
          <a:path path="circle">
            <a:fillToRect l="50000" t="50000" r="50000" b="50000"/>
          </a:path>
          <a:tileRect/>
        </a:gradFill>
        <a:effectLst/>
      </p:bgPr>
    </p:bg>
    <p:spTree>
      <p:nvGrpSpPr>
        <p:cNvPr id="1" name="Shape 50"/>
        <p:cNvGrpSpPr/>
        <p:nvPr/>
      </p:nvGrpSpPr>
      <p:grpSpPr>
        <a:xfrm>
          <a:off x="0" y="0"/>
          <a:ext cx="0" cy="0"/>
          <a:chOff x="0" y="0"/>
          <a:chExt cx="0" cy="0"/>
        </a:xfrm>
      </p:grpSpPr>
      <p:sp>
        <p:nvSpPr>
          <p:cNvPr id="51" name="Google Shape;51;p5"/>
          <p:cNvSpPr txBox="1">
            <a:spLocks noGrp="1"/>
          </p:cNvSpPr>
          <p:nvPr>
            <p:ph type="subTitle" idx="1"/>
          </p:nvPr>
        </p:nvSpPr>
        <p:spPr>
          <a:xfrm flipH="1">
            <a:off x="1822094" y="2958919"/>
            <a:ext cx="5501100" cy="233700"/>
          </a:xfrm>
          <a:prstGeom prst="rect">
            <a:avLst/>
          </a:prstGeom>
        </p:spPr>
        <p:txBody>
          <a:bodyPr spcFirstLastPara="1" wrap="square" lIns="68575" tIns="34275" rIns="68575" bIns="34275" anchor="t" anchorCtr="0">
            <a:noAutofit/>
          </a:bodyPr>
          <a:lstStyle>
            <a:lvl1pPr lvl="0" rtl="0">
              <a:lnSpc>
                <a:spcPct val="100000"/>
              </a:lnSpc>
              <a:spcBef>
                <a:spcPts val="800"/>
              </a:spcBef>
              <a:spcAft>
                <a:spcPts val="0"/>
              </a:spcAft>
              <a:buClr>
                <a:srgbClr val="FFFFFF"/>
              </a:buClr>
              <a:buSzPts val="1200"/>
              <a:buFont typeface="Squada One"/>
              <a:buNone/>
              <a:defRPr sz="1200">
                <a:solidFill>
                  <a:srgbClr val="FFFFFF"/>
                </a:solidFill>
                <a:latin typeface="Squada One"/>
                <a:ea typeface="Squada One"/>
                <a:cs typeface="Squada One"/>
                <a:sym typeface="Squada One"/>
              </a:defRPr>
            </a:lvl1pPr>
            <a:lvl2pPr lvl="1" rtl="0">
              <a:lnSpc>
                <a:spcPct val="100000"/>
              </a:lnSpc>
              <a:spcBef>
                <a:spcPts val="400"/>
              </a:spcBef>
              <a:spcAft>
                <a:spcPts val="0"/>
              </a:spcAft>
              <a:buClr>
                <a:srgbClr val="FFFFFF"/>
              </a:buClr>
              <a:buSzPts val="1200"/>
              <a:buFont typeface="Nunito Sans ExtraBold"/>
              <a:buNone/>
              <a:defRPr sz="1200">
                <a:solidFill>
                  <a:srgbClr val="FFFFFF"/>
                </a:solidFill>
                <a:latin typeface="Nunito Sans ExtraBold"/>
                <a:ea typeface="Nunito Sans ExtraBold"/>
                <a:cs typeface="Nunito Sans ExtraBold"/>
                <a:sym typeface="Nunito Sans ExtraBold"/>
              </a:defRPr>
            </a:lvl2pPr>
            <a:lvl3pPr lvl="2" rtl="0">
              <a:lnSpc>
                <a:spcPct val="100000"/>
              </a:lnSpc>
              <a:spcBef>
                <a:spcPts val="400"/>
              </a:spcBef>
              <a:spcAft>
                <a:spcPts val="0"/>
              </a:spcAft>
              <a:buClr>
                <a:srgbClr val="FFFFFF"/>
              </a:buClr>
              <a:buSzPts val="1200"/>
              <a:buFont typeface="Nunito Sans ExtraBold"/>
              <a:buNone/>
              <a:defRPr sz="1200">
                <a:solidFill>
                  <a:srgbClr val="FFFFFF"/>
                </a:solidFill>
                <a:latin typeface="Nunito Sans ExtraBold"/>
                <a:ea typeface="Nunito Sans ExtraBold"/>
                <a:cs typeface="Nunito Sans ExtraBold"/>
                <a:sym typeface="Nunito Sans ExtraBold"/>
              </a:defRPr>
            </a:lvl3pPr>
            <a:lvl4pPr lvl="3" rtl="0">
              <a:lnSpc>
                <a:spcPct val="100000"/>
              </a:lnSpc>
              <a:spcBef>
                <a:spcPts val="400"/>
              </a:spcBef>
              <a:spcAft>
                <a:spcPts val="0"/>
              </a:spcAft>
              <a:buClr>
                <a:srgbClr val="FFFFFF"/>
              </a:buClr>
              <a:buSzPts val="1200"/>
              <a:buFont typeface="Nunito Sans ExtraBold"/>
              <a:buNone/>
              <a:defRPr sz="1200">
                <a:solidFill>
                  <a:srgbClr val="FFFFFF"/>
                </a:solidFill>
                <a:latin typeface="Nunito Sans ExtraBold"/>
                <a:ea typeface="Nunito Sans ExtraBold"/>
                <a:cs typeface="Nunito Sans ExtraBold"/>
                <a:sym typeface="Nunito Sans ExtraBold"/>
              </a:defRPr>
            </a:lvl4pPr>
            <a:lvl5pPr lvl="4" rtl="0">
              <a:lnSpc>
                <a:spcPct val="100000"/>
              </a:lnSpc>
              <a:spcBef>
                <a:spcPts val="400"/>
              </a:spcBef>
              <a:spcAft>
                <a:spcPts val="0"/>
              </a:spcAft>
              <a:buClr>
                <a:srgbClr val="FFFFFF"/>
              </a:buClr>
              <a:buSzPts val="1200"/>
              <a:buFont typeface="Nunito Sans ExtraBold"/>
              <a:buNone/>
              <a:defRPr sz="1200">
                <a:solidFill>
                  <a:srgbClr val="FFFFFF"/>
                </a:solidFill>
                <a:latin typeface="Nunito Sans ExtraBold"/>
                <a:ea typeface="Nunito Sans ExtraBold"/>
                <a:cs typeface="Nunito Sans ExtraBold"/>
                <a:sym typeface="Nunito Sans ExtraBold"/>
              </a:defRPr>
            </a:lvl5pPr>
            <a:lvl6pPr lvl="5" rtl="0">
              <a:lnSpc>
                <a:spcPct val="100000"/>
              </a:lnSpc>
              <a:spcBef>
                <a:spcPts val="400"/>
              </a:spcBef>
              <a:spcAft>
                <a:spcPts val="0"/>
              </a:spcAft>
              <a:buClr>
                <a:srgbClr val="FFFFFF"/>
              </a:buClr>
              <a:buSzPts val="1200"/>
              <a:buFont typeface="Nunito Sans ExtraBold"/>
              <a:buNone/>
              <a:defRPr sz="1200">
                <a:solidFill>
                  <a:srgbClr val="FFFFFF"/>
                </a:solidFill>
                <a:latin typeface="Nunito Sans ExtraBold"/>
                <a:ea typeface="Nunito Sans ExtraBold"/>
                <a:cs typeface="Nunito Sans ExtraBold"/>
                <a:sym typeface="Nunito Sans ExtraBold"/>
              </a:defRPr>
            </a:lvl6pPr>
            <a:lvl7pPr lvl="6" rtl="0">
              <a:lnSpc>
                <a:spcPct val="100000"/>
              </a:lnSpc>
              <a:spcBef>
                <a:spcPts val="400"/>
              </a:spcBef>
              <a:spcAft>
                <a:spcPts val="0"/>
              </a:spcAft>
              <a:buClr>
                <a:srgbClr val="FFFFFF"/>
              </a:buClr>
              <a:buSzPts val="1200"/>
              <a:buFont typeface="Nunito Sans ExtraBold"/>
              <a:buNone/>
              <a:defRPr sz="1200">
                <a:solidFill>
                  <a:srgbClr val="FFFFFF"/>
                </a:solidFill>
                <a:latin typeface="Nunito Sans ExtraBold"/>
                <a:ea typeface="Nunito Sans ExtraBold"/>
                <a:cs typeface="Nunito Sans ExtraBold"/>
                <a:sym typeface="Nunito Sans ExtraBold"/>
              </a:defRPr>
            </a:lvl7pPr>
            <a:lvl8pPr lvl="7" rtl="0">
              <a:lnSpc>
                <a:spcPct val="100000"/>
              </a:lnSpc>
              <a:spcBef>
                <a:spcPts val="400"/>
              </a:spcBef>
              <a:spcAft>
                <a:spcPts val="0"/>
              </a:spcAft>
              <a:buClr>
                <a:srgbClr val="FFFFFF"/>
              </a:buClr>
              <a:buSzPts val="1200"/>
              <a:buFont typeface="Nunito Sans ExtraBold"/>
              <a:buNone/>
              <a:defRPr sz="1200">
                <a:solidFill>
                  <a:srgbClr val="FFFFFF"/>
                </a:solidFill>
                <a:latin typeface="Nunito Sans ExtraBold"/>
                <a:ea typeface="Nunito Sans ExtraBold"/>
                <a:cs typeface="Nunito Sans ExtraBold"/>
                <a:sym typeface="Nunito Sans ExtraBold"/>
              </a:defRPr>
            </a:lvl8pPr>
            <a:lvl9pPr lvl="8" rtl="0">
              <a:lnSpc>
                <a:spcPct val="100000"/>
              </a:lnSpc>
              <a:spcBef>
                <a:spcPts val="400"/>
              </a:spcBef>
              <a:spcAft>
                <a:spcPts val="0"/>
              </a:spcAft>
              <a:buClr>
                <a:srgbClr val="FFFFFF"/>
              </a:buClr>
              <a:buSzPts val="1200"/>
              <a:buFont typeface="Nunito Sans ExtraBold"/>
              <a:buNone/>
              <a:defRPr sz="1200">
                <a:solidFill>
                  <a:srgbClr val="FFFFFF"/>
                </a:solidFill>
                <a:latin typeface="Nunito Sans ExtraBold"/>
                <a:ea typeface="Nunito Sans ExtraBold"/>
                <a:cs typeface="Nunito Sans ExtraBold"/>
                <a:sym typeface="Nunito Sans ExtraBold"/>
              </a:defRPr>
            </a:lvl9pPr>
          </a:lstStyle>
          <a:p>
            <a:endParaRPr/>
          </a:p>
        </p:txBody>
      </p:sp>
      <p:sp>
        <p:nvSpPr>
          <p:cNvPr id="52" name="Google Shape;52;p5"/>
          <p:cNvSpPr txBox="1">
            <a:spLocks noGrp="1"/>
          </p:cNvSpPr>
          <p:nvPr>
            <p:ph type="subTitle" idx="2"/>
          </p:nvPr>
        </p:nvSpPr>
        <p:spPr>
          <a:xfrm>
            <a:off x="1820800" y="2848425"/>
            <a:ext cx="4110900" cy="233700"/>
          </a:xfrm>
          <a:prstGeom prst="rect">
            <a:avLst/>
          </a:prstGeom>
        </p:spPr>
        <p:txBody>
          <a:bodyPr spcFirstLastPara="1" wrap="square" lIns="68575" tIns="34275" rIns="68575" bIns="34275" anchor="b" anchorCtr="0">
            <a:noAutofit/>
          </a:bodyPr>
          <a:lstStyle>
            <a:lvl1pPr lvl="0" rtl="0">
              <a:lnSpc>
                <a:spcPct val="100000"/>
              </a:lnSpc>
              <a:spcBef>
                <a:spcPts val="800"/>
              </a:spcBef>
              <a:spcAft>
                <a:spcPts val="0"/>
              </a:spcAft>
              <a:buClr>
                <a:srgbClr val="FFFFFF"/>
              </a:buClr>
              <a:buSzPts val="1600"/>
              <a:buNone/>
              <a:defRPr sz="1600">
                <a:solidFill>
                  <a:srgbClr val="FFFFFF"/>
                </a:solidFill>
              </a:defRPr>
            </a:lvl1pPr>
            <a:lvl2pPr lvl="1" rtl="0">
              <a:lnSpc>
                <a:spcPct val="100000"/>
              </a:lnSpc>
              <a:spcBef>
                <a:spcPts val="400"/>
              </a:spcBef>
              <a:spcAft>
                <a:spcPts val="0"/>
              </a:spcAft>
              <a:buClr>
                <a:srgbClr val="FFFFFF"/>
              </a:buClr>
              <a:buSzPts val="900"/>
              <a:buNone/>
              <a:defRPr>
                <a:solidFill>
                  <a:srgbClr val="FFFFFF"/>
                </a:solidFill>
              </a:defRPr>
            </a:lvl2pPr>
            <a:lvl3pPr lvl="2" rtl="0">
              <a:lnSpc>
                <a:spcPct val="100000"/>
              </a:lnSpc>
              <a:spcBef>
                <a:spcPts val="400"/>
              </a:spcBef>
              <a:spcAft>
                <a:spcPts val="0"/>
              </a:spcAft>
              <a:buClr>
                <a:srgbClr val="FFFFFF"/>
              </a:buClr>
              <a:buSzPts val="900"/>
              <a:buNone/>
              <a:defRPr>
                <a:solidFill>
                  <a:srgbClr val="FFFFFF"/>
                </a:solidFill>
              </a:defRPr>
            </a:lvl3pPr>
            <a:lvl4pPr lvl="3" rtl="0">
              <a:lnSpc>
                <a:spcPct val="100000"/>
              </a:lnSpc>
              <a:spcBef>
                <a:spcPts val="400"/>
              </a:spcBef>
              <a:spcAft>
                <a:spcPts val="0"/>
              </a:spcAft>
              <a:buClr>
                <a:srgbClr val="FFFFFF"/>
              </a:buClr>
              <a:buSzPts val="900"/>
              <a:buNone/>
              <a:defRPr>
                <a:solidFill>
                  <a:srgbClr val="FFFFFF"/>
                </a:solidFill>
              </a:defRPr>
            </a:lvl4pPr>
            <a:lvl5pPr lvl="4" rtl="0">
              <a:lnSpc>
                <a:spcPct val="100000"/>
              </a:lnSpc>
              <a:spcBef>
                <a:spcPts val="400"/>
              </a:spcBef>
              <a:spcAft>
                <a:spcPts val="0"/>
              </a:spcAft>
              <a:buClr>
                <a:srgbClr val="FFFFFF"/>
              </a:buClr>
              <a:buSzPts val="900"/>
              <a:buNone/>
              <a:defRPr>
                <a:solidFill>
                  <a:srgbClr val="FFFFFF"/>
                </a:solidFill>
              </a:defRPr>
            </a:lvl5pPr>
            <a:lvl6pPr lvl="5" rtl="0">
              <a:lnSpc>
                <a:spcPct val="100000"/>
              </a:lnSpc>
              <a:spcBef>
                <a:spcPts val="400"/>
              </a:spcBef>
              <a:spcAft>
                <a:spcPts val="0"/>
              </a:spcAft>
              <a:buClr>
                <a:srgbClr val="FFFFFF"/>
              </a:buClr>
              <a:buSzPts val="900"/>
              <a:buNone/>
              <a:defRPr sz="900">
                <a:solidFill>
                  <a:srgbClr val="FFFFFF"/>
                </a:solidFill>
              </a:defRPr>
            </a:lvl6pPr>
            <a:lvl7pPr lvl="6" rtl="0">
              <a:lnSpc>
                <a:spcPct val="100000"/>
              </a:lnSpc>
              <a:spcBef>
                <a:spcPts val="400"/>
              </a:spcBef>
              <a:spcAft>
                <a:spcPts val="0"/>
              </a:spcAft>
              <a:buClr>
                <a:srgbClr val="FFFFFF"/>
              </a:buClr>
              <a:buSzPts val="900"/>
              <a:buNone/>
              <a:defRPr sz="900">
                <a:solidFill>
                  <a:srgbClr val="FFFFFF"/>
                </a:solidFill>
              </a:defRPr>
            </a:lvl7pPr>
            <a:lvl8pPr lvl="7" rtl="0">
              <a:lnSpc>
                <a:spcPct val="100000"/>
              </a:lnSpc>
              <a:spcBef>
                <a:spcPts val="400"/>
              </a:spcBef>
              <a:spcAft>
                <a:spcPts val="0"/>
              </a:spcAft>
              <a:buClr>
                <a:srgbClr val="FFFFFF"/>
              </a:buClr>
              <a:buSzPts val="900"/>
              <a:buNone/>
              <a:defRPr sz="900">
                <a:solidFill>
                  <a:srgbClr val="FFFFFF"/>
                </a:solidFill>
              </a:defRPr>
            </a:lvl8pPr>
            <a:lvl9pPr lvl="8" rtl="0">
              <a:lnSpc>
                <a:spcPct val="100000"/>
              </a:lnSpc>
              <a:spcBef>
                <a:spcPts val="400"/>
              </a:spcBef>
              <a:spcAft>
                <a:spcPts val="0"/>
              </a:spcAft>
              <a:buClr>
                <a:srgbClr val="FFFFFF"/>
              </a:buClr>
              <a:buSzPts val="900"/>
              <a:buNone/>
              <a:defRPr sz="900">
                <a:solidFill>
                  <a:srgbClr val="FFFFFF"/>
                </a:solidFill>
              </a:defRPr>
            </a:lvl9pPr>
          </a:lstStyle>
          <a:p>
            <a:endParaRPr/>
          </a:p>
        </p:txBody>
      </p:sp>
      <p:sp>
        <p:nvSpPr>
          <p:cNvPr id="53" name="Google Shape;53;p5"/>
          <p:cNvSpPr/>
          <p:nvPr/>
        </p:nvSpPr>
        <p:spPr>
          <a:xfrm>
            <a:off x="6279" y="2606319"/>
            <a:ext cx="4521" cy="6329"/>
          </a:xfrm>
          <a:custGeom>
            <a:avLst/>
            <a:gdLst/>
            <a:ahLst/>
            <a:cxnLst/>
            <a:rect l="l" t="t" r="r" b="b"/>
            <a:pathLst>
              <a:path w="60" h="84" extrusionOk="0">
                <a:moveTo>
                  <a:pt x="1" y="0"/>
                </a:moveTo>
                <a:lnTo>
                  <a:pt x="20" y="39"/>
                </a:lnTo>
                <a:lnTo>
                  <a:pt x="59" y="83"/>
                </a:lnTo>
                <a:lnTo>
                  <a:pt x="1" y="0"/>
                </a:lnTo>
                <a:close/>
              </a:path>
            </a:pathLst>
          </a:custGeom>
          <a:solidFill>
            <a:srgbClr val="14141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 name="Google Shape;54;p5"/>
          <p:cNvSpPr/>
          <p:nvPr/>
        </p:nvSpPr>
        <p:spPr>
          <a:xfrm>
            <a:off x="4847" y="5142018"/>
            <a:ext cx="7384" cy="75"/>
          </a:xfrm>
          <a:custGeom>
            <a:avLst/>
            <a:gdLst/>
            <a:ahLst/>
            <a:cxnLst/>
            <a:rect l="l" t="t" r="r" b="b"/>
            <a:pathLst>
              <a:path w="98" h="1" extrusionOk="0">
                <a:moveTo>
                  <a:pt x="98" y="0"/>
                </a:moveTo>
                <a:lnTo>
                  <a:pt x="0" y="0"/>
                </a:lnTo>
                <a:lnTo>
                  <a:pt x="0" y="0"/>
                </a:lnTo>
                <a:lnTo>
                  <a:pt x="78" y="0"/>
                </a:lnTo>
                <a:close/>
              </a:path>
            </a:pathLst>
          </a:custGeom>
          <a:solidFill>
            <a:srgbClr val="B0B0A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 name="Google Shape;55;p5"/>
          <p:cNvSpPr/>
          <p:nvPr/>
        </p:nvSpPr>
        <p:spPr>
          <a:xfrm>
            <a:off x="6876874" y="3250835"/>
            <a:ext cx="2267119" cy="1892656"/>
          </a:xfrm>
          <a:custGeom>
            <a:avLst/>
            <a:gdLst/>
            <a:ahLst/>
            <a:cxnLst/>
            <a:rect l="l" t="t" r="r" b="b"/>
            <a:pathLst>
              <a:path w="9251" h="7723" extrusionOk="0">
                <a:moveTo>
                  <a:pt x="7830" y="1"/>
                </a:moveTo>
                <a:cubicBezTo>
                  <a:pt x="7787" y="22"/>
                  <a:pt x="7745" y="32"/>
                  <a:pt x="7702" y="65"/>
                </a:cubicBezTo>
                <a:cubicBezTo>
                  <a:pt x="6794" y="588"/>
                  <a:pt x="7745" y="1624"/>
                  <a:pt x="7050" y="2468"/>
                </a:cubicBezTo>
                <a:cubicBezTo>
                  <a:pt x="6131" y="3578"/>
                  <a:pt x="2543" y="3953"/>
                  <a:pt x="898" y="6089"/>
                </a:cubicBezTo>
                <a:cubicBezTo>
                  <a:pt x="546" y="6548"/>
                  <a:pt x="247" y="7114"/>
                  <a:pt x="1" y="7722"/>
                </a:cubicBezTo>
                <a:lnTo>
                  <a:pt x="9250" y="7722"/>
                </a:lnTo>
                <a:lnTo>
                  <a:pt x="9250" y="941"/>
                </a:lnTo>
                <a:cubicBezTo>
                  <a:pt x="8706" y="780"/>
                  <a:pt x="8215" y="481"/>
                  <a:pt x="7830" y="1"/>
                </a:cubicBezTo>
                <a:close/>
              </a:path>
            </a:pathLst>
          </a:custGeom>
          <a:gradFill>
            <a:gsLst>
              <a:gs pos="0">
                <a:schemeClr val="accent1"/>
              </a:gs>
              <a:gs pos="100000">
                <a:schemeClr val="accent2"/>
              </a:gs>
            </a:gsLst>
            <a:path path="circle">
              <a:fillToRect l="50000" t="50000" r="50000" b="50000"/>
            </a:path>
            <a:tileRect/>
          </a:gradFill>
          <a:ln>
            <a:noFill/>
          </a:ln>
          <a:effectLst>
            <a:outerShdw blurRad="128588" dist="9525" dir="384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 name="Google Shape;56;p5"/>
          <p:cNvSpPr/>
          <p:nvPr/>
        </p:nvSpPr>
        <p:spPr>
          <a:xfrm>
            <a:off x="6342869" y="0"/>
            <a:ext cx="2801122" cy="3481429"/>
          </a:xfrm>
          <a:custGeom>
            <a:avLst/>
            <a:gdLst/>
            <a:ahLst/>
            <a:cxnLst/>
            <a:rect l="l" t="t" r="r" b="b"/>
            <a:pathLst>
              <a:path w="11430" h="14206" extrusionOk="0">
                <a:moveTo>
                  <a:pt x="1" y="0"/>
                </a:moveTo>
                <a:cubicBezTo>
                  <a:pt x="1" y="0"/>
                  <a:pt x="541" y="1327"/>
                  <a:pt x="2842" y="1327"/>
                </a:cubicBezTo>
                <a:cubicBezTo>
                  <a:pt x="3168" y="1327"/>
                  <a:pt x="3530" y="1300"/>
                  <a:pt x="3931" y="1239"/>
                </a:cubicBezTo>
                <a:cubicBezTo>
                  <a:pt x="4809" y="1103"/>
                  <a:pt x="5648" y="961"/>
                  <a:pt x="6249" y="961"/>
                </a:cubicBezTo>
                <a:cubicBezTo>
                  <a:pt x="6972" y="961"/>
                  <a:pt x="7353" y="1167"/>
                  <a:pt x="7050" y="1837"/>
                </a:cubicBezTo>
                <a:cubicBezTo>
                  <a:pt x="6687" y="2628"/>
                  <a:pt x="4658" y="4411"/>
                  <a:pt x="4850" y="5244"/>
                </a:cubicBezTo>
                <a:cubicBezTo>
                  <a:pt x="4917" y="5546"/>
                  <a:pt x="5180" y="5658"/>
                  <a:pt x="5531" y="5658"/>
                </a:cubicBezTo>
                <a:cubicBezTo>
                  <a:pt x="6363" y="5658"/>
                  <a:pt x="7691" y="5032"/>
                  <a:pt x="8097" y="4806"/>
                </a:cubicBezTo>
                <a:cubicBezTo>
                  <a:pt x="8750" y="4436"/>
                  <a:pt x="9449" y="4208"/>
                  <a:pt x="9990" y="4208"/>
                </a:cubicBezTo>
                <a:cubicBezTo>
                  <a:pt x="10245" y="4208"/>
                  <a:pt x="10465" y="4259"/>
                  <a:pt x="10629" y="4368"/>
                </a:cubicBezTo>
                <a:cubicBezTo>
                  <a:pt x="11056" y="4657"/>
                  <a:pt x="10852" y="5469"/>
                  <a:pt x="10650" y="6163"/>
                </a:cubicBezTo>
                <a:cubicBezTo>
                  <a:pt x="10169" y="7797"/>
                  <a:pt x="9058" y="9794"/>
                  <a:pt x="9283" y="11429"/>
                </a:cubicBezTo>
                <a:cubicBezTo>
                  <a:pt x="9507" y="13084"/>
                  <a:pt x="10372" y="13885"/>
                  <a:pt x="11429" y="14206"/>
                </a:cubicBezTo>
                <a:lnTo>
                  <a:pt x="11429" y="0"/>
                </a:lnTo>
                <a:close/>
              </a:path>
            </a:pathLst>
          </a:custGeom>
          <a:gradFill>
            <a:gsLst>
              <a:gs pos="0">
                <a:schemeClr val="accent1"/>
              </a:gs>
              <a:gs pos="100000">
                <a:schemeClr val="accent2"/>
              </a:gs>
            </a:gsLst>
            <a:path path="circle">
              <a:fillToRect l="50000" t="50000" r="50000" b="50000"/>
            </a:path>
            <a:tileRect/>
          </a:gradFill>
          <a:ln>
            <a:noFill/>
          </a:ln>
          <a:effectLst>
            <a:outerShdw blurRad="242888"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 name="Google Shape;57;p5"/>
          <p:cNvSpPr/>
          <p:nvPr/>
        </p:nvSpPr>
        <p:spPr>
          <a:xfrm>
            <a:off x="3132193" y="0"/>
            <a:ext cx="840582" cy="541844"/>
          </a:xfrm>
          <a:custGeom>
            <a:avLst/>
            <a:gdLst/>
            <a:ahLst/>
            <a:cxnLst/>
            <a:rect l="l" t="t" r="r" b="b"/>
            <a:pathLst>
              <a:path w="3430" h="2211" extrusionOk="0">
                <a:moveTo>
                  <a:pt x="866" y="0"/>
                </a:moveTo>
                <a:cubicBezTo>
                  <a:pt x="685" y="630"/>
                  <a:pt x="407" y="1453"/>
                  <a:pt x="1" y="2211"/>
                </a:cubicBezTo>
                <a:cubicBezTo>
                  <a:pt x="887" y="2211"/>
                  <a:pt x="1603" y="2061"/>
                  <a:pt x="2052" y="1709"/>
                </a:cubicBezTo>
                <a:cubicBezTo>
                  <a:pt x="2724" y="1164"/>
                  <a:pt x="3163" y="577"/>
                  <a:pt x="3429" y="0"/>
                </a:cubicBezTo>
                <a:close/>
              </a:path>
            </a:pathLst>
          </a:custGeom>
          <a:gradFill>
            <a:gsLst>
              <a:gs pos="0">
                <a:schemeClr val="accent1"/>
              </a:gs>
              <a:gs pos="100000">
                <a:schemeClr val="accent2"/>
              </a:gs>
            </a:gsLst>
            <a:path path="circle">
              <a:fillToRect l="50000" t="50000" r="50000" b="50000"/>
            </a:path>
            <a:tileRect/>
          </a:gradFill>
          <a:ln>
            <a:noFill/>
          </a:ln>
          <a:effectLst>
            <a:outerShdw blurRad="200025"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 name="Google Shape;58;p5"/>
          <p:cNvSpPr/>
          <p:nvPr/>
        </p:nvSpPr>
        <p:spPr>
          <a:xfrm>
            <a:off x="12225" y="3506687"/>
            <a:ext cx="3952694" cy="1636806"/>
          </a:xfrm>
          <a:custGeom>
            <a:avLst/>
            <a:gdLst/>
            <a:ahLst/>
            <a:cxnLst/>
            <a:rect l="l" t="t" r="r" b="b"/>
            <a:pathLst>
              <a:path w="16129" h="6679" extrusionOk="0">
                <a:moveTo>
                  <a:pt x="3975" y="0"/>
                </a:moveTo>
                <a:cubicBezTo>
                  <a:pt x="2628" y="0"/>
                  <a:pt x="1115" y="710"/>
                  <a:pt x="0" y="1371"/>
                </a:cubicBezTo>
                <a:lnTo>
                  <a:pt x="0" y="6614"/>
                </a:lnTo>
                <a:lnTo>
                  <a:pt x="32" y="6678"/>
                </a:lnTo>
                <a:lnTo>
                  <a:pt x="16128" y="6678"/>
                </a:lnTo>
                <a:cubicBezTo>
                  <a:pt x="14985" y="5568"/>
                  <a:pt x="13010" y="4489"/>
                  <a:pt x="11717" y="4179"/>
                </a:cubicBezTo>
                <a:cubicBezTo>
                  <a:pt x="11467" y="4119"/>
                  <a:pt x="11220" y="4094"/>
                  <a:pt x="10978" y="4094"/>
                </a:cubicBezTo>
                <a:cubicBezTo>
                  <a:pt x="9403" y="4094"/>
                  <a:pt x="8030" y="5191"/>
                  <a:pt x="7299" y="5191"/>
                </a:cubicBezTo>
                <a:cubicBezTo>
                  <a:pt x="7159" y="5191"/>
                  <a:pt x="7043" y="5151"/>
                  <a:pt x="6953" y="5055"/>
                </a:cubicBezTo>
                <a:cubicBezTo>
                  <a:pt x="6324" y="4383"/>
                  <a:pt x="7584" y="1947"/>
                  <a:pt x="5661" y="516"/>
                </a:cubicBezTo>
                <a:cubicBezTo>
                  <a:pt x="5169" y="148"/>
                  <a:pt x="4589" y="0"/>
                  <a:pt x="3975" y="0"/>
                </a:cubicBezTo>
                <a:close/>
              </a:path>
            </a:pathLst>
          </a:custGeom>
          <a:gradFill>
            <a:gsLst>
              <a:gs pos="0">
                <a:schemeClr val="accent1"/>
              </a:gs>
              <a:gs pos="100000">
                <a:schemeClr val="accent2"/>
              </a:gs>
            </a:gsLst>
            <a:path path="circle">
              <a:fillToRect l="50000" t="50000" r="50000" b="50000"/>
            </a:path>
            <a:tileRect/>
          </a:gradFill>
          <a:ln>
            <a:noFill/>
          </a:ln>
          <a:effectLst>
            <a:outerShdw blurRad="128588" dist="9525" dir="384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 name="Google Shape;59;p5"/>
          <p:cNvSpPr/>
          <p:nvPr/>
        </p:nvSpPr>
        <p:spPr>
          <a:xfrm>
            <a:off x="12225" y="0"/>
            <a:ext cx="3332183" cy="3515493"/>
          </a:xfrm>
          <a:custGeom>
            <a:avLst/>
            <a:gdLst/>
            <a:ahLst/>
            <a:cxnLst/>
            <a:rect l="l" t="t" r="r" b="b"/>
            <a:pathLst>
              <a:path w="13597" h="14345" extrusionOk="0">
                <a:moveTo>
                  <a:pt x="0" y="0"/>
                </a:moveTo>
                <a:lnTo>
                  <a:pt x="0" y="14344"/>
                </a:lnTo>
                <a:cubicBezTo>
                  <a:pt x="96" y="14227"/>
                  <a:pt x="182" y="14024"/>
                  <a:pt x="235" y="13703"/>
                </a:cubicBezTo>
                <a:cubicBezTo>
                  <a:pt x="770" y="10734"/>
                  <a:pt x="3269" y="11887"/>
                  <a:pt x="4304" y="10542"/>
                </a:cubicBezTo>
                <a:cubicBezTo>
                  <a:pt x="5714" y="8705"/>
                  <a:pt x="2852" y="5992"/>
                  <a:pt x="3803" y="5426"/>
                </a:cubicBezTo>
                <a:cubicBezTo>
                  <a:pt x="4120" y="5239"/>
                  <a:pt x="4417" y="5205"/>
                  <a:pt x="4692" y="5205"/>
                </a:cubicBezTo>
                <a:cubicBezTo>
                  <a:pt x="4854" y="5205"/>
                  <a:pt x="5008" y="5216"/>
                  <a:pt x="5154" y="5216"/>
                </a:cubicBezTo>
                <a:cubicBezTo>
                  <a:pt x="5513" y="5216"/>
                  <a:pt x="5823" y="5144"/>
                  <a:pt x="6077" y="4646"/>
                </a:cubicBezTo>
                <a:cubicBezTo>
                  <a:pt x="6184" y="4454"/>
                  <a:pt x="6195" y="4133"/>
                  <a:pt x="6206" y="3791"/>
                </a:cubicBezTo>
                <a:cubicBezTo>
                  <a:pt x="6215" y="3268"/>
                  <a:pt x="6188" y="2759"/>
                  <a:pt x="6684" y="2759"/>
                </a:cubicBezTo>
                <a:cubicBezTo>
                  <a:pt x="6795" y="2759"/>
                  <a:pt x="6933" y="2784"/>
                  <a:pt x="7103" y="2841"/>
                </a:cubicBezTo>
                <a:cubicBezTo>
                  <a:pt x="7923" y="3126"/>
                  <a:pt x="8678" y="4427"/>
                  <a:pt x="9937" y="4427"/>
                </a:cubicBezTo>
                <a:cubicBezTo>
                  <a:pt x="10285" y="4427"/>
                  <a:pt x="10672" y="4327"/>
                  <a:pt x="11109" y="4080"/>
                </a:cubicBezTo>
                <a:cubicBezTo>
                  <a:pt x="12465" y="3321"/>
                  <a:pt x="13234" y="1282"/>
                  <a:pt x="13597" y="0"/>
                </a:cubicBezTo>
                <a:close/>
              </a:path>
            </a:pathLst>
          </a:custGeom>
          <a:gradFill>
            <a:gsLst>
              <a:gs pos="0">
                <a:schemeClr val="accent1"/>
              </a:gs>
              <a:gs pos="100000">
                <a:schemeClr val="accent2"/>
              </a:gs>
            </a:gsLst>
            <a:path path="circle">
              <a:fillToRect l="50000" t="50000" r="50000" b="50000"/>
            </a:path>
            <a:tileRect/>
          </a:gradFill>
          <a:ln>
            <a:noFill/>
          </a:ln>
          <a:effectLst>
            <a:outerShdw blurRad="200025"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 TEXT">
  <p:cSld name="1_Título y objetos_3">
    <p:bg>
      <p:bgPr>
        <a:gradFill>
          <a:gsLst>
            <a:gs pos="0">
              <a:schemeClr val="accent1"/>
            </a:gs>
            <a:gs pos="100000">
              <a:schemeClr val="accent2"/>
            </a:gs>
          </a:gsLst>
          <a:path path="circle">
            <a:fillToRect l="50000" t="50000" r="50000" b="50000"/>
          </a:path>
          <a:tileRect/>
        </a:gradFill>
        <a:effectLst/>
      </p:bgPr>
    </p:bg>
    <p:spTree>
      <p:nvGrpSpPr>
        <p:cNvPr id="1" name="Shape 60"/>
        <p:cNvGrpSpPr/>
        <p:nvPr/>
      </p:nvGrpSpPr>
      <p:grpSpPr>
        <a:xfrm>
          <a:off x="0" y="0"/>
          <a:ext cx="0" cy="0"/>
          <a:chOff x="0" y="0"/>
          <a:chExt cx="0" cy="0"/>
        </a:xfrm>
      </p:grpSpPr>
      <p:sp>
        <p:nvSpPr>
          <p:cNvPr id="61" name="Google Shape;61;p6"/>
          <p:cNvSpPr/>
          <p:nvPr/>
        </p:nvSpPr>
        <p:spPr>
          <a:xfrm>
            <a:off x="131100" y="1547550"/>
            <a:ext cx="4365300" cy="2048400"/>
          </a:xfrm>
          <a:prstGeom prst="rect">
            <a:avLst/>
          </a:prstGeom>
          <a:noFill/>
          <a:ln w="2857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 name="Google Shape;62;p6"/>
          <p:cNvSpPr/>
          <p:nvPr/>
        </p:nvSpPr>
        <p:spPr>
          <a:xfrm flipH="1">
            <a:off x="12225" y="3250835"/>
            <a:ext cx="2267119" cy="1892656"/>
          </a:xfrm>
          <a:custGeom>
            <a:avLst/>
            <a:gdLst/>
            <a:ahLst/>
            <a:cxnLst/>
            <a:rect l="l" t="t" r="r" b="b"/>
            <a:pathLst>
              <a:path w="9251" h="7723" extrusionOk="0">
                <a:moveTo>
                  <a:pt x="7830" y="1"/>
                </a:moveTo>
                <a:cubicBezTo>
                  <a:pt x="7787" y="22"/>
                  <a:pt x="7745" y="32"/>
                  <a:pt x="7702" y="65"/>
                </a:cubicBezTo>
                <a:cubicBezTo>
                  <a:pt x="6794" y="588"/>
                  <a:pt x="7745" y="1624"/>
                  <a:pt x="7050" y="2468"/>
                </a:cubicBezTo>
                <a:cubicBezTo>
                  <a:pt x="6131" y="3578"/>
                  <a:pt x="2543" y="3953"/>
                  <a:pt x="898" y="6089"/>
                </a:cubicBezTo>
                <a:cubicBezTo>
                  <a:pt x="546" y="6548"/>
                  <a:pt x="247" y="7114"/>
                  <a:pt x="1" y="7722"/>
                </a:cubicBezTo>
                <a:lnTo>
                  <a:pt x="9250" y="7722"/>
                </a:lnTo>
                <a:lnTo>
                  <a:pt x="9250" y="941"/>
                </a:lnTo>
                <a:cubicBezTo>
                  <a:pt x="8706" y="780"/>
                  <a:pt x="8215" y="481"/>
                  <a:pt x="7830" y="1"/>
                </a:cubicBezTo>
                <a:close/>
              </a:path>
            </a:pathLst>
          </a:custGeom>
          <a:gradFill>
            <a:gsLst>
              <a:gs pos="0">
                <a:schemeClr val="accent1"/>
              </a:gs>
              <a:gs pos="100000">
                <a:schemeClr val="accent2"/>
              </a:gs>
            </a:gsLst>
            <a:path path="circle">
              <a:fillToRect l="50000" t="50000" r="50000" b="50000"/>
            </a:path>
            <a:tileRect/>
          </a:gradFill>
          <a:ln>
            <a:noFill/>
          </a:ln>
          <a:effectLst>
            <a:outerShdw blurRad="128588" dist="9525" dir="384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 name="Google Shape;63;p6"/>
          <p:cNvSpPr/>
          <p:nvPr/>
        </p:nvSpPr>
        <p:spPr>
          <a:xfrm flipH="1">
            <a:off x="12227" y="0"/>
            <a:ext cx="2801122" cy="3481429"/>
          </a:xfrm>
          <a:custGeom>
            <a:avLst/>
            <a:gdLst/>
            <a:ahLst/>
            <a:cxnLst/>
            <a:rect l="l" t="t" r="r" b="b"/>
            <a:pathLst>
              <a:path w="11430" h="14206" extrusionOk="0">
                <a:moveTo>
                  <a:pt x="1" y="0"/>
                </a:moveTo>
                <a:cubicBezTo>
                  <a:pt x="1" y="0"/>
                  <a:pt x="541" y="1327"/>
                  <a:pt x="2842" y="1327"/>
                </a:cubicBezTo>
                <a:cubicBezTo>
                  <a:pt x="3168" y="1327"/>
                  <a:pt x="3530" y="1300"/>
                  <a:pt x="3931" y="1239"/>
                </a:cubicBezTo>
                <a:cubicBezTo>
                  <a:pt x="4809" y="1103"/>
                  <a:pt x="5648" y="961"/>
                  <a:pt x="6249" y="961"/>
                </a:cubicBezTo>
                <a:cubicBezTo>
                  <a:pt x="6972" y="961"/>
                  <a:pt x="7353" y="1167"/>
                  <a:pt x="7050" y="1837"/>
                </a:cubicBezTo>
                <a:cubicBezTo>
                  <a:pt x="6687" y="2628"/>
                  <a:pt x="4658" y="4411"/>
                  <a:pt x="4850" y="5244"/>
                </a:cubicBezTo>
                <a:cubicBezTo>
                  <a:pt x="4917" y="5546"/>
                  <a:pt x="5180" y="5658"/>
                  <a:pt x="5531" y="5658"/>
                </a:cubicBezTo>
                <a:cubicBezTo>
                  <a:pt x="6363" y="5658"/>
                  <a:pt x="7691" y="5032"/>
                  <a:pt x="8097" y="4806"/>
                </a:cubicBezTo>
                <a:cubicBezTo>
                  <a:pt x="8750" y="4436"/>
                  <a:pt x="9449" y="4208"/>
                  <a:pt x="9990" y="4208"/>
                </a:cubicBezTo>
                <a:cubicBezTo>
                  <a:pt x="10245" y="4208"/>
                  <a:pt x="10465" y="4259"/>
                  <a:pt x="10629" y="4368"/>
                </a:cubicBezTo>
                <a:cubicBezTo>
                  <a:pt x="11056" y="4657"/>
                  <a:pt x="10852" y="5469"/>
                  <a:pt x="10650" y="6163"/>
                </a:cubicBezTo>
                <a:cubicBezTo>
                  <a:pt x="10169" y="7797"/>
                  <a:pt x="9058" y="9794"/>
                  <a:pt x="9283" y="11429"/>
                </a:cubicBezTo>
                <a:cubicBezTo>
                  <a:pt x="9507" y="13084"/>
                  <a:pt x="10372" y="13885"/>
                  <a:pt x="11429" y="14206"/>
                </a:cubicBezTo>
                <a:lnTo>
                  <a:pt x="11429" y="0"/>
                </a:lnTo>
                <a:close/>
              </a:path>
            </a:pathLst>
          </a:custGeom>
          <a:gradFill>
            <a:gsLst>
              <a:gs pos="0">
                <a:schemeClr val="accent1"/>
              </a:gs>
              <a:gs pos="100000">
                <a:schemeClr val="accent2"/>
              </a:gs>
            </a:gsLst>
            <a:path path="circle">
              <a:fillToRect l="50000" t="50000" r="50000" b="50000"/>
            </a:path>
            <a:tileRect/>
          </a:gradFill>
          <a:ln>
            <a:noFill/>
          </a:ln>
          <a:effectLst>
            <a:outerShdw blurRad="242888"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 name="Google Shape;64;p6"/>
          <p:cNvSpPr/>
          <p:nvPr/>
        </p:nvSpPr>
        <p:spPr>
          <a:xfrm flipH="1">
            <a:off x="5183443" y="0"/>
            <a:ext cx="840582" cy="541844"/>
          </a:xfrm>
          <a:custGeom>
            <a:avLst/>
            <a:gdLst/>
            <a:ahLst/>
            <a:cxnLst/>
            <a:rect l="l" t="t" r="r" b="b"/>
            <a:pathLst>
              <a:path w="3430" h="2211" extrusionOk="0">
                <a:moveTo>
                  <a:pt x="866" y="0"/>
                </a:moveTo>
                <a:cubicBezTo>
                  <a:pt x="685" y="630"/>
                  <a:pt x="407" y="1453"/>
                  <a:pt x="1" y="2211"/>
                </a:cubicBezTo>
                <a:cubicBezTo>
                  <a:pt x="887" y="2211"/>
                  <a:pt x="1603" y="2061"/>
                  <a:pt x="2052" y="1709"/>
                </a:cubicBezTo>
                <a:cubicBezTo>
                  <a:pt x="2724" y="1164"/>
                  <a:pt x="3163" y="577"/>
                  <a:pt x="3429" y="0"/>
                </a:cubicBezTo>
                <a:close/>
              </a:path>
            </a:pathLst>
          </a:custGeom>
          <a:gradFill>
            <a:gsLst>
              <a:gs pos="0">
                <a:schemeClr val="accent1"/>
              </a:gs>
              <a:gs pos="100000">
                <a:schemeClr val="accent2"/>
              </a:gs>
            </a:gsLst>
            <a:path path="circle">
              <a:fillToRect l="50000" t="50000" r="50000" b="50000"/>
            </a:path>
            <a:tileRect/>
          </a:gradFill>
          <a:ln>
            <a:noFill/>
          </a:ln>
          <a:effectLst>
            <a:outerShdw blurRad="200025"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 name="Google Shape;65;p6"/>
          <p:cNvSpPr/>
          <p:nvPr/>
        </p:nvSpPr>
        <p:spPr>
          <a:xfrm flipH="1">
            <a:off x="5191300" y="3506687"/>
            <a:ext cx="3952694" cy="1636806"/>
          </a:xfrm>
          <a:custGeom>
            <a:avLst/>
            <a:gdLst/>
            <a:ahLst/>
            <a:cxnLst/>
            <a:rect l="l" t="t" r="r" b="b"/>
            <a:pathLst>
              <a:path w="16129" h="6679" extrusionOk="0">
                <a:moveTo>
                  <a:pt x="3975" y="0"/>
                </a:moveTo>
                <a:cubicBezTo>
                  <a:pt x="2628" y="0"/>
                  <a:pt x="1115" y="710"/>
                  <a:pt x="0" y="1371"/>
                </a:cubicBezTo>
                <a:lnTo>
                  <a:pt x="0" y="6614"/>
                </a:lnTo>
                <a:lnTo>
                  <a:pt x="32" y="6678"/>
                </a:lnTo>
                <a:lnTo>
                  <a:pt x="16128" y="6678"/>
                </a:lnTo>
                <a:cubicBezTo>
                  <a:pt x="14985" y="5568"/>
                  <a:pt x="13010" y="4489"/>
                  <a:pt x="11717" y="4179"/>
                </a:cubicBezTo>
                <a:cubicBezTo>
                  <a:pt x="11467" y="4119"/>
                  <a:pt x="11220" y="4094"/>
                  <a:pt x="10978" y="4094"/>
                </a:cubicBezTo>
                <a:cubicBezTo>
                  <a:pt x="9403" y="4094"/>
                  <a:pt x="8030" y="5191"/>
                  <a:pt x="7299" y="5191"/>
                </a:cubicBezTo>
                <a:cubicBezTo>
                  <a:pt x="7159" y="5191"/>
                  <a:pt x="7043" y="5151"/>
                  <a:pt x="6953" y="5055"/>
                </a:cubicBezTo>
                <a:cubicBezTo>
                  <a:pt x="6324" y="4383"/>
                  <a:pt x="7584" y="1947"/>
                  <a:pt x="5661" y="516"/>
                </a:cubicBezTo>
                <a:cubicBezTo>
                  <a:pt x="5169" y="148"/>
                  <a:pt x="4589" y="0"/>
                  <a:pt x="3975" y="0"/>
                </a:cubicBezTo>
                <a:close/>
              </a:path>
            </a:pathLst>
          </a:custGeom>
          <a:gradFill>
            <a:gsLst>
              <a:gs pos="0">
                <a:schemeClr val="accent1"/>
              </a:gs>
              <a:gs pos="100000">
                <a:schemeClr val="accent2"/>
              </a:gs>
            </a:gsLst>
            <a:path path="circle">
              <a:fillToRect l="50000" t="50000" r="50000" b="50000"/>
            </a:path>
            <a:tileRect/>
          </a:gradFill>
          <a:ln>
            <a:noFill/>
          </a:ln>
          <a:effectLst>
            <a:outerShdw blurRad="128588" dist="9525" dir="384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 name="Google Shape;66;p6"/>
          <p:cNvSpPr/>
          <p:nvPr/>
        </p:nvSpPr>
        <p:spPr>
          <a:xfrm flipH="1">
            <a:off x="5811811" y="0"/>
            <a:ext cx="3332183" cy="3515493"/>
          </a:xfrm>
          <a:custGeom>
            <a:avLst/>
            <a:gdLst/>
            <a:ahLst/>
            <a:cxnLst/>
            <a:rect l="l" t="t" r="r" b="b"/>
            <a:pathLst>
              <a:path w="13597" h="14345" extrusionOk="0">
                <a:moveTo>
                  <a:pt x="0" y="0"/>
                </a:moveTo>
                <a:lnTo>
                  <a:pt x="0" y="14344"/>
                </a:lnTo>
                <a:cubicBezTo>
                  <a:pt x="96" y="14227"/>
                  <a:pt x="182" y="14024"/>
                  <a:pt x="235" y="13703"/>
                </a:cubicBezTo>
                <a:cubicBezTo>
                  <a:pt x="770" y="10734"/>
                  <a:pt x="3269" y="11887"/>
                  <a:pt x="4304" y="10542"/>
                </a:cubicBezTo>
                <a:cubicBezTo>
                  <a:pt x="5714" y="8705"/>
                  <a:pt x="2852" y="5992"/>
                  <a:pt x="3803" y="5426"/>
                </a:cubicBezTo>
                <a:cubicBezTo>
                  <a:pt x="4120" y="5239"/>
                  <a:pt x="4417" y="5205"/>
                  <a:pt x="4692" y="5205"/>
                </a:cubicBezTo>
                <a:cubicBezTo>
                  <a:pt x="4854" y="5205"/>
                  <a:pt x="5008" y="5216"/>
                  <a:pt x="5154" y="5216"/>
                </a:cubicBezTo>
                <a:cubicBezTo>
                  <a:pt x="5513" y="5216"/>
                  <a:pt x="5823" y="5144"/>
                  <a:pt x="6077" y="4646"/>
                </a:cubicBezTo>
                <a:cubicBezTo>
                  <a:pt x="6184" y="4454"/>
                  <a:pt x="6195" y="4133"/>
                  <a:pt x="6206" y="3791"/>
                </a:cubicBezTo>
                <a:cubicBezTo>
                  <a:pt x="6215" y="3268"/>
                  <a:pt x="6188" y="2759"/>
                  <a:pt x="6684" y="2759"/>
                </a:cubicBezTo>
                <a:cubicBezTo>
                  <a:pt x="6795" y="2759"/>
                  <a:pt x="6933" y="2784"/>
                  <a:pt x="7103" y="2841"/>
                </a:cubicBezTo>
                <a:cubicBezTo>
                  <a:pt x="7923" y="3126"/>
                  <a:pt x="8678" y="4427"/>
                  <a:pt x="9937" y="4427"/>
                </a:cubicBezTo>
                <a:cubicBezTo>
                  <a:pt x="10285" y="4427"/>
                  <a:pt x="10672" y="4327"/>
                  <a:pt x="11109" y="4080"/>
                </a:cubicBezTo>
                <a:cubicBezTo>
                  <a:pt x="12465" y="3321"/>
                  <a:pt x="13234" y="1282"/>
                  <a:pt x="13597" y="0"/>
                </a:cubicBezTo>
                <a:close/>
              </a:path>
            </a:pathLst>
          </a:custGeom>
          <a:gradFill>
            <a:gsLst>
              <a:gs pos="0">
                <a:schemeClr val="accent1"/>
              </a:gs>
              <a:gs pos="100000">
                <a:schemeClr val="accent2"/>
              </a:gs>
            </a:gsLst>
            <a:path path="circle">
              <a:fillToRect l="50000" t="50000" r="50000" b="50000"/>
            </a:path>
            <a:tileRect/>
          </a:gradFill>
          <a:ln>
            <a:noFill/>
          </a:ln>
          <a:effectLst>
            <a:outerShdw blurRad="200025"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 name="Google Shape;67;p6"/>
          <p:cNvSpPr txBox="1">
            <a:spLocks noGrp="1"/>
          </p:cNvSpPr>
          <p:nvPr>
            <p:ph type="ctrTitle"/>
          </p:nvPr>
        </p:nvSpPr>
        <p:spPr>
          <a:xfrm flipH="1">
            <a:off x="1119638" y="1950940"/>
            <a:ext cx="3158100" cy="1241400"/>
          </a:xfrm>
          <a:prstGeom prst="rect">
            <a:avLst/>
          </a:prstGeom>
          <a:noFill/>
          <a:ln>
            <a:noFill/>
          </a:ln>
        </p:spPr>
        <p:txBody>
          <a:bodyPr spcFirstLastPara="1" wrap="square" lIns="68575" tIns="34275" rIns="68575" bIns="34275" anchor="ctr" anchorCtr="0">
            <a:noAutofit/>
          </a:bodyPr>
          <a:lstStyle>
            <a:lvl1pPr lvl="0" algn="r" rtl="0">
              <a:lnSpc>
                <a:spcPct val="90000"/>
              </a:lnSpc>
              <a:spcBef>
                <a:spcPts val="0"/>
              </a:spcBef>
              <a:spcAft>
                <a:spcPts val="0"/>
              </a:spcAft>
              <a:buClr>
                <a:srgbClr val="FFFFFF"/>
              </a:buClr>
              <a:buSzPts val="2400"/>
              <a:buNone/>
              <a:defRPr sz="2400" b="0">
                <a:solidFill>
                  <a:srgbClr val="FFFFFF"/>
                </a:solidFill>
              </a:defRPr>
            </a:lvl1pPr>
            <a:lvl2pPr lvl="1" rtl="0">
              <a:spcBef>
                <a:spcPts val="0"/>
              </a:spcBef>
              <a:spcAft>
                <a:spcPts val="0"/>
              </a:spcAft>
              <a:buClr>
                <a:srgbClr val="FFFFFF"/>
              </a:buClr>
              <a:buSzPts val="1100"/>
              <a:buNone/>
              <a:defRPr>
                <a:solidFill>
                  <a:srgbClr val="FFFFFF"/>
                </a:solidFill>
              </a:defRPr>
            </a:lvl2pPr>
            <a:lvl3pPr lvl="2" rtl="0">
              <a:spcBef>
                <a:spcPts val="0"/>
              </a:spcBef>
              <a:spcAft>
                <a:spcPts val="0"/>
              </a:spcAft>
              <a:buClr>
                <a:srgbClr val="FFFFFF"/>
              </a:buClr>
              <a:buSzPts val="1100"/>
              <a:buNone/>
              <a:defRPr>
                <a:solidFill>
                  <a:srgbClr val="FFFFFF"/>
                </a:solidFill>
              </a:defRPr>
            </a:lvl3pPr>
            <a:lvl4pPr lvl="3" rtl="0">
              <a:spcBef>
                <a:spcPts val="0"/>
              </a:spcBef>
              <a:spcAft>
                <a:spcPts val="0"/>
              </a:spcAft>
              <a:buClr>
                <a:srgbClr val="FFFFFF"/>
              </a:buClr>
              <a:buSzPts val="1100"/>
              <a:buNone/>
              <a:defRPr>
                <a:solidFill>
                  <a:srgbClr val="FFFFFF"/>
                </a:solidFill>
              </a:defRPr>
            </a:lvl4pPr>
            <a:lvl5pPr lvl="4" rtl="0">
              <a:spcBef>
                <a:spcPts val="0"/>
              </a:spcBef>
              <a:spcAft>
                <a:spcPts val="0"/>
              </a:spcAft>
              <a:buClr>
                <a:srgbClr val="FFFFFF"/>
              </a:buClr>
              <a:buSzPts val="1100"/>
              <a:buNone/>
              <a:defRPr>
                <a:solidFill>
                  <a:srgbClr val="FFFFFF"/>
                </a:solidFill>
              </a:defRPr>
            </a:lvl5pPr>
            <a:lvl6pPr lvl="5" rtl="0">
              <a:spcBef>
                <a:spcPts val="0"/>
              </a:spcBef>
              <a:spcAft>
                <a:spcPts val="0"/>
              </a:spcAft>
              <a:buClr>
                <a:srgbClr val="FFFFFF"/>
              </a:buClr>
              <a:buSzPts val="1100"/>
              <a:buNone/>
              <a:defRPr>
                <a:solidFill>
                  <a:srgbClr val="FFFFFF"/>
                </a:solidFill>
              </a:defRPr>
            </a:lvl6pPr>
            <a:lvl7pPr lvl="6" rtl="0">
              <a:spcBef>
                <a:spcPts val="0"/>
              </a:spcBef>
              <a:spcAft>
                <a:spcPts val="0"/>
              </a:spcAft>
              <a:buClr>
                <a:srgbClr val="FFFFFF"/>
              </a:buClr>
              <a:buSzPts val="1100"/>
              <a:buNone/>
              <a:defRPr>
                <a:solidFill>
                  <a:srgbClr val="FFFFFF"/>
                </a:solidFill>
              </a:defRPr>
            </a:lvl7pPr>
            <a:lvl8pPr lvl="7" rtl="0">
              <a:spcBef>
                <a:spcPts val="0"/>
              </a:spcBef>
              <a:spcAft>
                <a:spcPts val="0"/>
              </a:spcAft>
              <a:buClr>
                <a:srgbClr val="FFFFFF"/>
              </a:buClr>
              <a:buSzPts val="1100"/>
              <a:buNone/>
              <a:defRPr>
                <a:solidFill>
                  <a:srgbClr val="FFFFFF"/>
                </a:solidFill>
              </a:defRPr>
            </a:lvl8pPr>
            <a:lvl9pPr lvl="8" rtl="0">
              <a:spcBef>
                <a:spcPts val="0"/>
              </a:spcBef>
              <a:spcAft>
                <a:spcPts val="0"/>
              </a:spcAft>
              <a:buClr>
                <a:srgbClr val="FFFFFF"/>
              </a:buClr>
              <a:buSzPts val="1100"/>
              <a:buNone/>
              <a:defRPr>
                <a:solidFill>
                  <a:srgbClr val="FFFFFF"/>
                </a:solidFill>
              </a:defRPr>
            </a:lvl9pPr>
          </a:lstStyle>
          <a:p>
            <a:endParaRPr/>
          </a:p>
        </p:txBody>
      </p:sp>
      <p:sp>
        <p:nvSpPr>
          <p:cNvPr id="68" name="Google Shape;68;p6"/>
          <p:cNvSpPr txBox="1">
            <a:spLocks noGrp="1"/>
          </p:cNvSpPr>
          <p:nvPr>
            <p:ph type="subTitle" idx="1"/>
          </p:nvPr>
        </p:nvSpPr>
        <p:spPr>
          <a:xfrm>
            <a:off x="4670656" y="1815144"/>
            <a:ext cx="3353700" cy="1513200"/>
          </a:xfrm>
          <a:prstGeom prst="rect">
            <a:avLst/>
          </a:prstGeom>
        </p:spPr>
        <p:txBody>
          <a:bodyPr spcFirstLastPara="1" wrap="square" lIns="68575" tIns="34275" rIns="68575" bIns="34275" anchor="ctr" anchorCtr="0">
            <a:noAutofit/>
          </a:bodyPr>
          <a:lstStyle>
            <a:lvl1pPr lvl="0" rtl="0">
              <a:lnSpc>
                <a:spcPct val="100000"/>
              </a:lnSpc>
              <a:spcBef>
                <a:spcPts val="800"/>
              </a:spcBef>
              <a:spcAft>
                <a:spcPts val="0"/>
              </a:spcAft>
              <a:buClr>
                <a:srgbClr val="FFFFFF"/>
              </a:buClr>
              <a:buSzPts val="1200"/>
              <a:buNone/>
              <a:defRPr sz="1200">
                <a:solidFill>
                  <a:srgbClr val="FFFFFF"/>
                </a:solidFill>
              </a:defRPr>
            </a:lvl1pPr>
            <a:lvl2pPr lvl="1" rtl="0">
              <a:lnSpc>
                <a:spcPct val="100000"/>
              </a:lnSpc>
              <a:spcBef>
                <a:spcPts val="400"/>
              </a:spcBef>
              <a:spcAft>
                <a:spcPts val="0"/>
              </a:spcAft>
              <a:buClr>
                <a:srgbClr val="FFFFFF"/>
              </a:buClr>
              <a:buSzPts val="900"/>
              <a:buNone/>
              <a:defRPr>
                <a:solidFill>
                  <a:srgbClr val="FFFFFF"/>
                </a:solidFill>
              </a:defRPr>
            </a:lvl2pPr>
            <a:lvl3pPr lvl="2" rtl="0">
              <a:lnSpc>
                <a:spcPct val="100000"/>
              </a:lnSpc>
              <a:spcBef>
                <a:spcPts val="400"/>
              </a:spcBef>
              <a:spcAft>
                <a:spcPts val="0"/>
              </a:spcAft>
              <a:buClr>
                <a:srgbClr val="FFFFFF"/>
              </a:buClr>
              <a:buSzPts val="900"/>
              <a:buNone/>
              <a:defRPr>
                <a:solidFill>
                  <a:srgbClr val="FFFFFF"/>
                </a:solidFill>
              </a:defRPr>
            </a:lvl3pPr>
            <a:lvl4pPr lvl="3" rtl="0">
              <a:lnSpc>
                <a:spcPct val="100000"/>
              </a:lnSpc>
              <a:spcBef>
                <a:spcPts val="400"/>
              </a:spcBef>
              <a:spcAft>
                <a:spcPts val="0"/>
              </a:spcAft>
              <a:buClr>
                <a:srgbClr val="FFFFFF"/>
              </a:buClr>
              <a:buSzPts val="900"/>
              <a:buNone/>
              <a:defRPr>
                <a:solidFill>
                  <a:srgbClr val="FFFFFF"/>
                </a:solidFill>
              </a:defRPr>
            </a:lvl4pPr>
            <a:lvl5pPr lvl="4" rtl="0">
              <a:lnSpc>
                <a:spcPct val="100000"/>
              </a:lnSpc>
              <a:spcBef>
                <a:spcPts val="400"/>
              </a:spcBef>
              <a:spcAft>
                <a:spcPts val="0"/>
              </a:spcAft>
              <a:buClr>
                <a:srgbClr val="FFFFFF"/>
              </a:buClr>
              <a:buSzPts val="900"/>
              <a:buNone/>
              <a:defRPr>
                <a:solidFill>
                  <a:srgbClr val="FFFFFF"/>
                </a:solidFill>
              </a:defRPr>
            </a:lvl5pPr>
            <a:lvl6pPr lvl="5" rtl="0">
              <a:lnSpc>
                <a:spcPct val="100000"/>
              </a:lnSpc>
              <a:spcBef>
                <a:spcPts val="400"/>
              </a:spcBef>
              <a:spcAft>
                <a:spcPts val="0"/>
              </a:spcAft>
              <a:buClr>
                <a:srgbClr val="FFFFFF"/>
              </a:buClr>
              <a:buSzPts val="900"/>
              <a:buNone/>
              <a:defRPr sz="900">
                <a:solidFill>
                  <a:srgbClr val="FFFFFF"/>
                </a:solidFill>
              </a:defRPr>
            </a:lvl6pPr>
            <a:lvl7pPr lvl="6" rtl="0">
              <a:lnSpc>
                <a:spcPct val="100000"/>
              </a:lnSpc>
              <a:spcBef>
                <a:spcPts val="400"/>
              </a:spcBef>
              <a:spcAft>
                <a:spcPts val="0"/>
              </a:spcAft>
              <a:buClr>
                <a:srgbClr val="FFFFFF"/>
              </a:buClr>
              <a:buSzPts val="900"/>
              <a:buNone/>
              <a:defRPr sz="900">
                <a:solidFill>
                  <a:srgbClr val="FFFFFF"/>
                </a:solidFill>
              </a:defRPr>
            </a:lvl7pPr>
            <a:lvl8pPr lvl="7" rtl="0">
              <a:lnSpc>
                <a:spcPct val="100000"/>
              </a:lnSpc>
              <a:spcBef>
                <a:spcPts val="400"/>
              </a:spcBef>
              <a:spcAft>
                <a:spcPts val="0"/>
              </a:spcAft>
              <a:buClr>
                <a:srgbClr val="FFFFFF"/>
              </a:buClr>
              <a:buSzPts val="900"/>
              <a:buNone/>
              <a:defRPr sz="900">
                <a:solidFill>
                  <a:srgbClr val="FFFFFF"/>
                </a:solidFill>
              </a:defRPr>
            </a:lvl8pPr>
            <a:lvl9pPr lvl="8" rtl="0">
              <a:lnSpc>
                <a:spcPct val="100000"/>
              </a:lnSpc>
              <a:spcBef>
                <a:spcPts val="400"/>
              </a:spcBef>
              <a:spcAft>
                <a:spcPts val="0"/>
              </a:spcAft>
              <a:buClr>
                <a:srgbClr val="FFFFFF"/>
              </a:buClr>
              <a:buSzPts val="900"/>
              <a:buNone/>
              <a:defRPr sz="900">
                <a:solidFill>
                  <a:srgbClr val="FFFFFF"/>
                </a:solidFill>
              </a:defRPr>
            </a:lvl9pP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 TEXT 1">
  <p:cSld name="1_Título y objetos_3_1">
    <p:bg>
      <p:bgPr>
        <a:gradFill>
          <a:gsLst>
            <a:gs pos="0">
              <a:schemeClr val="accent1"/>
            </a:gs>
            <a:gs pos="100000">
              <a:schemeClr val="accent2"/>
            </a:gs>
          </a:gsLst>
          <a:path path="circle">
            <a:fillToRect l="50000" t="50000" r="50000" b="50000"/>
          </a:path>
          <a:tileRect/>
        </a:gradFill>
        <a:effectLst/>
      </p:bgPr>
    </p:bg>
    <p:spTree>
      <p:nvGrpSpPr>
        <p:cNvPr id="1" name="Shape 69"/>
        <p:cNvGrpSpPr/>
        <p:nvPr/>
      </p:nvGrpSpPr>
      <p:grpSpPr>
        <a:xfrm>
          <a:off x="0" y="0"/>
          <a:ext cx="0" cy="0"/>
          <a:chOff x="0" y="0"/>
          <a:chExt cx="0" cy="0"/>
        </a:xfrm>
      </p:grpSpPr>
      <p:sp>
        <p:nvSpPr>
          <p:cNvPr id="70" name="Google Shape;70;p7"/>
          <p:cNvSpPr/>
          <p:nvPr/>
        </p:nvSpPr>
        <p:spPr>
          <a:xfrm flipH="1">
            <a:off x="4842306" y="1547550"/>
            <a:ext cx="4365300" cy="2048400"/>
          </a:xfrm>
          <a:prstGeom prst="rect">
            <a:avLst/>
          </a:prstGeom>
          <a:noFill/>
          <a:ln w="2857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 name="Google Shape;71;p7"/>
          <p:cNvSpPr/>
          <p:nvPr/>
        </p:nvSpPr>
        <p:spPr>
          <a:xfrm flipH="1">
            <a:off x="12225" y="3250835"/>
            <a:ext cx="2267119" cy="1892656"/>
          </a:xfrm>
          <a:custGeom>
            <a:avLst/>
            <a:gdLst/>
            <a:ahLst/>
            <a:cxnLst/>
            <a:rect l="l" t="t" r="r" b="b"/>
            <a:pathLst>
              <a:path w="9251" h="7723" extrusionOk="0">
                <a:moveTo>
                  <a:pt x="7830" y="1"/>
                </a:moveTo>
                <a:cubicBezTo>
                  <a:pt x="7787" y="22"/>
                  <a:pt x="7745" y="32"/>
                  <a:pt x="7702" y="65"/>
                </a:cubicBezTo>
                <a:cubicBezTo>
                  <a:pt x="6794" y="588"/>
                  <a:pt x="7745" y="1624"/>
                  <a:pt x="7050" y="2468"/>
                </a:cubicBezTo>
                <a:cubicBezTo>
                  <a:pt x="6131" y="3578"/>
                  <a:pt x="2543" y="3953"/>
                  <a:pt x="898" y="6089"/>
                </a:cubicBezTo>
                <a:cubicBezTo>
                  <a:pt x="546" y="6548"/>
                  <a:pt x="247" y="7114"/>
                  <a:pt x="1" y="7722"/>
                </a:cubicBezTo>
                <a:lnTo>
                  <a:pt x="9250" y="7722"/>
                </a:lnTo>
                <a:lnTo>
                  <a:pt x="9250" y="941"/>
                </a:lnTo>
                <a:cubicBezTo>
                  <a:pt x="8706" y="780"/>
                  <a:pt x="8215" y="481"/>
                  <a:pt x="7830" y="1"/>
                </a:cubicBezTo>
                <a:close/>
              </a:path>
            </a:pathLst>
          </a:custGeom>
          <a:gradFill>
            <a:gsLst>
              <a:gs pos="0">
                <a:schemeClr val="accent1"/>
              </a:gs>
              <a:gs pos="100000">
                <a:schemeClr val="accent2"/>
              </a:gs>
            </a:gsLst>
            <a:path path="circle">
              <a:fillToRect l="50000" t="50000" r="50000" b="50000"/>
            </a:path>
            <a:tileRect/>
          </a:gradFill>
          <a:ln>
            <a:noFill/>
          </a:ln>
          <a:effectLst>
            <a:outerShdw blurRad="128588" dist="9525" dir="384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 name="Google Shape;72;p7"/>
          <p:cNvSpPr/>
          <p:nvPr/>
        </p:nvSpPr>
        <p:spPr>
          <a:xfrm flipH="1">
            <a:off x="12227" y="0"/>
            <a:ext cx="2801122" cy="3481429"/>
          </a:xfrm>
          <a:custGeom>
            <a:avLst/>
            <a:gdLst/>
            <a:ahLst/>
            <a:cxnLst/>
            <a:rect l="l" t="t" r="r" b="b"/>
            <a:pathLst>
              <a:path w="11430" h="14206" extrusionOk="0">
                <a:moveTo>
                  <a:pt x="1" y="0"/>
                </a:moveTo>
                <a:cubicBezTo>
                  <a:pt x="1" y="0"/>
                  <a:pt x="541" y="1327"/>
                  <a:pt x="2842" y="1327"/>
                </a:cubicBezTo>
                <a:cubicBezTo>
                  <a:pt x="3168" y="1327"/>
                  <a:pt x="3530" y="1300"/>
                  <a:pt x="3931" y="1239"/>
                </a:cubicBezTo>
                <a:cubicBezTo>
                  <a:pt x="4809" y="1103"/>
                  <a:pt x="5648" y="961"/>
                  <a:pt x="6249" y="961"/>
                </a:cubicBezTo>
                <a:cubicBezTo>
                  <a:pt x="6972" y="961"/>
                  <a:pt x="7353" y="1167"/>
                  <a:pt x="7050" y="1837"/>
                </a:cubicBezTo>
                <a:cubicBezTo>
                  <a:pt x="6687" y="2628"/>
                  <a:pt x="4658" y="4411"/>
                  <a:pt x="4850" y="5244"/>
                </a:cubicBezTo>
                <a:cubicBezTo>
                  <a:pt x="4917" y="5546"/>
                  <a:pt x="5180" y="5658"/>
                  <a:pt x="5531" y="5658"/>
                </a:cubicBezTo>
                <a:cubicBezTo>
                  <a:pt x="6363" y="5658"/>
                  <a:pt x="7691" y="5032"/>
                  <a:pt x="8097" y="4806"/>
                </a:cubicBezTo>
                <a:cubicBezTo>
                  <a:pt x="8750" y="4436"/>
                  <a:pt x="9449" y="4208"/>
                  <a:pt x="9990" y="4208"/>
                </a:cubicBezTo>
                <a:cubicBezTo>
                  <a:pt x="10245" y="4208"/>
                  <a:pt x="10465" y="4259"/>
                  <a:pt x="10629" y="4368"/>
                </a:cubicBezTo>
                <a:cubicBezTo>
                  <a:pt x="11056" y="4657"/>
                  <a:pt x="10852" y="5469"/>
                  <a:pt x="10650" y="6163"/>
                </a:cubicBezTo>
                <a:cubicBezTo>
                  <a:pt x="10169" y="7797"/>
                  <a:pt x="9058" y="9794"/>
                  <a:pt x="9283" y="11429"/>
                </a:cubicBezTo>
                <a:cubicBezTo>
                  <a:pt x="9507" y="13084"/>
                  <a:pt x="10372" y="13885"/>
                  <a:pt x="11429" y="14206"/>
                </a:cubicBezTo>
                <a:lnTo>
                  <a:pt x="11429" y="0"/>
                </a:lnTo>
                <a:close/>
              </a:path>
            </a:pathLst>
          </a:custGeom>
          <a:gradFill>
            <a:gsLst>
              <a:gs pos="0">
                <a:schemeClr val="accent1"/>
              </a:gs>
              <a:gs pos="100000">
                <a:schemeClr val="accent2"/>
              </a:gs>
            </a:gsLst>
            <a:path path="circle">
              <a:fillToRect l="50000" t="50000" r="50000" b="50000"/>
            </a:path>
            <a:tileRect/>
          </a:gradFill>
          <a:ln>
            <a:noFill/>
          </a:ln>
          <a:effectLst>
            <a:outerShdw blurRad="242888"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 name="Google Shape;73;p7"/>
          <p:cNvSpPr/>
          <p:nvPr/>
        </p:nvSpPr>
        <p:spPr>
          <a:xfrm flipH="1">
            <a:off x="5183443" y="0"/>
            <a:ext cx="840582" cy="541844"/>
          </a:xfrm>
          <a:custGeom>
            <a:avLst/>
            <a:gdLst/>
            <a:ahLst/>
            <a:cxnLst/>
            <a:rect l="l" t="t" r="r" b="b"/>
            <a:pathLst>
              <a:path w="3430" h="2211" extrusionOk="0">
                <a:moveTo>
                  <a:pt x="866" y="0"/>
                </a:moveTo>
                <a:cubicBezTo>
                  <a:pt x="685" y="630"/>
                  <a:pt x="407" y="1453"/>
                  <a:pt x="1" y="2211"/>
                </a:cubicBezTo>
                <a:cubicBezTo>
                  <a:pt x="887" y="2211"/>
                  <a:pt x="1603" y="2061"/>
                  <a:pt x="2052" y="1709"/>
                </a:cubicBezTo>
                <a:cubicBezTo>
                  <a:pt x="2724" y="1164"/>
                  <a:pt x="3163" y="577"/>
                  <a:pt x="3429" y="0"/>
                </a:cubicBezTo>
                <a:close/>
              </a:path>
            </a:pathLst>
          </a:custGeom>
          <a:gradFill>
            <a:gsLst>
              <a:gs pos="0">
                <a:schemeClr val="accent1"/>
              </a:gs>
              <a:gs pos="100000">
                <a:schemeClr val="accent2"/>
              </a:gs>
            </a:gsLst>
            <a:path path="circle">
              <a:fillToRect l="50000" t="50000" r="50000" b="50000"/>
            </a:path>
            <a:tileRect/>
          </a:gradFill>
          <a:ln>
            <a:noFill/>
          </a:ln>
          <a:effectLst>
            <a:outerShdw blurRad="200025"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 name="Google Shape;74;p7"/>
          <p:cNvSpPr/>
          <p:nvPr/>
        </p:nvSpPr>
        <p:spPr>
          <a:xfrm flipH="1">
            <a:off x="5191300" y="3506687"/>
            <a:ext cx="3952694" cy="1636806"/>
          </a:xfrm>
          <a:custGeom>
            <a:avLst/>
            <a:gdLst/>
            <a:ahLst/>
            <a:cxnLst/>
            <a:rect l="l" t="t" r="r" b="b"/>
            <a:pathLst>
              <a:path w="16129" h="6679" extrusionOk="0">
                <a:moveTo>
                  <a:pt x="3975" y="0"/>
                </a:moveTo>
                <a:cubicBezTo>
                  <a:pt x="2628" y="0"/>
                  <a:pt x="1115" y="710"/>
                  <a:pt x="0" y="1371"/>
                </a:cubicBezTo>
                <a:lnTo>
                  <a:pt x="0" y="6614"/>
                </a:lnTo>
                <a:lnTo>
                  <a:pt x="32" y="6678"/>
                </a:lnTo>
                <a:lnTo>
                  <a:pt x="16128" y="6678"/>
                </a:lnTo>
                <a:cubicBezTo>
                  <a:pt x="14985" y="5568"/>
                  <a:pt x="13010" y="4489"/>
                  <a:pt x="11717" y="4179"/>
                </a:cubicBezTo>
                <a:cubicBezTo>
                  <a:pt x="11467" y="4119"/>
                  <a:pt x="11220" y="4094"/>
                  <a:pt x="10978" y="4094"/>
                </a:cubicBezTo>
                <a:cubicBezTo>
                  <a:pt x="9403" y="4094"/>
                  <a:pt x="8030" y="5191"/>
                  <a:pt x="7299" y="5191"/>
                </a:cubicBezTo>
                <a:cubicBezTo>
                  <a:pt x="7159" y="5191"/>
                  <a:pt x="7043" y="5151"/>
                  <a:pt x="6953" y="5055"/>
                </a:cubicBezTo>
                <a:cubicBezTo>
                  <a:pt x="6324" y="4383"/>
                  <a:pt x="7584" y="1947"/>
                  <a:pt x="5661" y="516"/>
                </a:cubicBezTo>
                <a:cubicBezTo>
                  <a:pt x="5169" y="148"/>
                  <a:pt x="4589" y="0"/>
                  <a:pt x="3975" y="0"/>
                </a:cubicBezTo>
                <a:close/>
              </a:path>
            </a:pathLst>
          </a:custGeom>
          <a:gradFill>
            <a:gsLst>
              <a:gs pos="0">
                <a:schemeClr val="accent1"/>
              </a:gs>
              <a:gs pos="100000">
                <a:schemeClr val="accent2"/>
              </a:gs>
            </a:gsLst>
            <a:path path="circle">
              <a:fillToRect l="50000" t="50000" r="50000" b="50000"/>
            </a:path>
            <a:tileRect/>
          </a:gradFill>
          <a:ln>
            <a:noFill/>
          </a:ln>
          <a:effectLst>
            <a:outerShdw blurRad="128588" dist="9525" dir="384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 name="Google Shape;75;p7"/>
          <p:cNvSpPr/>
          <p:nvPr/>
        </p:nvSpPr>
        <p:spPr>
          <a:xfrm flipH="1">
            <a:off x="5811811" y="0"/>
            <a:ext cx="3332183" cy="3515493"/>
          </a:xfrm>
          <a:custGeom>
            <a:avLst/>
            <a:gdLst/>
            <a:ahLst/>
            <a:cxnLst/>
            <a:rect l="l" t="t" r="r" b="b"/>
            <a:pathLst>
              <a:path w="13597" h="14345" extrusionOk="0">
                <a:moveTo>
                  <a:pt x="0" y="0"/>
                </a:moveTo>
                <a:lnTo>
                  <a:pt x="0" y="14344"/>
                </a:lnTo>
                <a:cubicBezTo>
                  <a:pt x="96" y="14227"/>
                  <a:pt x="182" y="14024"/>
                  <a:pt x="235" y="13703"/>
                </a:cubicBezTo>
                <a:cubicBezTo>
                  <a:pt x="770" y="10734"/>
                  <a:pt x="3269" y="11887"/>
                  <a:pt x="4304" y="10542"/>
                </a:cubicBezTo>
                <a:cubicBezTo>
                  <a:pt x="5714" y="8705"/>
                  <a:pt x="2852" y="5992"/>
                  <a:pt x="3803" y="5426"/>
                </a:cubicBezTo>
                <a:cubicBezTo>
                  <a:pt x="4120" y="5239"/>
                  <a:pt x="4417" y="5205"/>
                  <a:pt x="4692" y="5205"/>
                </a:cubicBezTo>
                <a:cubicBezTo>
                  <a:pt x="4854" y="5205"/>
                  <a:pt x="5008" y="5216"/>
                  <a:pt x="5154" y="5216"/>
                </a:cubicBezTo>
                <a:cubicBezTo>
                  <a:pt x="5513" y="5216"/>
                  <a:pt x="5823" y="5144"/>
                  <a:pt x="6077" y="4646"/>
                </a:cubicBezTo>
                <a:cubicBezTo>
                  <a:pt x="6184" y="4454"/>
                  <a:pt x="6195" y="4133"/>
                  <a:pt x="6206" y="3791"/>
                </a:cubicBezTo>
                <a:cubicBezTo>
                  <a:pt x="6215" y="3268"/>
                  <a:pt x="6188" y="2759"/>
                  <a:pt x="6684" y="2759"/>
                </a:cubicBezTo>
                <a:cubicBezTo>
                  <a:pt x="6795" y="2759"/>
                  <a:pt x="6933" y="2784"/>
                  <a:pt x="7103" y="2841"/>
                </a:cubicBezTo>
                <a:cubicBezTo>
                  <a:pt x="7923" y="3126"/>
                  <a:pt x="8678" y="4427"/>
                  <a:pt x="9937" y="4427"/>
                </a:cubicBezTo>
                <a:cubicBezTo>
                  <a:pt x="10285" y="4427"/>
                  <a:pt x="10672" y="4327"/>
                  <a:pt x="11109" y="4080"/>
                </a:cubicBezTo>
                <a:cubicBezTo>
                  <a:pt x="12465" y="3321"/>
                  <a:pt x="13234" y="1282"/>
                  <a:pt x="13597" y="0"/>
                </a:cubicBezTo>
                <a:close/>
              </a:path>
            </a:pathLst>
          </a:custGeom>
          <a:gradFill>
            <a:gsLst>
              <a:gs pos="0">
                <a:schemeClr val="accent1"/>
              </a:gs>
              <a:gs pos="100000">
                <a:schemeClr val="accent2"/>
              </a:gs>
            </a:gsLst>
            <a:path path="circle">
              <a:fillToRect l="50000" t="50000" r="50000" b="50000"/>
            </a:path>
            <a:tileRect/>
          </a:gradFill>
          <a:ln>
            <a:noFill/>
          </a:ln>
          <a:effectLst>
            <a:outerShdw blurRad="200025"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 name="Google Shape;76;p7"/>
          <p:cNvSpPr txBox="1">
            <a:spLocks noGrp="1"/>
          </p:cNvSpPr>
          <p:nvPr>
            <p:ph type="ctrTitle"/>
          </p:nvPr>
        </p:nvSpPr>
        <p:spPr>
          <a:xfrm>
            <a:off x="5060968" y="1950940"/>
            <a:ext cx="3158100" cy="1241400"/>
          </a:xfrm>
          <a:prstGeom prst="rect">
            <a:avLst/>
          </a:prstGeom>
          <a:noFill/>
          <a:ln>
            <a:noFill/>
          </a:ln>
        </p:spPr>
        <p:txBody>
          <a:bodyPr spcFirstLastPara="1" wrap="square" lIns="68575" tIns="34275" rIns="68575" bIns="34275" anchor="ctr" anchorCtr="0">
            <a:noAutofit/>
          </a:bodyPr>
          <a:lstStyle>
            <a:lvl1pPr lvl="0" rtl="0">
              <a:lnSpc>
                <a:spcPct val="90000"/>
              </a:lnSpc>
              <a:spcBef>
                <a:spcPts val="0"/>
              </a:spcBef>
              <a:spcAft>
                <a:spcPts val="0"/>
              </a:spcAft>
              <a:buClr>
                <a:srgbClr val="FFFFFF"/>
              </a:buClr>
              <a:buSzPts val="2400"/>
              <a:buNone/>
              <a:defRPr sz="2400" b="0">
                <a:solidFill>
                  <a:srgbClr val="FFFFFF"/>
                </a:solidFill>
              </a:defRPr>
            </a:lvl1pPr>
            <a:lvl2pPr lvl="1" rtl="0">
              <a:spcBef>
                <a:spcPts val="0"/>
              </a:spcBef>
              <a:spcAft>
                <a:spcPts val="0"/>
              </a:spcAft>
              <a:buClr>
                <a:srgbClr val="FFFFFF"/>
              </a:buClr>
              <a:buSzPts val="1100"/>
              <a:buNone/>
              <a:defRPr>
                <a:solidFill>
                  <a:srgbClr val="FFFFFF"/>
                </a:solidFill>
              </a:defRPr>
            </a:lvl2pPr>
            <a:lvl3pPr lvl="2" rtl="0">
              <a:spcBef>
                <a:spcPts val="0"/>
              </a:spcBef>
              <a:spcAft>
                <a:spcPts val="0"/>
              </a:spcAft>
              <a:buClr>
                <a:srgbClr val="FFFFFF"/>
              </a:buClr>
              <a:buSzPts val="1100"/>
              <a:buNone/>
              <a:defRPr>
                <a:solidFill>
                  <a:srgbClr val="FFFFFF"/>
                </a:solidFill>
              </a:defRPr>
            </a:lvl3pPr>
            <a:lvl4pPr lvl="3" rtl="0">
              <a:spcBef>
                <a:spcPts val="0"/>
              </a:spcBef>
              <a:spcAft>
                <a:spcPts val="0"/>
              </a:spcAft>
              <a:buClr>
                <a:srgbClr val="FFFFFF"/>
              </a:buClr>
              <a:buSzPts val="1100"/>
              <a:buNone/>
              <a:defRPr>
                <a:solidFill>
                  <a:srgbClr val="FFFFFF"/>
                </a:solidFill>
              </a:defRPr>
            </a:lvl4pPr>
            <a:lvl5pPr lvl="4" rtl="0">
              <a:spcBef>
                <a:spcPts val="0"/>
              </a:spcBef>
              <a:spcAft>
                <a:spcPts val="0"/>
              </a:spcAft>
              <a:buClr>
                <a:srgbClr val="FFFFFF"/>
              </a:buClr>
              <a:buSzPts val="1100"/>
              <a:buNone/>
              <a:defRPr>
                <a:solidFill>
                  <a:srgbClr val="FFFFFF"/>
                </a:solidFill>
              </a:defRPr>
            </a:lvl5pPr>
            <a:lvl6pPr lvl="5" rtl="0">
              <a:spcBef>
                <a:spcPts val="0"/>
              </a:spcBef>
              <a:spcAft>
                <a:spcPts val="0"/>
              </a:spcAft>
              <a:buClr>
                <a:srgbClr val="FFFFFF"/>
              </a:buClr>
              <a:buSzPts val="1100"/>
              <a:buNone/>
              <a:defRPr>
                <a:solidFill>
                  <a:srgbClr val="FFFFFF"/>
                </a:solidFill>
              </a:defRPr>
            </a:lvl6pPr>
            <a:lvl7pPr lvl="6" rtl="0">
              <a:spcBef>
                <a:spcPts val="0"/>
              </a:spcBef>
              <a:spcAft>
                <a:spcPts val="0"/>
              </a:spcAft>
              <a:buClr>
                <a:srgbClr val="FFFFFF"/>
              </a:buClr>
              <a:buSzPts val="1100"/>
              <a:buNone/>
              <a:defRPr>
                <a:solidFill>
                  <a:srgbClr val="FFFFFF"/>
                </a:solidFill>
              </a:defRPr>
            </a:lvl7pPr>
            <a:lvl8pPr lvl="7" rtl="0">
              <a:spcBef>
                <a:spcPts val="0"/>
              </a:spcBef>
              <a:spcAft>
                <a:spcPts val="0"/>
              </a:spcAft>
              <a:buClr>
                <a:srgbClr val="FFFFFF"/>
              </a:buClr>
              <a:buSzPts val="1100"/>
              <a:buNone/>
              <a:defRPr>
                <a:solidFill>
                  <a:srgbClr val="FFFFFF"/>
                </a:solidFill>
              </a:defRPr>
            </a:lvl8pPr>
            <a:lvl9pPr lvl="8" rtl="0">
              <a:spcBef>
                <a:spcPts val="0"/>
              </a:spcBef>
              <a:spcAft>
                <a:spcPts val="0"/>
              </a:spcAft>
              <a:buClr>
                <a:srgbClr val="FFFFFF"/>
              </a:buClr>
              <a:buSzPts val="1100"/>
              <a:buNone/>
              <a:defRPr>
                <a:solidFill>
                  <a:srgbClr val="FFFFFF"/>
                </a:solidFill>
              </a:defRPr>
            </a:lvl9pPr>
          </a:lstStyle>
          <a:p>
            <a:endParaRPr/>
          </a:p>
        </p:txBody>
      </p:sp>
      <p:sp>
        <p:nvSpPr>
          <p:cNvPr id="77" name="Google Shape;77;p7"/>
          <p:cNvSpPr txBox="1">
            <a:spLocks noGrp="1"/>
          </p:cNvSpPr>
          <p:nvPr>
            <p:ph type="subTitle" idx="1"/>
          </p:nvPr>
        </p:nvSpPr>
        <p:spPr>
          <a:xfrm flipH="1">
            <a:off x="946950" y="1815144"/>
            <a:ext cx="3353700" cy="1513200"/>
          </a:xfrm>
          <a:prstGeom prst="rect">
            <a:avLst/>
          </a:prstGeom>
        </p:spPr>
        <p:txBody>
          <a:bodyPr spcFirstLastPara="1" wrap="square" lIns="68575" tIns="34275" rIns="68575" bIns="34275" anchor="ctr" anchorCtr="0">
            <a:noAutofit/>
          </a:bodyPr>
          <a:lstStyle>
            <a:lvl1pPr lvl="0" rtl="0">
              <a:lnSpc>
                <a:spcPct val="100000"/>
              </a:lnSpc>
              <a:spcBef>
                <a:spcPts val="800"/>
              </a:spcBef>
              <a:spcAft>
                <a:spcPts val="0"/>
              </a:spcAft>
              <a:buClr>
                <a:srgbClr val="FFFFFF"/>
              </a:buClr>
              <a:buSzPts val="1200"/>
              <a:buNone/>
              <a:defRPr sz="1200">
                <a:solidFill>
                  <a:srgbClr val="FFFFFF"/>
                </a:solidFill>
              </a:defRPr>
            </a:lvl1pPr>
            <a:lvl2pPr lvl="1" rtl="0">
              <a:lnSpc>
                <a:spcPct val="100000"/>
              </a:lnSpc>
              <a:spcBef>
                <a:spcPts val="400"/>
              </a:spcBef>
              <a:spcAft>
                <a:spcPts val="0"/>
              </a:spcAft>
              <a:buClr>
                <a:srgbClr val="FFFFFF"/>
              </a:buClr>
              <a:buSzPts val="900"/>
              <a:buNone/>
              <a:defRPr>
                <a:solidFill>
                  <a:srgbClr val="FFFFFF"/>
                </a:solidFill>
              </a:defRPr>
            </a:lvl2pPr>
            <a:lvl3pPr lvl="2" rtl="0">
              <a:lnSpc>
                <a:spcPct val="100000"/>
              </a:lnSpc>
              <a:spcBef>
                <a:spcPts val="400"/>
              </a:spcBef>
              <a:spcAft>
                <a:spcPts val="0"/>
              </a:spcAft>
              <a:buClr>
                <a:srgbClr val="FFFFFF"/>
              </a:buClr>
              <a:buSzPts val="900"/>
              <a:buNone/>
              <a:defRPr>
                <a:solidFill>
                  <a:srgbClr val="FFFFFF"/>
                </a:solidFill>
              </a:defRPr>
            </a:lvl3pPr>
            <a:lvl4pPr lvl="3" rtl="0">
              <a:lnSpc>
                <a:spcPct val="100000"/>
              </a:lnSpc>
              <a:spcBef>
                <a:spcPts val="400"/>
              </a:spcBef>
              <a:spcAft>
                <a:spcPts val="0"/>
              </a:spcAft>
              <a:buClr>
                <a:srgbClr val="FFFFFF"/>
              </a:buClr>
              <a:buSzPts val="900"/>
              <a:buNone/>
              <a:defRPr>
                <a:solidFill>
                  <a:srgbClr val="FFFFFF"/>
                </a:solidFill>
              </a:defRPr>
            </a:lvl4pPr>
            <a:lvl5pPr lvl="4" rtl="0">
              <a:lnSpc>
                <a:spcPct val="100000"/>
              </a:lnSpc>
              <a:spcBef>
                <a:spcPts val="400"/>
              </a:spcBef>
              <a:spcAft>
                <a:spcPts val="0"/>
              </a:spcAft>
              <a:buClr>
                <a:srgbClr val="FFFFFF"/>
              </a:buClr>
              <a:buSzPts val="900"/>
              <a:buNone/>
              <a:defRPr>
                <a:solidFill>
                  <a:srgbClr val="FFFFFF"/>
                </a:solidFill>
              </a:defRPr>
            </a:lvl5pPr>
            <a:lvl6pPr lvl="5" rtl="0">
              <a:lnSpc>
                <a:spcPct val="100000"/>
              </a:lnSpc>
              <a:spcBef>
                <a:spcPts val="400"/>
              </a:spcBef>
              <a:spcAft>
                <a:spcPts val="0"/>
              </a:spcAft>
              <a:buClr>
                <a:srgbClr val="FFFFFF"/>
              </a:buClr>
              <a:buSzPts val="900"/>
              <a:buNone/>
              <a:defRPr sz="900">
                <a:solidFill>
                  <a:srgbClr val="FFFFFF"/>
                </a:solidFill>
              </a:defRPr>
            </a:lvl6pPr>
            <a:lvl7pPr lvl="6" rtl="0">
              <a:lnSpc>
                <a:spcPct val="100000"/>
              </a:lnSpc>
              <a:spcBef>
                <a:spcPts val="400"/>
              </a:spcBef>
              <a:spcAft>
                <a:spcPts val="0"/>
              </a:spcAft>
              <a:buClr>
                <a:srgbClr val="FFFFFF"/>
              </a:buClr>
              <a:buSzPts val="900"/>
              <a:buNone/>
              <a:defRPr sz="900">
                <a:solidFill>
                  <a:srgbClr val="FFFFFF"/>
                </a:solidFill>
              </a:defRPr>
            </a:lvl7pPr>
            <a:lvl8pPr lvl="7" rtl="0">
              <a:lnSpc>
                <a:spcPct val="100000"/>
              </a:lnSpc>
              <a:spcBef>
                <a:spcPts val="400"/>
              </a:spcBef>
              <a:spcAft>
                <a:spcPts val="0"/>
              </a:spcAft>
              <a:buClr>
                <a:srgbClr val="FFFFFF"/>
              </a:buClr>
              <a:buSzPts val="900"/>
              <a:buNone/>
              <a:defRPr sz="900">
                <a:solidFill>
                  <a:srgbClr val="FFFFFF"/>
                </a:solidFill>
              </a:defRPr>
            </a:lvl8pPr>
            <a:lvl9pPr lvl="8" rtl="0">
              <a:lnSpc>
                <a:spcPct val="100000"/>
              </a:lnSpc>
              <a:spcBef>
                <a:spcPts val="400"/>
              </a:spcBef>
              <a:spcAft>
                <a:spcPts val="0"/>
              </a:spcAft>
              <a:buClr>
                <a:srgbClr val="FFFFFF"/>
              </a:buClr>
              <a:buSzPts val="900"/>
              <a:buNone/>
              <a:defRPr sz="900">
                <a:solidFill>
                  <a:srgbClr val="FFFFFF"/>
                </a:solidFill>
              </a:defRPr>
            </a:lvl9pPr>
          </a:lstStyle>
          <a:p>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IG NUMBER + SUBTITLE">
  <p:cSld name="1_Título y objetos_2">
    <p:bg>
      <p:bgPr>
        <a:gradFill>
          <a:gsLst>
            <a:gs pos="0">
              <a:schemeClr val="accent1"/>
            </a:gs>
            <a:gs pos="100000">
              <a:schemeClr val="accent2"/>
            </a:gs>
          </a:gsLst>
          <a:path path="circle">
            <a:fillToRect l="50000" t="50000" r="50000" b="50000"/>
          </a:path>
          <a:tileRect/>
        </a:gradFill>
        <a:effectLst/>
      </p:bgPr>
    </p:bg>
    <p:spTree>
      <p:nvGrpSpPr>
        <p:cNvPr id="1" name="Shape 78"/>
        <p:cNvGrpSpPr/>
        <p:nvPr/>
      </p:nvGrpSpPr>
      <p:grpSpPr>
        <a:xfrm>
          <a:off x="0" y="0"/>
          <a:ext cx="0" cy="0"/>
          <a:chOff x="0" y="0"/>
          <a:chExt cx="0" cy="0"/>
        </a:xfrm>
      </p:grpSpPr>
      <p:sp>
        <p:nvSpPr>
          <p:cNvPr id="79" name="Google Shape;79;p8"/>
          <p:cNvSpPr/>
          <p:nvPr/>
        </p:nvSpPr>
        <p:spPr>
          <a:xfrm flipH="1">
            <a:off x="2266913" y="876994"/>
            <a:ext cx="4606800" cy="4323900"/>
          </a:xfrm>
          <a:prstGeom prst="rect">
            <a:avLst/>
          </a:prstGeom>
          <a:noFill/>
          <a:ln w="28575" cap="flat" cmpd="sng">
            <a:solidFill>
              <a:srgbClr val="FFFFFF"/>
            </a:solidFill>
            <a:prstDash val="solid"/>
            <a:round/>
            <a:headEnd type="none" w="sm" len="sm"/>
            <a:tailEnd type="none" w="sm" len="sm"/>
          </a:ln>
        </p:spPr>
        <p:txBody>
          <a:bodyPr spcFirstLastPara="1" wrap="square" lIns="68575" tIns="68575" rIns="68575" bIns="68575" anchor="ctr" anchorCtr="0">
            <a:noAutofit/>
          </a:bodyPr>
          <a:lstStyle/>
          <a:p>
            <a:pPr marL="0" lvl="0" indent="0" algn="r" rtl="0">
              <a:spcBef>
                <a:spcPts val="0"/>
              </a:spcBef>
              <a:spcAft>
                <a:spcPts val="0"/>
              </a:spcAft>
              <a:buNone/>
            </a:pPr>
            <a:endParaRPr sz="1100">
              <a:solidFill>
                <a:srgbClr val="434343"/>
              </a:solidFill>
            </a:endParaRPr>
          </a:p>
        </p:txBody>
      </p:sp>
      <p:sp>
        <p:nvSpPr>
          <p:cNvPr id="80" name="Google Shape;80;p8"/>
          <p:cNvSpPr txBox="1">
            <a:spLocks noGrp="1"/>
          </p:cNvSpPr>
          <p:nvPr>
            <p:ph type="title" hasCustomPrompt="1"/>
          </p:nvPr>
        </p:nvSpPr>
        <p:spPr>
          <a:xfrm>
            <a:off x="1375175" y="2420792"/>
            <a:ext cx="6390300" cy="723300"/>
          </a:xfrm>
          <a:prstGeom prst="rect">
            <a:avLst/>
          </a:prstGeom>
        </p:spPr>
        <p:txBody>
          <a:bodyPr spcFirstLastPara="1" wrap="square" lIns="68575" tIns="34275" rIns="68575" bIns="34275" anchor="b" anchorCtr="0">
            <a:noAutofit/>
          </a:bodyPr>
          <a:lstStyle>
            <a:lvl1pPr lvl="0" algn="ctr" rtl="0">
              <a:spcBef>
                <a:spcPts val="0"/>
              </a:spcBef>
              <a:spcAft>
                <a:spcPts val="0"/>
              </a:spcAft>
              <a:buClr>
                <a:srgbClr val="FFFFFF"/>
              </a:buClr>
              <a:buSzPts val="5400"/>
              <a:buNone/>
              <a:defRPr sz="5400" b="0">
                <a:solidFill>
                  <a:srgbClr val="FFFFFF"/>
                </a:solidFill>
              </a:defRPr>
            </a:lvl1pPr>
            <a:lvl2pPr lvl="1" algn="ctr" rtl="0">
              <a:spcBef>
                <a:spcPts val="0"/>
              </a:spcBef>
              <a:spcAft>
                <a:spcPts val="0"/>
              </a:spcAft>
              <a:buClr>
                <a:srgbClr val="FFFFFF"/>
              </a:buClr>
              <a:buSzPts val="3900"/>
              <a:buFont typeface="Nunito Sans"/>
              <a:buNone/>
              <a:defRPr sz="3900" b="1">
                <a:solidFill>
                  <a:srgbClr val="FFFFFF"/>
                </a:solidFill>
                <a:latin typeface="Nunito Sans"/>
                <a:ea typeface="Nunito Sans"/>
                <a:cs typeface="Nunito Sans"/>
                <a:sym typeface="Nunito Sans"/>
              </a:defRPr>
            </a:lvl2pPr>
            <a:lvl3pPr lvl="2" algn="ctr" rtl="0">
              <a:spcBef>
                <a:spcPts val="0"/>
              </a:spcBef>
              <a:spcAft>
                <a:spcPts val="0"/>
              </a:spcAft>
              <a:buClr>
                <a:srgbClr val="FFFFFF"/>
              </a:buClr>
              <a:buSzPts val="3900"/>
              <a:buFont typeface="Nunito Sans"/>
              <a:buNone/>
              <a:defRPr sz="3900" b="1">
                <a:solidFill>
                  <a:srgbClr val="FFFFFF"/>
                </a:solidFill>
                <a:latin typeface="Nunito Sans"/>
                <a:ea typeface="Nunito Sans"/>
                <a:cs typeface="Nunito Sans"/>
                <a:sym typeface="Nunito Sans"/>
              </a:defRPr>
            </a:lvl3pPr>
            <a:lvl4pPr lvl="3" algn="ctr" rtl="0">
              <a:spcBef>
                <a:spcPts val="0"/>
              </a:spcBef>
              <a:spcAft>
                <a:spcPts val="0"/>
              </a:spcAft>
              <a:buClr>
                <a:srgbClr val="FFFFFF"/>
              </a:buClr>
              <a:buSzPts val="3900"/>
              <a:buFont typeface="Nunito Sans"/>
              <a:buNone/>
              <a:defRPr sz="3900" b="1">
                <a:solidFill>
                  <a:srgbClr val="FFFFFF"/>
                </a:solidFill>
                <a:latin typeface="Nunito Sans"/>
                <a:ea typeface="Nunito Sans"/>
                <a:cs typeface="Nunito Sans"/>
                <a:sym typeface="Nunito Sans"/>
              </a:defRPr>
            </a:lvl4pPr>
            <a:lvl5pPr lvl="4" algn="ctr" rtl="0">
              <a:spcBef>
                <a:spcPts val="0"/>
              </a:spcBef>
              <a:spcAft>
                <a:spcPts val="0"/>
              </a:spcAft>
              <a:buClr>
                <a:srgbClr val="FFFFFF"/>
              </a:buClr>
              <a:buSzPts val="3900"/>
              <a:buFont typeface="Nunito Sans"/>
              <a:buNone/>
              <a:defRPr sz="3900" b="1">
                <a:solidFill>
                  <a:srgbClr val="FFFFFF"/>
                </a:solidFill>
                <a:latin typeface="Nunito Sans"/>
                <a:ea typeface="Nunito Sans"/>
                <a:cs typeface="Nunito Sans"/>
                <a:sym typeface="Nunito Sans"/>
              </a:defRPr>
            </a:lvl5pPr>
            <a:lvl6pPr lvl="5" algn="ctr" rtl="0">
              <a:spcBef>
                <a:spcPts val="0"/>
              </a:spcBef>
              <a:spcAft>
                <a:spcPts val="0"/>
              </a:spcAft>
              <a:buClr>
                <a:srgbClr val="FFFFFF"/>
              </a:buClr>
              <a:buSzPts val="3900"/>
              <a:buFont typeface="Nunito Sans"/>
              <a:buNone/>
              <a:defRPr sz="3900" b="1">
                <a:solidFill>
                  <a:srgbClr val="FFFFFF"/>
                </a:solidFill>
                <a:latin typeface="Nunito Sans"/>
                <a:ea typeface="Nunito Sans"/>
                <a:cs typeface="Nunito Sans"/>
                <a:sym typeface="Nunito Sans"/>
              </a:defRPr>
            </a:lvl6pPr>
            <a:lvl7pPr lvl="6" algn="ctr" rtl="0">
              <a:spcBef>
                <a:spcPts val="0"/>
              </a:spcBef>
              <a:spcAft>
                <a:spcPts val="0"/>
              </a:spcAft>
              <a:buClr>
                <a:srgbClr val="FFFFFF"/>
              </a:buClr>
              <a:buSzPts val="3900"/>
              <a:buFont typeface="Nunito Sans"/>
              <a:buNone/>
              <a:defRPr sz="3900" b="1">
                <a:solidFill>
                  <a:srgbClr val="FFFFFF"/>
                </a:solidFill>
                <a:latin typeface="Nunito Sans"/>
                <a:ea typeface="Nunito Sans"/>
                <a:cs typeface="Nunito Sans"/>
                <a:sym typeface="Nunito Sans"/>
              </a:defRPr>
            </a:lvl7pPr>
            <a:lvl8pPr lvl="7" algn="ctr" rtl="0">
              <a:spcBef>
                <a:spcPts val="0"/>
              </a:spcBef>
              <a:spcAft>
                <a:spcPts val="0"/>
              </a:spcAft>
              <a:buClr>
                <a:srgbClr val="FFFFFF"/>
              </a:buClr>
              <a:buSzPts val="3900"/>
              <a:buFont typeface="Nunito Sans"/>
              <a:buNone/>
              <a:defRPr sz="3900" b="1">
                <a:solidFill>
                  <a:srgbClr val="FFFFFF"/>
                </a:solidFill>
                <a:latin typeface="Nunito Sans"/>
                <a:ea typeface="Nunito Sans"/>
                <a:cs typeface="Nunito Sans"/>
                <a:sym typeface="Nunito Sans"/>
              </a:defRPr>
            </a:lvl8pPr>
            <a:lvl9pPr lvl="8" algn="ctr" rtl="0">
              <a:spcBef>
                <a:spcPts val="0"/>
              </a:spcBef>
              <a:spcAft>
                <a:spcPts val="0"/>
              </a:spcAft>
              <a:buClr>
                <a:srgbClr val="FFFFFF"/>
              </a:buClr>
              <a:buSzPts val="3900"/>
              <a:buFont typeface="Nunito Sans"/>
              <a:buNone/>
              <a:defRPr sz="3900" b="1">
                <a:solidFill>
                  <a:srgbClr val="FFFFFF"/>
                </a:solidFill>
                <a:latin typeface="Nunito Sans"/>
                <a:ea typeface="Nunito Sans"/>
                <a:cs typeface="Nunito Sans"/>
                <a:sym typeface="Nunito Sans"/>
              </a:defRPr>
            </a:lvl9pPr>
          </a:lstStyle>
          <a:p>
            <a:r>
              <a:t>xx%</a:t>
            </a:r>
          </a:p>
        </p:txBody>
      </p:sp>
      <p:sp>
        <p:nvSpPr>
          <p:cNvPr id="81" name="Google Shape;81;p8"/>
          <p:cNvSpPr txBox="1">
            <a:spLocks noGrp="1"/>
          </p:cNvSpPr>
          <p:nvPr>
            <p:ph type="subTitle" idx="1"/>
          </p:nvPr>
        </p:nvSpPr>
        <p:spPr>
          <a:xfrm>
            <a:off x="2895188" y="3034744"/>
            <a:ext cx="3353700" cy="233700"/>
          </a:xfrm>
          <a:prstGeom prst="rect">
            <a:avLst/>
          </a:prstGeom>
        </p:spPr>
        <p:txBody>
          <a:bodyPr spcFirstLastPara="1" wrap="square" lIns="68575" tIns="34275" rIns="68575" bIns="34275" anchor="t" anchorCtr="0">
            <a:noAutofit/>
          </a:bodyPr>
          <a:lstStyle>
            <a:lvl1pPr lvl="0" algn="ctr" rtl="0">
              <a:lnSpc>
                <a:spcPct val="100000"/>
              </a:lnSpc>
              <a:spcBef>
                <a:spcPts val="800"/>
              </a:spcBef>
              <a:spcAft>
                <a:spcPts val="0"/>
              </a:spcAft>
              <a:buClr>
                <a:srgbClr val="FFFFFF"/>
              </a:buClr>
              <a:buSzPts val="1200"/>
              <a:buFont typeface="Roboto"/>
              <a:buNone/>
              <a:defRPr sz="1200">
                <a:solidFill>
                  <a:srgbClr val="FFFFFF"/>
                </a:solidFill>
              </a:defRPr>
            </a:lvl1pPr>
            <a:lvl2pPr lvl="1" algn="ctr" rtl="0">
              <a:lnSpc>
                <a:spcPct val="100000"/>
              </a:lnSpc>
              <a:spcBef>
                <a:spcPts val="400"/>
              </a:spcBef>
              <a:spcAft>
                <a:spcPts val="0"/>
              </a:spcAft>
              <a:buClr>
                <a:srgbClr val="FFFFFF"/>
              </a:buClr>
              <a:buSzPts val="900"/>
              <a:buFont typeface="Roboto"/>
              <a:buNone/>
              <a:defRPr>
                <a:solidFill>
                  <a:srgbClr val="FFFFFF"/>
                </a:solidFill>
              </a:defRPr>
            </a:lvl2pPr>
            <a:lvl3pPr lvl="2" algn="ctr" rtl="0">
              <a:lnSpc>
                <a:spcPct val="100000"/>
              </a:lnSpc>
              <a:spcBef>
                <a:spcPts val="400"/>
              </a:spcBef>
              <a:spcAft>
                <a:spcPts val="0"/>
              </a:spcAft>
              <a:buClr>
                <a:srgbClr val="FFFFFF"/>
              </a:buClr>
              <a:buSzPts val="900"/>
              <a:buFont typeface="Roboto"/>
              <a:buNone/>
              <a:defRPr>
                <a:solidFill>
                  <a:srgbClr val="FFFFFF"/>
                </a:solidFill>
              </a:defRPr>
            </a:lvl3pPr>
            <a:lvl4pPr lvl="3" algn="ctr" rtl="0">
              <a:lnSpc>
                <a:spcPct val="100000"/>
              </a:lnSpc>
              <a:spcBef>
                <a:spcPts val="400"/>
              </a:spcBef>
              <a:spcAft>
                <a:spcPts val="0"/>
              </a:spcAft>
              <a:buClr>
                <a:srgbClr val="FFFFFF"/>
              </a:buClr>
              <a:buSzPts val="900"/>
              <a:buFont typeface="Roboto"/>
              <a:buNone/>
              <a:defRPr>
                <a:solidFill>
                  <a:srgbClr val="FFFFFF"/>
                </a:solidFill>
              </a:defRPr>
            </a:lvl4pPr>
            <a:lvl5pPr lvl="4" algn="ctr" rtl="0">
              <a:lnSpc>
                <a:spcPct val="100000"/>
              </a:lnSpc>
              <a:spcBef>
                <a:spcPts val="400"/>
              </a:spcBef>
              <a:spcAft>
                <a:spcPts val="0"/>
              </a:spcAft>
              <a:buClr>
                <a:srgbClr val="FFFFFF"/>
              </a:buClr>
              <a:buSzPts val="900"/>
              <a:buFont typeface="Roboto"/>
              <a:buNone/>
              <a:defRPr>
                <a:solidFill>
                  <a:srgbClr val="FFFFFF"/>
                </a:solidFill>
              </a:defRPr>
            </a:lvl5pPr>
            <a:lvl6pPr lvl="5" algn="ctr" rtl="0">
              <a:lnSpc>
                <a:spcPct val="100000"/>
              </a:lnSpc>
              <a:spcBef>
                <a:spcPts val="400"/>
              </a:spcBef>
              <a:spcAft>
                <a:spcPts val="0"/>
              </a:spcAft>
              <a:buClr>
                <a:srgbClr val="FFFFFF"/>
              </a:buClr>
              <a:buSzPts val="900"/>
              <a:buFont typeface="Roboto"/>
              <a:buNone/>
              <a:defRPr sz="900">
                <a:solidFill>
                  <a:srgbClr val="FFFFFF"/>
                </a:solidFill>
                <a:latin typeface="Roboto"/>
                <a:ea typeface="Roboto"/>
                <a:cs typeface="Roboto"/>
                <a:sym typeface="Roboto"/>
              </a:defRPr>
            </a:lvl6pPr>
            <a:lvl7pPr lvl="6" algn="ctr" rtl="0">
              <a:lnSpc>
                <a:spcPct val="100000"/>
              </a:lnSpc>
              <a:spcBef>
                <a:spcPts val="400"/>
              </a:spcBef>
              <a:spcAft>
                <a:spcPts val="0"/>
              </a:spcAft>
              <a:buClr>
                <a:srgbClr val="FFFFFF"/>
              </a:buClr>
              <a:buSzPts val="900"/>
              <a:buFont typeface="Roboto"/>
              <a:buNone/>
              <a:defRPr sz="900">
                <a:solidFill>
                  <a:srgbClr val="FFFFFF"/>
                </a:solidFill>
                <a:latin typeface="Roboto"/>
                <a:ea typeface="Roboto"/>
                <a:cs typeface="Roboto"/>
                <a:sym typeface="Roboto"/>
              </a:defRPr>
            </a:lvl7pPr>
            <a:lvl8pPr lvl="7" algn="ctr" rtl="0">
              <a:lnSpc>
                <a:spcPct val="100000"/>
              </a:lnSpc>
              <a:spcBef>
                <a:spcPts val="400"/>
              </a:spcBef>
              <a:spcAft>
                <a:spcPts val="0"/>
              </a:spcAft>
              <a:buClr>
                <a:srgbClr val="FFFFFF"/>
              </a:buClr>
              <a:buSzPts val="900"/>
              <a:buFont typeface="Roboto"/>
              <a:buNone/>
              <a:defRPr sz="900">
                <a:solidFill>
                  <a:srgbClr val="FFFFFF"/>
                </a:solidFill>
                <a:latin typeface="Roboto"/>
                <a:ea typeface="Roboto"/>
                <a:cs typeface="Roboto"/>
                <a:sym typeface="Roboto"/>
              </a:defRPr>
            </a:lvl8pPr>
            <a:lvl9pPr lvl="8" algn="ctr" rtl="0">
              <a:lnSpc>
                <a:spcPct val="100000"/>
              </a:lnSpc>
              <a:spcBef>
                <a:spcPts val="400"/>
              </a:spcBef>
              <a:spcAft>
                <a:spcPts val="0"/>
              </a:spcAft>
              <a:buClr>
                <a:srgbClr val="FFFFFF"/>
              </a:buClr>
              <a:buSzPts val="900"/>
              <a:buFont typeface="Roboto"/>
              <a:buNone/>
              <a:defRPr sz="900">
                <a:solidFill>
                  <a:srgbClr val="FFFFFF"/>
                </a:solidFill>
                <a:latin typeface="Roboto"/>
                <a:ea typeface="Roboto"/>
                <a:cs typeface="Roboto"/>
                <a:sym typeface="Roboto"/>
              </a:defRPr>
            </a:lvl9pPr>
          </a:lstStyle>
          <a:p>
            <a:endParaRPr/>
          </a:p>
        </p:txBody>
      </p:sp>
      <p:sp>
        <p:nvSpPr>
          <p:cNvPr id="82" name="Google Shape;82;p8"/>
          <p:cNvSpPr/>
          <p:nvPr/>
        </p:nvSpPr>
        <p:spPr>
          <a:xfrm rot="10800000" flipH="1">
            <a:off x="5059867" y="0"/>
            <a:ext cx="4037101" cy="1751811"/>
          </a:xfrm>
          <a:custGeom>
            <a:avLst/>
            <a:gdLst/>
            <a:ahLst/>
            <a:cxnLst/>
            <a:rect l="l" t="t" r="r" b="b"/>
            <a:pathLst>
              <a:path w="16482" h="7152" extrusionOk="0">
                <a:moveTo>
                  <a:pt x="12713" y="1"/>
                </a:moveTo>
                <a:cubicBezTo>
                  <a:pt x="12371" y="1"/>
                  <a:pt x="12082" y="52"/>
                  <a:pt x="11867" y="166"/>
                </a:cubicBezTo>
                <a:cubicBezTo>
                  <a:pt x="9966" y="1202"/>
                  <a:pt x="12508" y="5496"/>
                  <a:pt x="10842" y="5581"/>
                </a:cubicBezTo>
                <a:cubicBezTo>
                  <a:pt x="10817" y="5582"/>
                  <a:pt x="10791" y="5583"/>
                  <a:pt x="10766" y="5583"/>
                </a:cubicBezTo>
                <a:cubicBezTo>
                  <a:pt x="9256" y="5583"/>
                  <a:pt x="8019" y="3281"/>
                  <a:pt x="6884" y="3281"/>
                </a:cubicBezTo>
                <a:cubicBezTo>
                  <a:pt x="6793" y="3281"/>
                  <a:pt x="6702" y="3296"/>
                  <a:pt x="6612" y="3328"/>
                </a:cubicBezTo>
                <a:cubicBezTo>
                  <a:pt x="5384" y="3765"/>
                  <a:pt x="6836" y="6692"/>
                  <a:pt x="5715" y="6905"/>
                </a:cubicBezTo>
                <a:cubicBezTo>
                  <a:pt x="5677" y="6913"/>
                  <a:pt x="5638" y="6916"/>
                  <a:pt x="5597" y="6916"/>
                </a:cubicBezTo>
                <a:cubicBezTo>
                  <a:pt x="4898" y="6916"/>
                  <a:pt x="3858" y="5884"/>
                  <a:pt x="2503" y="5884"/>
                </a:cubicBezTo>
                <a:cubicBezTo>
                  <a:pt x="1761" y="5884"/>
                  <a:pt x="926" y="6193"/>
                  <a:pt x="0" y="7152"/>
                </a:cubicBezTo>
                <a:lnTo>
                  <a:pt x="16481" y="7152"/>
                </a:lnTo>
                <a:lnTo>
                  <a:pt x="16481" y="935"/>
                </a:lnTo>
                <a:cubicBezTo>
                  <a:pt x="15078" y="407"/>
                  <a:pt x="13680" y="1"/>
                  <a:pt x="12713" y="1"/>
                </a:cubicBezTo>
                <a:close/>
              </a:path>
            </a:pathLst>
          </a:custGeom>
          <a:gradFill>
            <a:gsLst>
              <a:gs pos="0">
                <a:schemeClr val="accent1"/>
              </a:gs>
              <a:gs pos="100000">
                <a:schemeClr val="accent2"/>
              </a:gs>
            </a:gsLst>
            <a:path path="circle">
              <a:fillToRect l="50000" t="50000" r="50000" b="50000"/>
            </a:path>
            <a:tileRect/>
          </a:gradFill>
          <a:ln>
            <a:noFill/>
          </a:ln>
          <a:effectLst>
            <a:outerShdw blurRad="157163" dist="66675" dir="1014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 name="Google Shape;83;p8"/>
          <p:cNvSpPr/>
          <p:nvPr/>
        </p:nvSpPr>
        <p:spPr>
          <a:xfrm rot="10800000" flipH="1">
            <a:off x="6" y="3324574"/>
            <a:ext cx="4319762" cy="1818924"/>
          </a:xfrm>
          <a:custGeom>
            <a:avLst/>
            <a:gdLst/>
            <a:ahLst/>
            <a:cxnLst/>
            <a:rect l="l" t="t" r="r" b="b"/>
            <a:pathLst>
              <a:path w="17636" h="7426" extrusionOk="0">
                <a:moveTo>
                  <a:pt x="1" y="0"/>
                </a:moveTo>
                <a:lnTo>
                  <a:pt x="1" y="7337"/>
                </a:lnTo>
                <a:cubicBezTo>
                  <a:pt x="269" y="7393"/>
                  <a:pt x="537" y="7425"/>
                  <a:pt x="798" y="7425"/>
                </a:cubicBezTo>
                <a:cubicBezTo>
                  <a:pt x="1649" y="7425"/>
                  <a:pt x="2433" y="7078"/>
                  <a:pt x="2981" y="6024"/>
                </a:cubicBezTo>
                <a:cubicBezTo>
                  <a:pt x="3804" y="4415"/>
                  <a:pt x="4473" y="3985"/>
                  <a:pt x="5073" y="3985"/>
                </a:cubicBezTo>
                <a:cubicBezTo>
                  <a:pt x="5492" y="3985"/>
                  <a:pt x="5878" y="4195"/>
                  <a:pt x="6260" y="4358"/>
                </a:cubicBezTo>
                <a:cubicBezTo>
                  <a:pt x="6925" y="4645"/>
                  <a:pt x="8958" y="6071"/>
                  <a:pt x="10742" y="6071"/>
                </a:cubicBezTo>
                <a:cubicBezTo>
                  <a:pt x="11479" y="6071"/>
                  <a:pt x="12174" y="5827"/>
                  <a:pt x="12711" y="5158"/>
                </a:cubicBezTo>
                <a:cubicBezTo>
                  <a:pt x="14242" y="3274"/>
                  <a:pt x="14182" y="2723"/>
                  <a:pt x="14535" y="2723"/>
                </a:cubicBezTo>
                <a:cubicBezTo>
                  <a:pt x="14608" y="2723"/>
                  <a:pt x="14699" y="2747"/>
                  <a:pt x="14826" y="2787"/>
                </a:cubicBezTo>
                <a:cubicBezTo>
                  <a:pt x="15192" y="2904"/>
                  <a:pt x="15715" y="3135"/>
                  <a:pt x="16195" y="3135"/>
                </a:cubicBezTo>
                <a:cubicBezTo>
                  <a:pt x="16680" y="3135"/>
                  <a:pt x="17121" y="2899"/>
                  <a:pt x="17315" y="2072"/>
                </a:cubicBezTo>
                <a:cubicBezTo>
                  <a:pt x="17635" y="726"/>
                  <a:pt x="16396" y="160"/>
                  <a:pt x="15936" y="0"/>
                </a:cubicBezTo>
                <a:close/>
              </a:path>
            </a:pathLst>
          </a:custGeom>
          <a:gradFill>
            <a:gsLst>
              <a:gs pos="0">
                <a:schemeClr val="accent1"/>
              </a:gs>
              <a:gs pos="100000">
                <a:schemeClr val="accent2"/>
              </a:gs>
            </a:gsLst>
            <a:path path="circle">
              <a:fillToRect l="50000" t="50000" r="50000" b="50000"/>
            </a:path>
            <a:tileRect/>
          </a:gradFill>
          <a:ln>
            <a:noFill/>
          </a:ln>
          <a:effectLst>
            <a:outerShdw blurRad="157163" dist="19050" dir="1062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 name="Google Shape;84;p8"/>
          <p:cNvSpPr/>
          <p:nvPr/>
        </p:nvSpPr>
        <p:spPr>
          <a:xfrm rot="10800000" flipH="1">
            <a:off x="7359611" y="0"/>
            <a:ext cx="1784388" cy="1829457"/>
          </a:xfrm>
          <a:custGeom>
            <a:avLst/>
            <a:gdLst/>
            <a:ahLst/>
            <a:cxnLst/>
            <a:rect l="l" t="t" r="r" b="b"/>
            <a:pathLst>
              <a:path w="7285" h="7469" extrusionOk="0">
                <a:moveTo>
                  <a:pt x="6450" y="1"/>
                </a:moveTo>
                <a:cubicBezTo>
                  <a:pt x="6380" y="1"/>
                  <a:pt x="6309" y="15"/>
                  <a:pt x="6238" y="45"/>
                </a:cubicBezTo>
                <a:cubicBezTo>
                  <a:pt x="5265" y="441"/>
                  <a:pt x="6675" y="2801"/>
                  <a:pt x="5875" y="3548"/>
                </a:cubicBezTo>
                <a:cubicBezTo>
                  <a:pt x="5691" y="3722"/>
                  <a:pt x="5482" y="3788"/>
                  <a:pt x="5252" y="3788"/>
                </a:cubicBezTo>
                <a:cubicBezTo>
                  <a:pt x="4549" y="3788"/>
                  <a:pt x="3649" y="3177"/>
                  <a:pt x="2672" y="3177"/>
                </a:cubicBezTo>
                <a:cubicBezTo>
                  <a:pt x="2143" y="3177"/>
                  <a:pt x="1591" y="3357"/>
                  <a:pt x="1036" y="3911"/>
                </a:cubicBezTo>
                <a:cubicBezTo>
                  <a:pt x="0" y="4948"/>
                  <a:pt x="235" y="6368"/>
                  <a:pt x="673" y="7469"/>
                </a:cubicBezTo>
                <a:lnTo>
                  <a:pt x="7285" y="7469"/>
                </a:lnTo>
                <a:lnTo>
                  <a:pt x="7285" y="515"/>
                </a:lnTo>
                <a:cubicBezTo>
                  <a:pt x="6995" y="217"/>
                  <a:pt x="6726" y="1"/>
                  <a:pt x="6450" y="1"/>
                </a:cubicBezTo>
                <a:close/>
              </a:path>
            </a:pathLst>
          </a:custGeom>
          <a:gradFill>
            <a:gsLst>
              <a:gs pos="0">
                <a:schemeClr val="accent1"/>
              </a:gs>
              <a:gs pos="100000">
                <a:schemeClr val="accent2"/>
              </a:gs>
            </a:gsLst>
            <a:path path="circle">
              <a:fillToRect l="50000" t="50000" r="50000" b="50000"/>
            </a:path>
            <a:tileRect/>
          </a:gradFill>
          <a:ln>
            <a:noFill/>
          </a:ln>
          <a:effectLst>
            <a:outerShdw blurRad="157163" dist="66675" dir="1014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 name="Google Shape;85;p8"/>
          <p:cNvSpPr/>
          <p:nvPr/>
        </p:nvSpPr>
        <p:spPr>
          <a:xfrm rot="10800000" flipH="1">
            <a:off x="-132275" y="1"/>
            <a:ext cx="2896416" cy="2836160"/>
          </a:xfrm>
          <a:custGeom>
            <a:avLst/>
            <a:gdLst/>
            <a:ahLst/>
            <a:cxnLst/>
            <a:rect l="l" t="t" r="r" b="b"/>
            <a:pathLst>
              <a:path w="11825" h="11579" extrusionOk="0">
                <a:moveTo>
                  <a:pt x="524" y="1"/>
                </a:moveTo>
                <a:lnTo>
                  <a:pt x="524" y="11579"/>
                </a:lnTo>
                <a:lnTo>
                  <a:pt x="9453" y="11579"/>
                </a:lnTo>
                <a:cubicBezTo>
                  <a:pt x="9368" y="11408"/>
                  <a:pt x="9304" y="11226"/>
                  <a:pt x="9271" y="11002"/>
                </a:cubicBezTo>
                <a:cubicBezTo>
                  <a:pt x="8994" y="8876"/>
                  <a:pt x="11824" y="6195"/>
                  <a:pt x="10158" y="5405"/>
                </a:cubicBezTo>
                <a:cubicBezTo>
                  <a:pt x="10071" y="5363"/>
                  <a:pt x="9979" y="5343"/>
                  <a:pt x="9883" y="5343"/>
                </a:cubicBezTo>
                <a:cubicBezTo>
                  <a:pt x="8906" y="5343"/>
                  <a:pt x="7498" y="7379"/>
                  <a:pt x="6302" y="8662"/>
                </a:cubicBezTo>
                <a:cubicBezTo>
                  <a:pt x="5772" y="9229"/>
                  <a:pt x="5197" y="9556"/>
                  <a:pt x="4762" y="9556"/>
                </a:cubicBezTo>
                <a:cubicBezTo>
                  <a:pt x="4433" y="9556"/>
                  <a:pt x="4183" y="9370"/>
                  <a:pt x="4092" y="8961"/>
                </a:cubicBezTo>
                <a:cubicBezTo>
                  <a:pt x="3803" y="7701"/>
                  <a:pt x="5800" y="5928"/>
                  <a:pt x="4818" y="4604"/>
                </a:cubicBezTo>
                <a:cubicBezTo>
                  <a:pt x="3824" y="3279"/>
                  <a:pt x="2660" y="4326"/>
                  <a:pt x="1197" y="3215"/>
                </a:cubicBezTo>
                <a:cubicBezTo>
                  <a:pt x="0" y="2308"/>
                  <a:pt x="1496" y="908"/>
                  <a:pt x="524" y="1"/>
                </a:cubicBezTo>
                <a:close/>
              </a:path>
            </a:pathLst>
          </a:custGeom>
          <a:gradFill>
            <a:gsLst>
              <a:gs pos="0">
                <a:schemeClr val="accent1"/>
              </a:gs>
              <a:gs pos="100000">
                <a:schemeClr val="accent2"/>
              </a:gs>
            </a:gsLst>
            <a:path path="circle">
              <a:fillToRect l="50000" t="50000" r="50000" b="50000"/>
            </a:path>
            <a:tileRect/>
          </a:gradFill>
          <a:ln>
            <a:noFill/>
          </a:ln>
          <a:effectLst>
            <a:outerShdw blurRad="157163"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 name="Google Shape;86;p8"/>
          <p:cNvSpPr/>
          <p:nvPr/>
        </p:nvSpPr>
        <p:spPr>
          <a:xfrm rot="10800000" flipH="1">
            <a:off x="-3926" y="3937414"/>
            <a:ext cx="6252828" cy="1206085"/>
          </a:xfrm>
          <a:custGeom>
            <a:avLst/>
            <a:gdLst/>
            <a:ahLst/>
            <a:cxnLst/>
            <a:rect l="l" t="t" r="r" b="b"/>
            <a:pathLst>
              <a:path w="25528" h="4924" extrusionOk="0">
                <a:moveTo>
                  <a:pt x="0" y="0"/>
                </a:moveTo>
                <a:lnTo>
                  <a:pt x="0" y="4923"/>
                </a:lnTo>
                <a:cubicBezTo>
                  <a:pt x="1550" y="3518"/>
                  <a:pt x="1590" y="405"/>
                  <a:pt x="2664" y="405"/>
                </a:cubicBezTo>
                <a:cubicBezTo>
                  <a:pt x="2701" y="405"/>
                  <a:pt x="2738" y="409"/>
                  <a:pt x="2777" y="416"/>
                </a:cubicBezTo>
                <a:cubicBezTo>
                  <a:pt x="4454" y="715"/>
                  <a:pt x="4956" y="2915"/>
                  <a:pt x="6515" y="3684"/>
                </a:cubicBezTo>
                <a:cubicBezTo>
                  <a:pt x="6748" y="3801"/>
                  <a:pt x="6966" y="3853"/>
                  <a:pt x="7169" y="3853"/>
                </a:cubicBezTo>
                <a:cubicBezTo>
                  <a:pt x="8328" y="3853"/>
                  <a:pt x="9043" y="2186"/>
                  <a:pt x="9687" y="1377"/>
                </a:cubicBezTo>
                <a:cubicBezTo>
                  <a:pt x="9901" y="1110"/>
                  <a:pt x="10157" y="974"/>
                  <a:pt x="10478" y="974"/>
                </a:cubicBezTo>
                <a:cubicBezTo>
                  <a:pt x="11308" y="974"/>
                  <a:pt x="12574" y="1881"/>
                  <a:pt x="14686" y="3738"/>
                </a:cubicBezTo>
                <a:cubicBezTo>
                  <a:pt x="15116" y="4116"/>
                  <a:pt x="15689" y="4278"/>
                  <a:pt x="16352" y="4278"/>
                </a:cubicBezTo>
                <a:cubicBezTo>
                  <a:pt x="19060" y="4278"/>
                  <a:pt x="23279" y="1587"/>
                  <a:pt x="25527" y="0"/>
                </a:cubicBezTo>
                <a:close/>
              </a:path>
            </a:pathLst>
          </a:custGeom>
          <a:gradFill>
            <a:gsLst>
              <a:gs pos="0">
                <a:schemeClr val="accent1"/>
              </a:gs>
              <a:gs pos="100000">
                <a:schemeClr val="accent2"/>
              </a:gs>
            </a:gsLst>
            <a:path path="circle">
              <a:fillToRect l="50000" t="50000" r="50000" b="50000"/>
            </a:path>
            <a:tileRect/>
          </a:gradFill>
          <a:ln>
            <a:noFill/>
          </a:ln>
          <a:effectLst>
            <a:outerShdw blurRad="157163" dist="19050" dir="1062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NUMBERS + SUBTITLES">
  <p:cSld name="1_Título y objetos_1">
    <p:bg>
      <p:bgPr>
        <a:gradFill>
          <a:gsLst>
            <a:gs pos="0">
              <a:schemeClr val="accent1"/>
            </a:gs>
            <a:gs pos="100000">
              <a:schemeClr val="accent2"/>
            </a:gs>
          </a:gsLst>
          <a:path path="circle">
            <a:fillToRect l="50000" t="50000" r="50000" b="50000"/>
          </a:path>
          <a:tileRect/>
        </a:gradFill>
        <a:effectLst/>
      </p:bgPr>
    </p:bg>
    <p:spTree>
      <p:nvGrpSpPr>
        <p:cNvPr id="1" name="Shape 87"/>
        <p:cNvGrpSpPr/>
        <p:nvPr/>
      </p:nvGrpSpPr>
      <p:grpSpPr>
        <a:xfrm>
          <a:off x="0" y="0"/>
          <a:ext cx="0" cy="0"/>
          <a:chOff x="0" y="0"/>
          <a:chExt cx="0" cy="0"/>
        </a:xfrm>
      </p:grpSpPr>
      <p:sp>
        <p:nvSpPr>
          <p:cNvPr id="88" name="Google Shape;88;p9"/>
          <p:cNvSpPr/>
          <p:nvPr/>
        </p:nvSpPr>
        <p:spPr>
          <a:xfrm flipH="1">
            <a:off x="2266913" y="-50625"/>
            <a:ext cx="4606800" cy="4344000"/>
          </a:xfrm>
          <a:prstGeom prst="rect">
            <a:avLst/>
          </a:prstGeom>
          <a:noFill/>
          <a:ln w="28575" cap="flat" cmpd="sng">
            <a:solidFill>
              <a:srgbClr val="FFFFFF"/>
            </a:solidFill>
            <a:prstDash val="solid"/>
            <a:round/>
            <a:headEnd type="none" w="sm" len="sm"/>
            <a:tailEnd type="none" w="sm" len="sm"/>
          </a:ln>
        </p:spPr>
        <p:txBody>
          <a:bodyPr spcFirstLastPara="1" wrap="square" lIns="68575" tIns="68575" rIns="68575" bIns="68575" anchor="ctr" anchorCtr="0">
            <a:noAutofit/>
          </a:bodyPr>
          <a:lstStyle/>
          <a:p>
            <a:pPr marL="0" lvl="0" indent="0" algn="r" rtl="0">
              <a:spcBef>
                <a:spcPts val="0"/>
              </a:spcBef>
              <a:spcAft>
                <a:spcPts val="0"/>
              </a:spcAft>
              <a:buNone/>
            </a:pPr>
            <a:endParaRPr sz="1100">
              <a:solidFill>
                <a:srgbClr val="FFFFFF"/>
              </a:solidFill>
            </a:endParaRPr>
          </a:p>
        </p:txBody>
      </p:sp>
      <p:sp>
        <p:nvSpPr>
          <p:cNvPr id="89" name="Google Shape;89;p9"/>
          <p:cNvSpPr txBox="1">
            <a:spLocks noGrp="1"/>
          </p:cNvSpPr>
          <p:nvPr>
            <p:ph type="title" hasCustomPrompt="1"/>
          </p:nvPr>
        </p:nvSpPr>
        <p:spPr>
          <a:xfrm>
            <a:off x="1376775" y="1093017"/>
            <a:ext cx="6390300" cy="723300"/>
          </a:xfrm>
          <a:prstGeom prst="rect">
            <a:avLst/>
          </a:prstGeom>
        </p:spPr>
        <p:txBody>
          <a:bodyPr spcFirstLastPara="1" wrap="square" lIns="68575" tIns="34275" rIns="68575" bIns="34275" anchor="b" anchorCtr="0">
            <a:noAutofit/>
          </a:bodyPr>
          <a:lstStyle>
            <a:lvl1pPr lvl="0" algn="ctr" rtl="0">
              <a:spcBef>
                <a:spcPts val="0"/>
              </a:spcBef>
              <a:spcAft>
                <a:spcPts val="0"/>
              </a:spcAft>
              <a:buClr>
                <a:srgbClr val="FFFFFF"/>
              </a:buClr>
              <a:buSzPts val="3900"/>
              <a:buNone/>
              <a:defRPr sz="3900" b="0">
                <a:solidFill>
                  <a:srgbClr val="FFFFFF"/>
                </a:solidFill>
              </a:defRPr>
            </a:lvl1pPr>
            <a:lvl2pPr lvl="1" algn="ctr" rtl="0">
              <a:spcBef>
                <a:spcPts val="0"/>
              </a:spcBef>
              <a:spcAft>
                <a:spcPts val="0"/>
              </a:spcAft>
              <a:buClr>
                <a:srgbClr val="FFFFFF"/>
              </a:buClr>
              <a:buSzPts val="3900"/>
              <a:buFont typeface="Squada One"/>
              <a:buNone/>
              <a:defRPr sz="3900">
                <a:solidFill>
                  <a:srgbClr val="FFFFFF"/>
                </a:solidFill>
                <a:latin typeface="Squada One"/>
                <a:ea typeface="Squada One"/>
                <a:cs typeface="Squada One"/>
                <a:sym typeface="Squada One"/>
              </a:defRPr>
            </a:lvl2pPr>
            <a:lvl3pPr lvl="2" algn="ctr" rtl="0">
              <a:spcBef>
                <a:spcPts val="0"/>
              </a:spcBef>
              <a:spcAft>
                <a:spcPts val="0"/>
              </a:spcAft>
              <a:buClr>
                <a:srgbClr val="FFFFFF"/>
              </a:buClr>
              <a:buSzPts val="3900"/>
              <a:buFont typeface="Squada One"/>
              <a:buNone/>
              <a:defRPr sz="3900">
                <a:solidFill>
                  <a:srgbClr val="FFFFFF"/>
                </a:solidFill>
                <a:latin typeface="Squada One"/>
                <a:ea typeface="Squada One"/>
                <a:cs typeface="Squada One"/>
                <a:sym typeface="Squada One"/>
              </a:defRPr>
            </a:lvl3pPr>
            <a:lvl4pPr lvl="3" algn="ctr" rtl="0">
              <a:spcBef>
                <a:spcPts val="0"/>
              </a:spcBef>
              <a:spcAft>
                <a:spcPts val="0"/>
              </a:spcAft>
              <a:buClr>
                <a:srgbClr val="FFFFFF"/>
              </a:buClr>
              <a:buSzPts val="3900"/>
              <a:buFont typeface="Squada One"/>
              <a:buNone/>
              <a:defRPr sz="3900">
                <a:solidFill>
                  <a:srgbClr val="FFFFFF"/>
                </a:solidFill>
                <a:latin typeface="Squada One"/>
                <a:ea typeface="Squada One"/>
                <a:cs typeface="Squada One"/>
                <a:sym typeface="Squada One"/>
              </a:defRPr>
            </a:lvl4pPr>
            <a:lvl5pPr lvl="4" algn="ctr" rtl="0">
              <a:spcBef>
                <a:spcPts val="0"/>
              </a:spcBef>
              <a:spcAft>
                <a:spcPts val="0"/>
              </a:spcAft>
              <a:buClr>
                <a:srgbClr val="FFFFFF"/>
              </a:buClr>
              <a:buSzPts val="3900"/>
              <a:buFont typeface="Squada One"/>
              <a:buNone/>
              <a:defRPr sz="3900">
                <a:solidFill>
                  <a:srgbClr val="FFFFFF"/>
                </a:solidFill>
                <a:latin typeface="Squada One"/>
                <a:ea typeface="Squada One"/>
                <a:cs typeface="Squada One"/>
                <a:sym typeface="Squada One"/>
              </a:defRPr>
            </a:lvl5pPr>
            <a:lvl6pPr lvl="5" algn="ctr" rtl="0">
              <a:spcBef>
                <a:spcPts val="0"/>
              </a:spcBef>
              <a:spcAft>
                <a:spcPts val="0"/>
              </a:spcAft>
              <a:buClr>
                <a:srgbClr val="FFFFFF"/>
              </a:buClr>
              <a:buSzPts val="3900"/>
              <a:buFont typeface="Squada One"/>
              <a:buNone/>
              <a:defRPr sz="3900">
                <a:solidFill>
                  <a:srgbClr val="FFFFFF"/>
                </a:solidFill>
                <a:latin typeface="Squada One"/>
                <a:ea typeface="Squada One"/>
                <a:cs typeface="Squada One"/>
                <a:sym typeface="Squada One"/>
              </a:defRPr>
            </a:lvl6pPr>
            <a:lvl7pPr lvl="6" algn="ctr" rtl="0">
              <a:spcBef>
                <a:spcPts val="0"/>
              </a:spcBef>
              <a:spcAft>
                <a:spcPts val="0"/>
              </a:spcAft>
              <a:buClr>
                <a:srgbClr val="FFFFFF"/>
              </a:buClr>
              <a:buSzPts val="3900"/>
              <a:buFont typeface="Squada One"/>
              <a:buNone/>
              <a:defRPr sz="3900">
                <a:solidFill>
                  <a:srgbClr val="FFFFFF"/>
                </a:solidFill>
                <a:latin typeface="Squada One"/>
                <a:ea typeface="Squada One"/>
                <a:cs typeface="Squada One"/>
                <a:sym typeface="Squada One"/>
              </a:defRPr>
            </a:lvl7pPr>
            <a:lvl8pPr lvl="7" algn="ctr" rtl="0">
              <a:spcBef>
                <a:spcPts val="0"/>
              </a:spcBef>
              <a:spcAft>
                <a:spcPts val="0"/>
              </a:spcAft>
              <a:buClr>
                <a:srgbClr val="FFFFFF"/>
              </a:buClr>
              <a:buSzPts val="3900"/>
              <a:buFont typeface="Squada One"/>
              <a:buNone/>
              <a:defRPr sz="3900">
                <a:solidFill>
                  <a:srgbClr val="FFFFFF"/>
                </a:solidFill>
                <a:latin typeface="Squada One"/>
                <a:ea typeface="Squada One"/>
                <a:cs typeface="Squada One"/>
                <a:sym typeface="Squada One"/>
              </a:defRPr>
            </a:lvl8pPr>
            <a:lvl9pPr lvl="8" algn="ctr" rtl="0">
              <a:spcBef>
                <a:spcPts val="0"/>
              </a:spcBef>
              <a:spcAft>
                <a:spcPts val="0"/>
              </a:spcAft>
              <a:buClr>
                <a:srgbClr val="FFFFFF"/>
              </a:buClr>
              <a:buSzPts val="3900"/>
              <a:buFont typeface="Squada One"/>
              <a:buNone/>
              <a:defRPr sz="3900">
                <a:solidFill>
                  <a:srgbClr val="FFFFFF"/>
                </a:solidFill>
                <a:latin typeface="Squada One"/>
                <a:ea typeface="Squada One"/>
                <a:cs typeface="Squada One"/>
                <a:sym typeface="Squada One"/>
              </a:defRPr>
            </a:lvl9pPr>
          </a:lstStyle>
          <a:p>
            <a:r>
              <a:t>xx%</a:t>
            </a:r>
          </a:p>
        </p:txBody>
      </p:sp>
      <p:sp>
        <p:nvSpPr>
          <p:cNvPr id="90" name="Google Shape;90;p9"/>
          <p:cNvSpPr txBox="1">
            <a:spLocks noGrp="1"/>
          </p:cNvSpPr>
          <p:nvPr>
            <p:ph type="title" idx="2" hasCustomPrompt="1"/>
          </p:nvPr>
        </p:nvSpPr>
        <p:spPr>
          <a:xfrm>
            <a:off x="1376775" y="1953679"/>
            <a:ext cx="6390300" cy="723300"/>
          </a:xfrm>
          <a:prstGeom prst="rect">
            <a:avLst/>
          </a:prstGeom>
        </p:spPr>
        <p:txBody>
          <a:bodyPr spcFirstLastPara="1" wrap="square" lIns="68575" tIns="34275" rIns="68575" bIns="34275" anchor="b" anchorCtr="0">
            <a:noAutofit/>
          </a:bodyPr>
          <a:lstStyle>
            <a:lvl1pPr lvl="0" algn="ctr" rtl="0">
              <a:spcBef>
                <a:spcPts val="0"/>
              </a:spcBef>
              <a:spcAft>
                <a:spcPts val="0"/>
              </a:spcAft>
              <a:buClr>
                <a:srgbClr val="FFFFFF"/>
              </a:buClr>
              <a:buSzPts val="3900"/>
              <a:buNone/>
              <a:defRPr sz="3900" b="0">
                <a:solidFill>
                  <a:srgbClr val="FFFFFF"/>
                </a:solidFill>
              </a:defRPr>
            </a:lvl1pPr>
            <a:lvl2pPr lvl="1" algn="ctr" rtl="0">
              <a:spcBef>
                <a:spcPts val="0"/>
              </a:spcBef>
              <a:spcAft>
                <a:spcPts val="0"/>
              </a:spcAft>
              <a:buClr>
                <a:srgbClr val="FFFFFF"/>
              </a:buClr>
              <a:buSzPts val="3900"/>
              <a:buFont typeface="Squada One"/>
              <a:buNone/>
              <a:defRPr sz="3900">
                <a:solidFill>
                  <a:srgbClr val="FFFFFF"/>
                </a:solidFill>
                <a:latin typeface="Squada One"/>
                <a:ea typeface="Squada One"/>
                <a:cs typeface="Squada One"/>
                <a:sym typeface="Squada One"/>
              </a:defRPr>
            </a:lvl2pPr>
            <a:lvl3pPr lvl="2" algn="ctr" rtl="0">
              <a:spcBef>
                <a:spcPts val="0"/>
              </a:spcBef>
              <a:spcAft>
                <a:spcPts val="0"/>
              </a:spcAft>
              <a:buClr>
                <a:srgbClr val="FFFFFF"/>
              </a:buClr>
              <a:buSzPts val="3900"/>
              <a:buFont typeface="Squada One"/>
              <a:buNone/>
              <a:defRPr sz="3900">
                <a:solidFill>
                  <a:srgbClr val="FFFFFF"/>
                </a:solidFill>
                <a:latin typeface="Squada One"/>
                <a:ea typeface="Squada One"/>
                <a:cs typeface="Squada One"/>
                <a:sym typeface="Squada One"/>
              </a:defRPr>
            </a:lvl3pPr>
            <a:lvl4pPr lvl="3" algn="ctr" rtl="0">
              <a:spcBef>
                <a:spcPts val="0"/>
              </a:spcBef>
              <a:spcAft>
                <a:spcPts val="0"/>
              </a:spcAft>
              <a:buClr>
                <a:srgbClr val="FFFFFF"/>
              </a:buClr>
              <a:buSzPts val="3900"/>
              <a:buFont typeface="Squada One"/>
              <a:buNone/>
              <a:defRPr sz="3900">
                <a:solidFill>
                  <a:srgbClr val="FFFFFF"/>
                </a:solidFill>
                <a:latin typeface="Squada One"/>
                <a:ea typeface="Squada One"/>
                <a:cs typeface="Squada One"/>
                <a:sym typeface="Squada One"/>
              </a:defRPr>
            </a:lvl4pPr>
            <a:lvl5pPr lvl="4" algn="ctr" rtl="0">
              <a:spcBef>
                <a:spcPts val="0"/>
              </a:spcBef>
              <a:spcAft>
                <a:spcPts val="0"/>
              </a:spcAft>
              <a:buClr>
                <a:srgbClr val="FFFFFF"/>
              </a:buClr>
              <a:buSzPts val="3900"/>
              <a:buFont typeface="Squada One"/>
              <a:buNone/>
              <a:defRPr sz="3900">
                <a:solidFill>
                  <a:srgbClr val="FFFFFF"/>
                </a:solidFill>
                <a:latin typeface="Squada One"/>
                <a:ea typeface="Squada One"/>
                <a:cs typeface="Squada One"/>
                <a:sym typeface="Squada One"/>
              </a:defRPr>
            </a:lvl5pPr>
            <a:lvl6pPr lvl="5" algn="ctr" rtl="0">
              <a:spcBef>
                <a:spcPts val="0"/>
              </a:spcBef>
              <a:spcAft>
                <a:spcPts val="0"/>
              </a:spcAft>
              <a:buClr>
                <a:srgbClr val="FFFFFF"/>
              </a:buClr>
              <a:buSzPts val="3900"/>
              <a:buFont typeface="Squada One"/>
              <a:buNone/>
              <a:defRPr sz="3900">
                <a:solidFill>
                  <a:srgbClr val="FFFFFF"/>
                </a:solidFill>
                <a:latin typeface="Squada One"/>
                <a:ea typeface="Squada One"/>
                <a:cs typeface="Squada One"/>
                <a:sym typeface="Squada One"/>
              </a:defRPr>
            </a:lvl6pPr>
            <a:lvl7pPr lvl="6" algn="ctr" rtl="0">
              <a:spcBef>
                <a:spcPts val="0"/>
              </a:spcBef>
              <a:spcAft>
                <a:spcPts val="0"/>
              </a:spcAft>
              <a:buClr>
                <a:srgbClr val="FFFFFF"/>
              </a:buClr>
              <a:buSzPts val="3900"/>
              <a:buFont typeface="Squada One"/>
              <a:buNone/>
              <a:defRPr sz="3900">
                <a:solidFill>
                  <a:srgbClr val="FFFFFF"/>
                </a:solidFill>
                <a:latin typeface="Squada One"/>
                <a:ea typeface="Squada One"/>
                <a:cs typeface="Squada One"/>
                <a:sym typeface="Squada One"/>
              </a:defRPr>
            </a:lvl7pPr>
            <a:lvl8pPr lvl="7" algn="ctr" rtl="0">
              <a:spcBef>
                <a:spcPts val="0"/>
              </a:spcBef>
              <a:spcAft>
                <a:spcPts val="0"/>
              </a:spcAft>
              <a:buClr>
                <a:srgbClr val="FFFFFF"/>
              </a:buClr>
              <a:buSzPts val="3900"/>
              <a:buFont typeface="Squada One"/>
              <a:buNone/>
              <a:defRPr sz="3900">
                <a:solidFill>
                  <a:srgbClr val="FFFFFF"/>
                </a:solidFill>
                <a:latin typeface="Squada One"/>
                <a:ea typeface="Squada One"/>
                <a:cs typeface="Squada One"/>
                <a:sym typeface="Squada One"/>
              </a:defRPr>
            </a:lvl8pPr>
            <a:lvl9pPr lvl="8" algn="ctr" rtl="0">
              <a:spcBef>
                <a:spcPts val="0"/>
              </a:spcBef>
              <a:spcAft>
                <a:spcPts val="0"/>
              </a:spcAft>
              <a:buClr>
                <a:srgbClr val="FFFFFF"/>
              </a:buClr>
              <a:buSzPts val="3900"/>
              <a:buFont typeface="Squada One"/>
              <a:buNone/>
              <a:defRPr sz="3900">
                <a:solidFill>
                  <a:srgbClr val="FFFFFF"/>
                </a:solidFill>
                <a:latin typeface="Squada One"/>
                <a:ea typeface="Squada One"/>
                <a:cs typeface="Squada One"/>
                <a:sym typeface="Squada One"/>
              </a:defRPr>
            </a:lvl9pPr>
          </a:lstStyle>
          <a:p>
            <a:r>
              <a:t>xx%</a:t>
            </a:r>
          </a:p>
        </p:txBody>
      </p:sp>
      <p:sp>
        <p:nvSpPr>
          <p:cNvPr id="91" name="Google Shape;91;p9"/>
          <p:cNvSpPr txBox="1">
            <a:spLocks noGrp="1"/>
          </p:cNvSpPr>
          <p:nvPr>
            <p:ph type="title" idx="3" hasCustomPrompt="1"/>
          </p:nvPr>
        </p:nvSpPr>
        <p:spPr>
          <a:xfrm>
            <a:off x="1376775" y="2842917"/>
            <a:ext cx="6390300" cy="723300"/>
          </a:xfrm>
          <a:prstGeom prst="rect">
            <a:avLst/>
          </a:prstGeom>
        </p:spPr>
        <p:txBody>
          <a:bodyPr spcFirstLastPara="1" wrap="square" lIns="68575" tIns="34275" rIns="68575" bIns="34275" anchor="b" anchorCtr="0">
            <a:noAutofit/>
          </a:bodyPr>
          <a:lstStyle>
            <a:lvl1pPr lvl="0" algn="ctr" rtl="0">
              <a:spcBef>
                <a:spcPts val="0"/>
              </a:spcBef>
              <a:spcAft>
                <a:spcPts val="0"/>
              </a:spcAft>
              <a:buClr>
                <a:srgbClr val="FFFFFF"/>
              </a:buClr>
              <a:buSzPts val="3900"/>
              <a:buNone/>
              <a:defRPr sz="3900" b="0">
                <a:solidFill>
                  <a:srgbClr val="FFFFFF"/>
                </a:solidFill>
              </a:defRPr>
            </a:lvl1pPr>
            <a:lvl2pPr lvl="1" algn="ctr" rtl="0">
              <a:spcBef>
                <a:spcPts val="0"/>
              </a:spcBef>
              <a:spcAft>
                <a:spcPts val="0"/>
              </a:spcAft>
              <a:buClr>
                <a:srgbClr val="FFFFFF"/>
              </a:buClr>
              <a:buSzPts val="3900"/>
              <a:buFont typeface="Squada One"/>
              <a:buNone/>
              <a:defRPr sz="3900">
                <a:solidFill>
                  <a:srgbClr val="FFFFFF"/>
                </a:solidFill>
                <a:latin typeface="Squada One"/>
                <a:ea typeface="Squada One"/>
                <a:cs typeface="Squada One"/>
                <a:sym typeface="Squada One"/>
              </a:defRPr>
            </a:lvl2pPr>
            <a:lvl3pPr lvl="2" algn="ctr" rtl="0">
              <a:spcBef>
                <a:spcPts val="0"/>
              </a:spcBef>
              <a:spcAft>
                <a:spcPts val="0"/>
              </a:spcAft>
              <a:buClr>
                <a:srgbClr val="FFFFFF"/>
              </a:buClr>
              <a:buSzPts val="3900"/>
              <a:buFont typeface="Squada One"/>
              <a:buNone/>
              <a:defRPr sz="3900">
                <a:solidFill>
                  <a:srgbClr val="FFFFFF"/>
                </a:solidFill>
                <a:latin typeface="Squada One"/>
                <a:ea typeface="Squada One"/>
                <a:cs typeface="Squada One"/>
                <a:sym typeface="Squada One"/>
              </a:defRPr>
            </a:lvl3pPr>
            <a:lvl4pPr lvl="3" algn="ctr" rtl="0">
              <a:spcBef>
                <a:spcPts val="0"/>
              </a:spcBef>
              <a:spcAft>
                <a:spcPts val="0"/>
              </a:spcAft>
              <a:buClr>
                <a:srgbClr val="FFFFFF"/>
              </a:buClr>
              <a:buSzPts val="3900"/>
              <a:buFont typeface="Squada One"/>
              <a:buNone/>
              <a:defRPr sz="3900">
                <a:solidFill>
                  <a:srgbClr val="FFFFFF"/>
                </a:solidFill>
                <a:latin typeface="Squada One"/>
                <a:ea typeface="Squada One"/>
                <a:cs typeface="Squada One"/>
                <a:sym typeface="Squada One"/>
              </a:defRPr>
            </a:lvl4pPr>
            <a:lvl5pPr lvl="4" algn="ctr" rtl="0">
              <a:spcBef>
                <a:spcPts val="0"/>
              </a:spcBef>
              <a:spcAft>
                <a:spcPts val="0"/>
              </a:spcAft>
              <a:buClr>
                <a:srgbClr val="FFFFFF"/>
              </a:buClr>
              <a:buSzPts val="3900"/>
              <a:buFont typeface="Squada One"/>
              <a:buNone/>
              <a:defRPr sz="3900">
                <a:solidFill>
                  <a:srgbClr val="FFFFFF"/>
                </a:solidFill>
                <a:latin typeface="Squada One"/>
                <a:ea typeface="Squada One"/>
                <a:cs typeface="Squada One"/>
                <a:sym typeface="Squada One"/>
              </a:defRPr>
            </a:lvl5pPr>
            <a:lvl6pPr lvl="5" algn="ctr" rtl="0">
              <a:spcBef>
                <a:spcPts val="0"/>
              </a:spcBef>
              <a:spcAft>
                <a:spcPts val="0"/>
              </a:spcAft>
              <a:buClr>
                <a:srgbClr val="FFFFFF"/>
              </a:buClr>
              <a:buSzPts val="3900"/>
              <a:buFont typeface="Squada One"/>
              <a:buNone/>
              <a:defRPr sz="3900">
                <a:solidFill>
                  <a:srgbClr val="FFFFFF"/>
                </a:solidFill>
                <a:latin typeface="Squada One"/>
                <a:ea typeface="Squada One"/>
                <a:cs typeface="Squada One"/>
                <a:sym typeface="Squada One"/>
              </a:defRPr>
            </a:lvl6pPr>
            <a:lvl7pPr lvl="6" algn="ctr" rtl="0">
              <a:spcBef>
                <a:spcPts val="0"/>
              </a:spcBef>
              <a:spcAft>
                <a:spcPts val="0"/>
              </a:spcAft>
              <a:buClr>
                <a:srgbClr val="FFFFFF"/>
              </a:buClr>
              <a:buSzPts val="3900"/>
              <a:buFont typeface="Squada One"/>
              <a:buNone/>
              <a:defRPr sz="3900">
                <a:solidFill>
                  <a:srgbClr val="FFFFFF"/>
                </a:solidFill>
                <a:latin typeface="Squada One"/>
                <a:ea typeface="Squada One"/>
                <a:cs typeface="Squada One"/>
                <a:sym typeface="Squada One"/>
              </a:defRPr>
            </a:lvl7pPr>
            <a:lvl8pPr lvl="7" algn="ctr" rtl="0">
              <a:spcBef>
                <a:spcPts val="0"/>
              </a:spcBef>
              <a:spcAft>
                <a:spcPts val="0"/>
              </a:spcAft>
              <a:buClr>
                <a:srgbClr val="FFFFFF"/>
              </a:buClr>
              <a:buSzPts val="3900"/>
              <a:buFont typeface="Squada One"/>
              <a:buNone/>
              <a:defRPr sz="3900">
                <a:solidFill>
                  <a:srgbClr val="FFFFFF"/>
                </a:solidFill>
                <a:latin typeface="Squada One"/>
                <a:ea typeface="Squada One"/>
                <a:cs typeface="Squada One"/>
                <a:sym typeface="Squada One"/>
              </a:defRPr>
            </a:lvl8pPr>
            <a:lvl9pPr lvl="8" algn="ctr" rtl="0">
              <a:spcBef>
                <a:spcPts val="0"/>
              </a:spcBef>
              <a:spcAft>
                <a:spcPts val="0"/>
              </a:spcAft>
              <a:buClr>
                <a:srgbClr val="FFFFFF"/>
              </a:buClr>
              <a:buSzPts val="3900"/>
              <a:buFont typeface="Squada One"/>
              <a:buNone/>
              <a:defRPr sz="3900">
                <a:solidFill>
                  <a:srgbClr val="FFFFFF"/>
                </a:solidFill>
                <a:latin typeface="Squada One"/>
                <a:ea typeface="Squada One"/>
                <a:cs typeface="Squada One"/>
                <a:sym typeface="Squada One"/>
              </a:defRPr>
            </a:lvl9pPr>
          </a:lstStyle>
          <a:p>
            <a:r>
              <a:t>xx%</a:t>
            </a:r>
          </a:p>
        </p:txBody>
      </p:sp>
      <p:sp>
        <p:nvSpPr>
          <p:cNvPr id="92" name="Google Shape;92;p9"/>
          <p:cNvSpPr txBox="1">
            <a:spLocks noGrp="1"/>
          </p:cNvSpPr>
          <p:nvPr>
            <p:ph type="subTitle" idx="1"/>
          </p:nvPr>
        </p:nvSpPr>
        <p:spPr>
          <a:xfrm>
            <a:off x="2895188" y="1662988"/>
            <a:ext cx="3353700" cy="233700"/>
          </a:xfrm>
          <a:prstGeom prst="rect">
            <a:avLst/>
          </a:prstGeom>
        </p:spPr>
        <p:txBody>
          <a:bodyPr spcFirstLastPara="1" wrap="square" lIns="68575" tIns="34275" rIns="68575" bIns="34275" anchor="t" anchorCtr="0">
            <a:noAutofit/>
          </a:bodyPr>
          <a:lstStyle>
            <a:lvl1pPr lvl="0" algn="ctr" rtl="0">
              <a:lnSpc>
                <a:spcPct val="100000"/>
              </a:lnSpc>
              <a:spcBef>
                <a:spcPts val="800"/>
              </a:spcBef>
              <a:spcAft>
                <a:spcPts val="0"/>
              </a:spcAft>
              <a:buClr>
                <a:srgbClr val="FFFFFF"/>
              </a:buClr>
              <a:buSzPts val="900"/>
              <a:buFont typeface="Roboto"/>
              <a:buNone/>
              <a:defRPr>
                <a:solidFill>
                  <a:srgbClr val="FFFFFF"/>
                </a:solidFill>
              </a:defRPr>
            </a:lvl1pPr>
            <a:lvl2pPr lvl="1" algn="ctr" rtl="0">
              <a:lnSpc>
                <a:spcPct val="100000"/>
              </a:lnSpc>
              <a:spcBef>
                <a:spcPts val="400"/>
              </a:spcBef>
              <a:spcAft>
                <a:spcPts val="0"/>
              </a:spcAft>
              <a:buClr>
                <a:srgbClr val="FFFFFF"/>
              </a:buClr>
              <a:buSzPts val="900"/>
              <a:buFont typeface="Roboto"/>
              <a:buNone/>
              <a:defRPr>
                <a:solidFill>
                  <a:srgbClr val="FFFFFF"/>
                </a:solidFill>
              </a:defRPr>
            </a:lvl2pPr>
            <a:lvl3pPr lvl="2" algn="ctr" rtl="0">
              <a:lnSpc>
                <a:spcPct val="100000"/>
              </a:lnSpc>
              <a:spcBef>
                <a:spcPts val="400"/>
              </a:spcBef>
              <a:spcAft>
                <a:spcPts val="0"/>
              </a:spcAft>
              <a:buClr>
                <a:srgbClr val="FFFFFF"/>
              </a:buClr>
              <a:buSzPts val="900"/>
              <a:buFont typeface="Roboto"/>
              <a:buNone/>
              <a:defRPr>
                <a:solidFill>
                  <a:srgbClr val="FFFFFF"/>
                </a:solidFill>
              </a:defRPr>
            </a:lvl3pPr>
            <a:lvl4pPr lvl="3" algn="ctr" rtl="0">
              <a:lnSpc>
                <a:spcPct val="100000"/>
              </a:lnSpc>
              <a:spcBef>
                <a:spcPts val="400"/>
              </a:spcBef>
              <a:spcAft>
                <a:spcPts val="0"/>
              </a:spcAft>
              <a:buClr>
                <a:srgbClr val="FFFFFF"/>
              </a:buClr>
              <a:buSzPts val="900"/>
              <a:buFont typeface="Roboto"/>
              <a:buNone/>
              <a:defRPr>
                <a:solidFill>
                  <a:srgbClr val="FFFFFF"/>
                </a:solidFill>
              </a:defRPr>
            </a:lvl4pPr>
            <a:lvl5pPr lvl="4" algn="ctr" rtl="0">
              <a:lnSpc>
                <a:spcPct val="100000"/>
              </a:lnSpc>
              <a:spcBef>
                <a:spcPts val="400"/>
              </a:spcBef>
              <a:spcAft>
                <a:spcPts val="0"/>
              </a:spcAft>
              <a:buClr>
                <a:srgbClr val="FFFFFF"/>
              </a:buClr>
              <a:buSzPts val="900"/>
              <a:buFont typeface="Roboto"/>
              <a:buNone/>
              <a:defRPr>
                <a:solidFill>
                  <a:srgbClr val="FFFFFF"/>
                </a:solidFill>
              </a:defRPr>
            </a:lvl5pPr>
            <a:lvl6pPr lvl="5" algn="ctr" rtl="0">
              <a:lnSpc>
                <a:spcPct val="100000"/>
              </a:lnSpc>
              <a:spcBef>
                <a:spcPts val="400"/>
              </a:spcBef>
              <a:spcAft>
                <a:spcPts val="0"/>
              </a:spcAft>
              <a:buClr>
                <a:srgbClr val="FFFFFF"/>
              </a:buClr>
              <a:buSzPts val="900"/>
              <a:buFont typeface="Roboto"/>
              <a:buNone/>
              <a:defRPr sz="900">
                <a:solidFill>
                  <a:srgbClr val="FFFFFF"/>
                </a:solidFill>
                <a:latin typeface="Roboto"/>
                <a:ea typeface="Roboto"/>
                <a:cs typeface="Roboto"/>
                <a:sym typeface="Roboto"/>
              </a:defRPr>
            </a:lvl6pPr>
            <a:lvl7pPr lvl="6" algn="ctr" rtl="0">
              <a:lnSpc>
                <a:spcPct val="100000"/>
              </a:lnSpc>
              <a:spcBef>
                <a:spcPts val="400"/>
              </a:spcBef>
              <a:spcAft>
                <a:spcPts val="0"/>
              </a:spcAft>
              <a:buClr>
                <a:srgbClr val="FFFFFF"/>
              </a:buClr>
              <a:buSzPts val="900"/>
              <a:buFont typeface="Roboto"/>
              <a:buNone/>
              <a:defRPr sz="900">
                <a:solidFill>
                  <a:srgbClr val="FFFFFF"/>
                </a:solidFill>
                <a:latin typeface="Roboto"/>
                <a:ea typeface="Roboto"/>
                <a:cs typeface="Roboto"/>
                <a:sym typeface="Roboto"/>
              </a:defRPr>
            </a:lvl7pPr>
            <a:lvl8pPr lvl="7" algn="ctr" rtl="0">
              <a:lnSpc>
                <a:spcPct val="100000"/>
              </a:lnSpc>
              <a:spcBef>
                <a:spcPts val="400"/>
              </a:spcBef>
              <a:spcAft>
                <a:spcPts val="0"/>
              </a:spcAft>
              <a:buClr>
                <a:srgbClr val="FFFFFF"/>
              </a:buClr>
              <a:buSzPts val="900"/>
              <a:buFont typeface="Roboto"/>
              <a:buNone/>
              <a:defRPr sz="900">
                <a:solidFill>
                  <a:srgbClr val="FFFFFF"/>
                </a:solidFill>
                <a:latin typeface="Roboto"/>
                <a:ea typeface="Roboto"/>
                <a:cs typeface="Roboto"/>
                <a:sym typeface="Roboto"/>
              </a:defRPr>
            </a:lvl8pPr>
            <a:lvl9pPr lvl="8" algn="ctr" rtl="0">
              <a:lnSpc>
                <a:spcPct val="100000"/>
              </a:lnSpc>
              <a:spcBef>
                <a:spcPts val="400"/>
              </a:spcBef>
              <a:spcAft>
                <a:spcPts val="0"/>
              </a:spcAft>
              <a:buClr>
                <a:srgbClr val="FFFFFF"/>
              </a:buClr>
              <a:buSzPts val="900"/>
              <a:buFont typeface="Roboto"/>
              <a:buNone/>
              <a:defRPr sz="900">
                <a:solidFill>
                  <a:srgbClr val="FFFFFF"/>
                </a:solidFill>
                <a:latin typeface="Roboto"/>
                <a:ea typeface="Roboto"/>
                <a:cs typeface="Roboto"/>
                <a:sym typeface="Roboto"/>
              </a:defRPr>
            </a:lvl9pPr>
          </a:lstStyle>
          <a:p>
            <a:endParaRPr/>
          </a:p>
        </p:txBody>
      </p:sp>
      <p:sp>
        <p:nvSpPr>
          <p:cNvPr id="93" name="Google Shape;93;p9"/>
          <p:cNvSpPr txBox="1">
            <a:spLocks noGrp="1"/>
          </p:cNvSpPr>
          <p:nvPr>
            <p:ph type="subTitle" idx="4"/>
          </p:nvPr>
        </p:nvSpPr>
        <p:spPr>
          <a:xfrm>
            <a:off x="2895188" y="2543319"/>
            <a:ext cx="3353700" cy="233700"/>
          </a:xfrm>
          <a:prstGeom prst="rect">
            <a:avLst/>
          </a:prstGeom>
        </p:spPr>
        <p:txBody>
          <a:bodyPr spcFirstLastPara="1" wrap="square" lIns="68575" tIns="34275" rIns="68575" bIns="34275" anchor="t" anchorCtr="0">
            <a:noAutofit/>
          </a:bodyPr>
          <a:lstStyle>
            <a:lvl1pPr lvl="0" algn="ctr" rtl="0">
              <a:lnSpc>
                <a:spcPct val="100000"/>
              </a:lnSpc>
              <a:spcBef>
                <a:spcPts val="800"/>
              </a:spcBef>
              <a:spcAft>
                <a:spcPts val="0"/>
              </a:spcAft>
              <a:buClr>
                <a:srgbClr val="FFFFFF"/>
              </a:buClr>
              <a:buSzPts val="900"/>
              <a:buFont typeface="Roboto"/>
              <a:buNone/>
              <a:defRPr>
                <a:solidFill>
                  <a:srgbClr val="FFFFFF"/>
                </a:solidFill>
              </a:defRPr>
            </a:lvl1pPr>
            <a:lvl2pPr lvl="1" algn="ctr" rtl="0">
              <a:lnSpc>
                <a:spcPct val="100000"/>
              </a:lnSpc>
              <a:spcBef>
                <a:spcPts val="400"/>
              </a:spcBef>
              <a:spcAft>
                <a:spcPts val="0"/>
              </a:spcAft>
              <a:buClr>
                <a:srgbClr val="FFFFFF"/>
              </a:buClr>
              <a:buSzPts val="900"/>
              <a:buFont typeface="Roboto"/>
              <a:buNone/>
              <a:defRPr>
                <a:solidFill>
                  <a:srgbClr val="FFFFFF"/>
                </a:solidFill>
              </a:defRPr>
            </a:lvl2pPr>
            <a:lvl3pPr lvl="2" algn="ctr" rtl="0">
              <a:lnSpc>
                <a:spcPct val="100000"/>
              </a:lnSpc>
              <a:spcBef>
                <a:spcPts val="400"/>
              </a:spcBef>
              <a:spcAft>
                <a:spcPts val="0"/>
              </a:spcAft>
              <a:buClr>
                <a:srgbClr val="FFFFFF"/>
              </a:buClr>
              <a:buSzPts val="900"/>
              <a:buFont typeface="Roboto"/>
              <a:buNone/>
              <a:defRPr>
                <a:solidFill>
                  <a:srgbClr val="FFFFFF"/>
                </a:solidFill>
              </a:defRPr>
            </a:lvl3pPr>
            <a:lvl4pPr lvl="3" algn="ctr" rtl="0">
              <a:lnSpc>
                <a:spcPct val="100000"/>
              </a:lnSpc>
              <a:spcBef>
                <a:spcPts val="400"/>
              </a:spcBef>
              <a:spcAft>
                <a:spcPts val="0"/>
              </a:spcAft>
              <a:buClr>
                <a:srgbClr val="FFFFFF"/>
              </a:buClr>
              <a:buSzPts val="900"/>
              <a:buFont typeface="Roboto"/>
              <a:buNone/>
              <a:defRPr>
                <a:solidFill>
                  <a:srgbClr val="FFFFFF"/>
                </a:solidFill>
              </a:defRPr>
            </a:lvl4pPr>
            <a:lvl5pPr lvl="4" algn="ctr" rtl="0">
              <a:lnSpc>
                <a:spcPct val="100000"/>
              </a:lnSpc>
              <a:spcBef>
                <a:spcPts val="400"/>
              </a:spcBef>
              <a:spcAft>
                <a:spcPts val="0"/>
              </a:spcAft>
              <a:buClr>
                <a:srgbClr val="FFFFFF"/>
              </a:buClr>
              <a:buSzPts val="900"/>
              <a:buFont typeface="Roboto"/>
              <a:buNone/>
              <a:defRPr>
                <a:solidFill>
                  <a:srgbClr val="FFFFFF"/>
                </a:solidFill>
              </a:defRPr>
            </a:lvl5pPr>
            <a:lvl6pPr lvl="5" algn="ctr" rtl="0">
              <a:lnSpc>
                <a:spcPct val="100000"/>
              </a:lnSpc>
              <a:spcBef>
                <a:spcPts val="400"/>
              </a:spcBef>
              <a:spcAft>
                <a:spcPts val="0"/>
              </a:spcAft>
              <a:buClr>
                <a:srgbClr val="FFFFFF"/>
              </a:buClr>
              <a:buSzPts val="900"/>
              <a:buFont typeface="Roboto"/>
              <a:buNone/>
              <a:defRPr sz="900">
                <a:solidFill>
                  <a:srgbClr val="FFFFFF"/>
                </a:solidFill>
                <a:latin typeface="Roboto"/>
                <a:ea typeface="Roboto"/>
                <a:cs typeface="Roboto"/>
                <a:sym typeface="Roboto"/>
              </a:defRPr>
            </a:lvl6pPr>
            <a:lvl7pPr lvl="6" algn="ctr" rtl="0">
              <a:lnSpc>
                <a:spcPct val="100000"/>
              </a:lnSpc>
              <a:spcBef>
                <a:spcPts val="400"/>
              </a:spcBef>
              <a:spcAft>
                <a:spcPts val="0"/>
              </a:spcAft>
              <a:buClr>
                <a:srgbClr val="FFFFFF"/>
              </a:buClr>
              <a:buSzPts val="900"/>
              <a:buFont typeface="Roboto"/>
              <a:buNone/>
              <a:defRPr sz="900">
                <a:solidFill>
                  <a:srgbClr val="FFFFFF"/>
                </a:solidFill>
                <a:latin typeface="Roboto"/>
                <a:ea typeface="Roboto"/>
                <a:cs typeface="Roboto"/>
                <a:sym typeface="Roboto"/>
              </a:defRPr>
            </a:lvl7pPr>
            <a:lvl8pPr lvl="7" algn="ctr" rtl="0">
              <a:lnSpc>
                <a:spcPct val="100000"/>
              </a:lnSpc>
              <a:spcBef>
                <a:spcPts val="400"/>
              </a:spcBef>
              <a:spcAft>
                <a:spcPts val="0"/>
              </a:spcAft>
              <a:buClr>
                <a:srgbClr val="FFFFFF"/>
              </a:buClr>
              <a:buSzPts val="900"/>
              <a:buFont typeface="Roboto"/>
              <a:buNone/>
              <a:defRPr sz="900">
                <a:solidFill>
                  <a:srgbClr val="FFFFFF"/>
                </a:solidFill>
                <a:latin typeface="Roboto"/>
                <a:ea typeface="Roboto"/>
                <a:cs typeface="Roboto"/>
                <a:sym typeface="Roboto"/>
              </a:defRPr>
            </a:lvl8pPr>
            <a:lvl9pPr lvl="8" algn="ctr" rtl="0">
              <a:lnSpc>
                <a:spcPct val="100000"/>
              </a:lnSpc>
              <a:spcBef>
                <a:spcPts val="400"/>
              </a:spcBef>
              <a:spcAft>
                <a:spcPts val="0"/>
              </a:spcAft>
              <a:buClr>
                <a:srgbClr val="FFFFFF"/>
              </a:buClr>
              <a:buSzPts val="900"/>
              <a:buFont typeface="Roboto"/>
              <a:buNone/>
              <a:defRPr sz="900">
                <a:solidFill>
                  <a:srgbClr val="FFFFFF"/>
                </a:solidFill>
                <a:latin typeface="Roboto"/>
                <a:ea typeface="Roboto"/>
                <a:cs typeface="Roboto"/>
                <a:sym typeface="Roboto"/>
              </a:defRPr>
            </a:lvl9pPr>
          </a:lstStyle>
          <a:p>
            <a:endParaRPr/>
          </a:p>
        </p:txBody>
      </p:sp>
      <p:sp>
        <p:nvSpPr>
          <p:cNvPr id="94" name="Google Shape;94;p9"/>
          <p:cNvSpPr txBox="1">
            <a:spLocks noGrp="1"/>
          </p:cNvSpPr>
          <p:nvPr>
            <p:ph type="subTitle" idx="5"/>
          </p:nvPr>
        </p:nvSpPr>
        <p:spPr>
          <a:xfrm>
            <a:off x="2895188" y="3423650"/>
            <a:ext cx="3353700" cy="233700"/>
          </a:xfrm>
          <a:prstGeom prst="rect">
            <a:avLst/>
          </a:prstGeom>
        </p:spPr>
        <p:txBody>
          <a:bodyPr spcFirstLastPara="1" wrap="square" lIns="68575" tIns="34275" rIns="68575" bIns="34275" anchor="t" anchorCtr="0">
            <a:noAutofit/>
          </a:bodyPr>
          <a:lstStyle>
            <a:lvl1pPr lvl="0" algn="ctr" rtl="0">
              <a:lnSpc>
                <a:spcPct val="100000"/>
              </a:lnSpc>
              <a:spcBef>
                <a:spcPts val="800"/>
              </a:spcBef>
              <a:spcAft>
                <a:spcPts val="0"/>
              </a:spcAft>
              <a:buClr>
                <a:srgbClr val="FFFFFF"/>
              </a:buClr>
              <a:buSzPts val="900"/>
              <a:buFont typeface="Roboto"/>
              <a:buNone/>
              <a:defRPr>
                <a:solidFill>
                  <a:srgbClr val="FFFFFF"/>
                </a:solidFill>
              </a:defRPr>
            </a:lvl1pPr>
            <a:lvl2pPr lvl="1" algn="ctr" rtl="0">
              <a:lnSpc>
                <a:spcPct val="100000"/>
              </a:lnSpc>
              <a:spcBef>
                <a:spcPts val="400"/>
              </a:spcBef>
              <a:spcAft>
                <a:spcPts val="0"/>
              </a:spcAft>
              <a:buClr>
                <a:srgbClr val="FFFFFF"/>
              </a:buClr>
              <a:buSzPts val="900"/>
              <a:buFont typeface="Roboto"/>
              <a:buNone/>
              <a:defRPr>
                <a:solidFill>
                  <a:srgbClr val="FFFFFF"/>
                </a:solidFill>
              </a:defRPr>
            </a:lvl2pPr>
            <a:lvl3pPr lvl="2" algn="ctr" rtl="0">
              <a:lnSpc>
                <a:spcPct val="100000"/>
              </a:lnSpc>
              <a:spcBef>
                <a:spcPts val="400"/>
              </a:spcBef>
              <a:spcAft>
                <a:spcPts val="0"/>
              </a:spcAft>
              <a:buClr>
                <a:srgbClr val="FFFFFF"/>
              </a:buClr>
              <a:buSzPts val="900"/>
              <a:buFont typeface="Roboto"/>
              <a:buNone/>
              <a:defRPr>
                <a:solidFill>
                  <a:srgbClr val="FFFFFF"/>
                </a:solidFill>
              </a:defRPr>
            </a:lvl3pPr>
            <a:lvl4pPr lvl="3" algn="ctr" rtl="0">
              <a:lnSpc>
                <a:spcPct val="100000"/>
              </a:lnSpc>
              <a:spcBef>
                <a:spcPts val="400"/>
              </a:spcBef>
              <a:spcAft>
                <a:spcPts val="0"/>
              </a:spcAft>
              <a:buClr>
                <a:srgbClr val="FFFFFF"/>
              </a:buClr>
              <a:buSzPts val="900"/>
              <a:buFont typeface="Roboto"/>
              <a:buNone/>
              <a:defRPr>
                <a:solidFill>
                  <a:srgbClr val="FFFFFF"/>
                </a:solidFill>
              </a:defRPr>
            </a:lvl4pPr>
            <a:lvl5pPr lvl="4" algn="ctr" rtl="0">
              <a:lnSpc>
                <a:spcPct val="100000"/>
              </a:lnSpc>
              <a:spcBef>
                <a:spcPts val="400"/>
              </a:spcBef>
              <a:spcAft>
                <a:spcPts val="0"/>
              </a:spcAft>
              <a:buClr>
                <a:srgbClr val="FFFFFF"/>
              </a:buClr>
              <a:buSzPts val="900"/>
              <a:buFont typeface="Roboto"/>
              <a:buNone/>
              <a:defRPr>
                <a:solidFill>
                  <a:srgbClr val="FFFFFF"/>
                </a:solidFill>
              </a:defRPr>
            </a:lvl5pPr>
            <a:lvl6pPr lvl="5" algn="ctr" rtl="0">
              <a:lnSpc>
                <a:spcPct val="100000"/>
              </a:lnSpc>
              <a:spcBef>
                <a:spcPts val="400"/>
              </a:spcBef>
              <a:spcAft>
                <a:spcPts val="0"/>
              </a:spcAft>
              <a:buClr>
                <a:srgbClr val="FFFFFF"/>
              </a:buClr>
              <a:buSzPts val="900"/>
              <a:buFont typeface="Roboto"/>
              <a:buNone/>
              <a:defRPr sz="900">
                <a:solidFill>
                  <a:srgbClr val="FFFFFF"/>
                </a:solidFill>
                <a:latin typeface="Roboto"/>
                <a:ea typeface="Roboto"/>
                <a:cs typeface="Roboto"/>
                <a:sym typeface="Roboto"/>
              </a:defRPr>
            </a:lvl6pPr>
            <a:lvl7pPr lvl="6" algn="ctr" rtl="0">
              <a:lnSpc>
                <a:spcPct val="100000"/>
              </a:lnSpc>
              <a:spcBef>
                <a:spcPts val="400"/>
              </a:spcBef>
              <a:spcAft>
                <a:spcPts val="0"/>
              </a:spcAft>
              <a:buClr>
                <a:srgbClr val="FFFFFF"/>
              </a:buClr>
              <a:buSzPts val="900"/>
              <a:buFont typeface="Roboto"/>
              <a:buNone/>
              <a:defRPr sz="900">
                <a:solidFill>
                  <a:srgbClr val="FFFFFF"/>
                </a:solidFill>
                <a:latin typeface="Roboto"/>
                <a:ea typeface="Roboto"/>
                <a:cs typeface="Roboto"/>
                <a:sym typeface="Roboto"/>
              </a:defRPr>
            </a:lvl7pPr>
            <a:lvl8pPr lvl="7" algn="ctr" rtl="0">
              <a:lnSpc>
                <a:spcPct val="100000"/>
              </a:lnSpc>
              <a:spcBef>
                <a:spcPts val="400"/>
              </a:spcBef>
              <a:spcAft>
                <a:spcPts val="0"/>
              </a:spcAft>
              <a:buClr>
                <a:srgbClr val="FFFFFF"/>
              </a:buClr>
              <a:buSzPts val="900"/>
              <a:buFont typeface="Roboto"/>
              <a:buNone/>
              <a:defRPr sz="900">
                <a:solidFill>
                  <a:srgbClr val="FFFFFF"/>
                </a:solidFill>
                <a:latin typeface="Roboto"/>
                <a:ea typeface="Roboto"/>
                <a:cs typeface="Roboto"/>
                <a:sym typeface="Roboto"/>
              </a:defRPr>
            </a:lvl8pPr>
            <a:lvl9pPr lvl="8" algn="ctr" rtl="0">
              <a:lnSpc>
                <a:spcPct val="100000"/>
              </a:lnSpc>
              <a:spcBef>
                <a:spcPts val="400"/>
              </a:spcBef>
              <a:spcAft>
                <a:spcPts val="0"/>
              </a:spcAft>
              <a:buClr>
                <a:srgbClr val="FFFFFF"/>
              </a:buClr>
              <a:buSzPts val="900"/>
              <a:buFont typeface="Roboto"/>
              <a:buNone/>
              <a:defRPr sz="900">
                <a:solidFill>
                  <a:srgbClr val="FFFFFF"/>
                </a:solidFill>
                <a:latin typeface="Roboto"/>
                <a:ea typeface="Roboto"/>
                <a:cs typeface="Roboto"/>
                <a:sym typeface="Roboto"/>
              </a:defRPr>
            </a:lvl9pPr>
          </a:lstStyle>
          <a:p>
            <a:endParaRPr/>
          </a:p>
        </p:txBody>
      </p:sp>
      <p:sp>
        <p:nvSpPr>
          <p:cNvPr id="95" name="Google Shape;95;p9"/>
          <p:cNvSpPr/>
          <p:nvPr/>
        </p:nvSpPr>
        <p:spPr>
          <a:xfrm>
            <a:off x="5059867" y="3391687"/>
            <a:ext cx="4037101" cy="1751811"/>
          </a:xfrm>
          <a:custGeom>
            <a:avLst/>
            <a:gdLst/>
            <a:ahLst/>
            <a:cxnLst/>
            <a:rect l="l" t="t" r="r" b="b"/>
            <a:pathLst>
              <a:path w="16482" h="7152" extrusionOk="0">
                <a:moveTo>
                  <a:pt x="12713" y="1"/>
                </a:moveTo>
                <a:cubicBezTo>
                  <a:pt x="12371" y="1"/>
                  <a:pt x="12082" y="52"/>
                  <a:pt x="11867" y="166"/>
                </a:cubicBezTo>
                <a:cubicBezTo>
                  <a:pt x="9966" y="1202"/>
                  <a:pt x="12508" y="5496"/>
                  <a:pt x="10842" y="5581"/>
                </a:cubicBezTo>
                <a:cubicBezTo>
                  <a:pt x="10817" y="5582"/>
                  <a:pt x="10791" y="5583"/>
                  <a:pt x="10766" y="5583"/>
                </a:cubicBezTo>
                <a:cubicBezTo>
                  <a:pt x="9256" y="5583"/>
                  <a:pt x="8019" y="3281"/>
                  <a:pt x="6884" y="3281"/>
                </a:cubicBezTo>
                <a:cubicBezTo>
                  <a:pt x="6793" y="3281"/>
                  <a:pt x="6702" y="3296"/>
                  <a:pt x="6612" y="3328"/>
                </a:cubicBezTo>
                <a:cubicBezTo>
                  <a:pt x="5384" y="3765"/>
                  <a:pt x="6836" y="6692"/>
                  <a:pt x="5715" y="6905"/>
                </a:cubicBezTo>
                <a:cubicBezTo>
                  <a:pt x="5677" y="6913"/>
                  <a:pt x="5638" y="6916"/>
                  <a:pt x="5597" y="6916"/>
                </a:cubicBezTo>
                <a:cubicBezTo>
                  <a:pt x="4898" y="6916"/>
                  <a:pt x="3858" y="5884"/>
                  <a:pt x="2503" y="5884"/>
                </a:cubicBezTo>
                <a:cubicBezTo>
                  <a:pt x="1761" y="5884"/>
                  <a:pt x="926" y="6193"/>
                  <a:pt x="0" y="7152"/>
                </a:cubicBezTo>
                <a:lnTo>
                  <a:pt x="16481" y="7152"/>
                </a:lnTo>
                <a:lnTo>
                  <a:pt x="16481" y="935"/>
                </a:lnTo>
                <a:cubicBezTo>
                  <a:pt x="15078" y="407"/>
                  <a:pt x="13680" y="1"/>
                  <a:pt x="12713" y="1"/>
                </a:cubicBezTo>
                <a:close/>
              </a:path>
            </a:pathLst>
          </a:custGeom>
          <a:gradFill>
            <a:gsLst>
              <a:gs pos="0">
                <a:schemeClr val="accent1"/>
              </a:gs>
              <a:gs pos="100000">
                <a:schemeClr val="accent2"/>
              </a:gs>
            </a:gsLst>
            <a:path path="circle">
              <a:fillToRect l="50000" t="50000" r="50000" b="50000"/>
            </a:path>
            <a:tileRect/>
          </a:gradFill>
          <a:ln>
            <a:noFill/>
          </a:ln>
          <a:effectLst>
            <a:outerShdw blurRad="157163" dist="66675" dir="1014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 name="Google Shape;96;p9"/>
          <p:cNvSpPr/>
          <p:nvPr/>
        </p:nvSpPr>
        <p:spPr>
          <a:xfrm>
            <a:off x="6" y="0"/>
            <a:ext cx="4319762" cy="1818924"/>
          </a:xfrm>
          <a:custGeom>
            <a:avLst/>
            <a:gdLst/>
            <a:ahLst/>
            <a:cxnLst/>
            <a:rect l="l" t="t" r="r" b="b"/>
            <a:pathLst>
              <a:path w="17636" h="7426" extrusionOk="0">
                <a:moveTo>
                  <a:pt x="1" y="0"/>
                </a:moveTo>
                <a:lnTo>
                  <a:pt x="1" y="7337"/>
                </a:lnTo>
                <a:cubicBezTo>
                  <a:pt x="269" y="7393"/>
                  <a:pt x="537" y="7425"/>
                  <a:pt x="798" y="7425"/>
                </a:cubicBezTo>
                <a:cubicBezTo>
                  <a:pt x="1649" y="7425"/>
                  <a:pt x="2433" y="7078"/>
                  <a:pt x="2981" y="6024"/>
                </a:cubicBezTo>
                <a:cubicBezTo>
                  <a:pt x="3804" y="4415"/>
                  <a:pt x="4473" y="3985"/>
                  <a:pt x="5073" y="3985"/>
                </a:cubicBezTo>
                <a:cubicBezTo>
                  <a:pt x="5492" y="3985"/>
                  <a:pt x="5878" y="4195"/>
                  <a:pt x="6260" y="4358"/>
                </a:cubicBezTo>
                <a:cubicBezTo>
                  <a:pt x="6925" y="4645"/>
                  <a:pt x="8958" y="6071"/>
                  <a:pt x="10742" y="6071"/>
                </a:cubicBezTo>
                <a:cubicBezTo>
                  <a:pt x="11479" y="6071"/>
                  <a:pt x="12174" y="5827"/>
                  <a:pt x="12711" y="5158"/>
                </a:cubicBezTo>
                <a:cubicBezTo>
                  <a:pt x="14242" y="3274"/>
                  <a:pt x="14182" y="2723"/>
                  <a:pt x="14535" y="2723"/>
                </a:cubicBezTo>
                <a:cubicBezTo>
                  <a:pt x="14608" y="2723"/>
                  <a:pt x="14699" y="2747"/>
                  <a:pt x="14826" y="2787"/>
                </a:cubicBezTo>
                <a:cubicBezTo>
                  <a:pt x="15192" y="2904"/>
                  <a:pt x="15715" y="3135"/>
                  <a:pt x="16195" y="3135"/>
                </a:cubicBezTo>
                <a:cubicBezTo>
                  <a:pt x="16680" y="3135"/>
                  <a:pt x="17121" y="2899"/>
                  <a:pt x="17315" y="2072"/>
                </a:cubicBezTo>
                <a:cubicBezTo>
                  <a:pt x="17635" y="726"/>
                  <a:pt x="16396" y="160"/>
                  <a:pt x="15936" y="0"/>
                </a:cubicBezTo>
                <a:close/>
              </a:path>
            </a:pathLst>
          </a:custGeom>
          <a:gradFill>
            <a:gsLst>
              <a:gs pos="0">
                <a:schemeClr val="accent1"/>
              </a:gs>
              <a:gs pos="100000">
                <a:schemeClr val="accent2"/>
              </a:gs>
            </a:gsLst>
            <a:path path="circle">
              <a:fillToRect l="50000" t="50000" r="50000" b="50000"/>
            </a:path>
            <a:tileRect/>
          </a:gradFill>
          <a:ln>
            <a:noFill/>
          </a:ln>
          <a:effectLst>
            <a:outerShdw blurRad="157163"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 name="Google Shape;97;p9"/>
          <p:cNvSpPr/>
          <p:nvPr/>
        </p:nvSpPr>
        <p:spPr>
          <a:xfrm>
            <a:off x="7359611" y="3314041"/>
            <a:ext cx="1784388" cy="1829457"/>
          </a:xfrm>
          <a:custGeom>
            <a:avLst/>
            <a:gdLst/>
            <a:ahLst/>
            <a:cxnLst/>
            <a:rect l="l" t="t" r="r" b="b"/>
            <a:pathLst>
              <a:path w="7285" h="7469" extrusionOk="0">
                <a:moveTo>
                  <a:pt x="6450" y="1"/>
                </a:moveTo>
                <a:cubicBezTo>
                  <a:pt x="6380" y="1"/>
                  <a:pt x="6309" y="15"/>
                  <a:pt x="6238" y="45"/>
                </a:cubicBezTo>
                <a:cubicBezTo>
                  <a:pt x="5265" y="441"/>
                  <a:pt x="6675" y="2801"/>
                  <a:pt x="5875" y="3548"/>
                </a:cubicBezTo>
                <a:cubicBezTo>
                  <a:pt x="5691" y="3722"/>
                  <a:pt x="5482" y="3788"/>
                  <a:pt x="5252" y="3788"/>
                </a:cubicBezTo>
                <a:cubicBezTo>
                  <a:pt x="4549" y="3788"/>
                  <a:pt x="3649" y="3177"/>
                  <a:pt x="2672" y="3177"/>
                </a:cubicBezTo>
                <a:cubicBezTo>
                  <a:pt x="2143" y="3177"/>
                  <a:pt x="1591" y="3357"/>
                  <a:pt x="1036" y="3911"/>
                </a:cubicBezTo>
                <a:cubicBezTo>
                  <a:pt x="0" y="4948"/>
                  <a:pt x="235" y="6368"/>
                  <a:pt x="673" y="7469"/>
                </a:cubicBezTo>
                <a:lnTo>
                  <a:pt x="7285" y="7469"/>
                </a:lnTo>
                <a:lnTo>
                  <a:pt x="7285" y="515"/>
                </a:lnTo>
                <a:cubicBezTo>
                  <a:pt x="6995" y="217"/>
                  <a:pt x="6726" y="1"/>
                  <a:pt x="6450" y="1"/>
                </a:cubicBezTo>
                <a:close/>
              </a:path>
            </a:pathLst>
          </a:custGeom>
          <a:gradFill>
            <a:gsLst>
              <a:gs pos="0">
                <a:schemeClr val="accent1"/>
              </a:gs>
              <a:gs pos="100000">
                <a:schemeClr val="accent2"/>
              </a:gs>
            </a:gsLst>
            <a:path path="circle">
              <a:fillToRect l="50000" t="50000" r="50000" b="50000"/>
            </a:path>
            <a:tileRect/>
          </a:gradFill>
          <a:ln>
            <a:noFill/>
          </a:ln>
          <a:effectLst>
            <a:outerShdw blurRad="157163" dist="66675" dir="1014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 name="Google Shape;98;p9"/>
          <p:cNvSpPr/>
          <p:nvPr/>
        </p:nvSpPr>
        <p:spPr>
          <a:xfrm>
            <a:off x="-132275" y="2307337"/>
            <a:ext cx="2896416" cy="2836160"/>
          </a:xfrm>
          <a:custGeom>
            <a:avLst/>
            <a:gdLst/>
            <a:ahLst/>
            <a:cxnLst/>
            <a:rect l="l" t="t" r="r" b="b"/>
            <a:pathLst>
              <a:path w="11825" h="11579" extrusionOk="0">
                <a:moveTo>
                  <a:pt x="524" y="1"/>
                </a:moveTo>
                <a:lnTo>
                  <a:pt x="524" y="11579"/>
                </a:lnTo>
                <a:lnTo>
                  <a:pt x="9453" y="11579"/>
                </a:lnTo>
                <a:cubicBezTo>
                  <a:pt x="9368" y="11408"/>
                  <a:pt x="9304" y="11226"/>
                  <a:pt x="9271" y="11002"/>
                </a:cubicBezTo>
                <a:cubicBezTo>
                  <a:pt x="8994" y="8876"/>
                  <a:pt x="11824" y="6195"/>
                  <a:pt x="10158" y="5405"/>
                </a:cubicBezTo>
                <a:cubicBezTo>
                  <a:pt x="10071" y="5363"/>
                  <a:pt x="9979" y="5343"/>
                  <a:pt x="9883" y="5343"/>
                </a:cubicBezTo>
                <a:cubicBezTo>
                  <a:pt x="8906" y="5343"/>
                  <a:pt x="7498" y="7379"/>
                  <a:pt x="6302" y="8662"/>
                </a:cubicBezTo>
                <a:cubicBezTo>
                  <a:pt x="5772" y="9229"/>
                  <a:pt x="5197" y="9556"/>
                  <a:pt x="4762" y="9556"/>
                </a:cubicBezTo>
                <a:cubicBezTo>
                  <a:pt x="4433" y="9556"/>
                  <a:pt x="4183" y="9370"/>
                  <a:pt x="4092" y="8961"/>
                </a:cubicBezTo>
                <a:cubicBezTo>
                  <a:pt x="3803" y="7701"/>
                  <a:pt x="5800" y="5928"/>
                  <a:pt x="4818" y="4604"/>
                </a:cubicBezTo>
                <a:cubicBezTo>
                  <a:pt x="3824" y="3279"/>
                  <a:pt x="2660" y="4326"/>
                  <a:pt x="1197" y="3215"/>
                </a:cubicBezTo>
                <a:cubicBezTo>
                  <a:pt x="0" y="2308"/>
                  <a:pt x="1496" y="908"/>
                  <a:pt x="524" y="1"/>
                </a:cubicBezTo>
                <a:close/>
              </a:path>
            </a:pathLst>
          </a:custGeom>
          <a:gradFill>
            <a:gsLst>
              <a:gs pos="0">
                <a:schemeClr val="accent1"/>
              </a:gs>
              <a:gs pos="100000">
                <a:schemeClr val="accent2"/>
              </a:gs>
            </a:gsLst>
            <a:path path="circle">
              <a:fillToRect l="50000" t="50000" r="50000" b="50000"/>
            </a:path>
            <a:tileRect/>
          </a:gradFill>
          <a:ln>
            <a:noFill/>
          </a:ln>
          <a:effectLst>
            <a:outerShdw blurRad="157163"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 name="Google Shape;99;p9"/>
          <p:cNvSpPr/>
          <p:nvPr/>
        </p:nvSpPr>
        <p:spPr>
          <a:xfrm>
            <a:off x="-3926" y="0"/>
            <a:ext cx="6252828" cy="1206085"/>
          </a:xfrm>
          <a:custGeom>
            <a:avLst/>
            <a:gdLst/>
            <a:ahLst/>
            <a:cxnLst/>
            <a:rect l="l" t="t" r="r" b="b"/>
            <a:pathLst>
              <a:path w="25528" h="4924" extrusionOk="0">
                <a:moveTo>
                  <a:pt x="0" y="0"/>
                </a:moveTo>
                <a:lnTo>
                  <a:pt x="0" y="4923"/>
                </a:lnTo>
                <a:cubicBezTo>
                  <a:pt x="1550" y="3518"/>
                  <a:pt x="1590" y="405"/>
                  <a:pt x="2664" y="405"/>
                </a:cubicBezTo>
                <a:cubicBezTo>
                  <a:pt x="2701" y="405"/>
                  <a:pt x="2738" y="409"/>
                  <a:pt x="2777" y="416"/>
                </a:cubicBezTo>
                <a:cubicBezTo>
                  <a:pt x="4454" y="715"/>
                  <a:pt x="4956" y="2915"/>
                  <a:pt x="6515" y="3684"/>
                </a:cubicBezTo>
                <a:cubicBezTo>
                  <a:pt x="6748" y="3801"/>
                  <a:pt x="6966" y="3853"/>
                  <a:pt x="7169" y="3853"/>
                </a:cubicBezTo>
                <a:cubicBezTo>
                  <a:pt x="8328" y="3853"/>
                  <a:pt x="9043" y="2186"/>
                  <a:pt x="9687" y="1377"/>
                </a:cubicBezTo>
                <a:cubicBezTo>
                  <a:pt x="9901" y="1110"/>
                  <a:pt x="10157" y="974"/>
                  <a:pt x="10478" y="974"/>
                </a:cubicBezTo>
                <a:cubicBezTo>
                  <a:pt x="11308" y="974"/>
                  <a:pt x="12574" y="1881"/>
                  <a:pt x="14686" y="3738"/>
                </a:cubicBezTo>
                <a:cubicBezTo>
                  <a:pt x="15116" y="4116"/>
                  <a:pt x="15689" y="4278"/>
                  <a:pt x="16352" y="4278"/>
                </a:cubicBezTo>
                <a:cubicBezTo>
                  <a:pt x="19060" y="4278"/>
                  <a:pt x="23279" y="1587"/>
                  <a:pt x="25527" y="0"/>
                </a:cubicBezTo>
                <a:close/>
              </a:path>
            </a:pathLst>
          </a:custGeom>
          <a:gradFill>
            <a:gsLst>
              <a:gs pos="0">
                <a:schemeClr val="accent1"/>
              </a:gs>
              <a:gs pos="100000">
                <a:schemeClr val="accent2"/>
              </a:gs>
            </a:gsLst>
            <a:path path="circle">
              <a:fillToRect l="50000" t="50000" r="50000" b="50000"/>
            </a:path>
            <a:tileRect/>
          </a:gradFill>
          <a:ln>
            <a:noFill/>
          </a:ln>
          <a:effectLst>
            <a:outerShdw blurRad="157163"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HEADLINE 1">
  <p:cSld name="2_Título y objetos">
    <p:bg>
      <p:bgPr>
        <a:gradFill>
          <a:gsLst>
            <a:gs pos="0">
              <a:schemeClr val="accent1"/>
            </a:gs>
            <a:gs pos="100000">
              <a:schemeClr val="accent2"/>
            </a:gs>
          </a:gsLst>
          <a:path path="circle">
            <a:fillToRect l="50000" t="50000" r="50000" b="50000"/>
          </a:path>
          <a:tileRect/>
        </a:gradFill>
        <a:effectLst/>
      </p:bgPr>
    </p:bg>
    <p:spTree>
      <p:nvGrpSpPr>
        <p:cNvPr id="1" name="Shape 100"/>
        <p:cNvGrpSpPr/>
        <p:nvPr/>
      </p:nvGrpSpPr>
      <p:grpSpPr>
        <a:xfrm>
          <a:off x="0" y="0"/>
          <a:ext cx="0" cy="0"/>
          <a:chOff x="0" y="0"/>
          <a:chExt cx="0" cy="0"/>
        </a:xfrm>
      </p:grpSpPr>
      <p:sp>
        <p:nvSpPr>
          <p:cNvPr id="101" name="Google Shape;101;p10"/>
          <p:cNvSpPr/>
          <p:nvPr/>
        </p:nvSpPr>
        <p:spPr>
          <a:xfrm rot="5400000">
            <a:off x="3934472" y="-59473"/>
            <a:ext cx="5361831" cy="5057276"/>
          </a:xfrm>
          <a:custGeom>
            <a:avLst/>
            <a:gdLst/>
            <a:ahLst/>
            <a:cxnLst/>
            <a:rect l="l" t="t" r="r" b="b"/>
            <a:pathLst>
              <a:path w="21053" h="20647" extrusionOk="0">
                <a:moveTo>
                  <a:pt x="738" y="0"/>
                </a:moveTo>
                <a:lnTo>
                  <a:pt x="738" y="20647"/>
                </a:lnTo>
                <a:cubicBezTo>
                  <a:pt x="2874" y="19194"/>
                  <a:pt x="4764" y="13661"/>
                  <a:pt x="2628" y="12967"/>
                </a:cubicBezTo>
                <a:cubicBezTo>
                  <a:pt x="866" y="12390"/>
                  <a:pt x="0" y="10831"/>
                  <a:pt x="2051" y="8919"/>
                </a:cubicBezTo>
                <a:cubicBezTo>
                  <a:pt x="4102" y="7007"/>
                  <a:pt x="919" y="5587"/>
                  <a:pt x="2030" y="4187"/>
                </a:cubicBezTo>
                <a:cubicBezTo>
                  <a:pt x="2299" y="3843"/>
                  <a:pt x="2637" y="3724"/>
                  <a:pt x="3010" y="3724"/>
                </a:cubicBezTo>
                <a:cubicBezTo>
                  <a:pt x="3839" y="3724"/>
                  <a:pt x="4845" y="4307"/>
                  <a:pt x="5669" y="4307"/>
                </a:cubicBezTo>
                <a:cubicBezTo>
                  <a:pt x="5994" y="4307"/>
                  <a:pt x="6291" y="4217"/>
                  <a:pt x="6537" y="3963"/>
                </a:cubicBezTo>
                <a:cubicBezTo>
                  <a:pt x="7663" y="2806"/>
                  <a:pt x="7494" y="84"/>
                  <a:pt x="9550" y="84"/>
                </a:cubicBezTo>
                <a:cubicBezTo>
                  <a:pt x="9581" y="84"/>
                  <a:pt x="9613" y="84"/>
                  <a:pt x="9646" y="86"/>
                </a:cubicBezTo>
                <a:cubicBezTo>
                  <a:pt x="11723" y="158"/>
                  <a:pt x="13041" y="3333"/>
                  <a:pt x="15826" y="3333"/>
                </a:cubicBezTo>
                <a:cubicBezTo>
                  <a:pt x="15918" y="3333"/>
                  <a:pt x="16012" y="3330"/>
                  <a:pt x="16107" y="3322"/>
                </a:cubicBezTo>
                <a:cubicBezTo>
                  <a:pt x="18383" y="3151"/>
                  <a:pt x="20070" y="1378"/>
                  <a:pt x="21053" y="0"/>
                </a:cubicBezTo>
                <a:close/>
              </a:path>
            </a:pathLst>
          </a:custGeom>
          <a:gradFill>
            <a:gsLst>
              <a:gs pos="0">
                <a:schemeClr val="accent1"/>
              </a:gs>
              <a:gs pos="100000">
                <a:schemeClr val="accent2"/>
              </a:gs>
            </a:gsLst>
            <a:path path="circle">
              <a:fillToRect l="50000" t="50000" r="50000" b="50000"/>
            </a:path>
            <a:tileRect/>
          </a:gradFill>
          <a:ln>
            <a:noFill/>
          </a:ln>
          <a:effectLst>
            <a:outerShdw blurRad="11430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 name="Google Shape;102;p10"/>
          <p:cNvSpPr txBox="1">
            <a:spLocks noGrp="1"/>
          </p:cNvSpPr>
          <p:nvPr>
            <p:ph type="ctrTitle"/>
          </p:nvPr>
        </p:nvSpPr>
        <p:spPr>
          <a:xfrm>
            <a:off x="19" y="2446475"/>
            <a:ext cx="9144000" cy="464400"/>
          </a:xfrm>
          <a:prstGeom prst="rect">
            <a:avLst/>
          </a:prstGeom>
        </p:spPr>
        <p:txBody>
          <a:bodyPr spcFirstLastPara="1" wrap="square" lIns="68575" tIns="34275" rIns="68575" bIns="34275" anchor="b" anchorCtr="0">
            <a:noAutofit/>
          </a:bodyPr>
          <a:lstStyle>
            <a:lvl1pPr lvl="0" algn="ctr" rtl="0">
              <a:spcBef>
                <a:spcPts val="0"/>
              </a:spcBef>
              <a:spcAft>
                <a:spcPts val="0"/>
              </a:spcAft>
              <a:buClr>
                <a:srgbClr val="FFFFFF"/>
              </a:buClr>
              <a:buSzPts val="3000"/>
              <a:buNone/>
              <a:defRPr sz="3000" b="0">
                <a:solidFill>
                  <a:srgbClr val="FFFFFF"/>
                </a:solidFill>
              </a:defRPr>
            </a:lvl1pPr>
            <a:lvl2pPr lvl="1" algn="ctr" rtl="0">
              <a:spcBef>
                <a:spcPts val="0"/>
              </a:spcBef>
              <a:spcAft>
                <a:spcPts val="0"/>
              </a:spcAft>
              <a:buClr>
                <a:srgbClr val="FFFFFF"/>
              </a:buClr>
              <a:buSzPts val="3000"/>
              <a:buNone/>
              <a:defRPr sz="3000">
                <a:solidFill>
                  <a:srgbClr val="FFFFFF"/>
                </a:solidFill>
              </a:defRPr>
            </a:lvl2pPr>
            <a:lvl3pPr lvl="2" algn="ctr" rtl="0">
              <a:spcBef>
                <a:spcPts val="0"/>
              </a:spcBef>
              <a:spcAft>
                <a:spcPts val="0"/>
              </a:spcAft>
              <a:buClr>
                <a:srgbClr val="FFFFFF"/>
              </a:buClr>
              <a:buSzPts val="3000"/>
              <a:buNone/>
              <a:defRPr sz="3000">
                <a:solidFill>
                  <a:srgbClr val="FFFFFF"/>
                </a:solidFill>
              </a:defRPr>
            </a:lvl3pPr>
            <a:lvl4pPr lvl="3" algn="ctr" rtl="0">
              <a:spcBef>
                <a:spcPts val="0"/>
              </a:spcBef>
              <a:spcAft>
                <a:spcPts val="0"/>
              </a:spcAft>
              <a:buClr>
                <a:srgbClr val="FFFFFF"/>
              </a:buClr>
              <a:buSzPts val="3000"/>
              <a:buNone/>
              <a:defRPr sz="3000">
                <a:solidFill>
                  <a:srgbClr val="FFFFFF"/>
                </a:solidFill>
              </a:defRPr>
            </a:lvl4pPr>
            <a:lvl5pPr lvl="4" algn="ctr" rtl="0">
              <a:spcBef>
                <a:spcPts val="0"/>
              </a:spcBef>
              <a:spcAft>
                <a:spcPts val="0"/>
              </a:spcAft>
              <a:buClr>
                <a:srgbClr val="FFFFFF"/>
              </a:buClr>
              <a:buSzPts val="3000"/>
              <a:buNone/>
              <a:defRPr sz="3000">
                <a:solidFill>
                  <a:srgbClr val="FFFFFF"/>
                </a:solidFill>
              </a:defRPr>
            </a:lvl5pPr>
            <a:lvl6pPr lvl="5" algn="ctr" rtl="0">
              <a:spcBef>
                <a:spcPts val="0"/>
              </a:spcBef>
              <a:spcAft>
                <a:spcPts val="0"/>
              </a:spcAft>
              <a:buClr>
                <a:srgbClr val="FFFFFF"/>
              </a:buClr>
              <a:buSzPts val="3000"/>
              <a:buNone/>
              <a:defRPr sz="3000">
                <a:solidFill>
                  <a:srgbClr val="FFFFFF"/>
                </a:solidFill>
              </a:defRPr>
            </a:lvl6pPr>
            <a:lvl7pPr lvl="6" algn="ctr" rtl="0">
              <a:spcBef>
                <a:spcPts val="0"/>
              </a:spcBef>
              <a:spcAft>
                <a:spcPts val="0"/>
              </a:spcAft>
              <a:buClr>
                <a:srgbClr val="FFFFFF"/>
              </a:buClr>
              <a:buSzPts val="3000"/>
              <a:buNone/>
              <a:defRPr sz="3000">
                <a:solidFill>
                  <a:srgbClr val="FFFFFF"/>
                </a:solidFill>
              </a:defRPr>
            </a:lvl7pPr>
            <a:lvl8pPr lvl="7" algn="ctr" rtl="0">
              <a:spcBef>
                <a:spcPts val="0"/>
              </a:spcBef>
              <a:spcAft>
                <a:spcPts val="0"/>
              </a:spcAft>
              <a:buClr>
                <a:srgbClr val="FFFFFF"/>
              </a:buClr>
              <a:buSzPts val="3000"/>
              <a:buNone/>
              <a:defRPr sz="3000">
                <a:solidFill>
                  <a:srgbClr val="FFFFFF"/>
                </a:solidFill>
              </a:defRPr>
            </a:lvl8pPr>
            <a:lvl9pPr lvl="8" algn="ctr" rtl="0">
              <a:spcBef>
                <a:spcPts val="0"/>
              </a:spcBef>
              <a:spcAft>
                <a:spcPts val="0"/>
              </a:spcAft>
              <a:buClr>
                <a:srgbClr val="FFFFFF"/>
              </a:buClr>
              <a:buSzPts val="3000"/>
              <a:buNone/>
              <a:defRPr sz="3000">
                <a:solidFill>
                  <a:srgbClr val="FFFFFF"/>
                </a:solidFill>
              </a:defRPr>
            </a:lvl9pPr>
          </a:lstStyle>
          <a:p>
            <a:endParaRPr/>
          </a:p>
        </p:txBody>
      </p:sp>
      <p:sp>
        <p:nvSpPr>
          <p:cNvPr id="103" name="Google Shape;103;p10"/>
          <p:cNvSpPr txBox="1">
            <a:spLocks noGrp="1"/>
          </p:cNvSpPr>
          <p:nvPr>
            <p:ph type="subTitle" idx="1"/>
          </p:nvPr>
        </p:nvSpPr>
        <p:spPr>
          <a:xfrm>
            <a:off x="3244369" y="2862763"/>
            <a:ext cx="2655300" cy="792600"/>
          </a:xfrm>
          <a:prstGeom prst="rect">
            <a:avLst/>
          </a:prstGeom>
        </p:spPr>
        <p:txBody>
          <a:bodyPr spcFirstLastPara="1" wrap="square" lIns="68575" tIns="34275" rIns="68575" bIns="34275" anchor="t" anchorCtr="0">
            <a:noAutofit/>
          </a:bodyPr>
          <a:lstStyle>
            <a:lvl1pPr lvl="0" algn="ctr" rtl="0">
              <a:lnSpc>
                <a:spcPct val="100000"/>
              </a:lnSpc>
              <a:spcBef>
                <a:spcPts val="800"/>
              </a:spcBef>
              <a:spcAft>
                <a:spcPts val="0"/>
              </a:spcAft>
              <a:buClr>
                <a:srgbClr val="FFFFFF"/>
              </a:buClr>
              <a:buSzPts val="1200"/>
              <a:buNone/>
              <a:defRPr sz="1200">
                <a:solidFill>
                  <a:srgbClr val="FFFFFF"/>
                </a:solidFill>
              </a:defRPr>
            </a:lvl1pPr>
            <a:lvl2pPr lvl="1" algn="ctr" rtl="0">
              <a:lnSpc>
                <a:spcPct val="100000"/>
              </a:lnSpc>
              <a:spcBef>
                <a:spcPts val="400"/>
              </a:spcBef>
              <a:spcAft>
                <a:spcPts val="0"/>
              </a:spcAft>
              <a:buClr>
                <a:srgbClr val="FFFFFF"/>
              </a:buClr>
              <a:buSzPts val="2800"/>
              <a:buNone/>
              <a:defRPr sz="2800">
                <a:solidFill>
                  <a:srgbClr val="FFFFFF"/>
                </a:solidFill>
              </a:defRPr>
            </a:lvl2pPr>
            <a:lvl3pPr lvl="2" algn="ctr" rtl="0">
              <a:lnSpc>
                <a:spcPct val="100000"/>
              </a:lnSpc>
              <a:spcBef>
                <a:spcPts val="400"/>
              </a:spcBef>
              <a:spcAft>
                <a:spcPts val="0"/>
              </a:spcAft>
              <a:buClr>
                <a:srgbClr val="FFFFFF"/>
              </a:buClr>
              <a:buSzPts val="2800"/>
              <a:buNone/>
              <a:defRPr sz="2800">
                <a:solidFill>
                  <a:srgbClr val="FFFFFF"/>
                </a:solidFill>
              </a:defRPr>
            </a:lvl3pPr>
            <a:lvl4pPr lvl="3" algn="ctr" rtl="0">
              <a:lnSpc>
                <a:spcPct val="100000"/>
              </a:lnSpc>
              <a:spcBef>
                <a:spcPts val="400"/>
              </a:spcBef>
              <a:spcAft>
                <a:spcPts val="0"/>
              </a:spcAft>
              <a:buClr>
                <a:srgbClr val="FFFFFF"/>
              </a:buClr>
              <a:buSzPts val="2800"/>
              <a:buNone/>
              <a:defRPr sz="2800">
                <a:solidFill>
                  <a:srgbClr val="FFFFFF"/>
                </a:solidFill>
              </a:defRPr>
            </a:lvl4pPr>
            <a:lvl5pPr lvl="4" algn="ctr" rtl="0">
              <a:lnSpc>
                <a:spcPct val="100000"/>
              </a:lnSpc>
              <a:spcBef>
                <a:spcPts val="400"/>
              </a:spcBef>
              <a:spcAft>
                <a:spcPts val="0"/>
              </a:spcAft>
              <a:buClr>
                <a:srgbClr val="FFFFFF"/>
              </a:buClr>
              <a:buSzPts val="2800"/>
              <a:buNone/>
              <a:defRPr sz="2800">
                <a:solidFill>
                  <a:srgbClr val="FFFFFF"/>
                </a:solidFill>
              </a:defRPr>
            </a:lvl5pPr>
            <a:lvl6pPr lvl="5" algn="ctr" rtl="0">
              <a:lnSpc>
                <a:spcPct val="100000"/>
              </a:lnSpc>
              <a:spcBef>
                <a:spcPts val="400"/>
              </a:spcBef>
              <a:spcAft>
                <a:spcPts val="0"/>
              </a:spcAft>
              <a:buClr>
                <a:srgbClr val="FFFFFF"/>
              </a:buClr>
              <a:buSzPts val="2800"/>
              <a:buNone/>
              <a:defRPr sz="2800">
                <a:solidFill>
                  <a:srgbClr val="FFFFFF"/>
                </a:solidFill>
              </a:defRPr>
            </a:lvl6pPr>
            <a:lvl7pPr lvl="6" algn="ctr" rtl="0">
              <a:lnSpc>
                <a:spcPct val="100000"/>
              </a:lnSpc>
              <a:spcBef>
                <a:spcPts val="400"/>
              </a:spcBef>
              <a:spcAft>
                <a:spcPts val="0"/>
              </a:spcAft>
              <a:buClr>
                <a:srgbClr val="FFFFFF"/>
              </a:buClr>
              <a:buSzPts val="2800"/>
              <a:buNone/>
              <a:defRPr sz="2800">
                <a:solidFill>
                  <a:srgbClr val="FFFFFF"/>
                </a:solidFill>
              </a:defRPr>
            </a:lvl7pPr>
            <a:lvl8pPr lvl="7" algn="ctr" rtl="0">
              <a:lnSpc>
                <a:spcPct val="100000"/>
              </a:lnSpc>
              <a:spcBef>
                <a:spcPts val="400"/>
              </a:spcBef>
              <a:spcAft>
                <a:spcPts val="0"/>
              </a:spcAft>
              <a:buClr>
                <a:srgbClr val="FFFFFF"/>
              </a:buClr>
              <a:buSzPts val="2800"/>
              <a:buNone/>
              <a:defRPr sz="2800">
                <a:solidFill>
                  <a:srgbClr val="FFFFFF"/>
                </a:solidFill>
              </a:defRPr>
            </a:lvl8pPr>
            <a:lvl9pPr lvl="8" algn="ctr" rtl="0">
              <a:lnSpc>
                <a:spcPct val="100000"/>
              </a:lnSpc>
              <a:spcBef>
                <a:spcPts val="400"/>
              </a:spcBef>
              <a:spcAft>
                <a:spcPts val="0"/>
              </a:spcAft>
              <a:buClr>
                <a:srgbClr val="FFFFFF"/>
              </a:buClr>
              <a:buSzPts val="2800"/>
              <a:buNone/>
              <a:defRPr sz="2800">
                <a:solidFill>
                  <a:srgbClr val="FFFFFF"/>
                </a:solidFill>
              </a:defRPr>
            </a:lvl9pPr>
          </a:lstStyle>
          <a:p>
            <a:endParaRPr/>
          </a:p>
        </p:txBody>
      </p:sp>
      <p:sp>
        <p:nvSpPr>
          <p:cNvPr id="104" name="Google Shape;104;p10"/>
          <p:cNvSpPr txBox="1">
            <a:spLocks noGrp="1"/>
          </p:cNvSpPr>
          <p:nvPr>
            <p:ph type="ctrTitle" idx="2"/>
          </p:nvPr>
        </p:nvSpPr>
        <p:spPr>
          <a:xfrm>
            <a:off x="1488877" y="1982075"/>
            <a:ext cx="6166200" cy="464400"/>
          </a:xfrm>
          <a:prstGeom prst="rect">
            <a:avLst/>
          </a:prstGeom>
        </p:spPr>
        <p:txBody>
          <a:bodyPr spcFirstLastPara="1" wrap="square" lIns="68575" tIns="34275" rIns="68575" bIns="34275" anchor="b" anchorCtr="0">
            <a:noAutofit/>
          </a:bodyPr>
          <a:lstStyle>
            <a:lvl1pPr lvl="0" algn="ctr" rtl="0">
              <a:spcBef>
                <a:spcPts val="0"/>
              </a:spcBef>
              <a:spcAft>
                <a:spcPts val="0"/>
              </a:spcAft>
              <a:buClr>
                <a:srgbClr val="FFFFFF"/>
              </a:buClr>
              <a:buSzPts val="3000"/>
              <a:buNone/>
              <a:defRPr sz="3000" b="0">
                <a:solidFill>
                  <a:srgbClr val="FFFFFF"/>
                </a:solidFill>
              </a:defRPr>
            </a:lvl1pPr>
            <a:lvl2pPr lvl="1" algn="ctr" rtl="0">
              <a:spcBef>
                <a:spcPts val="0"/>
              </a:spcBef>
              <a:spcAft>
                <a:spcPts val="0"/>
              </a:spcAft>
              <a:buClr>
                <a:srgbClr val="FFFFFF"/>
              </a:buClr>
              <a:buSzPts val="3000"/>
              <a:buNone/>
              <a:defRPr sz="3000">
                <a:solidFill>
                  <a:srgbClr val="FFFFFF"/>
                </a:solidFill>
              </a:defRPr>
            </a:lvl2pPr>
            <a:lvl3pPr lvl="2" algn="ctr" rtl="0">
              <a:spcBef>
                <a:spcPts val="0"/>
              </a:spcBef>
              <a:spcAft>
                <a:spcPts val="0"/>
              </a:spcAft>
              <a:buClr>
                <a:srgbClr val="FFFFFF"/>
              </a:buClr>
              <a:buSzPts val="3000"/>
              <a:buNone/>
              <a:defRPr sz="3000">
                <a:solidFill>
                  <a:srgbClr val="FFFFFF"/>
                </a:solidFill>
              </a:defRPr>
            </a:lvl3pPr>
            <a:lvl4pPr lvl="3" algn="ctr" rtl="0">
              <a:spcBef>
                <a:spcPts val="0"/>
              </a:spcBef>
              <a:spcAft>
                <a:spcPts val="0"/>
              </a:spcAft>
              <a:buClr>
                <a:srgbClr val="FFFFFF"/>
              </a:buClr>
              <a:buSzPts val="3000"/>
              <a:buNone/>
              <a:defRPr sz="3000">
                <a:solidFill>
                  <a:srgbClr val="FFFFFF"/>
                </a:solidFill>
              </a:defRPr>
            </a:lvl4pPr>
            <a:lvl5pPr lvl="4" algn="ctr" rtl="0">
              <a:spcBef>
                <a:spcPts val="0"/>
              </a:spcBef>
              <a:spcAft>
                <a:spcPts val="0"/>
              </a:spcAft>
              <a:buClr>
                <a:srgbClr val="FFFFFF"/>
              </a:buClr>
              <a:buSzPts val="3000"/>
              <a:buNone/>
              <a:defRPr sz="3000">
                <a:solidFill>
                  <a:srgbClr val="FFFFFF"/>
                </a:solidFill>
              </a:defRPr>
            </a:lvl5pPr>
            <a:lvl6pPr lvl="5" algn="ctr" rtl="0">
              <a:spcBef>
                <a:spcPts val="0"/>
              </a:spcBef>
              <a:spcAft>
                <a:spcPts val="0"/>
              </a:spcAft>
              <a:buClr>
                <a:srgbClr val="FFFFFF"/>
              </a:buClr>
              <a:buSzPts val="3000"/>
              <a:buNone/>
              <a:defRPr sz="3000">
                <a:solidFill>
                  <a:srgbClr val="FFFFFF"/>
                </a:solidFill>
              </a:defRPr>
            </a:lvl6pPr>
            <a:lvl7pPr lvl="6" algn="ctr" rtl="0">
              <a:spcBef>
                <a:spcPts val="0"/>
              </a:spcBef>
              <a:spcAft>
                <a:spcPts val="0"/>
              </a:spcAft>
              <a:buClr>
                <a:srgbClr val="FFFFFF"/>
              </a:buClr>
              <a:buSzPts val="3000"/>
              <a:buNone/>
              <a:defRPr sz="3000">
                <a:solidFill>
                  <a:srgbClr val="FFFFFF"/>
                </a:solidFill>
              </a:defRPr>
            </a:lvl7pPr>
            <a:lvl8pPr lvl="7" algn="ctr" rtl="0">
              <a:spcBef>
                <a:spcPts val="0"/>
              </a:spcBef>
              <a:spcAft>
                <a:spcPts val="0"/>
              </a:spcAft>
              <a:buClr>
                <a:srgbClr val="FFFFFF"/>
              </a:buClr>
              <a:buSzPts val="3000"/>
              <a:buNone/>
              <a:defRPr sz="3000">
                <a:solidFill>
                  <a:srgbClr val="FFFFFF"/>
                </a:solidFill>
              </a:defRPr>
            </a:lvl8pPr>
            <a:lvl9pPr lvl="8" algn="ctr" rtl="0">
              <a:spcBef>
                <a:spcPts val="0"/>
              </a:spcBef>
              <a:spcAft>
                <a:spcPts val="0"/>
              </a:spcAft>
              <a:buClr>
                <a:srgbClr val="FFFFFF"/>
              </a:buClr>
              <a:buSzPts val="3000"/>
              <a:buNone/>
              <a:defRPr sz="3000">
                <a:solidFill>
                  <a:srgbClr val="FFFFFF"/>
                </a:solidFill>
              </a:defRPr>
            </a:lvl9pPr>
          </a:lstStyle>
          <a:p>
            <a:endParaRPr/>
          </a:p>
        </p:txBody>
      </p:sp>
      <p:sp>
        <p:nvSpPr>
          <p:cNvPr id="105" name="Google Shape;105;p10"/>
          <p:cNvSpPr/>
          <p:nvPr/>
        </p:nvSpPr>
        <p:spPr>
          <a:xfrm>
            <a:off x="27511" y="0"/>
            <a:ext cx="1957071" cy="2650496"/>
          </a:xfrm>
          <a:custGeom>
            <a:avLst/>
            <a:gdLst/>
            <a:ahLst/>
            <a:cxnLst/>
            <a:rect l="l" t="t" r="r" b="b"/>
            <a:pathLst>
              <a:path w="7990" h="10821" extrusionOk="0">
                <a:moveTo>
                  <a:pt x="4049" y="0"/>
                </a:moveTo>
                <a:lnTo>
                  <a:pt x="1016" y="1880"/>
                </a:lnTo>
                <a:lnTo>
                  <a:pt x="1" y="6655"/>
                </a:lnTo>
                <a:cubicBezTo>
                  <a:pt x="1" y="6655"/>
                  <a:pt x="55" y="6826"/>
                  <a:pt x="150" y="7092"/>
                </a:cubicBezTo>
                <a:cubicBezTo>
                  <a:pt x="1293" y="7455"/>
                  <a:pt x="3793" y="8417"/>
                  <a:pt x="4551" y="10030"/>
                </a:cubicBezTo>
                <a:cubicBezTo>
                  <a:pt x="4690" y="10318"/>
                  <a:pt x="4764" y="10574"/>
                  <a:pt x="4797" y="10820"/>
                </a:cubicBezTo>
                <a:cubicBezTo>
                  <a:pt x="5609" y="10403"/>
                  <a:pt x="6271" y="9698"/>
                  <a:pt x="6324" y="8844"/>
                </a:cubicBezTo>
                <a:cubicBezTo>
                  <a:pt x="6409" y="7103"/>
                  <a:pt x="3440" y="7092"/>
                  <a:pt x="3867" y="6516"/>
                </a:cubicBezTo>
                <a:cubicBezTo>
                  <a:pt x="4294" y="5939"/>
                  <a:pt x="6313" y="6558"/>
                  <a:pt x="7135" y="4903"/>
                </a:cubicBezTo>
                <a:cubicBezTo>
                  <a:pt x="7990" y="3173"/>
                  <a:pt x="5908" y="876"/>
                  <a:pt x="5010" y="0"/>
                </a:cubicBezTo>
                <a:close/>
              </a:path>
            </a:pathLst>
          </a:custGeom>
          <a:gradFill>
            <a:gsLst>
              <a:gs pos="0">
                <a:schemeClr val="accent1"/>
              </a:gs>
              <a:gs pos="100000">
                <a:schemeClr val="accent2"/>
              </a:gs>
            </a:gsLst>
            <a:path path="circle">
              <a:fillToRect l="50000" t="50000" r="50000" b="50000"/>
            </a:path>
            <a:tileRect/>
          </a:gradFill>
          <a:ln>
            <a:noFill/>
          </a:ln>
          <a:effectLst>
            <a:outerShdw blurRad="11430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 name="Google Shape;106;p10"/>
          <p:cNvSpPr/>
          <p:nvPr/>
        </p:nvSpPr>
        <p:spPr>
          <a:xfrm>
            <a:off x="-192200" y="-18932"/>
            <a:ext cx="5244671" cy="5143477"/>
          </a:xfrm>
          <a:custGeom>
            <a:avLst/>
            <a:gdLst/>
            <a:ahLst/>
            <a:cxnLst/>
            <a:rect l="l" t="t" r="r" b="b"/>
            <a:pathLst>
              <a:path w="21053" h="20647" extrusionOk="0">
                <a:moveTo>
                  <a:pt x="738" y="0"/>
                </a:moveTo>
                <a:lnTo>
                  <a:pt x="738" y="20647"/>
                </a:lnTo>
                <a:cubicBezTo>
                  <a:pt x="2874" y="19194"/>
                  <a:pt x="4764" y="13661"/>
                  <a:pt x="2628" y="12967"/>
                </a:cubicBezTo>
                <a:cubicBezTo>
                  <a:pt x="866" y="12390"/>
                  <a:pt x="0" y="10831"/>
                  <a:pt x="2051" y="8919"/>
                </a:cubicBezTo>
                <a:cubicBezTo>
                  <a:pt x="4102" y="7007"/>
                  <a:pt x="919" y="5587"/>
                  <a:pt x="2030" y="4187"/>
                </a:cubicBezTo>
                <a:cubicBezTo>
                  <a:pt x="2299" y="3843"/>
                  <a:pt x="2637" y="3724"/>
                  <a:pt x="3010" y="3724"/>
                </a:cubicBezTo>
                <a:cubicBezTo>
                  <a:pt x="3839" y="3724"/>
                  <a:pt x="4845" y="4307"/>
                  <a:pt x="5669" y="4307"/>
                </a:cubicBezTo>
                <a:cubicBezTo>
                  <a:pt x="5994" y="4307"/>
                  <a:pt x="6291" y="4217"/>
                  <a:pt x="6537" y="3963"/>
                </a:cubicBezTo>
                <a:cubicBezTo>
                  <a:pt x="7663" y="2806"/>
                  <a:pt x="7494" y="84"/>
                  <a:pt x="9550" y="84"/>
                </a:cubicBezTo>
                <a:cubicBezTo>
                  <a:pt x="9581" y="84"/>
                  <a:pt x="9613" y="84"/>
                  <a:pt x="9646" y="86"/>
                </a:cubicBezTo>
                <a:cubicBezTo>
                  <a:pt x="11723" y="158"/>
                  <a:pt x="13041" y="3333"/>
                  <a:pt x="15826" y="3333"/>
                </a:cubicBezTo>
                <a:cubicBezTo>
                  <a:pt x="15918" y="3333"/>
                  <a:pt x="16012" y="3330"/>
                  <a:pt x="16107" y="3322"/>
                </a:cubicBezTo>
                <a:cubicBezTo>
                  <a:pt x="18383" y="3151"/>
                  <a:pt x="20070" y="1378"/>
                  <a:pt x="21053" y="0"/>
                </a:cubicBezTo>
                <a:close/>
              </a:path>
            </a:pathLst>
          </a:custGeom>
          <a:gradFill>
            <a:gsLst>
              <a:gs pos="0">
                <a:schemeClr val="accent1"/>
              </a:gs>
              <a:gs pos="100000">
                <a:schemeClr val="accent2"/>
              </a:gs>
            </a:gsLst>
            <a:path path="circle">
              <a:fillToRect l="50000" t="50000" r="50000" b="50000"/>
            </a:path>
            <a:tileRect/>
          </a:gradFill>
          <a:ln>
            <a:noFill/>
          </a:ln>
          <a:effectLst>
            <a:outerShdw blurRad="11430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 name="Google Shape;107;p10"/>
          <p:cNvSpPr/>
          <p:nvPr/>
        </p:nvSpPr>
        <p:spPr>
          <a:xfrm>
            <a:off x="6946144" y="2753776"/>
            <a:ext cx="2197847" cy="2399187"/>
          </a:xfrm>
          <a:custGeom>
            <a:avLst/>
            <a:gdLst/>
            <a:ahLst/>
            <a:cxnLst/>
            <a:rect l="l" t="t" r="r" b="b"/>
            <a:pathLst>
              <a:path w="8973" h="9795" extrusionOk="0">
                <a:moveTo>
                  <a:pt x="8482" y="1"/>
                </a:moveTo>
                <a:cubicBezTo>
                  <a:pt x="8430" y="1"/>
                  <a:pt x="8376" y="8"/>
                  <a:pt x="8320" y="22"/>
                </a:cubicBezTo>
                <a:cubicBezTo>
                  <a:pt x="7017" y="396"/>
                  <a:pt x="8513" y="4369"/>
                  <a:pt x="7135" y="5747"/>
                </a:cubicBezTo>
                <a:cubicBezTo>
                  <a:pt x="6110" y="6772"/>
                  <a:pt x="3696" y="5992"/>
                  <a:pt x="1603" y="7765"/>
                </a:cubicBezTo>
                <a:cubicBezTo>
                  <a:pt x="737" y="8503"/>
                  <a:pt x="246" y="9175"/>
                  <a:pt x="0" y="9795"/>
                </a:cubicBezTo>
                <a:lnTo>
                  <a:pt x="8972" y="9795"/>
                </a:lnTo>
                <a:lnTo>
                  <a:pt x="8972" y="203"/>
                </a:lnTo>
                <a:cubicBezTo>
                  <a:pt x="8815" y="80"/>
                  <a:pt x="8659" y="1"/>
                  <a:pt x="8482" y="1"/>
                </a:cubicBezTo>
                <a:close/>
              </a:path>
            </a:pathLst>
          </a:custGeom>
          <a:gradFill>
            <a:gsLst>
              <a:gs pos="0">
                <a:schemeClr val="accent1"/>
              </a:gs>
              <a:gs pos="100000">
                <a:schemeClr val="accent2"/>
              </a:gs>
            </a:gsLst>
            <a:path path="circle">
              <a:fillToRect l="50000" t="50000" r="50000" b="50000"/>
            </a:path>
            <a:tileRect/>
          </a:gradFill>
          <a:ln>
            <a:noFill/>
          </a:ln>
          <a:effectLst>
            <a:outerShdw blurRad="11430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 name="Google Shape;108;p10"/>
          <p:cNvSpPr/>
          <p:nvPr/>
        </p:nvSpPr>
        <p:spPr>
          <a:xfrm>
            <a:off x="6666178" y="0"/>
            <a:ext cx="2477813" cy="2304151"/>
          </a:xfrm>
          <a:custGeom>
            <a:avLst/>
            <a:gdLst/>
            <a:ahLst/>
            <a:cxnLst/>
            <a:rect l="l" t="t" r="r" b="b"/>
            <a:pathLst>
              <a:path w="10116" h="9407" extrusionOk="0">
                <a:moveTo>
                  <a:pt x="0" y="0"/>
                </a:moveTo>
                <a:cubicBezTo>
                  <a:pt x="636" y="1119"/>
                  <a:pt x="2078" y="3205"/>
                  <a:pt x="4119" y="3205"/>
                </a:cubicBezTo>
                <a:cubicBezTo>
                  <a:pt x="4378" y="3205"/>
                  <a:pt x="4647" y="3171"/>
                  <a:pt x="4924" y="3098"/>
                </a:cubicBezTo>
                <a:cubicBezTo>
                  <a:pt x="6438" y="2690"/>
                  <a:pt x="6967" y="1149"/>
                  <a:pt x="7940" y="1149"/>
                </a:cubicBezTo>
                <a:cubicBezTo>
                  <a:pt x="8011" y="1149"/>
                  <a:pt x="8084" y="1158"/>
                  <a:pt x="8160" y="1175"/>
                </a:cubicBezTo>
                <a:cubicBezTo>
                  <a:pt x="8716" y="1293"/>
                  <a:pt x="9442" y="2447"/>
                  <a:pt x="9069" y="4379"/>
                </a:cubicBezTo>
                <a:cubicBezTo>
                  <a:pt x="8684" y="6387"/>
                  <a:pt x="8193" y="7616"/>
                  <a:pt x="8438" y="8374"/>
                </a:cubicBezTo>
                <a:cubicBezTo>
                  <a:pt x="8675" y="9108"/>
                  <a:pt x="9148" y="9406"/>
                  <a:pt x="9649" y="9406"/>
                </a:cubicBezTo>
                <a:cubicBezTo>
                  <a:pt x="9804" y="9406"/>
                  <a:pt x="9961" y="9378"/>
                  <a:pt x="10115" y="9325"/>
                </a:cubicBezTo>
                <a:lnTo>
                  <a:pt x="10115" y="0"/>
                </a:lnTo>
                <a:close/>
              </a:path>
            </a:pathLst>
          </a:custGeom>
          <a:gradFill>
            <a:gsLst>
              <a:gs pos="0">
                <a:schemeClr val="accent1"/>
              </a:gs>
              <a:gs pos="100000">
                <a:schemeClr val="accent2"/>
              </a:gs>
            </a:gsLst>
            <a:path path="circle">
              <a:fillToRect l="50000" t="50000" r="50000" b="50000"/>
            </a:path>
            <a:tileRect/>
          </a:gradFill>
          <a:ln>
            <a:noFill/>
          </a:ln>
          <a:effectLst>
            <a:outerShdw blurRad="11430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 name="Google Shape;109;p10"/>
          <p:cNvSpPr/>
          <p:nvPr/>
        </p:nvSpPr>
        <p:spPr>
          <a:xfrm>
            <a:off x="-11679" y="1723068"/>
            <a:ext cx="3019375" cy="3429895"/>
          </a:xfrm>
          <a:custGeom>
            <a:avLst/>
            <a:gdLst/>
            <a:ahLst/>
            <a:cxnLst/>
            <a:rect l="l" t="t" r="r" b="b"/>
            <a:pathLst>
              <a:path w="12327" h="14003" extrusionOk="0">
                <a:moveTo>
                  <a:pt x="1" y="1"/>
                </a:moveTo>
                <a:lnTo>
                  <a:pt x="1" y="14003"/>
                </a:lnTo>
                <a:lnTo>
                  <a:pt x="12327" y="14003"/>
                </a:lnTo>
                <a:cubicBezTo>
                  <a:pt x="11012" y="12977"/>
                  <a:pt x="11717" y="11204"/>
                  <a:pt x="10671" y="10276"/>
                </a:cubicBezTo>
                <a:cubicBezTo>
                  <a:pt x="10267" y="9919"/>
                  <a:pt x="9798" y="9790"/>
                  <a:pt x="9311" y="9790"/>
                </a:cubicBezTo>
                <a:cubicBezTo>
                  <a:pt x="8056" y="9790"/>
                  <a:pt x="6678" y="10643"/>
                  <a:pt x="5960" y="10643"/>
                </a:cubicBezTo>
                <a:cubicBezTo>
                  <a:pt x="5762" y="10643"/>
                  <a:pt x="5615" y="10578"/>
                  <a:pt x="5534" y="10414"/>
                </a:cubicBezTo>
                <a:cubicBezTo>
                  <a:pt x="5031" y="9421"/>
                  <a:pt x="5928" y="8705"/>
                  <a:pt x="4914" y="8097"/>
                </a:cubicBezTo>
                <a:cubicBezTo>
                  <a:pt x="4732" y="7979"/>
                  <a:pt x="4423" y="7936"/>
                  <a:pt x="4070" y="7904"/>
                </a:cubicBezTo>
                <a:cubicBezTo>
                  <a:pt x="3440" y="7851"/>
                  <a:pt x="2810" y="7840"/>
                  <a:pt x="3194" y="6943"/>
                </a:cubicBezTo>
                <a:cubicBezTo>
                  <a:pt x="3621" y="5918"/>
                  <a:pt x="5704" y="5127"/>
                  <a:pt x="4711" y="3034"/>
                </a:cubicBezTo>
                <a:cubicBezTo>
                  <a:pt x="3867" y="1250"/>
                  <a:pt x="887" y="257"/>
                  <a:pt x="1" y="1"/>
                </a:cubicBezTo>
                <a:close/>
              </a:path>
            </a:pathLst>
          </a:custGeom>
          <a:gradFill>
            <a:gsLst>
              <a:gs pos="0">
                <a:schemeClr val="accent1"/>
              </a:gs>
              <a:gs pos="100000">
                <a:schemeClr val="accent2"/>
              </a:gs>
            </a:gsLst>
            <a:path path="circle">
              <a:fillToRect l="50000" t="50000" r="50000" b="50000"/>
            </a:path>
            <a:tileRect/>
          </a:gradFill>
          <a:ln>
            <a:noFill/>
          </a:ln>
          <a:effectLst>
            <a:outerShdw blurRad="11430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 name="Google Shape;110;p10"/>
          <p:cNvSpPr/>
          <p:nvPr/>
        </p:nvSpPr>
        <p:spPr>
          <a:xfrm>
            <a:off x="2487950" y="1420176"/>
            <a:ext cx="4263000" cy="2517000"/>
          </a:xfrm>
          <a:prstGeom prst="rect">
            <a:avLst/>
          </a:prstGeom>
          <a:noFill/>
          <a:ln w="2857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HEADLINE 1 1">
  <p:cSld name="2_Título y objetos_1">
    <p:bg>
      <p:bgPr>
        <a:gradFill>
          <a:gsLst>
            <a:gs pos="0">
              <a:schemeClr val="accent1"/>
            </a:gs>
            <a:gs pos="100000">
              <a:schemeClr val="accent2"/>
            </a:gs>
          </a:gsLst>
          <a:path path="circle">
            <a:fillToRect l="50000" t="50000" r="50000" b="50000"/>
          </a:path>
          <a:tileRect/>
        </a:gradFill>
        <a:effectLst/>
      </p:bgPr>
    </p:bg>
    <p:spTree>
      <p:nvGrpSpPr>
        <p:cNvPr id="1" name="Shape 111"/>
        <p:cNvGrpSpPr/>
        <p:nvPr/>
      </p:nvGrpSpPr>
      <p:grpSpPr>
        <a:xfrm>
          <a:off x="0" y="0"/>
          <a:ext cx="0" cy="0"/>
          <a:chOff x="0" y="0"/>
          <a:chExt cx="0" cy="0"/>
        </a:xfrm>
      </p:grpSpPr>
      <p:sp>
        <p:nvSpPr>
          <p:cNvPr id="112" name="Google Shape;112;p11"/>
          <p:cNvSpPr/>
          <p:nvPr/>
        </p:nvSpPr>
        <p:spPr>
          <a:xfrm>
            <a:off x="2487950" y="-168499"/>
            <a:ext cx="4263000" cy="2517000"/>
          </a:xfrm>
          <a:prstGeom prst="rect">
            <a:avLst/>
          </a:prstGeom>
          <a:noFill/>
          <a:ln w="2857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 name="Google Shape;113;p11"/>
          <p:cNvSpPr/>
          <p:nvPr/>
        </p:nvSpPr>
        <p:spPr>
          <a:xfrm rot="5400000">
            <a:off x="3934472" y="-59473"/>
            <a:ext cx="5361831" cy="5057276"/>
          </a:xfrm>
          <a:custGeom>
            <a:avLst/>
            <a:gdLst/>
            <a:ahLst/>
            <a:cxnLst/>
            <a:rect l="l" t="t" r="r" b="b"/>
            <a:pathLst>
              <a:path w="21053" h="20647" extrusionOk="0">
                <a:moveTo>
                  <a:pt x="738" y="0"/>
                </a:moveTo>
                <a:lnTo>
                  <a:pt x="738" y="20647"/>
                </a:lnTo>
                <a:cubicBezTo>
                  <a:pt x="2874" y="19194"/>
                  <a:pt x="4764" y="13661"/>
                  <a:pt x="2628" y="12967"/>
                </a:cubicBezTo>
                <a:cubicBezTo>
                  <a:pt x="866" y="12390"/>
                  <a:pt x="0" y="10831"/>
                  <a:pt x="2051" y="8919"/>
                </a:cubicBezTo>
                <a:cubicBezTo>
                  <a:pt x="4102" y="7007"/>
                  <a:pt x="919" y="5587"/>
                  <a:pt x="2030" y="4187"/>
                </a:cubicBezTo>
                <a:cubicBezTo>
                  <a:pt x="2299" y="3843"/>
                  <a:pt x="2637" y="3724"/>
                  <a:pt x="3010" y="3724"/>
                </a:cubicBezTo>
                <a:cubicBezTo>
                  <a:pt x="3839" y="3724"/>
                  <a:pt x="4845" y="4307"/>
                  <a:pt x="5669" y="4307"/>
                </a:cubicBezTo>
                <a:cubicBezTo>
                  <a:pt x="5994" y="4307"/>
                  <a:pt x="6291" y="4217"/>
                  <a:pt x="6537" y="3963"/>
                </a:cubicBezTo>
                <a:cubicBezTo>
                  <a:pt x="7663" y="2806"/>
                  <a:pt x="7494" y="84"/>
                  <a:pt x="9550" y="84"/>
                </a:cubicBezTo>
                <a:cubicBezTo>
                  <a:pt x="9581" y="84"/>
                  <a:pt x="9613" y="84"/>
                  <a:pt x="9646" y="86"/>
                </a:cubicBezTo>
                <a:cubicBezTo>
                  <a:pt x="11723" y="158"/>
                  <a:pt x="13041" y="3333"/>
                  <a:pt x="15826" y="3333"/>
                </a:cubicBezTo>
                <a:cubicBezTo>
                  <a:pt x="15918" y="3333"/>
                  <a:pt x="16012" y="3330"/>
                  <a:pt x="16107" y="3322"/>
                </a:cubicBezTo>
                <a:cubicBezTo>
                  <a:pt x="18383" y="3151"/>
                  <a:pt x="20070" y="1378"/>
                  <a:pt x="21053" y="0"/>
                </a:cubicBezTo>
                <a:close/>
              </a:path>
            </a:pathLst>
          </a:custGeom>
          <a:gradFill>
            <a:gsLst>
              <a:gs pos="0">
                <a:schemeClr val="accent1"/>
              </a:gs>
              <a:gs pos="100000">
                <a:schemeClr val="accent2"/>
              </a:gs>
            </a:gsLst>
            <a:path path="circle">
              <a:fillToRect l="50000" t="50000" r="50000" b="50000"/>
            </a:path>
            <a:tileRect/>
          </a:gradFill>
          <a:ln>
            <a:noFill/>
          </a:ln>
          <a:effectLst>
            <a:outerShdw blurRad="11430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 name="Google Shape;114;p11"/>
          <p:cNvSpPr txBox="1">
            <a:spLocks noGrp="1"/>
          </p:cNvSpPr>
          <p:nvPr>
            <p:ph type="ctrTitle"/>
          </p:nvPr>
        </p:nvSpPr>
        <p:spPr>
          <a:xfrm>
            <a:off x="19" y="2446475"/>
            <a:ext cx="9144000" cy="464400"/>
          </a:xfrm>
          <a:prstGeom prst="rect">
            <a:avLst/>
          </a:prstGeom>
        </p:spPr>
        <p:txBody>
          <a:bodyPr spcFirstLastPara="1" wrap="square" lIns="68575" tIns="34275" rIns="68575" bIns="34275" anchor="b" anchorCtr="0">
            <a:noAutofit/>
          </a:bodyPr>
          <a:lstStyle>
            <a:lvl1pPr lvl="0" algn="ctr" rtl="0">
              <a:spcBef>
                <a:spcPts val="0"/>
              </a:spcBef>
              <a:spcAft>
                <a:spcPts val="0"/>
              </a:spcAft>
              <a:buClr>
                <a:srgbClr val="FFFFFF"/>
              </a:buClr>
              <a:buSzPts val="3000"/>
              <a:buNone/>
              <a:defRPr sz="3000" b="0">
                <a:solidFill>
                  <a:srgbClr val="FFFFFF"/>
                </a:solidFill>
              </a:defRPr>
            </a:lvl1pPr>
            <a:lvl2pPr lvl="1" algn="ctr" rtl="0">
              <a:spcBef>
                <a:spcPts val="0"/>
              </a:spcBef>
              <a:spcAft>
                <a:spcPts val="0"/>
              </a:spcAft>
              <a:buClr>
                <a:srgbClr val="FFFFFF"/>
              </a:buClr>
              <a:buSzPts val="3000"/>
              <a:buNone/>
              <a:defRPr sz="3000">
                <a:solidFill>
                  <a:srgbClr val="FFFFFF"/>
                </a:solidFill>
              </a:defRPr>
            </a:lvl2pPr>
            <a:lvl3pPr lvl="2" algn="ctr" rtl="0">
              <a:spcBef>
                <a:spcPts val="0"/>
              </a:spcBef>
              <a:spcAft>
                <a:spcPts val="0"/>
              </a:spcAft>
              <a:buClr>
                <a:srgbClr val="FFFFFF"/>
              </a:buClr>
              <a:buSzPts val="3000"/>
              <a:buNone/>
              <a:defRPr sz="3000">
                <a:solidFill>
                  <a:srgbClr val="FFFFFF"/>
                </a:solidFill>
              </a:defRPr>
            </a:lvl3pPr>
            <a:lvl4pPr lvl="3" algn="ctr" rtl="0">
              <a:spcBef>
                <a:spcPts val="0"/>
              </a:spcBef>
              <a:spcAft>
                <a:spcPts val="0"/>
              </a:spcAft>
              <a:buClr>
                <a:srgbClr val="FFFFFF"/>
              </a:buClr>
              <a:buSzPts val="3000"/>
              <a:buNone/>
              <a:defRPr sz="3000">
                <a:solidFill>
                  <a:srgbClr val="FFFFFF"/>
                </a:solidFill>
              </a:defRPr>
            </a:lvl4pPr>
            <a:lvl5pPr lvl="4" algn="ctr" rtl="0">
              <a:spcBef>
                <a:spcPts val="0"/>
              </a:spcBef>
              <a:spcAft>
                <a:spcPts val="0"/>
              </a:spcAft>
              <a:buClr>
                <a:srgbClr val="FFFFFF"/>
              </a:buClr>
              <a:buSzPts val="3000"/>
              <a:buNone/>
              <a:defRPr sz="3000">
                <a:solidFill>
                  <a:srgbClr val="FFFFFF"/>
                </a:solidFill>
              </a:defRPr>
            </a:lvl5pPr>
            <a:lvl6pPr lvl="5" algn="ctr" rtl="0">
              <a:spcBef>
                <a:spcPts val="0"/>
              </a:spcBef>
              <a:spcAft>
                <a:spcPts val="0"/>
              </a:spcAft>
              <a:buClr>
                <a:srgbClr val="FFFFFF"/>
              </a:buClr>
              <a:buSzPts val="3000"/>
              <a:buNone/>
              <a:defRPr sz="3000">
                <a:solidFill>
                  <a:srgbClr val="FFFFFF"/>
                </a:solidFill>
              </a:defRPr>
            </a:lvl6pPr>
            <a:lvl7pPr lvl="6" algn="ctr" rtl="0">
              <a:spcBef>
                <a:spcPts val="0"/>
              </a:spcBef>
              <a:spcAft>
                <a:spcPts val="0"/>
              </a:spcAft>
              <a:buClr>
                <a:srgbClr val="FFFFFF"/>
              </a:buClr>
              <a:buSzPts val="3000"/>
              <a:buNone/>
              <a:defRPr sz="3000">
                <a:solidFill>
                  <a:srgbClr val="FFFFFF"/>
                </a:solidFill>
              </a:defRPr>
            </a:lvl7pPr>
            <a:lvl8pPr lvl="7" algn="ctr" rtl="0">
              <a:spcBef>
                <a:spcPts val="0"/>
              </a:spcBef>
              <a:spcAft>
                <a:spcPts val="0"/>
              </a:spcAft>
              <a:buClr>
                <a:srgbClr val="FFFFFF"/>
              </a:buClr>
              <a:buSzPts val="3000"/>
              <a:buNone/>
              <a:defRPr sz="3000">
                <a:solidFill>
                  <a:srgbClr val="FFFFFF"/>
                </a:solidFill>
              </a:defRPr>
            </a:lvl8pPr>
            <a:lvl9pPr lvl="8" algn="ctr" rtl="0">
              <a:spcBef>
                <a:spcPts val="0"/>
              </a:spcBef>
              <a:spcAft>
                <a:spcPts val="0"/>
              </a:spcAft>
              <a:buClr>
                <a:srgbClr val="FFFFFF"/>
              </a:buClr>
              <a:buSzPts val="3000"/>
              <a:buNone/>
              <a:defRPr sz="3000">
                <a:solidFill>
                  <a:srgbClr val="FFFFFF"/>
                </a:solidFill>
              </a:defRPr>
            </a:lvl9pPr>
          </a:lstStyle>
          <a:p>
            <a:endParaRPr/>
          </a:p>
        </p:txBody>
      </p:sp>
      <p:sp>
        <p:nvSpPr>
          <p:cNvPr id="115" name="Google Shape;115;p11"/>
          <p:cNvSpPr txBox="1">
            <a:spLocks noGrp="1"/>
          </p:cNvSpPr>
          <p:nvPr>
            <p:ph type="subTitle" idx="1"/>
          </p:nvPr>
        </p:nvSpPr>
        <p:spPr>
          <a:xfrm>
            <a:off x="3244369" y="2862763"/>
            <a:ext cx="2655300" cy="792600"/>
          </a:xfrm>
          <a:prstGeom prst="rect">
            <a:avLst/>
          </a:prstGeom>
        </p:spPr>
        <p:txBody>
          <a:bodyPr spcFirstLastPara="1" wrap="square" lIns="68575" tIns="34275" rIns="68575" bIns="34275" anchor="t" anchorCtr="0">
            <a:noAutofit/>
          </a:bodyPr>
          <a:lstStyle>
            <a:lvl1pPr lvl="0" algn="ctr" rtl="0">
              <a:lnSpc>
                <a:spcPct val="100000"/>
              </a:lnSpc>
              <a:spcBef>
                <a:spcPts val="800"/>
              </a:spcBef>
              <a:spcAft>
                <a:spcPts val="0"/>
              </a:spcAft>
              <a:buClr>
                <a:srgbClr val="FFFFFF"/>
              </a:buClr>
              <a:buSzPts val="1200"/>
              <a:buNone/>
              <a:defRPr sz="1200">
                <a:solidFill>
                  <a:srgbClr val="FFFFFF"/>
                </a:solidFill>
              </a:defRPr>
            </a:lvl1pPr>
            <a:lvl2pPr lvl="1" algn="ctr" rtl="0">
              <a:lnSpc>
                <a:spcPct val="100000"/>
              </a:lnSpc>
              <a:spcBef>
                <a:spcPts val="400"/>
              </a:spcBef>
              <a:spcAft>
                <a:spcPts val="0"/>
              </a:spcAft>
              <a:buClr>
                <a:srgbClr val="FFFFFF"/>
              </a:buClr>
              <a:buSzPts val="2800"/>
              <a:buNone/>
              <a:defRPr sz="2800">
                <a:solidFill>
                  <a:srgbClr val="FFFFFF"/>
                </a:solidFill>
              </a:defRPr>
            </a:lvl2pPr>
            <a:lvl3pPr lvl="2" algn="ctr" rtl="0">
              <a:lnSpc>
                <a:spcPct val="100000"/>
              </a:lnSpc>
              <a:spcBef>
                <a:spcPts val="400"/>
              </a:spcBef>
              <a:spcAft>
                <a:spcPts val="0"/>
              </a:spcAft>
              <a:buClr>
                <a:srgbClr val="FFFFFF"/>
              </a:buClr>
              <a:buSzPts val="2800"/>
              <a:buNone/>
              <a:defRPr sz="2800">
                <a:solidFill>
                  <a:srgbClr val="FFFFFF"/>
                </a:solidFill>
              </a:defRPr>
            </a:lvl3pPr>
            <a:lvl4pPr lvl="3" algn="ctr" rtl="0">
              <a:lnSpc>
                <a:spcPct val="100000"/>
              </a:lnSpc>
              <a:spcBef>
                <a:spcPts val="400"/>
              </a:spcBef>
              <a:spcAft>
                <a:spcPts val="0"/>
              </a:spcAft>
              <a:buClr>
                <a:srgbClr val="FFFFFF"/>
              </a:buClr>
              <a:buSzPts val="2800"/>
              <a:buNone/>
              <a:defRPr sz="2800">
                <a:solidFill>
                  <a:srgbClr val="FFFFFF"/>
                </a:solidFill>
              </a:defRPr>
            </a:lvl4pPr>
            <a:lvl5pPr lvl="4" algn="ctr" rtl="0">
              <a:lnSpc>
                <a:spcPct val="100000"/>
              </a:lnSpc>
              <a:spcBef>
                <a:spcPts val="400"/>
              </a:spcBef>
              <a:spcAft>
                <a:spcPts val="0"/>
              </a:spcAft>
              <a:buClr>
                <a:srgbClr val="FFFFFF"/>
              </a:buClr>
              <a:buSzPts val="2800"/>
              <a:buNone/>
              <a:defRPr sz="2800">
                <a:solidFill>
                  <a:srgbClr val="FFFFFF"/>
                </a:solidFill>
              </a:defRPr>
            </a:lvl5pPr>
            <a:lvl6pPr lvl="5" algn="ctr" rtl="0">
              <a:lnSpc>
                <a:spcPct val="100000"/>
              </a:lnSpc>
              <a:spcBef>
                <a:spcPts val="400"/>
              </a:spcBef>
              <a:spcAft>
                <a:spcPts val="0"/>
              </a:spcAft>
              <a:buClr>
                <a:srgbClr val="FFFFFF"/>
              </a:buClr>
              <a:buSzPts val="2800"/>
              <a:buNone/>
              <a:defRPr sz="2800">
                <a:solidFill>
                  <a:srgbClr val="FFFFFF"/>
                </a:solidFill>
              </a:defRPr>
            </a:lvl6pPr>
            <a:lvl7pPr lvl="6" algn="ctr" rtl="0">
              <a:lnSpc>
                <a:spcPct val="100000"/>
              </a:lnSpc>
              <a:spcBef>
                <a:spcPts val="400"/>
              </a:spcBef>
              <a:spcAft>
                <a:spcPts val="0"/>
              </a:spcAft>
              <a:buClr>
                <a:srgbClr val="FFFFFF"/>
              </a:buClr>
              <a:buSzPts val="2800"/>
              <a:buNone/>
              <a:defRPr sz="2800">
                <a:solidFill>
                  <a:srgbClr val="FFFFFF"/>
                </a:solidFill>
              </a:defRPr>
            </a:lvl7pPr>
            <a:lvl8pPr lvl="7" algn="ctr" rtl="0">
              <a:lnSpc>
                <a:spcPct val="100000"/>
              </a:lnSpc>
              <a:spcBef>
                <a:spcPts val="400"/>
              </a:spcBef>
              <a:spcAft>
                <a:spcPts val="0"/>
              </a:spcAft>
              <a:buClr>
                <a:srgbClr val="FFFFFF"/>
              </a:buClr>
              <a:buSzPts val="2800"/>
              <a:buNone/>
              <a:defRPr sz="2800">
                <a:solidFill>
                  <a:srgbClr val="FFFFFF"/>
                </a:solidFill>
              </a:defRPr>
            </a:lvl8pPr>
            <a:lvl9pPr lvl="8" algn="ctr" rtl="0">
              <a:lnSpc>
                <a:spcPct val="100000"/>
              </a:lnSpc>
              <a:spcBef>
                <a:spcPts val="400"/>
              </a:spcBef>
              <a:spcAft>
                <a:spcPts val="0"/>
              </a:spcAft>
              <a:buClr>
                <a:srgbClr val="FFFFFF"/>
              </a:buClr>
              <a:buSzPts val="2800"/>
              <a:buNone/>
              <a:defRPr sz="2800">
                <a:solidFill>
                  <a:srgbClr val="FFFFFF"/>
                </a:solidFill>
              </a:defRPr>
            </a:lvl9pPr>
          </a:lstStyle>
          <a:p>
            <a:endParaRPr/>
          </a:p>
        </p:txBody>
      </p:sp>
      <p:sp>
        <p:nvSpPr>
          <p:cNvPr id="116" name="Google Shape;116;p11"/>
          <p:cNvSpPr txBox="1">
            <a:spLocks noGrp="1"/>
          </p:cNvSpPr>
          <p:nvPr>
            <p:ph type="ctrTitle" idx="2"/>
          </p:nvPr>
        </p:nvSpPr>
        <p:spPr>
          <a:xfrm>
            <a:off x="2393097" y="1850875"/>
            <a:ext cx="4357800" cy="464400"/>
          </a:xfrm>
          <a:prstGeom prst="rect">
            <a:avLst/>
          </a:prstGeom>
        </p:spPr>
        <p:txBody>
          <a:bodyPr spcFirstLastPara="1" wrap="square" lIns="68575" tIns="34275" rIns="68575" bIns="34275" anchor="b" anchorCtr="0">
            <a:noAutofit/>
          </a:bodyPr>
          <a:lstStyle>
            <a:lvl1pPr lvl="0" algn="ctr" rtl="0">
              <a:spcBef>
                <a:spcPts val="0"/>
              </a:spcBef>
              <a:spcAft>
                <a:spcPts val="0"/>
              </a:spcAft>
              <a:buClr>
                <a:srgbClr val="FFFFFF"/>
              </a:buClr>
              <a:buSzPts val="3000"/>
              <a:buNone/>
              <a:defRPr sz="3000" b="0">
                <a:solidFill>
                  <a:srgbClr val="FFFFFF"/>
                </a:solidFill>
              </a:defRPr>
            </a:lvl1pPr>
            <a:lvl2pPr lvl="1" algn="ctr" rtl="0">
              <a:spcBef>
                <a:spcPts val="0"/>
              </a:spcBef>
              <a:spcAft>
                <a:spcPts val="0"/>
              </a:spcAft>
              <a:buClr>
                <a:srgbClr val="FFFFFF"/>
              </a:buClr>
              <a:buSzPts val="3000"/>
              <a:buNone/>
              <a:defRPr sz="3000">
                <a:solidFill>
                  <a:srgbClr val="FFFFFF"/>
                </a:solidFill>
              </a:defRPr>
            </a:lvl2pPr>
            <a:lvl3pPr lvl="2" algn="ctr" rtl="0">
              <a:spcBef>
                <a:spcPts val="0"/>
              </a:spcBef>
              <a:spcAft>
                <a:spcPts val="0"/>
              </a:spcAft>
              <a:buClr>
                <a:srgbClr val="FFFFFF"/>
              </a:buClr>
              <a:buSzPts val="3000"/>
              <a:buNone/>
              <a:defRPr sz="3000">
                <a:solidFill>
                  <a:srgbClr val="FFFFFF"/>
                </a:solidFill>
              </a:defRPr>
            </a:lvl3pPr>
            <a:lvl4pPr lvl="3" algn="ctr" rtl="0">
              <a:spcBef>
                <a:spcPts val="0"/>
              </a:spcBef>
              <a:spcAft>
                <a:spcPts val="0"/>
              </a:spcAft>
              <a:buClr>
                <a:srgbClr val="FFFFFF"/>
              </a:buClr>
              <a:buSzPts val="3000"/>
              <a:buNone/>
              <a:defRPr sz="3000">
                <a:solidFill>
                  <a:srgbClr val="FFFFFF"/>
                </a:solidFill>
              </a:defRPr>
            </a:lvl4pPr>
            <a:lvl5pPr lvl="4" algn="ctr" rtl="0">
              <a:spcBef>
                <a:spcPts val="0"/>
              </a:spcBef>
              <a:spcAft>
                <a:spcPts val="0"/>
              </a:spcAft>
              <a:buClr>
                <a:srgbClr val="FFFFFF"/>
              </a:buClr>
              <a:buSzPts val="3000"/>
              <a:buNone/>
              <a:defRPr sz="3000">
                <a:solidFill>
                  <a:srgbClr val="FFFFFF"/>
                </a:solidFill>
              </a:defRPr>
            </a:lvl5pPr>
            <a:lvl6pPr lvl="5" algn="ctr" rtl="0">
              <a:spcBef>
                <a:spcPts val="0"/>
              </a:spcBef>
              <a:spcAft>
                <a:spcPts val="0"/>
              </a:spcAft>
              <a:buClr>
                <a:srgbClr val="FFFFFF"/>
              </a:buClr>
              <a:buSzPts val="3000"/>
              <a:buNone/>
              <a:defRPr sz="3000">
                <a:solidFill>
                  <a:srgbClr val="FFFFFF"/>
                </a:solidFill>
              </a:defRPr>
            </a:lvl6pPr>
            <a:lvl7pPr lvl="6" algn="ctr" rtl="0">
              <a:spcBef>
                <a:spcPts val="0"/>
              </a:spcBef>
              <a:spcAft>
                <a:spcPts val="0"/>
              </a:spcAft>
              <a:buClr>
                <a:srgbClr val="FFFFFF"/>
              </a:buClr>
              <a:buSzPts val="3000"/>
              <a:buNone/>
              <a:defRPr sz="3000">
                <a:solidFill>
                  <a:srgbClr val="FFFFFF"/>
                </a:solidFill>
              </a:defRPr>
            </a:lvl7pPr>
            <a:lvl8pPr lvl="7" algn="ctr" rtl="0">
              <a:spcBef>
                <a:spcPts val="0"/>
              </a:spcBef>
              <a:spcAft>
                <a:spcPts val="0"/>
              </a:spcAft>
              <a:buClr>
                <a:srgbClr val="FFFFFF"/>
              </a:buClr>
              <a:buSzPts val="3000"/>
              <a:buNone/>
              <a:defRPr sz="3000">
                <a:solidFill>
                  <a:srgbClr val="FFFFFF"/>
                </a:solidFill>
              </a:defRPr>
            </a:lvl8pPr>
            <a:lvl9pPr lvl="8" algn="ctr" rtl="0">
              <a:spcBef>
                <a:spcPts val="0"/>
              </a:spcBef>
              <a:spcAft>
                <a:spcPts val="0"/>
              </a:spcAft>
              <a:buClr>
                <a:srgbClr val="FFFFFF"/>
              </a:buClr>
              <a:buSzPts val="3000"/>
              <a:buNone/>
              <a:defRPr sz="3000">
                <a:solidFill>
                  <a:srgbClr val="FFFFFF"/>
                </a:solidFill>
              </a:defRPr>
            </a:lvl9pPr>
          </a:lstStyle>
          <a:p>
            <a:endParaRPr/>
          </a:p>
        </p:txBody>
      </p:sp>
      <p:sp>
        <p:nvSpPr>
          <p:cNvPr id="117" name="Google Shape;117;p11"/>
          <p:cNvSpPr/>
          <p:nvPr/>
        </p:nvSpPr>
        <p:spPr>
          <a:xfrm>
            <a:off x="27511" y="0"/>
            <a:ext cx="1957071" cy="2650496"/>
          </a:xfrm>
          <a:custGeom>
            <a:avLst/>
            <a:gdLst/>
            <a:ahLst/>
            <a:cxnLst/>
            <a:rect l="l" t="t" r="r" b="b"/>
            <a:pathLst>
              <a:path w="7990" h="10821" extrusionOk="0">
                <a:moveTo>
                  <a:pt x="4049" y="0"/>
                </a:moveTo>
                <a:lnTo>
                  <a:pt x="1016" y="1880"/>
                </a:lnTo>
                <a:lnTo>
                  <a:pt x="1" y="6655"/>
                </a:lnTo>
                <a:cubicBezTo>
                  <a:pt x="1" y="6655"/>
                  <a:pt x="55" y="6826"/>
                  <a:pt x="150" y="7092"/>
                </a:cubicBezTo>
                <a:cubicBezTo>
                  <a:pt x="1293" y="7455"/>
                  <a:pt x="3793" y="8417"/>
                  <a:pt x="4551" y="10030"/>
                </a:cubicBezTo>
                <a:cubicBezTo>
                  <a:pt x="4690" y="10318"/>
                  <a:pt x="4764" y="10574"/>
                  <a:pt x="4797" y="10820"/>
                </a:cubicBezTo>
                <a:cubicBezTo>
                  <a:pt x="5609" y="10403"/>
                  <a:pt x="6271" y="9698"/>
                  <a:pt x="6324" y="8844"/>
                </a:cubicBezTo>
                <a:cubicBezTo>
                  <a:pt x="6409" y="7103"/>
                  <a:pt x="3440" y="7092"/>
                  <a:pt x="3867" y="6516"/>
                </a:cubicBezTo>
                <a:cubicBezTo>
                  <a:pt x="4294" y="5939"/>
                  <a:pt x="6313" y="6558"/>
                  <a:pt x="7135" y="4903"/>
                </a:cubicBezTo>
                <a:cubicBezTo>
                  <a:pt x="7990" y="3173"/>
                  <a:pt x="5908" y="876"/>
                  <a:pt x="5010" y="0"/>
                </a:cubicBezTo>
                <a:close/>
              </a:path>
            </a:pathLst>
          </a:custGeom>
          <a:gradFill>
            <a:gsLst>
              <a:gs pos="0">
                <a:schemeClr val="accent1"/>
              </a:gs>
              <a:gs pos="100000">
                <a:schemeClr val="accent2"/>
              </a:gs>
            </a:gsLst>
            <a:path path="circle">
              <a:fillToRect l="50000" t="50000" r="50000" b="50000"/>
            </a:path>
            <a:tileRect/>
          </a:gradFill>
          <a:ln>
            <a:noFill/>
          </a:ln>
          <a:effectLst>
            <a:outerShdw blurRad="11430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 name="Google Shape;118;p11"/>
          <p:cNvSpPr/>
          <p:nvPr/>
        </p:nvSpPr>
        <p:spPr>
          <a:xfrm>
            <a:off x="-192200" y="-18932"/>
            <a:ext cx="5244671" cy="5143477"/>
          </a:xfrm>
          <a:custGeom>
            <a:avLst/>
            <a:gdLst/>
            <a:ahLst/>
            <a:cxnLst/>
            <a:rect l="l" t="t" r="r" b="b"/>
            <a:pathLst>
              <a:path w="21053" h="20647" extrusionOk="0">
                <a:moveTo>
                  <a:pt x="738" y="0"/>
                </a:moveTo>
                <a:lnTo>
                  <a:pt x="738" y="20647"/>
                </a:lnTo>
                <a:cubicBezTo>
                  <a:pt x="2874" y="19194"/>
                  <a:pt x="4764" y="13661"/>
                  <a:pt x="2628" y="12967"/>
                </a:cubicBezTo>
                <a:cubicBezTo>
                  <a:pt x="866" y="12390"/>
                  <a:pt x="0" y="10831"/>
                  <a:pt x="2051" y="8919"/>
                </a:cubicBezTo>
                <a:cubicBezTo>
                  <a:pt x="4102" y="7007"/>
                  <a:pt x="919" y="5587"/>
                  <a:pt x="2030" y="4187"/>
                </a:cubicBezTo>
                <a:cubicBezTo>
                  <a:pt x="2299" y="3843"/>
                  <a:pt x="2637" y="3724"/>
                  <a:pt x="3010" y="3724"/>
                </a:cubicBezTo>
                <a:cubicBezTo>
                  <a:pt x="3839" y="3724"/>
                  <a:pt x="4845" y="4307"/>
                  <a:pt x="5669" y="4307"/>
                </a:cubicBezTo>
                <a:cubicBezTo>
                  <a:pt x="5994" y="4307"/>
                  <a:pt x="6291" y="4217"/>
                  <a:pt x="6537" y="3963"/>
                </a:cubicBezTo>
                <a:cubicBezTo>
                  <a:pt x="7663" y="2806"/>
                  <a:pt x="7494" y="84"/>
                  <a:pt x="9550" y="84"/>
                </a:cubicBezTo>
                <a:cubicBezTo>
                  <a:pt x="9581" y="84"/>
                  <a:pt x="9613" y="84"/>
                  <a:pt x="9646" y="86"/>
                </a:cubicBezTo>
                <a:cubicBezTo>
                  <a:pt x="11723" y="158"/>
                  <a:pt x="13041" y="3333"/>
                  <a:pt x="15826" y="3333"/>
                </a:cubicBezTo>
                <a:cubicBezTo>
                  <a:pt x="15918" y="3333"/>
                  <a:pt x="16012" y="3330"/>
                  <a:pt x="16107" y="3322"/>
                </a:cubicBezTo>
                <a:cubicBezTo>
                  <a:pt x="18383" y="3151"/>
                  <a:pt x="20070" y="1378"/>
                  <a:pt x="21053" y="0"/>
                </a:cubicBezTo>
                <a:close/>
              </a:path>
            </a:pathLst>
          </a:custGeom>
          <a:gradFill>
            <a:gsLst>
              <a:gs pos="0">
                <a:schemeClr val="accent1"/>
              </a:gs>
              <a:gs pos="100000">
                <a:schemeClr val="accent2"/>
              </a:gs>
            </a:gsLst>
            <a:path path="circle">
              <a:fillToRect l="50000" t="50000" r="50000" b="50000"/>
            </a:path>
            <a:tileRect/>
          </a:gradFill>
          <a:ln>
            <a:noFill/>
          </a:ln>
          <a:effectLst>
            <a:outerShdw blurRad="11430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 name="Google Shape;119;p11"/>
          <p:cNvSpPr/>
          <p:nvPr/>
        </p:nvSpPr>
        <p:spPr>
          <a:xfrm>
            <a:off x="6946144" y="2753776"/>
            <a:ext cx="2197847" cy="2399187"/>
          </a:xfrm>
          <a:custGeom>
            <a:avLst/>
            <a:gdLst/>
            <a:ahLst/>
            <a:cxnLst/>
            <a:rect l="l" t="t" r="r" b="b"/>
            <a:pathLst>
              <a:path w="8973" h="9795" extrusionOk="0">
                <a:moveTo>
                  <a:pt x="8482" y="1"/>
                </a:moveTo>
                <a:cubicBezTo>
                  <a:pt x="8430" y="1"/>
                  <a:pt x="8376" y="8"/>
                  <a:pt x="8320" y="22"/>
                </a:cubicBezTo>
                <a:cubicBezTo>
                  <a:pt x="7017" y="396"/>
                  <a:pt x="8513" y="4369"/>
                  <a:pt x="7135" y="5747"/>
                </a:cubicBezTo>
                <a:cubicBezTo>
                  <a:pt x="6110" y="6772"/>
                  <a:pt x="3696" y="5992"/>
                  <a:pt x="1603" y="7765"/>
                </a:cubicBezTo>
                <a:cubicBezTo>
                  <a:pt x="737" y="8503"/>
                  <a:pt x="246" y="9175"/>
                  <a:pt x="0" y="9795"/>
                </a:cubicBezTo>
                <a:lnTo>
                  <a:pt x="8972" y="9795"/>
                </a:lnTo>
                <a:lnTo>
                  <a:pt x="8972" y="203"/>
                </a:lnTo>
                <a:cubicBezTo>
                  <a:pt x="8815" y="80"/>
                  <a:pt x="8659" y="1"/>
                  <a:pt x="8482" y="1"/>
                </a:cubicBezTo>
                <a:close/>
              </a:path>
            </a:pathLst>
          </a:custGeom>
          <a:gradFill>
            <a:gsLst>
              <a:gs pos="0">
                <a:schemeClr val="accent1"/>
              </a:gs>
              <a:gs pos="100000">
                <a:schemeClr val="accent2"/>
              </a:gs>
            </a:gsLst>
            <a:path path="circle">
              <a:fillToRect l="50000" t="50000" r="50000" b="50000"/>
            </a:path>
            <a:tileRect/>
          </a:gradFill>
          <a:ln>
            <a:noFill/>
          </a:ln>
          <a:effectLst>
            <a:outerShdw blurRad="11430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 name="Google Shape;120;p11"/>
          <p:cNvSpPr/>
          <p:nvPr/>
        </p:nvSpPr>
        <p:spPr>
          <a:xfrm>
            <a:off x="6666178" y="0"/>
            <a:ext cx="2477813" cy="2304151"/>
          </a:xfrm>
          <a:custGeom>
            <a:avLst/>
            <a:gdLst/>
            <a:ahLst/>
            <a:cxnLst/>
            <a:rect l="l" t="t" r="r" b="b"/>
            <a:pathLst>
              <a:path w="10116" h="9407" extrusionOk="0">
                <a:moveTo>
                  <a:pt x="0" y="0"/>
                </a:moveTo>
                <a:cubicBezTo>
                  <a:pt x="636" y="1119"/>
                  <a:pt x="2078" y="3205"/>
                  <a:pt x="4119" y="3205"/>
                </a:cubicBezTo>
                <a:cubicBezTo>
                  <a:pt x="4378" y="3205"/>
                  <a:pt x="4647" y="3171"/>
                  <a:pt x="4924" y="3098"/>
                </a:cubicBezTo>
                <a:cubicBezTo>
                  <a:pt x="6438" y="2690"/>
                  <a:pt x="6967" y="1149"/>
                  <a:pt x="7940" y="1149"/>
                </a:cubicBezTo>
                <a:cubicBezTo>
                  <a:pt x="8011" y="1149"/>
                  <a:pt x="8084" y="1158"/>
                  <a:pt x="8160" y="1175"/>
                </a:cubicBezTo>
                <a:cubicBezTo>
                  <a:pt x="8716" y="1293"/>
                  <a:pt x="9442" y="2447"/>
                  <a:pt x="9069" y="4379"/>
                </a:cubicBezTo>
                <a:cubicBezTo>
                  <a:pt x="8684" y="6387"/>
                  <a:pt x="8193" y="7616"/>
                  <a:pt x="8438" y="8374"/>
                </a:cubicBezTo>
                <a:cubicBezTo>
                  <a:pt x="8675" y="9108"/>
                  <a:pt x="9148" y="9406"/>
                  <a:pt x="9649" y="9406"/>
                </a:cubicBezTo>
                <a:cubicBezTo>
                  <a:pt x="9804" y="9406"/>
                  <a:pt x="9961" y="9378"/>
                  <a:pt x="10115" y="9325"/>
                </a:cubicBezTo>
                <a:lnTo>
                  <a:pt x="10115" y="0"/>
                </a:lnTo>
                <a:close/>
              </a:path>
            </a:pathLst>
          </a:custGeom>
          <a:gradFill>
            <a:gsLst>
              <a:gs pos="0">
                <a:schemeClr val="accent1"/>
              </a:gs>
              <a:gs pos="100000">
                <a:schemeClr val="accent2"/>
              </a:gs>
            </a:gsLst>
            <a:path path="circle">
              <a:fillToRect l="50000" t="50000" r="50000" b="50000"/>
            </a:path>
            <a:tileRect/>
          </a:gradFill>
          <a:ln>
            <a:noFill/>
          </a:ln>
          <a:effectLst>
            <a:outerShdw blurRad="11430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 name="Google Shape;121;p11"/>
          <p:cNvSpPr/>
          <p:nvPr/>
        </p:nvSpPr>
        <p:spPr>
          <a:xfrm>
            <a:off x="-11679" y="1723068"/>
            <a:ext cx="3019375" cy="3429895"/>
          </a:xfrm>
          <a:custGeom>
            <a:avLst/>
            <a:gdLst/>
            <a:ahLst/>
            <a:cxnLst/>
            <a:rect l="l" t="t" r="r" b="b"/>
            <a:pathLst>
              <a:path w="12327" h="14003" extrusionOk="0">
                <a:moveTo>
                  <a:pt x="1" y="1"/>
                </a:moveTo>
                <a:lnTo>
                  <a:pt x="1" y="14003"/>
                </a:lnTo>
                <a:lnTo>
                  <a:pt x="12327" y="14003"/>
                </a:lnTo>
                <a:cubicBezTo>
                  <a:pt x="11012" y="12977"/>
                  <a:pt x="11717" y="11204"/>
                  <a:pt x="10671" y="10276"/>
                </a:cubicBezTo>
                <a:cubicBezTo>
                  <a:pt x="10267" y="9919"/>
                  <a:pt x="9798" y="9790"/>
                  <a:pt x="9311" y="9790"/>
                </a:cubicBezTo>
                <a:cubicBezTo>
                  <a:pt x="8056" y="9790"/>
                  <a:pt x="6678" y="10643"/>
                  <a:pt x="5960" y="10643"/>
                </a:cubicBezTo>
                <a:cubicBezTo>
                  <a:pt x="5762" y="10643"/>
                  <a:pt x="5615" y="10578"/>
                  <a:pt x="5534" y="10414"/>
                </a:cubicBezTo>
                <a:cubicBezTo>
                  <a:pt x="5031" y="9421"/>
                  <a:pt x="5928" y="8705"/>
                  <a:pt x="4914" y="8097"/>
                </a:cubicBezTo>
                <a:cubicBezTo>
                  <a:pt x="4732" y="7979"/>
                  <a:pt x="4423" y="7936"/>
                  <a:pt x="4070" y="7904"/>
                </a:cubicBezTo>
                <a:cubicBezTo>
                  <a:pt x="3440" y="7851"/>
                  <a:pt x="2810" y="7840"/>
                  <a:pt x="3194" y="6943"/>
                </a:cubicBezTo>
                <a:cubicBezTo>
                  <a:pt x="3621" y="5918"/>
                  <a:pt x="5704" y="5127"/>
                  <a:pt x="4711" y="3034"/>
                </a:cubicBezTo>
                <a:cubicBezTo>
                  <a:pt x="3867" y="1250"/>
                  <a:pt x="887" y="257"/>
                  <a:pt x="1" y="1"/>
                </a:cubicBezTo>
                <a:close/>
              </a:path>
            </a:pathLst>
          </a:custGeom>
          <a:gradFill>
            <a:gsLst>
              <a:gs pos="0">
                <a:schemeClr val="accent1"/>
              </a:gs>
              <a:gs pos="100000">
                <a:schemeClr val="accent2"/>
              </a:gs>
            </a:gsLst>
            <a:path path="circle">
              <a:fillToRect l="50000" t="50000" r="50000" b="50000"/>
            </a:path>
            <a:tileRect/>
          </a:gradFill>
          <a:ln>
            <a:noFill/>
          </a:ln>
          <a:effectLst>
            <a:outerShdw blurRad="11430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ITLE + TEXT">
  <p:cSld name="3_Título y objetos">
    <p:bg>
      <p:bgPr>
        <a:gradFill>
          <a:gsLst>
            <a:gs pos="0">
              <a:schemeClr val="accent1"/>
            </a:gs>
            <a:gs pos="100000">
              <a:schemeClr val="accent2"/>
            </a:gs>
          </a:gsLst>
          <a:path path="circle">
            <a:fillToRect l="50000" t="50000" r="50000" b="50000"/>
          </a:path>
          <a:tileRect/>
        </a:gradFill>
        <a:effectLst/>
      </p:bgPr>
    </p:bg>
    <p:spTree>
      <p:nvGrpSpPr>
        <p:cNvPr id="1" name="Shape 122"/>
        <p:cNvGrpSpPr/>
        <p:nvPr/>
      </p:nvGrpSpPr>
      <p:grpSpPr>
        <a:xfrm>
          <a:off x="0" y="0"/>
          <a:ext cx="0" cy="0"/>
          <a:chOff x="0" y="0"/>
          <a:chExt cx="0" cy="0"/>
        </a:xfrm>
      </p:grpSpPr>
      <p:sp>
        <p:nvSpPr>
          <p:cNvPr id="123" name="Google Shape;123;p12"/>
          <p:cNvSpPr/>
          <p:nvPr/>
        </p:nvSpPr>
        <p:spPr>
          <a:xfrm rot="5400000">
            <a:off x="1024675" y="95575"/>
            <a:ext cx="3457500" cy="3133200"/>
          </a:xfrm>
          <a:prstGeom prst="rect">
            <a:avLst/>
          </a:prstGeom>
          <a:noFill/>
          <a:ln w="2857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 name="Google Shape;124;p12"/>
          <p:cNvSpPr txBox="1"/>
          <p:nvPr/>
        </p:nvSpPr>
        <p:spPr>
          <a:xfrm>
            <a:off x="6772942" y="4670822"/>
            <a:ext cx="2057400" cy="273900"/>
          </a:xfrm>
          <a:prstGeom prst="rect">
            <a:avLst/>
          </a:prstGeom>
          <a:gradFill>
            <a:gsLst>
              <a:gs pos="0">
                <a:schemeClr val="accent1"/>
              </a:gs>
              <a:gs pos="100000">
                <a:schemeClr val="accent2"/>
              </a:gs>
            </a:gsLst>
            <a:path path="circle">
              <a:fillToRect l="50000" t="50000" r="50000" b="50000"/>
            </a:path>
            <a:tileRect/>
          </a:gradFill>
          <a:ln>
            <a:noFill/>
          </a:ln>
        </p:spPr>
        <p:txBody>
          <a:bodyPr spcFirstLastPara="1" wrap="square" lIns="68575" tIns="34275" rIns="68575" bIns="34275" anchor="ctr" anchorCtr="0">
            <a:noAutofit/>
          </a:bodyPr>
          <a:lstStyle/>
          <a:p>
            <a:pPr marL="0" marR="0" lvl="0" indent="0" algn="r" rtl="0">
              <a:spcBef>
                <a:spcPts val="0"/>
              </a:spcBef>
              <a:spcAft>
                <a:spcPts val="0"/>
              </a:spcAft>
              <a:buNone/>
            </a:pPr>
            <a:fld id="{00000000-1234-1234-1234-123412341234}" type="slidenum">
              <a:rPr lang="en" sz="800" b="0" i="0" u="none" strike="noStrike" cap="none">
                <a:solidFill>
                  <a:srgbClr val="FFFFFF"/>
                </a:solidFill>
                <a:latin typeface="Nunito Sans SemiBold"/>
                <a:ea typeface="Nunito Sans SemiBold"/>
                <a:cs typeface="Nunito Sans SemiBold"/>
                <a:sym typeface="Nunito Sans SemiBold"/>
              </a:rPr>
              <a:t>‹#›</a:t>
            </a:fld>
            <a:endParaRPr sz="800" b="0" i="0" u="none" strike="noStrike" cap="none">
              <a:solidFill>
                <a:srgbClr val="FFFFFF"/>
              </a:solidFill>
              <a:latin typeface="Nunito Sans SemiBold"/>
              <a:ea typeface="Nunito Sans SemiBold"/>
              <a:cs typeface="Nunito Sans SemiBold"/>
              <a:sym typeface="Nunito Sans SemiBold"/>
            </a:endParaRPr>
          </a:p>
        </p:txBody>
      </p:sp>
      <p:sp>
        <p:nvSpPr>
          <p:cNvPr id="125" name="Google Shape;125;p12"/>
          <p:cNvSpPr txBox="1">
            <a:spLocks noGrp="1"/>
          </p:cNvSpPr>
          <p:nvPr>
            <p:ph type="ctrTitle"/>
          </p:nvPr>
        </p:nvSpPr>
        <p:spPr>
          <a:xfrm flipH="1">
            <a:off x="886775" y="2340594"/>
            <a:ext cx="3158100" cy="462300"/>
          </a:xfrm>
          <a:prstGeom prst="rect">
            <a:avLst/>
          </a:prstGeom>
          <a:noFill/>
          <a:ln>
            <a:noFill/>
          </a:ln>
        </p:spPr>
        <p:txBody>
          <a:bodyPr spcFirstLastPara="1" wrap="square" lIns="68575" tIns="34275" rIns="68575" bIns="34275" anchor="ctr" anchorCtr="0">
            <a:noAutofit/>
          </a:bodyPr>
          <a:lstStyle>
            <a:lvl1pPr lvl="0" algn="r">
              <a:lnSpc>
                <a:spcPct val="90000"/>
              </a:lnSpc>
              <a:spcBef>
                <a:spcPts val="0"/>
              </a:spcBef>
              <a:spcAft>
                <a:spcPts val="0"/>
              </a:spcAft>
              <a:buClr>
                <a:srgbClr val="FFFFFF"/>
              </a:buClr>
              <a:buSzPts val="2400"/>
              <a:buNone/>
              <a:defRPr sz="2400" b="0">
                <a:solidFill>
                  <a:srgbClr val="FFFFFF"/>
                </a:solidFill>
              </a:defRPr>
            </a:lvl1pPr>
            <a:lvl2pPr lvl="1">
              <a:spcBef>
                <a:spcPts val="0"/>
              </a:spcBef>
              <a:spcAft>
                <a:spcPts val="0"/>
              </a:spcAft>
              <a:buClr>
                <a:srgbClr val="FFFFFF"/>
              </a:buClr>
              <a:buSzPts val="1100"/>
              <a:buNone/>
              <a:defRPr>
                <a:solidFill>
                  <a:srgbClr val="FFFFFF"/>
                </a:solidFill>
              </a:defRPr>
            </a:lvl2pPr>
            <a:lvl3pPr lvl="2">
              <a:spcBef>
                <a:spcPts val="0"/>
              </a:spcBef>
              <a:spcAft>
                <a:spcPts val="0"/>
              </a:spcAft>
              <a:buClr>
                <a:srgbClr val="FFFFFF"/>
              </a:buClr>
              <a:buSzPts val="1100"/>
              <a:buNone/>
              <a:defRPr>
                <a:solidFill>
                  <a:srgbClr val="FFFFFF"/>
                </a:solidFill>
              </a:defRPr>
            </a:lvl3pPr>
            <a:lvl4pPr lvl="3">
              <a:spcBef>
                <a:spcPts val="0"/>
              </a:spcBef>
              <a:spcAft>
                <a:spcPts val="0"/>
              </a:spcAft>
              <a:buClr>
                <a:srgbClr val="FFFFFF"/>
              </a:buClr>
              <a:buSzPts val="1100"/>
              <a:buNone/>
              <a:defRPr>
                <a:solidFill>
                  <a:srgbClr val="FFFFFF"/>
                </a:solidFill>
              </a:defRPr>
            </a:lvl4pPr>
            <a:lvl5pPr lvl="4">
              <a:spcBef>
                <a:spcPts val="0"/>
              </a:spcBef>
              <a:spcAft>
                <a:spcPts val="0"/>
              </a:spcAft>
              <a:buClr>
                <a:srgbClr val="FFFFFF"/>
              </a:buClr>
              <a:buSzPts val="1100"/>
              <a:buNone/>
              <a:defRPr>
                <a:solidFill>
                  <a:srgbClr val="FFFFFF"/>
                </a:solidFill>
              </a:defRPr>
            </a:lvl5pPr>
            <a:lvl6pPr lvl="5">
              <a:spcBef>
                <a:spcPts val="0"/>
              </a:spcBef>
              <a:spcAft>
                <a:spcPts val="0"/>
              </a:spcAft>
              <a:buClr>
                <a:srgbClr val="FFFFFF"/>
              </a:buClr>
              <a:buSzPts val="1100"/>
              <a:buNone/>
              <a:defRPr>
                <a:solidFill>
                  <a:srgbClr val="FFFFFF"/>
                </a:solidFill>
              </a:defRPr>
            </a:lvl6pPr>
            <a:lvl7pPr lvl="6">
              <a:spcBef>
                <a:spcPts val="0"/>
              </a:spcBef>
              <a:spcAft>
                <a:spcPts val="0"/>
              </a:spcAft>
              <a:buClr>
                <a:srgbClr val="FFFFFF"/>
              </a:buClr>
              <a:buSzPts val="1100"/>
              <a:buNone/>
              <a:defRPr>
                <a:solidFill>
                  <a:srgbClr val="FFFFFF"/>
                </a:solidFill>
              </a:defRPr>
            </a:lvl7pPr>
            <a:lvl8pPr lvl="7">
              <a:spcBef>
                <a:spcPts val="0"/>
              </a:spcBef>
              <a:spcAft>
                <a:spcPts val="0"/>
              </a:spcAft>
              <a:buClr>
                <a:srgbClr val="FFFFFF"/>
              </a:buClr>
              <a:buSzPts val="1100"/>
              <a:buNone/>
              <a:defRPr>
                <a:solidFill>
                  <a:srgbClr val="FFFFFF"/>
                </a:solidFill>
              </a:defRPr>
            </a:lvl8pPr>
            <a:lvl9pPr lvl="8">
              <a:spcBef>
                <a:spcPts val="0"/>
              </a:spcBef>
              <a:spcAft>
                <a:spcPts val="0"/>
              </a:spcAft>
              <a:buClr>
                <a:srgbClr val="FFFFFF"/>
              </a:buClr>
              <a:buSzPts val="1100"/>
              <a:buNone/>
              <a:defRPr>
                <a:solidFill>
                  <a:srgbClr val="FFFFFF"/>
                </a:solidFill>
              </a:defRPr>
            </a:lvl9pPr>
          </a:lstStyle>
          <a:p>
            <a:endParaRPr/>
          </a:p>
        </p:txBody>
      </p:sp>
      <p:sp>
        <p:nvSpPr>
          <p:cNvPr id="126" name="Google Shape;126;p12"/>
          <p:cNvSpPr txBox="1">
            <a:spLocks noGrp="1"/>
          </p:cNvSpPr>
          <p:nvPr>
            <p:ph type="subTitle" idx="1"/>
          </p:nvPr>
        </p:nvSpPr>
        <p:spPr>
          <a:xfrm>
            <a:off x="4598719" y="1815144"/>
            <a:ext cx="3353700" cy="1513200"/>
          </a:xfrm>
          <a:prstGeom prst="rect">
            <a:avLst/>
          </a:prstGeom>
        </p:spPr>
        <p:txBody>
          <a:bodyPr spcFirstLastPara="1" wrap="square" lIns="68575" tIns="34275" rIns="68575" bIns="34275" anchor="ctr" anchorCtr="0">
            <a:noAutofit/>
          </a:bodyPr>
          <a:lstStyle>
            <a:lvl1pPr lvl="0" rtl="0">
              <a:lnSpc>
                <a:spcPct val="100000"/>
              </a:lnSpc>
              <a:spcBef>
                <a:spcPts val="800"/>
              </a:spcBef>
              <a:spcAft>
                <a:spcPts val="0"/>
              </a:spcAft>
              <a:buClr>
                <a:srgbClr val="FFFFFF"/>
              </a:buClr>
              <a:buSzPts val="1200"/>
              <a:buNone/>
              <a:defRPr sz="1200">
                <a:solidFill>
                  <a:srgbClr val="FFFFFF"/>
                </a:solidFill>
              </a:defRPr>
            </a:lvl1pPr>
            <a:lvl2pPr lvl="1" rtl="0">
              <a:lnSpc>
                <a:spcPct val="100000"/>
              </a:lnSpc>
              <a:spcBef>
                <a:spcPts val="400"/>
              </a:spcBef>
              <a:spcAft>
                <a:spcPts val="0"/>
              </a:spcAft>
              <a:buClr>
                <a:srgbClr val="FFFFFF"/>
              </a:buClr>
              <a:buSzPts val="1200"/>
              <a:buNone/>
              <a:defRPr sz="1200">
                <a:solidFill>
                  <a:srgbClr val="FFFFFF"/>
                </a:solidFill>
              </a:defRPr>
            </a:lvl2pPr>
            <a:lvl3pPr lvl="2" rtl="0">
              <a:lnSpc>
                <a:spcPct val="100000"/>
              </a:lnSpc>
              <a:spcBef>
                <a:spcPts val="400"/>
              </a:spcBef>
              <a:spcAft>
                <a:spcPts val="0"/>
              </a:spcAft>
              <a:buClr>
                <a:srgbClr val="FFFFFF"/>
              </a:buClr>
              <a:buSzPts val="1200"/>
              <a:buNone/>
              <a:defRPr sz="1200">
                <a:solidFill>
                  <a:srgbClr val="FFFFFF"/>
                </a:solidFill>
              </a:defRPr>
            </a:lvl3pPr>
            <a:lvl4pPr lvl="3" rtl="0">
              <a:lnSpc>
                <a:spcPct val="100000"/>
              </a:lnSpc>
              <a:spcBef>
                <a:spcPts val="400"/>
              </a:spcBef>
              <a:spcAft>
                <a:spcPts val="0"/>
              </a:spcAft>
              <a:buClr>
                <a:srgbClr val="FFFFFF"/>
              </a:buClr>
              <a:buSzPts val="1200"/>
              <a:buNone/>
              <a:defRPr sz="1200">
                <a:solidFill>
                  <a:srgbClr val="FFFFFF"/>
                </a:solidFill>
              </a:defRPr>
            </a:lvl4pPr>
            <a:lvl5pPr lvl="4" rtl="0">
              <a:lnSpc>
                <a:spcPct val="100000"/>
              </a:lnSpc>
              <a:spcBef>
                <a:spcPts val="400"/>
              </a:spcBef>
              <a:spcAft>
                <a:spcPts val="0"/>
              </a:spcAft>
              <a:buClr>
                <a:srgbClr val="FFFFFF"/>
              </a:buClr>
              <a:buSzPts val="1200"/>
              <a:buNone/>
              <a:defRPr sz="1200">
                <a:solidFill>
                  <a:srgbClr val="FFFFFF"/>
                </a:solidFill>
              </a:defRPr>
            </a:lvl5pPr>
            <a:lvl6pPr lvl="5" rtl="0">
              <a:lnSpc>
                <a:spcPct val="100000"/>
              </a:lnSpc>
              <a:spcBef>
                <a:spcPts val="400"/>
              </a:spcBef>
              <a:spcAft>
                <a:spcPts val="0"/>
              </a:spcAft>
              <a:buClr>
                <a:srgbClr val="FFFFFF"/>
              </a:buClr>
              <a:buSzPts val="1200"/>
              <a:buNone/>
              <a:defRPr sz="1200">
                <a:solidFill>
                  <a:srgbClr val="FFFFFF"/>
                </a:solidFill>
              </a:defRPr>
            </a:lvl6pPr>
            <a:lvl7pPr lvl="6" rtl="0">
              <a:lnSpc>
                <a:spcPct val="100000"/>
              </a:lnSpc>
              <a:spcBef>
                <a:spcPts val="400"/>
              </a:spcBef>
              <a:spcAft>
                <a:spcPts val="0"/>
              </a:spcAft>
              <a:buClr>
                <a:srgbClr val="FFFFFF"/>
              </a:buClr>
              <a:buSzPts val="1200"/>
              <a:buNone/>
              <a:defRPr sz="1200">
                <a:solidFill>
                  <a:srgbClr val="FFFFFF"/>
                </a:solidFill>
              </a:defRPr>
            </a:lvl7pPr>
            <a:lvl8pPr lvl="7" rtl="0">
              <a:lnSpc>
                <a:spcPct val="100000"/>
              </a:lnSpc>
              <a:spcBef>
                <a:spcPts val="400"/>
              </a:spcBef>
              <a:spcAft>
                <a:spcPts val="0"/>
              </a:spcAft>
              <a:buClr>
                <a:srgbClr val="FFFFFF"/>
              </a:buClr>
              <a:buSzPts val="1200"/>
              <a:buNone/>
              <a:defRPr sz="1200">
                <a:solidFill>
                  <a:srgbClr val="FFFFFF"/>
                </a:solidFill>
              </a:defRPr>
            </a:lvl8pPr>
            <a:lvl9pPr lvl="8" rtl="0">
              <a:lnSpc>
                <a:spcPct val="100000"/>
              </a:lnSpc>
              <a:spcBef>
                <a:spcPts val="400"/>
              </a:spcBef>
              <a:spcAft>
                <a:spcPts val="0"/>
              </a:spcAft>
              <a:buClr>
                <a:srgbClr val="FFFFFF"/>
              </a:buClr>
              <a:buSzPts val="1200"/>
              <a:buNone/>
              <a:defRPr sz="1200">
                <a:solidFill>
                  <a:srgbClr val="FFFFFF"/>
                </a:solidFill>
              </a:defRPr>
            </a:lvl9pPr>
          </a:lstStyle>
          <a:p>
            <a:endParaRPr/>
          </a:p>
        </p:txBody>
      </p:sp>
      <p:sp>
        <p:nvSpPr>
          <p:cNvPr id="127" name="Google Shape;127;p12"/>
          <p:cNvSpPr/>
          <p:nvPr/>
        </p:nvSpPr>
        <p:spPr>
          <a:xfrm>
            <a:off x="0" y="3237663"/>
            <a:ext cx="5957203" cy="1901058"/>
          </a:xfrm>
          <a:custGeom>
            <a:avLst/>
            <a:gdLst/>
            <a:ahLst/>
            <a:cxnLst/>
            <a:rect l="l" t="t" r="r" b="b"/>
            <a:pathLst>
              <a:path w="23488" h="7151" extrusionOk="0">
                <a:moveTo>
                  <a:pt x="4309" y="0"/>
                </a:moveTo>
                <a:cubicBezTo>
                  <a:pt x="3860" y="0"/>
                  <a:pt x="3401" y="111"/>
                  <a:pt x="2937" y="369"/>
                </a:cubicBezTo>
                <a:cubicBezTo>
                  <a:pt x="716" y="1608"/>
                  <a:pt x="331" y="2249"/>
                  <a:pt x="1" y="2270"/>
                </a:cubicBezTo>
                <a:lnTo>
                  <a:pt x="1" y="7151"/>
                </a:lnTo>
                <a:lnTo>
                  <a:pt x="23487" y="7151"/>
                </a:lnTo>
                <a:lnTo>
                  <a:pt x="22986" y="6040"/>
                </a:lnTo>
                <a:cubicBezTo>
                  <a:pt x="22986" y="6040"/>
                  <a:pt x="22583" y="6740"/>
                  <a:pt x="21847" y="6740"/>
                </a:cubicBezTo>
                <a:cubicBezTo>
                  <a:pt x="21511" y="6740"/>
                  <a:pt x="21105" y="6594"/>
                  <a:pt x="20636" y="6168"/>
                </a:cubicBezTo>
                <a:cubicBezTo>
                  <a:pt x="19503" y="5133"/>
                  <a:pt x="17832" y="2884"/>
                  <a:pt x="15899" y="2884"/>
                </a:cubicBezTo>
                <a:cubicBezTo>
                  <a:pt x="15280" y="2884"/>
                  <a:pt x="14635" y="3115"/>
                  <a:pt x="13971" y="3690"/>
                </a:cubicBezTo>
                <a:cubicBezTo>
                  <a:pt x="12757" y="4748"/>
                  <a:pt x="11936" y="5109"/>
                  <a:pt x="11324" y="5109"/>
                </a:cubicBezTo>
                <a:cubicBezTo>
                  <a:pt x="10559" y="5109"/>
                  <a:pt x="10120" y="4544"/>
                  <a:pt x="9645" y="4075"/>
                </a:cubicBezTo>
                <a:cubicBezTo>
                  <a:pt x="8931" y="3361"/>
                  <a:pt x="6779" y="0"/>
                  <a:pt x="4309" y="0"/>
                </a:cubicBezTo>
                <a:close/>
              </a:path>
            </a:pathLst>
          </a:custGeom>
          <a:gradFill>
            <a:gsLst>
              <a:gs pos="0">
                <a:schemeClr val="accent1"/>
              </a:gs>
              <a:gs pos="100000">
                <a:schemeClr val="accent2"/>
              </a:gs>
            </a:gsLst>
            <a:path path="circle">
              <a:fillToRect l="50000" t="50000" r="50000" b="50000"/>
            </a:path>
            <a:tileRect/>
          </a:gradFill>
          <a:ln>
            <a:noFill/>
          </a:ln>
          <a:effectLst>
            <a:outerShdw blurRad="200025"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 name="Google Shape;128;p12"/>
          <p:cNvSpPr/>
          <p:nvPr/>
        </p:nvSpPr>
        <p:spPr>
          <a:xfrm>
            <a:off x="0" y="0"/>
            <a:ext cx="2924434" cy="1144956"/>
          </a:xfrm>
          <a:custGeom>
            <a:avLst/>
            <a:gdLst/>
            <a:ahLst/>
            <a:cxnLst/>
            <a:rect l="l" t="t" r="r" b="b"/>
            <a:pathLst>
              <a:path w="10393" h="4069" extrusionOk="0">
                <a:moveTo>
                  <a:pt x="1" y="0"/>
                </a:moveTo>
                <a:lnTo>
                  <a:pt x="1" y="2147"/>
                </a:lnTo>
                <a:cubicBezTo>
                  <a:pt x="1283" y="2770"/>
                  <a:pt x="4105" y="4069"/>
                  <a:pt x="5549" y="4069"/>
                </a:cubicBezTo>
                <a:cubicBezTo>
                  <a:pt x="5789" y="4069"/>
                  <a:pt x="5991" y="4033"/>
                  <a:pt x="6142" y="3952"/>
                </a:cubicBezTo>
                <a:cubicBezTo>
                  <a:pt x="7488" y="3226"/>
                  <a:pt x="5693" y="182"/>
                  <a:pt x="6868" y="118"/>
                </a:cubicBezTo>
                <a:cubicBezTo>
                  <a:pt x="6884" y="117"/>
                  <a:pt x="6900" y="117"/>
                  <a:pt x="6916" y="117"/>
                </a:cubicBezTo>
                <a:cubicBezTo>
                  <a:pt x="7983" y="117"/>
                  <a:pt x="8866" y="1753"/>
                  <a:pt x="9668" y="1753"/>
                </a:cubicBezTo>
                <a:cubicBezTo>
                  <a:pt x="9732" y="1753"/>
                  <a:pt x="9795" y="1743"/>
                  <a:pt x="9859" y="1720"/>
                </a:cubicBezTo>
                <a:cubicBezTo>
                  <a:pt x="10393" y="1528"/>
                  <a:pt x="10212" y="662"/>
                  <a:pt x="10179" y="0"/>
                </a:cubicBezTo>
                <a:close/>
              </a:path>
            </a:pathLst>
          </a:custGeom>
          <a:gradFill>
            <a:gsLst>
              <a:gs pos="0">
                <a:schemeClr val="accent1"/>
              </a:gs>
              <a:gs pos="100000">
                <a:schemeClr val="accent2"/>
              </a:gs>
            </a:gsLst>
            <a:path path="circle">
              <a:fillToRect l="50000" t="50000" r="50000" b="50000"/>
            </a:path>
            <a:tileRect/>
          </a:gradFill>
          <a:ln>
            <a:noFill/>
          </a:ln>
          <a:effectLst>
            <a:outerShdw blurRad="200025"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 name="Google Shape;129;p12"/>
          <p:cNvSpPr/>
          <p:nvPr/>
        </p:nvSpPr>
        <p:spPr>
          <a:xfrm>
            <a:off x="4888126" y="0"/>
            <a:ext cx="4255880" cy="2343529"/>
          </a:xfrm>
          <a:custGeom>
            <a:avLst/>
            <a:gdLst/>
            <a:ahLst/>
            <a:cxnLst/>
            <a:rect l="l" t="t" r="r" b="b"/>
            <a:pathLst>
              <a:path w="13235" h="7288" extrusionOk="0">
                <a:moveTo>
                  <a:pt x="0" y="0"/>
                </a:moveTo>
                <a:cubicBezTo>
                  <a:pt x="744" y="852"/>
                  <a:pt x="2515" y="2586"/>
                  <a:pt x="4780" y="2586"/>
                </a:cubicBezTo>
                <a:cubicBezTo>
                  <a:pt x="4957" y="2586"/>
                  <a:pt x="5137" y="2576"/>
                  <a:pt x="5319" y="2553"/>
                </a:cubicBezTo>
                <a:cubicBezTo>
                  <a:pt x="7444" y="2289"/>
                  <a:pt x="9223" y="1574"/>
                  <a:pt x="10455" y="1574"/>
                </a:cubicBezTo>
                <a:cubicBezTo>
                  <a:pt x="11113" y="1574"/>
                  <a:pt x="11615" y="1778"/>
                  <a:pt x="11931" y="2361"/>
                </a:cubicBezTo>
                <a:cubicBezTo>
                  <a:pt x="12839" y="4038"/>
                  <a:pt x="11343" y="7156"/>
                  <a:pt x="12978" y="7285"/>
                </a:cubicBezTo>
                <a:cubicBezTo>
                  <a:pt x="12993" y="7287"/>
                  <a:pt x="13009" y="7288"/>
                  <a:pt x="13024" y="7288"/>
                </a:cubicBezTo>
                <a:cubicBezTo>
                  <a:pt x="13094" y="7288"/>
                  <a:pt x="13164" y="7268"/>
                  <a:pt x="13234" y="7242"/>
                </a:cubicBezTo>
                <a:lnTo>
                  <a:pt x="13234" y="0"/>
                </a:lnTo>
                <a:close/>
              </a:path>
            </a:pathLst>
          </a:custGeom>
          <a:gradFill>
            <a:gsLst>
              <a:gs pos="0">
                <a:schemeClr val="accent1"/>
              </a:gs>
              <a:gs pos="100000">
                <a:schemeClr val="accent2"/>
              </a:gs>
            </a:gsLst>
            <a:path path="circle">
              <a:fillToRect l="50000" t="50000" r="50000" b="50000"/>
            </a:path>
            <a:tileRect/>
          </a:gradFill>
          <a:ln>
            <a:noFill/>
          </a:ln>
          <a:effectLst>
            <a:outerShdw blurRad="200025"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 name="Google Shape;130;p12"/>
          <p:cNvSpPr/>
          <p:nvPr/>
        </p:nvSpPr>
        <p:spPr>
          <a:xfrm>
            <a:off x="3807376" y="4360684"/>
            <a:ext cx="1608227" cy="778039"/>
          </a:xfrm>
          <a:custGeom>
            <a:avLst/>
            <a:gdLst/>
            <a:ahLst/>
            <a:cxnLst/>
            <a:rect l="l" t="t" r="r" b="b"/>
            <a:pathLst>
              <a:path w="5865" h="2707" extrusionOk="0">
                <a:moveTo>
                  <a:pt x="2605" y="1"/>
                </a:moveTo>
                <a:cubicBezTo>
                  <a:pt x="1421" y="1"/>
                  <a:pt x="755" y="1721"/>
                  <a:pt x="129" y="2568"/>
                </a:cubicBezTo>
                <a:cubicBezTo>
                  <a:pt x="86" y="2611"/>
                  <a:pt x="43" y="2664"/>
                  <a:pt x="1" y="2707"/>
                </a:cubicBezTo>
                <a:lnTo>
                  <a:pt x="5864" y="2707"/>
                </a:lnTo>
                <a:cubicBezTo>
                  <a:pt x="4978" y="1938"/>
                  <a:pt x="4358" y="656"/>
                  <a:pt x="3215" y="143"/>
                </a:cubicBezTo>
                <a:cubicBezTo>
                  <a:pt x="2997" y="45"/>
                  <a:pt x="2795" y="1"/>
                  <a:pt x="2605" y="1"/>
                </a:cubicBezTo>
                <a:close/>
              </a:path>
            </a:pathLst>
          </a:custGeom>
          <a:gradFill>
            <a:gsLst>
              <a:gs pos="0">
                <a:schemeClr val="accent1"/>
              </a:gs>
              <a:gs pos="100000">
                <a:schemeClr val="accent2"/>
              </a:gs>
            </a:gsLst>
            <a:path path="circle">
              <a:fillToRect l="50000" t="50000" r="50000" b="50000"/>
            </a:path>
            <a:tileRect/>
          </a:gradFill>
          <a:ln>
            <a:noFill/>
          </a:ln>
          <a:effectLst>
            <a:outerShdw blurRad="200025"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 name="Google Shape;131;p12"/>
          <p:cNvSpPr/>
          <p:nvPr/>
        </p:nvSpPr>
        <p:spPr>
          <a:xfrm>
            <a:off x="0" y="4248016"/>
            <a:ext cx="3347799" cy="890707"/>
          </a:xfrm>
          <a:custGeom>
            <a:avLst/>
            <a:gdLst/>
            <a:ahLst/>
            <a:cxnLst/>
            <a:rect l="l" t="t" r="r" b="b"/>
            <a:pathLst>
              <a:path w="12209" h="3099" extrusionOk="0">
                <a:moveTo>
                  <a:pt x="6332" y="0"/>
                </a:moveTo>
                <a:cubicBezTo>
                  <a:pt x="4270" y="0"/>
                  <a:pt x="1769" y="858"/>
                  <a:pt x="1" y="1593"/>
                </a:cubicBezTo>
                <a:lnTo>
                  <a:pt x="1" y="3099"/>
                </a:lnTo>
                <a:lnTo>
                  <a:pt x="12208" y="3099"/>
                </a:lnTo>
                <a:cubicBezTo>
                  <a:pt x="11418" y="2714"/>
                  <a:pt x="10371" y="1935"/>
                  <a:pt x="8940" y="760"/>
                </a:cubicBezTo>
                <a:cubicBezTo>
                  <a:pt x="8276" y="213"/>
                  <a:pt x="7359" y="0"/>
                  <a:pt x="6332" y="0"/>
                </a:cubicBezTo>
                <a:close/>
              </a:path>
            </a:pathLst>
          </a:custGeom>
          <a:gradFill>
            <a:gsLst>
              <a:gs pos="0">
                <a:schemeClr val="accent1"/>
              </a:gs>
              <a:gs pos="100000">
                <a:schemeClr val="accent2"/>
              </a:gs>
            </a:gsLst>
            <a:path path="circle">
              <a:fillToRect l="50000" t="50000" r="50000" b="50000"/>
            </a:path>
            <a:tileRect/>
          </a:gradFill>
          <a:ln>
            <a:noFill/>
          </a:ln>
          <a:effectLst>
            <a:outerShdw blurRad="200025"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 name="Google Shape;132;p12"/>
          <p:cNvSpPr/>
          <p:nvPr/>
        </p:nvSpPr>
        <p:spPr>
          <a:xfrm>
            <a:off x="5697850" y="3760275"/>
            <a:ext cx="3446155" cy="1378454"/>
          </a:xfrm>
          <a:custGeom>
            <a:avLst/>
            <a:gdLst/>
            <a:ahLst/>
            <a:cxnLst/>
            <a:rect l="l" t="t" r="r" b="b"/>
            <a:pathLst>
              <a:path w="11622" h="4796" extrusionOk="0">
                <a:moveTo>
                  <a:pt x="3676" y="0"/>
                </a:moveTo>
                <a:cubicBezTo>
                  <a:pt x="923" y="0"/>
                  <a:pt x="695" y="3396"/>
                  <a:pt x="0" y="4796"/>
                </a:cubicBezTo>
                <a:lnTo>
                  <a:pt x="11621" y="4796"/>
                </a:lnTo>
                <a:lnTo>
                  <a:pt x="11621" y="2382"/>
                </a:lnTo>
                <a:cubicBezTo>
                  <a:pt x="9944" y="1677"/>
                  <a:pt x="7712" y="940"/>
                  <a:pt x="4796" y="160"/>
                </a:cubicBezTo>
                <a:cubicBezTo>
                  <a:pt x="4382" y="50"/>
                  <a:pt x="4010" y="0"/>
                  <a:pt x="3676" y="0"/>
                </a:cubicBezTo>
                <a:close/>
              </a:path>
            </a:pathLst>
          </a:custGeom>
          <a:gradFill>
            <a:gsLst>
              <a:gs pos="0">
                <a:schemeClr val="accent1"/>
              </a:gs>
              <a:gs pos="100000">
                <a:schemeClr val="accent2"/>
              </a:gs>
            </a:gsLst>
            <a:path path="circle">
              <a:fillToRect l="50000" t="50000" r="50000" b="50000"/>
            </a:path>
            <a:tileRect/>
          </a:gradFill>
          <a:ln>
            <a:noFill/>
          </a:ln>
          <a:effectLst>
            <a:outerShdw blurRad="200025"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 name="Google Shape;133;p12"/>
          <p:cNvSpPr/>
          <p:nvPr/>
        </p:nvSpPr>
        <p:spPr>
          <a:xfrm>
            <a:off x="0" y="0"/>
            <a:ext cx="1917920" cy="1664674"/>
          </a:xfrm>
          <a:custGeom>
            <a:avLst/>
            <a:gdLst/>
            <a:ahLst/>
            <a:cxnLst/>
            <a:rect l="l" t="t" r="r" b="b"/>
            <a:pathLst>
              <a:path w="6816" h="5916" extrusionOk="0">
                <a:moveTo>
                  <a:pt x="1" y="0"/>
                </a:moveTo>
                <a:lnTo>
                  <a:pt x="1" y="5597"/>
                </a:lnTo>
                <a:cubicBezTo>
                  <a:pt x="220" y="5784"/>
                  <a:pt x="427" y="5916"/>
                  <a:pt x="641" y="5916"/>
                </a:cubicBezTo>
                <a:cubicBezTo>
                  <a:pt x="708" y="5916"/>
                  <a:pt x="775" y="5903"/>
                  <a:pt x="844" y="5875"/>
                </a:cubicBezTo>
                <a:cubicBezTo>
                  <a:pt x="1816" y="5469"/>
                  <a:pt x="407" y="3109"/>
                  <a:pt x="1207" y="2361"/>
                </a:cubicBezTo>
                <a:cubicBezTo>
                  <a:pt x="1391" y="2190"/>
                  <a:pt x="1600" y="2125"/>
                  <a:pt x="1829" y="2125"/>
                </a:cubicBezTo>
                <a:cubicBezTo>
                  <a:pt x="2536" y="2125"/>
                  <a:pt x="3436" y="2738"/>
                  <a:pt x="4414" y="2738"/>
                </a:cubicBezTo>
                <a:cubicBezTo>
                  <a:pt x="4942" y="2738"/>
                  <a:pt x="5492" y="2559"/>
                  <a:pt x="6046" y="2008"/>
                </a:cubicBezTo>
                <a:cubicBezTo>
                  <a:pt x="6633" y="1421"/>
                  <a:pt x="6815" y="705"/>
                  <a:pt x="6772" y="0"/>
                </a:cubicBezTo>
                <a:close/>
              </a:path>
            </a:pathLst>
          </a:custGeom>
          <a:gradFill>
            <a:gsLst>
              <a:gs pos="0">
                <a:schemeClr val="accent1"/>
              </a:gs>
              <a:gs pos="100000">
                <a:schemeClr val="accent2"/>
              </a:gs>
            </a:gsLst>
            <a:path path="circle">
              <a:fillToRect l="50000" t="50000" r="50000" b="50000"/>
            </a:path>
            <a:tileRect/>
          </a:gradFill>
          <a:ln>
            <a:noFill/>
          </a:ln>
          <a:effectLst>
            <a:outerShdw blurRad="200025"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extLst>
    <p:ext uri="{DCECCB84-F9BA-43D5-87BE-67443E8EF086}">
      <p15:sldGuideLst xmlns:p15="http://schemas.microsoft.com/office/powerpoint/2012/main">
        <p15:guide id="1" orient="horz" pos="1727">
          <p15:clr>
            <a:srgbClr val="FA7B17"/>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 SUBTITLE">
  <p:cSld name="4_Título y objetos">
    <p:bg>
      <p:bgPr>
        <a:gradFill>
          <a:gsLst>
            <a:gs pos="0">
              <a:schemeClr val="accent1"/>
            </a:gs>
            <a:gs pos="100000">
              <a:schemeClr val="accent2"/>
            </a:gs>
          </a:gsLst>
          <a:path path="circle">
            <a:fillToRect l="50000" t="50000" r="50000" b="50000"/>
          </a:path>
          <a:tileRect/>
        </a:gradFill>
        <a:effectLst/>
      </p:bgPr>
    </p:bg>
    <p:spTree>
      <p:nvGrpSpPr>
        <p:cNvPr id="1" name="Shape 134"/>
        <p:cNvGrpSpPr/>
        <p:nvPr/>
      </p:nvGrpSpPr>
      <p:grpSpPr>
        <a:xfrm>
          <a:off x="0" y="0"/>
          <a:ext cx="0" cy="0"/>
          <a:chOff x="0" y="0"/>
          <a:chExt cx="0" cy="0"/>
        </a:xfrm>
      </p:grpSpPr>
      <p:sp>
        <p:nvSpPr>
          <p:cNvPr id="135" name="Google Shape;135;p13"/>
          <p:cNvSpPr/>
          <p:nvPr/>
        </p:nvSpPr>
        <p:spPr>
          <a:xfrm>
            <a:off x="263219" y="1498888"/>
            <a:ext cx="8213700" cy="2192400"/>
          </a:xfrm>
          <a:prstGeom prst="rect">
            <a:avLst/>
          </a:prstGeom>
          <a:noFill/>
          <a:ln w="28575" cap="flat" cmpd="sng">
            <a:solidFill>
              <a:srgbClr val="FFFFFF"/>
            </a:solidFill>
            <a:prstDash val="solid"/>
            <a:round/>
            <a:headEnd type="none" w="sm" len="sm"/>
            <a:tailEnd type="none" w="sm" len="sm"/>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b="0" i="0" u="none" strike="noStrike" cap="none">
              <a:solidFill>
                <a:schemeClr val="lt1"/>
              </a:solidFill>
              <a:latin typeface="Calibri"/>
              <a:ea typeface="Calibri"/>
              <a:cs typeface="Calibri"/>
              <a:sym typeface="Calibri"/>
            </a:endParaRPr>
          </a:p>
        </p:txBody>
      </p:sp>
      <p:sp>
        <p:nvSpPr>
          <p:cNvPr id="136" name="Google Shape;136;p13"/>
          <p:cNvSpPr txBox="1"/>
          <p:nvPr/>
        </p:nvSpPr>
        <p:spPr>
          <a:xfrm>
            <a:off x="6772942" y="4673209"/>
            <a:ext cx="2057400" cy="273900"/>
          </a:xfrm>
          <a:prstGeom prst="rect">
            <a:avLst/>
          </a:prstGeom>
          <a:gradFill>
            <a:gsLst>
              <a:gs pos="0">
                <a:schemeClr val="accent1"/>
              </a:gs>
              <a:gs pos="100000">
                <a:schemeClr val="accent2"/>
              </a:gs>
            </a:gsLst>
            <a:path path="circle">
              <a:fillToRect l="50000" t="50000" r="50000" b="50000"/>
            </a:path>
            <a:tileRect/>
          </a:gradFill>
          <a:ln>
            <a:noFill/>
          </a:ln>
        </p:spPr>
        <p:txBody>
          <a:bodyPr spcFirstLastPara="1" wrap="square" lIns="68575" tIns="34275" rIns="68575" bIns="34275" anchor="ctr" anchorCtr="0">
            <a:noAutofit/>
          </a:bodyPr>
          <a:lstStyle/>
          <a:p>
            <a:pPr marL="0" marR="0" lvl="0" indent="0" algn="r" rtl="0">
              <a:spcBef>
                <a:spcPts val="0"/>
              </a:spcBef>
              <a:spcAft>
                <a:spcPts val="0"/>
              </a:spcAft>
              <a:buNone/>
            </a:pPr>
            <a:fld id="{00000000-1234-1234-1234-123412341234}" type="slidenum">
              <a:rPr lang="en" sz="800" b="0" i="0" u="none" strike="noStrike" cap="none">
                <a:solidFill>
                  <a:srgbClr val="FFFFFF"/>
                </a:solidFill>
                <a:latin typeface="Nunito Sans SemiBold"/>
                <a:ea typeface="Nunito Sans SemiBold"/>
                <a:cs typeface="Nunito Sans SemiBold"/>
                <a:sym typeface="Nunito Sans SemiBold"/>
              </a:rPr>
              <a:t>‹#›</a:t>
            </a:fld>
            <a:endParaRPr sz="800" b="0" i="0" u="none" strike="noStrike" cap="none">
              <a:solidFill>
                <a:srgbClr val="FFFFFF"/>
              </a:solidFill>
              <a:latin typeface="Nunito Sans SemiBold"/>
              <a:ea typeface="Nunito Sans SemiBold"/>
              <a:cs typeface="Nunito Sans SemiBold"/>
              <a:sym typeface="Nunito Sans SemiBold"/>
            </a:endParaRPr>
          </a:p>
        </p:txBody>
      </p:sp>
      <p:sp>
        <p:nvSpPr>
          <p:cNvPr id="137" name="Google Shape;137;p13"/>
          <p:cNvSpPr txBox="1">
            <a:spLocks noGrp="1"/>
          </p:cNvSpPr>
          <p:nvPr>
            <p:ph type="ctrTitle"/>
          </p:nvPr>
        </p:nvSpPr>
        <p:spPr>
          <a:xfrm flipH="1">
            <a:off x="2267119" y="1953315"/>
            <a:ext cx="1979700" cy="1241400"/>
          </a:xfrm>
          <a:prstGeom prst="rect">
            <a:avLst/>
          </a:prstGeom>
          <a:noFill/>
          <a:ln>
            <a:noFill/>
          </a:ln>
        </p:spPr>
        <p:txBody>
          <a:bodyPr spcFirstLastPara="1" wrap="square" lIns="68575" tIns="34275" rIns="68575" bIns="34275" anchor="ctr" anchorCtr="0">
            <a:noAutofit/>
          </a:bodyPr>
          <a:lstStyle>
            <a:lvl1pPr lvl="0" algn="r">
              <a:lnSpc>
                <a:spcPct val="90000"/>
              </a:lnSpc>
              <a:spcBef>
                <a:spcPts val="0"/>
              </a:spcBef>
              <a:spcAft>
                <a:spcPts val="0"/>
              </a:spcAft>
              <a:buClr>
                <a:srgbClr val="FFFFFF"/>
              </a:buClr>
              <a:buSzPts val="2100"/>
              <a:buNone/>
              <a:defRPr sz="2100" b="0">
                <a:solidFill>
                  <a:srgbClr val="FFFFFF"/>
                </a:solidFill>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138" name="Google Shape;138;p13"/>
          <p:cNvSpPr txBox="1">
            <a:spLocks noGrp="1"/>
          </p:cNvSpPr>
          <p:nvPr>
            <p:ph type="subTitle" idx="1"/>
          </p:nvPr>
        </p:nvSpPr>
        <p:spPr>
          <a:xfrm flipH="1">
            <a:off x="4493231" y="2384065"/>
            <a:ext cx="2383500" cy="380400"/>
          </a:xfrm>
          <a:prstGeom prst="rect">
            <a:avLst/>
          </a:prstGeom>
          <a:noFill/>
          <a:ln>
            <a:noFill/>
          </a:ln>
        </p:spPr>
        <p:txBody>
          <a:bodyPr spcFirstLastPara="1" wrap="square" lIns="68575" tIns="34275" rIns="68575" bIns="34275" anchor="ctr" anchorCtr="0">
            <a:noAutofit/>
          </a:bodyPr>
          <a:lstStyle>
            <a:lvl1pPr lvl="0" algn="l">
              <a:lnSpc>
                <a:spcPct val="90000"/>
              </a:lnSpc>
              <a:spcBef>
                <a:spcPts val="800"/>
              </a:spcBef>
              <a:spcAft>
                <a:spcPts val="0"/>
              </a:spcAft>
              <a:buClr>
                <a:srgbClr val="FFFFFF"/>
              </a:buClr>
              <a:buSzPts val="1200"/>
              <a:buNone/>
              <a:defRPr sz="1200">
                <a:solidFill>
                  <a:srgbClr val="FFFFFF"/>
                </a:solidFill>
              </a:defRPr>
            </a:lvl1pPr>
            <a:lvl2pPr lvl="1" algn="ctr">
              <a:lnSpc>
                <a:spcPct val="90000"/>
              </a:lnSpc>
              <a:spcBef>
                <a:spcPts val="400"/>
              </a:spcBef>
              <a:spcAft>
                <a:spcPts val="0"/>
              </a:spcAft>
              <a:buClr>
                <a:srgbClr val="FFFFFF"/>
              </a:buClr>
              <a:buSzPts val="1500"/>
              <a:buNone/>
              <a:defRPr sz="1500">
                <a:solidFill>
                  <a:srgbClr val="FFFFFF"/>
                </a:solidFill>
              </a:defRPr>
            </a:lvl2pPr>
            <a:lvl3pPr lvl="2" algn="ctr">
              <a:lnSpc>
                <a:spcPct val="90000"/>
              </a:lnSpc>
              <a:spcBef>
                <a:spcPts val="400"/>
              </a:spcBef>
              <a:spcAft>
                <a:spcPts val="0"/>
              </a:spcAft>
              <a:buClr>
                <a:srgbClr val="FFFFFF"/>
              </a:buClr>
              <a:buSzPts val="1400"/>
              <a:buNone/>
              <a:defRPr sz="1400">
                <a:solidFill>
                  <a:srgbClr val="FFFFFF"/>
                </a:solidFill>
              </a:defRPr>
            </a:lvl3pPr>
            <a:lvl4pPr lvl="3" algn="ctr">
              <a:lnSpc>
                <a:spcPct val="90000"/>
              </a:lnSpc>
              <a:spcBef>
                <a:spcPts val="400"/>
              </a:spcBef>
              <a:spcAft>
                <a:spcPts val="0"/>
              </a:spcAft>
              <a:buClr>
                <a:srgbClr val="FFFFFF"/>
              </a:buClr>
              <a:buSzPts val="1200"/>
              <a:buNone/>
              <a:defRPr sz="1200">
                <a:solidFill>
                  <a:srgbClr val="FFFFFF"/>
                </a:solidFill>
              </a:defRPr>
            </a:lvl4pPr>
            <a:lvl5pPr lvl="4" algn="ctr">
              <a:lnSpc>
                <a:spcPct val="90000"/>
              </a:lnSpc>
              <a:spcBef>
                <a:spcPts val="400"/>
              </a:spcBef>
              <a:spcAft>
                <a:spcPts val="0"/>
              </a:spcAft>
              <a:buClr>
                <a:srgbClr val="FFFFFF"/>
              </a:buClr>
              <a:buSzPts val="1200"/>
              <a:buNone/>
              <a:defRPr sz="1200">
                <a:solidFill>
                  <a:srgbClr val="FFFFFF"/>
                </a:solidFill>
              </a:defRPr>
            </a:lvl5pPr>
            <a:lvl6pPr lvl="5" algn="ctr">
              <a:lnSpc>
                <a:spcPct val="90000"/>
              </a:lnSpc>
              <a:spcBef>
                <a:spcPts val="400"/>
              </a:spcBef>
              <a:spcAft>
                <a:spcPts val="0"/>
              </a:spcAft>
              <a:buClr>
                <a:srgbClr val="FFFFFF"/>
              </a:buClr>
              <a:buSzPts val="1200"/>
              <a:buNone/>
              <a:defRPr sz="1200">
                <a:solidFill>
                  <a:srgbClr val="FFFFFF"/>
                </a:solidFill>
              </a:defRPr>
            </a:lvl6pPr>
            <a:lvl7pPr lvl="6" algn="ctr">
              <a:lnSpc>
                <a:spcPct val="90000"/>
              </a:lnSpc>
              <a:spcBef>
                <a:spcPts val="400"/>
              </a:spcBef>
              <a:spcAft>
                <a:spcPts val="0"/>
              </a:spcAft>
              <a:buClr>
                <a:srgbClr val="FFFFFF"/>
              </a:buClr>
              <a:buSzPts val="1200"/>
              <a:buNone/>
              <a:defRPr sz="1200">
                <a:solidFill>
                  <a:srgbClr val="FFFFFF"/>
                </a:solidFill>
              </a:defRPr>
            </a:lvl7pPr>
            <a:lvl8pPr lvl="7" algn="ctr">
              <a:lnSpc>
                <a:spcPct val="90000"/>
              </a:lnSpc>
              <a:spcBef>
                <a:spcPts val="400"/>
              </a:spcBef>
              <a:spcAft>
                <a:spcPts val="0"/>
              </a:spcAft>
              <a:buClr>
                <a:srgbClr val="FFFFFF"/>
              </a:buClr>
              <a:buSzPts val="1200"/>
              <a:buNone/>
              <a:defRPr sz="1200">
                <a:solidFill>
                  <a:srgbClr val="FFFFFF"/>
                </a:solidFill>
              </a:defRPr>
            </a:lvl8pPr>
            <a:lvl9pPr lvl="8" algn="ctr">
              <a:lnSpc>
                <a:spcPct val="90000"/>
              </a:lnSpc>
              <a:spcBef>
                <a:spcPts val="400"/>
              </a:spcBef>
              <a:spcAft>
                <a:spcPts val="0"/>
              </a:spcAft>
              <a:buClr>
                <a:srgbClr val="FFFFFF"/>
              </a:buClr>
              <a:buSzPts val="1200"/>
              <a:buNone/>
              <a:defRPr sz="1200">
                <a:solidFill>
                  <a:srgbClr val="FFFFFF"/>
                </a:solidFill>
              </a:defRPr>
            </a:lvl9pPr>
          </a:lstStyle>
          <a:p>
            <a:endParaRPr/>
          </a:p>
        </p:txBody>
      </p:sp>
      <p:cxnSp>
        <p:nvCxnSpPr>
          <p:cNvPr id="139" name="Google Shape;139;p13"/>
          <p:cNvCxnSpPr/>
          <p:nvPr/>
        </p:nvCxnSpPr>
        <p:spPr>
          <a:xfrm>
            <a:off x="4370063" y="2151234"/>
            <a:ext cx="0" cy="887700"/>
          </a:xfrm>
          <a:prstGeom prst="straightConnector1">
            <a:avLst/>
          </a:prstGeom>
          <a:noFill/>
          <a:ln w="28575" cap="flat" cmpd="sng">
            <a:solidFill>
              <a:srgbClr val="FFFFFF"/>
            </a:solidFill>
            <a:prstDash val="solid"/>
            <a:round/>
            <a:headEnd type="none" w="med" len="med"/>
            <a:tailEnd type="none" w="med" len="med"/>
          </a:ln>
        </p:spPr>
      </p:cxnSp>
      <p:sp>
        <p:nvSpPr>
          <p:cNvPr id="140" name="Google Shape;140;p13"/>
          <p:cNvSpPr/>
          <p:nvPr/>
        </p:nvSpPr>
        <p:spPr>
          <a:xfrm rot="10800000">
            <a:off x="2410401" y="2397"/>
            <a:ext cx="6733599" cy="2148840"/>
          </a:xfrm>
          <a:custGeom>
            <a:avLst/>
            <a:gdLst/>
            <a:ahLst/>
            <a:cxnLst/>
            <a:rect l="l" t="t" r="r" b="b"/>
            <a:pathLst>
              <a:path w="23488" h="7151" extrusionOk="0">
                <a:moveTo>
                  <a:pt x="4309" y="0"/>
                </a:moveTo>
                <a:cubicBezTo>
                  <a:pt x="3860" y="0"/>
                  <a:pt x="3401" y="111"/>
                  <a:pt x="2937" y="369"/>
                </a:cubicBezTo>
                <a:cubicBezTo>
                  <a:pt x="716" y="1608"/>
                  <a:pt x="331" y="2249"/>
                  <a:pt x="1" y="2270"/>
                </a:cubicBezTo>
                <a:lnTo>
                  <a:pt x="1" y="7151"/>
                </a:lnTo>
                <a:lnTo>
                  <a:pt x="23487" y="7151"/>
                </a:lnTo>
                <a:lnTo>
                  <a:pt x="22986" y="6040"/>
                </a:lnTo>
                <a:cubicBezTo>
                  <a:pt x="22986" y="6040"/>
                  <a:pt x="22583" y="6740"/>
                  <a:pt x="21847" y="6740"/>
                </a:cubicBezTo>
                <a:cubicBezTo>
                  <a:pt x="21511" y="6740"/>
                  <a:pt x="21105" y="6594"/>
                  <a:pt x="20636" y="6168"/>
                </a:cubicBezTo>
                <a:cubicBezTo>
                  <a:pt x="19503" y="5133"/>
                  <a:pt x="17832" y="2884"/>
                  <a:pt x="15899" y="2884"/>
                </a:cubicBezTo>
                <a:cubicBezTo>
                  <a:pt x="15280" y="2884"/>
                  <a:pt x="14635" y="3115"/>
                  <a:pt x="13971" y="3690"/>
                </a:cubicBezTo>
                <a:cubicBezTo>
                  <a:pt x="12757" y="4748"/>
                  <a:pt x="11936" y="5109"/>
                  <a:pt x="11324" y="5109"/>
                </a:cubicBezTo>
                <a:cubicBezTo>
                  <a:pt x="10559" y="5109"/>
                  <a:pt x="10120" y="4544"/>
                  <a:pt x="9645" y="4075"/>
                </a:cubicBezTo>
                <a:cubicBezTo>
                  <a:pt x="8931" y="3361"/>
                  <a:pt x="6779" y="0"/>
                  <a:pt x="4309" y="0"/>
                </a:cubicBezTo>
                <a:close/>
              </a:path>
            </a:pathLst>
          </a:custGeom>
          <a:gradFill>
            <a:gsLst>
              <a:gs pos="0">
                <a:schemeClr val="accent1"/>
              </a:gs>
              <a:gs pos="100000">
                <a:schemeClr val="accent2"/>
              </a:gs>
            </a:gsLst>
            <a:path path="circle">
              <a:fillToRect l="50000" t="50000" r="50000" b="50000"/>
            </a:path>
            <a:tileRect/>
          </a:gradFill>
          <a:ln>
            <a:noFill/>
          </a:ln>
          <a:effectLst>
            <a:outerShdw blurRad="200025"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 name="Google Shape;141;p13"/>
          <p:cNvSpPr/>
          <p:nvPr/>
        </p:nvSpPr>
        <p:spPr>
          <a:xfrm rot="10800000">
            <a:off x="5292458" y="3633192"/>
            <a:ext cx="3851542" cy="1507921"/>
          </a:xfrm>
          <a:custGeom>
            <a:avLst/>
            <a:gdLst/>
            <a:ahLst/>
            <a:cxnLst/>
            <a:rect l="l" t="t" r="r" b="b"/>
            <a:pathLst>
              <a:path w="10393" h="4069" extrusionOk="0">
                <a:moveTo>
                  <a:pt x="1" y="0"/>
                </a:moveTo>
                <a:lnTo>
                  <a:pt x="1" y="2147"/>
                </a:lnTo>
                <a:cubicBezTo>
                  <a:pt x="1283" y="2770"/>
                  <a:pt x="4105" y="4069"/>
                  <a:pt x="5549" y="4069"/>
                </a:cubicBezTo>
                <a:cubicBezTo>
                  <a:pt x="5789" y="4069"/>
                  <a:pt x="5991" y="4033"/>
                  <a:pt x="6142" y="3952"/>
                </a:cubicBezTo>
                <a:cubicBezTo>
                  <a:pt x="7488" y="3226"/>
                  <a:pt x="5693" y="182"/>
                  <a:pt x="6868" y="118"/>
                </a:cubicBezTo>
                <a:cubicBezTo>
                  <a:pt x="6884" y="117"/>
                  <a:pt x="6900" y="117"/>
                  <a:pt x="6916" y="117"/>
                </a:cubicBezTo>
                <a:cubicBezTo>
                  <a:pt x="7983" y="117"/>
                  <a:pt x="8866" y="1753"/>
                  <a:pt x="9668" y="1753"/>
                </a:cubicBezTo>
                <a:cubicBezTo>
                  <a:pt x="9732" y="1753"/>
                  <a:pt x="9795" y="1743"/>
                  <a:pt x="9859" y="1720"/>
                </a:cubicBezTo>
                <a:cubicBezTo>
                  <a:pt x="10393" y="1528"/>
                  <a:pt x="10212" y="662"/>
                  <a:pt x="10179" y="0"/>
                </a:cubicBezTo>
                <a:close/>
              </a:path>
            </a:pathLst>
          </a:custGeom>
          <a:gradFill>
            <a:gsLst>
              <a:gs pos="0">
                <a:schemeClr val="accent1"/>
              </a:gs>
              <a:gs pos="100000">
                <a:schemeClr val="accent2"/>
              </a:gs>
            </a:gsLst>
            <a:path path="circle">
              <a:fillToRect l="50000" t="50000" r="50000" b="50000"/>
            </a:path>
            <a:tileRect/>
          </a:gradFill>
          <a:ln>
            <a:noFill/>
          </a:ln>
          <a:effectLst>
            <a:outerShdw blurRad="200025"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 name="Google Shape;142;p13"/>
          <p:cNvSpPr/>
          <p:nvPr/>
        </p:nvSpPr>
        <p:spPr>
          <a:xfrm rot="10800000">
            <a:off x="-1" y="2302581"/>
            <a:ext cx="5154801" cy="2838530"/>
          </a:xfrm>
          <a:custGeom>
            <a:avLst/>
            <a:gdLst/>
            <a:ahLst/>
            <a:cxnLst/>
            <a:rect l="l" t="t" r="r" b="b"/>
            <a:pathLst>
              <a:path w="13235" h="7288" extrusionOk="0">
                <a:moveTo>
                  <a:pt x="0" y="0"/>
                </a:moveTo>
                <a:cubicBezTo>
                  <a:pt x="744" y="852"/>
                  <a:pt x="2515" y="2586"/>
                  <a:pt x="4780" y="2586"/>
                </a:cubicBezTo>
                <a:cubicBezTo>
                  <a:pt x="4957" y="2586"/>
                  <a:pt x="5137" y="2576"/>
                  <a:pt x="5319" y="2553"/>
                </a:cubicBezTo>
                <a:cubicBezTo>
                  <a:pt x="7444" y="2289"/>
                  <a:pt x="9223" y="1574"/>
                  <a:pt x="10455" y="1574"/>
                </a:cubicBezTo>
                <a:cubicBezTo>
                  <a:pt x="11113" y="1574"/>
                  <a:pt x="11615" y="1778"/>
                  <a:pt x="11931" y="2361"/>
                </a:cubicBezTo>
                <a:cubicBezTo>
                  <a:pt x="12839" y="4038"/>
                  <a:pt x="11343" y="7156"/>
                  <a:pt x="12978" y="7285"/>
                </a:cubicBezTo>
                <a:cubicBezTo>
                  <a:pt x="12993" y="7287"/>
                  <a:pt x="13009" y="7288"/>
                  <a:pt x="13024" y="7288"/>
                </a:cubicBezTo>
                <a:cubicBezTo>
                  <a:pt x="13094" y="7288"/>
                  <a:pt x="13164" y="7268"/>
                  <a:pt x="13234" y="7242"/>
                </a:cubicBezTo>
                <a:lnTo>
                  <a:pt x="13234" y="0"/>
                </a:lnTo>
                <a:close/>
              </a:path>
            </a:pathLst>
          </a:custGeom>
          <a:gradFill>
            <a:gsLst>
              <a:gs pos="0">
                <a:schemeClr val="accent1"/>
              </a:gs>
              <a:gs pos="100000">
                <a:schemeClr val="accent2"/>
              </a:gs>
            </a:gsLst>
            <a:path path="circle">
              <a:fillToRect l="50000" t="50000" r="50000" b="50000"/>
            </a:path>
            <a:tileRect/>
          </a:gradFill>
          <a:ln>
            <a:noFill/>
          </a:ln>
          <a:effectLst>
            <a:outerShdw blurRad="200025"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 name="Google Shape;143;p13"/>
          <p:cNvSpPr/>
          <p:nvPr/>
        </p:nvSpPr>
        <p:spPr>
          <a:xfrm rot="10800000">
            <a:off x="3728402" y="2394"/>
            <a:ext cx="1608227" cy="778039"/>
          </a:xfrm>
          <a:custGeom>
            <a:avLst/>
            <a:gdLst/>
            <a:ahLst/>
            <a:cxnLst/>
            <a:rect l="l" t="t" r="r" b="b"/>
            <a:pathLst>
              <a:path w="5865" h="2707" extrusionOk="0">
                <a:moveTo>
                  <a:pt x="2605" y="1"/>
                </a:moveTo>
                <a:cubicBezTo>
                  <a:pt x="1421" y="1"/>
                  <a:pt x="755" y="1721"/>
                  <a:pt x="129" y="2568"/>
                </a:cubicBezTo>
                <a:cubicBezTo>
                  <a:pt x="86" y="2611"/>
                  <a:pt x="43" y="2664"/>
                  <a:pt x="1" y="2707"/>
                </a:cubicBezTo>
                <a:lnTo>
                  <a:pt x="5864" y="2707"/>
                </a:lnTo>
                <a:cubicBezTo>
                  <a:pt x="4978" y="1938"/>
                  <a:pt x="4358" y="656"/>
                  <a:pt x="3215" y="143"/>
                </a:cubicBezTo>
                <a:cubicBezTo>
                  <a:pt x="2997" y="45"/>
                  <a:pt x="2795" y="1"/>
                  <a:pt x="2605" y="1"/>
                </a:cubicBezTo>
                <a:close/>
              </a:path>
            </a:pathLst>
          </a:custGeom>
          <a:gradFill>
            <a:gsLst>
              <a:gs pos="0">
                <a:schemeClr val="accent1"/>
              </a:gs>
              <a:gs pos="100000">
                <a:schemeClr val="accent2"/>
              </a:gs>
            </a:gsLst>
            <a:path path="circle">
              <a:fillToRect l="50000" t="50000" r="50000" b="50000"/>
            </a:path>
            <a:tileRect/>
          </a:gradFill>
          <a:ln>
            <a:noFill/>
          </a:ln>
          <a:effectLst>
            <a:outerShdw blurRad="200025"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 name="Google Shape;144;p13"/>
          <p:cNvSpPr/>
          <p:nvPr/>
        </p:nvSpPr>
        <p:spPr>
          <a:xfrm rot="10800000">
            <a:off x="5359881" y="2388"/>
            <a:ext cx="3784119" cy="1006803"/>
          </a:xfrm>
          <a:custGeom>
            <a:avLst/>
            <a:gdLst/>
            <a:ahLst/>
            <a:cxnLst/>
            <a:rect l="l" t="t" r="r" b="b"/>
            <a:pathLst>
              <a:path w="12209" h="3099" extrusionOk="0">
                <a:moveTo>
                  <a:pt x="6332" y="0"/>
                </a:moveTo>
                <a:cubicBezTo>
                  <a:pt x="4270" y="0"/>
                  <a:pt x="1769" y="858"/>
                  <a:pt x="1" y="1593"/>
                </a:cubicBezTo>
                <a:lnTo>
                  <a:pt x="1" y="3099"/>
                </a:lnTo>
                <a:lnTo>
                  <a:pt x="12208" y="3099"/>
                </a:lnTo>
                <a:cubicBezTo>
                  <a:pt x="11418" y="2714"/>
                  <a:pt x="10371" y="1935"/>
                  <a:pt x="8940" y="760"/>
                </a:cubicBezTo>
                <a:cubicBezTo>
                  <a:pt x="8276" y="213"/>
                  <a:pt x="7359" y="0"/>
                  <a:pt x="6332" y="0"/>
                </a:cubicBezTo>
                <a:close/>
              </a:path>
            </a:pathLst>
          </a:custGeom>
          <a:gradFill>
            <a:gsLst>
              <a:gs pos="0">
                <a:schemeClr val="accent1"/>
              </a:gs>
              <a:gs pos="100000">
                <a:schemeClr val="accent2"/>
              </a:gs>
            </a:gsLst>
            <a:path path="circle">
              <a:fillToRect l="50000" t="50000" r="50000" b="50000"/>
            </a:path>
            <a:tileRect/>
          </a:gradFill>
          <a:ln>
            <a:noFill/>
          </a:ln>
          <a:effectLst>
            <a:outerShdw blurRad="200025"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 name="Google Shape;145;p13"/>
          <p:cNvSpPr/>
          <p:nvPr/>
        </p:nvSpPr>
        <p:spPr>
          <a:xfrm rot="10800000">
            <a:off x="-3" y="2392"/>
            <a:ext cx="3918328" cy="1567321"/>
          </a:xfrm>
          <a:custGeom>
            <a:avLst/>
            <a:gdLst/>
            <a:ahLst/>
            <a:cxnLst/>
            <a:rect l="l" t="t" r="r" b="b"/>
            <a:pathLst>
              <a:path w="11622" h="4796" extrusionOk="0">
                <a:moveTo>
                  <a:pt x="3676" y="0"/>
                </a:moveTo>
                <a:cubicBezTo>
                  <a:pt x="923" y="0"/>
                  <a:pt x="695" y="3396"/>
                  <a:pt x="0" y="4796"/>
                </a:cubicBezTo>
                <a:lnTo>
                  <a:pt x="11621" y="4796"/>
                </a:lnTo>
                <a:lnTo>
                  <a:pt x="11621" y="2382"/>
                </a:lnTo>
                <a:cubicBezTo>
                  <a:pt x="9944" y="1677"/>
                  <a:pt x="7712" y="940"/>
                  <a:pt x="4796" y="160"/>
                </a:cubicBezTo>
                <a:cubicBezTo>
                  <a:pt x="4382" y="50"/>
                  <a:pt x="4010" y="0"/>
                  <a:pt x="3676" y="0"/>
                </a:cubicBezTo>
                <a:close/>
              </a:path>
            </a:pathLst>
          </a:custGeom>
          <a:gradFill>
            <a:gsLst>
              <a:gs pos="0">
                <a:schemeClr val="accent1"/>
              </a:gs>
              <a:gs pos="100000">
                <a:schemeClr val="accent2"/>
              </a:gs>
            </a:gsLst>
            <a:path path="circle">
              <a:fillToRect l="50000" t="50000" r="50000" b="50000"/>
            </a:path>
            <a:tileRect/>
          </a:gradFill>
          <a:ln>
            <a:noFill/>
          </a:ln>
          <a:effectLst>
            <a:outerShdw blurRad="200025"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 name="Google Shape;146;p13"/>
          <p:cNvSpPr/>
          <p:nvPr/>
        </p:nvSpPr>
        <p:spPr>
          <a:xfrm rot="10800000">
            <a:off x="6618059" y="2948717"/>
            <a:ext cx="2525941" cy="2192396"/>
          </a:xfrm>
          <a:custGeom>
            <a:avLst/>
            <a:gdLst/>
            <a:ahLst/>
            <a:cxnLst/>
            <a:rect l="l" t="t" r="r" b="b"/>
            <a:pathLst>
              <a:path w="6816" h="5916" extrusionOk="0">
                <a:moveTo>
                  <a:pt x="1" y="0"/>
                </a:moveTo>
                <a:lnTo>
                  <a:pt x="1" y="5597"/>
                </a:lnTo>
                <a:cubicBezTo>
                  <a:pt x="220" y="5784"/>
                  <a:pt x="427" y="5916"/>
                  <a:pt x="641" y="5916"/>
                </a:cubicBezTo>
                <a:cubicBezTo>
                  <a:pt x="708" y="5916"/>
                  <a:pt x="775" y="5903"/>
                  <a:pt x="844" y="5875"/>
                </a:cubicBezTo>
                <a:cubicBezTo>
                  <a:pt x="1816" y="5469"/>
                  <a:pt x="407" y="3109"/>
                  <a:pt x="1207" y="2361"/>
                </a:cubicBezTo>
                <a:cubicBezTo>
                  <a:pt x="1391" y="2190"/>
                  <a:pt x="1600" y="2125"/>
                  <a:pt x="1829" y="2125"/>
                </a:cubicBezTo>
                <a:cubicBezTo>
                  <a:pt x="2536" y="2125"/>
                  <a:pt x="3436" y="2738"/>
                  <a:pt x="4414" y="2738"/>
                </a:cubicBezTo>
                <a:cubicBezTo>
                  <a:pt x="4942" y="2738"/>
                  <a:pt x="5492" y="2559"/>
                  <a:pt x="6046" y="2008"/>
                </a:cubicBezTo>
                <a:cubicBezTo>
                  <a:pt x="6633" y="1421"/>
                  <a:pt x="6815" y="705"/>
                  <a:pt x="6772" y="0"/>
                </a:cubicBezTo>
                <a:close/>
              </a:path>
            </a:pathLst>
          </a:custGeom>
          <a:gradFill>
            <a:gsLst>
              <a:gs pos="0">
                <a:schemeClr val="accent1"/>
              </a:gs>
              <a:gs pos="100000">
                <a:schemeClr val="accent2"/>
              </a:gs>
            </a:gsLst>
            <a:path path="circle">
              <a:fillToRect l="50000" t="50000" r="50000" b="50000"/>
            </a:path>
            <a:tileRect/>
          </a:gradFill>
          <a:ln>
            <a:noFill/>
          </a:ln>
          <a:effectLst>
            <a:outerShdw blurRad="200025"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WO COLUMNS">
  <p:cSld name="5_Título y objetos">
    <p:bg>
      <p:bgPr>
        <a:gradFill>
          <a:gsLst>
            <a:gs pos="0">
              <a:schemeClr val="accent1"/>
            </a:gs>
            <a:gs pos="100000">
              <a:schemeClr val="accent2"/>
            </a:gs>
          </a:gsLst>
          <a:path path="circle">
            <a:fillToRect l="50000" t="50000" r="50000" b="50000"/>
          </a:path>
          <a:tileRect/>
        </a:gradFill>
        <a:effectLst/>
      </p:bgPr>
    </p:bg>
    <p:spTree>
      <p:nvGrpSpPr>
        <p:cNvPr id="1" name="Shape 147"/>
        <p:cNvGrpSpPr/>
        <p:nvPr/>
      </p:nvGrpSpPr>
      <p:grpSpPr>
        <a:xfrm>
          <a:off x="0" y="0"/>
          <a:ext cx="0" cy="0"/>
          <a:chOff x="0" y="0"/>
          <a:chExt cx="0" cy="0"/>
        </a:xfrm>
      </p:grpSpPr>
      <p:sp>
        <p:nvSpPr>
          <p:cNvPr id="148" name="Google Shape;148;p14"/>
          <p:cNvSpPr txBox="1">
            <a:spLocks noGrp="1"/>
          </p:cNvSpPr>
          <p:nvPr>
            <p:ph type="ctrTitle"/>
          </p:nvPr>
        </p:nvSpPr>
        <p:spPr>
          <a:xfrm flipH="1">
            <a:off x="5976938" y="827965"/>
            <a:ext cx="2308500" cy="3483900"/>
          </a:xfrm>
          <a:prstGeom prst="rect">
            <a:avLst/>
          </a:prstGeom>
          <a:noFill/>
          <a:ln>
            <a:noFill/>
          </a:ln>
        </p:spPr>
        <p:txBody>
          <a:bodyPr spcFirstLastPara="1" wrap="square" lIns="68575" tIns="34275" rIns="68575" bIns="34275" anchor="ctr" anchorCtr="0">
            <a:noAutofit/>
          </a:bodyPr>
          <a:lstStyle>
            <a:lvl1pPr lvl="0" algn="r">
              <a:lnSpc>
                <a:spcPct val="90000"/>
              </a:lnSpc>
              <a:spcBef>
                <a:spcPts val="0"/>
              </a:spcBef>
              <a:spcAft>
                <a:spcPts val="0"/>
              </a:spcAft>
              <a:buClr>
                <a:srgbClr val="FFFFFF"/>
              </a:buClr>
              <a:buSzPts val="1800"/>
              <a:buNone/>
              <a:defRPr sz="1800" b="0">
                <a:solidFill>
                  <a:srgbClr val="FFFFFF"/>
                </a:solidFill>
              </a:defRPr>
            </a:lvl1pPr>
            <a:lvl2pPr lvl="1">
              <a:spcBef>
                <a:spcPts val="0"/>
              </a:spcBef>
              <a:spcAft>
                <a:spcPts val="0"/>
              </a:spcAft>
              <a:buSzPts val="1100"/>
              <a:buFont typeface="Squada One"/>
              <a:buNone/>
              <a:defRPr>
                <a:latin typeface="Squada One"/>
                <a:ea typeface="Squada One"/>
                <a:cs typeface="Squada One"/>
                <a:sym typeface="Squada One"/>
              </a:defRPr>
            </a:lvl2pPr>
            <a:lvl3pPr lvl="2">
              <a:spcBef>
                <a:spcPts val="0"/>
              </a:spcBef>
              <a:spcAft>
                <a:spcPts val="0"/>
              </a:spcAft>
              <a:buSzPts val="1100"/>
              <a:buFont typeface="Squada One"/>
              <a:buNone/>
              <a:defRPr>
                <a:latin typeface="Squada One"/>
                <a:ea typeface="Squada One"/>
                <a:cs typeface="Squada One"/>
                <a:sym typeface="Squada One"/>
              </a:defRPr>
            </a:lvl3pPr>
            <a:lvl4pPr lvl="3">
              <a:spcBef>
                <a:spcPts val="0"/>
              </a:spcBef>
              <a:spcAft>
                <a:spcPts val="0"/>
              </a:spcAft>
              <a:buSzPts val="1100"/>
              <a:buFont typeface="Squada One"/>
              <a:buNone/>
              <a:defRPr>
                <a:latin typeface="Squada One"/>
                <a:ea typeface="Squada One"/>
                <a:cs typeface="Squada One"/>
                <a:sym typeface="Squada One"/>
              </a:defRPr>
            </a:lvl4pPr>
            <a:lvl5pPr lvl="4">
              <a:spcBef>
                <a:spcPts val="0"/>
              </a:spcBef>
              <a:spcAft>
                <a:spcPts val="0"/>
              </a:spcAft>
              <a:buSzPts val="1100"/>
              <a:buFont typeface="Squada One"/>
              <a:buNone/>
              <a:defRPr>
                <a:latin typeface="Squada One"/>
                <a:ea typeface="Squada One"/>
                <a:cs typeface="Squada One"/>
                <a:sym typeface="Squada One"/>
              </a:defRPr>
            </a:lvl5pPr>
            <a:lvl6pPr lvl="5">
              <a:spcBef>
                <a:spcPts val="0"/>
              </a:spcBef>
              <a:spcAft>
                <a:spcPts val="0"/>
              </a:spcAft>
              <a:buSzPts val="1100"/>
              <a:buFont typeface="Squada One"/>
              <a:buNone/>
              <a:defRPr>
                <a:latin typeface="Squada One"/>
                <a:ea typeface="Squada One"/>
                <a:cs typeface="Squada One"/>
                <a:sym typeface="Squada One"/>
              </a:defRPr>
            </a:lvl6pPr>
            <a:lvl7pPr lvl="6">
              <a:spcBef>
                <a:spcPts val="0"/>
              </a:spcBef>
              <a:spcAft>
                <a:spcPts val="0"/>
              </a:spcAft>
              <a:buSzPts val="1100"/>
              <a:buFont typeface="Squada One"/>
              <a:buNone/>
              <a:defRPr>
                <a:latin typeface="Squada One"/>
                <a:ea typeface="Squada One"/>
                <a:cs typeface="Squada One"/>
                <a:sym typeface="Squada One"/>
              </a:defRPr>
            </a:lvl7pPr>
            <a:lvl8pPr lvl="7">
              <a:spcBef>
                <a:spcPts val="0"/>
              </a:spcBef>
              <a:spcAft>
                <a:spcPts val="0"/>
              </a:spcAft>
              <a:buSzPts val="1100"/>
              <a:buFont typeface="Squada One"/>
              <a:buNone/>
              <a:defRPr>
                <a:latin typeface="Squada One"/>
                <a:ea typeface="Squada One"/>
                <a:cs typeface="Squada One"/>
                <a:sym typeface="Squada One"/>
              </a:defRPr>
            </a:lvl8pPr>
            <a:lvl9pPr lvl="8">
              <a:spcBef>
                <a:spcPts val="0"/>
              </a:spcBef>
              <a:spcAft>
                <a:spcPts val="0"/>
              </a:spcAft>
              <a:buSzPts val="1100"/>
              <a:buFont typeface="Squada One"/>
              <a:buNone/>
              <a:defRPr>
                <a:latin typeface="Squada One"/>
                <a:ea typeface="Squada One"/>
                <a:cs typeface="Squada One"/>
                <a:sym typeface="Squada One"/>
              </a:defRPr>
            </a:lvl9pPr>
          </a:lstStyle>
          <a:p>
            <a:endParaRPr/>
          </a:p>
        </p:txBody>
      </p:sp>
      <p:sp>
        <p:nvSpPr>
          <p:cNvPr id="149" name="Google Shape;149;p14"/>
          <p:cNvSpPr/>
          <p:nvPr/>
        </p:nvSpPr>
        <p:spPr>
          <a:xfrm>
            <a:off x="777400" y="1455325"/>
            <a:ext cx="2422200" cy="3775800"/>
          </a:xfrm>
          <a:prstGeom prst="rect">
            <a:avLst/>
          </a:prstGeom>
          <a:noFill/>
          <a:ln w="28575" cap="flat" cmpd="sng">
            <a:solidFill>
              <a:srgbClr val="FFFFFF"/>
            </a:solidFill>
            <a:prstDash val="solid"/>
            <a:miter lim="800000"/>
            <a:headEnd type="none" w="sm" len="sm"/>
            <a:tailEnd type="none" w="sm" len="sm"/>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b="0" i="0" u="none" strike="noStrike" cap="none">
              <a:solidFill>
                <a:schemeClr val="lt1"/>
              </a:solidFill>
              <a:latin typeface="Calibri"/>
              <a:ea typeface="Calibri"/>
              <a:cs typeface="Calibri"/>
              <a:sym typeface="Calibri"/>
            </a:endParaRPr>
          </a:p>
        </p:txBody>
      </p:sp>
      <p:sp>
        <p:nvSpPr>
          <p:cNvPr id="150" name="Google Shape;150;p14"/>
          <p:cNvSpPr/>
          <p:nvPr/>
        </p:nvSpPr>
        <p:spPr>
          <a:xfrm>
            <a:off x="3597675" y="-74450"/>
            <a:ext cx="2422200" cy="4425000"/>
          </a:xfrm>
          <a:prstGeom prst="rect">
            <a:avLst/>
          </a:prstGeom>
          <a:noFill/>
          <a:ln w="28575" cap="flat" cmpd="sng">
            <a:solidFill>
              <a:srgbClr val="FFFFFF"/>
            </a:solidFill>
            <a:prstDash val="solid"/>
            <a:miter lim="800000"/>
            <a:headEnd type="none" w="sm" len="sm"/>
            <a:tailEnd type="none" w="sm" len="sm"/>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b="0" i="0" u="none" strike="noStrike" cap="none">
              <a:solidFill>
                <a:schemeClr val="lt1"/>
              </a:solidFill>
              <a:latin typeface="Calibri"/>
              <a:ea typeface="Calibri"/>
              <a:cs typeface="Calibri"/>
              <a:sym typeface="Calibri"/>
            </a:endParaRPr>
          </a:p>
        </p:txBody>
      </p:sp>
      <p:sp>
        <p:nvSpPr>
          <p:cNvPr id="151" name="Google Shape;151;p14"/>
          <p:cNvSpPr txBox="1">
            <a:spLocks noGrp="1"/>
          </p:cNvSpPr>
          <p:nvPr>
            <p:ph type="subTitle" idx="1"/>
          </p:nvPr>
        </p:nvSpPr>
        <p:spPr>
          <a:xfrm flipH="1">
            <a:off x="825666" y="2286000"/>
            <a:ext cx="2325600" cy="233700"/>
          </a:xfrm>
          <a:prstGeom prst="rect">
            <a:avLst/>
          </a:prstGeom>
        </p:spPr>
        <p:txBody>
          <a:bodyPr spcFirstLastPara="1" wrap="square" lIns="68575" tIns="34275" rIns="68575" bIns="34275" anchor="b" anchorCtr="0">
            <a:noAutofit/>
          </a:bodyPr>
          <a:lstStyle>
            <a:lvl1pPr lvl="0" algn="ctr" rtl="0">
              <a:lnSpc>
                <a:spcPct val="100000"/>
              </a:lnSpc>
              <a:spcBef>
                <a:spcPts val="800"/>
              </a:spcBef>
              <a:spcAft>
                <a:spcPts val="0"/>
              </a:spcAft>
              <a:buClr>
                <a:srgbClr val="FFFFFF"/>
              </a:buClr>
              <a:buSzPts val="1400"/>
              <a:buFont typeface="Squada One"/>
              <a:buNone/>
              <a:defRPr sz="1400">
                <a:solidFill>
                  <a:srgbClr val="FFFFFF"/>
                </a:solidFill>
                <a:latin typeface="Squada One"/>
                <a:ea typeface="Squada One"/>
                <a:cs typeface="Squada One"/>
                <a:sym typeface="Squada One"/>
              </a:defRPr>
            </a:lvl1pPr>
            <a:lvl2pPr lvl="1" algn="ctr" rtl="0">
              <a:lnSpc>
                <a:spcPct val="100000"/>
              </a:lnSpc>
              <a:spcBef>
                <a:spcPts val="400"/>
              </a:spcBef>
              <a:spcAft>
                <a:spcPts val="0"/>
              </a:spcAft>
              <a:buClr>
                <a:srgbClr val="FFFFFF"/>
              </a:buClr>
              <a:buSzPts val="1400"/>
              <a:buFont typeface="Squada One"/>
              <a:buNone/>
              <a:defRPr sz="1400" b="1">
                <a:solidFill>
                  <a:srgbClr val="FFFFFF"/>
                </a:solidFill>
                <a:latin typeface="Squada One"/>
                <a:ea typeface="Squada One"/>
                <a:cs typeface="Squada One"/>
                <a:sym typeface="Squada One"/>
              </a:defRPr>
            </a:lvl2pPr>
            <a:lvl3pPr lvl="2" algn="ctr" rtl="0">
              <a:lnSpc>
                <a:spcPct val="100000"/>
              </a:lnSpc>
              <a:spcBef>
                <a:spcPts val="400"/>
              </a:spcBef>
              <a:spcAft>
                <a:spcPts val="0"/>
              </a:spcAft>
              <a:buClr>
                <a:srgbClr val="FFFFFF"/>
              </a:buClr>
              <a:buSzPts val="1400"/>
              <a:buFont typeface="Squada One"/>
              <a:buNone/>
              <a:defRPr sz="1400" b="1">
                <a:solidFill>
                  <a:srgbClr val="FFFFFF"/>
                </a:solidFill>
                <a:latin typeface="Squada One"/>
                <a:ea typeface="Squada One"/>
                <a:cs typeface="Squada One"/>
                <a:sym typeface="Squada One"/>
              </a:defRPr>
            </a:lvl3pPr>
            <a:lvl4pPr lvl="3" algn="ctr" rtl="0">
              <a:lnSpc>
                <a:spcPct val="100000"/>
              </a:lnSpc>
              <a:spcBef>
                <a:spcPts val="400"/>
              </a:spcBef>
              <a:spcAft>
                <a:spcPts val="0"/>
              </a:spcAft>
              <a:buClr>
                <a:srgbClr val="FFFFFF"/>
              </a:buClr>
              <a:buSzPts val="1400"/>
              <a:buFont typeface="Squada One"/>
              <a:buNone/>
              <a:defRPr sz="1400" b="1">
                <a:solidFill>
                  <a:srgbClr val="FFFFFF"/>
                </a:solidFill>
                <a:latin typeface="Squada One"/>
                <a:ea typeface="Squada One"/>
                <a:cs typeface="Squada One"/>
                <a:sym typeface="Squada One"/>
              </a:defRPr>
            </a:lvl4pPr>
            <a:lvl5pPr lvl="4" algn="ctr" rtl="0">
              <a:lnSpc>
                <a:spcPct val="100000"/>
              </a:lnSpc>
              <a:spcBef>
                <a:spcPts val="400"/>
              </a:spcBef>
              <a:spcAft>
                <a:spcPts val="0"/>
              </a:spcAft>
              <a:buClr>
                <a:srgbClr val="FFFFFF"/>
              </a:buClr>
              <a:buSzPts val="1400"/>
              <a:buFont typeface="Squada One"/>
              <a:buNone/>
              <a:defRPr sz="1400" b="1">
                <a:solidFill>
                  <a:srgbClr val="FFFFFF"/>
                </a:solidFill>
                <a:latin typeface="Squada One"/>
                <a:ea typeface="Squada One"/>
                <a:cs typeface="Squada One"/>
                <a:sym typeface="Squada One"/>
              </a:defRPr>
            </a:lvl5pPr>
            <a:lvl6pPr lvl="5" algn="ctr" rtl="0">
              <a:lnSpc>
                <a:spcPct val="100000"/>
              </a:lnSpc>
              <a:spcBef>
                <a:spcPts val="400"/>
              </a:spcBef>
              <a:spcAft>
                <a:spcPts val="0"/>
              </a:spcAft>
              <a:buClr>
                <a:srgbClr val="FFFFFF"/>
              </a:buClr>
              <a:buSzPts val="1400"/>
              <a:buFont typeface="Squada One"/>
              <a:buNone/>
              <a:defRPr sz="1400" b="1">
                <a:solidFill>
                  <a:srgbClr val="FFFFFF"/>
                </a:solidFill>
                <a:latin typeface="Squada One"/>
                <a:ea typeface="Squada One"/>
                <a:cs typeface="Squada One"/>
                <a:sym typeface="Squada One"/>
              </a:defRPr>
            </a:lvl6pPr>
            <a:lvl7pPr lvl="6" algn="ctr" rtl="0">
              <a:lnSpc>
                <a:spcPct val="100000"/>
              </a:lnSpc>
              <a:spcBef>
                <a:spcPts val="400"/>
              </a:spcBef>
              <a:spcAft>
                <a:spcPts val="0"/>
              </a:spcAft>
              <a:buClr>
                <a:srgbClr val="FFFFFF"/>
              </a:buClr>
              <a:buSzPts val="1400"/>
              <a:buFont typeface="Squada One"/>
              <a:buNone/>
              <a:defRPr sz="1400" b="1">
                <a:solidFill>
                  <a:srgbClr val="FFFFFF"/>
                </a:solidFill>
                <a:latin typeface="Squada One"/>
                <a:ea typeface="Squada One"/>
                <a:cs typeface="Squada One"/>
                <a:sym typeface="Squada One"/>
              </a:defRPr>
            </a:lvl7pPr>
            <a:lvl8pPr lvl="7" algn="ctr" rtl="0">
              <a:lnSpc>
                <a:spcPct val="100000"/>
              </a:lnSpc>
              <a:spcBef>
                <a:spcPts val="400"/>
              </a:spcBef>
              <a:spcAft>
                <a:spcPts val="0"/>
              </a:spcAft>
              <a:buClr>
                <a:srgbClr val="FFFFFF"/>
              </a:buClr>
              <a:buSzPts val="1400"/>
              <a:buFont typeface="Squada One"/>
              <a:buNone/>
              <a:defRPr sz="1400" b="1">
                <a:solidFill>
                  <a:srgbClr val="FFFFFF"/>
                </a:solidFill>
                <a:latin typeface="Squada One"/>
                <a:ea typeface="Squada One"/>
                <a:cs typeface="Squada One"/>
                <a:sym typeface="Squada One"/>
              </a:defRPr>
            </a:lvl8pPr>
            <a:lvl9pPr lvl="8" algn="ctr" rtl="0">
              <a:lnSpc>
                <a:spcPct val="100000"/>
              </a:lnSpc>
              <a:spcBef>
                <a:spcPts val="400"/>
              </a:spcBef>
              <a:spcAft>
                <a:spcPts val="0"/>
              </a:spcAft>
              <a:buClr>
                <a:srgbClr val="FFFFFF"/>
              </a:buClr>
              <a:buSzPts val="1400"/>
              <a:buFont typeface="Squada One"/>
              <a:buNone/>
              <a:defRPr sz="1400" b="1">
                <a:solidFill>
                  <a:srgbClr val="FFFFFF"/>
                </a:solidFill>
                <a:latin typeface="Squada One"/>
                <a:ea typeface="Squada One"/>
                <a:cs typeface="Squada One"/>
                <a:sym typeface="Squada One"/>
              </a:defRPr>
            </a:lvl9pPr>
          </a:lstStyle>
          <a:p>
            <a:endParaRPr/>
          </a:p>
        </p:txBody>
      </p:sp>
      <p:sp>
        <p:nvSpPr>
          <p:cNvPr id="152" name="Google Shape;152;p14"/>
          <p:cNvSpPr txBox="1">
            <a:spLocks noGrp="1"/>
          </p:cNvSpPr>
          <p:nvPr>
            <p:ph type="subTitle" idx="2"/>
          </p:nvPr>
        </p:nvSpPr>
        <p:spPr>
          <a:xfrm>
            <a:off x="922988" y="2567513"/>
            <a:ext cx="2130900" cy="894600"/>
          </a:xfrm>
          <a:prstGeom prst="rect">
            <a:avLst/>
          </a:prstGeom>
        </p:spPr>
        <p:txBody>
          <a:bodyPr spcFirstLastPara="1" wrap="square" lIns="68575" tIns="34275" rIns="68575" bIns="34275" anchor="t" anchorCtr="0">
            <a:noAutofit/>
          </a:bodyPr>
          <a:lstStyle>
            <a:lvl1pPr lvl="0" algn="ctr" rtl="0">
              <a:lnSpc>
                <a:spcPct val="100000"/>
              </a:lnSpc>
              <a:spcBef>
                <a:spcPts val="800"/>
              </a:spcBef>
              <a:spcAft>
                <a:spcPts val="0"/>
              </a:spcAft>
              <a:buClr>
                <a:srgbClr val="FFFFFF"/>
              </a:buClr>
              <a:buSzPts val="1200"/>
              <a:buNone/>
              <a:defRPr sz="1200">
                <a:solidFill>
                  <a:srgbClr val="FFFFFF"/>
                </a:solidFill>
              </a:defRPr>
            </a:lvl1pPr>
            <a:lvl2pPr lvl="1" algn="ctr" rtl="0">
              <a:lnSpc>
                <a:spcPct val="100000"/>
              </a:lnSpc>
              <a:spcBef>
                <a:spcPts val="400"/>
              </a:spcBef>
              <a:spcAft>
                <a:spcPts val="0"/>
              </a:spcAft>
              <a:buClr>
                <a:srgbClr val="FFFFFF"/>
              </a:buClr>
              <a:buSzPts val="1200"/>
              <a:buNone/>
              <a:defRPr sz="1200">
                <a:solidFill>
                  <a:srgbClr val="FFFFFF"/>
                </a:solidFill>
              </a:defRPr>
            </a:lvl2pPr>
            <a:lvl3pPr lvl="2" algn="ctr" rtl="0">
              <a:lnSpc>
                <a:spcPct val="100000"/>
              </a:lnSpc>
              <a:spcBef>
                <a:spcPts val="400"/>
              </a:spcBef>
              <a:spcAft>
                <a:spcPts val="0"/>
              </a:spcAft>
              <a:buClr>
                <a:srgbClr val="FFFFFF"/>
              </a:buClr>
              <a:buSzPts val="1200"/>
              <a:buNone/>
              <a:defRPr sz="1200">
                <a:solidFill>
                  <a:srgbClr val="FFFFFF"/>
                </a:solidFill>
              </a:defRPr>
            </a:lvl3pPr>
            <a:lvl4pPr lvl="3" algn="ctr" rtl="0">
              <a:lnSpc>
                <a:spcPct val="100000"/>
              </a:lnSpc>
              <a:spcBef>
                <a:spcPts val="400"/>
              </a:spcBef>
              <a:spcAft>
                <a:spcPts val="0"/>
              </a:spcAft>
              <a:buClr>
                <a:srgbClr val="FFFFFF"/>
              </a:buClr>
              <a:buSzPts val="1200"/>
              <a:buNone/>
              <a:defRPr sz="1200">
                <a:solidFill>
                  <a:srgbClr val="FFFFFF"/>
                </a:solidFill>
              </a:defRPr>
            </a:lvl4pPr>
            <a:lvl5pPr lvl="4" algn="ctr" rtl="0">
              <a:lnSpc>
                <a:spcPct val="100000"/>
              </a:lnSpc>
              <a:spcBef>
                <a:spcPts val="400"/>
              </a:spcBef>
              <a:spcAft>
                <a:spcPts val="0"/>
              </a:spcAft>
              <a:buClr>
                <a:srgbClr val="FFFFFF"/>
              </a:buClr>
              <a:buSzPts val="1200"/>
              <a:buNone/>
              <a:defRPr sz="1200">
                <a:solidFill>
                  <a:srgbClr val="FFFFFF"/>
                </a:solidFill>
              </a:defRPr>
            </a:lvl5pPr>
            <a:lvl6pPr lvl="5" algn="ctr" rtl="0">
              <a:lnSpc>
                <a:spcPct val="100000"/>
              </a:lnSpc>
              <a:spcBef>
                <a:spcPts val="400"/>
              </a:spcBef>
              <a:spcAft>
                <a:spcPts val="0"/>
              </a:spcAft>
              <a:buClr>
                <a:srgbClr val="FFFFFF"/>
              </a:buClr>
              <a:buSzPts val="1200"/>
              <a:buNone/>
              <a:defRPr sz="1200">
                <a:solidFill>
                  <a:srgbClr val="FFFFFF"/>
                </a:solidFill>
              </a:defRPr>
            </a:lvl6pPr>
            <a:lvl7pPr lvl="6" algn="ctr" rtl="0">
              <a:lnSpc>
                <a:spcPct val="100000"/>
              </a:lnSpc>
              <a:spcBef>
                <a:spcPts val="400"/>
              </a:spcBef>
              <a:spcAft>
                <a:spcPts val="0"/>
              </a:spcAft>
              <a:buClr>
                <a:srgbClr val="FFFFFF"/>
              </a:buClr>
              <a:buSzPts val="1200"/>
              <a:buNone/>
              <a:defRPr sz="1200">
                <a:solidFill>
                  <a:srgbClr val="FFFFFF"/>
                </a:solidFill>
              </a:defRPr>
            </a:lvl7pPr>
            <a:lvl8pPr lvl="7" algn="ctr" rtl="0">
              <a:lnSpc>
                <a:spcPct val="100000"/>
              </a:lnSpc>
              <a:spcBef>
                <a:spcPts val="400"/>
              </a:spcBef>
              <a:spcAft>
                <a:spcPts val="0"/>
              </a:spcAft>
              <a:buClr>
                <a:srgbClr val="FFFFFF"/>
              </a:buClr>
              <a:buSzPts val="1200"/>
              <a:buNone/>
              <a:defRPr sz="1200">
                <a:solidFill>
                  <a:srgbClr val="FFFFFF"/>
                </a:solidFill>
              </a:defRPr>
            </a:lvl8pPr>
            <a:lvl9pPr lvl="8" algn="ctr" rtl="0">
              <a:lnSpc>
                <a:spcPct val="100000"/>
              </a:lnSpc>
              <a:spcBef>
                <a:spcPts val="400"/>
              </a:spcBef>
              <a:spcAft>
                <a:spcPts val="0"/>
              </a:spcAft>
              <a:buClr>
                <a:srgbClr val="FFFFFF"/>
              </a:buClr>
              <a:buSzPts val="1200"/>
              <a:buNone/>
              <a:defRPr sz="1200">
                <a:solidFill>
                  <a:srgbClr val="FFFFFF"/>
                </a:solidFill>
              </a:defRPr>
            </a:lvl9pPr>
          </a:lstStyle>
          <a:p>
            <a:endParaRPr/>
          </a:p>
        </p:txBody>
      </p:sp>
      <p:sp>
        <p:nvSpPr>
          <p:cNvPr id="153" name="Google Shape;153;p14"/>
          <p:cNvSpPr txBox="1">
            <a:spLocks noGrp="1"/>
          </p:cNvSpPr>
          <p:nvPr>
            <p:ph type="subTitle" idx="3"/>
          </p:nvPr>
        </p:nvSpPr>
        <p:spPr>
          <a:xfrm flipH="1">
            <a:off x="3645938" y="2286000"/>
            <a:ext cx="2325600" cy="233700"/>
          </a:xfrm>
          <a:prstGeom prst="rect">
            <a:avLst/>
          </a:prstGeom>
        </p:spPr>
        <p:txBody>
          <a:bodyPr spcFirstLastPara="1" wrap="square" lIns="68575" tIns="34275" rIns="68575" bIns="34275" anchor="b" anchorCtr="0">
            <a:noAutofit/>
          </a:bodyPr>
          <a:lstStyle>
            <a:lvl1pPr lvl="0" algn="ctr" rtl="0">
              <a:lnSpc>
                <a:spcPct val="100000"/>
              </a:lnSpc>
              <a:spcBef>
                <a:spcPts val="800"/>
              </a:spcBef>
              <a:spcAft>
                <a:spcPts val="0"/>
              </a:spcAft>
              <a:buClr>
                <a:srgbClr val="FFFFFF"/>
              </a:buClr>
              <a:buSzPts val="1400"/>
              <a:buFont typeface="Squada One"/>
              <a:buNone/>
              <a:defRPr sz="1400">
                <a:solidFill>
                  <a:srgbClr val="FFFFFF"/>
                </a:solidFill>
                <a:latin typeface="Squada One"/>
                <a:ea typeface="Squada One"/>
                <a:cs typeface="Squada One"/>
                <a:sym typeface="Squada One"/>
              </a:defRPr>
            </a:lvl1pPr>
            <a:lvl2pPr lvl="1" algn="ctr" rtl="0">
              <a:lnSpc>
                <a:spcPct val="100000"/>
              </a:lnSpc>
              <a:spcBef>
                <a:spcPts val="400"/>
              </a:spcBef>
              <a:spcAft>
                <a:spcPts val="0"/>
              </a:spcAft>
              <a:buClr>
                <a:srgbClr val="FFFFFF"/>
              </a:buClr>
              <a:buSzPts val="1400"/>
              <a:buFont typeface="Squada One"/>
              <a:buNone/>
              <a:defRPr sz="1400" b="1">
                <a:solidFill>
                  <a:srgbClr val="FFFFFF"/>
                </a:solidFill>
                <a:latin typeface="Squada One"/>
                <a:ea typeface="Squada One"/>
                <a:cs typeface="Squada One"/>
                <a:sym typeface="Squada One"/>
              </a:defRPr>
            </a:lvl2pPr>
            <a:lvl3pPr lvl="2" algn="ctr" rtl="0">
              <a:lnSpc>
                <a:spcPct val="100000"/>
              </a:lnSpc>
              <a:spcBef>
                <a:spcPts val="400"/>
              </a:spcBef>
              <a:spcAft>
                <a:spcPts val="0"/>
              </a:spcAft>
              <a:buClr>
                <a:srgbClr val="FFFFFF"/>
              </a:buClr>
              <a:buSzPts val="1400"/>
              <a:buFont typeface="Squada One"/>
              <a:buNone/>
              <a:defRPr sz="1400" b="1">
                <a:solidFill>
                  <a:srgbClr val="FFFFFF"/>
                </a:solidFill>
                <a:latin typeface="Squada One"/>
                <a:ea typeface="Squada One"/>
                <a:cs typeface="Squada One"/>
                <a:sym typeface="Squada One"/>
              </a:defRPr>
            </a:lvl3pPr>
            <a:lvl4pPr lvl="3" algn="ctr" rtl="0">
              <a:lnSpc>
                <a:spcPct val="100000"/>
              </a:lnSpc>
              <a:spcBef>
                <a:spcPts val="400"/>
              </a:spcBef>
              <a:spcAft>
                <a:spcPts val="0"/>
              </a:spcAft>
              <a:buClr>
                <a:srgbClr val="FFFFFF"/>
              </a:buClr>
              <a:buSzPts val="1400"/>
              <a:buFont typeface="Squada One"/>
              <a:buNone/>
              <a:defRPr sz="1400" b="1">
                <a:solidFill>
                  <a:srgbClr val="FFFFFF"/>
                </a:solidFill>
                <a:latin typeface="Squada One"/>
                <a:ea typeface="Squada One"/>
                <a:cs typeface="Squada One"/>
                <a:sym typeface="Squada One"/>
              </a:defRPr>
            </a:lvl4pPr>
            <a:lvl5pPr lvl="4" algn="ctr" rtl="0">
              <a:lnSpc>
                <a:spcPct val="100000"/>
              </a:lnSpc>
              <a:spcBef>
                <a:spcPts val="400"/>
              </a:spcBef>
              <a:spcAft>
                <a:spcPts val="0"/>
              </a:spcAft>
              <a:buClr>
                <a:srgbClr val="FFFFFF"/>
              </a:buClr>
              <a:buSzPts val="1400"/>
              <a:buFont typeface="Squada One"/>
              <a:buNone/>
              <a:defRPr sz="1400" b="1">
                <a:solidFill>
                  <a:srgbClr val="FFFFFF"/>
                </a:solidFill>
                <a:latin typeface="Squada One"/>
                <a:ea typeface="Squada One"/>
                <a:cs typeface="Squada One"/>
                <a:sym typeface="Squada One"/>
              </a:defRPr>
            </a:lvl5pPr>
            <a:lvl6pPr lvl="5" algn="ctr" rtl="0">
              <a:lnSpc>
                <a:spcPct val="100000"/>
              </a:lnSpc>
              <a:spcBef>
                <a:spcPts val="400"/>
              </a:spcBef>
              <a:spcAft>
                <a:spcPts val="0"/>
              </a:spcAft>
              <a:buClr>
                <a:srgbClr val="FFFFFF"/>
              </a:buClr>
              <a:buSzPts val="1400"/>
              <a:buFont typeface="Squada One"/>
              <a:buNone/>
              <a:defRPr sz="1400" b="1">
                <a:solidFill>
                  <a:srgbClr val="FFFFFF"/>
                </a:solidFill>
                <a:latin typeface="Squada One"/>
                <a:ea typeface="Squada One"/>
                <a:cs typeface="Squada One"/>
                <a:sym typeface="Squada One"/>
              </a:defRPr>
            </a:lvl6pPr>
            <a:lvl7pPr lvl="6" algn="ctr" rtl="0">
              <a:lnSpc>
                <a:spcPct val="100000"/>
              </a:lnSpc>
              <a:spcBef>
                <a:spcPts val="400"/>
              </a:spcBef>
              <a:spcAft>
                <a:spcPts val="0"/>
              </a:spcAft>
              <a:buClr>
                <a:srgbClr val="FFFFFF"/>
              </a:buClr>
              <a:buSzPts val="1400"/>
              <a:buFont typeface="Squada One"/>
              <a:buNone/>
              <a:defRPr sz="1400" b="1">
                <a:solidFill>
                  <a:srgbClr val="FFFFFF"/>
                </a:solidFill>
                <a:latin typeface="Squada One"/>
                <a:ea typeface="Squada One"/>
                <a:cs typeface="Squada One"/>
                <a:sym typeface="Squada One"/>
              </a:defRPr>
            </a:lvl7pPr>
            <a:lvl8pPr lvl="7" algn="ctr" rtl="0">
              <a:lnSpc>
                <a:spcPct val="100000"/>
              </a:lnSpc>
              <a:spcBef>
                <a:spcPts val="400"/>
              </a:spcBef>
              <a:spcAft>
                <a:spcPts val="0"/>
              </a:spcAft>
              <a:buClr>
                <a:srgbClr val="FFFFFF"/>
              </a:buClr>
              <a:buSzPts val="1400"/>
              <a:buFont typeface="Squada One"/>
              <a:buNone/>
              <a:defRPr sz="1400" b="1">
                <a:solidFill>
                  <a:srgbClr val="FFFFFF"/>
                </a:solidFill>
                <a:latin typeface="Squada One"/>
                <a:ea typeface="Squada One"/>
                <a:cs typeface="Squada One"/>
                <a:sym typeface="Squada One"/>
              </a:defRPr>
            </a:lvl8pPr>
            <a:lvl9pPr lvl="8" algn="ctr" rtl="0">
              <a:lnSpc>
                <a:spcPct val="100000"/>
              </a:lnSpc>
              <a:spcBef>
                <a:spcPts val="400"/>
              </a:spcBef>
              <a:spcAft>
                <a:spcPts val="0"/>
              </a:spcAft>
              <a:buClr>
                <a:srgbClr val="FFFFFF"/>
              </a:buClr>
              <a:buSzPts val="1400"/>
              <a:buFont typeface="Squada One"/>
              <a:buNone/>
              <a:defRPr sz="1400" b="1">
                <a:solidFill>
                  <a:srgbClr val="FFFFFF"/>
                </a:solidFill>
                <a:latin typeface="Squada One"/>
                <a:ea typeface="Squada One"/>
                <a:cs typeface="Squada One"/>
                <a:sym typeface="Squada One"/>
              </a:defRPr>
            </a:lvl9pPr>
          </a:lstStyle>
          <a:p>
            <a:endParaRPr/>
          </a:p>
        </p:txBody>
      </p:sp>
      <p:sp>
        <p:nvSpPr>
          <p:cNvPr id="154" name="Google Shape;154;p14"/>
          <p:cNvSpPr txBox="1">
            <a:spLocks noGrp="1"/>
          </p:cNvSpPr>
          <p:nvPr>
            <p:ph type="subTitle" idx="4"/>
          </p:nvPr>
        </p:nvSpPr>
        <p:spPr>
          <a:xfrm>
            <a:off x="3743190" y="2567513"/>
            <a:ext cx="2130900" cy="894600"/>
          </a:xfrm>
          <a:prstGeom prst="rect">
            <a:avLst/>
          </a:prstGeom>
        </p:spPr>
        <p:txBody>
          <a:bodyPr spcFirstLastPara="1" wrap="square" lIns="68575" tIns="34275" rIns="68575" bIns="34275" anchor="t" anchorCtr="0">
            <a:noAutofit/>
          </a:bodyPr>
          <a:lstStyle>
            <a:lvl1pPr lvl="0" algn="ctr" rtl="0">
              <a:lnSpc>
                <a:spcPct val="100000"/>
              </a:lnSpc>
              <a:spcBef>
                <a:spcPts val="800"/>
              </a:spcBef>
              <a:spcAft>
                <a:spcPts val="0"/>
              </a:spcAft>
              <a:buClr>
                <a:srgbClr val="FFFFFF"/>
              </a:buClr>
              <a:buSzPts val="1200"/>
              <a:buNone/>
              <a:defRPr sz="1200">
                <a:solidFill>
                  <a:srgbClr val="FFFFFF"/>
                </a:solidFill>
              </a:defRPr>
            </a:lvl1pPr>
            <a:lvl2pPr lvl="1" algn="ctr" rtl="0">
              <a:lnSpc>
                <a:spcPct val="100000"/>
              </a:lnSpc>
              <a:spcBef>
                <a:spcPts val="400"/>
              </a:spcBef>
              <a:spcAft>
                <a:spcPts val="0"/>
              </a:spcAft>
              <a:buClr>
                <a:srgbClr val="FFFFFF"/>
              </a:buClr>
              <a:buSzPts val="1200"/>
              <a:buNone/>
              <a:defRPr sz="1200">
                <a:solidFill>
                  <a:srgbClr val="FFFFFF"/>
                </a:solidFill>
              </a:defRPr>
            </a:lvl2pPr>
            <a:lvl3pPr lvl="2" algn="ctr" rtl="0">
              <a:lnSpc>
                <a:spcPct val="100000"/>
              </a:lnSpc>
              <a:spcBef>
                <a:spcPts val="400"/>
              </a:spcBef>
              <a:spcAft>
                <a:spcPts val="0"/>
              </a:spcAft>
              <a:buClr>
                <a:srgbClr val="FFFFFF"/>
              </a:buClr>
              <a:buSzPts val="1200"/>
              <a:buNone/>
              <a:defRPr sz="1200">
                <a:solidFill>
                  <a:srgbClr val="FFFFFF"/>
                </a:solidFill>
              </a:defRPr>
            </a:lvl3pPr>
            <a:lvl4pPr lvl="3" algn="ctr" rtl="0">
              <a:lnSpc>
                <a:spcPct val="100000"/>
              </a:lnSpc>
              <a:spcBef>
                <a:spcPts val="400"/>
              </a:spcBef>
              <a:spcAft>
                <a:spcPts val="0"/>
              </a:spcAft>
              <a:buClr>
                <a:srgbClr val="FFFFFF"/>
              </a:buClr>
              <a:buSzPts val="1200"/>
              <a:buNone/>
              <a:defRPr sz="1200">
                <a:solidFill>
                  <a:srgbClr val="FFFFFF"/>
                </a:solidFill>
              </a:defRPr>
            </a:lvl4pPr>
            <a:lvl5pPr lvl="4" algn="ctr" rtl="0">
              <a:lnSpc>
                <a:spcPct val="100000"/>
              </a:lnSpc>
              <a:spcBef>
                <a:spcPts val="400"/>
              </a:spcBef>
              <a:spcAft>
                <a:spcPts val="0"/>
              </a:spcAft>
              <a:buClr>
                <a:srgbClr val="FFFFFF"/>
              </a:buClr>
              <a:buSzPts val="1200"/>
              <a:buNone/>
              <a:defRPr sz="1200">
                <a:solidFill>
                  <a:srgbClr val="FFFFFF"/>
                </a:solidFill>
              </a:defRPr>
            </a:lvl5pPr>
            <a:lvl6pPr lvl="5" algn="ctr" rtl="0">
              <a:lnSpc>
                <a:spcPct val="100000"/>
              </a:lnSpc>
              <a:spcBef>
                <a:spcPts val="400"/>
              </a:spcBef>
              <a:spcAft>
                <a:spcPts val="0"/>
              </a:spcAft>
              <a:buClr>
                <a:srgbClr val="FFFFFF"/>
              </a:buClr>
              <a:buSzPts val="1200"/>
              <a:buNone/>
              <a:defRPr sz="1200">
                <a:solidFill>
                  <a:srgbClr val="FFFFFF"/>
                </a:solidFill>
              </a:defRPr>
            </a:lvl6pPr>
            <a:lvl7pPr lvl="6" algn="ctr" rtl="0">
              <a:lnSpc>
                <a:spcPct val="100000"/>
              </a:lnSpc>
              <a:spcBef>
                <a:spcPts val="400"/>
              </a:spcBef>
              <a:spcAft>
                <a:spcPts val="0"/>
              </a:spcAft>
              <a:buClr>
                <a:srgbClr val="FFFFFF"/>
              </a:buClr>
              <a:buSzPts val="1200"/>
              <a:buNone/>
              <a:defRPr sz="1200">
                <a:solidFill>
                  <a:srgbClr val="FFFFFF"/>
                </a:solidFill>
              </a:defRPr>
            </a:lvl7pPr>
            <a:lvl8pPr lvl="7" algn="ctr" rtl="0">
              <a:lnSpc>
                <a:spcPct val="100000"/>
              </a:lnSpc>
              <a:spcBef>
                <a:spcPts val="400"/>
              </a:spcBef>
              <a:spcAft>
                <a:spcPts val="0"/>
              </a:spcAft>
              <a:buClr>
                <a:srgbClr val="FFFFFF"/>
              </a:buClr>
              <a:buSzPts val="1200"/>
              <a:buNone/>
              <a:defRPr sz="1200">
                <a:solidFill>
                  <a:srgbClr val="FFFFFF"/>
                </a:solidFill>
              </a:defRPr>
            </a:lvl8pPr>
            <a:lvl9pPr lvl="8" algn="ctr" rtl="0">
              <a:lnSpc>
                <a:spcPct val="100000"/>
              </a:lnSpc>
              <a:spcBef>
                <a:spcPts val="400"/>
              </a:spcBef>
              <a:spcAft>
                <a:spcPts val="0"/>
              </a:spcAft>
              <a:buClr>
                <a:srgbClr val="FFFFFF"/>
              </a:buClr>
              <a:buSzPts val="1200"/>
              <a:buNone/>
              <a:defRPr sz="1200">
                <a:solidFill>
                  <a:srgbClr val="FFFFFF"/>
                </a:solidFill>
              </a:defRPr>
            </a:lvl9pPr>
          </a:lstStyle>
          <a:p>
            <a:endParaRPr/>
          </a:p>
        </p:txBody>
      </p:sp>
      <p:sp>
        <p:nvSpPr>
          <p:cNvPr id="155" name="Google Shape;155;p14"/>
          <p:cNvSpPr/>
          <p:nvPr/>
        </p:nvSpPr>
        <p:spPr>
          <a:xfrm rot="10800000">
            <a:off x="2945906" y="-1824"/>
            <a:ext cx="1729539" cy="652520"/>
          </a:xfrm>
          <a:custGeom>
            <a:avLst/>
            <a:gdLst/>
            <a:ahLst/>
            <a:cxnLst/>
            <a:rect l="l" t="t" r="r" b="b"/>
            <a:pathLst>
              <a:path w="7061" h="2664" extrusionOk="0">
                <a:moveTo>
                  <a:pt x="3349" y="1"/>
                </a:moveTo>
                <a:cubicBezTo>
                  <a:pt x="3178" y="1"/>
                  <a:pt x="3002" y="22"/>
                  <a:pt x="2821" y="69"/>
                </a:cubicBezTo>
                <a:cubicBezTo>
                  <a:pt x="1539" y="399"/>
                  <a:pt x="1197" y="1980"/>
                  <a:pt x="1" y="2664"/>
                </a:cubicBezTo>
                <a:lnTo>
                  <a:pt x="7060" y="2664"/>
                </a:lnTo>
                <a:cubicBezTo>
                  <a:pt x="6171" y="1958"/>
                  <a:pt x="4984" y="1"/>
                  <a:pt x="3349" y="1"/>
                </a:cubicBezTo>
                <a:close/>
              </a:path>
            </a:pathLst>
          </a:custGeom>
          <a:gradFill>
            <a:gsLst>
              <a:gs pos="0">
                <a:schemeClr val="accent1"/>
              </a:gs>
              <a:gs pos="100000">
                <a:schemeClr val="accent2"/>
              </a:gs>
            </a:gsLst>
            <a:path path="circle">
              <a:fillToRect l="50000" t="50000" r="50000" b="50000"/>
            </a:path>
            <a:tileRect/>
          </a:gradFill>
          <a:ln>
            <a:noFill/>
          </a:ln>
          <a:effectLst>
            <a:outerShdw blurRad="128588" dist="66675"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 name="Google Shape;156;p14"/>
          <p:cNvSpPr/>
          <p:nvPr/>
        </p:nvSpPr>
        <p:spPr>
          <a:xfrm rot="10800000">
            <a:off x="0" y="-1825"/>
            <a:ext cx="2705390" cy="1857870"/>
          </a:xfrm>
          <a:custGeom>
            <a:avLst/>
            <a:gdLst/>
            <a:ahLst/>
            <a:cxnLst/>
            <a:rect l="l" t="t" r="r" b="b"/>
            <a:pathLst>
              <a:path w="11045" h="7585" extrusionOk="0">
                <a:moveTo>
                  <a:pt x="8458" y="1"/>
                </a:moveTo>
                <a:cubicBezTo>
                  <a:pt x="6822" y="1"/>
                  <a:pt x="5207" y="190"/>
                  <a:pt x="4379" y="824"/>
                </a:cubicBezTo>
                <a:cubicBezTo>
                  <a:pt x="2329" y="2405"/>
                  <a:pt x="3995" y="4252"/>
                  <a:pt x="3899" y="5491"/>
                </a:cubicBezTo>
                <a:cubicBezTo>
                  <a:pt x="3859" y="6074"/>
                  <a:pt x="3660" y="6253"/>
                  <a:pt x="3384" y="6253"/>
                </a:cubicBezTo>
                <a:cubicBezTo>
                  <a:pt x="3144" y="6253"/>
                  <a:pt x="2845" y="6118"/>
                  <a:pt x="2542" y="5994"/>
                </a:cubicBezTo>
                <a:cubicBezTo>
                  <a:pt x="2208" y="5856"/>
                  <a:pt x="1901" y="5745"/>
                  <a:pt x="1662" y="5745"/>
                </a:cubicBezTo>
                <a:cubicBezTo>
                  <a:pt x="1642" y="5745"/>
                  <a:pt x="1622" y="5746"/>
                  <a:pt x="1602" y="5748"/>
                </a:cubicBezTo>
                <a:cubicBezTo>
                  <a:pt x="385" y="5833"/>
                  <a:pt x="748" y="6848"/>
                  <a:pt x="0" y="7585"/>
                </a:cubicBezTo>
                <a:lnTo>
                  <a:pt x="2553" y="7585"/>
                </a:lnTo>
                <a:cubicBezTo>
                  <a:pt x="2773" y="6492"/>
                  <a:pt x="3631" y="6085"/>
                  <a:pt x="4717" y="6085"/>
                </a:cubicBezTo>
                <a:cubicBezTo>
                  <a:pt x="5638" y="6085"/>
                  <a:pt x="6723" y="6378"/>
                  <a:pt x="7723" y="6794"/>
                </a:cubicBezTo>
                <a:cubicBezTo>
                  <a:pt x="8150" y="6972"/>
                  <a:pt x="8575" y="7068"/>
                  <a:pt x="8966" y="7068"/>
                </a:cubicBezTo>
                <a:cubicBezTo>
                  <a:pt x="10149" y="7068"/>
                  <a:pt x="11031" y="6197"/>
                  <a:pt x="10799" y="4103"/>
                </a:cubicBezTo>
                <a:cubicBezTo>
                  <a:pt x="10735" y="3494"/>
                  <a:pt x="10842" y="3077"/>
                  <a:pt x="11044" y="2768"/>
                </a:cubicBezTo>
                <a:lnTo>
                  <a:pt x="11044" y="130"/>
                </a:lnTo>
                <a:cubicBezTo>
                  <a:pt x="10260" y="58"/>
                  <a:pt x="9356" y="1"/>
                  <a:pt x="8458" y="1"/>
                </a:cubicBezTo>
                <a:close/>
              </a:path>
            </a:pathLst>
          </a:custGeom>
          <a:gradFill>
            <a:gsLst>
              <a:gs pos="0">
                <a:schemeClr val="accent1"/>
              </a:gs>
              <a:gs pos="100000">
                <a:schemeClr val="accent2"/>
              </a:gs>
            </a:gsLst>
            <a:path path="circle">
              <a:fillToRect l="50000" t="50000" r="50000" b="50000"/>
            </a:path>
            <a:tileRect/>
          </a:gradFill>
          <a:ln>
            <a:noFill/>
          </a:ln>
          <a:effectLst>
            <a:outerShdw blurRad="128588" dist="571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 name="Google Shape;157;p14"/>
          <p:cNvSpPr/>
          <p:nvPr/>
        </p:nvSpPr>
        <p:spPr>
          <a:xfrm rot="10800000">
            <a:off x="6" y="-1824"/>
            <a:ext cx="2080052" cy="1179876"/>
          </a:xfrm>
          <a:custGeom>
            <a:avLst/>
            <a:gdLst/>
            <a:ahLst/>
            <a:cxnLst/>
            <a:rect l="l" t="t" r="r" b="b"/>
            <a:pathLst>
              <a:path w="8492" h="4817" extrusionOk="0">
                <a:moveTo>
                  <a:pt x="8491" y="0"/>
                </a:moveTo>
                <a:cubicBezTo>
                  <a:pt x="8289" y="309"/>
                  <a:pt x="8182" y="726"/>
                  <a:pt x="8246" y="1335"/>
                </a:cubicBezTo>
                <a:cubicBezTo>
                  <a:pt x="8478" y="3429"/>
                  <a:pt x="7596" y="4300"/>
                  <a:pt x="6413" y="4300"/>
                </a:cubicBezTo>
                <a:cubicBezTo>
                  <a:pt x="6022" y="4300"/>
                  <a:pt x="5597" y="4204"/>
                  <a:pt x="5170" y="4026"/>
                </a:cubicBezTo>
                <a:cubicBezTo>
                  <a:pt x="4170" y="3610"/>
                  <a:pt x="3085" y="3317"/>
                  <a:pt x="2164" y="3317"/>
                </a:cubicBezTo>
                <a:cubicBezTo>
                  <a:pt x="1078" y="3317"/>
                  <a:pt x="220" y="3724"/>
                  <a:pt x="0" y="4817"/>
                </a:cubicBezTo>
                <a:lnTo>
                  <a:pt x="8491" y="4817"/>
                </a:lnTo>
                <a:lnTo>
                  <a:pt x="8491" y="0"/>
                </a:lnTo>
                <a:close/>
              </a:path>
            </a:pathLst>
          </a:custGeom>
          <a:gradFill>
            <a:gsLst>
              <a:gs pos="0">
                <a:schemeClr val="accent1"/>
              </a:gs>
              <a:gs pos="100000">
                <a:schemeClr val="accent2"/>
              </a:gs>
            </a:gsLst>
            <a:path path="circle">
              <a:fillToRect l="50000" t="50000" r="50000" b="50000"/>
            </a:path>
            <a:tileRect/>
          </a:gradFill>
          <a:ln>
            <a:noFill/>
          </a:ln>
          <a:effectLst>
            <a:outerShdw blurRad="128588" dist="571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 name="Google Shape;158;p14"/>
          <p:cNvSpPr/>
          <p:nvPr/>
        </p:nvSpPr>
        <p:spPr>
          <a:xfrm rot="10800000">
            <a:off x="5" y="3647533"/>
            <a:ext cx="2174355" cy="1494134"/>
          </a:xfrm>
          <a:custGeom>
            <a:avLst/>
            <a:gdLst/>
            <a:ahLst/>
            <a:cxnLst/>
            <a:rect l="l" t="t" r="r" b="b"/>
            <a:pathLst>
              <a:path w="8877" h="6100" extrusionOk="0">
                <a:moveTo>
                  <a:pt x="1" y="0"/>
                </a:moveTo>
                <a:cubicBezTo>
                  <a:pt x="75" y="1410"/>
                  <a:pt x="471" y="2969"/>
                  <a:pt x="1613" y="4102"/>
                </a:cubicBezTo>
                <a:cubicBezTo>
                  <a:pt x="2744" y="5232"/>
                  <a:pt x="4189" y="5276"/>
                  <a:pt x="5547" y="5276"/>
                </a:cubicBezTo>
                <a:cubicBezTo>
                  <a:pt x="5661" y="5276"/>
                  <a:pt x="5775" y="5276"/>
                  <a:pt x="5887" y="5276"/>
                </a:cubicBezTo>
                <a:cubicBezTo>
                  <a:pt x="6942" y="5276"/>
                  <a:pt x="7921" y="5303"/>
                  <a:pt x="8631" y="5864"/>
                </a:cubicBezTo>
                <a:cubicBezTo>
                  <a:pt x="8727" y="5939"/>
                  <a:pt x="8802" y="6014"/>
                  <a:pt x="8876" y="6099"/>
                </a:cubicBezTo>
                <a:lnTo>
                  <a:pt x="8876" y="0"/>
                </a:lnTo>
                <a:close/>
              </a:path>
            </a:pathLst>
          </a:custGeom>
          <a:gradFill>
            <a:gsLst>
              <a:gs pos="0">
                <a:schemeClr val="accent1"/>
              </a:gs>
              <a:gs pos="100000">
                <a:schemeClr val="accent2"/>
              </a:gs>
            </a:gsLst>
            <a:path path="circle">
              <a:fillToRect l="50000" t="50000" r="50000" b="50000"/>
            </a:path>
            <a:tileRect/>
          </a:gradFill>
          <a:ln>
            <a:noFill/>
          </a:ln>
          <a:effectLst>
            <a:outerShdw blurRad="128588" dist="19050" dir="14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 name="Google Shape;159;p14"/>
          <p:cNvSpPr/>
          <p:nvPr/>
        </p:nvSpPr>
        <p:spPr>
          <a:xfrm rot="10800000">
            <a:off x="10" y="742546"/>
            <a:ext cx="1585758" cy="3124945"/>
          </a:xfrm>
          <a:custGeom>
            <a:avLst/>
            <a:gdLst/>
            <a:ahLst/>
            <a:cxnLst/>
            <a:rect l="l" t="t" r="r" b="b"/>
            <a:pathLst>
              <a:path w="6474" h="12758" extrusionOk="0">
                <a:moveTo>
                  <a:pt x="6473" y="0"/>
                </a:moveTo>
                <a:cubicBezTo>
                  <a:pt x="5032" y="523"/>
                  <a:pt x="3664" y="1378"/>
                  <a:pt x="3418" y="2766"/>
                </a:cubicBezTo>
                <a:cubicBezTo>
                  <a:pt x="2991" y="5127"/>
                  <a:pt x="5576" y="6046"/>
                  <a:pt x="5576" y="6964"/>
                </a:cubicBezTo>
                <a:cubicBezTo>
                  <a:pt x="5576" y="7135"/>
                  <a:pt x="5470" y="7198"/>
                  <a:pt x="5291" y="7198"/>
                </a:cubicBezTo>
                <a:cubicBezTo>
                  <a:pt x="4801" y="7198"/>
                  <a:pt x="3760" y="6733"/>
                  <a:pt x="2796" y="6733"/>
                </a:cubicBezTo>
                <a:cubicBezTo>
                  <a:pt x="2197" y="6733"/>
                  <a:pt x="1627" y="6913"/>
                  <a:pt x="1239" y="7498"/>
                </a:cubicBezTo>
                <a:cubicBezTo>
                  <a:pt x="1" y="9367"/>
                  <a:pt x="1891" y="12604"/>
                  <a:pt x="3717" y="12753"/>
                </a:cubicBezTo>
                <a:cubicBezTo>
                  <a:pt x="3761" y="12756"/>
                  <a:pt x="3805" y="12758"/>
                  <a:pt x="3851" y="12758"/>
                </a:cubicBezTo>
                <a:cubicBezTo>
                  <a:pt x="4559" y="12758"/>
                  <a:pt x="5530" y="12381"/>
                  <a:pt x="6473" y="11909"/>
                </a:cubicBezTo>
                <a:lnTo>
                  <a:pt x="6473" y="0"/>
                </a:lnTo>
                <a:close/>
              </a:path>
            </a:pathLst>
          </a:custGeom>
          <a:gradFill>
            <a:gsLst>
              <a:gs pos="0">
                <a:schemeClr val="accent1"/>
              </a:gs>
              <a:gs pos="100000">
                <a:schemeClr val="accent2"/>
              </a:gs>
            </a:gsLst>
            <a:path path="circle">
              <a:fillToRect l="50000" t="50000" r="50000" b="50000"/>
            </a:path>
            <a:tileRect/>
          </a:gradFill>
          <a:ln>
            <a:noFill/>
          </a:ln>
          <a:effectLst>
            <a:outerShdw blurRad="128588" dist="571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HREE COLUMNS">
  <p:cSld name="6_Título y objetos">
    <p:bg>
      <p:bgPr>
        <a:gradFill>
          <a:gsLst>
            <a:gs pos="0">
              <a:schemeClr val="accent1"/>
            </a:gs>
            <a:gs pos="100000">
              <a:schemeClr val="accent2"/>
            </a:gs>
          </a:gsLst>
          <a:path path="circle">
            <a:fillToRect l="50000" t="50000" r="50000" b="50000"/>
          </a:path>
          <a:tileRect/>
        </a:gradFill>
        <a:effectLst/>
      </p:bgPr>
    </p:bg>
    <p:spTree>
      <p:nvGrpSpPr>
        <p:cNvPr id="1" name="Shape 160"/>
        <p:cNvGrpSpPr/>
        <p:nvPr/>
      </p:nvGrpSpPr>
      <p:grpSpPr>
        <a:xfrm>
          <a:off x="0" y="0"/>
          <a:ext cx="0" cy="0"/>
          <a:chOff x="0" y="0"/>
          <a:chExt cx="0" cy="0"/>
        </a:xfrm>
      </p:grpSpPr>
      <p:sp>
        <p:nvSpPr>
          <p:cNvPr id="161" name="Google Shape;161;p15"/>
          <p:cNvSpPr/>
          <p:nvPr/>
        </p:nvSpPr>
        <p:spPr>
          <a:xfrm>
            <a:off x="768875" y="-54929"/>
            <a:ext cx="1789200" cy="3837900"/>
          </a:xfrm>
          <a:prstGeom prst="rect">
            <a:avLst/>
          </a:prstGeom>
          <a:noFill/>
          <a:ln w="28575" cap="flat" cmpd="sng">
            <a:solidFill>
              <a:srgbClr val="FFFFFF"/>
            </a:solidFill>
            <a:prstDash val="solid"/>
            <a:miter lim="800000"/>
            <a:headEnd type="none" w="sm" len="sm"/>
            <a:tailEnd type="none" w="sm" len="sm"/>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b="0" i="0" u="none" strike="noStrike" cap="none">
              <a:solidFill>
                <a:schemeClr val="lt1"/>
              </a:solidFill>
              <a:latin typeface="Calibri"/>
              <a:ea typeface="Calibri"/>
              <a:cs typeface="Calibri"/>
              <a:sym typeface="Calibri"/>
            </a:endParaRPr>
          </a:p>
        </p:txBody>
      </p:sp>
      <p:sp>
        <p:nvSpPr>
          <p:cNvPr id="162" name="Google Shape;162;p15"/>
          <p:cNvSpPr/>
          <p:nvPr/>
        </p:nvSpPr>
        <p:spPr>
          <a:xfrm>
            <a:off x="2761550" y="1360646"/>
            <a:ext cx="1786800" cy="3837900"/>
          </a:xfrm>
          <a:prstGeom prst="rect">
            <a:avLst/>
          </a:prstGeom>
          <a:noFill/>
          <a:ln w="28575" cap="flat" cmpd="sng">
            <a:solidFill>
              <a:srgbClr val="FFFFFF"/>
            </a:solidFill>
            <a:prstDash val="solid"/>
            <a:miter lim="800000"/>
            <a:headEnd type="none" w="sm" len="sm"/>
            <a:tailEnd type="none" w="sm" len="sm"/>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b="0" i="0" u="none" strike="noStrike" cap="none">
              <a:solidFill>
                <a:schemeClr val="lt1"/>
              </a:solidFill>
              <a:latin typeface="Calibri"/>
              <a:ea typeface="Calibri"/>
              <a:cs typeface="Calibri"/>
              <a:sym typeface="Calibri"/>
            </a:endParaRPr>
          </a:p>
        </p:txBody>
      </p:sp>
      <p:sp>
        <p:nvSpPr>
          <p:cNvPr id="163" name="Google Shape;163;p15"/>
          <p:cNvSpPr/>
          <p:nvPr/>
        </p:nvSpPr>
        <p:spPr>
          <a:xfrm>
            <a:off x="4758546" y="-54929"/>
            <a:ext cx="1761900" cy="3837900"/>
          </a:xfrm>
          <a:prstGeom prst="rect">
            <a:avLst/>
          </a:prstGeom>
          <a:noFill/>
          <a:ln w="28575" cap="flat" cmpd="sng">
            <a:solidFill>
              <a:srgbClr val="FFFFFF"/>
            </a:solidFill>
            <a:prstDash val="solid"/>
            <a:miter lim="800000"/>
            <a:headEnd type="none" w="sm" len="sm"/>
            <a:tailEnd type="none" w="sm" len="sm"/>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b="0" i="0" u="none" strike="noStrike" cap="none">
              <a:solidFill>
                <a:schemeClr val="lt1"/>
              </a:solidFill>
              <a:latin typeface="Calibri"/>
              <a:ea typeface="Calibri"/>
              <a:cs typeface="Calibri"/>
              <a:sym typeface="Calibri"/>
            </a:endParaRPr>
          </a:p>
        </p:txBody>
      </p:sp>
      <p:sp>
        <p:nvSpPr>
          <p:cNvPr id="164" name="Google Shape;164;p15"/>
          <p:cNvSpPr txBox="1">
            <a:spLocks noGrp="1"/>
          </p:cNvSpPr>
          <p:nvPr>
            <p:ph type="subTitle" idx="1"/>
          </p:nvPr>
        </p:nvSpPr>
        <p:spPr>
          <a:xfrm flipH="1">
            <a:off x="906049" y="1544100"/>
            <a:ext cx="1514700" cy="823200"/>
          </a:xfrm>
          <a:prstGeom prst="rect">
            <a:avLst/>
          </a:prstGeom>
        </p:spPr>
        <p:txBody>
          <a:bodyPr spcFirstLastPara="1" wrap="square" lIns="68575" tIns="34275" rIns="68575" bIns="34275" anchor="b" anchorCtr="0">
            <a:noAutofit/>
          </a:bodyPr>
          <a:lstStyle>
            <a:lvl1pPr lvl="0" algn="ctr" rtl="0">
              <a:lnSpc>
                <a:spcPct val="100000"/>
              </a:lnSpc>
              <a:spcBef>
                <a:spcPts val="800"/>
              </a:spcBef>
              <a:spcAft>
                <a:spcPts val="0"/>
              </a:spcAft>
              <a:buClr>
                <a:srgbClr val="FFFFFF"/>
              </a:buClr>
              <a:buSzPts val="1400"/>
              <a:buFont typeface="Squada One"/>
              <a:buNone/>
              <a:defRPr sz="1400">
                <a:solidFill>
                  <a:srgbClr val="FFFFFF"/>
                </a:solidFill>
                <a:latin typeface="Squada One"/>
                <a:ea typeface="Squada One"/>
                <a:cs typeface="Squada One"/>
                <a:sym typeface="Squada One"/>
              </a:defRPr>
            </a:lvl1pPr>
            <a:lvl2pPr lvl="1" algn="ctr" rtl="0">
              <a:lnSpc>
                <a:spcPct val="100000"/>
              </a:lnSpc>
              <a:spcBef>
                <a:spcPts val="400"/>
              </a:spcBef>
              <a:spcAft>
                <a:spcPts val="0"/>
              </a:spcAft>
              <a:buClr>
                <a:srgbClr val="FFFFFF"/>
              </a:buClr>
              <a:buSzPts val="1400"/>
              <a:buFont typeface="Squada One"/>
              <a:buNone/>
              <a:defRPr sz="1400" b="1">
                <a:solidFill>
                  <a:srgbClr val="FFFFFF"/>
                </a:solidFill>
                <a:latin typeface="Squada One"/>
                <a:ea typeface="Squada One"/>
                <a:cs typeface="Squada One"/>
                <a:sym typeface="Squada One"/>
              </a:defRPr>
            </a:lvl2pPr>
            <a:lvl3pPr lvl="2" algn="ctr" rtl="0">
              <a:lnSpc>
                <a:spcPct val="100000"/>
              </a:lnSpc>
              <a:spcBef>
                <a:spcPts val="400"/>
              </a:spcBef>
              <a:spcAft>
                <a:spcPts val="0"/>
              </a:spcAft>
              <a:buClr>
                <a:srgbClr val="FFFFFF"/>
              </a:buClr>
              <a:buSzPts val="1400"/>
              <a:buFont typeface="Squada One"/>
              <a:buNone/>
              <a:defRPr sz="1400" b="1">
                <a:solidFill>
                  <a:srgbClr val="FFFFFF"/>
                </a:solidFill>
                <a:latin typeface="Squada One"/>
                <a:ea typeface="Squada One"/>
                <a:cs typeface="Squada One"/>
                <a:sym typeface="Squada One"/>
              </a:defRPr>
            </a:lvl3pPr>
            <a:lvl4pPr lvl="3" algn="ctr" rtl="0">
              <a:lnSpc>
                <a:spcPct val="100000"/>
              </a:lnSpc>
              <a:spcBef>
                <a:spcPts val="400"/>
              </a:spcBef>
              <a:spcAft>
                <a:spcPts val="0"/>
              </a:spcAft>
              <a:buClr>
                <a:srgbClr val="FFFFFF"/>
              </a:buClr>
              <a:buSzPts val="1400"/>
              <a:buFont typeface="Squada One"/>
              <a:buNone/>
              <a:defRPr sz="1400" b="1">
                <a:solidFill>
                  <a:srgbClr val="FFFFFF"/>
                </a:solidFill>
                <a:latin typeface="Squada One"/>
                <a:ea typeface="Squada One"/>
                <a:cs typeface="Squada One"/>
                <a:sym typeface="Squada One"/>
              </a:defRPr>
            </a:lvl4pPr>
            <a:lvl5pPr lvl="4" algn="ctr" rtl="0">
              <a:lnSpc>
                <a:spcPct val="100000"/>
              </a:lnSpc>
              <a:spcBef>
                <a:spcPts val="400"/>
              </a:spcBef>
              <a:spcAft>
                <a:spcPts val="0"/>
              </a:spcAft>
              <a:buClr>
                <a:srgbClr val="FFFFFF"/>
              </a:buClr>
              <a:buSzPts val="1400"/>
              <a:buFont typeface="Squada One"/>
              <a:buNone/>
              <a:defRPr sz="1400" b="1">
                <a:solidFill>
                  <a:srgbClr val="FFFFFF"/>
                </a:solidFill>
                <a:latin typeface="Squada One"/>
                <a:ea typeface="Squada One"/>
                <a:cs typeface="Squada One"/>
                <a:sym typeface="Squada One"/>
              </a:defRPr>
            </a:lvl5pPr>
            <a:lvl6pPr lvl="5" algn="ctr" rtl="0">
              <a:lnSpc>
                <a:spcPct val="100000"/>
              </a:lnSpc>
              <a:spcBef>
                <a:spcPts val="400"/>
              </a:spcBef>
              <a:spcAft>
                <a:spcPts val="0"/>
              </a:spcAft>
              <a:buClr>
                <a:srgbClr val="FFFFFF"/>
              </a:buClr>
              <a:buSzPts val="1400"/>
              <a:buFont typeface="Squada One"/>
              <a:buNone/>
              <a:defRPr sz="1400" b="1">
                <a:solidFill>
                  <a:srgbClr val="FFFFFF"/>
                </a:solidFill>
                <a:latin typeface="Squada One"/>
                <a:ea typeface="Squada One"/>
                <a:cs typeface="Squada One"/>
                <a:sym typeface="Squada One"/>
              </a:defRPr>
            </a:lvl6pPr>
            <a:lvl7pPr lvl="6" algn="ctr" rtl="0">
              <a:lnSpc>
                <a:spcPct val="100000"/>
              </a:lnSpc>
              <a:spcBef>
                <a:spcPts val="400"/>
              </a:spcBef>
              <a:spcAft>
                <a:spcPts val="0"/>
              </a:spcAft>
              <a:buClr>
                <a:srgbClr val="FFFFFF"/>
              </a:buClr>
              <a:buSzPts val="1400"/>
              <a:buFont typeface="Squada One"/>
              <a:buNone/>
              <a:defRPr sz="1400" b="1">
                <a:solidFill>
                  <a:srgbClr val="FFFFFF"/>
                </a:solidFill>
                <a:latin typeface="Squada One"/>
                <a:ea typeface="Squada One"/>
                <a:cs typeface="Squada One"/>
                <a:sym typeface="Squada One"/>
              </a:defRPr>
            </a:lvl7pPr>
            <a:lvl8pPr lvl="7" algn="ctr" rtl="0">
              <a:lnSpc>
                <a:spcPct val="100000"/>
              </a:lnSpc>
              <a:spcBef>
                <a:spcPts val="400"/>
              </a:spcBef>
              <a:spcAft>
                <a:spcPts val="0"/>
              </a:spcAft>
              <a:buClr>
                <a:srgbClr val="FFFFFF"/>
              </a:buClr>
              <a:buSzPts val="1400"/>
              <a:buFont typeface="Squada One"/>
              <a:buNone/>
              <a:defRPr sz="1400" b="1">
                <a:solidFill>
                  <a:srgbClr val="FFFFFF"/>
                </a:solidFill>
                <a:latin typeface="Squada One"/>
                <a:ea typeface="Squada One"/>
                <a:cs typeface="Squada One"/>
                <a:sym typeface="Squada One"/>
              </a:defRPr>
            </a:lvl8pPr>
            <a:lvl9pPr lvl="8" algn="ctr" rtl="0">
              <a:lnSpc>
                <a:spcPct val="100000"/>
              </a:lnSpc>
              <a:spcBef>
                <a:spcPts val="400"/>
              </a:spcBef>
              <a:spcAft>
                <a:spcPts val="0"/>
              </a:spcAft>
              <a:buClr>
                <a:srgbClr val="FFFFFF"/>
              </a:buClr>
              <a:buSzPts val="1400"/>
              <a:buFont typeface="Squada One"/>
              <a:buNone/>
              <a:defRPr sz="1400" b="1">
                <a:solidFill>
                  <a:srgbClr val="FFFFFF"/>
                </a:solidFill>
                <a:latin typeface="Squada One"/>
                <a:ea typeface="Squada One"/>
                <a:cs typeface="Squada One"/>
                <a:sym typeface="Squada One"/>
              </a:defRPr>
            </a:lvl9pPr>
          </a:lstStyle>
          <a:p>
            <a:endParaRPr/>
          </a:p>
        </p:txBody>
      </p:sp>
      <p:sp>
        <p:nvSpPr>
          <p:cNvPr id="165" name="Google Shape;165;p15"/>
          <p:cNvSpPr txBox="1">
            <a:spLocks noGrp="1"/>
          </p:cNvSpPr>
          <p:nvPr>
            <p:ph type="subTitle" idx="2"/>
          </p:nvPr>
        </p:nvSpPr>
        <p:spPr>
          <a:xfrm>
            <a:off x="906244" y="2415113"/>
            <a:ext cx="1514400" cy="894600"/>
          </a:xfrm>
          <a:prstGeom prst="rect">
            <a:avLst/>
          </a:prstGeom>
        </p:spPr>
        <p:txBody>
          <a:bodyPr spcFirstLastPara="1" wrap="square" lIns="68575" tIns="34275" rIns="68575" bIns="34275" anchor="t" anchorCtr="0">
            <a:noAutofit/>
          </a:bodyPr>
          <a:lstStyle>
            <a:lvl1pPr lvl="0" algn="ctr" rtl="0">
              <a:lnSpc>
                <a:spcPct val="100000"/>
              </a:lnSpc>
              <a:spcBef>
                <a:spcPts val="800"/>
              </a:spcBef>
              <a:spcAft>
                <a:spcPts val="0"/>
              </a:spcAft>
              <a:buClr>
                <a:srgbClr val="FFFFFF"/>
              </a:buClr>
              <a:buSzPts val="1200"/>
              <a:buNone/>
              <a:defRPr sz="1200">
                <a:solidFill>
                  <a:srgbClr val="FFFFFF"/>
                </a:solidFill>
              </a:defRPr>
            </a:lvl1pPr>
            <a:lvl2pPr lvl="1" algn="ctr" rtl="0">
              <a:lnSpc>
                <a:spcPct val="100000"/>
              </a:lnSpc>
              <a:spcBef>
                <a:spcPts val="400"/>
              </a:spcBef>
              <a:spcAft>
                <a:spcPts val="0"/>
              </a:spcAft>
              <a:buClr>
                <a:srgbClr val="FFFFFF"/>
              </a:buClr>
              <a:buSzPts val="1200"/>
              <a:buNone/>
              <a:defRPr sz="1200">
                <a:solidFill>
                  <a:srgbClr val="FFFFFF"/>
                </a:solidFill>
              </a:defRPr>
            </a:lvl2pPr>
            <a:lvl3pPr lvl="2" algn="ctr" rtl="0">
              <a:lnSpc>
                <a:spcPct val="100000"/>
              </a:lnSpc>
              <a:spcBef>
                <a:spcPts val="400"/>
              </a:spcBef>
              <a:spcAft>
                <a:spcPts val="0"/>
              </a:spcAft>
              <a:buClr>
                <a:srgbClr val="FFFFFF"/>
              </a:buClr>
              <a:buSzPts val="1200"/>
              <a:buNone/>
              <a:defRPr sz="1200">
                <a:solidFill>
                  <a:srgbClr val="FFFFFF"/>
                </a:solidFill>
              </a:defRPr>
            </a:lvl3pPr>
            <a:lvl4pPr lvl="3" algn="ctr" rtl="0">
              <a:lnSpc>
                <a:spcPct val="100000"/>
              </a:lnSpc>
              <a:spcBef>
                <a:spcPts val="400"/>
              </a:spcBef>
              <a:spcAft>
                <a:spcPts val="0"/>
              </a:spcAft>
              <a:buClr>
                <a:srgbClr val="FFFFFF"/>
              </a:buClr>
              <a:buSzPts val="1200"/>
              <a:buNone/>
              <a:defRPr sz="1200">
                <a:solidFill>
                  <a:srgbClr val="FFFFFF"/>
                </a:solidFill>
              </a:defRPr>
            </a:lvl4pPr>
            <a:lvl5pPr lvl="4" algn="ctr" rtl="0">
              <a:lnSpc>
                <a:spcPct val="100000"/>
              </a:lnSpc>
              <a:spcBef>
                <a:spcPts val="400"/>
              </a:spcBef>
              <a:spcAft>
                <a:spcPts val="0"/>
              </a:spcAft>
              <a:buClr>
                <a:srgbClr val="FFFFFF"/>
              </a:buClr>
              <a:buSzPts val="1200"/>
              <a:buNone/>
              <a:defRPr sz="1200">
                <a:solidFill>
                  <a:srgbClr val="FFFFFF"/>
                </a:solidFill>
              </a:defRPr>
            </a:lvl5pPr>
            <a:lvl6pPr lvl="5" algn="ctr" rtl="0">
              <a:lnSpc>
                <a:spcPct val="100000"/>
              </a:lnSpc>
              <a:spcBef>
                <a:spcPts val="400"/>
              </a:spcBef>
              <a:spcAft>
                <a:spcPts val="0"/>
              </a:spcAft>
              <a:buClr>
                <a:srgbClr val="FFFFFF"/>
              </a:buClr>
              <a:buSzPts val="1200"/>
              <a:buNone/>
              <a:defRPr sz="1200">
                <a:solidFill>
                  <a:srgbClr val="FFFFFF"/>
                </a:solidFill>
              </a:defRPr>
            </a:lvl6pPr>
            <a:lvl7pPr lvl="6" algn="ctr" rtl="0">
              <a:lnSpc>
                <a:spcPct val="100000"/>
              </a:lnSpc>
              <a:spcBef>
                <a:spcPts val="400"/>
              </a:spcBef>
              <a:spcAft>
                <a:spcPts val="0"/>
              </a:spcAft>
              <a:buClr>
                <a:srgbClr val="FFFFFF"/>
              </a:buClr>
              <a:buSzPts val="1200"/>
              <a:buNone/>
              <a:defRPr sz="1200">
                <a:solidFill>
                  <a:srgbClr val="FFFFFF"/>
                </a:solidFill>
              </a:defRPr>
            </a:lvl7pPr>
            <a:lvl8pPr lvl="7" algn="ctr" rtl="0">
              <a:lnSpc>
                <a:spcPct val="100000"/>
              </a:lnSpc>
              <a:spcBef>
                <a:spcPts val="400"/>
              </a:spcBef>
              <a:spcAft>
                <a:spcPts val="0"/>
              </a:spcAft>
              <a:buClr>
                <a:srgbClr val="FFFFFF"/>
              </a:buClr>
              <a:buSzPts val="1200"/>
              <a:buNone/>
              <a:defRPr sz="1200">
                <a:solidFill>
                  <a:srgbClr val="FFFFFF"/>
                </a:solidFill>
              </a:defRPr>
            </a:lvl8pPr>
            <a:lvl9pPr lvl="8" algn="ctr" rtl="0">
              <a:lnSpc>
                <a:spcPct val="100000"/>
              </a:lnSpc>
              <a:spcBef>
                <a:spcPts val="400"/>
              </a:spcBef>
              <a:spcAft>
                <a:spcPts val="0"/>
              </a:spcAft>
              <a:buClr>
                <a:srgbClr val="FFFFFF"/>
              </a:buClr>
              <a:buSzPts val="1200"/>
              <a:buNone/>
              <a:defRPr sz="1200">
                <a:solidFill>
                  <a:srgbClr val="FFFFFF"/>
                </a:solidFill>
              </a:defRPr>
            </a:lvl9pPr>
          </a:lstStyle>
          <a:p>
            <a:endParaRPr/>
          </a:p>
        </p:txBody>
      </p:sp>
      <p:sp>
        <p:nvSpPr>
          <p:cNvPr id="166" name="Google Shape;166;p15"/>
          <p:cNvSpPr txBox="1">
            <a:spLocks noGrp="1"/>
          </p:cNvSpPr>
          <p:nvPr>
            <p:ph type="subTitle" idx="3"/>
          </p:nvPr>
        </p:nvSpPr>
        <p:spPr>
          <a:xfrm flipH="1">
            <a:off x="2897617" y="1544100"/>
            <a:ext cx="1514700" cy="823200"/>
          </a:xfrm>
          <a:prstGeom prst="rect">
            <a:avLst/>
          </a:prstGeom>
        </p:spPr>
        <p:txBody>
          <a:bodyPr spcFirstLastPara="1" wrap="square" lIns="68575" tIns="34275" rIns="68575" bIns="34275" anchor="b" anchorCtr="0">
            <a:noAutofit/>
          </a:bodyPr>
          <a:lstStyle>
            <a:lvl1pPr lvl="0" algn="ctr" rtl="0">
              <a:lnSpc>
                <a:spcPct val="100000"/>
              </a:lnSpc>
              <a:spcBef>
                <a:spcPts val="800"/>
              </a:spcBef>
              <a:spcAft>
                <a:spcPts val="0"/>
              </a:spcAft>
              <a:buClr>
                <a:srgbClr val="FFFFFF"/>
              </a:buClr>
              <a:buSzPts val="1400"/>
              <a:buFont typeface="Squada One"/>
              <a:buNone/>
              <a:defRPr sz="1400">
                <a:solidFill>
                  <a:srgbClr val="FFFFFF"/>
                </a:solidFill>
                <a:latin typeface="Squada One"/>
                <a:ea typeface="Squada One"/>
                <a:cs typeface="Squada One"/>
                <a:sym typeface="Squada One"/>
              </a:defRPr>
            </a:lvl1pPr>
            <a:lvl2pPr lvl="1" algn="ctr" rtl="0">
              <a:lnSpc>
                <a:spcPct val="100000"/>
              </a:lnSpc>
              <a:spcBef>
                <a:spcPts val="400"/>
              </a:spcBef>
              <a:spcAft>
                <a:spcPts val="0"/>
              </a:spcAft>
              <a:buClr>
                <a:srgbClr val="FFFFFF"/>
              </a:buClr>
              <a:buSzPts val="1400"/>
              <a:buFont typeface="Squada One"/>
              <a:buNone/>
              <a:defRPr sz="1400" b="1">
                <a:solidFill>
                  <a:srgbClr val="FFFFFF"/>
                </a:solidFill>
                <a:latin typeface="Squada One"/>
                <a:ea typeface="Squada One"/>
                <a:cs typeface="Squada One"/>
                <a:sym typeface="Squada One"/>
              </a:defRPr>
            </a:lvl2pPr>
            <a:lvl3pPr lvl="2" algn="ctr" rtl="0">
              <a:lnSpc>
                <a:spcPct val="100000"/>
              </a:lnSpc>
              <a:spcBef>
                <a:spcPts val="400"/>
              </a:spcBef>
              <a:spcAft>
                <a:spcPts val="0"/>
              </a:spcAft>
              <a:buClr>
                <a:srgbClr val="FFFFFF"/>
              </a:buClr>
              <a:buSzPts val="1400"/>
              <a:buFont typeface="Squada One"/>
              <a:buNone/>
              <a:defRPr sz="1400" b="1">
                <a:solidFill>
                  <a:srgbClr val="FFFFFF"/>
                </a:solidFill>
                <a:latin typeface="Squada One"/>
                <a:ea typeface="Squada One"/>
                <a:cs typeface="Squada One"/>
                <a:sym typeface="Squada One"/>
              </a:defRPr>
            </a:lvl3pPr>
            <a:lvl4pPr lvl="3" algn="ctr" rtl="0">
              <a:lnSpc>
                <a:spcPct val="100000"/>
              </a:lnSpc>
              <a:spcBef>
                <a:spcPts val="400"/>
              </a:spcBef>
              <a:spcAft>
                <a:spcPts val="0"/>
              </a:spcAft>
              <a:buClr>
                <a:srgbClr val="FFFFFF"/>
              </a:buClr>
              <a:buSzPts val="1400"/>
              <a:buFont typeface="Squada One"/>
              <a:buNone/>
              <a:defRPr sz="1400" b="1">
                <a:solidFill>
                  <a:srgbClr val="FFFFFF"/>
                </a:solidFill>
                <a:latin typeface="Squada One"/>
                <a:ea typeface="Squada One"/>
                <a:cs typeface="Squada One"/>
                <a:sym typeface="Squada One"/>
              </a:defRPr>
            </a:lvl4pPr>
            <a:lvl5pPr lvl="4" algn="ctr" rtl="0">
              <a:lnSpc>
                <a:spcPct val="100000"/>
              </a:lnSpc>
              <a:spcBef>
                <a:spcPts val="400"/>
              </a:spcBef>
              <a:spcAft>
                <a:spcPts val="0"/>
              </a:spcAft>
              <a:buClr>
                <a:srgbClr val="FFFFFF"/>
              </a:buClr>
              <a:buSzPts val="1400"/>
              <a:buFont typeface="Squada One"/>
              <a:buNone/>
              <a:defRPr sz="1400" b="1">
                <a:solidFill>
                  <a:srgbClr val="FFFFFF"/>
                </a:solidFill>
                <a:latin typeface="Squada One"/>
                <a:ea typeface="Squada One"/>
                <a:cs typeface="Squada One"/>
                <a:sym typeface="Squada One"/>
              </a:defRPr>
            </a:lvl5pPr>
            <a:lvl6pPr lvl="5" algn="ctr" rtl="0">
              <a:lnSpc>
                <a:spcPct val="100000"/>
              </a:lnSpc>
              <a:spcBef>
                <a:spcPts val="400"/>
              </a:spcBef>
              <a:spcAft>
                <a:spcPts val="0"/>
              </a:spcAft>
              <a:buClr>
                <a:srgbClr val="FFFFFF"/>
              </a:buClr>
              <a:buSzPts val="1400"/>
              <a:buFont typeface="Squada One"/>
              <a:buNone/>
              <a:defRPr sz="1400" b="1">
                <a:solidFill>
                  <a:srgbClr val="FFFFFF"/>
                </a:solidFill>
                <a:latin typeface="Squada One"/>
                <a:ea typeface="Squada One"/>
                <a:cs typeface="Squada One"/>
                <a:sym typeface="Squada One"/>
              </a:defRPr>
            </a:lvl6pPr>
            <a:lvl7pPr lvl="6" algn="ctr" rtl="0">
              <a:lnSpc>
                <a:spcPct val="100000"/>
              </a:lnSpc>
              <a:spcBef>
                <a:spcPts val="400"/>
              </a:spcBef>
              <a:spcAft>
                <a:spcPts val="0"/>
              </a:spcAft>
              <a:buClr>
                <a:srgbClr val="FFFFFF"/>
              </a:buClr>
              <a:buSzPts val="1400"/>
              <a:buFont typeface="Squada One"/>
              <a:buNone/>
              <a:defRPr sz="1400" b="1">
                <a:solidFill>
                  <a:srgbClr val="FFFFFF"/>
                </a:solidFill>
                <a:latin typeface="Squada One"/>
                <a:ea typeface="Squada One"/>
                <a:cs typeface="Squada One"/>
                <a:sym typeface="Squada One"/>
              </a:defRPr>
            </a:lvl7pPr>
            <a:lvl8pPr lvl="7" algn="ctr" rtl="0">
              <a:lnSpc>
                <a:spcPct val="100000"/>
              </a:lnSpc>
              <a:spcBef>
                <a:spcPts val="400"/>
              </a:spcBef>
              <a:spcAft>
                <a:spcPts val="0"/>
              </a:spcAft>
              <a:buClr>
                <a:srgbClr val="FFFFFF"/>
              </a:buClr>
              <a:buSzPts val="1400"/>
              <a:buFont typeface="Squada One"/>
              <a:buNone/>
              <a:defRPr sz="1400" b="1">
                <a:solidFill>
                  <a:srgbClr val="FFFFFF"/>
                </a:solidFill>
                <a:latin typeface="Squada One"/>
                <a:ea typeface="Squada One"/>
                <a:cs typeface="Squada One"/>
                <a:sym typeface="Squada One"/>
              </a:defRPr>
            </a:lvl8pPr>
            <a:lvl9pPr lvl="8" algn="ctr" rtl="0">
              <a:lnSpc>
                <a:spcPct val="100000"/>
              </a:lnSpc>
              <a:spcBef>
                <a:spcPts val="400"/>
              </a:spcBef>
              <a:spcAft>
                <a:spcPts val="0"/>
              </a:spcAft>
              <a:buClr>
                <a:srgbClr val="FFFFFF"/>
              </a:buClr>
              <a:buSzPts val="1400"/>
              <a:buFont typeface="Squada One"/>
              <a:buNone/>
              <a:defRPr sz="1400" b="1">
                <a:solidFill>
                  <a:srgbClr val="FFFFFF"/>
                </a:solidFill>
                <a:latin typeface="Squada One"/>
                <a:ea typeface="Squada One"/>
                <a:cs typeface="Squada One"/>
                <a:sym typeface="Squada One"/>
              </a:defRPr>
            </a:lvl9pPr>
          </a:lstStyle>
          <a:p>
            <a:endParaRPr/>
          </a:p>
        </p:txBody>
      </p:sp>
      <p:sp>
        <p:nvSpPr>
          <p:cNvPr id="167" name="Google Shape;167;p15"/>
          <p:cNvSpPr txBox="1">
            <a:spLocks noGrp="1"/>
          </p:cNvSpPr>
          <p:nvPr>
            <p:ph type="subTitle" idx="4"/>
          </p:nvPr>
        </p:nvSpPr>
        <p:spPr>
          <a:xfrm>
            <a:off x="2897813" y="2415113"/>
            <a:ext cx="1514400" cy="894600"/>
          </a:xfrm>
          <a:prstGeom prst="rect">
            <a:avLst/>
          </a:prstGeom>
        </p:spPr>
        <p:txBody>
          <a:bodyPr spcFirstLastPara="1" wrap="square" lIns="68575" tIns="34275" rIns="68575" bIns="34275" anchor="t" anchorCtr="0">
            <a:noAutofit/>
          </a:bodyPr>
          <a:lstStyle>
            <a:lvl1pPr lvl="0" algn="ctr" rtl="0">
              <a:lnSpc>
                <a:spcPct val="100000"/>
              </a:lnSpc>
              <a:spcBef>
                <a:spcPts val="800"/>
              </a:spcBef>
              <a:spcAft>
                <a:spcPts val="0"/>
              </a:spcAft>
              <a:buClr>
                <a:srgbClr val="FFFFFF"/>
              </a:buClr>
              <a:buSzPts val="1200"/>
              <a:buNone/>
              <a:defRPr sz="1200">
                <a:solidFill>
                  <a:srgbClr val="FFFFFF"/>
                </a:solidFill>
              </a:defRPr>
            </a:lvl1pPr>
            <a:lvl2pPr lvl="1" algn="ctr" rtl="0">
              <a:lnSpc>
                <a:spcPct val="100000"/>
              </a:lnSpc>
              <a:spcBef>
                <a:spcPts val="400"/>
              </a:spcBef>
              <a:spcAft>
                <a:spcPts val="0"/>
              </a:spcAft>
              <a:buClr>
                <a:srgbClr val="FFFFFF"/>
              </a:buClr>
              <a:buSzPts val="1200"/>
              <a:buNone/>
              <a:defRPr sz="1200">
                <a:solidFill>
                  <a:srgbClr val="FFFFFF"/>
                </a:solidFill>
              </a:defRPr>
            </a:lvl2pPr>
            <a:lvl3pPr lvl="2" algn="ctr" rtl="0">
              <a:lnSpc>
                <a:spcPct val="100000"/>
              </a:lnSpc>
              <a:spcBef>
                <a:spcPts val="400"/>
              </a:spcBef>
              <a:spcAft>
                <a:spcPts val="0"/>
              </a:spcAft>
              <a:buClr>
                <a:srgbClr val="FFFFFF"/>
              </a:buClr>
              <a:buSzPts val="1200"/>
              <a:buNone/>
              <a:defRPr sz="1200">
                <a:solidFill>
                  <a:srgbClr val="FFFFFF"/>
                </a:solidFill>
              </a:defRPr>
            </a:lvl3pPr>
            <a:lvl4pPr lvl="3" algn="ctr" rtl="0">
              <a:lnSpc>
                <a:spcPct val="100000"/>
              </a:lnSpc>
              <a:spcBef>
                <a:spcPts val="400"/>
              </a:spcBef>
              <a:spcAft>
                <a:spcPts val="0"/>
              </a:spcAft>
              <a:buClr>
                <a:srgbClr val="FFFFFF"/>
              </a:buClr>
              <a:buSzPts val="1200"/>
              <a:buNone/>
              <a:defRPr sz="1200">
                <a:solidFill>
                  <a:srgbClr val="FFFFFF"/>
                </a:solidFill>
              </a:defRPr>
            </a:lvl4pPr>
            <a:lvl5pPr lvl="4" algn="ctr" rtl="0">
              <a:lnSpc>
                <a:spcPct val="100000"/>
              </a:lnSpc>
              <a:spcBef>
                <a:spcPts val="400"/>
              </a:spcBef>
              <a:spcAft>
                <a:spcPts val="0"/>
              </a:spcAft>
              <a:buClr>
                <a:srgbClr val="FFFFFF"/>
              </a:buClr>
              <a:buSzPts val="1200"/>
              <a:buNone/>
              <a:defRPr sz="1200">
                <a:solidFill>
                  <a:srgbClr val="FFFFFF"/>
                </a:solidFill>
              </a:defRPr>
            </a:lvl5pPr>
            <a:lvl6pPr lvl="5" algn="ctr" rtl="0">
              <a:lnSpc>
                <a:spcPct val="100000"/>
              </a:lnSpc>
              <a:spcBef>
                <a:spcPts val="400"/>
              </a:spcBef>
              <a:spcAft>
                <a:spcPts val="0"/>
              </a:spcAft>
              <a:buClr>
                <a:srgbClr val="FFFFFF"/>
              </a:buClr>
              <a:buSzPts val="1200"/>
              <a:buNone/>
              <a:defRPr sz="1200">
                <a:solidFill>
                  <a:srgbClr val="FFFFFF"/>
                </a:solidFill>
              </a:defRPr>
            </a:lvl6pPr>
            <a:lvl7pPr lvl="6" algn="ctr" rtl="0">
              <a:lnSpc>
                <a:spcPct val="100000"/>
              </a:lnSpc>
              <a:spcBef>
                <a:spcPts val="400"/>
              </a:spcBef>
              <a:spcAft>
                <a:spcPts val="0"/>
              </a:spcAft>
              <a:buClr>
                <a:srgbClr val="FFFFFF"/>
              </a:buClr>
              <a:buSzPts val="1200"/>
              <a:buNone/>
              <a:defRPr sz="1200">
                <a:solidFill>
                  <a:srgbClr val="FFFFFF"/>
                </a:solidFill>
              </a:defRPr>
            </a:lvl7pPr>
            <a:lvl8pPr lvl="7" algn="ctr" rtl="0">
              <a:lnSpc>
                <a:spcPct val="100000"/>
              </a:lnSpc>
              <a:spcBef>
                <a:spcPts val="400"/>
              </a:spcBef>
              <a:spcAft>
                <a:spcPts val="0"/>
              </a:spcAft>
              <a:buClr>
                <a:srgbClr val="FFFFFF"/>
              </a:buClr>
              <a:buSzPts val="1200"/>
              <a:buNone/>
              <a:defRPr sz="1200">
                <a:solidFill>
                  <a:srgbClr val="FFFFFF"/>
                </a:solidFill>
              </a:defRPr>
            </a:lvl8pPr>
            <a:lvl9pPr lvl="8" algn="ctr" rtl="0">
              <a:lnSpc>
                <a:spcPct val="100000"/>
              </a:lnSpc>
              <a:spcBef>
                <a:spcPts val="400"/>
              </a:spcBef>
              <a:spcAft>
                <a:spcPts val="0"/>
              </a:spcAft>
              <a:buClr>
                <a:srgbClr val="FFFFFF"/>
              </a:buClr>
              <a:buSzPts val="1200"/>
              <a:buNone/>
              <a:defRPr sz="1200">
                <a:solidFill>
                  <a:srgbClr val="FFFFFF"/>
                </a:solidFill>
              </a:defRPr>
            </a:lvl9pPr>
          </a:lstStyle>
          <a:p>
            <a:endParaRPr/>
          </a:p>
        </p:txBody>
      </p:sp>
      <p:sp>
        <p:nvSpPr>
          <p:cNvPr id="168" name="Google Shape;168;p15"/>
          <p:cNvSpPr txBox="1">
            <a:spLocks noGrp="1"/>
          </p:cNvSpPr>
          <p:nvPr>
            <p:ph type="subTitle" idx="5"/>
          </p:nvPr>
        </p:nvSpPr>
        <p:spPr>
          <a:xfrm flipH="1">
            <a:off x="4882125" y="1544100"/>
            <a:ext cx="1514700" cy="823200"/>
          </a:xfrm>
          <a:prstGeom prst="rect">
            <a:avLst/>
          </a:prstGeom>
        </p:spPr>
        <p:txBody>
          <a:bodyPr spcFirstLastPara="1" wrap="square" lIns="68575" tIns="34275" rIns="68575" bIns="34275" anchor="b" anchorCtr="0">
            <a:noAutofit/>
          </a:bodyPr>
          <a:lstStyle>
            <a:lvl1pPr lvl="0" algn="ctr" rtl="0">
              <a:lnSpc>
                <a:spcPct val="100000"/>
              </a:lnSpc>
              <a:spcBef>
                <a:spcPts val="800"/>
              </a:spcBef>
              <a:spcAft>
                <a:spcPts val="0"/>
              </a:spcAft>
              <a:buClr>
                <a:srgbClr val="FFFFFF"/>
              </a:buClr>
              <a:buSzPts val="1400"/>
              <a:buFont typeface="Squada One"/>
              <a:buNone/>
              <a:defRPr sz="1400">
                <a:solidFill>
                  <a:srgbClr val="FFFFFF"/>
                </a:solidFill>
                <a:latin typeface="Squada One"/>
                <a:ea typeface="Squada One"/>
                <a:cs typeface="Squada One"/>
                <a:sym typeface="Squada One"/>
              </a:defRPr>
            </a:lvl1pPr>
            <a:lvl2pPr lvl="1" algn="ctr" rtl="0">
              <a:lnSpc>
                <a:spcPct val="100000"/>
              </a:lnSpc>
              <a:spcBef>
                <a:spcPts val="400"/>
              </a:spcBef>
              <a:spcAft>
                <a:spcPts val="0"/>
              </a:spcAft>
              <a:buClr>
                <a:srgbClr val="FFFFFF"/>
              </a:buClr>
              <a:buSzPts val="1400"/>
              <a:buFont typeface="Squada One"/>
              <a:buNone/>
              <a:defRPr sz="1400" b="1">
                <a:solidFill>
                  <a:srgbClr val="FFFFFF"/>
                </a:solidFill>
                <a:latin typeface="Squada One"/>
                <a:ea typeface="Squada One"/>
                <a:cs typeface="Squada One"/>
                <a:sym typeface="Squada One"/>
              </a:defRPr>
            </a:lvl2pPr>
            <a:lvl3pPr lvl="2" algn="ctr" rtl="0">
              <a:lnSpc>
                <a:spcPct val="100000"/>
              </a:lnSpc>
              <a:spcBef>
                <a:spcPts val="400"/>
              </a:spcBef>
              <a:spcAft>
                <a:spcPts val="0"/>
              </a:spcAft>
              <a:buClr>
                <a:srgbClr val="FFFFFF"/>
              </a:buClr>
              <a:buSzPts val="1400"/>
              <a:buFont typeface="Squada One"/>
              <a:buNone/>
              <a:defRPr sz="1400" b="1">
                <a:solidFill>
                  <a:srgbClr val="FFFFFF"/>
                </a:solidFill>
                <a:latin typeface="Squada One"/>
                <a:ea typeface="Squada One"/>
                <a:cs typeface="Squada One"/>
                <a:sym typeface="Squada One"/>
              </a:defRPr>
            </a:lvl3pPr>
            <a:lvl4pPr lvl="3" algn="ctr" rtl="0">
              <a:lnSpc>
                <a:spcPct val="100000"/>
              </a:lnSpc>
              <a:spcBef>
                <a:spcPts val="400"/>
              </a:spcBef>
              <a:spcAft>
                <a:spcPts val="0"/>
              </a:spcAft>
              <a:buClr>
                <a:srgbClr val="FFFFFF"/>
              </a:buClr>
              <a:buSzPts val="1400"/>
              <a:buFont typeface="Squada One"/>
              <a:buNone/>
              <a:defRPr sz="1400" b="1">
                <a:solidFill>
                  <a:srgbClr val="FFFFFF"/>
                </a:solidFill>
                <a:latin typeface="Squada One"/>
                <a:ea typeface="Squada One"/>
                <a:cs typeface="Squada One"/>
                <a:sym typeface="Squada One"/>
              </a:defRPr>
            </a:lvl4pPr>
            <a:lvl5pPr lvl="4" algn="ctr" rtl="0">
              <a:lnSpc>
                <a:spcPct val="100000"/>
              </a:lnSpc>
              <a:spcBef>
                <a:spcPts val="400"/>
              </a:spcBef>
              <a:spcAft>
                <a:spcPts val="0"/>
              </a:spcAft>
              <a:buClr>
                <a:srgbClr val="FFFFFF"/>
              </a:buClr>
              <a:buSzPts val="1400"/>
              <a:buFont typeface="Squada One"/>
              <a:buNone/>
              <a:defRPr sz="1400" b="1">
                <a:solidFill>
                  <a:srgbClr val="FFFFFF"/>
                </a:solidFill>
                <a:latin typeface="Squada One"/>
                <a:ea typeface="Squada One"/>
                <a:cs typeface="Squada One"/>
                <a:sym typeface="Squada One"/>
              </a:defRPr>
            </a:lvl5pPr>
            <a:lvl6pPr lvl="5" algn="ctr" rtl="0">
              <a:lnSpc>
                <a:spcPct val="100000"/>
              </a:lnSpc>
              <a:spcBef>
                <a:spcPts val="400"/>
              </a:spcBef>
              <a:spcAft>
                <a:spcPts val="0"/>
              </a:spcAft>
              <a:buClr>
                <a:srgbClr val="FFFFFF"/>
              </a:buClr>
              <a:buSzPts val="1400"/>
              <a:buFont typeface="Squada One"/>
              <a:buNone/>
              <a:defRPr sz="1400" b="1">
                <a:solidFill>
                  <a:srgbClr val="FFFFFF"/>
                </a:solidFill>
                <a:latin typeface="Squada One"/>
                <a:ea typeface="Squada One"/>
                <a:cs typeface="Squada One"/>
                <a:sym typeface="Squada One"/>
              </a:defRPr>
            </a:lvl6pPr>
            <a:lvl7pPr lvl="6" algn="ctr" rtl="0">
              <a:lnSpc>
                <a:spcPct val="100000"/>
              </a:lnSpc>
              <a:spcBef>
                <a:spcPts val="400"/>
              </a:spcBef>
              <a:spcAft>
                <a:spcPts val="0"/>
              </a:spcAft>
              <a:buClr>
                <a:srgbClr val="FFFFFF"/>
              </a:buClr>
              <a:buSzPts val="1400"/>
              <a:buFont typeface="Squada One"/>
              <a:buNone/>
              <a:defRPr sz="1400" b="1">
                <a:solidFill>
                  <a:srgbClr val="FFFFFF"/>
                </a:solidFill>
                <a:latin typeface="Squada One"/>
                <a:ea typeface="Squada One"/>
                <a:cs typeface="Squada One"/>
                <a:sym typeface="Squada One"/>
              </a:defRPr>
            </a:lvl7pPr>
            <a:lvl8pPr lvl="7" algn="ctr" rtl="0">
              <a:lnSpc>
                <a:spcPct val="100000"/>
              </a:lnSpc>
              <a:spcBef>
                <a:spcPts val="400"/>
              </a:spcBef>
              <a:spcAft>
                <a:spcPts val="0"/>
              </a:spcAft>
              <a:buClr>
                <a:srgbClr val="FFFFFF"/>
              </a:buClr>
              <a:buSzPts val="1400"/>
              <a:buFont typeface="Squada One"/>
              <a:buNone/>
              <a:defRPr sz="1400" b="1">
                <a:solidFill>
                  <a:srgbClr val="FFFFFF"/>
                </a:solidFill>
                <a:latin typeface="Squada One"/>
                <a:ea typeface="Squada One"/>
                <a:cs typeface="Squada One"/>
                <a:sym typeface="Squada One"/>
              </a:defRPr>
            </a:lvl8pPr>
            <a:lvl9pPr lvl="8" algn="ctr" rtl="0">
              <a:lnSpc>
                <a:spcPct val="100000"/>
              </a:lnSpc>
              <a:spcBef>
                <a:spcPts val="400"/>
              </a:spcBef>
              <a:spcAft>
                <a:spcPts val="0"/>
              </a:spcAft>
              <a:buClr>
                <a:srgbClr val="FFFFFF"/>
              </a:buClr>
              <a:buSzPts val="1400"/>
              <a:buFont typeface="Squada One"/>
              <a:buNone/>
              <a:defRPr sz="1400" b="1">
                <a:solidFill>
                  <a:srgbClr val="FFFFFF"/>
                </a:solidFill>
                <a:latin typeface="Squada One"/>
                <a:ea typeface="Squada One"/>
                <a:cs typeface="Squada One"/>
                <a:sym typeface="Squada One"/>
              </a:defRPr>
            </a:lvl9pPr>
          </a:lstStyle>
          <a:p>
            <a:endParaRPr/>
          </a:p>
        </p:txBody>
      </p:sp>
      <p:sp>
        <p:nvSpPr>
          <p:cNvPr id="169" name="Google Shape;169;p15"/>
          <p:cNvSpPr txBox="1">
            <a:spLocks noGrp="1"/>
          </p:cNvSpPr>
          <p:nvPr>
            <p:ph type="subTitle" idx="6"/>
          </p:nvPr>
        </p:nvSpPr>
        <p:spPr>
          <a:xfrm>
            <a:off x="4882322" y="2415113"/>
            <a:ext cx="1514400" cy="894600"/>
          </a:xfrm>
          <a:prstGeom prst="rect">
            <a:avLst/>
          </a:prstGeom>
        </p:spPr>
        <p:txBody>
          <a:bodyPr spcFirstLastPara="1" wrap="square" lIns="68575" tIns="34275" rIns="68575" bIns="34275" anchor="t" anchorCtr="0">
            <a:noAutofit/>
          </a:bodyPr>
          <a:lstStyle>
            <a:lvl1pPr lvl="0" algn="ctr" rtl="0">
              <a:lnSpc>
                <a:spcPct val="100000"/>
              </a:lnSpc>
              <a:spcBef>
                <a:spcPts val="800"/>
              </a:spcBef>
              <a:spcAft>
                <a:spcPts val="0"/>
              </a:spcAft>
              <a:buClr>
                <a:srgbClr val="FFFFFF"/>
              </a:buClr>
              <a:buSzPts val="1200"/>
              <a:buNone/>
              <a:defRPr sz="1200">
                <a:solidFill>
                  <a:srgbClr val="FFFFFF"/>
                </a:solidFill>
              </a:defRPr>
            </a:lvl1pPr>
            <a:lvl2pPr lvl="1" algn="ctr" rtl="0">
              <a:lnSpc>
                <a:spcPct val="100000"/>
              </a:lnSpc>
              <a:spcBef>
                <a:spcPts val="400"/>
              </a:spcBef>
              <a:spcAft>
                <a:spcPts val="0"/>
              </a:spcAft>
              <a:buClr>
                <a:srgbClr val="FFFFFF"/>
              </a:buClr>
              <a:buSzPts val="1200"/>
              <a:buNone/>
              <a:defRPr sz="1200">
                <a:solidFill>
                  <a:srgbClr val="FFFFFF"/>
                </a:solidFill>
              </a:defRPr>
            </a:lvl2pPr>
            <a:lvl3pPr lvl="2" algn="ctr" rtl="0">
              <a:lnSpc>
                <a:spcPct val="100000"/>
              </a:lnSpc>
              <a:spcBef>
                <a:spcPts val="400"/>
              </a:spcBef>
              <a:spcAft>
                <a:spcPts val="0"/>
              </a:spcAft>
              <a:buClr>
                <a:srgbClr val="FFFFFF"/>
              </a:buClr>
              <a:buSzPts val="1200"/>
              <a:buNone/>
              <a:defRPr sz="1200">
                <a:solidFill>
                  <a:srgbClr val="FFFFFF"/>
                </a:solidFill>
              </a:defRPr>
            </a:lvl3pPr>
            <a:lvl4pPr lvl="3" algn="ctr" rtl="0">
              <a:lnSpc>
                <a:spcPct val="100000"/>
              </a:lnSpc>
              <a:spcBef>
                <a:spcPts val="400"/>
              </a:spcBef>
              <a:spcAft>
                <a:spcPts val="0"/>
              </a:spcAft>
              <a:buClr>
                <a:srgbClr val="FFFFFF"/>
              </a:buClr>
              <a:buSzPts val="1200"/>
              <a:buNone/>
              <a:defRPr sz="1200">
                <a:solidFill>
                  <a:srgbClr val="FFFFFF"/>
                </a:solidFill>
              </a:defRPr>
            </a:lvl4pPr>
            <a:lvl5pPr lvl="4" algn="ctr" rtl="0">
              <a:lnSpc>
                <a:spcPct val="100000"/>
              </a:lnSpc>
              <a:spcBef>
                <a:spcPts val="400"/>
              </a:spcBef>
              <a:spcAft>
                <a:spcPts val="0"/>
              </a:spcAft>
              <a:buClr>
                <a:srgbClr val="FFFFFF"/>
              </a:buClr>
              <a:buSzPts val="1200"/>
              <a:buNone/>
              <a:defRPr sz="1200">
                <a:solidFill>
                  <a:srgbClr val="FFFFFF"/>
                </a:solidFill>
              </a:defRPr>
            </a:lvl5pPr>
            <a:lvl6pPr lvl="5" algn="ctr" rtl="0">
              <a:lnSpc>
                <a:spcPct val="100000"/>
              </a:lnSpc>
              <a:spcBef>
                <a:spcPts val="400"/>
              </a:spcBef>
              <a:spcAft>
                <a:spcPts val="0"/>
              </a:spcAft>
              <a:buClr>
                <a:srgbClr val="FFFFFF"/>
              </a:buClr>
              <a:buSzPts val="1200"/>
              <a:buNone/>
              <a:defRPr sz="1200">
                <a:solidFill>
                  <a:srgbClr val="FFFFFF"/>
                </a:solidFill>
              </a:defRPr>
            </a:lvl6pPr>
            <a:lvl7pPr lvl="6" algn="ctr" rtl="0">
              <a:lnSpc>
                <a:spcPct val="100000"/>
              </a:lnSpc>
              <a:spcBef>
                <a:spcPts val="400"/>
              </a:spcBef>
              <a:spcAft>
                <a:spcPts val="0"/>
              </a:spcAft>
              <a:buClr>
                <a:srgbClr val="FFFFFF"/>
              </a:buClr>
              <a:buSzPts val="1200"/>
              <a:buNone/>
              <a:defRPr sz="1200">
                <a:solidFill>
                  <a:srgbClr val="FFFFFF"/>
                </a:solidFill>
              </a:defRPr>
            </a:lvl7pPr>
            <a:lvl8pPr lvl="7" algn="ctr" rtl="0">
              <a:lnSpc>
                <a:spcPct val="100000"/>
              </a:lnSpc>
              <a:spcBef>
                <a:spcPts val="400"/>
              </a:spcBef>
              <a:spcAft>
                <a:spcPts val="0"/>
              </a:spcAft>
              <a:buClr>
                <a:srgbClr val="FFFFFF"/>
              </a:buClr>
              <a:buSzPts val="1200"/>
              <a:buNone/>
              <a:defRPr sz="1200">
                <a:solidFill>
                  <a:srgbClr val="FFFFFF"/>
                </a:solidFill>
              </a:defRPr>
            </a:lvl8pPr>
            <a:lvl9pPr lvl="8" algn="ctr" rtl="0">
              <a:lnSpc>
                <a:spcPct val="100000"/>
              </a:lnSpc>
              <a:spcBef>
                <a:spcPts val="400"/>
              </a:spcBef>
              <a:spcAft>
                <a:spcPts val="0"/>
              </a:spcAft>
              <a:buClr>
                <a:srgbClr val="FFFFFF"/>
              </a:buClr>
              <a:buSzPts val="1200"/>
              <a:buNone/>
              <a:defRPr sz="1200">
                <a:solidFill>
                  <a:srgbClr val="FFFFFF"/>
                </a:solidFill>
              </a:defRPr>
            </a:lvl9pPr>
          </a:lstStyle>
          <a:p>
            <a:endParaRPr/>
          </a:p>
        </p:txBody>
      </p:sp>
      <p:sp>
        <p:nvSpPr>
          <p:cNvPr id="170" name="Google Shape;170;p15"/>
          <p:cNvSpPr/>
          <p:nvPr/>
        </p:nvSpPr>
        <p:spPr>
          <a:xfrm flipH="1">
            <a:off x="3289156" y="4481509"/>
            <a:ext cx="1729539" cy="652520"/>
          </a:xfrm>
          <a:custGeom>
            <a:avLst/>
            <a:gdLst/>
            <a:ahLst/>
            <a:cxnLst/>
            <a:rect l="l" t="t" r="r" b="b"/>
            <a:pathLst>
              <a:path w="7061" h="2664" extrusionOk="0">
                <a:moveTo>
                  <a:pt x="3349" y="1"/>
                </a:moveTo>
                <a:cubicBezTo>
                  <a:pt x="3178" y="1"/>
                  <a:pt x="3002" y="22"/>
                  <a:pt x="2821" y="69"/>
                </a:cubicBezTo>
                <a:cubicBezTo>
                  <a:pt x="1539" y="399"/>
                  <a:pt x="1197" y="1980"/>
                  <a:pt x="1" y="2664"/>
                </a:cubicBezTo>
                <a:lnTo>
                  <a:pt x="7060" y="2664"/>
                </a:lnTo>
                <a:cubicBezTo>
                  <a:pt x="6171" y="1958"/>
                  <a:pt x="4984" y="1"/>
                  <a:pt x="3349" y="1"/>
                </a:cubicBezTo>
                <a:close/>
              </a:path>
            </a:pathLst>
          </a:custGeom>
          <a:gradFill>
            <a:gsLst>
              <a:gs pos="0">
                <a:schemeClr val="accent1"/>
              </a:gs>
              <a:gs pos="100000">
                <a:schemeClr val="accent2"/>
              </a:gs>
            </a:gsLst>
            <a:path path="circle">
              <a:fillToRect l="50000" t="50000" r="50000" b="50000"/>
            </a:path>
            <a:tileRect/>
          </a:gradFill>
          <a:ln>
            <a:noFill/>
          </a:ln>
          <a:effectLst>
            <a:outerShdw blurRad="128588" dist="114300" dir="24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 name="Google Shape;171;p15"/>
          <p:cNvSpPr/>
          <p:nvPr/>
        </p:nvSpPr>
        <p:spPr>
          <a:xfrm flipH="1">
            <a:off x="0" y="3283797"/>
            <a:ext cx="2705390" cy="1857870"/>
          </a:xfrm>
          <a:custGeom>
            <a:avLst/>
            <a:gdLst/>
            <a:ahLst/>
            <a:cxnLst/>
            <a:rect l="l" t="t" r="r" b="b"/>
            <a:pathLst>
              <a:path w="11045" h="7585" extrusionOk="0">
                <a:moveTo>
                  <a:pt x="8458" y="1"/>
                </a:moveTo>
                <a:cubicBezTo>
                  <a:pt x="6822" y="1"/>
                  <a:pt x="5207" y="190"/>
                  <a:pt x="4379" y="824"/>
                </a:cubicBezTo>
                <a:cubicBezTo>
                  <a:pt x="2329" y="2405"/>
                  <a:pt x="3995" y="4252"/>
                  <a:pt x="3899" y="5491"/>
                </a:cubicBezTo>
                <a:cubicBezTo>
                  <a:pt x="3859" y="6074"/>
                  <a:pt x="3660" y="6253"/>
                  <a:pt x="3384" y="6253"/>
                </a:cubicBezTo>
                <a:cubicBezTo>
                  <a:pt x="3144" y="6253"/>
                  <a:pt x="2845" y="6118"/>
                  <a:pt x="2542" y="5994"/>
                </a:cubicBezTo>
                <a:cubicBezTo>
                  <a:pt x="2208" y="5856"/>
                  <a:pt x="1901" y="5745"/>
                  <a:pt x="1662" y="5745"/>
                </a:cubicBezTo>
                <a:cubicBezTo>
                  <a:pt x="1642" y="5745"/>
                  <a:pt x="1622" y="5746"/>
                  <a:pt x="1602" y="5748"/>
                </a:cubicBezTo>
                <a:cubicBezTo>
                  <a:pt x="385" y="5833"/>
                  <a:pt x="748" y="6848"/>
                  <a:pt x="0" y="7585"/>
                </a:cubicBezTo>
                <a:lnTo>
                  <a:pt x="2553" y="7585"/>
                </a:lnTo>
                <a:cubicBezTo>
                  <a:pt x="2773" y="6492"/>
                  <a:pt x="3631" y="6085"/>
                  <a:pt x="4717" y="6085"/>
                </a:cubicBezTo>
                <a:cubicBezTo>
                  <a:pt x="5638" y="6085"/>
                  <a:pt x="6723" y="6378"/>
                  <a:pt x="7723" y="6794"/>
                </a:cubicBezTo>
                <a:cubicBezTo>
                  <a:pt x="8150" y="6972"/>
                  <a:pt x="8575" y="7068"/>
                  <a:pt x="8966" y="7068"/>
                </a:cubicBezTo>
                <a:cubicBezTo>
                  <a:pt x="10149" y="7068"/>
                  <a:pt x="11031" y="6197"/>
                  <a:pt x="10799" y="4103"/>
                </a:cubicBezTo>
                <a:cubicBezTo>
                  <a:pt x="10735" y="3494"/>
                  <a:pt x="10842" y="3077"/>
                  <a:pt x="11044" y="2768"/>
                </a:cubicBezTo>
                <a:lnTo>
                  <a:pt x="11044" y="130"/>
                </a:lnTo>
                <a:cubicBezTo>
                  <a:pt x="10260" y="58"/>
                  <a:pt x="9356" y="1"/>
                  <a:pt x="8458" y="1"/>
                </a:cubicBezTo>
                <a:close/>
              </a:path>
            </a:pathLst>
          </a:custGeom>
          <a:gradFill>
            <a:gsLst>
              <a:gs pos="0">
                <a:schemeClr val="accent1"/>
              </a:gs>
              <a:gs pos="100000">
                <a:schemeClr val="accent2"/>
              </a:gs>
            </a:gsLst>
            <a:path path="circle">
              <a:fillToRect l="50000" t="50000" r="50000" b="50000"/>
            </a:path>
            <a:tileRect/>
          </a:gradFill>
          <a:ln>
            <a:noFill/>
          </a:ln>
          <a:effectLst>
            <a:outerShdw blurRad="128588" dist="114300" dir="24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 name="Google Shape;172;p15"/>
          <p:cNvSpPr/>
          <p:nvPr/>
        </p:nvSpPr>
        <p:spPr>
          <a:xfrm flipH="1">
            <a:off x="6" y="3961791"/>
            <a:ext cx="2080052" cy="1179876"/>
          </a:xfrm>
          <a:custGeom>
            <a:avLst/>
            <a:gdLst/>
            <a:ahLst/>
            <a:cxnLst/>
            <a:rect l="l" t="t" r="r" b="b"/>
            <a:pathLst>
              <a:path w="8492" h="4817" extrusionOk="0">
                <a:moveTo>
                  <a:pt x="8491" y="0"/>
                </a:moveTo>
                <a:cubicBezTo>
                  <a:pt x="8289" y="309"/>
                  <a:pt x="8182" y="726"/>
                  <a:pt x="8246" y="1335"/>
                </a:cubicBezTo>
                <a:cubicBezTo>
                  <a:pt x="8478" y="3429"/>
                  <a:pt x="7596" y="4300"/>
                  <a:pt x="6413" y="4300"/>
                </a:cubicBezTo>
                <a:cubicBezTo>
                  <a:pt x="6022" y="4300"/>
                  <a:pt x="5597" y="4204"/>
                  <a:pt x="5170" y="4026"/>
                </a:cubicBezTo>
                <a:cubicBezTo>
                  <a:pt x="4170" y="3610"/>
                  <a:pt x="3085" y="3317"/>
                  <a:pt x="2164" y="3317"/>
                </a:cubicBezTo>
                <a:cubicBezTo>
                  <a:pt x="1078" y="3317"/>
                  <a:pt x="220" y="3724"/>
                  <a:pt x="0" y="4817"/>
                </a:cubicBezTo>
                <a:lnTo>
                  <a:pt x="8491" y="4817"/>
                </a:lnTo>
                <a:lnTo>
                  <a:pt x="8491" y="0"/>
                </a:lnTo>
                <a:close/>
              </a:path>
            </a:pathLst>
          </a:custGeom>
          <a:gradFill>
            <a:gsLst>
              <a:gs pos="0">
                <a:schemeClr val="accent1"/>
              </a:gs>
              <a:gs pos="100000">
                <a:schemeClr val="accent2"/>
              </a:gs>
            </a:gsLst>
            <a:path path="circle">
              <a:fillToRect l="50000" t="50000" r="50000" b="50000"/>
            </a:path>
            <a:tileRect/>
          </a:gradFill>
          <a:ln>
            <a:noFill/>
          </a:ln>
          <a:effectLst>
            <a:outerShdw blurRad="128588" dist="57150" dir="1032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 name="Google Shape;173;p15"/>
          <p:cNvSpPr/>
          <p:nvPr/>
        </p:nvSpPr>
        <p:spPr>
          <a:xfrm flipH="1">
            <a:off x="5" y="-1825"/>
            <a:ext cx="2174355" cy="1494134"/>
          </a:xfrm>
          <a:custGeom>
            <a:avLst/>
            <a:gdLst/>
            <a:ahLst/>
            <a:cxnLst/>
            <a:rect l="l" t="t" r="r" b="b"/>
            <a:pathLst>
              <a:path w="8877" h="6100" extrusionOk="0">
                <a:moveTo>
                  <a:pt x="1" y="0"/>
                </a:moveTo>
                <a:cubicBezTo>
                  <a:pt x="75" y="1410"/>
                  <a:pt x="471" y="2969"/>
                  <a:pt x="1613" y="4102"/>
                </a:cubicBezTo>
                <a:cubicBezTo>
                  <a:pt x="2744" y="5232"/>
                  <a:pt x="4189" y="5276"/>
                  <a:pt x="5547" y="5276"/>
                </a:cubicBezTo>
                <a:cubicBezTo>
                  <a:pt x="5661" y="5276"/>
                  <a:pt x="5775" y="5276"/>
                  <a:pt x="5887" y="5276"/>
                </a:cubicBezTo>
                <a:cubicBezTo>
                  <a:pt x="6942" y="5276"/>
                  <a:pt x="7921" y="5303"/>
                  <a:pt x="8631" y="5864"/>
                </a:cubicBezTo>
                <a:cubicBezTo>
                  <a:pt x="8727" y="5939"/>
                  <a:pt x="8802" y="6014"/>
                  <a:pt x="8876" y="6099"/>
                </a:cubicBezTo>
                <a:lnTo>
                  <a:pt x="8876" y="0"/>
                </a:lnTo>
                <a:close/>
              </a:path>
            </a:pathLst>
          </a:custGeom>
          <a:gradFill>
            <a:gsLst>
              <a:gs pos="0">
                <a:schemeClr val="accent1"/>
              </a:gs>
              <a:gs pos="100000">
                <a:schemeClr val="accent2"/>
              </a:gs>
            </a:gsLst>
            <a:path path="circle">
              <a:fillToRect l="50000" t="50000" r="50000" b="50000"/>
            </a:path>
            <a:tileRect/>
          </a:gradFill>
          <a:ln>
            <a:noFill/>
          </a:ln>
          <a:effectLst>
            <a:outerShdw blurRad="128588" dist="19050" dir="126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 name="Google Shape;174;p15"/>
          <p:cNvSpPr/>
          <p:nvPr/>
        </p:nvSpPr>
        <p:spPr>
          <a:xfrm flipH="1">
            <a:off x="10" y="1272352"/>
            <a:ext cx="1585758" cy="3124945"/>
          </a:xfrm>
          <a:custGeom>
            <a:avLst/>
            <a:gdLst/>
            <a:ahLst/>
            <a:cxnLst/>
            <a:rect l="l" t="t" r="r" b="b"/>
            <a:pathLst>
              <a:path w="6474" h="12758" extrusionOk="0">
                <a:moveTo>
                  <a:pt x="6473" y="0"/>
                </a:moveTo>
                <a:cubicBezTo>
                  <a:pt x="5032" y="523"/>
                  <a:pt x="3664" y="1378"/>
                  <a:pt x="3418" y="2766"/>
                </a:cubicBezTo>
                <a:cubicBezTo>
                  <a:pt x="2991" y="5127"/>
                  <a:pt x="5576" y="6046"/>
                  <a:pt x="5576" y="6964"/>
                </a:cubicBezTo>
                <a:cubicBezTo>
                  <a:pt x="5576" y="7135"/>
                  <a:pt x="5470" y="7198"/>
                  <a:pt x="5291" y="7198"/>
                </a:cubicBezTo>
                <a:cubicBezTo>
                  <a:pt x="4801" y="7198"/>
                  <a:pt x="3760" y="6733"/>
                  <a:pt x="2796" y="6733"/>
                </a:cubicBezTo>
                <a:cubicBezTo>
                  <a:pt x="2197" y="6733"/>
                  <a:pt x="1627" y="6913"/>
                  <a:pt x="1239" y="7498"/>
                </a:cubicBezTo>
                <a:cubicBezTo>
                  <a:pt x="1" y="9367"/>
                  <a:pt x="1891" y="12604"/>
                  <a:pt x="3717" y="12753"/>
                </a:cubicBezTo>
                <a:cubicBezTo>
                  <a:pt x="3761" y="12756"/>
                  <a:pt x="3805" y="12758"/>
                  <a:pt x="3851" y="12758"/>
                </a:cubicBezTo>
                <a:cubicBezTo>
                  <a:pt x="4559" y="12758"/>
                  <a:pt x="5530" y="12381"/>
                  <a:pt x="6473" y="11909"/>
                </a:cubicBezTo>
                <a:lnTo>
                  <a:pt x="6473" y="0"/>
                </a:lnTo>
                <a:close/>
              </a:path>
            </a:pathLst>
          </a:custGeom>
          <a:gradFill>
            <a:gsLst>
              <a:gs pos="0">
                <a:schemeClr val="accent1"/>
              </a:gs>
              <a:gs pos="100000">
                <a:schemeClr val="accent2"/>
              </a:gs>
            </a:gsLst>
            <a:path path="circle">
              <a:fillToRect l="50000" t="50000" r="50000" b="50000"/>
            </a:path>
            <a:tileRect/>
          </a:gradFill>
          <a:ln>
            <a:noFill/>
          </a:ln>
          <a:effectLst>
            <a:outerShdw blurRad="128588" dist="57150" dir="126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5" name="Google Shape;175;p15"/>
          <p:cNvSpPr txBox="1">
            <a:spLocks noGrp="1"/>
          </p:cNvSpPr>
          <p:nvPr>
            <p:ph type="ctrTitle"/>
          </p:nvPr>
        </p:nvSpPr>
        <p:spPr>
          <a:xfrm flipH="1">
            <a:off x="5976938" y="827965"/>
            <a:ext cx="2308500" cy="3483900"/>
          </a:xfrm>
          <a:prstGeom prst="rect">
            <a:avLst/>
          </a:prstGeom>
          <a:noFill/>
          <a:ln>
            <a:noFill/>
          </a:ln>
        </p:spPr>
        <p:txBody>
          <a:bodyPr spcFirstLastPara="1" wrap="square" lIns="68575" tIns="34275" rIns="68575" bIns="34275" anchor="ctr" anchorCtr="0">
            <a:noAutofit/>
          </a:bodyPr>
          <a:lstStyle>
            <a:lvl1pPr lvl="0" algn="r" rtl="0">
              <a:lnSpc>
                <a:spcPct val="90000"/>
              </a:lnSpc>
              <a:spcBef>
                <a:spcPts val="0"/>
              </a:spcBef>
              <a:spcAft>
                <a:spcPts val="0"/>
              </a:spcAft>
              <a:buClr>
                <a:srgbClr val="FFFFFF"/>
              </a:buClr>
              <a:buSzPts val="1800"/>
              <a:buNone/>
              <a:defRPr sz="1800" b="0">
                <a:solidFill>
                  <a:srgbClr val="FFFFFF"/>
                </a:solidFill>
              </a:defRPr>
            </a:lvl1pPr>
            <a:lvl2pPr lvl="1" rtl="0">
              <a:spcBef>
                <a:spcPts val="0"/>
              </a:spcBef>
              <a:spcAft>
                <a:spcPts val="0"/>
              </a:spcAft>
              <a:buSzPts val="1100"/>
              <a:buFont typeface="Squada One"/>
              <a:buNone/>
              <a:defRPr>
                <a:latin typeface="Squada One"/>
                <a:ea typeface="Squada One"/>
                <a:cs typeface="Squada One"/>
                <a:sym typeface="Squada One"/>
              </a:defRPr>
            </a:lvl2pPr>
            <a:lvl3pPr lvl="2" rtl="0">
              <a:spcBef>
                <a:spcPts val="0"/>
              </a:spcBef>
              <a:spcAft>
                <a:spcPts val="0"/>
              </a:spcAft>
              <a:buSzPts val="1100"/>
              <a:buFont typeface="Squada One"/>
              <a:buNone/>
              <a:defRPr>
                <a:latin typeface="Squada One"/>
                <a:ea typeface="Squada One"/>
                <a:cs typeface="Squada One"/>
                <a:sym typeface="Squada One"/>
              </a:defRPr>
            </a:lvl3pPr>
            <a:lvl4pPr lvl="3" rtl="0">
              <a:spcBef>
                <a:spcPts val="0"/>
              </a:spcBef>
              <a:spcAft>
                <a:spcPts val="0"/>
              </a:spcAft>
              <a:buSzPts val="1100"/>
              <a:buFont typeface="Squada One"/>
              <a:buNone/>
              <a:defRPr>
                <a:latin typeface="Squada One"/>
                <a:ea typeface="Squada One"/>
                <a:cs typeface="Squada One"/>
                <a:sym typeface="Squada One"/>
              </a:defRPr>
            </a:lvl4pPr>
            <a:lvl5pPr lvl="4" rtl="0">
              <a:spcBef>
                <a:spcPts val="0"/>
              </a:spcBef>
              <a:spcAft>
                <a:spcPts val="0"/>
              </a:spcAft>
              <a:buSzPts val="1100"/>
              <a:buFont typeface="Squada One"/>
              <a:buNone/>
              <a:defRPr>
                <a:latin typeface="Squada One"/>
                <a:ea typeface="Squada One"/>
                <a:cs typeface="Squada One"/>
                <a:sym typeface="Squada One"/>
              </a:defRPr>
            </a:lvl5pPr>
            <a:lvl6pPr lvl="5" rtl="0">
              <a:spcBef>
                <a:spcPts val="0"/>
              </a:spcBef>
              <a:spcAft>
                <a:spcPts val="0"/>
              </a:spcAft>
              <a:buSzPts val="1100"/>
              <a:buFont typeface="Squada One"/>
              <a:buNone/>
              <a:defRPr>
                <a:latin typeface="Squada One"/>
                <a:ea typeface="Squada One"/>
                <a:cs typeface="Squada One"/>
                <a:sym typeface="Squada One"/>
              </a:defRPr>
            </a:lvl6pPr>
            <a:lvl7pPr lvl="6" rtl="0">
              <a:spcBef>
                <a:spcPts val="0"/>
              </a:spcBef>
              <a:spcAft>
                <a:spcPts val="0"/>
              </a:spcAft>
              <a:buSzPts val="1100"/>
              <a:buFont typeface="Squada One"/>
              <a:buNone/>
              <a:defRPr>
                <a:latin typeface="Squada One"/>
                <a:ea typeface="Squada One"/>
                <a:cs typeface="Squada One"/>
                <a:sym typeface="Squada One"/>
              </a:defRPr>
            </a:lvl7pPr>
            <a:lvl8pPr lvl="7" rtl="0">
              <a:spcBef>
                <a:spcPts val="0"/>
              </a:spcBef>
              <a:spcAft>
                <a:spcPts val="0"/>
              </a:spcAft>
              <a:buSzPts val="1100"/>
              <a:buFont typeface="Squada One"/>
              <a:buNone/>
              <a:defRPr>
                <a:latin typeface="Squada One"/>
                <a:ea typeface="Squada One"/>
                <a:cs typeface="Squada One"/>
                <a:sym typeface="Squada One"/>
              </a:defRPr>
            </a:lvl8pPr>
            <a:lvl9pPr lvl="8" rtl="0">
              <a:spcBef>
                <a:spcPts val="0"/>
              </a:spcBef>
              <a:spcAft>
                <a:spcPts val="0"/>
              </a:spcAft>
              <a:buSzPts val="1100"/>
              <a:buFont typeface="Squada One"/>
              <a:buNone/>
              <a:defRPr>
                <a:latin typeface="Squada One"/>
                <a:ea typeface="Squada One"/>
                <a:cs typeface="Squada One"/>
                <a:sym typeface="Squada One"/>
              </a:defRPr>
            </a:lvl9pPr>
          </a:lstStyle>
          <a:p>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IMAGINE + TITLE + SUBTITLE">
  <p:cSld name="2_Diapositiva de título">
    <p:bg>
      <p:bgPr>
        <a:gradFill>
          <a:gsLst>
            <a:gs pos="0">
              <a:schemeClr val="accent1"/>
            </a:gs>
            <a:gs pos="100000">
              <a:schemeClr val="accent2"/>
            </a:gs>
          </a:gsLst>
          <a:path path="circle">
            <a:fillToRect l="50000" t="50000" r="50000" b="50000"/>
          </a:path>
          <a:tileRect/>
        </a:gradFill>
        <a:effectLst/>
      </p:bgPr>
    </p:bg>
    <p:spTree>
      <p:nvGrpSpPr>
        <p:cNvPr id="1" name="Shape 176"/>
        <p:cNvGrpSpPr/>
        <p:nvPr/>
      </p:nvGrpSpPr>
      <p:grpSpPr>
        <a:xfrm>
          <a:off x="0" y="0"/>
          <a:ext cx="0" cy="0"/>
          <a:chOff x="0" y="0"/>
          <a:chExt cx="0" cy="0"/>
        </a:xfrm>
      </p:grpSpPr>
      <p:sp>
        <p:nvSpPr>
          <p:cNvPr id="177" name="Google Shape;177;p16"/>
          <p:cNvSpPr>
            <a:spLocks noGrp="1"/>
          </p:cNvSpPr>
          <p:nvPr>
            <p:ph type="pic" idx="2"/>
          </p:nvPr>
        </p:nvSpPr>
        <p:spPr>
          <a:xfrm>
            <a:off x="0" y="0"/>
            <a:ext cx="4572000" cy="5143500"/>
          </a:xfrm>
          <a:prstGeom prst="rect">
            <a:avLst/>
          </a:prstGeom>
          <a:noFill/>
          <a:ln>
            <a:noFill/>
          </a:ln>
        </p:spPr>
        <p:txBody>
          <a:bodyPr spcFirstLastPara="1" wrap="square" lIns="68575" tIns="34275" rIns="68575" bIns="34275" anchor="t" anchorCtr="0">
            <a:noAutofit/>
          </a:bodyPr>
          <a:lstStyle>
            <a:lvl1pPr marR="0" lvl="0" algn="l" rtl="0">
              <a:lnSpc>
                <a:spcPct val="90000"/>
              </a:lnSpc>
              <a:spcBef>
                <a:spcPts val="800"/>
              </a:spcBef>
              <a:spcAft>
                <a:spcPts val="0"/>
              </a:spcAft>
              <a:buClr>
                <a:schemeClr val="dk1"/>
              </a:buClr>
              <a:buSzPts val="2400"/>
              <a:buFont typeface="Arial"/>
              <a:buNone/>
              <a:defRPr sz="2400" b="0" i="0" u="none" strike="noStrike" cap="none">
                <a:solidFill>
                  <a:schemeClr val="dk1"/>
                </a:solidFill>
                <a:latin typeface="Roboto Light"/>
                <a:ea typeface="Roboto Light"/>
                <a:cs typeface="Roboto Light"/>
                <a:sym typeface="Roboto Light"/>
              </a:defRPr>
            </a:lvl1pPr>
            <a:lvl2pPr marR="0" lvl="1" algn="l" rtl="0">
              <a:lnSpc>
                <a:spcPct val="90000"/>
              </a:lnSpc>
              <a:spcBef>
                <a:spcPts val="400"/>
              </a:spcBef>
              <a:spcAft>
                <a:spcPts val="0"/>
              </a:spcAft>
              <a:buClr>
                <a:schemeClr val="dk1"/>
              </a:buClr>
              <a:buSzPts val="2100"/>
              <a:buFont typeface="Arial"/>
              <a:buNone/>
              <a:defRPr sz="2100" b="0" i="0" u="none" strike="noStrike" cap="none">
                <a:solidFill>
                  <a:schemeClr val="dk1"/>
                </a:solidFill>
                <a:latin typeface="Roboto Light"/>
                <a:ea typeface="Roboto Light"/>
                <a:cs typeface="Roboto Light"/>
                <a:sym typeface="Roboto Light"/>
              </a:defRPr>
            </a:lvl2pPr>
            <a:lvl3pPr marR="0" lvl="2" algn="l" rtl="0">
              <a:lnSpc>
                <a:spcPct val="90000"/>
              </a:lnSpc>
              <a:spcBef>
                <a:spcPts val="400"/>
              </a:spcBef>
              <a:spcAft>
                <a:spcPts val="0"/>
              </a:spcAft>
              <a:buClr>
                <a:schemeClr val="dk1"/>
              </a:buClr>
              <a:buSzPts val="1800"/>
              <a:buFont typeface="Arial"/>
              <a:buNone/>
              <a:defRPr sz="1800" b="0" i="0" u="none" strike="noStrike" cap="none">
                <a:solidFill>
                  <a:schemeClr val="dk1"/>
                </a:solidFill>
                <a:latin typeface="Roboto Light"/>
                <a:ea typeface="Roboto Light"/>
                <a:cs typeface="Roboto Light"/>
                <a:sym typeface="Roboto Light"/>
              </a:defRPr>
            </a:lvl3pPr>
            <a:lvl4pPr marR="0" lvl="3" algn="l" rtl="0">
              <a:lnSpc>
                <a:spcPct val="90000"/>
              </a:lnSpc>
              <a:spcBef>
                <a:spcPts val="400"/>
              </a:spcBef>
              <a:spcAft>
                <a:spcPts val="0"/>
              </a:spcAft>
              <a:buClr>
                <a:schemeClr val="dk1"/>
              </a:buClr>
              <a:buSzPts val="1500"/>
              <a:buFont typeface="Arial"/>
              <a:buNone/>
              <a:defRPr sz="1500" b="0" i="0" u="none" strike="noStrike" cap="none">
                <a:solidFill>
                  <a:schemeClr val="dk1"/>
                </a:solidFill>
                <a:latin typeface="Roboto Light"/>
                <a:ea typeface="Roboto Light"/>
                <a:cs typeface="Roboto Light"/>
                <a:sym typeface="Roboto Light"/>
              </a:defRPr>
            </a:lvl4pPr>
            <a:lvl5pPr marR="0" lvl="4" algn="l" rtl="0">
              <a:lnSpc>
                <a:spcPct val="90000"/>
              </a:lnSpc>
              <a:spcBef>
                <a:spcPts val="400"/>
              </a:spcBef>
              <a:spcAft>
                <a:spcPts val="0"/>
              </a:spcAft>
              <a:buClr>
                <a:schemeClr val="dk1"/>
              </a:buClr>
              <a:buSzPts val="1500"/>
              <a:buFont typeface="Arial"/>
              <a:buNone/>
              <a:defRPr sz="1500" b="0" i="0" u="none" strike="noStrike" cap="none">
                <a:solidFill>
                  <a:schemeClr val="dk1"/>
                </a:solidFill>
                <a:latin typeface="Roboto Light"/>
                <a:ea typeface="Roboto Light"/>
                <a:cs typeface="Roboto Light"/>
                <a:sym typeface="Roboto Light"/>
              </a:defRPr>
            </a:lvl5pPr>
            <a:lvl6pPr marR="0" lvl="5" algn="l" rtl="0">
              <a:lnSpc>
                <a:spcPct val="90000"/>
              </a:lnSpc>
              <a:spcBef>
                <a:spcPts val="400"/>
              </a:spcBef>
              <a:spcAft>
                <a:spcPts val="0"/>
              </a:spcAft>
              <a:buClr>
                <a:schemeClr val="dk1"/>
              </a:buClr>
              <a:buSzPts val="1500"/>
              <a:buFont typeface="Arial"/>
              <a:buNone/>
              <a:defRPr sz="1500" b="0" i="0" u="none" strike="noStrike" cap="none">
                <a:solidFill>
                  <a:schemeClr val="dk1"/>
                </a:solidFill>
                <a:latin typeface="Calibri"/>
                <a:ea typeface="Calibri"/>
                <a:cs typeface="Calibri"/>
                <a:sym typeface="Calibri"/>
              </a:defRPr>
            </a:lvl6pPr>
            <a:lvl7pPr marR="0" lvl="6" algn="l" rtl="0">
              <a:lnSpc>
                <a:spcPct val="90000"/>
              </a:lnSpc>
              <a:spcBef>
                <a:spcPts val="400"/>
              </a:spcBef>
              <a:spcAft>
                <a:spcPts val="0"/>
              </a:spcAft>
              <a:buClr>
                <a:schemeClr val="dk1"/>
              </a:buClr>
              <a:buSzPts val="1500"/>
              <a:buFont typeface="Arial"/>
              <a:buNone/>
              <a:defRPr sz="1500" b="0" i="0" u="none" strike="noStrike" cap="none">
                <a:solidFill>
                  <a:schemeClr val="dk1"/>
                </a:solidFill>
                <a:latin typeface="Calibri"/>
                <a:ea typeface="Calibri"/>
                <a:cs typeface="Calibri"/>
                <a:sym typeface="Calibri"/>
              </a:defRPr>
            </a:lvl7pPr>
            <a:lvl8pPr marR="0" lvl="7" algn="l" rtl="0">
              <a:lnSpc>
                <a:spcPct val="90000"/>
              </a:lnSpc>
              <a:spcBef>
                <a:spcPts val="400"/>
              </a:spcBef>
              <a:spcAft>
                <a:spcPts val="0"/>
              </a:spcAft>
              <a:buClr>
                <a:schemeClr val="dk1"/>
              </a:buClr>
              <a:buSzPts val="1500"/>
              <a:buFont typeface="Arial"/>
              <a:buNone/>
              <a:defRPr sz="1500" b="0" i="0" u="none" strike="noStrike" cap="none">
                <a:solidFill>
                  <a:schemeClr val="dk1"/>
                </a:solidFill>
                <a:latin typeface="Calibri"/>
                <a:ea typeface="Calibri"/>
                <a:cs typeface="Calibri"/>
                <a:sym typeface="Calibri"/>
              </a:defRPr>
            </a:lvl8pPr>
            <a:lvl9pPr marR="0" lvl="8" algn="l" rtl="0">
              <a:lnSpc>
                <a:spcPct val="90000"/>
              </a:lnSpc>
              <a:spcBef>
                <a:spcPts val="400"/>
              </a:spcBef>
              <a:spcAft>
                <a:spcPts val="0"/>
              </a:spcAft>
              <a:buClr>
                <a:schemeClr val="dk1"/>
              </a:buClr>
              <a:buSzPts val="1500"/>
              <a:buFont typeface="Arial"/>
              <a:buNone/>
              <a:defRPr sz="1500" b="0" i="0" u="none" strike="noStrike" cap="none">
                <a:solidFill>
                  <a:schemeClr val="dk1"/>
                </a:solidFill>
                <a:latin typeface="Calibri"/>
                <a:ea typeface="Calibri"/>
                <a:cs typeface="Calibri"/>
                <a:sym typeface="Calibri"/>
              </a:defRPr>
            </a:lvl9pPr>
          </a:lstStyle>
          <a:p>
            <a:endParaRPr/>
          </a:p>
        </p:txBody>
      </p:sp>
      <p:sp>
        <p:nvSpPr>
          <p:cNvPr id="178" name="Google Shape;178;p16"/>
          <p:cNvSpPr txBox="1">
            <a:spLocks noGrp="1"/>
          </p:cNvSpPr>
          <p:nvPr>
            <p:ph type="ctrTitle"/>
          </p:nvPr>
        </p:nvSpPr>
        <p:spPr>
          <a:xfrm>
            <a:off x="4190296" y="1801293"/>
            <a:ext cx="2966700" cy="1241700"/>
          </a:xfrm>
          <a:prstGeom prst="rect">
            <a:avLst/>
          </a:prstGeom>
          <a:noFill/>
          <a:ln>
            <a:noFill/>
          </a:ln>
        </p:spPr>
        <p:txBody>
          <a:bodyPr spcFirstLastPara="1" wrap="square" lIns="68575" tIns="34275" rIns="68575" bIns="34275" anchor="b" anchorCtr="0">
            <a:noAutofit/>
          </a:bodyPr>
          <a:lstStyle>
            <a:lvl1pPr lvl="0" algn="r">
              <a:lnSpc>
                <a:spcPct val="90000"/>
              </a:lnSpc>
              <a:spcBef>
                <a:spcPts val="0"/>
              </a:spcBef>
              <a:spcAft>
                <a:spcPts val="0"/>
              </a:spcAft>
              <a:buClr>
                <a:srgbClr val="FFFFFF"/>
              </a:buClr>
              <a:buSzPts val="2100"/>
              <a:buNone/>
              <a:defRPr sz="2100" b="0">
                <a:solidFill>
                  <a:srgbClr val="FFFFFF"/>
                </a:solidFill>
              </a:defRPr>
            </a:lvl1pPr>
            <a:lvl2pPr lvl="1">
              <a:spcBef>
                <a:spcPts val="0"/>
              </a:spcBef>
              <a:spcAft>
                <a:spcPts val="0"/>
              </a:spcAft>
              <a:buClr>
                <a:srgbClr val="FFFFFF"/>
              </a:buClr>
              <a:buSzPts val="1100"/>
              <a:buNone/>
              <a:defRPr b="1">
                <a:solidFill>
                  <a:srgbClr val="FFFFFF"/>
                </a:solidFill>
              </a:defRPr>
            </a:lvl2pPr>
            <a:lvl3pPr lvl="2">
              <a:spcBef>
                <a:spcPts val="0"/>
              </a:spcBef>
              <a:spcAft>
                <a:spcPts val="0"/>
              </a:spcAft>
              <a:buClr>
                <a:srgbClr val="FFFFFF"/>
              </a:buClr>
              <a:buSzPts val="1100"/>
              <a:buNone/>
              <a:defRPr b="1">
                <a:solidFill>
                  <a:srgbClr val="FFFFFF"/>
                </a:solidFill>
              </a:defRPr>
            </a:lvl3pPr>
            <a:lvl4pPr lvl="3">
              <a:spcBef>
                <a:spcPts val="0"/>
              </a:spcBef>
              <a:spcAft>
                <a:spcPts val="0"/>
              </a:spcAft>
              <a:buClr>
                <a:srgbClr val="FFFFFF"/>
              </a:buClr>
              <a:buSzPts val="1100"/>
              <a:buNone/>
              <a:defRPr b="1">
                <a:solidFill>
                  <a:srgbClr val="FFFFFF"/>
                </a:solidFill>
              </a:defRPr>
            </a:lvl4pPr>
            <a:lvl5pPr lvl="4">
              <a:spcBef>
                <a:spcPts val="0"/>
              </a:spcBef>
              <a:spcAft>
                <a:spcPts val="0"/>
              </a:spcAft>
              <a:buClr>
                <a:srgbClr val="FFFFFF"/>
              </a:buClr>
              <a:buSzPts val="1100"/>
              <a:buNone/>
              <a:defRPr b="1">
                <a:solidFill>
                  <a:srgbClr val="FFFFFF"/>
                </a:solidFill>
              </a:defRPr>
            </a:lvl5pPr>
            <a:lvl6pPr lvl="5">
              <a:spcBef>
                <a:spcPts val="0"/>
              </a:spcBef>
              <a:spcAft>
                <a:spcPts val="0"/>
              </a:spcAft>
              <a:buClr>
                <a:srgbClr val="FFFFFF"/>
              </a:buClr>
              <a:buSzPts val="1100"/>
              <a:buNone/>
              <a:defRPr b="1">
                <a:solidFill>
                  <a:srgbClr val="FFFFFF"/>
                </a:solidFill>
              </a:defRPr>
            </a:lvl6pPr>
            <a:lvl7pPr lvl="6">
              <a:spcBef>
                <a:spcPts val="0"/>
              </a:spcBef>
              <a:spcAft>
                <a:spcPts val="0"/>
              </a:spcAft>
              <a:buClr>
                <a:srgbClr val="FFFFFF"/>
              </a:buClr>
              <a:buSzPts val="1100"/>
              <a:buNone/>
              <a:defRPr b="1">
                <a:solidFill>
                  <a:srgbClr val="FFFFFF"/>
                </a:solidFill>
              </a:defRPr>
            </a:lvl7pPr>
            <a:lvl8pPr lvl="7">
              <a:spcBef>
                <a:spcPts val="0"/>
              </a:spcBef>
              <a:spcAft>
                <a:spcPts val="0"/>
              </a:spcAft>
              <a:buClr>
                <a:srgbClr val="FFFFFF"/>
              </a:buClr>
              <a:buSzPts val="1100"/>
              <a:buNone/>
              <a:defRPr b="1">
                <a:solidFill>
                  <a:srgbClr val="FFFFFF"/>
                </a:solidFill>
              </a:defRPr>
            </a:lvl8pPr>
            <a:lvl9pPr lvl="8">
              <a:spcBef>
                <a:spcPts val="0"/>
              </a:spcBef>
              <a:spcAft>
                <a:spcPts val="0"/>
              </a:spcAft>
              <a:buClr>
                <a:srgbClr val="FFFFFF"/>
              </a:buClr>
              <a:buSzPts val="1100"/>
              <a:buNone/>
              <a:defRPr b="1">
                <a:solidFill>
                  <a:srgbClr val="FFFFFF"/>
                </a:solidFill>
              </a:defRPr>
            </a:lvl9pPr>
          </a:lstStyle>
          <a:p>
            <a:endParaRPr/>
          </a:p>
        </p:txBody>
      </p:sp>
      <p:sp>
        <p:nvSpPr>
          <p:cNvPr id="179" name="Google Shape;179;p16"/>
          <p:cNvSpPr txBox="1">
            <a:spLocks noGrp="1"/>
          </p:cNvSpPr>
          <p:nvPr>
            <p:ph type="subTitle" idx="1"/>
          </p:nvPr>
        </p:nvSpPr>
        <p:spPr>
          <a:xfrm>
            <a:off x="4769001" y="3394960"/>
            <a:ext cx="2388000" cy="1004400"/>
          </a:xfrm>
          <a:prstGeom prst="rect">
            <a:avLst/>
          </a:prstGeom>
          <a:noFill/>
          <a:ln>
            <a:noFill/>
          </a:ln>
        </p:spPr>
        <p:txBody>
          <a:bodyPr spcFirstLastPara="1" wrap="square" lIns="68575" tIns="34275" rIns="68575" bIns="34275" anchor="t" anchorCtr="0">
            <a:noAutofit/>
          </a:bodyPr>
          <a:lstStyle>
            <a:lvl1pPr lvl="0" algn="r">
              <a:lnSpc>
                <a:spcPct val="90000"/>
              </a:lnSpc>
              <a:spcBef>
                <a:spcPts val="800"/>
              </a:spcBef>
              <a:spcAft>
                <a:spcPts val="0"/>
              </a:spcAft>
              <a:buClr>
                <a:srgbClr val="FFFFFF"/>
              </a:buClr>
              <a:buSzPts val="1100"/>
              <a:buNone/>
              <a:defRPr sz="1100">
                <a:solidFill>
                  <a:srgbClr val="FFFFFF"/>
                </a:solidFill>
              </a:defRPr>
            </a:lvl1pPr>
            <a:lvl2pPr lvl="1" algn="ctr">
              <a:lnSpc>
                <a:spcPct val="90000"/>
              </a:lnSpc>
              <a:spcBef>
                <a:spcPts val="400"/>
              </a:spcBef>
              <a:spcAft>
                <a:spcPts val="0"/>
              </a:spcAft>
              <a:buClr>
                <a:srgbClr val="FFFFFF"/>
              </a:buClr>
              <a:buSzPts val="1500"/>
              <a:buNone/>
              <a:defRPr sz="1500">
                <a:solidFill>
                  <a:srgbClr val="FFFFFF"/>
                </a:solidFill>
              </a:defRPr>
            </a:lvl2pPr>
            <a:lvl3pPr lvl="2" algn="ctr">
              <a:lnSpc>
                <a:spcPct val="90000"/>
              </a:lnSpc>
              <a:spcBef>
                <a:spcPts val="400"/>
              </a:spcBef>
              <a:spcAft>
                <a:spcPts val="0"/>
              </a:spcAft>
              <a:buClr>
                <a:srgbClr val="FFFFFF"/>
              </a:buClr>
              <a:buSzPts val="1400"/>
              <a:buNone/>
              <a:defRPr sz="1400">
                <a:solidFill>
                  <a:srgbClr val="FFFFFF"/>
                </a:solidFill>
              </a:defRPr>
            </a:lvl3pPr>
            <a:lvl4pPr lvl="3" algn="ctr">
              <a:lnSpc>
                <a:spcPct val="90000"/>
              </a:lnSpc>
              <a:spcBef>
                <a:spcPts val="400"/>
              </a:spcBef>
              <a:spcAft>
                <a:spcPts val="0"/>
              </a:spcAft>
              <a:buClr>
                <a:srgbClr val="FFFFFF"/>
              </a:buClr>
              <a:buSzPts val="1200"/>
              <a:buNone/>
              <a:defRPr sz="1200">
                <a:solidFill>
                  <a:srgbClr val="FFFFFF"/>
                </a:solidFill>
              </a:defRPr>
            </a:lvl4pPr>
            <a:lvl5pPr lvl="4" algn="ctr">
              <a:lnSpc>
                <a:spcPct val="90000"/>
              </a:lnSpc>
              <a:spcBef>
                <a:spcPts val="400"/>
              </a:spcBef>
              <a:spcAft>
                <a:spcPts val="0"/>
              </a:spcAft>
              <a:buClr>
                <a:srgbClr val="FFFFFF"/>
              </a:buClr>
              <a:buSzPts val="1200"/>
              <a:buNone/>
              <a:defRPr sz="1200">
                <a:solidFill>
                  <a:srgbClr val="FFFFFF"/>
                </a:solidFill>
              </a:defRPr>
            </a:lvl5pPr>
            <a:lvl6pPr lvl="5" algn="ctr">
              <a:lnSpc>
                <a:spcPct val="90000"/>
              </a:lnSpc>
              <a:spcBef>
                <a:spcPts val="400"/>
              </a:spcBef>
              <a:spcAft>
                <a:spcPts val="0"/>
              </a:spcAft>
              <a:buClr>
                <a:srgbClr val="FFFFFF"/>
              </a:buClr>
              <a:buSzPts val="1200"/>
              <a:buNone/>
              <a:defRPr sz="1200">
                <a:solidFill>
                  <a:srgbClr val="FFFFFF"/>
                </a:solidFill>
              </a:defRPr>
            </a:lvl6pPr>
            <a:lvl7pPr lvl="6" algn="ctr">
              <a:lnSpc>
                <a:spcPct val="90000"/>
              </a:lnSpc>
              <a:spcBef>
                <a:spcPts val="400"/>
              </a:spcBef>
              <a:spcAft>
                <a:spcPts val="0"/>
              </a:spcAft>
              <a:buClr>
                <a:srgbClr val="FFFFFF"/>
              </a:buClr>
              <a:buSzPts val="1200"/>
              <a:buNone/>
              <a:defRPr sz="1200">
                <a:solidFill>
                  <a:srgbClr val="FFFFFF"/>
                </a:solidFill>
              </a:defRPr>
            </a:lvl7pPr>
            <a:lvl8pPr lvl="7" algn="ctr">
              <a:lnSpc>
                <a:spcPct val="90000"/>
              </a:lnSpc>
              <a:spcBef>
                <a:spcPts val="400"/>
              </a:spcBef>
              <a:spcAft>
                <a:spcPts val="0"/>
              </a:spcAft>
              <a:buClr>
                <a:srgbClr val="FFFFFF"/>
              </a:buClr>
              <a:buSzPts val="1200"/>
              <a:buNone/>
              <a:defRPr sz="1200">
                <a:solidFill>
                  <a:srgbClr val="FFFFFF"/>
                </a:solidFill>
              </a:defRPr>
            </a:lvl8pPr>
            <a:lvl9pPr lvl="8" algn="ctr">
              <a:lnSpc>
                <a:spcPct val="90000"/>
              </a:lnSpc>
              <a:spcBef>
                <a:spcPts val="400"/>
              </a:spcBef>
              <a:spcAft>
                <a:spcPts val="0"/>
              </a:spcAft>
              <a:buClr>
                <a:srgbClr val="FFFFFF"/>
              </a:buClr>
              <a:buSzPts val="1200"/>
              <a:buNone/>
              <a:defRPr sz="1200">
                <a:solidFill>
                  <a:srgbClr val="FFFFFF"/>
                </a:solidFill>
              </a:defRPr>
            </a:lvl9pPr>
          </a:lstStyle>
          <a:p>
            <a:endParaRPr/>
          </a:p>
        </p:txBody>
      </p:sp>
      <p:sp>
        <p:nvSpPr>
          <p:cNvPr id="180" name="Google Shape;180;p16"/>
          <p:cNvSpPr txBox="1"/>
          <p:nvPr/>
        </p:nvSpPr>
        <p:spPr>
          <a:xfrm>
            <a:off x="6772942" y="4670822"/>
            <a:ext cx="2057400" cy="273900"/>
          </a:xfrm>
          <a:prstGeom prst="rect">
            <a:avLst/>
          </a:prstGeom>
          <a:noFill/>
          <a:ln>
            <a:noFill/>
          </a:ln>
        </p:spPr>
        <p:txBody>
          <a:bodyPr spcFirstLastPara="1" wrap="square" lIns="68575" tIns="34275" rIns="68575" bIns="34275" anchor="ctr" anchorCtr="0">
            <a:noAutofit/>
          </a:bodyPr>
          <a:lstStyle/>
          <a:p>
            <a:pPr marL="0" marR="0" lvl="0" indent="0" algn="r" rtl="0">
              <a:spcBef>
                <a:spcPts val="0"/>
              </a:spcBef>
              <a:spcAft>
                <a:spcPts val="0"/>
              </a:spcAft>
              <a:buNone/>
            </a:pPr>
            <a:fld id="{00000000-1234-1234-1234-123412341234}" type="slidenum">
              <a:rPr lang="en" sz="800" b="0" i="0" u="none" strike="noStrike" cap="none">
                <a:solidFill>
                  <a:srgbClr val="FFFFFF"/>
                </a:solidFill>
                <a:latin typeface="Nunito Sans SemiBold"/>
                <a:ea typeface="Nunito Sans SemiBold"/>
                <a:cs typeface="Nunito Sans SemiBold"/>
                <a:sym typeface="Nunito Sans SemiBold"/>
              </a:rPr>
              <a:t>‹#›</a:t>
            </a:fld>
            <a:endParaRPr sz="800" b="0" i="0" u="none" strike="noStrike" cap="none">
              <a:solidFill>
                <a:srgbClr val="FFFFFF"/>
              </a:solidFill>
              <a:latin typeface="Nunito Sans SemiBold"/>
              <a:ea typeface="Nunito Sans SemiBold"/>
              <a:cs typeface="Nunito Sans SemiBold"/>
              <a:sym typeface="Nunito Sans SemiBold"/>
            </a:endParaRPr>
          </a:p>
        </p:txBody>
      </p:sp>
      <p:sp>
        <p:nvSpPr>
          <p:cNvPr id="181" name="Google Shape;181;p16"/>
          <p:cNvSpPr/>
          <p:nvPr/>
        </p:nvSpPr>
        <p:spPr>
          <a:xfrm>
            <a:off x="6804150" y="3444550"/>
            <a:ext cx="2335700" cy="1698947"/>
          </a:xfrm>
          <a:custGeom>
            <a:avLst/>
            <a:gdLst/>
            <a:ahLst/>
            <a:cxnLst/>
            <a:rect l="l" t="t" r="r" b="b"/>
            <a:pathLst>
              <a:path w="12402" h="9021" extrusionOk="0">
                <a:moveTo>
                  <a:pt x="8861" y="0"/>
                </a:moveTo>
                <a:cubicBezTo>
                  <a:pt x="7876" y="0"/>
                  <a:pt x="6959" y="246"/>
                  <a:pt x="6345" y="946"/>
                </a:cubicBezTo>
                <a:cubicBezTo>
                  <a:pt x="4765" y="2751"/>
                  <a:pt x="6495" y="4876"/>
                  <a:pt x="6015" y="5667"/>
                </a:cubicBezTo>
                <a:cubicBezTo>
                  <a:pt x="5966" y="5747"/>
                  <a:pt x="5907" y="5783"/>
                  <a:pt x="5838" y="5783"/>
                </a:cubicBezTo>
                <a:cubicBezTo>
                  <a:pt x="5310" y="5783"/>
                  <a:pt x="4210" y="3706"/>
                  <a:pt x="2742" y="3706"/>
                </a:cubicBezTo>
                <a:cubicBezTo>
                  <a:pt x="2513" y="3706"/>
                  <a:pt x="2276" y="3756"/>
                  <a:pt x="2030" y="3872"/>
                </a:cubicBezTo>
                <a:cubicBezTo>
                  <a:pt x="290" y="4694"/>
                  <a:pt x="1" y="7536"/>
                  <a:pt x="877" y="9021"/>
                </a:cubicBezTo>
                <a:lnTo>
                  <a:pt x="9699" y="9021"/>
                </a:lnTo>
                <a:lnTo>
                  <a:pt x="12402" y="7172"/>
                </a:lnTo>
                <a:lnTo>
                  <a:pt x="12402" y="743"/>
                </a:lnTo>
                <a:cubicBezTo>
                  <a:pt x="11419" y="382"/>
                  <a:pt x="10087" y="0"/>
                  <a:pt x="8861" y="0"/>
                </a:cubicBezTo>
                <a:close/>
              </a:path>
            </a:pathLst>
          </a:custGeom>
          <a:gradFill>
            <a:gsLst>
              <a:gs pos="0">
                <a:schemeClr val="accent1"/>
              </a:gs>
              <a:gs pos="100000">
                <a:schemeClr val="accent2"/>
              </a:gs>
            </a:gsLst>
            <a:path path="circle">
              <a:fillToRect l="50000" t="50000" r="50000" b="50000"/>
            </a:path>
            <a:tileRect/>
          </a:gradFill>
          <a:ln>
            <a:noFill/>
          </a:ln>
          <a:effectLst>
            <a:outerShdw blurRad="114300" dist="114300" dir="1014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 name="Google Shape;182;p16"/>
          <p:cNvSpPr/>
          <p:nvPr/>
        </p:nvSpPr>
        <p:spPr>
          <a:xfrm>
            <a:off x="8182185" y="1291906"/>
            <a:ext cx="957671" cy="3049103"/>
          </a:xfrm>
          <a:custGeom>
            <a:avLst/>
            <a:gdLst/>
            <a:ahLst/>
            <a:cxnLst/>
            <a:rect l="l" t="t" r="r" b="b"/>
            <a:pathLst>
              <a:path w="5085" h="16190" extrusionOk="0">
                <a:moveTo>
                  <a:pt x="4947" y="1"/>
                </a:moveTo>
                <a:cubicBezTo>
                  <a:pt x="3385" y="1"/>
                  <a:pt x="3531" y="2861"/>
                  <a:pt x="2980" y="4451"/>
                </a:cubicBezTo>
                <a:cubicBezTo>
                  <a:pt x="2201" y="6683"/>
                  <a:pt x="289" y="6405"/>
                  <a:pt x="139" y="7505"/>
                </a:cubicBezTo>
                <a:cubicBezTo>
                  <a:pt x="1" y="8541"/>
                  <a:pt x="1399" y="8424"/>
                  <a:pt x="1646" y="9481"/>
                </a:cubicBezTo>
                <a:cubicBezTo>
                  <a:pt x="1976" y="10891"/>
                  <a:pt x="225" y="11404"/>
                  <a:pt x="919" y="14021"/>
                </a:cubicBezTo>
                <a:cubicBezTo>
                  <a:pt x="1430" y="15932"/>
                  <a:pt x="3731" y="16190"/>
                  <a:pt x="4930" y="16190"/>
                </a:cubicBezTo>
                <a:cubicBezTo>
                  <a:pt x="4984" y="16190"/>
                  <a:pt x="5036" y="16189"/>
                  <a:pt x="5085" y="16189"/>
                </a:cubicBezTo>
                <a:lnTo>
                  <a:pt x="5085" y="8"/>
                </a:lnTo>
                <a:cubicBezTo>
                  <a:pt x="5037" y="3"/>
                  <a:pt x="4992" y="1"/>
                  <a:pt x="4947" y="1"/>
                </a:cubicBezTo>
                <a:close/>
              </a:path>
            </a:pathLst>
          </a:custGeom>
          <a:gradFill>
            <a:gsLst>
              <a:gs pos="0">
                <a:schemeClr val="accent1"/>
              </a:gs>
              <a:gs pos="100000">
                <a:schemeClr val="accent2"/>
              </a:gs>
            </a:gsLst>
            <a:path path="circle">
              <a:fillToRect l="50000" t="50000" r="50000" b="50000"/>
            </a:path>
            <a:tileRect/>
          </a:gradFill>
          <a:ln>
            <a:noFill/>
          </a:ln>
          <a:effectLst>
            <a:outerShdw blurRad="114300" dist="171450" dir="678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 name="Google Shape;183;p16"/>
          <p:cNvSpPr/>
          <p:nvPr/>
        </p:nvSpPr>
        <p:spPr>
          <a:xfrm>
            <a:off x="7417929" y="3930261"/>
            <a:ext cx="1726067" cy="1213238"/>
          </a:xfrm>
          <a:custGeom>
            <a:avLst/>
            <a:gdLst/>
            <a:ahLst/>
            <a:cxnLst/>
            <a:rect l="l" t="t" r="r" b="b"/>
            <a:pathLst>
              <a:path w="9165" h="6442" extrusionOk="0">
                <a:moveTo>
                  <a:pt x="6969" y="1"/>
                </a:moveTo>
                <a:cubicBezTo>
                  <a:pt x="6062" y="1"/>
                  <a:pt x="5147" y="144"/>
                  <a:pt x="4475" y="589"/>
                </a:cubicBezTo>
                <a:cubicBezTo>
                  <a:pt x="2531" y="1870"/>
                  <a:pt x="3909" y="3622"/>
                  <a:pt x="3749" y="4722"/>
                </a:cubicBezTo>
                <a:cubicBezTo>
                  <a:pt x="3673" y="5214"/>
                  <a:pt x="3499" y="5372"/>
                  <a:pt x="3271" y="5372"/>
                </a:cubicBezTo>
                <a:cubicBezTo>
                  <a:pt x="3050" y="5372"/>
                  <a:pt x="2779" y="5222"/>
                  <a:pt x="2499" y="5085"/>
                </a:cubicBezTo>
                <a:cubicBezTo>
                  <a:pt x="2179" y="4935"/>
                  <a:pt x="1890" y="4807"/>
                  <a:pt x="1676" y="4807"/>
                </a:cubicBezTo>
                <a:cubicBezTo>
                  <a:pt x="523" y="4818"/>
                  <a:pt x="865" y="5844"/>
                  <a:pt x="0" y="6442"/>
                </a:cubicBezTo>
                <a:lnTo>
                  <a:pt x="9164" y="6442"/>
                </a:lnTo>
                <a:lnTo>
                  <a:pt x="9164" y="225"/>
                </a:lnTo>
                <a:cubicBezTo>
                  <a:pt x="8551" y="111"/>
                  <a:pt x="7763" y="1"/>
                  <a:pt x="6969" y="1"/>
                </a:cubicBezTo>
                <a:close/>
              </a:path>
            </a:pathLst>
          </a:custGeom>
          <a:gradFill>
            <a:gsLst>
              <a:gs pos="0">
                <a:schemeClr val="accent1"/>
              </a:gs>
              <a:gs pos="100000">
                <a:schemeClr val="accent2"/>
              </a:gs>
            </a:gsLst>
            <a:path path="circle">
              <a:fillToRect l="50000" t="50000" r="50000" b="50000"/>
            </a:path>
            <a:tileRect/>
          </a:gradFill>
          <a:ln>
            <a:noFill/>
          </a:ln>
          <a:effectLst>
            <a:outerShdw blurRad="114300" dist="114300" dir="1014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4" name="Google Shape;184;p16"/>
          <p:cNvSpPr/>
          <p:nvPr/>
        </p:nvSpPr>
        <p:spPr>
          <a:xfrm>
            <a:off x="4678424" y="4546187"/>
            <a:ext cx="2633077" cy="523188"/>
          </a:xfrm>
          <a:custGeom>
            <a:avLst/>
            <a:gdLst/>
            <a:ahLst/>
            <a:cxnLst/>
            <a:rect l="l" t="t" r="r" b="b"/>
            <a:pathLst>
              <a:path w="13981" h="2778" extrusionOk="0">
                <a:moveTo>
                  <a:pt x="10490" y="1"/>
                </a:moveTo>
                <a:cubicBezTo>
                  <a:pt x="10379" y="1"/>
                  <a:pt x="10264" y="11"/>
                  <a:pt x="10147" y="32"/>
                </a:cubicBezTo>
                <a:cubicBezTo>
                  <a:pt x="8636" y="312"/>
                  <a:pt x="8469" y="2288"/>
                  <a:pt x="6274" y="2288"/>
                </a:cubicBezTo>
                <a:cubicBezTo>
                  <a:pt x="6032" y="2288"/>
                  <a:pt x="5765" y="2264"/>
                  <a:pt x="5469" y="2211"/>
                </a:cubicBezTo>
                <a:cubicBezTo>
                  <a:pt x="4760" y="2083"/>
                  <a:pt x="4104" y="2026"/>
                  <a:pt x="3496" y="2026"/>
                </a:cubicBezTo>
                <a:cubicBezTo>
                  <a:pt x="2079" y="2026"/>
                  <a:pt x="927" y="2336"/>
                  <a:pt x="0" y="2778"/>
                </a:cubicBezTo>
                <a:lnTo>
                  <a:pt x="13981" y="2778"/>
                </a:lnTo>
                <a:cubicBezTo>
                  <a:pt x="13179" y="2286"/>
                  <a:pt x="12171" y="1"/>
                  <a:pt x="10490" y="1"/>
                </a:cubicBezTo>
                <a:close/>
              </a:path>
            </a:pathLst>
          </a:custGeom>
          <a:gradFill>
            <a:gsLst>
              <a:gs pos="0">
                <a:schemeClr val="accent1"/>
              </a:gs>
              <a:gs pos="100000">
                <a:schemeClr val="accent2"/>
              </a:gs>
            </a:gsLst>
            <a:path path="circle">
              <a:fillToRect l="50000" t="50000" r="50000" b="50000"/>
            </a:path>
            <a:tileRect/>
          </a:gradFill>
          <a:ln>
            <a:noFill/>
          </a:ln>
          <a:effectLst>
            <a:outerShdw blurRad="114300" dist="133350" dir="1146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5" name="Google Shape;185;p16"/>
          <p:cNvSpPr/>
          <p:nvPr/>
        </p:nvSpPr>
        <p:spPr>
          <a:xfrm>
            <a:off x="0" y="2124503"/>
            <a:ext cx="643947" cy="2409965"/>
          </a:xfrm>
          <a:custGeom>
            <a:avLst/>
            <a:gdLst/>
            <a:ahLst/>
            <a:cxnLst/>
            <a:rect l="l" t="t" r="r" b="b"/>
            <a:pathLst>
              <a:path w="2629" h="9839" extrusionOk="0">
                <a:moveTo>
                  <a:pt x="1" y="1"/>
                </a:moveTo>
                <a:lnTo>
                  <a:pt x="1" y="9838"/>
                </a:lnTo>
                <a:cubicBezTo>
                  <a:pt x="2575" y="7531"/>
                  <a:pt x="2628" y="5640"/>
                  <a:pt x="289" y="589"/>
                </a:cubicBezTo>
                <a:cubicBezTo>
                  <a:pt x="204" y="385"/>
                  <a:pt x="97" y="193"/>
                  <a:pt x="1" y="1"/>
                </a:cubicBezTo>
                <a:close/>
              </a:path>
            </a:pathLst>
          </a:custGeom>
          <a:gradFill>
            <a:gsLst>
              <a:gs pos="0">
                <a:schemeClr val="accent1"/>
              </a:gs>
              <a:gs pos="100000">
                <a:schemeClr val="accent2"/>
              </a:gs>
            </a:gsLst>
            <a:path path="circle">
              <a:fillToRect l="50000" t="50000" r="50000" b="50000"/>
            </a:path>
            <a:tileRect/>
          </a:gradFill>
          <a:ln>
            <a:noFill/>
          </a:ln>
          <a:effectLst>
            <a:outerShdw blurRad="114300" dist="247650" dir="1626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6" name="Google Shape;186;p16"/>
          <p:cNvSpPr/>
          <p:nvPr/>
        </p:nvSpPr>
        <p:spPr>
          <a:xfrm>
            <a:off x="0" y="3075"/>
            <a:ext cx="1944089" cy="1397138"/>
          </a:xfrm>
          <a:custGeom>
            <a:avLst/>
            <a:gdLst/>
            <a:ahLst/>
            <a:cxnLst/>
            <a:rect l="l" t="t" r="r" b="b"/>
            <a:pathLst>
              <a:path w="7937" h="5704" extrusionOk="0">
                <a:moveTo>
                  <a:pt x="1" y="0"/>
                </a:moveTo>
                <a:lnTo>
                  <a:pt x="1" y="5704"/>
                </a:lnTo>
                <a:cubicBezTo>
                  <a:pt x="214" y="5533"/>
                  <a:pt x="482" y="5362"/>
                  <a:pt x="823" y="5191"/>
                </a:cubicBezTo>
                <a:cubicBezTo>
                  <a:pt x="3312" y="3898"/>
                  <a:pt x="620" y="1677"/>
                  <a:pt x="2062" y="620"/>
                </a:cubicBezTo>
                <a:cubicBezTo>
                  <a:pt x="2291" y="452"/>
                  <a:pt x="2522" y="383"/>
                  <a:pt x="2754" y="383"/>
                </a:cubicBezTo>
                <a:cubicBezTo>
                  <a:pt x="3797" y="383"/>
                  <a:pt x="4869" y="1766"/>
                  <a:pt x="5903" y="1766"/>
                </a:cubicBezTo>
                <a:cubicBezTo>
                  <a:pt x="6091" y="1766"/>
                  <a:pt x="6278" y="1720"/>
                  <a:pt x="6463" y="1613"/>
                </a:cubicBezTo>
                <a:cubicBezTo>
                  <a:pt x="7040" y="1282"/>
                  <a:pt x="7488" y="620"/>
                  <a:pt x="7937" y="0"/>
                </a:cubicBezTo>
                <a:close/>
              </a:path>
            </a:pathLst>
          </a:custGeom>
          <a:gradFill>
            <a:gsLst>
              <a:gs pos="0">
                <a:schemeClr val="accent1"/>
              </a:gs>
              <a:gs pos="100000">
                <a:schemeClr val="accent2"/>
              </a:gs>
            </a:gsLst>
            <a:path path="circle">
              <a:fillToRect l="50000" t="50000" r="50000" b="50000"/>
            </a:path>
            <a:tileRect/>
          </a:gradFill>
          <a:ln>
            <a:noFill/>
          </a:ln>
          <a:effectLst>
            <a:outerShdw blurRad="114300" dist="76200" dir="144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7" name="Google Shape;187;p16"/>
          <p:cNvSpPr/>
          <p:nvPr/>
        </p:nvSpPr>
        <p:spPr>
          <a:xfrm>
            <a:off x="4926743" y="0"/>
            <a:ext cx="2319503" cy="682705"/>
          </a:xfrm>
          <a:custGeom>
            <a:avLst/>
            <a:gdLst/>
            <a:ahLst/>
            <a:cxnLst/>
            <a:rect l="l" t="t" r="r" b="b"/>
            <a:pathLst>
              <a:path w="12316" h="3625" extrusionOk="0">
                <a:moveTo>
                  <a:pt x="1" y="0"/>
                </a:moveTo>
                <a:cubicBezTo>
                  <a:pt x="972" y="1325"/>
                  <a:pt x="1784" y="3162"/>
                  <a:pt x="3803" y="3556"/>
                </a:cubicBezTo>
                <a:cubicBezTo>
                  <a:pt x="4037" y="3602"/>
                  <a:pt x="4281" y="3624"/>
                  <a:pt x="4533" y="3624"/>
                </a:cubicBezTo>
                <a:cubicBezTo>
                  <a:pt x="7086" y="3624"/>
                  <a:pt x="10439" y="1409"/>
                  <a:pt x="12315" y="0"/>
                </a:cubicBezTo>
                <a:close/>
              </a:path>
            </a:pathLst>
          </a:custGeom>
          <a:gradFill>
            <a:gsLst>
              <a:gs pos="0">
                <a:schemeClr val="accent1"/>
              </a:gs>
              <a:gs pos="100000">
                <a:schemeClr val="accent2"/>
              </a:gs>
            </a:gsLst>
            <a:path path="circle">
              <a:fillToRect l="50000" t="50000" r="50000" b="50000"/>
            </a:path>
            <a:tileRect/>
          </a:gradFill>
          <a:ln>
            <a:noFill/>
          </a:ln>
          <a:effectLst>
            <a:outerShdw blurRad="114300" dist="123825" dir="144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8" name="Google Shape;188;p16"/>
          <p:cNvSpPr/>
          <p:nvPr/>
        </p:nvSpPr>
        <p:spPr>
          <a:xfrm>
            <a:off x="5913146" y="0"/>
            <a:ext cx="3226701" cy="1925135"/>
          </a:xfrm>
          <a:custGeom>
            <a:avLst/>
            <a:gdLst/>
            <a:ahLst/>
            <a:cxnLst/>
            <a:rect l="l" t="t" r="r" b="b"/>
            <a:pathLst>
              <a:path w="17133" h="10222" extrusionOk="0">
                <a:moveTo>
                  <a:pt x="1" y="0"/>
                </a:moveTo>
                <a:cubicBezTo>
                  <a:pt x="1570" y="662"/>
                  <a:pt x="3419" y="1313"/>
                  <a:pt x="4529" y="1313"/>
                </a:cubicBezTo>
                <a:cubicBezTo>
                  <a:pt x="6373" y="1313"/>
                  <a:pt x="7673" y="389"/>
                  <a:pt x="8664" y="389"/>
                </a:cubicBezTo>
                <a:cubicBezTo>
                  <a:pt x="8844" y="389"/>
                  <a:pt x="9014" y="419"/>
                  <a:pt x="9175" y="491"/>
                </a:cubicBezTo>
                <a:cubicBezTo>
                  <a:pt x="9699" y="726"/>
                  <a:pt x="9773" y="1292"/>
                  <a:pt x="9272" y="3204"/>
                </a:cubicBezTo>
                <a:cubicBezTo>
                  <a:pt x="9120" y="3797"/>
                  <a:pt x="9438" y="3990"/>
                  <a:pt x="9926" y="3990"/>
                </a:cubicBezTo>
                <a:cubicBezTo>
                  <a:pt x="10748" y="3990"/>
                  <a:pt x="12054" y="3444"/>
                  <a:pt x="12422" y="3343"/>
                </a:cubicBezTo>
                <a:cubicBezTo>
                  <a:pt x="12696" y="3268"/>
                  <a:pt x="13011" y="3218"/>
                  <a:pt x="13322" y="3218"/>
                </a:cubicBezTo>
                <a:cubicBezTo>
                  <a:pt x="13811" y="3218"/>
                  <a:pt x="14288" y="3343"/>
                  <a:pt x="14569" y="3696"/>
                </a:cubicBezTo>
                <a:cubicBezTo>
                  <a:pt x="15626" y="5041"/>
                  <a:pt x="15488" y="6815"/>
                  <a:pt x="15744" y="8064"/>
                </a:cubicBezTo>
                <a:cubicBezTo>
                  <a:pt x="16011" y="9324"/>
                  <a:pt x="16513" y="9976"/>
                  <a:pt x="17133" y="10221"/>
                </a:cubicBezTo>
                <a:lnTo>
                  <a:pt x="17133" y="0"/>
                </a:lnTo>
                <a:close/>
              </a:path>
            </a:pathLst>
          </a:custGeom>
          <a:gradFill>
            <a:gsLst>
              <a:gs pos="0">
                <a:schemeClr val="accent1"/>
              </a:gs>
              <a:gs pos="100000">
                <a:schemeClr val="accent2"/>
              </a:gs>
            </a:gsLst>
            <a:path path="circle">
              <a:fillToRect l="50000" t="50000" r="50000" b="50000"/>
            </a:path>
            <a:tileRect/>
          </a:gradFill>
          <a:ln>
            <a:noFill/>
          </a:ln>
          <a:effectLst>
            <a:outerShdw blurRad="114300" dist="123825" dir="144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BIG TITLE 1">
  <p:cSld name="3_Diapositiva de título_1">
    <p:bg>
      <p:bgPr>
        <a:gradFill>
          <a:gsLst>
            <a:gs pos="0">
              <a:schemeClr val="accent1"/>
            </a:gs>
            <a:gs pos="100000">
              <a:schemeClr val="accent2"/>
            </a:gs>
          </a:gsLst>
          <a:path path="circle">
            <a:fillToRect l="50000" t="50000" r="50000" b="50000"/>
          </a:path>
          <a:tileRect/>
        </a:gradFill>
        <a:effectLst/>
      </p:bgPr>
    </p:bg>
    <p:spTree>
      <p:nvGrpSpPr>
        <p:cNvPr id="1" name="Shape 189"/>
        <p:cNvGrpSpPr/>
        <p:nvPr/>
      </p:nvGrpSpPr>
      <p:grpSpPr>
        <a:xfrm>
          <a:off x="0" y="0"/>
          <a:ext cx="0" cy="0"/>
          <a:chOff x="0" y="0"/>
          <a:chExt cx="0" cy="0"/>
        </a:xfrm>
      </p:grpSpPr>
      <p:sp>
        <p:nvSpPr>
          <p:cNvPr id="190" name="Google Shape;190;p17"/>
          <p:cNvSpPr/>
          <p:nvPr/>
        </p:nvSpPr>
        <p:spPr>
          <a:xfrm>
            <a:off x="0" y="3475"/>
            <a:ext cx="9144000" cy="5136600"/>
          </a:xfrm>
          <a:prstGeom prst="rect">
            <a:avLst/>
          </a:prstGeom>
          <a:solidFill>
            <a:srgbClr val="FFFFFF">
              <a:alpha val="314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 name="Google Shape;191;p17"/>
          <p:cNvSpPr txBox="1">
            <a:spLocks noGrp="1"/>
          </p:cNvSpPr>
          <p:nvPr>
            <p:ph type="ctrTitle"/>
          </p:nvPr>
        </p:nvSpPr>
        <p:spPr>
          <a:xfrm>
            <a:off x="1079400" y="1222075"/>
            <a:ext cx="3287100" cy="2699400"/>
          </a:xfrm>
          <a:prstGeom prst="rect">
            <a:avLst/>
          </a:prstGeom>
          <a:noFill/>
          <a:ln>
            <a:noFill/>
          </a:ln>
        </p:spPr>
        <p:txBody>
          <a:bodyPr spcFirstLastPara="1" wrap="square" lIns="68575" tIns="34275" rIns="68575" bIns="34275" anchor="ctr" anchorCtr="0">
            <a:noAutofit/>
          </a:bodyPr>
          <a:lstStyle>
            <a:lvl1pPr lvl="0" rtl="0">
              <a:lnSpc>
                <a:spcPct val="90000"/>
              </a:lnSpc>
              <a:spcBef>
                <a:spcPts val="0"/>
              </a:spcBef>
              <a:spcAft>
                <a:spcPts val="0"/>
              </a:spcAft>
              <a:buClr>
                <a:srgbClr val="FFFFFF"/>
              </a:buClr>
              <a:buSzPts val="4800"/>
              <a:buNone/>
              <a:defRPr sz="4800" b="0">
                <a:solidFill>
                  <a:srgbClr val="FFFFFF"/>
                </a:solidFill>
              </a:defRPr>
            </a:lvl1pPr>
            <a:lvl2pPr lvl="1" rtl="0">
              <a:spcBef>
                <a:spcPts val="0"/>
              </a:spcBef>
              <a:spcAft>
                <a:spcPts val="0"/>
              </a:spcAft>
              <a:buClr>
                <a:srgbClr val="D9D9D9"/>
              </a:buClr>
              <a:buSzPts val="4800"/>
              <a:buNone/>
              <a:defRPr sz="4800">
                <a:solidFill>
                  <a:srgbClr val="D9D9D9"/>
                </a:solidFill>
              </a:defRPr>
            </a:lvl2pPr>
            <a:lvl3pPr lvl="2" rtl="0">
              <a:spcBef>
                <a:spcPts val="0"/>
              </a:spcBef>
              <a:spcAft>
                <a:spcPts val="0"/>
              </a:spcAft>
              <a:buClr>
                <a:srgbClr val="D9D9D9"/>
              </a:buClr>
              <a:buSzPts val="4800"/>
              <a:buNone/>
              <a:defRPr sz="4800">
                <a:solidFill>
                  <a:srgbClr val="D9D9D9"/>
                </a:solidFill>
              </a:defRPr>
            </a:lvl3pPr>
            <a:lvl4pPr lvl="3" rtl="0">
              <a:spcBef>
                <a:spcPts val="0"/>
              </a:spcBef>
              <a:spcAft>
                <a:spcPts val="0"/>
              </a:spcAft>
              <a:buClr>
                <a:srgbClr val="D9D9D9"/>
              </a:buClr>
              <a:buSzPts val="4800"/>
              <a:buNone/>
              <a:defRPr sz="4800">
                <a:solidFill>
                  <a:srgbClr val="D9D9D9"/>
                </a:solidFill>
              </a:defRPr>
            </a:lvl4pPr>
            <a:lvl5pPr lvl="4" rtl="0">
              <a:spcBef>
                <a:spcPts val="0"/>
              </a:spcBef>
              <a:spcAft>
                <a:spcPts val="0"/>
              </a:spcAft>
              <a:buClr>
                <a:srgbClr val="D9D9D9"/>
              </a:buClr>
              <a:buSzPts val="4800"/>
              <a:buNone/>
              <a:defRPr sz="4800">
                <a:solidFill>
                  <a:srgbClr val="D9D9D9"/>
                </a:solidFill>
              </a:defRPr>
            </a:lvl5pPr>
            <a:lvl6pPr lvl="5" rtl="0">
              <a:spcBef>
                <a:spcPts val="0"/>
              </a:spcBef>
              <a:spcAft>
                <a:spcPts val="0"/>
              </a:spcAft>
              <a:buClr>
                <a:srgbClr val="D9D9D9"/>
              </a:buClr>
              <a:buSzPts val="4800"/>
              <a:buNone/>
              <a:defRPr sz="4800">
                <a:solidFill>
                  <a:srgbClr val="D9D9D9"/>
                </a:solidFill>
              </a:defRPr>
            </a:lvl6pPr>
            <a:lvl7pPr lvl="6" rtl="0">
              <a:spcBef>
                <a:spcPts val="0"/>
              </a:spcBef>
              <a:spcAft>
                <a:spcPts val="0"/>
              </a:spcAft>
              <a:buClr>
                <a:srgbClr val="D9D9D9"/>
              </a:buClr>
              <a:buSzPts val="4800"/>
              <a:buNone/>
              <a:defRPr sz="4800">
                <a:solidFill>
                  <a:srgbClr val="D9D9D9"/>
                </a:solidFill>
              </a:defRPr>
            </a:lvl7pPr>
            <a:lvl8pPr lvl="7" rtl="0">
              <a:spcBef>
                <a:spcPts val="0"/>
              </a:spcBef>
              <a:spcAft>
                <a:spcPts val="0"/>
              </a:spcAft>
              <a:buClr>
                <a:srgbClr val="D9D9D9"/>
              </a:buClr>
              <a:buSzPts val="4800"/>
              <a:buNone/>
              <a:defRPr sz="4800">
                <a:solidFill>
                  <a:srgbClr val="D9D9D9"/>
                </a:solidFill>
              </a:defRPr>
            </a:lvl8pPr>
            <a:lvl9pPr lvl="8" rtl="0">
              <a:spcBef>
                <a:spcPts val="0"/>
              </a:spcBef>
              <a:spcAft>
                <a:spcPts val="0"/>
              </a:spcAft>
              <a:buClr>
                <a:srgbClr val="D9D9D9"/>
              </a:buClr>
              <a:buSzPts val="4800"/>
              <a:buNone/>
              <a:defRPr sz="4800">
                <a:solidFill>
                  <a:srgbClr val="D9D9D9"/>
                </a:solidFill>
              </a:defRPr>
            </a:lvl9pPr>
          </a:lstStyle>
          <a:p>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ITLE + SUBTITLE">
  <p:cSld name="4_Diapositiva de título">
    <p:bg>
      <p:bgPr>
        <a:gradFill>
          <a:gsLst>
            <a:gs pos="0">
              <a:schemeClr val="accent1"/>
            </a:gs>
            <a:gs pos="100000">
              <a:schemeClr val="accent2"/>
            </a:gs>
          </a:gsLst>
          <a:path path="circle">
            <a:fillToRect l="50000" t="50000" r="50000" b="50000"/>
          </a:path>
          <a:tileRect/>
        </a:gradFill>
        <a:effectLst/>
      </p:bgPr>
    </p:bg>
    <p:spTree>
      <p:nvGrpSpPr>
        <p:cNvPr id="1" name="Shape 192"/>
        <p:cNvGrpSpPr/>
        <p:nvPr/>
      </p:nvGrpSpPr>
      <p:grpSpPr>
        <a:xfrm>
          <a:off x="0" y="0"/>
          <a:ext cx="0" cy="0"/>
          <a:chOff x="0" y="0"/>
          <a:chExt cx="0" cy="0"/>
        </a:xfrm>
      </p:grpSpPr>
      <p:sp>
        <p:nvSpPr>
          <p:cNvPr id="193" name="Google Shape;193;p18"/>
          <p:cNvSpPr/>
          <p:nvPr/>
        </p:nvSpPr>
        <p:spPr>
          <a:xfrm flipH="1">
            <a:off x="1028325" y="399713"/>
            <a:ext cx="7083900" cy="4344000"/>
          </a:xfrm>
          <a:prstGeom prst="rect">
            <a:avLst/>
          </a:prstGeom>
          <a:noFill/>
          <a:ln w="38100" cap="flat" cmpd="sng">
            <a:solidFill>
              <a:srgbClr val="FFFFFF"/>
            </a:solidFill>
            <a:prstDash val="solid"/>
            <a:round/>
            <a:headEnd type="none" w="sm" len="sm"/>
            <a:tailEnd type="none" w="sm" len="sm"/>
          </a:ln>
        </p:spPr>
        <p:txBody>
          <a:bodyPr spcFirstLastPara="1" wrap="square" lIns="68575" tIns="68575" rIns="68575" bIns="68575" anchor="ctr" anchorCtr="0">
            <a:noAutofit/>
          </a:bodyPr>
          <a:lstStyle/>
          <a:p>
            <a:pPr marL="0" lvl="0" indent="0" algn="r" rtl="0">
              <a:spcBef>
                <a:spcPts val="0"/>
              </a:spcBef>
              <a:spcAft>
                <a:spcPts val="0"/>
              </a:spcAft>
              <a:buNone/>
            </a:pPr>
            <a:endParaRPr sz="1100">
              <a:solidFill>
                <a:srgbClr val="434343"/>
              </a:solidFill>
            </a:endParaRPr>
          </a:p>
        </p:txBody>
      </p:sp>
      <p:sp>
        <p:nvSpPr>
          <p:cNvPr id="194" name="Google Shape;194;p18"/>
          <p:cNvSpPr txBox="1">
            <a:spLocks noGrp="1"/>
          </p:cNvSpPr>
          <p:nvPr>
            <p:ph type="ctrTitle"/>
          </p:nvPr>
        </p:nvSpPr>
        <p:spPr>
          <a:xfrm>
            <a:off x="1709636" y="1515646"/>
            <a:ext cx="5724600" cy="1241700"/>
          </a:xfrm>
          <a:prstGeom prst="rect">
            <a:avLst/>
          </a:prstGeom>
          <a:noFill/>
          <a:ln>
            <a:noFill/>
          </a:ln>
        </p:spPr>
        <p:txBody>
          <a:bodyPr spcFirstLastPara="1" wrap="square" lIns="68575" tIns="34275" rIns="68575" bIns="34275" anchor="b" anchorCtr="0">
            <a:noAutofit/>
          </a:bodyPr>
          <a:lstStyle>
            <a:lvl1pPr lvl="0" algn="ctr">
              <a:lnSpc>
                <a:spcPct val="90000"/>
              </a:lnSpc>
              <a:spcBef>
                <a:spcPts val="0"/>
              </a:spcBef>
              <a:spcAft>
                <a:spcPts val="0"/>
              </a:spcAft>
              <a:buClr>
                <a:schemeClr val="accent6"/>
              </a:buClr>
              <a:buSzPts val="5000"/>
              <a:buNone/>
              <a:defRPr sz="5000" b="0">
                <a:solidFill>
                  <a:schemeClr val="accent6"/>
                </a:solidFill>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195" name="Google Shape;195;p18"/>
          <p:cNvSpPr txBox="1">
            <a:spLocks noGrp="1"/>
          </p:cNvSpPr>
          <p:nvPr>
            <p:ph type="subTitle" idx="1"/>
          </p:nvPr>
        </p:nvSpPr>
        <p:spPr>
          <a:xfrm>
            <a:off x="3206903" y="3227865"/>
            <a:ext cx="2724600" cy="1004400"/>
          </a:xfrm>
          <a:prstGeom prst="rect">
            <a:avLst/>
          </a:prstGeom>
          <a:noFill/>
          <a:ln>
            <a:noFill/>
          </a:ln>
        </p:spPr>
        <p:txBody>
          <a:bodyPr spcFirstLastPara="1" wrap="square" lIns="68575" tIns="34275" rIns="68575" bIns="34275" anchor="t" anchorCtr="0">
            <a:noAutofit/>
          </a:bodyPr>
          <a:lstStyle>
            <a:lvl1pPr lvl="0" algn="ctr">
              <a:lnSpc>
                <a:spcPct val="90000"/>
              </a:lnSpc>
              <a:spcBef>
                <a:spcPts val="800"/>
              </a:spcBef>
              <a:spcAft>
                <a:spcPts val="0"/>
              </a:spcAft>
              <a:buClr>
                <a:schemeClr val="accent6"/>
              </a:buClr>
              <a:buSzPts val="1200"/>
              <a:buNone/>
              <a:defRPr sz="1200">
                <a:solidFill>
                  <a:schemeClr val="accent6"/>
                </a:solidFill>
              </a:defRPr>
            </a:lvl1pPr>
            <a:lvl2pPr lvl="1" algn="ctr">
              <a:lnSpc>
                <a:spcPct val="90000"/>
              </a:lnSpc>
              <a:spcBef>
                <a:spcPts val="400"/>
              </a:spcBef>
              <a:spcAft>
                <a:spcPts val="0"/>
              </a:spcAft>
              <a:buClr>
                <a:schemeClr val="dk1"/>
              </a:buClr>
              <a:buSzPts val="1500"/>
              <a:buNone/>
              <a:defRPr sz="1500"/>
            </a:lvl2pPr>
            <a:lvl3pPr lvl="2" algn="ctr">
              <a:lnSpc>
                <a:spcPct val="90000"/>
              </a:lnSpc>
              <a:spcBef>
                <a:spcPts val="400"/>
              </a:spcBef>
              <a:spcAft>
                <a:spcPts val="0"/>
              </a:spcAft>
              <a:buClr>
                <a:schemeClr val="dk1"/>
              </a:buClr>
              <a:buSzPts val="1400"/>
              <a:buNone/>
              <a:defRPr sz="1400"/>
            </a:lvl3pPr>
            <a:lvl4pPr lvl="3" algn="ctr">
              <a:lnSpc>
                <a:spcPct val="90000"/>
              </a:lnSpc>
              <a:spcBef>
                <a:spcPts val="400"/>
              </a:spcBef>
              <a:spcAft>
                <a:spcPts val="0"/>
              </a:spcAft>
              <a:buClr>
                <a:schemeClr val="dk1"/>
              </a:buClr>
              <a:buSzPts val="1200"/>
              <a:buNone/>
              <a:defRPr sz="1200"/>
            </a:lvl4pPr>
            <a:lvl5pPr lvl="4" algn="ctr">
              <a:lnSpc>
                <a:spcPct val="90000"/>
              </a:lnSpc>
              <a:spcBef>
                <a:spcPts val="400"/>
              </a:spcBef>
              <a:spcAft>
                <a:spcPts val="0"/>
              </a:spcAft>
              <a:buClr>
                <a:schemeClr val="dk1"/>
              </a:buClr>
              <a:buSzPts val="1200"/>
              <a:buNone/>
              <a:defRPr sz="1200"/>
            </a:lvl5pPr>
            <a:lvl6pPr lvl="5" algn="ctr">
              <a:lnSpc>
                <a:spcPct val="90000"/>
              </a:lnSpc>
              <a:spcBef>
                <a:spcPts val="400"/>
              </a:spcBef>
              <a:spcAft>
                <a:spcPts val="0"/>
              </a:spcAft>
              <a:buClr>
                <a:schemeClr val="dk1"/>
              </a:buClr>
              <a:buSzPts val="1200"/>
              <a:buNone/>
              <a:defRPr sz="1200"/>
            </a:lvl6pPr>
            <a:lvl7pPr lvl="6" algn="ctr">
              <a:lnSpc>
                <a:spcPct val="90000"/>
              </a:lnSpc>
              <a:spcBef>
                <a:spcPts val="400"/>
              </a:spcBef>
              <a:spcAft>
                <a:spcPts val="0"/>
              </a:spcAft>
              <a:buClr>
                <a:schemeClr val="dk1"/>
              </a:buClr>
              <a:buSzPts val="1200"/>
              <a:buNone/>
              <a:defRPr sz="1200"/>
            </a:lvl7pPr>
            <a:lvl8pPr lvl="7" algn="ctr">
              <a:lnSpc>
                <a:spcPct val="90000"/>
              </a:lnSpc>
              <a:spcBef>
                <a:spcPts val="400"/>
              </a:spcBef>
              <a:spcAft>
                <a:spcPts val="0"/>
              </a:spcAft>
              <a:buClr>
                <a:schemeClr val="dk1"/>
              </a:buClr>
              <a:buSzPts val="1200"/>
              <a:buNone/>
              <a:defRPr sz="1200"/>
            </a:lvl8pPr>
            <a:lvl9pPr lvl="8" algn="ctr">
              <a:lnSpc>
                <a:spcPct val="90000"/>
              </a:lnSpc>
              <a:spcBef>
                <a:spcPts val="400"/>
              </a:spcBef>
              <a:spcAft>
                <a:spcPts val="0"/>
              </a:spcAft>
              <a:buClr>
                <a:schemeClr val="dk1"/>
              </a:buClr>
              <a:buSzPts val="1200"/>
              <a:buNone/>
              <a:defRPr sz="1200"/>
            </a:lvl9pPr>
          </a:lstStyle>
          <a:p>
            <a:endParaRPr/>
          </a:p>
        </p:txBody>
      </p:sp>
      <p:cxnSp>
        <p:nvCxnSpPr>
          <p:cNvPr id="196" name="Google Shape;196;p18"/>
          <p:cNvCxnSpPr/>
          <p:nvPr/>
        </p:nvCxnSpPr>
        <p:spPr>
          <a:xfrm rot="10800000">
            <a:off x="2962931" y="2914144"/>
            <a:ext cx="3212400" cy="0"/>
          </a:xfrm>
          <a:prstGeom prst="straightConnector1">
            <a:avLst/>
          </a:prstGeom>
          <a:noFill/>
          <a:ln w="38100" cap="flat" cmpd="sng">
            <a:solidFill>
              <a:schemeClr val="accent6"/>
            </a:solidFill>
            <a:prstDash val="solid"/>
            <a:miter lim="800000"/>
            <a:headEnd type="none" w="sm" len="sm"/>
            <a:tailEnd type="none" w="sm" len="sm"/>
          </a:ln>
        </p:spPr>
      </p:cxnSp>
      <p:sp>
        <p:nvSpPr>
          <p:cNvPr id="197" name="Google Shape;197;p18"/>
          <p:cNvSpPr/>
          <p:nvPr/>
        </p:nvSpPr>
        <p:spPr>
          <a:xfrm>
            <a:off x="4863180" y="3041523"/>
            <a:ext cx="4277414" cy="2101968"/>
          </a:xfrm>
          <a:custGeom>
            <a:avLst/>
            <a:gdLst/>
            <a:ahLst/>
            <a:cxnLst/>
            <a:rect l="l" t="t" r="r" b="b"/>
            <a:pathLst>
              <a:path w="17464" h="8582" extrusionOk="0">
                <a:moveTo>
                  <a:pt x="16370" y="1"/>
                </a:moveTo>
                <a:cubicBezTo>
                  <a:pt x="15547" y="1"/>
                  <a:pt x="14791" y="341"/>
                  <a:pt x="14270" y="1361"/>
                </a:cubicBezTo>
                <a:cubicBezTo>
                  <a:pt x="13465" y="2920"/>
                  <a:pt x="12816" y="3336"/>
                  <a:pt x="12233" y="3336"/>
                </a:cubicBezTo>
                <a:cubicBezTo>
                  <a:pt x="11826" y="3336"/>
                  <a:pt x="11450" y="3132"/>
                  <a:pt x="11077" y="2974"/>
                </a:cubicBezTo>
                <a:cubicBezTo>
                  <a:pt x="10441" y="2702"/>
                  <a:pt x="8470" y="1319"/>
                  <a:pt x="6737" y="1319"/>
                </a:cubicBezTo>
                <a:cubicBezTo>
                  <a:pt x="6024" y="1319"/>
                  <a:pt x="5351" y="1553"/>
                  <a:pt x="4828" y="2194"/>
                </a:cubicBezTo>
                <a:cubicBezTo>
                  <a:pt x="3349" y="4029"/>
                  <a:pt x="3405" y="4562"/>
                  <a:pt x="3059" y="4562"/>
                </a:cubicBezTo>
                <a:cubicBezTo>
                  <a:pt x="2988" y="4562"/>
                  <a:pt x="2899" y="4539"/>
                  <a:pt x="2777" y="4501"/>
                </a:cubicBezTo>
                <a:cubicBezTo>
                  <a:pt x="2423" y="4385"/>
                  <a:pt x="1922" y="4163"/>
                  <a:pt x="1460" y="4163"/>
                </a:cubicBezTo>
                <a:cubicBezTo>
                  <a:pt x="991" y="4163"/>
                  <a:pt x="563" y="4393"/>
                  <a:pt x="375" y="5196"/>
                </a:cubicBezTo>
                <a:cubicBezTo>
                  <a:pt x="0" y="6787"/>
                  <a:pt x="1870" y="7257"/>
                  <a:pt x="1870" y="7257"/>
                </a:cubicBezTo>
                <a:lnTo>
                  <a:pt x="5822" y="7919"/>
                </a:lnTo>
                <a:lnTo>
                  <a:pt x="10094" y="7257"/>
                </a:lnTo>
                <a:lnTo>
                  <a:pt x="11376" y="8581"/>
                </a:lnTo>
                <a:lnTo>
                  <a:pt x="17464" y="8581"/>
                </a:lnTo>
                <a:lnTo>
                  <a:pt x="17464" y="165"/>
                </a:lnTo>
                <a:cubicBezTo>
                  <a:pt x="17096" y="65"/>
                  <a:pt x="16726" y="1"/>
                  <a:pt x="16370" y="1"/>
                </a:cubicBezTo>
                <a:close/>
              </a:path>
            </a:pathLst>
          </a:custGeom>
          <a:gradFill>
            <a:gsLst>
              <a:gs pos="0">
                <a:schemeClr val="accent1"/>
              </a:gs>
              <a:gs pos="100000">
                <a:schemeClr val="accent2"/>
              </a:gs>
            </a:gsLst>
            <a:path path="circle">
              <a:fillToRect l="50000" t="50000" r="50000" b="50000"/>
            </a:path>
            <a:tileRect/>
          </a:gradFill>
          <a:ln>
            <a:noFill/>
          </a:ln>
          <a:effectLst>
            <a:outerShdw blurRad="185738" dist="19050" dir="834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8" name="Google Shape;198;p18"/>
          <p:cNvSpPr/>
          <p:nvPr/>
        </p:nvSpPr>
        <p:spPr>
          <a:xfrm>
            <a:off x="5004272" y="0"/>
            <a:ext cx="2307201" cy="716694"/>
          </a:xfrm>
          <a:custGeom>
            <a:avLst/>
            <a:gdLst/>
            <a:ahLst/>
            <a:cxnLst/>
            <a:rect l="l" t="t" r="r" b="b"/>
            <a:pathLst>
              <a:path w="3451" h="1072" extrusionOk="0">
                <a:moveTo>
                  <a:pt x="128" y="1"/>
                </a:moveTo>
                <a:cubicBezTo>
                  <a:pt x="0" y="300"/>
                  <a:pt x="21" y="599"/>
                  <a:pt x="278" y="877"/>
                </a:cubicBezTo>
                <a:cubicBezTo>
                  <a:pt x="404" y="1013"/>
                  <a:pt x="581" y="1072"/>
                  <a:pt x="797" y="1072"/>
                </a:cubicBezTo>
                <a:cubicBezTo>
                  <a:pt x="1455" y="1072"/>
                  <a:pt x="2468" y="524"/>
                  <a:pt x="3450" y="1"/>
                </a:cubicBezTo>
                <a:close/>
              </a:path>
            </a:pathLst>
          </a:custGeom>
          <a:gradFill>
            <a:gsLst>
              <a:gs pos="0">
                <a:schemeClr val="accent1"/>
              </a:gs>
              <a:gs pos="100000">
                <a:schemeClr val="accent2"/>
              </a:gs>
            </a:gsLst>
            <a:path path="circle">
              <a:fillToRect l="50000" t="50000" r="50000" b="50000"/>
            </a:path>
            <a:tileRect/>
          </a:gradFill>
          <a:ln>
            <a:noFill/>
          </a:ln>
          <a:effectLst>
            <a:outerShdw blurRad="171450" dist="57150" dir="81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9" name="Google Shape;199;p18"/>
          <p:cNvSpPr/>
          <p:nvPr/>
        </p:nvSpPr>
        <p:spPr>
          <a:xfrm>
            <a:off x="7527484" y="0"/>
            <a:ext cx="1613116" cy="3240912"/>
          </a:xfrm>
          <a:custGeom>
            <a:avLst/>
            <a:gdLst/>
            <a:ahLst/>
            <a:cxnLst/>
            <a:rect l="l" t="t" r="r" b="b"/>
            <a:pathLst>
              <a:path w="4615" h="9272" extrusionOk="0">
                <a:moveTo>
                  <a:pt x="2372" y="1"/>
                </a:moveTo>
                <a:cubicBezTo>
                  <a:pt x="2105" y="1090"/>
                  <a:pt x="1" y="1902"/>
                  <a:pt x="374" y="3280"/>
                </a:cubicBezTo>
                <a:cubicBezTo>
                  <a:pt x="759" y="4690"/>
                  <a:pt x="2062" y="4209"/>
                  <a:pt x="2916" y="5609"/>
                </a:cubicBezTo>
                <a:cubicBezTo>
                  <a:pt x="3632" y="6794"/>
                  <a:pt x="3248" y="8225"/>
                  <a:pt x="4615" y="9272"/>
                </a:cubicBezTo>
                <a:lnTo>
                  <a:pt x="4615" y="1"/>
                </a:lnTo>
                <a:close/>
              </a:path>
            </a:pathLst>
          </a:custGeom>
          <a:gradFill>
            <a:gsLst>
              <a:gs pos="0">
                <a:schemeClr val="accent1"/>
              </a:gs>
              <a:gs pos="100000">
                <a:schemeClr val="accent2"/>
              </a:gs>
            </a:gsLst>
            <a:path path="circle">
              <a:fillToRect l="50000" t="50000" r="50000" b="50000"/>
            </a:path>
            <a:tileRect/>
          </a:gradFill>
          <a:ln>
            <a:noFill/>
          </a:ln>
          <a:effectLst>
            <a:outerShdw blurRad="171450" dist="57150" dir="81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0" name="Google Shape;200;p18"/>
          <p:cNvSpPr/>
          <p:nvPr/>
        </p:nvSpPr>
        <p:spPr>
          <a:xfrm>
            <a:off x="1360333" y="4515993"/>
            <a:ext cx="1365716" cy="627504"/>
          </a:xfrm>
          <a:custGeom>
            <a:avLst/>
            <a:gdLst/>
            <a:ahLst/>
            <a:cxnLst/>
            <a:rect l="l" t="t" r="r" b="b"/>
            <a:pathLst>
              <a:path w="5576" h="2562" extrusionOk="0">
                <a:moveTo>
                  <a:pt x="3087" y="0"/>
                </a:moveTo>
                <a:cubicBezTo>
                  <a:pt x="2895" y="0"/>
                  <a:pt x="2689" y="46"/>
                  <a:pt x="2467" y="147"/>
                </a:cubicBezTo>
                <a:cubicBezTo>
                  <a:pt x="1399" y="628"/>
                  <a:pt x="791" y="1782"/>
                  <a:pt x="1" y="2561"/>
                </a:cubicBezTo>
                <a:lnTo>
                  <a:pt x="5576" y="2561"/>
                </a:lnTo>
                <a:lnTo>
                  <a:pt x="5565" y="2551"/>
                </a:lnTo>
                <a:cubicBezTo>
                  <a:pt x="4932" y="1706"/>
                  <a:pt x="4266" y="0"/>
                  <a:pt x="3087" y="0"/>
                </a:cubicBezTo>
                <a:close/>
              </a:path>
            </a:pathLst>
          </a:custGeom>
          <a:gradFill>
            <a:gsLst>
              <a:gs pos="0">
                <a:schemeClr val="accent1"/>
              </a:gs>
              <a:gs pos="100000">
                <a:schemeClr val="accent2"/>
              </a:gs>
            </a:gsLst>
            <a:path path="circle">
              <a:fillToRect l="50000" t="50000" r="50000" b="50000"/>
            </a:path>
            <a:tileRect/>
          </a:gradFill>
          <a:ln>
            <a:noFill/>
          </a:ln>
          <a:effectLst>
            <a:outerShdw blurRad="171450" dist="19050" dir="1788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1" name="Google Shape;201;p18"/>
          <p:cNvSpPr/>
          <p:nvPr/>
        </p:nvSpPr>
        <p:spPr>
          <a:xfrm>
            <a:off x="-11145" y="4049649"/>
            <a:ext cx="703922" cy="1093846"/>
          </a:xfrm>
          <a:custGeom>
            <a:avLst/>
            <a:gdLst/>
            <a:ahLst/>
            <a:cxnLst/>
            <a:rect l="l" t="t" r="r" b="b"/>
            <a:pathLst>
              <a:path w="2874" h="4466" extrusionOk="0">
                <a:moveTo>
                  <a:pt x="0" y="1"/>
                </a:moveTo>
                <a:lnTo>
                  <a:pt x="0" y="4465"/>
                </a:lnTo>
                <a:lnTo>
                  <a:pt x="2874" y="4465"/>
                </a:lnTo>
                <a:cubicBezTo>
                  <a:pt x="2297" y="3152"/>
                  <a:pt x="1977" y="556"/>
                  <a:pt x="0" y="1"/>
                </a:cubicBezTo>
                <a:close/>
              </a:path>
            </a:pathLst>
          </a:custGeom>
          <a:gradFill>
            <a:gsLst>
              <a:gs pos="0">
                <a:schemeClr val="accent1"/>
              </a:gs>
              <a:gs pos="100000">
                <a:schemeClr val="accent2"/>
              </a:gs>
            </a:gsLst>
            <a:path path="circle">
              <a:fillToRect l="50000" t="50000" r="50000" b="50000"/>
            </a:path>
            <a:tileRect/>
          </a:gradFill>
          <a:ln>
            <a:noFill/>
          </a:ln>
          <a:effectLst>
            <a:outerShdw blurRad="1714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2" name="Google Shape;202;p18"/>
          <p:cNvSpPr/>
          <p:nvPr/>
        </p:nvSpPr>
        <p:spPr>
          <a:xfrm>
            <a:off x="4083572" y="4223548"/>
            <a:ext cx="4136336" cy="919948"/>
          </a:xfrm>
          <a:custGeom>
            <a:avLst/>
            <a:gdLst/>
            <a:ahLst/>
            <a:cxnLst/>
            <a:rect l="l" t="t" r="r" b="b"/>
            <a:pathLst>
              <a:path w="16888" h="3756" extrusionOk="0">
                <a:moveTo>
                  <a:pt x="7399" y="1"/>
                </a:moveTo>
                <a:cubicBezTo>
                  <a:pt x="5849" y="1"/>
                  <a:pt x="4332" y="422"/>
                  <a:pt x="3013" y="1523"/>
                </a:cubicBezTo>
                <a:cubicBezTo>
                  <a:pt x="1731" y="2591"/>
                  <a:pt x="759" y="3339"/>
                  <a:pt x="1" y="3755"/>
                </a:cubicBezTo>
                <a:lnTo>
                  <a:pt x="16887" y="3755"/>
                </a:lnTo>
                <a:cubicBezTo>
                  <a:pt x="15103" y="2478"/>
                  <a:pt x="11156" y="1"/>
                  <a:pt x="7399" y="1"/>
                </a:cubicBezTo>
                <a:close/>
              </a:path>
            </a:pathLst>
          </a:custGeom>
          <a:gradFill>
            <a:gsLst>
              <a:gs pos="0">
                <a:schemeClr val="accent1"/>
              </a:gs>
              <a:gs pos="100000">
                <a:schemeClr val="accent2"/>
              </a:gs>
            </a:gsLst>
            <a:path path="circle">
              <a:fillToRect l="50000" t="50000" r="50000" b="50000"/>
            </a:path>
            <a:tileRect/>
          </a:gradFill>
          <a:ln>
            <a:noFill/>
          </a:ln>
          <a:effectLst>
            <a:outerShdw blurRad="185738" dist="9525" dir="1746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3" name="Google Shape;203;p18"/>
          <p:cNvSpPr/>
          <p:nvPr/>
        </p:nvSpPr>
        <p:spPr>
          <a:xfrm>
            <a:off x="-11145" y="1446793"/>
            <a:ext cx="902803" cy="2503649"/>
          </a:xfrm>
          <a:custGeom>
            <a:avLst/>
            <a:gdLst/>
            <a:ahLst/>
            <a:cxnLst/>
            <a:rect l="l" t="t" r="r" b="b"/>
            <a:pathLst>
              <a:path w="3686" h="10222" extrusionOk="0">
                <a:moveTo>
                  <a:pt x="0" y="1"/>
                </a:moveTo>
                <a:lnTo>
                  <a:pt x="0" y="10222"/>
                </a:lnTo>
                <a:cubicBezTo>
                  <a:pt x="1251" y="9421"/>
                  <a:pt x="3012" y="9955"/>
                  <a:pt x="3237" y="9101"/>
                </a:cubicBezTo>
                <a:cubicBezTo>
                  <a:pt x="3515" y="8086"/>
                  <a:pt x="781" y="7765"/>
                  <a:pt x="674" y="6676"/>
                </a:cubicBezTo>
                <a:cubicBezTo>
                  <a:pt x="534" y="5244"/>
                  <a:pt x="3686" y="5309"/>
                  <a:pt x="3344" y="2628"/>
                </a:cubicBezTo>
                <a:cubicBezTo>
                  <a:pt x="3119" y="844"/>
                  <a:pt x="1229" y="225"/>
                  <a:pt x="0" y="1"/>
                </a:cubicBezTo>
                <a:close/>
              </a:path>
            </a:pathLst>
          </a:custGeom>
          <a:gradFill>
            <a:gsLst>
              <a:gs pos="0">
                <a:schemeClr val="accent1"/>
              </a:gs>
              <a:gs pos="100000">
                <a:schemeClr val="accent2"/>
              </a:gs>
            </a:gsLst>
            <a:path path="circle">
              <a:fillToRect l="50000" t="50000" r="50000" b="50000"/>
            </a:path>
            <a:tileRect/>
          </a:gradFill>
          <a:ln>
            <a:noFill/>
          </a:ln>
          <a:effectLst>
            <a:outerShdw blurRad="1714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4" name="Google Shape;204;p18"/>
          <p:cNvSpPr/>
          <p:nvPr/>
        </p:nvSpPr>
        <p:spPr>
          <a:xfrm>
            <a:off x="-123558" y="0"/>
            <a:ext cx="3404969" cy="2815414"/>
          </a:xfrm>
          <a:custGeom>
            <a:avLst/>
            <a:gdLst/>
            <a:ahLst/>
            <a:cxnLst/>
            <a:rect l="l" t="t" r="r" b="b"/>
            <a:pathLst>
              <a:path w="11782" h="9742" extrusionOk="0">
                <a:moveTo>
                  <a:pt x="459" y="1"/>
                </a:moveTo>
                <a:lnTo>
                  <a:pt x="459" y="9742"/>
                </a:lnTo>
                <a:cubicBezTo>
                  <a:pt x="823" y="9699"/>
                  <a:pt x="1100" y="9603"/>
                  <a:pt x="1271" y="9454"/>
                </a:cubicBezTo>
                <a:cubicBezTo>
                  <a:pt x="2425" y="8439"/>
                  <a:pt x="1" y="5886"/>
                  <a:pt x="1133" y="5555"/>
                </a:cubicBezTo>
                <a:cubicBezTo>
                  <a:pt x="1262" y="5518"/>
                  <a:pt x="1409" y="5502"/>
                  <a:pt x="1569" y="5502"/>
                </a:cubicBezTo>
                <a:cubicBezTo>
                  <a:pt x="2574" y="5502"/>
                  <a:pt x="4088" y="6129"/>
                  <a:pt x="4990" y="6129"/>
                </a:cubicBezTo>
                <a:cubicBezTo>
                  <a:pt x="5197" y="6129"/>
                  <a:pt x="5372" y="6096"/>
                  <a:pt x="5501" y="6014"/>
                </a:cubicBezTo>
                <a:cubicBezTo>
                  <a:pt x="6782" y="5192"/>
                  <a:pt x="4764" y="3120"/>
                  <a:pt x="5159" y="2426"/>
                </a:cubicBezTo>
                <a:cubicBezTo>
                  <a:pt x="6078" y="812"/>
                  <a:pt x="10041" y="2180"/>
                  <a:pt x="11781" y="1"/>
                </a:cubicBezTo>
                <a:close/>
              </a:path>
            </a:pathLst>
          </a:custGeom>
          <a:gradFill>
            <a:gsLst>
              <a:gs pos="0">
                <a:schemeClr val="accent1"/>
              </a:gs>
              <a:gs pos="100000">
                <a:schemeClr val="accent2"/>
              </a:gs>
            </a:gsLst>
            <a:path path="circle">
              <a:fillToRect l="50000" t="50000" r="50000" b="50000"/>
            </a:path>
            <a:tileRect/>
          </a:gradFill>
          <a:ln>
            <a:noFill/>
          </a:ln>
          <a:effectLst>
            <a:outerShdw blurRad="171450" dist="57150" dir="81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HEADLINE 2">
  <p:cSld name="7_Título y objetos">
    <p:bg>
      <p:bgPr>
        <a:gradFill>
          <a:gsLst>
            <a:gs pos="0">
              <a:schemeClr val="accent1"/>
            </a:gs>
            <a:gs pos="100000">
              <a:schemeClr val="accent2"/>
            </a:gs>
          </a:gsLst>
          <a:path path="circle">
            <a:fillToRect l="50000" t="50000" r="50000" b="50000"/>
          </a:path>
          <a:tileRect/>
        </a:gradFill>
        <a:effectLst/>
      </p:bgPr>
    </p:bg>
    <p:spTree>
      <p:nvGrpSpPr>
        <p:cNvPr id="1" name="Shape 205"/>
        <p:cNvGrpSpPr/>
        <p:nvPr/>
      </p:nvGrpSpPr>
      <p:grpSpPr>
        <a:xfrm>
          <a:off x="0" y="0"/>
          <a:ext cx="0" cy="0"/>
          <a:chOff x="0" y="0"/>
          <a:chExt cx="0" cy="0"/>
        </a:xfrm>
      </p:grpSpPr>
      <p:sp>
        <p:nvSpPr>
          <p:cNvPr id="206" name="Google Shape;206;p19"/>
          <p:cNvSpPr txBox="1">
            <a:spLocks noGrp="1"/>
          </p:cNvSpPr>
          <p:nvPr>
            <p:ph type="subTitle" idx="1"/>
          </p:nvPr>
        </p:nvSpPr>
        <p:spPr>
          <a:xfrm flipH="1">
            <a:off x="2143975" y="2211365"/>
            <a:ext cx="4601100" cy="724800"/>
          </a:xfrm>
          <a:prstGeom prst="rect">
            <a:avLst/>
          </a:prstGeom>
          <a:noFill/>
          <a:ln>
            <a:noFill/>
          </a:ln>
        </p:spPr>
        <p:txBody>
          <a:bodyPr spcFirstLastPara="1" wrap="square" lIns="68575" tIns="34275" rIns="68575" bIns="34275" anchor="t" anchorCtr="0">
            <a:noAutofit/>
          </a:bodyPr>
          <a:lstStyle>
            <a:lvl1pPr lvl="0" rtl="0">
              <a:lnSpc>
                <a:spcPct val="90000"/>
              </a:lnSpc>
              <a:spcBef>
                <a:spcPts val="800"/>
              </a:spcBef>
              <a:spcAft>
                <a:spcPts val="0"/>
              </a:spcAft>
              <a:buClr>
                <a:schemeClr val="accent6"/>
              </a:buClr>
              <a:buSzPts val="4500"/>
              <a:buFont typeface="Squada One"/>
              <a:buNone/>
              <a:defRPr sz="4500">
                <a:solidFill>
                  <a:schemeClr val="accent6"/>
                </a:solidFill>
                <a:latin typeface="Squada One"/>
                <a:ea typeface="Squada One"/>
                <a:cs typeface="Squada One"/>
                <a:sym typeface="Squada One"/>
              </a:defRPr>
            </a:lvl1pPr>
            <a:lvl2pPr lvl="1" algn="r" rtl="0">
              <a:lnSpc>
                <a:spcPct val="90000"/>
              </a:lnSpc>
              <a:spcBef>
                <a:spcPts val="400"/>
              </a:spcBef>
              <a:spcAft>
                <a:spcPts val="0"/>
              </a:spcAft>
              <a:buClr>
                <a:schemeClr val="dk1"/>
              </a:buClr>
              <a:buSzPts val="1500"/>
              <a:buFont typeface="Squada One"/>
              <a:buNone/>
              <a:defRPr sz="1500">
                <a:latin typeface="Squada One"/>
                <a:ea typeface="Squada One"/>
                <a:cs typeface="Squada One"/>
                <a:sym typeface="Squada One"/>
              </a:defRPr>
            </a:lvl2pPr>
            <a:lvl3pPr lvl="2" algn="r" rtl="0">
              <a:lnSpc>
                <a:spcPct val="90000"/>
              </a:lnSpc>
              <a:spcBef>
                <a:spcPts val="400"/>
              </a:spcBef>
              <a:spcAft>
                <a:spcPts val="0"/>
              </a:spcAft>
              <a:buClr>
                <a:schemeClr val="dk1"/>
              </a:buClr>
              <a:buSzPts val="1400"/>
              <a:buFont typeface="Squada One"/>
              <a:buNone/>
              <a:defRPr sz="1400">
                <a:latin typeface="Squada One"/>
                <a:ea typeface="Squada One"/>
                <a:cs typeface="Squada One"/>
                <a:sym typeface="Squada One"/>
              </a:defRPr>
            </a:lvl3pPr>
            <a:lvl4pPr lvl="3" algn="r" rtl="0">
              <a:lnSpc>
                <a:spcPct val="90000"/>
              </a:lnSpc>
              <a:spcBef>
                <a:spcPts val="400"/>
              </a:spcBef>
              <a:spcAft>
                <a:spcPts val="0"/>
              </a:spcAft>
              <a:buClr>
                <a:schemeClr val="dk1"/>
              </a:buClr>
              <a:buSzPts val="1200"/>
              <a:buFont typeface="Squada One"/>
              <a:buNone/>
              <a:defRPr sz="1200">
                <a:latin typeface="Squada One"/>
                <a:ea typeface="Squada One"/>
                <a:cs typeface="Squada One"/>
                <a:sym typeface="Squada One"/>
              </a:defRPr>
            </a:lvl4pPr>
            <a:lvl5pPr lvl="4" algn="r" rtl="0">
              <a:lnSpc>
                <a:spcPct val="90000"/>
              </a:lnSpc>
              <a:spcBef>
                <a:spcPts val="400"/>
              </a:spcBef>
              <a:spcAft>
                <a:spcPts val="0"/>
              </a:spcAft>
              <a:buClr>
                <a:schemeClr val="dk1"/>
              </a:buClr>
              <a:buSzPts val="1200"/>
              <a:buFont typeface="Squada One"/>
              <a:buNone/>
              <a:defRPr sz="1200">
                <a:latin typeface="Squada One"/>
                <a:ea typeface="Squada One"/>
                <a:cs typeface="Squada One"/>
                <a:sym typeface="Squada One"/>
              </a:defRPr>
            </a:lvl5pPr>
            <a:lvl6pPr lvl="5" algn="r" rtl="0">
              <a:lnSpc>
                <a:spcPct val="90000"/>
              </a:lnSpc>
              <a:spcBef>
                <a:spcPts val="400"/>
              </a:spcBef>
              <a:spcAft>
                <a:spcPts val="0"/>
              </a:spcAft>
              <a:buClr>
                <a:schemeClr val="dk1"/>
              </a:buClr>
              <a:buSzPts val="1200"/>
              <a:buFont typeface="Squada One"/>
              <a:buNone/>
              <a:defRPr sz="1200">
                <a:latin typeface="Squada One"/>
                <a:ea typeface="Squada One"/>
                <a:cs typeface="Squada One"/>
                <a:sym typeface="Squada One"/>
              </a:defRPr>
            </a:lvl6pPr>
            <a:lvl7pPr lvl="6" algn="r" rtl="0">
              <a:lnSpc>
                <a:spcPct val="90000"/>
              </a:lnSpc>
              <a:spcBef>
                <a:spcPts val="400"/>
              </a:spcBef>
              <a:spcAft>
                <a:spcPts val="0"/>
              </a:spcAft>
              <a:buClr>
                <a:schemeClr val="dk1"/>
              </a:buClr>
              <a:buSzPts val="1200"/>
              <a:buFont typeface="Squada One"/>
              <a:buNone/>
              <a:defRPr sz="1200">
                <a:latin typeface="Squada One"/>
                <a:ea typeface="Squada One"/>
                <a:cs typeface="Squada One"/>
                <a:sym typeface="Squada One"/>
              </a:defRPr>
            </a:lvl7pPr>
            <a:lvl8pPr lvl="7" algn="r" rtl="0">
              <a:lnSpc>
                <a:spcPct val="90000"/>
              </a:lnSpc>
              <a:spcBef>
                <a:spcPts val="400"/>
              </a:spcBef>
              <a:spcAft>
                <a:spcPts val="0"/>
              </a:spcAft>
              <a:buClr>
                <a:schemeClr val="dk1"/>
              </a:buClr>
              <a:buSzPts val="1200"/>
              <a:buFont typeface="Squada One"/>
              <a:buNone/>
              <a:defRPr sz="1200">
                <a:latin typeface="Squada One"/>
                <a:ea typeface="Squada One"/>
                <a:cs typeface="Squada One"/>
                <a:sym typeface="Squada One"/>
              </a:defRPr>
            </a:lvl8pPr>
            <a:lvl9pPr lvl="8" algn="r" rtl="0">
              <a:lnSpc>
                <a:spcPct val="90000"/>
              </a:lnSpc>
              <a:spcBef>
                <a:spcPts val="400"/>
              </a:spcBef>
              <a:spcAft>
                <a:spcPts val="0"/>
              </a:spcAft>
              <a:buClr>
                <a:schemeClr val="dk1"/>
              </a:buClr>
              <a:buSzPts val="1200"/>
              <a:buFont typeface="Squada One"/>
              <a:buNone/>
              <a:defRPr sz="1200">
                <a:latin typeface="Squada One"/>
                <a:ea typeface="Squada One"/>
                <a:cs typeface="Squada One"/>
                <a:sym typeface="Squada One"/>
              </a:defRPr>
            </a:lvl9pPr>
          </a:lstStyle>
          <a:p>
            <a:endParaRPr/>
          </a:p>
        </p:txBody>
      </p:sp>
      <p:cxnSp>
        <p:nvCxnSpPr>
          <p:cNvPr id="207" name="Google Shape;207;p19"/>
          <p:cNvCxnSpPr/>
          <p:nvPr/>
        </p:nvCxnSpPr>
        <p:spPr>
          <a:xfrm rot="10800000">
            <a:off x="7500" y="2336600"/>
            <a:ext cx="2681400" cy="0"/>
          </a:xfrm>
          <a:prstGeom prst="straightConnector1">
            <a:avLst/>
          </a:prstGeom>
          <a:noFill/>
          <a:ln w="28575" cap="flat" cmpd="sng">
            <a:solidFill>
              <a:schemeClr val="accent6"/>
            </a:solidFill>
            <a:prstDash val="solid"/>
            <a:miter lim="800000"/>
            <a:headEnd type="none" w="sm" len="sm"/>
            <a:tailEnd type="none" w="sm" len="sm"/>
          </a:ln>
        </p:spPr>
      </p:cxnSp>
      <p:sp>
        <p:nvSpPr>
          <p:cNvPr id="208" name="Google Shape;208;p19"/>
          <p:cNvSpPr txBox="1">
            <a:spLocks noGrp="1"/>
          </p:cNvSpPr>
          <p:nvPr>
            <p:ph type="subTitle" idx="2"/>
          </p:nvPr>
        </p:nvSpPr>
        <p:spPr>
          <a:xfrm flipH="1">
            <a:off x="5434825" y="2646968"/>
            <a:ext cx="2383500" cy="763800"/>
          </a:xfrm>
          <a:prstGeom prst="rect">
            <a:avLst/>
          </a:prstGeom>
          <a:noFill/>
          <a:ln>
            <a:noFill/>
          </a:ln>
        </p:spPr>
        <p:txBody>
          <a:bodyPr spcFirstLastPara="1" wrap="square" lIns="68575" tIns="34275" rIns="68575" bIns="34275" anchor="t" anchorCtr="0">
            <a:noAutofit/>
          </a:bodyPr>
          <a:lstStyle>
            <a:lvl1pPr lvl="0" algn="r">
              <a:lnSpc>
                <a:spcPct val="90000"/>
              </a:lnSpc>
              <a:spcBef>
                <a:spcPts val="800"/>
              </a:spcBef>
              <a:spcAft>
                <a:spcPts val="0"/>
              </a:spcAft>
              <a:buClr>
                <a:schemeClr val="accent6"/>
              </a:buClr>
              <a:buSzPts val="1200"/>
              <a:buNone/>
              <a:defRPr sz="1200">
                <a:solidFill>
                  <a:schemeClr val="accent6"/>
                </a:solidFill>
              </a:defRPr>
            </a:lvl1pPr>
            <a:lvl2pPr lvl="1" algn="r">
              <a:lnSpc>
                <a:spcPct val="90000"/>
              </a:lnSpc>
              <a:spcBef>
                <a:spcPts val="400"/>
              </a:spcBef>
              <a:spcAft>
                <a:spcPts val="0"/>
              </a:spcAft>
              <a:buClr>
                <a:schemeClr val="dk1"/>
              </a:buClr>
              <a:buSzPts val="1500"/>
              <a:buNone/>
              <a:defRPr sz="1500"/>
            </a:lvl2pPr>
            <a:lvl3pPr lvl="2" algn="r">
              <a:lnSpc>
                <a:spcPct val="90000"/>
              </a:lnSpc>
              <a:spcBef>
                <a:spcPts val="400"/>
              </a:spcBef>
              <a:spcAft>
                <a:spcPts val="0"/>
              </a:spcAft>
              <a:buClr>
                <a:schemeClr val="dk1"/>
              </a:buClr>
              <a:buSzPts val="1400"/>
              <a:buNone/>
              <a:defRPr sz="1400"/>
            </a:lvl3pPr>
            <a:lvl4pPr lvl="3" algn="r">
              <a:lnSpc>
                <a:spcPct val="90000"/>
              </a:lnSpc>
              <a:spcBef>
                <a:spcPts val="400"/>
              </a:spcBef>
              <a:spcAft>
                <a:spcPts val="0"/>
              </a:spcAft>
              <a:buClr>
                <a:schemeClr val="dk1"/>
              </a:buClr>
              <a:buSzPts val="1200"/>
              <a:buNone/>
              <a:defRPr sz="1200"/>
            </a:lvl4pPr>
            <a:lvl5pPr lvl="4" algn="r">
              <a:lnSpc>
                <a:spcPct val="90000"/>
              </a:lnSpc>
              <a:spcBef>
                <a:spcPts val="400"/>
              </a:spcBef>
              <a:spcAft>
                <a:spcPts val="0"/>
              </a:spcAft>
              <a:buClr>
                <a:schemeClr val="dk1"/>
              </a:buClr>
              <a:buSzPts val="1200"/>
              <a:buNone/>
              <a:defRPr sz="1200"/>
            </a:lvl5pPr>
            <a:lvl6pPr lvl="5" algn="r">
              <a:lnSpc>
                <a:spcPct val="90000"/>
              </a:lnSpc>
              <a:spcBef>
                <a:spcPts val="400"/>
              </a:spcBef>
              <a:spcAft>
                <a:spcPts val="0"/>
              </a:spcAft>
              <a:buClr>
                <a:schemeClr val="dk1"/>
              </a:buClr>
              <a:buSzPts val="1200"/>
              <a:buNone/>
              <a:defRPr sz="1200"/>
            </a:lvl6pPr>
            <a:lvl7pPr lvl="6" algn="r">
              <a:lnSpc>
                <a:spcPct val="90000"/>
              </a:lnSpc>
              <a:spcBef>
                <a:spcPts val="400"/>
              </a:spcBef>
              <a:spcAft>
                <a:spcPts val="0"/>
              </a:spcAft>
              <a:buClr>
                <a:schemeClr val="dk1"/>
              </a:buClr>
              <a:buSzPts val="1200"/>
              <a:buNone/>
              <a:defRPr sz="1200"/>
            </a:lvl7pPr>
            <a:lvl8pPr lvl="7" algn="r">
              <a:lnSpc>
                <a:spcPct val="90000"/>
              </a:lnSpc>
              <a:spcBef>
                <a:spcPts val="400"/>
              </a:spcBef>
              <a:spcAft>
                <a:spcPts val="0"/>
              </a:spcAft>
              <a:buClr>
                <a:schemeClr val="dk1"/>
              </a:buClr>
              <a:buSzPts val="1200"/>
              <a:buNone/>
              <a:defRPr sz="1200"/>
            </a:lvl8pPr>
            <a:lvl9pPr lvl="8" algn="r">
              <a:lnSpc>
                <a:spcPct val="90000"/>
              </a:lnSpc>
              <a:spcBef>
                <a:spcPts val="400"/>
              </a:spcBef>
              <a:spcAft>
                <a:spcPts val="0"/>
              </a:spcAft>
              <a:buClr>
                <a:schemeClr val="dk1"/>
              </a:buClr>
              <a:buSzPts val="1200"/>
              <a:buNone/>
              <a:defRPr sz="1200"/>
            </a:lvl9pPr>
          </a:lstStyle>
          <a:p>
            <a:endParaRPr/>
          </a:p>
        </p:txBody>
      </p:sp>
      <p:sp>
        <p:nvSpPr>
          <p:cNvPr id="209" name="Google Shape;209;p19"/>
          <p:cNvSpPr/>
          <p:nvPr/>
        </p:nvSpPr>
        <p:spPr>
          <a:xfrm flipH="1">
            <a:off x="11646" y="3444550"/>
            <a:ext cx="2335700" cy="1698947"/>
          </a:xfrm>
          <a:custGeom>
            <a:avLst/>
            <a:gdLst/>
            <a:ahLst/>
            <a:cxnLst/>
            <a:rect l="l" t="t" r="r" b="b"/>
            <a:pathLst>
              <a:path w="12402" h="9021" extrusionOk="0">
                <a:moveTo>
                  <a:pt x="8861" y="0"/>
                </a:moveTo>
                <a:cubicBezTo>
                  <a:pt x="7876" y="0"/>
                  <a:pt x="6959" y="246"/>
                  <a:pt x="6345" y="946"/>
                </a:cubicBezTo>
                <a:cubicBezTo>
                  <a:pt x="4765" y="2751"/>
                  <a:pt x="6495" y="4876"/>
                  <a:pt x="6015" y="5667"/>
                </a:cubicBezTo>
                <a:cubicBezTo>
                  <a:pt x="5966" y="5747"/>
                  <a:pt x="5907" y="5783"/>
                  <a:pt x="5838" y="5783"/>
                </a:cubicBezTo>
                <a:cubicBezTo>
                  <a:pt x="5310" y="5783"/>
                  <a:pt x="4210" y="3706"/>
                  <a:pt x="2742" y="3706"/>
                </a:cubicBezTo>
                <a:cubicBezTo>
                  <a:pt x="2513" y="3706"/>
                  <a:pt x="2276" y="3756"/>
                  <a:pt x="2030" y="3872"/>
                </a:cubicBezTo>
                <a:cubicBezTo>
                  <a:pt x="290" y="4694"/>
                  <a:pt x="1" y="7536"/>
                  <a:pt x="877" y="9021"/>
                </a:cubicBezTo>
                <a:lnTo>
                  <a:pt x="9699" y="9021"/>
                </a:lnTo>
                <a:lnTo>
                  <a:pt x="12402" y="7172"/>
                </a:lnTo>
                <a:lnTo>
                  <a:pt x="12402" y="743"/>
                </a:lnTo>
                <a:cubicBezTo>
                  <a:pt x="11419" y="382"/>
                  <a:pt x="10087" y="0"/>
                  <a:pt x="8861" y="0"/>
                </a:cubicBezTo>
                <a:close/>
              </a:path>
            </a:pathLst>
          </a:custGeom>
          <a:gradFill>
            <a:gsLst>
              <a:gs pos="0">
                <a:schemeClr val="accent1"/>
              </a:gs>
              <a:gs pos="100000">
                <a:schemeClr val="accent2"/>
              </a:gs>
            </a:gsLst>
            <a:path path="circle">
              <a:fillToRect l="50000" t="50000" r="50000" b="50000"/>
            </a:path>
            <a:tileRect/>
          </a:gradFill>
          <a:ln>
            <a:noFill/>
          </a:ln>
          <a:effectLst>
            <a:outerShdw blurRad="114300" dist="38100" dir="1578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0" name="Google Shape;210;p19"/>
          <p:cNvSpPr/>
          <p:nvPr/>
        </p:nvSpPr>
        <p:spPr>
          <a:xfrm flipH="1">
            <a:off x="11641" y="1291906"/>
            <a:ext cx="957671" cy="3049103"/>
          </a:xfrm>
          <a:custGeom>
            <a:avLst/>
            <a:gdLst/>
            <a:ahLst/>
            <a:cxnLst/>
            <a:rect l="l" t="t" r="r" b="b"/>
            <a:pathLst>
              <a:path w="5085" h="16190" extrusionOk="0">
                <a:moveTo>
                  <a:pt x="4947" y="1"/>
                </a:moveTo>
                <a:cubicBezTo>
                  <a:pt x="3385" y="1"/>
                  <a:pt x="3531" y="2861"/>
                  <a:pt x="2980" y="4451"/>
                </a:cubicBezTo>
                <a:cubicBezTo>
                  <a:pt x="2201" y="6683"/>
                  <a:pt x="289" y="6405"/>
                  <a:pt x="139" y="7505"/>
                </a:cubicBezTo>
                <a:cubicBezTo>
                  <a:pt x="1" y="8541"/>
                  <a:pt x="1399" y="8424"/>
                  <a:pt x="1646" y="9481"/>
                </a:cubicBezTo>
                <a:cubicBezTo>
                  <a:pt x="1976" y="10891"/>
                  <a:pt x="225" y="11404"/>
                  <a:pt x="919" y="14021"/>
                </a:cubicBezTo>
                <a:cubicBezTo>
                  <a:pt x="1430" y="15932"/>
                  <a:pt x="3731" y="16190"/>
                  <a:pt x="4930" y="16190"/>
                </a:cubicBezTo>
                <a:cubicBezTo>
                  <a:pt x="4984" y="16190"/>
                  <a:pt x="5036" y="16189"/>
                  <a:pt x="5085" y="16189"/>
                </a:cubicBezTo>
                <a:lnTo>
                  <a:pt x="5085" y="8"/>
                </a:lnTo>
                <a:cubicBezTo>
                  <a:pt x="5037" y="3"/>
                  <a:pt x="4992" y="1"/>
                  <a:pt x="4947" y="1"/>
                </a:cubicBezTo>
                <a:close/>
              </a:path>
            </a:pathLst>
          </a:custGeom>
          <a:gradFill>
            <a:gsLst>
              <a:gs pos="0">
                <a:schemeClr val="accent1"/>
              </a:gs>
              <a:gs pos="100000">
                <a:schemeClr val="accent2"/>
              </a:gs>
            </a:gsLst>
            <a:path path="circle">
              <a:fillToRect l="50000" t="50000" r="50000" b="50000"/>
            </a:path>
            <a:tileRect/>
          </a:gradFill>
          <a:ln>
            <a:noFill/>
          </a:ln>
          <a:effectLst>
            <a:outerShdw blurRad="114300" dist="200025" dir="408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1" name="Google Shape;211;p19"/>
          <p:cNvSpPr/>
          <p:nvPr/>
        </p:nvSpPr>
        <p:spPr>
          <a:xfrm flipH="1">
            <a:off x="7500" y="3930261"/>
            <a:ext cx="1726067" cy="1213238"/>
          </a:xfrm>
          <a:custGeom>
            <a:avLst/>
            <a:gdLst/>
            <a:ahLst/>
            <a:cxnLst/>
            <a:rect l="l" t="t" r="r" b="b"/>
            <a:pathLst>
              <a:path w="9165" h="6442" extrusionOk="0">
                <a:moveTo>
                  <a:pt x="6969" y="1"/>
                </a:moveTo>
                <a:cubicBezTo>
                  <a:pt x="6062" y="1"/>
                  <a:pt x="5147" y="144"/>
                  <a:pt x="4475" y="589"/>
                </a:cubicBezTo>
                <a:cubicBezTo>
                  <a:pt x="2531" y="1870"/>
                  <a:pt x="3909" y="3622"/>
                  <a:pt x="3749" y="4722"/>
                </a:cubicBezTo>
                <a:cubicBezTo>
                  <a:pt x="3673" y="5214"/>
                  <a:pt x="3499" y="5372"/>
                  <a:pt x="3271" y="5372"/>
                </a:cubicBezTo>
                <a:cubicBezTo>
                  <a:pt x="3050" y="5372"/>
                  <a:pt x="2779" y="5222"/>
                  <a:pt x="2499" y="5085"/>
                </a:cubicBezTo>
                <a:cubicBezTo>
                  <a:pt x="2179" y="4935"/>
                  <a:pt x="1890" y="4807"/>
                  <a:pt x="1676" y="4807"/>
                </a:cubicBezTo>
                <a:cubicBezTo>
                  <a:pt x="523" y="4818"/>
                  <a:pt x="865" y="5844"/>
                  <a:pt x="0" y="6442"/>
                </a:cubicBezTo>
                <a:lnTo>
                  <a:pt x="9164" y="6442"/>
                </a:lnTo>
                <a:lnTo>
                  <a:pt x="9164" y="225"/>
                </a:lnTo>
                <a:cubicBezTo>
                  <a:pt x="8551" y="111"/>
                  <a:pt x="7763" y="1"/>
                  <a:pt x="6969" y="1"/>
                </a:cubicBezTo>
                <a:close/>
              </a:path>
            </a:pathLst>
          </a:custGeom>
          <a:gradFill>
            <a:gsLst>
              <a:gs pos="0">
                <a:schemeClr val="accent1"/>
              </a:gs>
              <a:gs pos="100000">
                <a:schemeClr val="accent2"/>
              </a:gs>
            </a:gsLst>
            <a:path path="circle">
              <a:fillToRect l="50000" t="50000" r="50000" b="50000"/>
            </a:path>
            <a:tileRect/>
          </a:gradFill>
          <a:ln>
            <a:noFill/>
          </a:ln>
          <a:effectLst>
            <a:outerShdw blurRad="114300" dist="76200" dir="888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2" name="Google Shape;212;p19"/>
          <p:cNvSpPr/>
          <p:nvPr/>
        </p:nvSpPr>
        <p:spPr>
          <a:xfrm flipH="1">
            <a:off x="1817695" y="4620312"/>
            <a:ext cx="2633077" cy="523188"/>
          </a:xfrm>
          <a:custGeom>
            <a:avLst/>
            <a:gdLst/>
            <a:ahLst/>
            <a:cxnLst/>
            <a:rect l="l" t="t" r="r" b="b"/>
            <a:pathLst>
              <a:path w="13981" h="2778" extrusionOk="0">
                <a:moveTo>
                  <a:pt x="10490" y="1"/>
                </a:moveTo>
                <a:cubicBezTo>
                  <a:pt x="10379" y="1"/>
                  <a:pt x="10264" y="11"/>
                  <a:pt x="10147" y="32"/>
                </a:cubicBezTo>
                <a:cubicBezTo>
                  <a:pt x="8636" y="312"/>
                  <a:pt x="8469" y="2288"/>
                  <a:pt x="6274" y="2288"/>
                </a:cubicBezTo>
                <a:cubicBezTo>
                  <a:pt x="6032" y="2288"/>
                  <a:pt x="5765" y="2264"/>
                  <a:pt x="5469" y="2211"/>
                </a:cubicBezTo>
                <a:cubicBezTo>
                  <a:pt x="4760" y="2083"/>
                  <a:pt x="4104" y="2026"/>
                  <a:pt x="3496" y="2026"/>
                </a:cubicBezTo>
                <a:cubicBezTo>
                  <a:pt x="2079" y="2026"/>
                  <a:pt x="927" y="2336"/>
                  <a:pt x="0" y="2778"/>
                </a:cubicBezTo>
                <a:lnTo>
                  <a:pt x="13981" y="2778"/>
                </a:lnTo>
                <a:cubicBezTo>
                  <a:pt x="13179" y="2286"/>
                  <a:pt x="12171" y="1"/>
                  <a:pt x="10490" y="1"/>
                </a:cubicBezTo>
                <a:close/>
              </a:path>
            </a:pathLst>
          </a:custGeom>
          <a:gradFill>
            <a:gsLst>
              <a:gs pos="0">
                <a:schemeClr val="accent1"/>
              </a:gs>
              <a:gs pos="100000">
                <a:schemeClr val="accent2"/>
              </a:gs>
            </a:gsLst>
            <a:path path="circle">
              <a:fillToRect l="50000" t="50000" r="50000" b="50000"/>
            </a:path>
            <a:tileRect/>
          </a:gradFill>
          <a:ln>
            <a:noFill/>
          </a:ln>
          <a:effectLst>
            <a:outerShdw blurRad="114300" dist="133350" dir="1146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3" name="Google Shape;213;p19"/>
          <p:cNvSpPr/>
          <p:nvPr/>
        </p:nvSpPr>
        <p:spPr>
          <a:xfrm flipH="1">
            <a:off x="8500049" y="2124503"/>
            <a:ext cx="643947" cy="2409965"/>
          </a:xfrm>
          <a:custGeom>
            <a:avLst/>
            <a:gdLst/>
            <a:ahLst/>
            <a:cxnLst/>
            <a:rect l="l" t="t" r="r" b="b"/>
            <a:pathLst>
              <a:path w="2629" h="9839" extrusionOk="0">
                <a:moveTo>
                  <a:pt x="1" y="1"/>
                </a:moveTo>
                <a:lnTo>
                  <a:pt x="1" y="9838"/>
                </a:lnTo>
                <a:cubicBezTo>
                  <a:pt x="2575" y="7531"/>
                  <a:pt x="2628" y="5640"/>
                  <a:pt x="289" y="589"/>
                </a:cubicBezTo>
                <a:cubicBezTo>
                  <a:pt x="204" y="385"/>
                  <a:pt x="97" y="193"/>
                  <a:pt x="1" y="1"/>
                </a:cubicBezTo>
                <a:close/>
              </a:path>
            </a:pathLst>
          </a:custGeom>
          <a:gradFill>
            <a:gsLst>
              <a:gs pos="0">
                <a:schemeClr val="accent1"/>
              </a:gs>
              <a:gs pos="100000">
                <a:schemeClr val="accent2"/>
              </a:gs>
            </a:gsLst>
            <a:path path="circle">
              <a:fillToRect l="50000" t="50000" r="50000" b="50000"/>
            </a:path>
            <a:tileRect/>
          </a:gradFill>
          <a:ln>
            <a:noFill/>
          </a:ln>
          <a:effectLst>
            <a:outerShdw blurRad="114300" dist="247650" dir="1626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4" name="Google Shape;214;p19"/>
          <p:cNvSpPr/>
          <p:nvPr/>
        </p:nvSpPr>
        <p:spPr>
          <a:xfrm flipH="1">
            <a:off x="5395676" y="0"/>
            <a:ext cx="3748328" cy="2693771"/>
          </a:xfrm>
          <a:custGeom>
            <a:avLst/>
            <a:gdLst/>
            <a:ahLst/>
            <a:cxnLst/>
            <a:rect l="l" t="t" r="r" b="b"/>
            <a:pathLst>
              <a:path w="7937" h="5704" extrusionOk="0">
                <a:moveTo>
                  <a:pt x="1" y="0"/>
                </a:moveTo>
                <a:lnTo>
                  <a:pt x="1" y="5704"/>
                </a:lnTo>
                <a:cubicBezTo>
                  <a:pt x="214" y="5533"/>
                  <a:pt x="482" y="5362"/>
                  <a:pt x="823" y="5191"/>
                </a:cubicBezTo>
                <a:cubicBezTo>
                  <a:pt x="3312" y="3898"/>
                  <a:pt x="620" y="1677"/>
                  <a:pt x="2062" y="620"/>
                </a:cubicBezTo>
                <a:cubicBezTo>
                  <a:pt x="2291" y="452"/>
                  <a:pt x="2522" y="383"/>
                  <a:pt x="2754" y="383"/>
                </a:cubicBezTo>
                <a:cubicBezTo>
                  <a:pt x="3797" y="383"/>
                  <a:pt x="4869" y="1766"/>
                  <a:pt x="5903" y="1766"/>
                </a:cubicBezTo>
                <a:cubicBezTo>
                  <a:pt x="6091" y="1766"/>
                  <a:pt x="6278" y="1720"/>
                  <a:pt x="6463" y="1613"/>
                </a:cubicBezTo>
                <a:cubicBezTo>
                  <a:pt x="7040" y="1282"/>
                  <a:pt x="7488" y="620"/>
                  <a:pt x="7937" y="0"/>
                </a:cubicBezTo>
                <a:close/>
              </a:path>
            </a:pathLst>
          </a:custGeom>
          <a:gradFill>
            <a:gsLst>
              <a:gs pos="0">
                <a:schemeClr val="accent1"/>
              </a:gs>
              <a:gs pos="100000">
                <a:schemeClr val="accent2"/>
              </a:gs>
            </a:gsLst>
            <a:path path="circle">
              <a:fillToRect l="50000" t="50000" r="50000" b="50000"/>
            </a:path>
            <a:tileRect/>
          </a:gradFill>
          <a:ln>
            <a:noFill/>
          </a:ln>
          <a:effectLst>
            <a:outerShdw blurRad="114300" dist="76200" dir="144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5" name="Google Shape;215;p19"/>
          <p:cNvSpPr/>
          <p:nvPr/>
        </p:nvSpPr>
        <p:spPr>
          <a:xfrm flipH="1">
            <a:off x="2585009" y="0"/>
            <a:ext cx="3161332" cy="930483"/>
          </a:xfrm>
          <a:custGeom>
            <a:avLst/>
            <a:gdLst/>
            <a:ahLst/>
            <a:cxnLst/>
            <a:rect l="l" t="t" r="r" b="b"/>
            <a:pathLst>
              <a:path w="12316" h="3625" extrusionOk="0">
                <a:moveTo>
                  <a:pt x="1" y="0"/>
                </a:moveTo>
                <a:cubicBezTo>
                  <a:pt x="972" y="1325"/>
                  <a:pt x="1784" y="3162"/>
                  <a:pt x="3803" y="3556"/>
                </a:cubicBezTo>
                <a:cubicBezTo>
                  <a:pt x="4037" y="3602"/>
                  <a:pt x="4281" y="3624"/>
                  <a:pt x="4533" y="3624"/>
                </a:cubicBezTo>
                <a:cubicBezTo>
                  <a:pt x="7086" y="3624"/>
                  <a:pt x="10439" y="1409"/>
                  <a:pt x="12315" y="0"/>
                </a:cubicBezTo>
                <a:close/>
              </a:path>
            </a:pathLst>
          </a:custGeom>
          <a:gradFill>
            <a:gsLst>
              <a:gs pos="0">
                <a:schemeClr val="accent1"/>
              </a:gs>
              <a:gs pos="100000">
                <a:schemeClr val="accent2"/>
              </a:gs>
            </a:gsLst>
            <a:path path="circle">
              <a:fillToRect l="50000" t="50000" r="50000" b="50000"/>
            </a:path>
            <a:tileRect/>
          </a:gradFill>
          <a:ln>
            <a:noFill/>
          </a:ln>
          <a:effectLst>
            <a:outerShdw blurRad="114300" dist="123825" dir="144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6" name="Google Shape;216;p19"/>
          <p:cNvSpPr/>
          <p:nvPr/>
        </p:nvSpPr>
        <p:spPr>
          <a:xfrm flipH="1">
            <a:off x="11653" y="0"/>
            <a:ext cx="4397784" cy="2623834"/>
          </a:xfrm>
          <a:custGeom>
            <a:avLst/>
            <a:gdLst/>
            <a:ahLst/>
            <a:cxnLst/>
            <a:rect l="l" t="t" r="r" b="b"/>
            <a:pathLst>
              <a:path w="17133" h="10222" extrusionOk="0">
                <a:moveTo>
                  <a:pt x="1" y="0"/>
                </a:moveTo>
                <a:cubicBezTo>
                  <a:pt x="1570" y="662"/>
                  <a:pt x="3419" y="1313"/>
                  <a:pt x="4529" y="1313"/>
                </a:cubicBezTo>
                <a:cubicBezTo>
                  <a:pt x="6373" y="1313"/>
                  <a:pt x="7673" y="389"/>
                  <a:pt x="8664" y="389"/>
                </a:cubicBezTo>
                <a:cubicBezTo>
                  <a:pt x="8844" y="389"/>
                  <a:pt x="9014" y="419"/>
                  <a:pt x="9175" y="491"/>
                </a:cubicBezTo>
                <a:cubicBezTo>
                  <a:pt x="9699" y="726"/>
                  <a:pt x="9773" y="1292"/>
                  <a:pt x="9272" y="3204"/>
                </a:cubicBezTo>
                <a:cubicBezTo>
                  <a:pt x="9120" y="3797"/>
                  <a:pt x="9438" y="3990"/>
                  <a:pt x="9926" y="3990"/>
                </a:cubicBezTo>
                <a:cubicBezTo>
                  <a:pt x="10748" y="3990"/>
                  <a:pt x="12054" y="3444"/>
                  <a:pt x="12422" y="3343"/>
                </a:cubicBezTo>
                <a:cubicBezTo>
                  <a:pt x="12696" y="3268"/>
                  <a:pt x="13011" y="3218"/>
                  <a:pt x="13322" y="3218"/>
                </a:cubicBezTo>
                <a:cubicBezTo>
                  <a:pt x="13811" y="3218"/>
                  <a:pt x="14288" y="3343"/>
                  <a:pt x="14569" y="3696"/>
                </a:cubicBezTo>
                <a:cubicBezTo>
                  <a:pt x="15626" y="5041"/>
                  <a:pt x="15488" y="6815"/>
                  <a:pt x="15744" y="8064"/>
                </a:cubicBezTo>
                <a:cubicBezTo>
                  <a:pt x="16011" y="9324"/>
                  <a:pt x="16513" y="9976"/>
                  <a:pt x="17133" y="10221"/>
                </a:cubicBezTo>
                <a:lnTo>
                  <a:pt x="17133" y="0"/>
                </a:lnTo>
                <a:close/>
              </a:path>
            </a:pathLst>
          </a:custGeom>
          <a:gradFill>
            <a:gsLst>
              <a:gs pos="0">
                <a:schemeClr val="accent1"/>
              </a:gs>
              <a:gs pos="100000">
                <a:schemeClr val="accent2"/>
              </a:gs>
            </a:gsLst>
            <a:path path="circle">
              <a:fillToRect l="50000" t="50000" r="50000" b="50000"/>
            </a:path>
            <a:tileRect/>
          </a:gradFill>
          <a:ln>
            <a:noFill/>
          </a:ln>
          <a:effectLst>
            <a:outerShdw blurRad="114300" dist="123825" dir="144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7" name="Google Shape;217;p19"/>
          <p:cNvSpPr txBox="1">
            <a:spLocks noGrp="1"/>
          </p:cNvSpPr>
          <p:nvPr>
            <p:ph type="title" hasCustomPrompt="1"/>
          </p:nvPr>
        </p:nvSpPr>
        <p:spPr>
          <a:xfrm>
            <a:off x="2143975" y="1562675"/>
            <a:ext cx="1529700" cy="723300"/>
          </a:xfrm>
          <a:prstGeom prst="rect">
            <a:avLst/>
          </a:prstGeom>
        </p:spPr>
        <p:txBody>
          <a:bodyPr spcFirstLastPara="1" wrap="square" lIns="68575" tIns="34275" rIns="68575" bIns="34275" anchor="b" anchorCtr="0">
            <a:noAutofit/>
          </a:bodyPr>
          <a:lstStyle>
            <a:lvl1pPr lvl="0" rtl="0">
              <a:spcBef>
                <a:spcPts val="0"/>
              </a:spcBef>
              <a:spcAft>
                <a:spcPts val="0"/>
              </a:spcAft>
              <a:buClr>
                <a:srgbClr val="FFFFFF"/>
              </a:buClr>
              <a:buSzPts val="4500"/>
              <a:buNone/>
              <a:defRPr sz="4500" b="0">
                <a:solidFill>
                  <a:srgbClr val="FFFFFF"/>
                </a:solidFill>
              </a:defRPr>
            </a:lvl1pPr>
            <a:lvl2pPr lvl="1" rtl="0">
              <a:spcBef>
                <a:spcPts val="0"/>
              </a:spcBef>
              <a:spcAft>
                <a:spcPts val="0"/>
              </a:spcAft>
              <a:buClr>
                <a:srgbClr val="FFFFFF"/>
              </a:buClr>
              <a:buSzPts val="3900"/>
              <a:buFont typeface="Squada One"/>
              <a:buNone/>
              <a:defRPr sz="3900">
                <a:solidFill>
                  <a:srgbClr val="FFFFFF"/>
                </a:solidFill>
                <a:latin typeface="Squada One"/>
                <a:ea typeface="Squada One"/>
                <a:cs typeface="Squada One"/>
                <a:sym typeface="Squada One"/>
              </a:defRPr>
            </a:lvl2pPr>
            <a:lvl3pPr lvl="2" rtl="0">
              <a:spcBef>
                <a:spcPts val="0"/>
              </a:spcBef>
              <a:spcAft>
                <a:spcPts val="0"/>
              </a:spcAft>
              <a:buClr>
                <a:srgbClr val="FFFFFF"/>
              </a:buClr>
              <a:buSzPts val="3900"/>
              <a:buFont typeface="Squada One"/>
              <a:buNone/>
              <a:defRPr sz="3900">
                <a:solidFill>
                  <a:srgbClr val="FFFFFF"/>
                </a:solidFill>
                <a:latin typeface="Squada One"/>
                <a:ea typeface="Squada One"/>
                <a:cs typeface="Squada One"/>
                <a:sym typeface="Squada One"/>
              </a:defRPr>
            </a:lvl3pPr>
            <a:lvl4pPr lvl="3" rtl="0">
              <a:spcBef>
                <a:spcPts val="0"/>
              </a:spcBef>
              <a:spcAft>
                <a:spcPts val="0"/>
              </a:spcAft>
              <a:buClr>
                <a:srgbClr val="FFFFFF"/>
              </a:buClr>
              <a:buSzPts val="3900"/>
              <a:buFont typeface="Squada One"/>
              <a:buNone/>
              <a:defRPr sz="3900">
                <a:solidFill>
                  <a:srgbClr val="FFFFFF"/>
                </a:solidFill>
                <a:latin typeface="Squada One"/>
                <a:ea typeface="Squada One"/>
                <a:cs typeface="Squada One"/>
                <a:sym typeface="Squada One"/>
              </a:defRPr>
            </a:lvl4pPr>
            <a:lvl5pPr lvl="4" rtl="0">
              <a:spcBef>
                <a:spcPts val="0"/>
              </a:spcBef>
              <a:spcAft>
                <a:spcPts val="0"/>
              </a:spcAft>
              <a:buClr>
                <a:srgbClr val="FFFFFF"/>
              </a:buClr>
              <a:buSzPts val="3900"/>
              <a:buFont typeface="Squada One"/>
              <a:buNone/>
              <a:defRPr sz="3900">
                <a:solidFill>
                  <a:srgbClr val="FFFFFF"/>
                </a:solidFill>
                <a:latin typeface="Squada One"/>
                <a:ea typeface="Squada One"/>
                <a:cs typeface="Squada One"/>
                <a:sym typeface="Squada One"/>
              </a:defRPr>
            </a:lvl5pPr>
            <a:lvl6pPr lvl="5" rtl="0">
              <a:spcBef>
                <a:spcPts val="0"/>
              </a:spcBef>
              <a:spcAft>
                <a:spcPts val="0"/>
              </a:spcAft>
              <a:buClr>
                <a:srgbClr val="FFFFFF"/>
              </a:buClr>
              <a:buSzPts val="3900"/>
              <a:buFont typeface="Squada One"/>
              <a:buNone/>
              <a:defRPr sz="3900">
                <a:solidFill>
                  <a:srgbClr val="FFFFFF"/>
                </a:solidFill>
                <a:latin typeface="Squada One"/>
                <a:ea typeface="Squada One"/>
                <a:cs typeface="Squada One"/>
                <a:sym typeface="Squada One"/>
              </a:defRPr>
            </a:lvl6pPr>
            <a:lvl7pPr lvl="6" rtl="0">
              <a:spcBef>
                <a:spcPts val="0"/>
              </a:spcBef>
              <a:spcAft>
                <a:spcPts val="0"/>
              </a:spcAft>
              <a:buClr>
                <a:srgbClr val="FFFFFF"/>
              </a:buClr>
              <a:buSzPts val="3900"/>
              <a:buFont typeface="Squada One"/>
              <a:buNone/>
              <a:defRPr sz="3900">
                <a:solidFill>
                  <a:srgbClr val="FFFFFF"/>
                </a:solidFill>
                <a:latin typeface="Squada One"/>
                <a:ea typeface="Squada One"/>
                <a:cs typeface="Squada One"/>
                <a:sym typeface="Squada One"/>
              </a:defRPr>
            </a:lvl7pPr>
            <a:lvl8pPr lvl="7" rtl="0">
              <a:spcBef>
                <a:spcPts val="0"/>
              </a:spcBef>
              <a:spcAft>
                <a:spcPts val="0"/>
              </a:spcAft>
              <a:buClr>
                <a:srgbClr val="FFFFFF"/>
              </a:buClr>
              <a:buSzPts val="3900"/>
              <a:buFont typeface="Squada One"/>
              <a:buNone/>
              <a:defRPr sz="3900">
                <a:solidFill>
                  <a:srgbClr val="FFFFFF"/>
                </a:solidFill>
                <a:latin typeface="Squada One"/>
                <a:ea typeface="Squada One"/>
                <a:cs typeface="Squada One"/>
                <a:sym typeface="Squada One"/>
              </a:defRPr>
            </a:lvl8pPr>
            <a:lvl9pPr lvl="8" rtl="0">
              <a:spcBef>
                <a:spcPts val="0"/>
              </a:spcBef>
              <a:spcAft>
                <a:spcPts val="0"/>
              </a:spcAft>
              <a:buClr>
                <a:srgbClr val="FFFFFF"/>
              </a:buClr>
              <a:buSzPts val="3900"/>
              <a:buFont typeface="Squada One"/>
              <a:buNone/>
              <a:defRPr sz="3900">
                <a:solidFill>
                  <a:srgbClr val="FFFFFF"/>
                </a:solidFill>
                <a:latin typeface="Squada One"/>
                <a:ea typeface="Squada One"/>
                <a:cs typeface="Squada One"/>
                <a:sym typeface="Squada One"/>
              </a:defRPr>
            </a:lvl9pPr>
          </a:lstStyle>
          <a:p>
            <a:r>
              <a:t>xx%</a:t>
            </a: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HEADLINE 2 1">
  <p:cSld name="7_Título y objetos_1">
    <p:bg>
      <p:bgPr>
        <a:gradFill>
          <a:gsLst>
            <a:gs pos="0">
              <a:schemeClr val="accent1"/>
            </a:gs>
            <a:gs pos="100000">
              <a:schemeClr val="accent2"/>
            </a:gs>
          </a:gsLst>
          <a:path path="circle">
            <a:fillToRect l="50000" t="50000" r="50000" b="50000"/>
          </a:path>
          <a:tileRect/>
        </a:gradFill>
        <a:effectLst/>
      </p:bgPr>
    </p:bg>
    <p:spTree>
      <p:nvGrpSpPr>
        <p:cNvPr id="1" name="Shape 218"/>
        <p:cNvGrpSpPr/>
        <p:nvPr/>
      </p:nvGrpSpPr>
      <p:grpSpPr>
        <a:xfrm>
          <a:off x="0" y="0"/>
          <a:ext cx="0" cy="0"/>
          <a:chOff x="0" y="0"/>
          <a:chExt cx="0" cy="0"/>
        </a:xfrm>
      </p:grpSpPr>
      <p:sp>
        <p:nvSpPr>
          <p:cNvPr id="219" name="Google Shape;219;p20"/>
          <p:cNvSpPr txBox="1">
            <a:spLocks noGrp="1"/>
          </p:cNvSpPr>
          <p:nvPr>
            <p:ph type="subTitle" idx="1"/>
          </p:nvPr>
        </p:nvSpPr>
        <p:spPr>
          <a:xfrm>
            <a:off x="3217225" y="2211365"/>
            <a:ext cx="4601100" cy="724800"/>
          </a:xfrm>
          <a:prstGeom prst="rect">
            <a:avLst/>
          </a:prstGeom>
          <a:noFill/>
          <a:ln>
            <a:noFill/>
          </a:ln>
        </p:spPr>
        <p:txBody>
          <a:bodyPr spcFirstLastPara="1" wrap="square" lIns="68575" tIns="34275" rIns="68575" bIns="34275" anchor="t" anchorCtr="0">
            <a:noAutofit/>
          </a:bodyPr>
          <a:lstStyle>
            <a:lvl1pPr lvl="0" algn="r" rtl="0">
              <a:lnSpc>
                <a:spcPct val="90000"/>
              </a:lnSpc>
              <a:spcBef>
                <a:spcPts val="800"/>
              </a:spcBef>
              <a:spcAft>
                <a:spcPts val="0"/>
              </a:spcAft>
              <a:buClr>
                <a:schemeClr val="accent6"/>
              </a:buClr>
              <a:buSzPts val="4500"/>
              <a:buFont typeface="Squada One"/>
              <a:buNone/>
              <a:defRPr sz="4500">
                <a:solidFill>
                  <a:schemeClr val="accent6"/>
                </a:solidFill>
                <a:latin typeface="Squada One"/>
                <a:ea typeface="Squada One"/>
                <a:cs typeface="Squada One"/>
                <a:sym typeface="Squada One"/>
              </a:defRPr>
            </a:lvl1pPr>
            <a:lvl2pPr lvl="1" algn="r" rtl="0">
              <a:lnSpc>
                <a:spcPct val="90000"/>
              </a:lnSpc>
              <a:spcBef>
                <a:spcPts val="400"/>
              </a:spcBef>
              <a:spcAft>
                <a:spcPts val="0"/>
              </a:spcAft>
              <a:buClr>
                <a:schemeClr val="dk1"/>
              </a:buClr>
              <a:buSzPts val="1500"/>
              <a:buFont typeface="Squada One"/>
              <a:buNone/>
              <a:defRPr sz="1500">
                <a:latin typeface="Squada One"/>
                <a:ea typeface="Squada One"/>
                <a:cs typeface="Squada One"/>
                <a:sym typeface="Squada One"/>
              </a:defRPr>
            </a:lvl2pPr>
            <a:lvl3pPr lvl="2" algn="r" rtl="0">
              <a:lnSpc>
                <a:spcPct val="90000"/>
              </a:lnSpc>
              <a:spcBef>
                <a:spcPts val="400"/>
              </a:spcBef>
              <a:spcAft>
                <a:spcPts val="0"/>
              </a:spcAft>
              <a:buClr>
                <a:schemeClr val="dk1"/>
              </a:buClr>
              <a:buSzPts val="1400"/>
              <a:buFont typeface="Squada One"/>
              <a:buNone/>
              <a:defRPr sz="1400">
                <a:latin typeface="Squada One"/>
                <a:ea typeface="Squada One"/>
                <a:cs typeface="Squada One"/>
                <a:sym typeface="Squada One"/>
              </a:defRPr>
            </a:lvl3pPr>
            <a:lvl4pPr lvl="3" algn="r" rtl="0">
              <a:lnSpc>
                <a:spcPct val="90000"/>
              </a:lnSpc>
              <a:spcBef>
                <a:spcPts val="400"/>
              </a:spcBef>
              <a:spcAft>
                <a:spcPts val="0"/>
              </a:spcAft>
              <a:buClr>
                <a:schemeClr val="dk1"/>
              </a:buClr>
              <a:buSzPts val="1200"/>
              <a:buFont typeface="Squada One"/>
              <a:buNone/>
              <a:defRPr sz="1200">
                <a:latin typeface="Squada One"/>
                <a:ea typeface="Squada One"/>
                <a:cs typeface="Squada One"/>
                <a:sym typeface="Squada One"/>
              </a:defRPr>
            </a:lvl4pPr>
            <a:lvl5pPr lvl="4" algn="r" rtl="0">
              <a:lnSpc>
                <a:spcPct val="90000"/>
              </a:lnSpc>
              <a:spcBef>
                <a:spcPts val="400"/>
              </a:spcBef>
              <a:spcAft>
                <a:spcPts val="0"/>
              </a:spcAft>
              <a:buClr>
                <a:schemeClr val="dk1"/>
              </a:buClr>
              <a:buSzPts val="1200"/>
              <a:buFont typeface="Squada One"/>
              <a:buNone/>
              <a:defRPr sz="1200">
                <a:latin typeface="Squada One"/>
                <a:ea typeface="Squada One"/>
                <a:cs typeface="Squada One"/>
                <a:sym typeface="Squada One"/>
              </a:defRPr>
            </a:lvl5pPr>
            <a:lvl6pPr lvl="5" algn="r" rtl="0">
              <a:lnSpc>
                <a:spcPct val="90000"/>
              </a:lnSpc>
              <a:spcBef>
                <a:spcPts val="400"/>
              </a:spcBef>
              <a:spcAft>
                <a:spcPts val="0"/>
              </a:spcAft>
              <a:buClr>
                <a:schemeClr val="dk1"/>
              </a:buClr>
              <a:buSzPts val="1200"/>
              <a:buFont typeface="Squada One"/>
              <a:buNone/>
              <a:defRPr sz="1200">
                <a:latin typeface="Squada One"/>
                <a:ea typeface="Squada One"/>
                <a:cs typeface="Squada One"/>
                <a:sym typeface="Squada One"/>
              </a:defRPr>
            </a:lvl6pPr>
            <a:lvl7pPr lvl="6" algn="r" rtl="0">
              <a:lnSpc>
                <a:spcPct val="90000"/>
              </a:lnSpc>
              <a:spcBef>
                <a:spcPts val="400"/>
              </a:spcBef>
              <a:spcAft>
                <a:spcPts val="0"/>
              </a:spcAft>
              <a:buClr>
                <a:schemeClr val="dk1"/>
              </a:buClr>
              <a:buSzPts val="1200"/>
              <a:buFont typeface="Squada One"/>
              <a:buNone/>
              <a:defRPr sz="1200">
                <a:latin typeface="Squada One"/>
                <a:ea typeface="Squada One"/>
                <a:cs typeface="Squada One"/>
                <a:sym typeface="Squada One"/>
              </a:defRPr>
            </a:lvl7pPr>
            <a:lvl8pPr lvl="7" algn="r" rtl="0">
              <a:lnSpc>
                <a:spcPct val="90000"/>
              </a:lnSpc>
              <a:spcBef>
                <a:spcPts val="400"/>
              </a:spcBef>
              <a:spcAft>
                <a:spcPts val="0"/>
              </a:spcAft>
              <a:buClr>
                <a:schemeClr val="dk1"/>
              </a:buClr>
              <a:buSzPts val="1200"/>
              <a:buFont typeface="Squada One"/>
              <a:buNone/>
              <a:defRPr sz="1200">
                <a:latin typeface="Squada One"/>
                <a:ea typeface="Squada One"/>
                <a:cs typeface="Squada One"/>
                <a:sym typeface="Squada One"/>
              </a:defRPr>
            </a:lvl8pPr>
            <a:lvl9pPr lvl="8" algn="r" rtl="0">
              <a:lnSpc>
                <a:spcPct val="90000"/>
              </a:lnSpc>
              <a:spcBef>
                <a:spcPts val="400"/>
              </a:spcBef>
              <a:spcAft>
                <a:spcPts val="0"/>
              </a:spcAft>
              <a:buClr>
                <a:schemeClr val="dk1"/>
              </a:buClr>
              <a:buSzPts val="1200"/>
              <a:buFont typeface="Squada One"/>
              <a:buNone/>
              <a:defRPr sz="1200">
                <a:latin typeface="Squada One"/>
                <a:ea typeface="Squada One"/>
                <a:cs typeface="Squada One"/>
                <a:sym typeface="Squada One"/>
              </a:defRPr>
            </a:lvl9pPr>
          </a:lstStyle>
          <a:p>
            <a:endParaRPr/>
          </a:p>
        </p:txBody>
      </p:sp>
      <p:sp>
        <p:nvSpPr>
          <p:cNvPr id="220" name="Google Shape;220;p20"/>
          <p:cNvSpPr txBox="1">
            <a:spLocks noGrp="1"/>
          </p:cNvSpPr>
          <p:nvPr>
            <p:ph type="subTitle" idx="2"/>
          </p:nvPr>
        </p:nvSpPr>
        <p:spPr>
          <a:xfrm>
            <a:off x="2143975" y="2646968"/>
            <a:ext cx="2383500" cy="763800"/>
          </a:xfrm>
          <a:prstGeom prst="rect">
            <a:avLst/>
          </a:prstGeom>
          <a:noFill/>
          <a:ln>
            <a:noFill/>
          </a:ln>
        </p:spPr>
        <p:txBody>
          <a:bodyPr spcFirstLastPara="1" wrap="square" lIns="68575" tIns="34275" rIns="68575" bIns="34275" anchor="t" anchorCtr="0">
            <a:noAutofit/>
          </a:bodyPr>
          <a:lstStyle>
            <a:lvl1pPr lvl="0" rtl="0">
              <a:lnSpc>
                <a:spcPct val="90000"/>
              </a:lnSpc>
              <a:spcBef>
                <a:spcPts val="800"/>
              </a:spcBef>
              <a:spcAft>
                <a:spcPts val="0"/>
              </a:spcAft>
              <a:buClr>
                <a:schemeClr val="accent6"/>
              </a:buClr>
              <a:buSzPts val="1200"/>
              <a:buNone/>
              <a:defRPr sz="1200">
                <a:solidFill>
                  <a:schemeClr val="accent6"/>
                </a:solidFill>
              </a:defRPr>
            </a:lvl1pPr>
            <a:lvl2pPr lvl="1" algn="r" rtl="0">
              <a:lnSpc>
                <a:spcPct val="90000"/>
              </a:lnSpc>
              <a:spcBef>
                <a:spcPts val="400"/>
              </a:spcBef>
              <a:spcAft>
                <a:spcPts val="0"/>
              </a:spcAft>
              <a:buClr>
                <a:schemeClr val="dk1"/>
              </a:buClr>
              <a:buSzPts val="1500"/>
              <a:buNone/>
              <a:defRPr sz="1500"/>
            </a:lvl2pPr>
            <a:lvl3pPr lvl="2" algn="r" rtl="0">
              <a:lnSpc>
                <a:spcPct val="90000"/>
              </a:lnSpc>
              <a:spcBef>
                <a:spcPts val="400"/>
              </a:spcBef>
              <a:spcAft>
                <a:spcPts val="0"/>
              </a:spcAft>
              <a:buClr>
                <a:schemeClr val="dk1"/>
              </a:buClr>
              <a:buSzPts val="1400"/>
              <a:buNone/>
              <a:defRPr sz="1400"/>
            </a:lvl3pPr>
            <a:lvl4pPr lvl="3" algn="r" rtl="0">
              <a:lnSpc>
                <a:spcPct val="90000"/>
              </a:lnSpc>
              <a:spcBef>
                <a:spcPts val="400"/>
              </a:spcBef>
              <a:spcAft>
                <a:spcPts val="0"/>
              </a:spcAft>
              <a:buClr>
                <a:schemeClr val="dk1"/>
              </a:buClr>
              <a:buSzPts val="1200"/>
              <a:buNone/>
              <a:defRPr sz="1200"/>
            </a:lvl4pPr>
            <a:lvl5pPr lvl="4" algn="r" rtl="0">
              <a:lnSpc>
                <a:spcPct val="90000"/>
              </a:lnSpc>
              <a:spcBef>
                <a:spcPts val="400"/>
              </a:spcBef>
              <a:spcAft>
                <a:spcPts val="0"/>
              </a:spcAft>
              <a:buClr>
                <a:schemeClr val="dk1"/>
              </a:buClr>
              <a:buSzPts val="1200"/>
              <a:buNone/>
              <a:defRPr sz="1200"/>
            </a:lvl5pPr>
            <a:lvl6pPr lvl="5" algn="r" rtl="0">
              <a:lnSpc>
                <a:spcPct val="90000"/>
              </a:lnSpc>
              <a:spcBef>
                <a:spcPts val="400"/>
              </a:spcBef>
              <a:spcAft>
                <a:spcPts val="0"/>
              </a:spcAft>
              <a:buClr>
                <a:schemeClr val="dk1"/>
              </a:buClr>
              <a:buSzPts val="1200"/>
              <a:buNone/>
              <a:defRPr sz="1200"/>
            </a:lvl6pPr>
            <a:lvl7pPr lvl="6" algn="r" rtl="0">
              <a:lnSpc>
                <a:spcPct val="90000"/>
              </a:lnSpc>
              <a:spcBef>
                <a:spcPts val="400"/>
              </a:spcBef>
              <a:spcAft>
                <a:spcPts val="0"/>
              </a:spcAft>
              <a:buClr>
                <a:schemeClr val="dk1"/>
              </a:buClr>
              <a:buSzPts val="1200"/>
              <a:buNone/>
              <a:defRPr sz="1200"/>
            </a:lvl7pPr>
            <a:lvl8pPr lvl="7" algn="r" rtl="0">
              <a:lnSpc>
                <a:spcPct val="90000"/>
              </a:lnSpc>
              <a:spcBef>
                <a:spcPts val="400"/>
              </a:spcBef>
              <a:spcAft>
                <a:spcPts val="0"/>
              </a:spcAft>
              <a:buClr>
                <a:schemeClr val="dk1"/>
              </a:buClr>
              <a:buSzPts val="1200"/>
              <a:buNone/>
              <a:defRPr sz="1200"/>
            </a:lvl8pPr>
            <a:lvl9pPr lvl="8" algn="r" rtl="0">
              <a:lnSpc>
                <a:spcPct val="90000"/>
              </a:lnSpc>
              <a:spcBef>
                <a:spcPts val="400"/>
              </a:spcBef>
              <a:spcAft>
                <a:spcPts val="0"/>
              </a:spcAft>
              <a:buClr>
                <a:schemeClr val="dk1"/>
              </a:buClr>
              <a:buSzPts val="1200"/>
              <a:buNone/>
              <a:defRPr sz="1200"/>
            </a:lvl9pPr>
          </a:lstStyle>
          <a:p>
            <a:endParaRPr/>
          </a:p>
        </p:txBody>
      </p:sp>
      <p:sp>
        <p:nvSpPr>
          <p:cNvPr id="221" name="Google Shape;221;p20"/>
          <p:cNvSpPr/>
          <p:nvPr/>
        </p:nvSpPr>
        <p:spPr>
          <a:xfrm flipH="1">
            <a:off x="4146" y="3444550"/>
            <a:ext cx="2335700" cy="1698947"/>
          </a:xfrm>
          <a:custGeom>
            <a:avLst/>
            <a:gdLst/>
            <a:ahLst/>
            <a:cxnLst/>
            <a:rect l="l" t="t" r="r" b="b"/>
            <a:pathLst>
              <a:path w="12402" h="9021" extrusionOk="0">
                <a:moveTo>
                  <a:pt x="8861" y="0"/>
                </a:moveTo>
                <a:cubicBezTo>
                  <a:pt x="7876" y="0"/>
                  <a:pt x="6959" y="246"/>
                  <a:pt x="6345" y="946"/>
                </a:cubicBezTo>
                <a:cubicBezTo>
                  <a:pt x="4765" y="2751"/>
                  <a:pt x="6495" y="4876"/>
                  <a:pt x="6015" y="5667"/>
                </a:cubicBezTo>
                <a:cubicBezTo>
                  <a:pt x="5966" y="5747"/>
                  <a:pt x="5907" y="5783"/>
                  <a:pt x="5838" y="5783"/>
                </a:cubicBezTo>
                <a:cubicBezTo>
                  <a:pt x="5310" y="5783"/>
                  <a:pt x="4210" y="3706"/>
                  <a:pt x="2742" y="3706"/>
                </a:cubicBezTo>
                <a:cubicBezTo>
                  <a:pt x="2513" y="3706"/>
                  <a:pt x="2276" y="3756"/>
                  <a:pt x="2030" y="3872"/>
                </a:cubicBezTo>
                <a:cubicBezTo>
                  <a:pt x="290" y="4694"/>
                  <a:pt x="1" y="7536"/>
                  <a:pt x="877" y="9021"/>
                </a:cubicBezTo>
                <a:lnTo>
                  <a:pt x="9699" y="9021"/>
                </a:lnTo>
                <a:lnTo>
                  <a:pt x="12402" y="7172"/>
                </a:lnTo>
                <a:lnTo>
                  <a:pt x="12402" y="743"/>
                </a:lnTo>
                <a:cubicBezTo>
                  <a:pt x="11419" y="382"/>
                  <a:pt x="10087" y="0"/>
                  <a:pt x="8861" y="0"/>
                </a:cubicBezTo>
                <a:close/>
              </a:path>
            </a:pathLst>
          </a:custGeom>
          <a:gradFill>
            <a:gsLst>
              <a:gs pos="0">
                <a:schemeClr val="accent1"/>
              </a:gs>
              <a:gs pos="100000">
                <a:schemeClr val="accent2"/>
              </a:gs>
            </a:gsLst>
            <a:path path="circle">
              <a:fillToRect l="50000" t="50000" r="50000" b="50000"/>
            </a:path>
            <a:tileRect/>
          </a:gradFill>
          <a:ln>
            <a:noFill/>
          </a:ln>
          <a:effectLst>
            <a:outerShdw blurRad="114300" dist="38100" dir="1578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2" name="Google Shape;222;p20"/>
          <p:cNvSpPr/>
          <p:nvPr/>
        </p:nvSpPr>
        <p:spPr>
          <a:xfrm flipH="1">
            <a:off x="4141" y="1291906"/>
            <a:ext cx="957671" cy="3049103"/>
          </a:xfrm>
          <a:custGeom>
            <a:avLst/>
            <a:gdLst/>
            <a:ahLst/>
            <a:cxnLst/>
            <a:rect l="l" t="t" r="r" b="b"/>
            <a:pathLst>
              <a:path w="5085" h="16190" extrusionOk="0">
                <a:moveTo>
                  <a:pt x="4947" y="1"/>
                </a:moveTo>
                <a:cubicBezTo>
                  <a:pt x="3385" y="1"/>
                  <a:pt x="3531" y="2861"/>
                  <a:pt x="2980" y="4451"/>
                </a:cubicBezTo>
                <a:cubicBezTo>
                  <a:pt x="2201" y="6683"/>
                  <a:pt x="289" y="6405"/>
                  <a:pt x="139" y="7505"/>
                </a:cubicBezTo>
                <a:cubicBezTo>
                  <a:pt x="1" y="8541"/>
                  <a:pt x="1399" y="8424"/>
                  <a:pt x="1646" y="9481"/>
                </a:cubicBezTo>
                <a:cubicBezTo>
                  <a:pt x="1976" y="10891"/>
                  <a:pt x="225" y="11404"/>
                  <a:pt x="919" y="14021"/>
                </a:cubicBezTo>
                <a:cubicBezTo>
                  <a:pt x="1430" y="15932"/>
                  <a:pt x="3731" y="16190"/>
                  <a:pt x="4930" y="16190"/>
                </a:cubicBezTo>
                <a:cubicBezTo>
                  <a:pt x="4984" y="16190"/>
                  <a:pt x="5036" y="16189"/>
                  <a:pt x="5085" y="16189"/>
                </a:cubicBezTo>
                <a:lnTo>
                  <a:pt x="5085" y="8"/>
                </a:lnTo>
                <a:cubicBezTo>
                  <a:pt x="5037" y="3"/>
                  <a:pt x="4992" y="1"/>
                  <a:pt x="4947" y="1"/>
                </a:cubicBezTo>
                <a:close/>
              </a:path>
            </a:pathLst>
          </a:custGeom>
          <a:gradFill>
            <a:gsLst>
              <a:gs pos="0">
                <a:schemeClr val="accent1"/>
              </a:gs>
              <a:gs pos="100000">
                <a:schemeClr val="accent2"/>
              </a:gs>
            </a:gsLst>
            <a:path path="circle">
              <a:fillToRect l="50000" t="50000" r="50000" b="50000"/>
            </a:path>
            <a:tileRect/>
          </a:gradFill>
          <a:ln>
            <a:noFill/>
          </a:ln>
          <a:effectLst>
            <a:outerShdw blurRad="114300" dist="200025" dir="408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3" name="Google Shape;223;p20"/>
          <p:cNvSpPr/>
          <p:nvPr/>
        </p:nvSpPr>
        <p:spPr>
          <a:xfrm flipH="1">
            <a:off x="0" y="3930261"/>
            <a:ext cx="1726067" cy="1213238"/>
          </a:xfrm>
          <a:custGeom>
            <a:avLst/>
            <a:gdLst/>
            <a:ahLst/>
            <a:cxnLst/>
            <a:rect l="l" t="t" r="r" b="b"/>
            <a:pathLst>
              <a:path w="9165" h="6442" extrusionOk="0">
                <a:moveTo>
                  <a:pt x="6969" y="1"/>
                </a:moveTo>
                <a:cubicBezTo>
                  <a:pt x="6062" y="1"/>
                  <a:pt x="5147" y="144"/>
                  <a:pt x="4475" y="589"/>
                </a:cubicBezTo>
                <a:cubicBezTo>
                  <a:pt x="2531" y="1870"/>
                  <a:pt x="3909" y="3622"/>
                  <a:pt x="3749" y="4722"/>
                </a:cubicBezTo>
                <a:cubicBezTo>
                  <a:pt x="3673" y="5214"/>
                  <a:pt x="3499" y="5372"/>
                  <a:pt x="3271" y="5372"/>
                </a:cubicBezTo>
                <a:cubicBezTo>
                  <a:pt x="3050" y="5372"/>
                  <a:pt x="2779" y="5222"/>
                  <a:pt x="2499" y="5085"/>
                </a:cubicBezTo>
                <a:cubicBezTo>
                  <a:pt x="2179" y="4935"/>
                  <a:pt x="1890" y="4807"/>
                  <a:pt x="1676" y="4807"/>
                </a:cubicBezTo>
                <a:cubicBezTo>
                  <a:pt x="523" y="4818"/>
                  <a:pt x="865" y="5844"/>
                  <a:pt x="0" y="6442"/>
                </a:cubicBezTo>
                <a:lnTo>
                  <a:pt x="9164" y="6442"/>
                </a:lnTo>
                <a:lnTo>
                  <a:pt x="9164" y="225"/>
                </a:lnTo>
                <a:cubicBezTo>
                  <a:pt x="8551" y="111"/>
                  <a:pt x="7763" y="1"/>
                  <a:pt x="6969" y="1"/>
                </a:cubicBezTo>
                <a:close/>
              </a:path>
            </a:pathLst>
          </a:custGeom>
          <a:gradFill>
            <a:gsLst>
              <a:gs pos="0">
                <a:schemeClr val="accent1"/>
              </a:gs>
              <a:gs pos="100000">
                <a:schemeClr val="accent2"/>
              </a:gs>
            </a:gsLst>
            <a:path path="circle">
              <a:fillToRect l="50000" t="50000" r="50000" b="50000"/>
            </a:path>
            <a:tileRect/>
          </a:gradFill>
          <a:ln>
            <a:noFill/>
          </a:ln>
          <a:effectLst>
            <a:outerShdw blurRad="114300" dist="76200" dir="888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4" name="Google Shape;224;p20"/>
          <p:cNvSpPr/>
          <p:nvPr/>
        </p:nvSpPr>
        <p:spPr>
          <a:xfrm flipH="1">
            <a:off x="1817695" y="4620312"/>
            <a:ext cx="2633077" cy="523188"/>
          </a:xfrm>
          <a:custGeom>
            <a:avLst/>
            <a:gdLst/>
            <a:ahLst/>
            <a:cxnLst/>
            <a:rect l="l" t="t" r="r" b="b"/>
            <a:pathLst>
              <a:path w="13981" h="2778" extrusionOk="0">
                <a:moveTo>
                  <a:pt x="10490" y="1"/>
                </a:moveTo>
                <a:cubicBezTo>
                  <a:pt x="10379" y="1"/>
                  <a:pt x="10264" y="11"/>
                  <a:pt x="10147" y="32"/>
                </a:cubicBezTo>
                <a:cubicBezTo>
                  <a:pt x="8636" y="312"/>
                  <a:pt x="8469" y="2288"/>
                  <a:pt x="6274" y="2288"/>
                </a:cubicBezTo>
                <a:cubicBezTo>
                  <a:pt x="6032" y="2288"/>
                  <a:pt x="5765" y="2264"/>
                  <a:pt x="5469" y="2211"/>
                </a:cubicBezTo>
                <a:cubicBezTo>
                  <a:pt x="4760" y="2083"/>
                  <a:pt x="4104" y="2026"/>
                  <a:pt x="3496" y="2026"/>
                </a:cubicBezTo>
                <a:cubicBezTo>
                  <a:pt x="2079" y="2026"/>
                  <a:pt x="927" y="2336"/>
                  <a:pt x="0" y="2778"/>
                </a:cubicBezTo>
                <a:lnTo>
                  <a:pt x="13981" y="2778"/>
                </a:lnTo>
                <a:cubicBezTo>
                  <a:pt x="13179" y="2286"/>
                  <a:pt x="12171" y="1"/>
                  <a:pt x="10490" y="1"/>
                </a:cubicBezTo>
                <a:close/>
              </a:path>
            </a:pathLst>
          </a:custGeom>
          <a:gradFill>
            <a:gsLst>
              <a:gs pos="0">
                <a:schemeClr val="accent1"/>
              </a:gs>
              <a:gs pos="100000">
                <a:schemeClr val="accent2"/>
              </a:gs>
            </a:gsLst>
            <a:path path="circle">
              <a:fillToRect l="50000" t="50000" r="50000" b="50000"/>
            </a:path>
            <a:tileRect/>
          </a:gradFill>
          <a:ln>
            <a:noFill/>
          </a:ln>
          <a:effectLst>
            <a:outerShdw blurRad="114300" dist="133350" dir="1146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5" name="Google Shape;225;p20"/>
          <p:cNvSpPr/>
          <p:nvPr/>
        </p:nvSpPr>
        <p:spPr>
          <a:xfrm flipH="1">
            <a:off x="8500049" y="2124503"/>
            <a:ext cx="643947" cy="2409965"/>
          </a:xfrm>
          <a:custGeom>
            <a:avLst/>
            <a:gdLst/>
            <a:ahLst/>
            <a:cxnLst/>
            <a:rect l="l" t="t" r="r" b="b"/>
            <a:pathLst>
              <a:path w="2629" h="9839" extrusionOk="0">
                <a:moveTo>
                  <a:pt x="1" y="1"/>
                </a:moveTo>
                <a:lnTo>
                  <a:pt x="1" y="9838"/>
                </a:lnTo>
                <a:cubicBezTo>
                  <a:pt x="2575" y="7531"/>
                  <a:pt x="2628" y="5640"/>
                  <a:pt x="289" y="589"/>
                </a:cubicBezTo>
                <a:cubicBezTo>
                  <a:pt x="204" y="385"/>
                  <a:pt x="97" y="193"/>
                  <a:pt x="1" y="1"/>
                </a:cubicBezTo>
                <a:close/>
              </a:path>
            </a:pathLst>
          </a:custGeom>
          <a:gradFill>
            <a:gsLst>
              <a:gs pos="0">
                <a:schemeClr val="accent1"/>
              </a:gs>
              <a:gs pos="100000">
                <a:schemeClr val="accent2"/>
              </a:gs>
            </a:gsLst>
            <a:path path="circle">
              <a:fillToRect l="50000" t="50000" r="50000" b="50000"/>
            </a:path>
            <a:tileRect/>
          </a:gradFill>
          <a:ln>
            <a:noFill/>
          </a:ln>
          <a:effectLst>
            <a:outerShdw blurRad="114300" dist="247650" dir="1626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6" name="Google Shape;226;p20"/>
          <p:cNvSpPr/>
          <p:nvPr/>
        </p:nvSpPr>
        <p:spPr>
          <a:xfrm flipH="1">
            <a:off x="5395676" y="0"/>
            <a:ext cx="3748328" cy="2693771"/>
          </a:xfrm>
          <a:custGeom>
            <a:avLst/>
            <a:gdLst/>
            <a:ahLst/>
            <a:cxnLst/>
            <a:rect l="l" t="t" r="r" b="b"/>
            <a:pathLst>
              <a:path w="7937" h="5704" extrusionOk="0">
                <a:moveTo>
                  <a:pt x="1" y="0"/>
                </a:moveTo>
                <a:lnTo>
                  <a:pt x="1" y="5704"/>
                </a:lnTo>
                <a:cubicBezTo>
                  <a:pt x="214" y="5533"/>
                  <a:pt x="482" y="5362"/>
                  <a:pt x="823" y="5191"/>
                </a:cubicBezTo>
                <a:cubicBezTo>
                  <a:pt x="3312" y="3898"/>
                  <a:pt x="620" y="1677"/>
                  <a:pt x="2062" y="620"/>
                </a:cubicBezTo>
                <a:cubicBezTo>
                  <a:pt x="2291" y="452"/>
                  <a:pt x="2522" y="383"/>
                  <a:pt x="2754" y="383"/>
                </a:cubicBezTo>
                <a:cubicBezTo>
                  <a:pt x="3797" y="383"/>
                  <a:pt x="4869" y="1766"/>
                  <a:pt x="5903" y="1766"/>
                </a:cubicBezTo>
                <a:cubicBezTo>
                  <a:pt x="6091" y="1766"/>
                  <a:pt x="6278" y="1720"/>
                  <a:pt x="6463" y="1613"/>
                </a:cubicBezTo>
                <a:cubicBezTo>
                  <a:pt x="7040" y="1282"/>
                  <a:pt x="7488" y="620"/>
                  <a:pt x="7937" y="0"/>
                </a:cubicBezTo>
                <a:close/>
              </a:path>
            </a:pathLst>
          </a:custGeom>
          <a:gradFill>
            <a:gsLst>
              <a:gs pos="0">
                <a:schemeClr val="accent1"/>
              </a:gs>
              <a:gs pos="100000">
                <a:schemeClr val="accent2"/>
              </a:gs>
            </a:gsLst>
            <a:path path="circle">
              <a:fillToRect l="50000" t="50000" r="50000" b="50000"/>
            </a:path>
            <a:tileRect/>
          </a:gradFill>
          <a:ln>
            <a:noFill/>
          </a:ln>
          <a:effectLst>
            <a:outerShdw blurRad="114300" dist="76200" dir="144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7" name="Google Shape;227;p20"/>
          <p:cNvSpPr/>
          <p:nvPr/>
        </p:nvSpPr>
        <p:spPr>
          <a:xfrm flipH="1">
            <a:off x="2585009" y="0"/>
            <a:ext cx="3161332" cy="930483"/>
          </a:xfrm>
          <a:custGeom>
            <a:avLst/>
            <a:gdLst/>
            <a:ahLst/>
            <a:cxnLst/>
            <a:rect l="l" t="t" r="r" b="b"/>
            <a:pathLst>
              <a:path w="12316" h="3625" extrusionOk="0">
                <a:moveTo>
                  <a:pt x="1" y="0"/>
                </a:moveTo>
                <a:cubicBezTo>
                  <a:pt x="972" y="1325"/>
                  <a:pt x="1784" y="3162"/>
                  <a:pt x="3803" y="3556"/>
                </a:cubicBezTo>
                <a:cubicBezTo>
                  <a:pt x="4037" y="3602"/>
                  <a:pt x="4281" y="3624"/>
                  <a:pt x="4533" y="3624"/>
                </a:cubicBezTo>
                <a:cubicBezTo>
                  <a:pt x="7086" y="3624"/>
                  <a:pt x="10439" y="1409"/>
                  <a:pt x="12315" y="0"/>
                </a:cubicBezTo>
                <a:close/>
              </a:path>
            </a:pathLst>
          </a:custGeom>
          <a:gradFill>
            <a:gsLst>
              <a:gs pos="0">
                <a:schemeClr val="accent1"/>
              </a:gs>
              <a:gs pos="100000">
                <a:schemeClr val="accent2"/>
              </a:gs>
            </a:gsLst>
            <a:path path="circle">
              <a:fillToRect l="50000" t="50000" r="50000" b="50000"/>
            </a:path>
            <a:tileRect/>
          </a:gradFill>
          <a:ln>
            <a:noFill/>
          </a:ln>
          <a:effectLst>
            <a:outerShdw blurRad="114300" dist="123825" dir="144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8" name="Google Shape;228;p20"/>
          <p:cNvSpPr/>
          <p:nvPr/>
        </p:nvSpPr>
        <p:spPr>
          <a:xfrm flipH="1">
            <a:off x="4153" y="0"/>
            <a:ext cx="4397784" cy="2623834"/>
          </a:xfrm>
          <a:custGeom>
            <a:avLst/>
            <a:gdLst/>
            <a:ahLst/>
            <a:cxnLst/>
            <a:rect l="l" t="t" r="r" b="b"/>
            <a:pathLst>
              <a:path w="17133" h="10222" extrusionOk="0">
                <a:moveTo>
                  <a:pt x="1" y="0"/>
                </a:moveTo>
                <a:cubicBezTo>
                  <a:pt x="1570" y="662"/>
                  <a:pt x="3419" y="1313"/>
                  <a:pt x="4529" y="1313"/>
                </a:cubicBezTo>
                <a:cubicBezTo>
                  <a:pt x="6373" y="1313"/>
                  <a:pt x="7673" y="389"/>
                  <a:pt x="8664" y="389"/>
                </a:cubicBezTo>
                <a:cubicBezTo>
                  <a:pt x="8844" y="389"/>
                  <a:pt x="9014" y="419"/>
                  <a:pt x="9175" y="491"/>
                </a:cubicBezTo>
                <a:cubicBezTo>
                  <a:pt x="9699" y="726"/>
                  <a:pt x="9773" y="1292"/>
                  <a:pt x="9272" y="3204"/>
                </a:cubicBezTo>
                <a:cubicBezTo>
                  <a:pt x="9120" y="3797"/>
                  <a:pt x="9438" y="3990"/>
                  <a:pt x="9926" y="3990"/>
                </a:cubicBezTo>
                <a:cubicBezTo>
                  <a:pt x="10748" y="3990"/>
                  <a:pt x="12054" y="3444"/>
                  <a:pt x="12422" y="3343"/>
                </a:cubicBezTo>
                <a:cubicBezTo>
                  <a:pt x="12696" y="3268"/>
                  <a:pt x="13011" y="3218"/>
                  <a:pt x="13322" y="3218"/>
                </a:cubicBezTo>
                <a:cubicBezTo>
                  <a:pt x="13811" y="3218"/>
                  <a:pt x="14288" y="3343"/>
                  <a:pt x="14569" y="3696"/>
                </a:cubicBezTo>
                <a:cubicBezTo>
                  <a:pt x="15626" y="5041"/>
                  <a:pt x="15488" y="6815"/>
                  <a:pt x="15744" y="8064"/>
                </a:cubicBezTo>
                <a:cubicBezTo>
                  <a:pt x="16011" y="9324"/>
                  <a:pt x="16513" y="9976"/>
                  <a:pt x="17133" y="10221"/>
                </a:cubicBezTo>
                <a:lnTo>
                  <a:pt x="17133" y="0"/>
                </a:lnTo>
                <a:close/>
              </a:path>
            </a:pathLst>
          </a:custGeom>
          <a:gradFill>
            <a:gsLst>
              <a:gs pos="0">
                <a:schemeClr val="accent1"/>
              </a:gs>
              <a:gs pos="100000">
                <a:schemeClr val="accent2"/>
              </a:gs>
            </a:gsLst>
            <a:path path="circle">
              <a:fillToRect l="50000" t="50000" r="50000" b="50000"/>
            </a:path>
            <a:tileRect/>
          </a:gradFill>
          <a:ln>
            <a:noFill/>
          </a:ln>
          <a:effectLst>
            <a:outerShdw blurRad="114300" dist="123825" dir="144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229" name="Google Shape;229;p20"/>
          <p:cNvCxnSpPr/>
          <p:nvPr/>
        </p:nvCxnSpPr>
        <p:spPr>
          <a:xfrm rot="10800000">
            <a:off x="8007675" y="0"/>
            <a:ext cx="0" cy="3094500"/>
          </a:xfrm>
          <a:prstGeom prst="straightConnector1">
            <a:avLst/>
          </a:prstGeom>
          <a:noFill/>
          <a:ln w="28575" cap="flat" cmpd="sng">
            <a:solidFill>
              <a:schemeClr val="accent6"/>
            </a:solidFill>
            <a:prstDash val="solid"/>
            <a:miter lim="800000"/>
            <a:headEnd type="none" w="sm" len="sm"/>
            <a:tailEnd type="none" w="sm" len="sm"/>
          </a:ln>
        </p:spPr>
      </p:cxn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TITLE">
  <p:cSld name="8_Título y objetos">
    <p:bg>
      <p:bgPr>
        <a:gradFill>
          <a:gsLst>
            <a:gs pos="0">
              <a:schemeClr val="accent1"/>
            </a:gs>
            <a:gs pos="100000">
              <a:schemeClr val="accent2"/>
            </a:gs>
          </a:gsLst>
          <a:path path="circle">
            <a:fillToRect l="50000" t="50000" r="50000" b="50000"/>
          </a:path>
          <a:tileRect/>
        </a:gradFill>
        <a:effectLst/>
      </p:bgPr>
    </p:bg>
    <p:spTree>
      <p:nvGrpSpPr>
        <p:cNvPr id="1" name="Shape 230"/>
        <p:cNvGrpSpPr/>
        <p:nvPr/>
      </p:nvGrpSpPr>
      <p:grpSpPr>
        <a:xfrm>
          <a:off x="0" y="0"/>
          <a:ext cx="0" cy="0"/>
          <a:chOff x="0" y="0"/>
          <a:chExt cx="0" cy="0"/>
        </a:xfrm>
      </p:grpSpPr>
      <p:sp>
        <p:nvSpPr>
          <p:cNvPr id="231" name="Google Shape;231;p21"/>
          <p:cNvSpPr/>
          <p:nvPr/>
        </p:nvSpPr>
        <p:spPr>
          <a:xfrm flipH="1">
            <a:off x="7145715" y="0"/>
            <a:ext cx="1957071" cy="2650496"/>
          </a:xfrm>
          <a:custGeom>
            <a:avLst/>
            <a:gdLst/>
            <a:ahLst/>
            <a:cxnLst/>
            <a:rect l="l" t="t" r="r" b="b"/>
            <a:pathLst>
              <a:path w="7990" h="10821" extrusionOk="0">
                <a:moveTo>
                  <a:pt x="4049" y="0"/>
                </a:moveTo>
                <a:lnTo>
                  <a:pt x="1016" y="1880"/>
                </a:lnTo>
                <a:lnTo>
                  <a:pt x="1" y="6655"/>
                </a:lnTo>
                <a:cubicBezTo>
                  <a:pt x="1" y="6655"/>
                  <a:pt x="55" y="6826"/>
                  <a:pt x="150" y="7092"/>
                </a:cubicBezTo>
                <a:cubicBezTo>
                  <a:pt x="1293" y="7455"/>
                  <a:pt x="3793" y="8417"/>
                  <a:pt x="4551" y="10030"/>
                </a:cubicBezTo>
                <a:cubicBezTo>
                  <a:pt x="4690" y="10318"/>
                  <a:pt x="4764" y="10574"/>
                  <a:pt x="4797" y="10820"/>
                </a:cubicBezTo>
                <a:cubicBezTo>
                  <a:pt x="5609" y="10403"/>
                  <a:pt x="6271" y="9698"/>
                  <a:pt x="6324" y="8844"/>
                </a:cubicBezTo>
                <a:cubicBezTo>
                  <a:pt x="6409" y="7103"/>
                  <a:pt x="3440" y="7092"/>
                  <a:pt x="3867" y="6516"/>
                </a:cubicBezTo>
                <a:cubicBezTo>
                  <a:pt x="4294" y="5939"/>
                  <a:pt x="6313" y="6558"/>
                  <a:pt x="7135" y="4903"/>
                </a:cubicBezTo>
                <a:cubicBezTo>
                  <a:pt x="7990" y="3173"/>
                  <a:pt x="5908" y="876"/>
                  <a:pt x="5010" y="0"/>
                </a:cubicBezTo>
                <a:close/>
              </a:path>
            </a:pathLst>
          </a:custGeom>
          <a:gradFill>
            <a:gsLst>
              <a:gs pos="0">
                <a:schemeClr val="accent1"/>
              </a:gs>
              <a:gs pos="100000">
                <a:schemeClr val="accent2"/>
              </a:gs>
            </a:gsLst>
            <a:path path="circle">
              <a:fillToRect l="50000" t="50000" r="50000" b="50000"/>
            </a:path>
            <a:tileRect/>
          </a:gradFill>
          <a:ln>
            <a:noFill/>
          </a:ln>
          <a:effectLst>
            <a:outerShdw blurRad="200025"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2" name="Google Shape;232;p21"/>
          <p:cNvSpPr/>
          <p:nvPr/>
        </p:nvSpPr>
        <p:spPr>
          <a:xfrm flipH="1">
            <a:off x="4165774" y="0"/>
            <a:ext cx="5156722" cy="5057276"/>
          </a:xfrm>
          <a:custGeom>
            <a:avLst/>
            <a:gdLst/>
            <a:ahLst/>
            <a:cxnLst/>
            <a:rect l="l" t="t" r="r" b="b"/>
            <a:pathLst>
              <a:path w="21053" h="20647" extrusionOk="0">
                <a:moveTo>
                  <a:pt x="738" y="0"/>
                </a:moveTo>
                <a:lnTo>
                  <a:pt x="738" y="20647"/>
                </a:lnTo>
                <a:cubicBezTo>
                  <a:pt x="2874" y="19194"/>
                  <a:pt x="4764" y="13661"/>
                  <a:pt x="2628" y="12967"/>
                </a:cubicBezTo>
                <a:cubicBezTo>
                  <a:pt x="866" y="12390"/>
                  <a:pt x="0" y="10831"/>
                  <a:pt x="2051" y="8919"/>
                </a:cubicBezTo>
                <a:cubicBezTo>
                  <a:pt x="4102" y="7007"/>
                  <a:pt x="919" y="5587"/>
                  <a:pt x="2030" y="4187"/>
                </a:cubicBezTo>
                <a:cubicBezTo>
                  <a:pt x="2299" y="3843"/>
                  <a:pt x="2637" y="3724"/>
                  <a:pt x="3010" y="3724"/>
                </a:cubicBezTo>
                <a:cubicBezTo>
                  <a:pt x="3839" y="3724"/>
                  <a:pt x="4845" y="4307"/>
                  <a:pt x="5669" y="4307"/>
                </a:cubicBezTo>
                <a:cubicBezTo>
                  <a:pt x="5994" y="4307"/>
                  <a:pt x="6291" y="4217"/>
                  <a:pt x="6537" y="3963"/>
                </a:cubicBezTo>
                <a:cubicBezTo>
                  <a:pt x="7663" y="2806"/>
                  <a:pt x="7494" y="84"/>
                  <a:pt x="9550" y="84"/>
                </a:cubicBezTo>
                <a:cubicBezTo>
                  <a:pt x="9581" y="84"/>
                  <a:pt x="9613" y="84"/>
                  <a:pt x="9646" y="86"/>
                </a:cubicBezTo>
                <a:cubicBezTo>
                  <a:pt x="11723" y="158"/>
                  <a:pt x="13041" y="3333"/>
                  <a:pt x="15826" y="3333"/>
                </a:cubicBezTo>
                <a:cubicBezTo>
                  <a:pt x="15918" y="3333"/>
                  <a:pt x="16012" y="3330"/>
                  <a:pt x="16107" y="3322"/>
                </a:cubicBezTo>
                <a:cubicBezTo>
                  <a:pt x="18383" y="3151"/>
                  <a:pt x="20070" y="1378"/>
                  <a:pt x="21053" y="0"/>
                </a:cubicBezTo>
                <a:close/>
              </a:path>
            </a:pathLst>
          </a:custGeom>
          <a:gradFill>
            <a:gsLst>
              <a:gs pos="0">
                <a:schemeClr val="accent1"/>
              </a:gs>
              <a:gs pos="100000">
                <a:schemeClr val="accent2"/>
              </a:gs>
            </a:gsLst>
            <a:path path="circle">
              <a:fillToRect l="50000" t="50000" r="50000" b="50000"/>
            </a:path>
            <a:tileRect/>
          </a:gradFill>
          <a:ln>
            <a:noFill/>
          </a:ln>
          <a:effectLst>
            <a:outerShdw blurRad="200025" dist="47625" dir="942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3" name="Google Shape;233;p21"/>
          <p:cNvSpPr/>
          <p:nvPr/>
        </p:nvSpPr>
        <p:spPr>
          <a:xfrm flipH="1">
            <a:off x="6122600" y="1713596"/>
            <a:ext cx="3019375" cy="3429895"/>
          </a:xfrm>
          <a:custGeom>
            <a:avLst/>
            <a:gdLst/>
            <a:ahLst/>
            <a:cxnLst/>
            <a:rect l="l" t="t" r="r" b="b"/>
            <a:pathLst>
              <a:path w="12327" h="14003" extrusionOk="0">
                <a:moveTo>
                  <a:pt x="1" y="1"/>
                </a:moveTo>
                <a:lnTo>
                  <a:pt x="1" y="14003"/>
                </a:lnTo>
                <a:lnTo>
                  <a:pt x="12327" y="14003"/>
                </a:lnTo>
                <a:cubicBezTo>
                  <a:pt x="11012" y="12977"/>
                  <a:pt x="11717" y="11204"/>
                  <a:pt x="10671" y="10276"/>
                </a:cubicBezTo>
                <a:cubicBezTo>
                  <a:pt x="10267" y="9919"/>
                  <a:pt x="9798" y="9790"/>
                  <a:pt x="9311" y="9790"/>
                </a:cubicBezTo>
                <a:cubicBezTo>
                  <a:pt x="8056" y="9790"/>
                  <a:pt x="6678" y="10643"/>
                  <a:pt x="5960" y="10643"/>
                </a:cubicBezTo>
                <a:cubicBezTo>
                  <a:pt x="5762" y="10643"/>
                  <a:pt x="5615" y="10578"/>
                  <a:pt x="5534" y="10414"/>
                </a:cubicBezTo>
                <a:cubicBezTo>
                  <a:pt x="5031" y="9421"/>
                  <a:pt x="5928" y="8705"/>
                  <a:pt x="4914" y="8097"/>
                </a:cubicBezTo>
                <a:cubicBezTo>
                  <a:pt x="4732" y="7979"/>
                  <a:pt x="4423" y="7936"/>
                  <a:pt x="4070" y="7904"/>
                </a:cubicBezTo>
                <a:cubicBezTo>
                  <a:pt x="3440" y="7851"/>
                  <a:pt x="2810" y="7840"/>
                  <a:pt x="3194" y="6943"/>
                </a:cubicBezTo>
                <a:cubicBezTo>
                  <a:pt x="3621" y="5918"/>
                  <a:pt x="5704" y="5127"/>
                  <a:pt x="4711" y="3034"/>
                </a:cubicBezTo>
                <a:cubicBezTo>
                  <a:pt x="3867" y="1250"/>
                  <a:pt x="887" y="257"/>
                  <a:pt x="1" y="1"/>
                </a:cubicBezTo>
                <a:close/>
              </a:path>
            </a:pathLst>
          </a:custGeom>
          <a:gradFill>
            <a:gsLst>
              <a:gs pos="0">
                <a:schemeClr val="accent1"/>
              </a:gs>
              <a:gs pos="100000">
                <a:schemeClr val="accent2"/>
              </a:gs>
            </a:gsLst>
            <a:path path="circle">
              <a:fillToRect l="50000" t="50000" r="50000" b="50000"/>
            </a:path>
            <a:tileRect/>
          </a:gradFill>
          <a:ln>
            <a:noFill/>
          </a:ln>
          <a:effectLst>
            <a:outerShdw blurRad="200025"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4" name="Google Shape;234;p21"/>
          <p:cNvSpPr txBox="1">
            <a:spLocks noGrp="1"/>
          </p:cNvSpPr>
          <p:nvPr>
            <p:ph type="ctrTitle"/>
          </p:nvPr>
        </p:nvSpPr>
        <p:spPr>
          <a:xfrm flipH="1">
            <a:off x="6053138" y="827965"/>
            <a:ext cx="2308500" cy="3483900"/>
          </a:xfrm>
          <a:prstGeom prst="rect">
            <a:avLst/>
          </a:prstGeom>
          <a:noFill/>
          <a:ln>
            <a:noFill/>
          </a:ln>
        </p:spPr>
        <p:txBody>
          <a:bodyPr spcFirstLastPara="1" wrap="square" lIns="68575" tIns="34275" rIns="68575" bIns="34275" anchor="ctr" anchorCtr="0">
            <a:noAutofit/>
          </a:bodyPr>
          <a:lstStyle>
            <a:lvl1pPr lvl="0" algn="r">
              <a:lnSpc>
                <a:spcPct val="90000"/>
              </a:lnSpc>
              <a:spcBef>
                <a:spcPts val="0"/>
              </a:spcBef>
              <a:spcAft>
                <a:spcPts val="0"/>
              </a:spcAft>
              <a:buClr>
                <a:srgbClr val="FFFFFF"/>
              </a:buClr>
              <a:buSzPts val="1800"/>
              <a:buNone/>
              <a:defRPr sz="1800" b="0">
                <a:solidFill>
                  <a:srgbClr val="FFFFFF"/>
                </a:solidFill>
              </a:defRPr>
            </a:lvl1pPr>
            <a:lvl2pPr lvl="1">
              <a:spcBef>
                <a:spcPts val="0"/>
              </a:spcBef>
              <a:spcAft>
                <a:spcPts val="0"/>
              </a:spcAft>
              <a:buClr>
                <a:srgbClr val="FFFFFF"/>
              </a:buClr>
              <a:buSzPts val="1100"/>
              <a:buNone/>
              <a:defRPr>
                <a:solidFill>
                  <a:srgbClr val="FFFFFF"/>
                </a:solidFill>
              </a:defRPr>
            </a:lvl2pPr>
            <a:lvl3pPr lvl="2">
              <a:spcBef>
                <a:spcPts val="0"/>
              </a:spcBef>
              <a:spcAft>
                <a:spcPts val="0"/>
              </a:spcAft>
              <a:buClr>
                <a:srgbClr val="FFFFFF"/>
              </a:buClr>
              <a:buSzPts val="1100"/>
              <a:buNone/>
              <a:defRPr>
                <a:solidFill>
                  <a:srgbClr val="FFFFFF"/>
                </a:solidFill>
              </a:defRPr>
            </a:lvl3pPr>
            <a:lvl4pPr lvl="3">
              <a:spcBef>
                <a:spcPts val="0"/>
              </a:spcBef>
              <a:spcAft>
                <a:spcPts val="0"/>
              </a:spcAft>
              <a:buClr>
                <a:srgbClr val="FFFFFF"/>
              </a:buClr>
              <a:buSzPts val="1100"/>
              <a:buNone/>
              <a:defRPr>
                <a:solidFill>
                  <a:srgbClr val="FFFFFF"/>
                </a:solidFill>
              </a:defRPr>
            </a:lvl4pPr>
            <a:lvl5pPr lvl="4">
              <a:spcBef>
                <a:spcPts val="0"/>
              </a:spcBef>
              <a:spcAft>
                <a:spcPts val="0"/>
              </a:spcAft>
              <a:buClr>
                <a:srgbClr val="FFFFFF"/>
              </a:buClr>
              <a:buSzPts val="1100"/>
              <a:buNone/>
              <a:defRPr>
                <a:solidFill>
                  <a:srgbClr val="FFFFFF"/>
                </a:solidFill>
              </a:defRPr>
            </a:lvl5pPr>
            <a:lvl6pPr lvl="5">
              <a:spcBef>
                <a:spcPts val="0"/>
              </a:spcBef>
              <a:spcAft>
                <a:spcPts val="0"/>
              </a:spcAft>
              <a:buClr>
                <a:srgbClr val="FFFFFF"/>
              </a:buClr>
              <a:buSzPts val="1100"/>
              <a:buNone/>
              <a:defRPr>
                <a:solidFill>
                  <a:srgbClr val="FFFFFF"/>
                </a:solidFill>
              </a:defRPr>
            </a:lvl6pPr>
            <a:lvl7pPr lvl="6">
              <a:spcBef>
                <a:spcPts val="0"/>
              </a:spcBef>
              <a:spcAft>
                <a:spcPts val="0"/>
              </a:spcAft>
              <a:buClr>
                <a:srgbClr val="FFFFFF"/>
              </a:buClr>
              <a:buSzPts val="1100"/>
              <a:buNone/>
              <a:defRPr>
                <a:solidFill>
                  <a:srgbClr val="FFFFFF"/>
                </a:solidFill>
              </a:defRPr>
            </a:lvl7pPr>
            <a:lvl8pPr lvl="7">
              <a:spcBef>
                <a:spcPts val="0"/>
              </a:spcBef>
              <a:spcAft>
                <a:spcPts val="0"/>
              </a:spcAft>
              <a:buClr>
                <a:srgbClr val="FFFFFF"/>
              </a:buClr>
              <a:buSzPts val="1100"/>
              <a:buNone/>
              <a:defRPr>
                <a:solidFill>
                  <a:srgbClr val="FFFFFF"/>
                </a:solidFill>
              </a:defRPr>
            </a:lvl8pPr>
            <a:lvl9pPr lvl="8">
              <a:spcBef>
                <a:spcPts val="0"/>
              </a:spcBef>
              <a:spcAft>
                <a:spcPts val="0"/>
              </a:spcAft>
              <a:buClr>
                <a:srgbClr val="FFFFFF"/>
              </a:buClr>
              <a:buSzPts val="1100"/>
              <a:buNone/>
              <a:defRPr>
                <a:solidFill>
                  <a:srgbClr val="FFFFFF"/>
                </a:solidFill>
              </a:defRPr>
            </a:lvl9pPr>
          </a:lstStyle>
          <a:p>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TITLE 2">
  <p:cSld name="10_Título y objetos">
    <p:bg>
      <p:bgPr>
        <a:gradFill>
          <a:gsLst>
            <a:gs pos="0">
              <a:schemeClr val="accent1"/>
            </a:gs>
            <a:gs pos="100000">
              <a:schemeClr val="accent2"/>
            </a:gs>
          </a:gsLst>
          <a:path path="circle">
            <a:fillToRect l="50000" t="50000" r="50000" b="50000"/>
          </a:path>
          <a:tileRect/>
        </a:gradFill>
        <a:effectLst/>
      </p:bgPr>
    </p:bg>
    <p:spTree>
      <p:nvGrpSpPr>
        <p:cNvPr id="1" name="Shape 235"/>
        <p:cNvGrpSpPr/>
        <p:nvPr/>
      </p:nvGrpSpPr>
      <p:grpSpPr>
        <a:xfrm>
          <a:off x="0" y="0"/>
          <a:ext cx="0" cy="0"/>
          <a:chOff x="0" y="0"/>
          <a:chExt cx="0" cy="0"/>
        </a:xfrm>
      </p:grpSpPr>
      <p:sp>
        <p:nvSpPr>
          <p:cNvPr id="236" name="Google Shape;236;p22"/>
          <p:cNvSpPr txBox="1"/>
          <p:nvPr/>
        </p:nvSpPr>
        <p:spPr>
          <a:xfrm>
            <a:off x="6772942" y="4670822"/>
            <a:ext cx="2057400" cy="273900"/>
          </a:xfrm>
          <a:prstGeom prst="rect">
            <a:avLst/>
          </a:prstGeom>
          <a:noFill/>
          <a:ln>
            <a:noFill/>
          </a:ln>
        </p:spPr>
        <p:txBody>
          <a:bodyPr spcFirstLastPara="1" wrap="square" lIns="68575" tIns="34275" rIns="68575" bIns="34275" anchor="ctr" anchorCtr="0">
            <a:noAutofit/>
          </a:bodyPr>
          <a:lstStyle/>
          <a:p>
            <a:pPr marL="0" marR="0" lvl="0" indent="0" algn="r" rtl="0">
              <a:spcBef>
                <a:spcPts val="0"/>
              </a:spcBef>
              <a:spcAft>
                <a:spcPts val="0"/>
              </a:spcAft>
              <a:buNone/>
            </a:pPr>
            <a:fld id="{00000000-1234-1234-1234-123412341234}" type="slidenum">
              <a:rPr lang="en" sz="800" b="0" i="0" u="none" strike="noStrike" cap="none">
                <a:solidFill>
                  <a:schemeClr val="dk1"/>
                </a:solidFill>
                <a:latin typeface="Nunito Sans SemiBold"/>
                <a:ea typeface="Nunito Sans SemiBold"/>
                <a:cs typeface="Nunito Sans SemiBold"/>
                <a:sym typeface="Nunito Sans SemiBold"/>
              </a:rPr>
              <a:t>‹#›</a:t>
            </a:fld>
            <a:endParaRPr sz="800" b="0" i="0" u="none" strike="noStrike" cap="none">
              <a:solidFill>
                <a:schemeClr val="dk1"/>
              </a:solidFill>
              <a:latin typeface="Nunito Sans SemiBold"/>
              <a:ea typeface="Nunito Sans SemiBold"/>
              <a:cs typeface="Nunito Sans SemiBold"/>
              <a:sym typeface="Nunito Sans SemiBold"/>
            </a:endParaRPr>
          </a:p>
        </p:txBody>
      </p:sp>
      <p:sp>
        <p:nvSpPr>
          <p:cNvPr id="237" name="Google Shape;237;p22"/>
          <p:cNvSpPr/>
          <p:nvPr/>
        </p:nvSpPr>
        <p:spPr>
          <a:xfrm>
            <a:off x="33672" y="0"/>
            <a:ext cx="1957071" cy="2650496"/>
          </a:xfrm>
          <a:custGeom>
            <a:avLst/>
            <a:gdLst/>
            <a:ahLst/>
            <a:cxnLst/>
            <a:rect l="l" t="t" r="r" b="b"/>
            <a:pathLst>
              <a:path w="7990" h="10821" extrusionOk="0">
                <a:moveTo>
                  <a:pt x="4049" y="0"/>
                </a:moveTo>
                <a:lnTo>
                  <a:pt x="1016" y="1880"/>
                </a:lnTo>
                <a:lnTo>
                  <a:pt x="1" y="6655"/>
                </a:lnTo>
                <a:cubicBezTo>
                  <a:pt x="1" y="6655"/>
                  <a:pt x="55" y="6826"/>
                  <a:pt x="150" y="7092"/>
                </a:cubicBezTo>
                <a:cubicBezTo>
                  <a:pt x="1293" y="7455"/>
                  <a:pt x="3793" y="8417"/>
                  <a:pt x="4551" y="10030"/>
                </a:cubicBezTo>
                <a:cubicBezTo>
                  <a:pt x="4690" y="10318"/>
                  <a:pt x="4764" y="10574"/>
                  <a:pt x="4797" y="10820"/>
                </a:cubicBezTo>
                <a:cubicBezTo>
                  <a:pt x="5609" y="10403"/>
                  <a:pt x="6271" y="9698"/>
                  <a:pt x="6324" y="8844"/>
                </a:cubicBezTo>
                <a:cubicBezTo>
                  <a:pt x="6409" y="7103"/>
                  <a:pt x="3440" y="7092"/>
                  <a:pt x="3867" y="6516"/>
                </a:cubicBezTo>
                <a:cubicBezTo>
                  <a:pt x="4294" y="5939"/>
                  <a:pt x="6313" y="6558"/>
                  <a:pt x="7135" y="4903"/>
                </a:cubicBezTo>
                <a:cubicBezTo>
                  <a:pt x="7990" y="3173"/>
                  <a:pt x="5908" y="876"/>
                  <a:pt x="5010" y="0"/>
                </a:cubicBezTo>
                <a:close/>
              </a:path>
            </a:pathLst>
          </a:custGeom>
          <a:gradFill>
            <a:gsLst>
              <a:gs pos="0">
                <a:schemeClr val="accent1"/>
              </a:gs>
              <a:gs pos="100000">
                <a:schemeClr val="accent2"/>
              </a:gs>
            </a:gsLst>
            <a:path path="circle">
              <a:fillToRect l="50000" t="50000" r="50000" b="50000"/>
            </a:path>
            <a:tileRect/>
          </a:gradFill>
          <a:ln>
            <a:noFill/>
          </a:ln>
          <a:effectLst>
            <a:outerShdw blurRad="200025"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8" name="Google Shape;238;p22"/>
          <p:cNvSpPr/>
          <p:nvPr/>
        </p:nvSpPr>
        <p:spPr>
          <a:xfrm>
            <a:off x="-186038" y="0"/>
            <a:ext cx="5156722" cy="5057276"/>
          </a:xfrm>
          <a:custGeom>
            <a:avLst/>
            <a:gdLst/>
            <a:ahLst/>
            <a:cxnLst/>
            <a:rect l="l" t="t" r="r" b="b"/>
            <a:pathLst>
              <a:path w="21053" h="20647" extrusionOk="0">
                <a:moveTo>
                  <a:pt x="738" y="0"/>
                </a:moveTo>
                <a:lnTo>
                  <a:pt x="738" y="20647"/>
                </a:lnTo>
                <a:cubicBezTo>
                  <a:pt x="2874" y="19194"/>
                  <a:pt x="4764" y="13661"/>
                  <a:pt x="2628" y="12967"/>
                </a:cubicBezTo>
                <a:cubicBezTo>
                  <a:pt x="866" y="12390"/>
                  <a:pt x="0" y="10831"/>
                  <a:pt x="2051" y="8919"/>
                </a:cubicBezTo>
                <a:cubicBezTo>
                  <a:pt x="4102" y="7007"/>
                  <a:pt x="919" y="5587"/>
                  <a:pt x="2030" y="4187"/>
                </a:cubicBezTo>
                <a:cubicBezTo>
                  <a:pt x="2299" y="3843"/>
                  <a:pt x="2637" y="3724"/>
                  <a:pt x="3010" y="3724"/>
                </a:cubicBezTo>
                <a:cubicBezTo>
                  <a:pt x="3839" y="3724"/>
                  <a:pt x="4845" y="4307"/>
                  <a:pt x="5669" y="4307"/>
                </a:cubicBezTo>
                <a:cubicBezTo>
                  <a:pt x="5994" y="4307"/>
                  <a:pt x="6291" y="4217"/>
                  <a:pt x="6537" y="3963"/>
                </a:cubicBezTo>
                <a:cubicBezTo>
                  <a:pt x="7663" y="2806"/>
                  <a:pt x="7494" y="84"/>
                  <a:pt x="9550" y="84"/>
                </a:cubicBezTo>
                <a:cubicBezTo>
                  <a:pt x="9581" y="84"/>
                  <a:pt x="9613" y="84"/>
                  <a:pt x="9646" y="86"/>
                </a:cubicBezTo>
                <a:cubicBezTo>
                  <a:pt x="11723" y="158"/>
                  <a:pt x="13041" y="3333"/>
                  <a:pt x="15826" y="3333"/>
                </a:cubicBezTo>
                <a:cubicBezTo>
                  <a:pt x="15918" y="3333"/>
                  <a:pt x="16012" y="3330"/>
                  <a:pt x="16107" y="3322"/>
                </a:cubicBezTo>
                <a:cubicBezTo>
                  <a:pt x="18383" y="3151"/>
                  <a:pt x="20070" y="1378"/>
                  <a:pt x="21053" y="0"/>
                </a:cubicBezTo>
                <a:close/>
              </a:path>
            </a:pathLst>
          </a:custGeom>
          <a:gradFill>
            <a:gsLst>
              <a:gs pos="0">
                <a:schemeClr val="accent1"/>
              </a:gs>
              <a:gs pos="100000">
                <a:schemeClr val="accent2"/>
              </a:gs>
            </a:gsLst>
            <a:path path="circle">
              <a:fillToRect l="50000" t="50000" r="50000" b="50000"/>
            </a:path>
            <a:tileRect/>
          </a:gradFill>
          <a:ln>
            <a:noFill/>
          </a:ln>
          <a:effectLst>
            <a:outerShdw blurRad="200025" dist="47625" dir="942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9" name="Google Shape;239;p22"/>
          <p:cNvSpPr/>
          <p:nvPr/>
        </p:nvSpPr>
        <p:spPr>
          <a:xfrm>
            <a:off x="-5518" y="1713596"/>
            <a:ext cx="3019375" cy="3429895"/>
          </a:xfrm>
          <a:custGeom>
            <a:avLst/>
            <a:gdLst/>
            <a:ahLst/>
            <a:cxnLst/>
            <a:rect l="l" t="t" r="r" b="b"/>
            <a:pathLst>
              <a:path w="12327" h="14003" extrusionOk="0">
                <a:moveTo>
                  <a:pt x="1" y="1"/>
                </a:moveTo>
                <a:lnTo>
                  <a:pt x="1" y="14003"/>
                </a:lnTo>
                <a:lnTo>
                  <a:pt x="12327" y="14003"/>
                </a:lnTo>
                <a:cubicBezTo>
                  <a:pt x="11012" y="12977"/>
                  <a:pt x="11717" y="11204"/>
                  <a:pt x="10671" y="10276"/>
                </a:cubicBezTo>
                <a:cubicBezTo>
                  <a:pt x="10267" y="9919"/>
                  <a:pt x="9798" y="9790"/>
                  <a:pt x="9311" y="9790"/>
                </a:cubicBezTo>
                <a:cubicBezTo>
                  <a:pt x="8056" y="9790"/>
                  <a:pt x="6678" y="10643"/>
                  <a:pt x="5960" y="10643"/>
                </a:cubicBezTo>
                <a:cubicBezTo>
                  <a:pt x="5762" y="10643"/>
                  <a:pt x="5615" y="10578"/>
                  <a:pt x="5534" y="10414"/>
                </a:cubicBezTo>
                <a:cubicBezTo>
                  <a:pt x="5031" y="9421"/>
                  <a:pt x="5928" y="8705"/>
                  <a:pt x="4914" y="8097"/>
                </a:cubicBezTo>
                <a:cubicBezTo>
                  <a:pt x="4732" y="7979"/>
                  <a:pt x="4423" y="7936"/>
                  <a:pt x="4070" y="7904"/>
                </a:cubicBezTo>
                <a:cubicBezTo>
                  <a:pt x="3440" y="7851"/>
                  <a:pt x="2810" y="7840"/>
                  <a:pt x="3194" y="6943"/>
                </a:cubicBezTo>
                <a:cubicBezTo>
                  <a:pt x="3621" y="5918"/>
                  <a:pt x="5704" y="5127"/>
                  <a:pt x="4711" y="3034"/>
                </a:cubicBezTo>
                <a:cubicBezTo>
                  <a:pt x="3867" y="1250"/>
                  <a:pt x="887" y="257"/>
                  <a:pt x="1" y="1"/>
                </a:cubicBezTo>
                <a:close/>
              </a:path>
            </a:pathLst>
          </a:custGeom>
          <a:gradFill>
            <a:gsLst>
              <a:gs pos="0">
                <a:schemeClr val="accent1"/>
              </a:gs>
              <a:gs pos="100000">
                <a:schemeClr val="accent2"/>
              </a:gs>
            </a:gsLst>
            <a:path path="circle">
              <a:fillToRect l="50000" t="50000" r="50000" b="50000"/>
            </a:path>
            <a:tileRect/>
          </a:gradFill>
          <a:ln>
            <a:noFill/>
          </a:ln>
          <a:effectLst>
            <a:outerShdw blurRad="200025"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0" name="Google Shape;240;p22"/>
          <p:cNvSpPr txBox="1">
            <a:spLocks noGrp="1"/>
          </p:cNvSpPr>
          <p:nvPr>
            <p:ph type="ctrTitle"/>
          </p:nvPr>
        </p:nvSpPr>
        <p:spPr>
          <a:xfrm flipH="1">
            <a:off x="834248" y="827965"/>
            <a:ext cx="2308500" cy="3483900"/>
          </a:xfrm>
          <a:prstGeom prst="rect">
            <a:avLst/>
          </a:prstGeom>
          <a:noFill/>
          <a:ln>
            <a:noFill/>
          </a:ln>
        </p:spPr>
        <p:txBody>
          <a:bodyPr spcFirstLastPara="1" wrap="square" lIns="68575" tIns="34275" rIns="68575" bIns="34275" anchor="ctr" anchorCtr="0">
            <a:noAutofit/>
          </a:bodyPr>
          <a:lstStyle>
            <a:lvl1pPr lvl="0" algn="l">
              <a:lnSpc>
                <a:spcPct val="90000"/>
              </a:lnSpc>
              <a:spcBef>
                <a:spcPts val="0"/>
              </a:spcBef>
              <a:spcAft>
                <a:spcPts val="0"/>
              </a:spcAft>
              <a:buClr>
                <a:srgbClr val="FFFFFF"/>
              </a:buClr>
              <a:buSzPts val="1800"/>
              <a:buNone/>
              <a:defRPr sz="1800" b="0">
                <a:solidFill>
                  <a:srgbClr val="FFFFFF"/>
                </a:solidFill>
              </a:defRPr>
            </a:lvl1pPr>
            <a:lvl2pPr lvl="1">
              <a:spcBef>
                <a:spcPts val="0"/>
              </a:spcBef>
              <a:spcAft>
                <a:spcPts val="0"/>
              </a:spcAft>
              <a:buClr>
                <a:srgbClr val="FFFFFF"/>
              </a:buClr>
              <a:buSzPts val="1100"/>
              <a:buNone/>
              <a:defRPr>
                <a:solidFill>
                  <a:srgbClr val="FFFFFF"/>
                </a:solidFill>
              </a:defRPr>
            </a:lvl2pPr>
            <a:lvl3pPr lvl="2">
              <a:spcBef>
                <a:spcPts val="0"/>
              </a:spcBef>
              <a:spcAft>
                <a:spcPts val="0"/>
              </a:spcAft>
              <a:buClr>
                <a:srgbClr val="FFFFFF"/>
              </a:buClr>
              <a:buSzPts val="1100"/>
              <a:buNone/>
              <a:defRPr>
                <a:solidFill>
                  <a:srgbClr val="FFFFFF"/>
                </a:solidFill>
              </a:defRPr>
            </a:lvl3pPr>
            <a:lvl4pPr lvl="3">
              <a:spcBef>
                <a:spcPts val="0"/>
              </a:spcBef>
              <a:spcAft>
                <a:spcPts val="0"/>
              </a:spcAft>
              <a:buClr>
                <a:srgbClr val="FFFFFF"/>
              </a:buClr>
              <a:buSzPts val="1100"/>
              <a:buNone/>
              <a:defRPr>
                <a:solidFill>
                  <a:srgbClr val="FFFFFF"/>
                </a:solidFill>
              </a:defRPr>
            </a:lvl4pPr>
            <a:lvl5pPr lvl="4">
              <a:spcBef>
                <a:spcPts val="0"/>
              </a:spcBef>
              <a:spcAft>
                <a:spcPts val="0"/>
              </a:spcAft>
              <a:buClr>
                <a:srgbClr val="FFFFFF"/>
              </a:buClr>
              <a:buSzPts val="1100"/>
              <a:buNone/>
              <a:defRPr>
                <a:solidFill>
                  <a:srgbClr val="FFFFFF"/>
                </a:solidFill>
              </a:defRPr>
            </a:lvl5pPr>
            <a:lvl6pPr lvl="5">
              <a:spcBef>
                <a:spcPts val="0"/>
              </a:spcBef>
              <a:spcAft>
                <a:spcPts val="0"/>
              </a:spcAft>
              <a:buClr>
                <a:srgbClr val="FFFFFF"/>
              </a:buClr>
              <a:buSzPts val="1100"/>
              <a:buNone/>
              <a:defRPr>
                <a:solidFill>
                  <a:srgbClr val="FFFFFF"/>
                </a:solidFill>
              </a:defRPr>
            </a:lvl6pPr>
            <a:lvl7pPr lvl="6">
              <a:spcBef>
                <a:spcPts val="0"/>
              </a:spcBef>
              <a:spcAft>
                <a:spcPts val="0"/>
              </a:spcAft>
              <a:buClr>
                <a:srgbClr val="FFFFFF"/>
              </a:buClr>
              <a:buSzPts val="1100"/>
              <a:buNone/>
              <a:defRPr>
                <a:solidFill>
                  <a:srgbClr val="FFFFFF"/>
                </a:solidFill>
              </a:defRPr>
            </a:lvl7pPr>
            <a:lvl8pPr lvl="7">
              <a:spcBef>
                <a:spcPts val="0"/>
              </a:spcBef>
              <a:spcAft>
                <a:spcPts val="0"/>
              </a:spcAft>
              <a:buClr>
                <a:srgbClr val="FFFFFF"/>
              </a:buClr>
              <a:buSzPts val="1100"/>
              <a:buNone/>
              <a:defRPr>
                <a:solidFill>
                  <a:srgbClr val="FFFFFF"/>
                </a:solidFill>
              </a:defRPr>
            </a:lvl8pPr>
            <a:lvl9pPr lvl="8">
              <a:spcBef>
                <a:spcPts val="0"/>
              </a:spcBef>
              <a:spcAft>
                <a:spcPts val="0"/>
              </a:spcAft>
              <a:buClr>
                <a:srgbClr val="FFFFFF"/>
              </a:buClr>
              <a:buSzPts val="1100"/>
              <a:buNone/>
              <a:defRPr>
                <a:solidFill>
                  <a:srgbClr val="FFFFFF"/>
                </a:solidFill>
              </a:defRPr>
            </a:lvl9pPr>
          </a:lstStyle>
          <a:p>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TITLE + SIX COLUMNS 1">
  <p:cSld name="10_Título y objetos_1">
    <p:bg>
      <p:bgPr>
        <a:gradFill>
          <a:gsLst>
            <a:gs pos="0">
              <a:schemeClr val="accent1"/>
            </a:gs>
            <a:gs pos="100000">
              <a:schemeClr val="accent2"/>
            </a:gs>
          </a:gsLst>
          <a:path path="circle">
            <a:fillToRect l="50000" t="50000" r="50000" b="50000"/>
          </a:path>
          <a:tileRect/>
        </a:gradFill>
        <a:effectLst/>
      </p:bgPr>
    </p:bg>
    <p:spTree>
      <p:nvGrpSpPr>
        <p:cNvPr id="1" name="Shape 241"/>
        <p:cNvGrpSpPr/>
        <p:nvPr/>
      </p:nvGrpSpPr>
      <p:grpSpPr>
        <a:xfrm>
          <a:off x="0" y="0"/>
          <a:ext cx="0" cy="0"/>
          <a:chOff x="0" y="0"/>
          <a:chExt cx="0" cy="0"/>
        </a:xfrm>
      </p:grpSpPr>
      <p:sp>
        <p:nvSpPr>
          <p:cNvPr id="242" name="Google Shape;242;p23"/>
          <p:cNvSpPr txBox="1"/>
          <p:nvPr/>
        </p:nvSpPr>
        <p:spPr>
          <a:xfrm>
            <a:off x="6772942" y="4670822"/>
            <a:ext cx="2057400" cy="273900"/>
          </a:xfrm>
          <a:prstGeom prst="rect">
            <a:avLst/>
          </a:prstGeom>
          <a:noFill/>
          <a:ln>
            <a:noFill/>
          </a:ln>
        </p:spPr>
        <p:txBody>
          <a:bodyPr spcFirstLastPara="1" wrap="square" lIns="68575" tIns="34275" rIns="68575" bIns="34275" anchor="ctr" anchorCtr="0">
            <a:noAutofit/>
          </a:bodyPr>
          <a:lstStyle/>
          <a:p>
            <a:pPr marL="0" marR="0" lvl="0" indent="0" algn="r" rtl="0">
              <a:spcBef>
                <a:spcPts val="0"/>
              </a:spcBef>
              <a:spcAft>
                <a:spcPts val="0"/>
              </a:spcAft>
              <a:buNone/>
            </a:pPr>
            <a:fld id="{00000000-1234-1234-1234-123412341234}" type="slidenum">
              <a:rPr lang="en" sz="800" b="0" i="0" u="none" strike="noStrike" cap="none">
                <a:solidFill>
                  <a:schemeClr val="dk1"/>
                </a:solidFill>
                <a:latin typeface="Nunito Sans SemiBold"/>
                <a:ea typeface="Nunito Sans SemiBold"/>
                <a:cs typeface="Nunito Sans SemiBold"/>
                <a:sym typeface="Nunito Sans SemiBold"/>
              </a:rPr>
              <a:t>‹#›</a:t>
            </a:fld>
            <a:endParaRPr sz="800" b="0" i="0" u="none" strike="noStrike" cap="none">
              <a:solidFill>
                <a:schemeClr val="dk1"/>
              </a:solidFill>
              <a:latin typeface="Nunito Sans SemiBold"/>
              <a:ea typeface="Nunito Sans SemiBold"/>
              <a:cs typeface="Nunito Sans SemiBold"/>
              <a:sym typeface="Nunito Sans SemiBold"/>
            </a:endParaRPr>
          </a:p>
        </p:txBody>
      </p:sp>
      <p:sp>
        <p:nvSpPr>
          <p:cNvPr id="243" name="Google Shape;243;p23"/>
          <p:cNvSpPr/>
          <p:nvPr/>
        </p:nvSpPr>
        <p:spPr>
          <a:xfrm>
            <a:off x="3059250" y="-123570"/>
            <a:ext cx="1789200" cy="2629800"/>
          </a:xfrm>
          <a:prstGeom prst="rect">
            <a:avLst/>
          </a:prstGeom>
          <a:noFill/>
          <a:ln w="28575" cap="flat" cmpd="sng">
            <a:solidFill>
              <a:srgbClr val="FFFFFF"/>
            </a:solidFill>
            <a:prstDash val="solid"/>
            <a:miter lim="800000"/>
            <a:headEnd type="none" w="sm" len="sm"/>
            <a:tailEnd type="none" w="sm" len="sm"/>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b="0" i="0" u="none" strike="noStrike" cap="none">
              <a:solidFill>
                <a:schemeClr val="lt1"/>
              </a:solidFill>
              <a:latin typeface="Calibri"/>
              <a:ea typeface="Calibri"/>
              <a:cs typeface="Calibri"/>
              <a:sym typeface="Calibri"/>
            </a:endParaRPr>
          </a:p>
        </p:txBody>
      </p:sp>
      <p:sp>
        <p:nvSpPr>
          <p:cNvPr id="244" name="Google Shape;244;p23"/>
          <p:cNvSpPr/>
          <p:nvPr/>
        </p:nvSpPr>
        <p:spPr>
          <a:xfrm>
            <a:off x="4991939" y="-123570"/>
            <a:ext cx="1786800" cy="2629800"/>
          </a:xfrm>
          <a:prstGeom prst="rect">
            <a:avLst/>
          </a:prstGeom>
          <a:noFill/>
          <a:ln w="28575" cap="flat" cmpd="sng">
            <a:solidFill>
              <a:srgbClr val="FFFFFF"/>
            </a:solidFill>
            <a:prstDash val="solid"/>
            <a:miter lim="800000"/>
            <a:headEnd type="none" w="sm" len="sm"/>
            <a:tailEnd type="none" w="sm" len="sm"/>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b="0" i="0" u="none" strike="noStrike" cap="none">
              <a:solidFill>
                <a:schemeClr val="lt1"/>
              </a:solidFill>
              <a:latin typeface="Calibri"/>
              <a:ea typeface="Calibri"/>
              <a:cs typeface="Calibri"/>
              <a:sym typeface="Calibri"/>
            </a:endParaRPr>
          </a:p>
        </p:txBody>
      </p:sp>
      <p:sp>
        <p:nvSpPr>
          <p:cNvPr id="245" name="Google Shape;245;p23"/>
          <p:cNvSpPr/>
          <p:nvPr/>
        </p:nvSpPr>
        <p:spPr>
          <a:xfrm>
            <a:off x="6937646" y="-123570"/>
            <a:ext cx="1761900" cy="2629800"/>
          </a:xfrm>
          <a:prstGeom prst="rect">
            <a:avLst/>
          </a:prstGeom>
          <a:noFill/>
          <a:ln w="28575" cap="flat" cmpd="sng">
            <a:solidFill>
              <a:srgbClr val="FFFFFF"/>
            </a:solidFill>
            <a:prstDash val="solid"/>
            <a:miter lim="800000"/>
            <a:headEnd type="none" w="sm" len="sm"/>
            <a:tailEnd type="none" w="sm" len="sm"/>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b="0" i="0" u="none" strike="noStrike" cap="none">
              <a:solidFill>
                <a:schemeClr val="lt1"/>
              </a:solidFill>
              <a:latin typeface="Calibri"/>
              <a:ea typeface="Calibri"/>
              <a:cs typeface="Calibri"/>
              <a:sym typeface="Calibri"/>
            </a:endParaRPr>
          </a:p>
        </p:txBody>
      </p:sp>
      <p:sp>
        <p:nvSpPr>
          <p:cNvPr id="246" name="Google Shape;246;p23"/>
          <p:cNvSpPr/>
          <p:nvPr/>
        </p:nvSpPr>
        <p:spPr>
          <a:xfrm>
            <a:off x="3059250" y="2710354"/>
            <a:ext cx="1789200" cy="2556000"/>
          </a:xfrm>
          <a:prstGeom prst="rect">
            <a:avLst/>
          </a:prstGeom>
          <a:noFill/>
          <a:ln w="28575" cap="flat" cmpd="sng">
            <a:solidFill>
              <a:srgbClr val="FFFFFF"/>
            </a:solidFill>
            <a:prstDash val="solid"/>
            <a:miter lim="800000"/>
            <a:headEnd type="none" w="sm" len="sm"/>
            <a:tailEnd type="none" w="sm" len="sm"/>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b="0" i="0" u="none" strike="noStrike" cap="none">
              <a:solidFill>
                <a:schemeClr val="lt1"/>
              </a:solidFill>
              <a:latin typeface="Calibri"/>
              <a:ea typeface="Calibri"/>
              <a:cs typeface="Calibri"/>
              <a:sym typeface="Calibri"/>
            </a:endParaRPr>
          </a:p>
        </p:txBody>
      </p:sp>
      <p:sp>
        <p:nvSpPr>
          <p:cNvPr id="247" name="Google Shape;247;p23"/>
          <p:cNvSpPr/>
          <p:nvPr/>
        </p:nvSpPr>
        <p:spPr>
          <a:xfrm>
            <a:off x="4991939" y="2710354"/>
            <a:ext cx="1786800" cy="2556000"/>
          </a:xfrm>
          <a:prstGeom prst="rect">
            <a:avLst/>
          </a:prstGeom>
          <a:noFill/>
          <a:ln w="28575" cap="flat" cmpd="sng">
            <a:solidFill>
              <a:srgbClr val="FFFFFF"/>
            </a:solidFill>
            <a:prstDash val="solid"/>
            <a:miter lim="800000"/>
            <a:headEnd type="none" w="sm" len="sm"/>
            <a:tailEnd type="none" w="sm" len="sm"/>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b="0" i="0" u="none" strike="noStrike" cap="none">
              <a:solidFill>
                <a:schemeClr val="lt1"/>
              </a:solidFill>
              <a:latin typeface="Calibri"/>
              <a:ea typeface="Calibri"/>
              <a:cs typeface="Calibri"/>
              <a:sym typeface="Calibri"/>
            </a:endParaRPr>
          </a:p>
        </p:txBody>
      </p:sp>
      <p:sp>
        <p:nvSpPr>
          <p:cNvPr id="248" name="Google Shape;248;p23"/>
          <p:cNvSpPr/>
          <p:nvPr/>
        </p:nvSpPr>
        <p:spPr>
          <a:xfrm>
            <a:off x="6937646" y="2710354"/>
            <a:ext cx="1761900" cy="2556000"/>
          </a:xfrm>
          <a:prstGeom prst="rect">
            <a:avLst/>
          </a:prstGeom>
          <a:noFill/>
          <a:ln w="28575" cap="flat" cmpd="sng">
            <a:solidFill>
              <a:srgbClr val="FFFFFF"/>
            </a:solidFill>
            <a:prstDash val="solid"/>
            <a:miter lim="800000"/>
            <a:headEnd type="none" w="sm" len="sm"/>
            <a:tailEnd type="none" w="sm" len="sm"/>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b="0" i="0" u="none" strike="noStrike" cap="none">
              <a:solidFill>
                <a:schemeClr val="lt1"/>
              </a:solidFill>
              <a:latin typeface="Calibri"/>
              <a:ea typeface="Calibri"/>
              <a:cs typeface="Calibri"/>
              <a:sym typeface="Calibri"/>
            </a:endParaRPr>
          </a:p>
        </p:txBody>
      </p:sp>
      <p:sp>
        <p:nvSpPr>
          <p:cNvPr id="249" name="Google Shape;249;p23"/>
          <p:cNvSpPr txBox="1">
            <a:spLocks noGrp="1"/>
          </p:cNvSpPr>
          <p:nvPr>
            <p:ph type="subTitle" idx="1"/>
          </p:nvPr>
        </p:nvSpPr>
        <p:spPr>
          <a:xfrm flipH="1">
            <a:off x="3059251" y="1527275"/>
            <a:ext cx="1789200" cy="233700"/>
          </a:xfrm>
          <a:prstGeom prst="rect">
            <a:avLst/>
          </a:prstGeom>
        </p:spPr>
        <p:txBody>
          <a:bodyPr spcFirstLastPara="1" wrap="square" lIns="68575" tIns="34275" rIns="68575" bIns="34275" anchor="b" anchorCtr="0">
            <a:noAutofit/>
          </a:bodyPr>
          <a:lstStyle>
            <a:lvl1pPr lvl="0" algn="ctr" rtl="0">
              <a:lnSpc>
                <a:spcPct val="100000"/>
              </a:lnSpc>
              <a:spcBef>
                <a:spcPts val="800"/>
              </a:spcBef>
              <a:spcAft>
                <a:spcPts val="0"/>
              </a:spcAft>
              <a:buClr>
                <a:srgbClr val="FFFFFF"/>
              </a:buClr>
              <a:buSzPts val="1400"/>
              <a:buFont typeface="Squada One"/>
              <a:buNone/>
              <a:defRPr sz="1400">
                <a:solidFill>
                  <a:srgbClr val="FFFFFF"/>
                </a:solidFill>
                <a:latin typeface="Squada One"/>
                <a:ea typeface="Squada One"/>
                <a:cs typeface="Squada One"/>
                <a:sym typeface="Squada One"/>
              </a:defRPr>
            </a:lvl1pPr>
            <a:lvl2pPr lvl="1" algn="ctr" rtl="0">
              <a:lnSpc>
                <a:spcPct val="100000"/>
              </a:lnSpc>
              <a:spcBef>
                <a:spcPts val="400"/>
              </a:spcBef>
              <a:spcAft>
                <a:spcPts val="0"/>
              </a:spcAft>
              <a:buClr>
                <a:srgbClr val="FFFFFF"/>
              </a:buClr>
              <a:buSzPts val="1400"/>
              <a:buFont typeface="Squada One"/>
              <a:buNone/>
              <a:defRPr sz="1400">
                <a:solidFill>
                  <a:srgbClr val="FFFFFF"/>
                </a:solidFill>
                <a:latin typeface="Squada One"/>
                <a:ea typeface="Squada One"/>
                <a:cs typeface="Squada One"/>
                <a:sym typeface="Squada One"/>
              </a:defRPr>
            </a:lvl2pPr>
            <a:lvl3pPr lvl="2" algn="ctr" rtl="0">
              <a:lnSpc>
                <a:spcPct val="100000"/>
              </a:lnSpc>
              <a:spcBef>
                <a:spcPts val="400"/>
              </a:spcBef>
              <a:spcAft>
                <a:spcPts val="0"/>
              </a:spcAft>
              <a:buClr>
                <a:srgbClr val="FFFFFF"/>
              </a:buClr>
              <a:buSzPts val="1400"/>
              <a:buFont typeface="Squada One"/>
              <a:buNone/>
              <a:defRPr sz="1400">
                <a:solidFill>
                  <a:srgbClr val="FFFFFF"/>
                </a:solidFill>
                <a:latin typeface="Squada One"/>
                <a:ea typeface="Squada One"/>
                <a:cs typeface="Squada One"/>
                <a:sym typeface="Squada One"/>
              </a:defRPr>
            </a:lvl3pPr>
            <a:lvl4pPr lvl="3" algn="ctr" rtl="0">
              <a:lnSpc>
                <a:spcPct val="100000"/>
              </a:lnSpc>
              <a:spcBef>
                <a:spcPts val="400"/>
              </a:spcBef>
              <a:spcAft>
                <a:spcPts val="0"/>
              </a:spcAft>
              <a:buClr>
                <a:srgbClr val="FFFFFF"/>
              </a:buClr>
              <a:buSzPts val="1400"/>
              <a:buFont typeface="Squada One"/>
              <a:buNone/>
              <a:defRPr sz="1400">
                <a:solidFill>
                  <a:srgbClr val="FFFFFF"/>
                </a:solidFill>
                <a:latin typeface="Squada One"/>
                <a:ea typeface="Squada One"/>
                <a:cs typeface="Squada One"/>
                <a:sym typeface="Squada One"/>
              </a:defRPr>
            </a:lvl4pPr>
            <a:lvl5pPr lvl="4" algn="ctr" rtl="0">
              <a:lnSpc>
                <a:spcPct val="100000"/>
              </a:lnSpc>
              <a:spcBef>
                <a:spcPts val="400"/>
              </a:spcBef>
              <a:spcAft>
                <a:spcPts val="0"/>
              </a:spcAft>
              <a:buClr>
                <a:srgbClr val="FFFFFF"/>
              </a:buClr>
              <a:buSzPts val="1400"/>
              <a:buFont typeface="Squada One"/>
              <a:buNone/>
              <a:defRPr sz="1400">
                <a:solidFill>
                  <a:srgbClr val="FFFFFF"/>
                </a:solidFill>
                <a:latin typeface="Squada One"/>
                <a:ea typeface="Squada One"/>
                <a:cs typeface="Squada One"/>
                <a:sym typeface="Squada One"/>
              </a:defRPr>
            </a:lvl5pPr>
            <a:lvl6pPr lvl="5" algn="ctr" rtl="0">
              <a:lnSpc>
                <a:spcPct val="100000"/>
              </a:lnSpc>
              <a:spcBef>
                <a:spcPts val="400"/>
              </a:spcBef>
              <a:spcAft>
                <a:spcPts val="0"/>
              </a:spcAft>
              <a:buClr>
                <a:srgbClr val="FFFFFF"/>
              </a:buClr>
              <a:buSzPts val="1400"/>
              <a:buFont typeface="Squada One"/>
              <a:buNone/>
              <a:defRPr sz="1400">
                <a:solidFill>
                  <a:srgbClr val="FFFFFF"/>
                </a:solidFill>
                <a:latin typeface="Squada One"/>
                <a:ea typeface="Squada One"/>
                <a:cs typeface="Squada One"/>
                <a:sym typeface="Squada One"/>
              </a:defRPr>
            </a:lvl6pPr>
            <a:lvl7pPr lvl="6" algn="ctr" rtl="0">
              <a:lnSpc>
                <a:spcPct val="100000"/>
              </a:lnSpc>
              <a:spcBef>
                <a:spcPts val="400"/>
              </a:spcBef>
              <a:spcAft>
                <a:spcPts val="0"/>
              </a:spcAft>
              <a:buClr>
                <a:srgbClr val="FFFFFF"/>
              </a:buClr>
              <a:buSzPts val="1400"/>
              <a:buFont typeface="Squada One"/>
              <a:buNone/>
              <a:defRPr sz="1400">
                <a:solidFill>
                  <a:srgbClr val="FFFFFF"/>
                </a:solidFill>
                <a:latin typeface="Squada One"/>
                <a:ea typeface="Squada One"/>
                <a:cs typeface="Squada One"/>
                <a:sym typeface="Squada One"/>
              </a:defRPr>
            </a:lvl7pPr>
            <a:lvl8pPr lvl="7" algn="ctr" rtl="0">
              <a:lnSpc>
                <a:spcPct val="100000"/>
              </a:lnSpc>
              <a:spcBef>
                <a:spcPts val="400"/>
              </a:spcBef>
              <a:spcAft>
                <a:spcPts val="0"/>
              </a:spcAft>
              <a:buClr>
                <a:srgbClr val="FFFFFF"/>
              </a:buClr>
              <a:buSzPts val="1400"/>
              <a:buFont typeface="Squada One"/>
              <a:buNone/>
              <a:defRPr sz="1400">
                <a:solidFill>
                  <a:srgbClr val="FFFFFF"/>
                </a:solidFill>
                <a:latin typeface="Squada One"/>
                <a:ea typeface="Squada One"/>
                <a:cs typeface="Squada One"/>
                <a:sym typeface="Squada One"/>
              </a:defRPr>
            </a:lvl8pPr>
            <a:lvl9pPr lvl="8" algn="ctr" rtl="0">
              <a:lnSpc>
                <a:spcPct val="100000"/>
              </a:lnSpc>
              <a:spcBef>
                <a:spcPts val="400"/>
              </a:spcBef>
              <a:spcAft>
                <a:spcPts val="0"/>
              </a:spcAft>
              <a:buClr>
                <a:srgbClr val="FFFFFF"/>
              </a:buClr>
              <a:buSzPts val="1400"/>
              <a:buFont typeface="Squada One"/>
              <a:buNone/>
              <a:defRPr sz="1400">
                <a:solidFill>
                  <a:srgbClr val="FFFFFF"/>
                </a:solidFill>
                <a:latin typeface="Squada One"/>
                <a:ea typeface="Squada One"/>
                <a:cs typeface="Squada One"/>
                <a:sym typeface="Squada One"/>
              </a:defRPr>
            </a:lvl9pPr>
          </a:lstStyle>
          <a:p>
            <a:endParaRPr/>
          </a:p>
        </p:txBody>
      </p:sp>
      <p:sp>
        <p:nvSpPr>
          <p:cNvPr id="250" name="Google Shape;250;p23"/>
          <p:cNvSpPr txBox="1">
            <a:spLocks noGrp="1"/>
          </p:cNvSpPr>
          <p:nvPr>
            <p:ph type="subTitle" idx="2"/>
          </p:nvPr>
        </p:nvSpPr>
        <p:spPr>
          <a:xfrm>
            <a:off x="3244987" y="1674244"/>
            <a:ext cx="1417500" cy="233700"/>
          </a:xfrm>
          <a:prstGeom prst="rect">
            <a:avLst/>
          </a:prstGeom>
        </p:spPr>
        <p:txBody>
          <a:bodyPr spcFirstLastPara="1" wrap="square" lIns="68575" tIns="34275" rIns="68575" bIns="34275" anchor="t" anchorCtr="0">
            <a:noAutofit/>
          </a:bodyPr>
          <a:lstStyle>
            <a:lvl1pPr lvl="0" algn="ctr" rtl="0">
              <a:lnSpc>
                <a:spcPct val="100000"/>
              </a:lnSpc>
              <a:spcBef>
                <a:spcPts val="800"/>
              </a:spcBef>
              <a:spcAft>
                <a:spcPts val="0"/>
              </a:spcAft>
              <a:buClr>
                <a:srgbClr val="FFFFFF"/>
              </a:buClr>
              <a:buSzPts val="1100"/>
              <a:buNone/>
              <a:defRPr sz="1100">
                <a:solidFill>
                  <a:srgbClr val="FFFFFF"/>
                </a:solidFill>
              </a:defRPr>
            </a:lvl1pPr>
            <a:lvl2pPr lvl="1" algn="ctr" rtl="0">
              <a:lnSpc>
                <a:spcPct val="100000"/>
              </a:lnSpc>
              <a:spcBef>
                <a:spcPts val="400"/>
              </a:spcBef>
              <a:spcAft>
                <a:spcPts val="0"/>
              </a:spcAft>
              <a:buClr>
                <a:srgbClr val="FFFFFF"/>
              </a:buClr>
              <a:buSzPts val="1100"/>
              <a:buNone/>
              <a:defRPr sz="1100">
                <a:solidFill>
                  <a:srgbClr val="FFFFFF"/>
                </a:solidFill>
              </a:defRPr>
            </a:lvl2pPr>
            <a:lvl3pPr lvl="2" algn="ctr" rtl="0">
              <a:lnSpc>
                <a:spcPct val="100000"/>
              </a:lnSpc>
              <a:spcBef>
                <a:spcPts val="400"/>
              </a:spcBef>
              <a:spcAft>
                <a:spcPts val="0"/>
              </a:spcAft>
              <a:buClr>
                <a:srgbClr val="FFFFFF"/>
              </a:buClr>
              <a:buSzPts val="1100"/>
              <a:buNone/>
              <a:defRPr sz="1100">
                <a:solidFill>
                  <a:srgbClr val="FFFFFF"/>
                </a:solidFill>
              </a:defRPr>
            </a:lvl3pPr>
            <a:lvl4pPr lvl="3" algn="ctr" rtl="0">
              <a:lnSpc>
                <a:spcPct val="100000"/>
              </a:lnSpc>
              <a:spcBef>
                <a:spcPts val="400"/>
              </a:spcBef>
              <a:spcAft>
                <a:spcPts val="0"/>
              </a:spcAft>
              <a:buClr>
                <a:srgbClr val="FFFFFF"/>
              </a:buClr>
              <a:buSzPts val="1100"/>
              <a:buNone/>
              <a:defRPr sz="1100">
                <a:solidFill>
                  <a:srgbClr val="FFFFFF"/>
                </a:solidFill>
              </a:defRPr>
            </a:lvl4pPr>
            <a:lvl5pPr lvl="4" algn="ctr" rtl="0">
              <a:lnSpc>
                <a:spcPct val="100000"/>
              </a:lnSpc>
              <a:spcBef>
                <a:spcPts val="400"/>
              </a:spcBef>
              <a:spcAft>
                <a:spcPts val="0"/>
              </a:spcAft>
              <a:buClr>
                <a:srgbClr val="FFFFFF"/>
              </a:buClr>
              <a:buSzPts val="1100"/>
              <a:buNone/>
              <a:defRPr sz="1100">
                <a:solidFill>
                  <a:srgbClr val="FFFFFF"/>
                </a:solidFill>
              </a:defRPr>
            </a:lvl5pPr>
            <a:lvl6pPr lvl="5" algn="ctr" rtl="0">
              <a:lnSpc>
                <a:spcPct val="100000"/>
              </a:lnSpc>
              <a:spcBef>
                <a:spcPts val="400"/>
              </a:spcBef>
              <a:spcAft>
                <a:spcPts val="0"/>
              </a:spcAft>
              <a:buClr>
                <a:srgbClr val="FFFFFF"/>
              </a:buClr>
              <a:buSzPts val="1100"/>
              <a:buNone/>
              <a:defRPr sz="1100">
                <a:solidFill>
                  <a:srgbClr val="FFFFFF"/>
                </a:solidFill>
              </a:defRPr>
            </a:lvl6pPr>
            <a:lvl7pPr lvl="6" algn="ctr" rtl="0">
              <a:lnSpc>
                <a:spcPct val="100000"/>
              </a:lnSpc>
              <a:spcBef>
                <a:spcPts val="400"/>
              </a:spcBef>
              <a:spcAft>
                <a:spcPts val="0"/>
              </a:spcAft>
              <a:buClr>
                <a:srgbClr val="FFFFFF"/>
              </a:buClr>
              <a:buSzPts val="1100"/>
              <a:buNone/>
              <a:defRPr sz="1100">
                <a:solidFill>
                  <a:srgbClr val="FFFFFF"/>
                </a:solidFill>
              </a:defRPr>
            </a:lvl7pPr>
            <a:lvl8pPr lvl="7" algn="ctr" rtl="0">
              <a:lnSpc>
                <a:spcPct val="100000"/>
              </a:lnSpc>
              <a:spcBef>
                <a:spcPts val="400"/>
              </a:spcBef>
              <a:spcAft>
                <a:spcPts val="0"/>
              </a:spcAft>
              <a:buClr>
                <a:srgbClr val="FFFFFF"/>
              </a:buClr>
              <a:buSzPts val="1100"/>
              <a:buNone/>
              <a:defRPr sz="1100">
                <a:solidFill>
                  <a:srgbClr val="FFFFFF"/>
                </a:solidFill>
              </a:defRPr>
            </a:lvl8pPr>
            <a:lvl9pPr lvl="8" algn="ctr" rtl="0">
              <a:lnSpc>
                <a:spcPct val="100000"/>
              </a:lnSpc>
              <a:spcBef>
                <a:spcPts val="400"/>
              </a:spcBef>
              <a:spcAft>
                <a:spcPts val="0"/>
              </a:spcAft>
              <a:buClr>
                <a:srgbClr val="FFFFFF"/>
              </a:buClr>
              <a:buSzPts val="1100"/>
              <a:buNone/>
              <a:defRPr sz="1100">
                <a:solidFill>
                  <a:srgbClr val="FFFFFF"/>
                </a:solidFill>
              </a:defRPr>
            </a:lvl9pPr>
          </a:lstStyle>
          <a:p>
            <a:endParaRPr/>
          </a:p>
        </p:txBody>
      </p:sp>
      <p:sp>
        <p:nvSpPr>
          <p:cNvPr id="251" name="Google Shape;251;p23"/>
          <p:cNvSpPr txBox="1">
            <a:spLocks noGrp="1"/>
          </p:cNvSpPr>
          <p:nvPr>
            <p:ph type="subTitle" idx="3"/>
          </p:nvPr>
        </p:nvSpPr>
        <p:spPr>
          <a:xfrm flipH="1">
            <a:off x="5005238" y="1527275"/>
            <a:ext cx="1761900" cy="233700"/>
          </a:xfrm>
          <a:prstGeom prst="rect">
            <a:avLst/>
          </a:prstGeom>
        </p:spPr>
        <p:txBody>
          <a:bodyPr spcFirstLastPara="1" wrap="square" lIns="68575" tIns="34275" rIns="68575" bIns="34275" anchor="b" anchorCtr="0">
            <a:noAutofit/>
          </a:bodyPr>
          <a:lstStyle>
            <a:lvl1pPr lvl="0" algn="ctr" rtl="0">
              <a:lnSpc>
                <a:spcPct val="100000"/>
              </a:lnSpc>
              <a:spcBef>
                <a:spcPts val="800"/>
              </a:spcBef>
              <a:spcAft>
                <a:spcPts val="0"/>
              </a:spcAft>
              <a:buClr>
                <a:srgbClr val="FFFFFF"/>
              </a:buClr>
              <a:buSzPts val="1400"/>
              <a:buFont typeface="Squada One"/>
              <a:buNone/>
              <a:defRPr sz="1400">
                <a:solidFill>
                  <a:srgbClr val="FFFFFF"/>
                </a:solidFill>
                <a:latin typeface="Squada One"/>
                <a:ea typeface="Squada One"/>
                <a:cs typeface="Squada One"/>
                <a:sym typeface="Squada One"/>
              </a:defRPr>
            </a:lvl1pPr>
            <a:lvl2pPr lvl="1" algn="ctr" rtl="0">
              <a:lnSpc>
                <a:spcPct val="100000"/>
              </a:lnSpc>
              <a:spcBef>
                <a:spcPts val="400"/>
              </a:spcBef>
              <a:spcAft>
                <a:spcPts val="0"/>
              </a:spcAft>
              <a:buClr>
                <a:srgbClr val="FFFFFF"/>
              </a:buClr>
              <a:buSzPts val="1400"/>
              <a:buFont typeface="Squada One"/>
              <a:buNone/>
              <a:defRPr sz="1400">
                <a:solidFill>
                  <a:srgbClr val="FFFFFF"/>
                </a:solidFill>
                <a:latin typeface="Squada One"/>
                <a:ea typeface="Squada One"/>
                <a:cs typeface="Squada One"/>
                <a:sym typeface="Squada One"/>
              </a:defRPr>
            </a:lvl2pPr>
            <a:lvl3pPr lvl="2" algn="ctr" rtl="0">
              <a:lnSpc>
                <a:spcPct val="100000"/>
              </a:lnSpc>
              <a:spcBef>
                <a:spcPts val="400"/>
              </a:spcBef>
              <a:spcAft>
                <a:spcPts val="0"/>
              </a:spcAft>
              <a:buClr>
                <a:srgbClr val="FFFFFF"/>
              </a:buClr>
              <a:buSzPts val="1400"/>
              <a:buFont typeface="Squada One"/>
              <a:buNone/>
              <a:defRPr sz="1400">
                <a:solidFill>
                  <a:srgbClr val="FFFFFF"/>
                </a:solidFill>
                <a:latin typeface="Squada One"/>
                <a:ea typeface="Squada One"/>
                <a:cs typeface="Squada One"/>
                <a:sym typeface="Squada One"/>
              </a:defRPr>
            </a:lvl3pPr>
            <a:lvl4pPr lvl="3" algn="ctr" rtl="0">
              <a:lnSpc>
                <a:spcPct val="100000"/>
              </a:lnSpc>
              <a:spcBef>
                <a:spcPts val="400"/>
              </a:spcBef>
              <a:spcAft>
                <a:spcPts val="0"/>
              </a:spcAft>
              <a:buClr>
                <a:srgbClr val="FFFFFF"/>
              </a:buClr>
              <a:buSzPts val="1400"/>
              <a:buFont typeface="Squada One"/>
              <a:buNone/>
              <a:defRPr sz="1400">
                <a:solidFill>
                  <a:srgbClr val="FFFFFF"/>
                </a:solidFill>
                <a:latin typeface="Squada One"/>
                <a:ea typeface="Squada One"/>
                <a:cs typeface="Squada One"/>
                <a:sym typeface="Squada One"/>
              </a:defRPr>
            </a:lvl4pPr>
            <a:lvl5pPr lvl="4" algn="ctr" rtl="0">
              <a:lnSpc>
                <a:spcPct val="100000"/>
              </a:lnSpc>
              <a:spcBef>
                <a:spcPts val="400"/>
              </a:spcBef>
              <a:spcAft>
                <a:spcPts val="0"/>
              </a:spcAft>
              <a:buClr>
                <a:srgbClr val="FFFFFF"/>
              </a:buClr>
              <a:buSzPts val="1400"/>
              <a:buFont typeface="Squada One"/>
              <a:buNone/>
              <a:defRPr sz="1400">
                <a:solidFill>
                  <a:srgbClr val="FFFFFF"/>
                </a:solidFill>
                <a:latin typeface="Squada One"/>
                <a:ea typeface="Squada One"/>
                <a:cs typeface="Squada One"/>
                <a:sym typeface="Squada One"/>
              </a:defRPr>
            </a:lvl5pPr>
            <a:lvl6pPr lvl="5" algn="ctr" rtl="0">
              <a:lnSpc>
                <a:spcPct val="100000"/>
              </a:lnSpc>
              <a:spcBef>
                <a:spcPts val="400"/>
              </a:spcBef>
              <a:spcAft>
                <a:spcPts val="0"/>
              </a:spcAft>
              <a:buClr>
                <a:srgbClr val="FFFFFF"/>
              </a:buClr>
              <a:buSzPts val="1400"/>
              <a:buFont typeface="Squada One"/>
              <a:buNone/>
              <a:defRPr sz="1400">
                <a:solidFill>
                  <a:srgbClr val="FFFFFF"/>
                </a:solidFill>
                <a:latin typeface="Squada One"/>
                <a:ea typeface="Squada One"/>
                <a:cs typeface="Squada One"/>
                <a:sym typeface="Squada One"/>
              </a:defRPr>
            </a:lvl6pPr>
            <a:lvl7pPr lvl="6" algn="ctr" rtl="0">
              <a:lnSpc>
                <a:spcPct val="100000"/>
              </a:lnSpc>
              <a:spcBef>
                <a:spcPts val="400"/>
              </a:spcBef>
              <a:spcAft>
                <a:spcPts val="0"/>
              </a:spcAft>
              <a:buClr>
                <a:srgbClr val="FFFFFF"/>
              </a:buClr>
              <a:buSzPts val="1400"/>
              <a:buFont typeface="Squada One"/>
              <a:buNone/>
              <a:defRPr sz="1400">
                <a:solidFill>
                  <a:srgbClr val="FFFFFF"/>
                </a:solidFill>
                <a:latin typeface="Squada One"/>
                <a:ea typeface="Squada One"/>
                <a:cs typeface="Squada One"/>
                <a:sym typeface="Squada One"/>
              </a:defRPr>
            </a:lvl7pPr>
            <a:lvl8pPr lvl="7" algn="ctr" rtl="0">
              <a:lnSpc>
                <a:spcPct val="100000"/>
              </a:lnSpc>
              <a:spcBef>
                <a:spcPts val="400"/>
              </a:spcBef>
              <a:spcAft>
                <a:spcPts val="0"/>
              </a:spcAft>
              <a:buClr>
                <a:srgbClr val="FFFFFF"/>
              </a:buClr>
              <a:buSzPts val="1400"/>
              <a:buFont typeface="Squada One"/>
              <a:buNone/>
              <a:defRPr sz="1400">
                <a:solidFill>
                  <a:srgbClr val="FFFFFF"/>
                </a:solidFill>
                <a:latin typeface="Squada One"/>
                <a:ea typeface="Squada One"/>
                <a:cs typeface="Squada One"/>
                <a:sym typeface="Squada One"/>
              </a:defRPr>
            </a:lvl8pPr>
            <a:lvl9pPr lvl="8" algn="ctr" rtl="0">
              <a:lnSpc>
                <a:spcPct val="100000"/>
              </a:lnSpc>
              <a:spcBef>
                <a:spcPts val="400"/>
              </a:spcBef>
              <a:spcAft>
                <a:spcPts val="0"/>
              </a:spcAft>
              <a:buClr>
                <a:srgbClr val="FFFFFF"/>
              </a:buClr>
              <a:buSzPts val="1400"/>
              <a:buFont typeface="Squada One"/>
              <a:buNone/>
              <a:defRPr sz="1400">
                <a:solidFill>
                  <a:srgbClr val="FFFFFF"/>
                </a:solidFill>
                <a:latin typeface="Squada One"/>
                <a:ea typeface="Squada One"/>
                <a:cs typeface="Squada One"/>
                <a:sym typeface="Squada One"/>
              </a:defRPr>
            </a:lvl9pPr>
          </a:lstStyle>
          <a:p>
            <a:endParaRPr/>
          </a:p>
        </p:txBody>
      </p:sp>
      <p:sp>
        <p:nvSpPr>
          <p:cNvPr id="252" name="Google Shape;252;p23"/>
          <p:cNvSpPr txBox="1">
            <a:spLocks noGrp="1"/>
          </p:cNvSpPr>
          <p:nvPr>
            <p:ph type="subTitle" idx="4"/>
          </p:nvPr>
        </p:nvSpPr>
        <p:spPr>
          <a:xfrm>
            <a:off x="5177372" y="1674244"/>
            <a:ext cx="1417500" cy="233700"/>
          </a:xfrm>
          <a:prstGeom prst="rect">
            <a:avLst/>
          </a:prstGeom>
        </p:spPr>
        <p:txBody>
          <a:bodyPr spcFirstLastPara="1" wrap="square" lIns="68575" tIns="34275" rIns="68575" bIns="34275" anchor="t" anchorCtr="0">
            <a:noAutofit/>
          </a:bodyPr>
          <a:lstStyle>
            <a:lvl1pPr lvl="0" algn="ctr" rtl="0">
              <a:lnSpc>
                <a:spcPct val="100000"/>
              </a:lnSpc>
              <a:spcBef>
                <a:spcPts val="800"/>
              </a:spcBef>
              <a:spcAft>
                <a:spcPts val="0"/>
              </a:spcAft>
              <a:buClr>
                <a:srgbClr val="FFFFFF"/>
              </a:buClr>
              <a:buSzPts val="1100"/>
              <a:buNone/>
              <a:defRPr sz="1100">
                <a:solidFill>
                  <a:srgbClr val="FFFFFF"/>
                </a:solidFill>
              </a:defRPr>
            </a:lvl1pPr>
            <a:lvl2pPr lvl="1" algn="ctr" rtl="0">
              <a:lnSpc>
                <a:spcPct val="100000"/>
              </a:lnSpc>
              <a:spcBef>
                <a:spcPts val="400"/>
              </a:spcBef>
              <a:spcAft>
                <a:spcPts val="0"/>
              </a:spcAft>
              <a:buClr>
                <a:srgbClr val="FFFFFF"/>
              </a:buClr>
              <a:buSzPts val="1100"/>
              <a:buNone/>
              <a:defRPr sz="1100">
                <a:solidFill>
                  <a:srgbClr val="FFFFFF"/>
                </a:solidFill>
              </a:defRPr>
            </a:lvl2pPr>
            <a:lvl3pPr lvl="2" algn="ctr" rtl="0">
              <a:lnSpc>
                <a:spcPct val="100000"/>
              </a:lnSpc>
              <a:spcBef>
                <a:spcPts val="400"/>
              </a:spcBef>
              <a:spcAft>
                <a:spcPts val="0"/>
              </a:spcAft>
              <a:buClr>
                <a:srgbClr val="FFFFFF"/>
              </a:buClr>
              <a:buSzPts val="1100"/>
              <a:buNone/>
              <a:defRPr sz="1100">
                <a:solidFill>
                  <a:srgbClr val="FFFFFF"/>
                </a:solidFill>
              </a:defRPr>
            </a:lvl3pPr>
            <a:lvl4pPr lvl="3" algn="ctr" rtl="0">
              <a:lnSpc>
                <a:spcPct val="100000"/>
              </a:lnSpc>
              <a:spcBef>
                <a:spcPts val="400"/>
              </a:spcBef>
              <a:spcAft>
                <a:spcPts val="0"/>
              </a:spcAft>
              <a:buClr>
                <a:srgbClr val="FFFFFF"/>
              </a:buClr>
              <a:buSzPts val="1100"/>
              <a:buNone/>
              <a:defRPr sz="1100">
                <a:solidFill>
                  <a:srgbClr val="FFFFFF"/>
                </a:solidFill>
              </a:defRPr>
            </a:lvl4pPr>
            <a:lvl5pPr lvl="4" algn="ctr" rtl="0">
              <a:lnSpc>
                <a:spcPct val="100000"/>
              </a:lnSpc>
              <a:spcBef>
                <a:spcPts val="400"/>
              </a:spcBef>
              <a:spcAft>
                <a:spcPts val="0"/>
              </a:spcAft>
              <a:buClr>
                <a:srgbClr val="FFFFFF"/>
              </a:buClr>
              <a:buSzPts val="1100"/>
              <a:buNone/>
              <a:defRPr sz="1100">
                <a:solidFill>
                  <a:srgbClr val="FFFFFF"/>
                </a:solidFill>
              </a:defRPr>
            </a:lvl5pPr>
            <a:lvl6pPr lvl="5" algn="ctr" rtl="0">
              <a:lnSpc>
                <a:spcPct val="100000"/>
              </a:lnSpc>
              <a:spcBef>
                <a:spcPts val="400"/>
              </a:spcBef>
              <a:spcAft>
                <a:spcPts val="0"/>
              </a:spcAft>
              <a:buClr>
                <a:srgbClr val="FFFFFF"/>
              </a:buClr>
              <a:buSzPts val="1100"/>
              <a:buNone/>
              <a:defRPr sz="1100">
                <a:solidFill>
                  <a:srgbClr val="FFFFFF"/>
                </a:solidFill>
              </a:defRPr>
            </a:lvl6pPr>
            <a:lvl7pPr lvl="6" algn="ctr" rtl="0">
              <a:lnSpc>
                <a:spcPct val="100000"/>
              </a:lnSpc>
              <a:spcBef>
                <a:spcPts val="400"/>
              </a:spcBef>
              <a:spcAft>
                <a:spcPts val="0"/>
              </a:spcAft>
              <a:buClr>
                <a:srgbClr val="FFFFFF"/>
              </a:buClr>
              <a:buSzPts val="1100"/>
              <a:buNone/>
              <a:defRPr sz="1100">
                <a:solidFill>
                  <a:srgbClr val="FFFFFF"/>
                </a:solidFill>
              </a:defRPr>
            </a:lvl7pPr>
            <a:lvl8pPr lvl="7" algn="ctr" rtl="0">
              <a:lnSpc>
                <a:spcPct val="100000"/>
              </a:lnSpc>
              <a:spcBef>
                <a:spcPts val="400"/>
              </a:spcBef>
              <a:spcAft>
                <a:spcPts val="0"/>
              </a:spcAft>
              <a:buClr>
                <a:srgbClr val="FFFFFF"/>
              </a:buClr>
              <a:buSzPts val="1100"/>
              <a:buNone/>
              <a:defRPr sz="1100">
                <a:solidFill>
                  <a:srgbClr val="FFFFFF"/>
                </a:solidFill>
              </a:defRPr>
            </a:lvl8pPr>
            <a:lvl9pPr lvl="8" algn="ctr" rtl="0">
              <a:lnSpc>
                <a:spcPct val="100000"/>
              </a:lnSpc>
              <a:spcBef>
                <a:spcPts val="400"/>
              </a:spcBef>
              <a:spcAft>
                <a:spcPts val="0"/>
              </a:spcAft>
              <a:buClr>
                <a:srgbClr val="FFFFFF"/>
              </a:buClr>
              <a:buSzPts val="1100"/>
              <a:buNone/>
              <a:defRPr sz="1100">
                <a:solidFill>
                  <a:srgbClr val="FFFFFF"/>
                </a:solidFill>
              </a:defRPr>
            </a:lvl9pPr>
          </a:lstStyle>
          <a:p>
            <a:endParaRPr/>
          </a:p>
        </p:txBody>
      </p:sp>
      <p:sp>
        <p:nvSpPr>
          <p:cNvPr id="253" name="Google Shape;253;p23"/>
          <p:cNvSpPr txBox="1">
            <a:spLocks noGrp="1"/>
          </p:cNvSpPr>
          <p:nvPr>
            <p:ph type="subTitle" idx="5"/>
          </p:nvPr>
        </p:nvSpPr>
        <p:spPr>
          <a:xfrm flipH="1">
            <a:off x="6923988" y="1527275"/>
            <a:ext cx="1789200" cy="233700"/>
          </a:xfrm>
          <a:prstGeom prst="rect">
            <a:avLst/>
          </a:prstGeom>
        </p:spPr>
        <p:txBody>
          <a:bodyPr spcFirstLastPara="1" wrap="square" lIns="68575" tIns="34275" rIns="68575" bIns="34275" anchor="b" anchorCtr="0">
            <a:noAutofit/>
          </a:bodyPr>
          <a:lstStyle>
            <a:lvl1pPr lvl="0" algn="ctr" rtl="0">
              <a:lnSpc>
                <a:spcPct val="100000"/>
              </a:lnSpc>
              <a:spcBef>
                <a:spcPts val="800"/>
              </a:spcBef>
              <a:spcAft>
                <a:spcPts val="0"/>
              </a:spcAft>
              <a:buClr>
                <a:srgbClr val="FFFFFF"/>
              </a:buClr>
              <a:buSzPts val="1400"/>
              <a:buFont typeface="Squada One"/>
              <a:buNone/>
              <a:defRPr sz="1400">
                <a:solidFill>
                  <a:srgbClr val="FFFFFF"/>
                </a:solidFill>
                <a:latin typeface="Squada One"/>
                <a:ea typeface="Squada One"/>
                <a:cs typeface="Squada One"/>
                <a:sym typeface="Squada One"/>
              </a:defRPr>
            </a:lvl1pPr>
            <a:lvl2pPr lvl="1" algn="ctr" rtl="0">
              <a:lnSpc>
                <a:spcPct val="100000"/>
              </a:lnSpc>
              <a:spcBef>
                <a:spcPts val="400"/>
              </a:spcBef>
              <a:spcAft>
                <a:spcPts val="0"/>
              </a:spcAft>
              <a:buClr>
                <a:srgbClr val="FFFFFF"/>
              </a:buClr>
              <a:buSzPts val="1400"/>
              <a:buFont typeface="Squada One"/>
              <a:buNone/>
              <a:defRPr sz="1400">
                <a:solidFill>
                  <a:srgbClr val="FFFFFF"/>
                </a:solidFill>
                <a:latin typeface="Squada One"/>
                <a:ea typeface="Squada One"/>
                <a:cs typeface="Squada One"/>
                <a:sym typeface="Squada One"/>
              </a:defRPr>
            </a:lvl2pPr>
            <a:lvl3pPr lvl="2" algn="ctr" rtl="0">
              <a:lnSpc>
                <a:spcPct val="100000"/>
              </a:lnSpc>
              <a:spcBef>
                <a:spcPts val="400"/>
              </a:spcBef>
              <a:spcAft>
                <a:spcPts val="0"/>
              </a:spcAft>
              <a:buClr>
                <a:srgbClr val="FFFFFF"/>
              </a:buClr>
              <a:buSzPts val="1400"/>
              <a:buFont typeface="Squada One"/>
              <a:buNone/>
              <a:defRPr sz="1400">
                <a:solidFill>
                  <a:srgbClr val="FFFFFF"/>
                </a:solidFill>
                <a:latin typeface="Squada One"/>
                <a:ea typeface="Squada One"/>
                <a:cs typeface="Squada One"/>
                <a:sym typeface="Squada One"/>
              </a:defRPr>
            </a:lvl3pPr>
            <a:lvl4pPr lvl="3" algn="ctr" rtl="0">
              <a:lnSpc>
                <a:spcPct val="100000"/>
              </a:lnSpc>
              <a:spcBef>
                <a:spcPts val="400"/>
              </a:spcBef>
              <a:spcAft>
                <a:spcPts val="0"/>
              </a:spcAft>
              <a:buClr>
                <a:srgbClr val="FFFFFF"/>
              </a:buClr>
              <a:buSzPts val="1400"/>
              <a:buFont typeface="Squada One"/>
              <a:buNone/>
              <a:defRPr sz="1400">
                <a:solidFill>
                  <a:srgbClr val="FFFFFF"/>
                </a:solidFill>
                <a:latin typeface="Squada One"/>
                <a:ea typeface="Squada One"/>
                <a:cs typeface="Squada One"/>
                <a:sym typeface="Squada One"/>
              </a:defRPr>
            </a:lvl4pPr>
            <a:lvl5pPr lvl="4" algn="ctr" rtl="0">
              <a:lnSpc>
                <a:spcPct val="100000"/>
              </a:lnSpc>
              <a:spcBef>
                <a:spcPts val="400"/>
              </a:spcBef>
              <a:spcAft>
                <a:spcPts val="0"/>
              </a:spcAft>
              <a:buClr>
                <a:srgbClr val="FFFFFF"/>
              </a:buClr>
              <a:buSzPts val="1400"/>
              <a:buFont typeface="Squada One"/>
              <a:buNone/>
              <a:defRPr sz="1400">
                <a:solidFill>
                  <a:srgbClr val="FFFFFF"/>
                </a:solidFill>
                <a:latin typeface="Squada One"/>
                <a:ea typeface="Squada One"/>
                <a:cs typeface="Squada One"/>
                <a:sym typeface="Squada One"/>
              </a:defRPr>
            </a:lvl5pPr>
            <a:lvl6pPr lvl="5" algn="ctr" rtl="0">
              <a:lnSpc>
                <a:spcPct val="100000"/>
              </a:lnSpc>
              <a:spcBef>
                <a:spcPts val="400"/>
              </a:spcBef>
              <a:spcAft>
                <a:spcPts val="0"/>
              </a:spcAft>
              <a:buClr>
                <a:srgbClr val="FFFFFF"/>
              </a:buClr>
              <a:buSzPts val="1400"/>
              <a:buFont typeface="Squada One"/>
              <a:buNone/>
              <a:defRPr sz="1400">
                <a:solidFill>
                  <a:srgbClr val="FFFFFF"/>
                </a:solidFill>
                <a:latin typeface="Squada One"/>
                <a:ea typeface="Squada One"/>
                <a:cs typeface="Squada One"/>
                <a:sym typeface="Squada One"/>
              </a:defRPr>
            </a:lvl6pPr>
            <a:lvl7pPr lvl="6" algn="ctr" rtl="0">
              <a:lnSpc>
                <a:spcPct val="100000"/>
              </a:lnSpc>
              <a:spcBef>
                <a:spcPts val="400"/>
              </a:spcBef>
              <a:spcAft>
                <a:spcPts val="0"/>
              </a:spcAft>
              <a:buClr>
                <a:srgbClr val="FFFFFF"/>
              </a:buClr>
              <a:buSzPts val="1400"/>
              <a:buFont typeface="Squada One"/>
              <a:buNone/>
              <a:defRPr sz="1400">
                <a:solidFill>
                  <a:srgbClr val="FFFFFF"/>
                </a:solidFill>
                <a:latin typeface="Squada One"/>
                <a:ea typeface="Squada One"/>
                <a:cs typeface="Squada One"/>
                <a:sym typeface="Squada One"/>
              </a:defRPr>
            </a:lvl7pPr>
            <a:lvl8pPr lvl="7" algn="ctr" rtl="0">
              <a:lnSpc>
                <a:spcPct val="100000"/>
              </a:lnSpc>
              <a:spcBef>
                <a:spcPts val="400"/>
              </a:spcBef>
              <a:spcAft>
                <a:spcPts val="0"/>
              </a:spcAft>
              <a:buClr>
                <a:srgbClr val="FFFFFF"/>
              </a:buClr>
              <a:buSzPts val="1400"/>
              <a:buFont typeface="Squada One"/>
              <a:buNone/>
              <a:defRPr sz="1400">
                <a:solidFill>
                  <a:srgbClr val="FFFFFF"/>
                </a:solidFill>
                <a:latin typeface="Squada One"/>
                <a:ea typeface="Squada One"/>
                <a:cs typeface="Squada One"/>
                <a:sym typeface="Squada One"/>
              </a:defRPr>
            </a:lvl8pPr>
            <a:lvl9pPr lvl="8" algn="ctr" rtl="0">
              <a:lnSpc>
                <a:spcPct val="100000"/>
              </a:lnSpc>
              <a:spcBef>
                <a:spcPts val="400"/>
              </a:spcBef>
              <a:spcAft>
                <a:spcPts val="0"/>
              </a:spcAft>
              <a:buClr>
                <a:srgbClr val="FFFFFF"/>
              </a:buClr>
              <a:buSzPts val="1400"/>
              <a:buFont typeface="Squada One"/>
              <a:buNone/>
              <a:defRPr sz="1400">
                <a:solidFill>
                  <a:srgbClr val="FFFFFF"/>
                </a:solidFill>
                <a:latin typeface="Squada One"/>
                <a:ea typeface="Squada One"/>
                <a:cs typeface="Squada One"/>
                <a:sym typeface="Squada One"/>
              </a:defRPr>
            </a:lvl9pPr>
          </a:lstStyle>
          <a:p>
            <a:endParaRPr/>
          </a:p>
        </p:txBody>
      </p:sp>
      <p:sp>
        <p:nvSpPr>
          <p:cNvPr id="254" name="Google Shape;254;p23"/>
          <p:cNvSpPr txBox="1">
            <a:spLocks noGrp="1"/>
          </p:cNvSpPr>
          <p:nvPr>
            <p:ph type="subTitle" idx="6"/>
          </p:nvPr>
        </p:nvSpPr>
        <p:spPr>
          <a:xfrm>
            <a:off x="7109775" y="1674244"/>
            <a:ext cx="1417500" cy="233700"/>
          </a:xfrm>
          <a:prstGeom prst="rect">
            <a:avLst/>
          </a:prstGeom>
        </p:spPr>
        <p:txBody>
          <a:bodyPr spcFirstLastPara="1" wrap="square" lIns="68575" tIns="34275" rIns="68575" bIns="34275" anchor="t" anchorCtr="0">
            <a:noAutofit/>
          </a:bodyPr>
          <a:lstStyle>
            <a:lvl1pPr lvl="0" algn="ctr" rtl="0">
              <a:lnSpc>
                <a:spcPct val="100000"/>
              </a:lnSpc>
              <a:spcBef>
                <a:spcPts val="800"/>
              </a:spcBef>
              <a:spcAft>
                <a:spcPts val="0"/>
              </a:spcAft>
              <a:buClr>
                <a:srgbClr val="FFFFFF"/>
              </a:buClr>
              <a:buSzPts val="1100"/>
              <a:buNone/>
              <a:defRPr sz="1100">
                <a:solidFill>
                  <a:srgbClr val="FFFFFF"/>
                </a:solidFill>
              </a:defRPr>
            </a:lvl1pPr>
            <a:lvl2pPr lvl="1" algn="ctr" rtl="0">
              <a:lnSpc>
                <a:spcPct val="100000"/>
              </a:lnSpc>
              <a:spcBef>
                <a:spcPts val="400"/>
              </a:spcBef>
              <a:spcAft>
                <a:spcPts val="0"/>
              </a:spcAft>
              <a:buClr>
                <a:srgbClr val="FFFFFF"/>
              </a:buClr>
              <a:buSzPts val="1100"/>
              <a:buNone/>
              <a:defRPr sz="1100">
                <a:solidFill>
                  <a:srgbClr val="FFFFFF"/>
                </a:solidFill>
              </a:defRPr>
            </a:lvl2pPr>
            <a:lvl3pPr lvl="2" algn="ctr" rtl="0">
              <a:lnSpc>
                <a:spcPct val="100000"/>
              </a:lnSpc>
              <a:spcBef>
                <a:spcPts val="400"/>
              </a:spcBef>
              <a:spcAft>
                <a:spcPts val="0"/>
              </a:spcAft>
              <a:buClr>
                <a:srgbClr val="FFFFFF"/>
              </a:buClr>
              <a:buSzPts val="1100"/>
              <a:buNone/>
              <a:defRPr sz="1100">
                <a:solidFill>
                  <a:srgbClr val="FFFFFF"/>
                </a:solidFill>
              </a:defRPr>
            </a:lvl3pPr>
            <a:lvl4pPr lvl="3" algn="ctr" rtl="0">
              <a:lnSpc>
                <a:spcPct val="100000"/>
              </a:lnSpc>
              <a:spcBef>
                <a:spcPts val="400"/>
              </a:spcBef>
              <a:spcAft>
                <a:spcPts val="0"/>
              </a:spcAft>
              <a:buClr>
                <a:srgbClr val="FFFFFF"/>
              </a:buClr>
              <a:buSzPts val="1100"/>
              <a:buNone/>
              <a:defRPr sz="1100">
                <a:solidFill>
                  <a:srgbClr val="FFFFFF"/>
                </a:solidFill>
              </a:defRPr>
            </a:lvl4pPr>
            <a:lvl5pPr lvl="4" algn="ctr" rtl="0">
              <a:lnSpc>
                <a:spcPct val="100000"/>
              </a:lnSpc>
              <a:spcBef>
                <a:spcPts val="400"/>
              </a:spcBef>
              <a:spcAft>
                <a:spcPts val="0"/>
              </a:spcAft>
              <a:buClr>
                <a:srgbClr val="FFFFFF"/>
              </a:buClr>
              <a:buSzPts val="1100"/>
              <a:buNone/>
              <a:defRPr sz="1100">
                <a:solidFill>
                  <a:srgbClr val="FFFFFF"/>
                </a:solidFill>
              </a:defRPr>
            </a:lvl5pPr>
            <a:lvl6pPr lvl="5" algn="ctr" rtl="0">
              <a:lnSpc>
                <a:spcPct val="100000"/>
              </a:lnSpc>
              <a:spcBef>
                <a:spcPts val="400"/>
              </a:spcBef>
              <a:spcAft>
                <a:spcPts val="0"/>
              </a:spcAft>
              <a:buClr>
                <a:srgbClr val="FFFFFF"/>
              </a:buClr>
              <a:buSzPts val="1100"/>
              <a:buNone/>
              <a:defRPr sz="1100">
                <a:solidFill>
                  <a:srgbClr val="FFFFFF"/>
                </a:solidFill>
              </a:defRPr>
            </a:lvl6pPr>
            <a:lvl7pPr lvl="6" algn="ctr" rtl="0">
              <a:lnSpc>
                <a:spcPct val="100000"/>
              </a:lnSpc>
              <a:spcBef>
                <a:spcPts val="400"/>
              </a:spcBef>
              <a:spcAft>
                <a:spcPts val="0"/>
              </a:spcAft>
              <a:buClr>
                <a:srgbClr val="FFFFFF"/>
              </a:buClr>
              <a:buSzPts val="1100"/>
              <a:buNone/>
              <a:defRPr sz="1100">
                <a:solidFill>
                  <a:srgbClr val="FFFFFF"/>
                </a:solidFill>
              </a:defRPr>
            </a:lvl7pPr>
            <a:lvl8pPr lvl="7" algn="ctr" rtl="0">
              <a:lnSpc>
                <a:spcPct val="100000"/>
              </a:lnSpc>
              <a:spcBef>
                <a:spcPts val="400"/>
              </a:spcBef>
              <a:spcAft>
                <a:spcPts val="0"/>
              </a:spcAft>
              <a:buClr>
                <a:srgbClr val="FFFFFF"/>
              </a:buClr>
              <a:buSzPts val="1100"/>
              <a:buNone/>
              <a:defRPr sz="1100">
                <a:solidFill>
                  <a:srgbClr val="FFFFFF"/>
                </a:solidFill>
              </a:defRPr>
            </a:lvl8pPr>
            <a:lvl9pPr lvl="8" algn="ctr" rtl="0">
              <a:lnSpc>
                <a:spcPct val="100000"/>
              </a:lnSpc>
              <a:spcBef>
                <a:spcPts val="400"/>
              </a:spcBef>
              <a:spcAft>
                <a:spcPts val="0"/>
              </a:spcAft>
              <a:buClr>
                <a:srgbClr val="FFFFFF"/>
              </a:buClr>
              <a:buSzPts val="1100"/>
              <a:buNone/>
              <a:defRPr sz="1100">
                <a:solidFill>
                  <a:srgbClr val="FFFFFF"/>
                </a:solidFill>
              </a:defRPr>
            </a:lvl9pPr>
          </a:lstStyle>
          <a:p>
            <a:endParaRPr/>
          </a:p>
        </p:txBody>
      </p:sp>
      <p:sp>
        <p:nvSpPr>
          <p:cNvPr id="255" name="Google Shape;255;p23"/>
          <p:cNvSpPr txBox="1">
            <a:spLocks noGrp="1"/>
          </p:cNvSpPr>
          <p:nvPr>
            <p:ph type="subTitle" idx="7"/>
          </p:nvPr>
        </p:nvSpPr>
        <p:spPr>
          <a:xfrm flipH="1">
            <a:off x="3059201" y="3537225"/>
            <a:ext cx="1789200" cy="233700"/>
          </a:xfrm>
          <a:prstGeom prst="rect">
            <a:avLst/>
          </a:prstGeom>
        </p:spPr>
        <p:txBody>
          <a:bodyPr spcFirstLastPara="1" wrap="square" lIns="68575" tIns="34275" rIns="68575" bIns="34275" anchor="b" anchorCtr="0">
            <a:noAutofit/>
          </a:bodyPr>
          <a:lstStyle>
            <a:lvl1pPr lvl="0" algn="ctr" rtl="0">
              <a:lnSpc>
                <a:spcPct val="100000"/>
              </a:lnSpc>
              <a:spcBef>
                <a:spcPts val="800"/>
              </a:spcBef>
              <a:spcAft>
                <a:spcPts val="0"/>
              </a:spcAft>
              <a:buClr>
                <a:srgbClr val="FFFFFF"/>
              </a:buClr>
              <a:buSzPts val="1400"/>
              <a:buFont typeface="Squada One"/>
              <a:buNone/>
              <a:defRPr sz="1400">
                <a:solidFill>
                  <a:srgbClr val="FFFFFF"/>
                </a:solidFill>
                <a:latin typeface="Squada One"/>
                <a:ea typeface="Squada One"/>
                <a:cs typeface="Squada One"/>
                <a:sym typeface="Squada One"/>
              </a:defRPr>
            </a:lvl1pPr>
            <a:lvl2pPr lvl="1" algn="ctr" rtl="0">
              <a:lnSpc>
                <a:spcPct val="100000"/>
              </a:lnSpc>
              <a:spcBef>
                <a:spcPts val="400"/>
              </a:spcBef>
              <a:spcAft>
                <a:spcPts val="0"/>
              </a:spcAft>
              <a:buClr>
                <a:srgbClr val="FFFFFF"/>
              </a:buClr>
              <a:buSzPts val="1400"/>
              <a:buFont typeface="Squada One"/>
              <a:buNone/>
              <a:defRPr sz="1400">
                <a:solidFill>
                  <a:srgbClr val="FFFFFF"/>
                </a:solidFill>
                <a:latin typeface="Squada One"/>
                <a:ea typeface="Squada One"/>
                <a:cs typeface="Squada One"/>
                <a:sym typeface="Squada One"/>
              </a:defRPr>
            </a:lvl2pPr>
            <a:lvl3pPr lvl="2" algn="ctr" rtl="0">
              <a:lnSpc>
                <a:spcPct val="100000"/>
              </a:lnSpc>
              <a:spcBef>
                <a:spcPts val="400"/>
              </a:spcBef>
              <a:spcAft>
                <a:spcPts val="0"/>
              </a:spcAft>
              <a:buClr>
                <a:srgbClr val="FFFFFF"/>
              </a:buClr>
              <a:buSzPts val="1400"/>
              <a:buFont typeface="Squada One"/>
              <a:buNone/>
              <a:defRPr sz="1400">
                <a:solidFill>
                  <a:srgbClr val="FFFFFF"/>
                </a:solidFill>
                <a:latin typeface="Squada One"/>
                <a:ea typeface="Squada One"/>
                <a:cs typeface="Squada One"/>
                <a:sym typeface="Squada One"/>
              </a:defRPr>
            </a:lvl3pPr>
            <a:lvl4pPr lvl="3" algn="ctr" rtl="0">
              <a:lnSpc>
                <a:spcPct val="100000"/>
              </a:lnSpc>
              <a:spcBef>
                <a:spcPts val="400"/>
              </a:spcBef>
              <a:spcAft>
                <a:spcPts val="0"/>
              </a:spcAft>
              <a:buClr>
                <a:srgbClr val="FFFFFF"/>
              </a:buClr>
              <a:buSzPts val="1400"/>
              <a:buFont typeface="Squada One"/>
              <a:buNone/>
              <a:defRPr sz="1400">
                <a:solidFill>
                  <a:srgbClr val="FFFFFF"/>
                </a:solidFill>
                <a:latin typeface="Squada One"/>
                <a:ea typeface="Squada One"/>
                <a:cs typeface="Squada One"/>
                <a:sym typeface="Squada One"/>
              </a:defRPr>
            </a:lvl4pPr>
            <a:lvl5pPr lvl="4" algn="ctr" rtl="0">
              <a:lnSpc>
                <a:spcPct val="100000"/>
              </a:lnSpc>
              <a:spcBef>
                <a:spcPts val="400"/>
              </a:spcBef>
              <a:spcAft>
                <a:spcPts val="0"/>
              </a:spcAft>
              <a:buClr>
                <a:srgbClr val="FFFFFF"/>
              </a:buClr>
              <a:buSzPts val="1400"/>
              <a:buFont typeface="Squada One"/>
              <a:buNone/>
              <a:defRPr sz="1400">
                <a:solidFill>
                  <a:srgbClr val="FFFFFF"/>
                </a:solidFill>
                <a:latin typeface="Squada One"/>
                <a:ea typeface="Squada One"/>
                <a:cs typeface="Squada One"/>
                <a:sym typeface="Squada One"/>
              </a:defRPr>
            </a:lvl5pPr>
            <a:lvl6pPr lvl="5" algn="ctr" rtl="0">
              <a:lnSpc>
                <a:spcPct val="100000"/>
              </a:lnSpc>
              <a:spcBef>
                <a:spcPts val="400"/>
              </a:spcBef>
              <a:spcAft>
                <a:spcPts val="0"/>
              </a:spcAft>
              <a:buClr>
                <a:srgbClr val="FFFFFF"/>
              </a:buClr>
              <a:buSzPts val="1400"/>
              <a:buFont typeface="Squada One"/>
              <a:buNone/>
              <a:defRPr sz="1400">
                <a:solidFill>
                  <a:srgbClr val="FFFFFF"/>
                </a:solidFill>
                <a:latin typeface="Squada One"/>
                <a:ea typeface="Squada One"/>
                <a:cs typeface="Squada One"/>
                <a:sym typeface="Squada One"/>
              </a:defRPr>
            </a:lvl6pPr>
            <a:lvl7pPr lvl="6" algn="ctr" rtl="0">
              <a:lnSpc>
                <a:spcPct val="100000"/>
              </a:lnSpc>
              <a:spcBef>
                <a:spcPts val="400"/>
              </a:spcBef>
              <a:spcAft>
                <a:spcPts val="0"/>
              </a:spcAft>
              <a:buClr>
                <a:srgbClr val="FFFFFF"/>
              </a:buClr>
              <a:buSzPts val="1400"/>
              <a:buFont typeface="Squada One"/>
              <a:buNone/>
              <a:defRPr sz="1400">
                <a:solidFill>
                  <a:srgbClr val="FFFFFF"/>
                </a:solidFill>
                <a:latin typeface="Squada One"/>
                <a:ea typeface="Squada One"/>
                <a:cs typeface="Squada One"/>
                <a:sym typeface="Squada One"/>
              </a:defRPr>
            </a:lvl7pPr>
            <a:lvl8pPr lvl="7" algn="ctr" rtl="0">
              <a:lnSpc>
                <a:spcPct val="100000"/>
              </a:lnSpc>
              <a:spcBef>
                <a:spcPts val="400"/>
              </a:spcBef>
              <a:spcAft>
                <a:spcPts val="0"/>
              </a:spcAft>
              <a:buClr>
                <a:srgbClr val="FFFFFF"/>
              </a:buClr>
              <a:buSzPts val="1400"/>
              <a:buFont typeface="Squada One"/>
              <a:buNone/>
              <a:defRPr sz="1400">
                <a:solidFill>
                  <a:srgbClr val="FFFFFF"/>
                </a:solidFill>
                <a:latin typeface="Squada One"/>
                <a:ea typeface="Squada One"/>
                <a:cs typeface="Squada One"/>
                <a:sym typeface="Squada One"/>
              </a:defRPr>
            </a:lvl8pPr>
            <a:lvl9pPr lvl="8" algn="ctr" rtl="0">
              <a:lnSpc>
                <a:spcPct val="100000"/>
              </a:lnSpc>
              <a:spcBef>
                <a:spcPts val="400"/>
              </a:spcBef>
              <a:spcAft>
                <a:spcPts val="0"/>
              </a:spcAft>
              <a:buClr>
                <a:srgbClr val="FFFFFF"/>
              </a:buClr>
              <a:buSzPts val="1400"/>
              <a:buFont typeface="Squada One"/>
              <a:buNone/>
              <a:defRPr sz="1400">
                <a:solidFill>
                  <a:srgbClr val="FFFFFF"/>
                </a:solidFill>
                <a:latin typeface="Squada One"/>
                <a:ea typeface="Squada One"/>
                <a:cs typeface="Squada One"/>
                <a:sym typeface="Squada One"/>
              </a:defRPr>
            </a:lvl9pPr>
          </a:lstStyle>
          <a:p>
            <a:endParaRPr/>
          </a:p>
        </p:txBody>
      </p:sp>
      <p:sp>
        <p:nvSpPr>
          <p:cNvPr id="256" name="Google Shape;256;p23"/>
          <p:cNvSpPr txBox="1">
            <a:spLocks noGrp="1"/>
          </p:cNvSpPr>
          <p:nvPr>
            <p:ph type="subTitle" idx="8"/>
          </p:nvPr>
        </p:nvSpPr>
        <p:spPr>
          <a:xfrm>
            <a:off x="3244987" y="3684188"/>
            <a:ext cx="1417500" cy="233700"/>
          </a:xfrm>
          <a:prstGeom prst="rect">
            <a:avLst/>
          </a:prstGeom>
        </p:spPr>
        <p:txBody>
          <a:bodyPr spcFirstLastPara="1" wrap="square" lIns="68575" tIns="34275" rIns="68575" bIns="34275" anchor="t" anchorCtr="0">
            <a:noAutofit/>
          </a:bodyPr>
          <a:lstStyle>
            <a:lvl1pPr lvl="0" algn="ctr" rtl="0">
              <a:lnSpc>
                <a:spcPct val="100000"/>
              </a:lnSpc>
              <a:spcBef>
                <a:spcPts val="800"/>
              </a:spcBef>
              <a:spcAft>
                <a:spcPts val="0"/>
              </a:spcAft>
              <a:buClr>
                <a:srgbClr val="FFFFFF"/>
              </a:buClr>
              <a:buSzPts val="1100"/>
              <a:buNone/>
              <a:defRPr sz="1100">
                <a:solidFill>
                  <a:srgbClr val="FFFFFF"/>
                </a:solidFill>
              </a:defRPr>
            </a:lvl1pPr>
            <a:lvl2pPr lvl="1" algn="ctr" rtl="0">
              <a:lnSpc>
                <a:spcPct val="100000"/>
              </a:lnSpc>
              <a:spcBef>
                <a:spcPts val="400"/>
              </a:spcBef>
              <a:spcAft>
                <a:spcPts val="0"/>
              </a:spcAft>
              <a:buClr>
                <a:srgbClr val="FFFFFF"/>
              </a:buClr>
              <a:buSzPts val="1100"/>
              <a:buNone/>
              <a:defRPr sz="1100">
                <a:solidFill>
                  <a:srgbClr val="FFFFFF"/>
                </a:solidFill>
              </a:defRPr>
            </a:lvl2pPr>
            <a:lvl3pPr lvl="2" algn="ctr" rtl="0">
              <a:lnSpc>
                <a:spcPct val="100000"/>
              </a:lnSpc>
              <a:spcBef>
                <a:spcPts val="400"/>
              </a:spcBef>
              <a:spcAft>
                <a:spcPts val="0"/>
              </a:spcAft>
              <a:buClr>
                <a:srgbClr val="FFFFFF"/>
              </a:buClr>
              <a:buSzPts val="1100"/>
              <a:buNone/>
              <a:defRPr sz="1100">
                <a:solidFill>
                  <a:srgbClr val="FFFFFF"/>
                </a:solidFill>
              </a:defRPr>
            </a:lvl3pPr>
            <a:lvl4pPr lvl="3" algn="ctr" rtl="0">
              <a:lnSpc>
                <a:spcPct val="100000"/>
              </a:lnSpc>
              <a:spcBef>
                <a:spcPts val="400"/>
              </a:spcBef>
              <a:spcAft>
                <a:spcPts val="0"/>
              </a:spcAft>
              <a:buClr>
                <a:srgbClr val="FFFFFF"/>
              </a:buClr>
              <a:buSzPts val="1100"/>
              <a:buNone/>
              <a:defRPr sz="1100">
                <a:solidFill>
                  <a:srgbClr val="FFFFFF"/>
                </a:solidFill>
              </a:defRPr>
            </a:lvl4pPr>
            <a:lvl5pPr lvl="4" algn="ctr" rtl="0">
              <a:lnSpc>
                <a:spcPct val="100000"/>
              </a:lnSpc>
              <a:spcBef>
                <a:spcPts val="400"/>
              </a:spcBef>
              <a:spcAft>
                <a:spcPts val="0"/>
              </a:spcAft>
              <a:buClr>
                <a:srgbClr val="FFFFFF"/>
              </a:buClr>
              <a:buSzPts val="1100"/>
              <a:buNone/>
              <a:defRPr sz="1100">
                <a:solidFill>
                  <a:srgbClr val="FFFFFF"/>
                </a:solidFill>
              </a:defRPr>
            </a:lvl5pPr>
            <a:lvl6pPr lvl="5" algn="ctr" rtl="0">
              <a:lnSpc>
                <a:spcPct val="100000"/>
              </a:lnSpc>
              <a:spcBef>
                <a:spcPts val="400"/>
              </a:spcBef>
              <a:spcAft>
                <a:spcPts val="0"/>
              </a:spcAft>
              <a:buClr>
                <a:srgbClr val="FFFFFF"/>
              </a:buClr>
              <a:buSzPts val="1100"/>
              <a:buNone/>
              <a:defRPr sz="1100">
                <a:solidFill>
                  <a:srgbClr val="FFFFFF"/>
                </a:solidFill>
              </a:defRPr>
            </a:lvl6pPr>
            <a:lvl7pPr lvl="6" algn="ctr" rtl="0">
              <a:lnSpc>
                <a:spcPct val="100000"/>
              </a:lnSpc>
              <a:spcBef>
                <a:spcPts val="400"/>
              </a:spcBef>
              <a:spcAft>
                <a:spcPts val="0"/>
              </a:spcAft>
              <a:buClr>
                <a:srgbClr val="FFFFFF"/>
              </a:buClr>
              <a:buSzPts val="1100"/>
              <a:buNone/>
              <a:defRPr sz="1100">
                <a:solidFill>
                  <a:srgbClr val="FFFFFF"/>
                </a:solidFill>
              </a:defRPr>
            </a:lvl7pPr>
            <a:lvl8pPr lvl="7" algn="ctr" rtl="0">
              <a:lnSpc>
                <a:spcPct val="100000"/>
              </a:lnSpc>
              <a:spcBef>
                <a:spcPts val="400"/>
              </a:spcBef>
              <a:spcAft>
                <a:spcPts val="0"/>
              </a:spcAft>
              <a:buClr>
                <a:srgbClr val="FFFFFF"/>
              </a:buClr>
              <a:buSzPts val="1100"/>
              <a:buNone/>
              <a:defRPr sz="1100">
                <a:solidFill>
                  <a:srgbClr val="FFFFFF"/>
                </a:solidFill>
              </a:defRPr>
            </a:lvl8pPr>
            <a:lvl9pPr lvl="8" algn="ctr" rtl="0">
              <a:lnSpc>
                <a:spcPct val="100000"/>
              </a:lnSpc>
              <a:spcBef>
                <a:spcPts val="400"/>
              </a:spcBef>
              <a:spcAft>
                <a:spcPts val="0"/>
              </a:spcAft>
              <a:buClr>
                <a:srgbClr val="FFFFFF"/>
              </a:buClr>
              <a:buSzPts val="1100"/>
              <a:buNone/>
              <a:defRPr sz="1100">
                <a:solidFill>
                  <a:srgbClr val="FFFFFF"/>
                </a:solidFill>
              </a:defRPr>
            </a:lvl9pPr>
          </a:lstStyle>
          <a:p>
            <a:endParaRPr/>
          </a:p>
        </p:txBody>
      </p:sp>
      <p:sp>
        <p:nvSpPr>
          <p:cNvPr id="257" name="Google Shape;257;p23"/>
          <p:cNvSpPr txBox="1">
            <a:spLocks noGrp="1"/>
          </p:cNvSpPr>
          <p:nvPr>
            <p:ph type="subTitle" idx="9"/>
          </p:nvPr>
        </p:nvSpPr>
        <p:spPr>
          <a:xfrm flipH="1">
            <a:off x="4991588" y="3537225"/>
            <a:ext cx="1789200" cy="233700"/>
          </a:xfrm>
          <a:prstGeom prst="rect">
            <a:avLst/>
          </a:prstGeom>
        </p:spPr>
        <p:txBody>
          <a:bodyPr spcFirstLastPara="1" wrap="square" lIns="68575" tIns="34275" rIns="68575" bIns="34275" anchor="b" anchorCtr="0">
            <a:noAutofit/>
          </a:bodyPr>
          <a:lstStyle>
            <a:lvl1pPr lvl="0" algn="ctr" rtl="0">
              <a:lnSpc>
                <a:spcPct val="100000"/>
              </a:lnSpc>
              <a:spcBef>
                <a:spcPts val="800"/>
              </a:spcBef>
              <a:spcAft>
                <a:spcPts val="0"/>
              </a:spcAft>
              <a:buClr>
                <a:srgbClr val="FFFFFF"/>
              </a:buClr>
              <a:buSzPts val="1400"/>
              <a:buFont typeface="Squada One"/>
              <a:buNone/>
              <a:defRPr sz="1400">
                <a:solidFill>
                  <a:srgbClr val="FFFFFF"/>
                </a:solidFill>
                <a:latin typeface="Squada One"/>
                <a:ea typeface="Squada One"/>
                <a:cs typeface="Squada One"/>
                <a:sym typeface="Squada One"/>
              </a:defRPr>
            </a:lvl1pPr>
            <a:lvl2pPr lvl="1" algn="ctr" rtl="0">
              <a:lnSpc>
                <a:spcPct val="100000"/>
              </a:lnSpc>
              <a:spcBef>
                <a:spcPts val="400"/>
              </a:spcBef>
              <a:spcAft>
                <a:spcPts val="0"/>
              </a:spcAft>
              <a:buClr>
                <a:srgbClr val="FFFFFF"/>
              </a:buClr>
              <a:buSzPts val="1400"/>
              <a:buFont typeface="Squada One"/>
              <a:buNone/>
              <a:defRPr sz="1400">
                <a:solidFill>
                  <a:srgbClr val="FFFFFF"/>
                </a:solidFill>
                <a:latin typeface="Squada One"/>
                <a:ea typeface="Squada One"/>
                <a:cs typeface="Squada One"/>
                <a:sym typeface="Squada One"/>
              </a:defRPr>
            </a:lvl2pPr>
            <a:lvl3pPr lvl="2" algn="ctr" rtl="0">
              <a:lnSpc>
                <a:spcPct val="100000"/>
              </a:lnSpc>
              <a:spcBef>
                <a:spcPts val="400"/>
              </a:spcBef>
              <a:spcAft>
                <a:spcPts val="0"/>
              </a:spcAft>
              <a:buClr>
                <a:srgbClr val="FFFFFF"/>
              </a:buClr>
              <a:buSzPts val="1400"/>
              <a:buFont typeface="Squada One"/>
              <a:buNone/>
              <a:defRPr sz="1400">
                <a:solidFill>
                  <a:srgbClr val="FFFFFF"/>
                </a:solidFill>
                <a:latin typeface="Squada One"/>
                <a:ea typeface="Squada One"/>
                <a:cs typeface="Squada One"/>
                <a:sym typeface="Squada One"/>
              </a:defRPr>
            </a:lvl3pPr>
            <a:lvl4pPr lvl="3" algn="ctr" rtl="0">
              <a:lnSpc>
                <a:spcPct val="100000"/>
              </a:lnSpc>
              <a:spcBef>
                <a:spcPts val="400"/>
              </a:spcBef>
              <a:spcAft>
                <a:spcPts val="0"/>
              </a:spcAft>
              <a:buClr>
                <a:srgbClr val="FFFFFF"/>
              </a:buClr>
              <a:buSzPts val="1400"/>
              <a:buFont typeface="Squada One"/>
              <a:buNone/>
              <a:defRPr sz="1400">
                <a:solidFill>
                  <a:srgbClr val="FFFFFF"/>
                </a:solidFill>
                <a:latin typeface="Squada One"/>
                <a:ea typeface="Squada One"/>
                <a:cs typeface="Squada One"/>
                <a:sym typeface="Squada One"/>
              </a:defRPr>
            </a:lvl4pPr>
            <a:lvl5pPr lvl="4" algn="ctr" rtl="0">
              <a:lnSpc>
                <a:spcPct val="100000"/>
              </a:lnSpc>
              <a:spcBef>
                <a:spcPts val="400"/>
              </a:spcBef>
              <a:spcAft>
                <a:spcPts val="0"/>
              </a:spcAft>
              <a:buClr>
                <a:srgbClr val="FFFFFF"/>
              </a:buClr>
              <a:buSzPts val="1400"/>
              <a:buFont typeface="Squada One"/>
              <a:buNone/>
              <a:defRPr sz="1400">
                <a:solidFill>
                  <a:srgbClr val="FFFFFF"/>
                </a:solidFill>
                <a:latin typeface="Squada One"/>
                <a:ea typeface="Squada One"/>
                <a:cs typeface="Squada One"/>
                <a:sym typeface="Squada One"/>
              </a:defRPr>
            </a:lvl5pPr>
            <a:lvl6pPr lvl="5" algn="ctr" rtl="0">
              <a:lnSpc>
                <a:spcPct val="100000"/>
              </a:lnSpc>
              <a:spcBef>
                <a:spcPts val="400"/>
              </a:spcBef>
              <a:spcAft>
                <a:spcPts val="0"/>
              </a:spcAft>
              <a:buClr>
                <a:srgbClr val="FFFFFF"/>
              </a:buClr>
              <a:buSzPts val="1400"/>
              <a:buFont typeface="Squada One"/>
              <a:buNone/>
              <a:defRPr sz="1400">
                <a:solidFill>
                  <a:srgbClr val="FFFFFF"/>
                </a:solidFill>
                <a:latin typeface="Squada One"/>
                <a:ea typeface="Squada One"/>
                <a:cs typeface="Squada One"/>
                <a:sym typeface="Squada One"/>
              </a:defRPr>
            </a:lvl6pPr>
            <a:lvl7pPr lvl="6" algn="ctr" rtl="0">
              <a:lnSpc>
                <a:spcPct val="100000"/>
              </a:lnSpc>
              <a:spcBef>
                <a:spcPts val="400"/>
              </a:spcBef>
              <a:spcAft>
                <a:spcPts val="0"/>
              </a:spcAft>
              <a:buClr>
                <a:srgbClr val="FFFFFF"/>
              </a:buClr>
              <a:buSzPts val="1400"/>
              <a:buFont typeface="Squada One"/>
              <a:buNone/>
              <a:defRPr sz="1400">
                <a:solidFill>
                  <a:srgbClr val="FFFFFF"/>
                </a:solidFill>
                <a:latin typeface="Squada One"/>
                <a:ea typeface="Squada One"/>
                <a:cs typeface="Squada One"/>
                <a:sym typeface="Squada One"/>
              </a:defRPr>
            </a:lvl7pPr>
            <a:lvl8pPr lvl="7" algn="ctr" rtl="0">
              <a:lnSpc>
                <a:spcPct val="100000"/>
              </a:lnSpc>
              <a:spcBef>
                <a:spcPts val="400"/>
              </a:spcBef>
              <a:spcAft>
                <a:spcPts val="0"/>
              </a:spcAft>
              <a:buClr>
                <a:srgbClr val="FFFFFF"/>
              </a:buClr>
              <a:buSzPts val="1400"/>
              <a:buFont typeface="Squada One"/>
              <a:buNone/>
              <a:defRPr sz="1400">
                <a:solidFill>
                  <a:srgbClr val="FFFFFF"/>
                </a:solidFill>
                <a:latin typeface="Squada One"/>
                <a:ea typeface="Squada One"/>
                <a:cs typeface="Squada One"/>
                <a:sym typeface="Squada One"/>
              </a:defRPr>
            </a:lvl8pPr>
            <a:lvl9pPr lvl="8" algn="ctr" rtl="0">
              <a:lnSpc>
                <a:spcPct val="100000"/>
              </a:lnSpc>
              <a:spcBef>
                <a:spcPts val="400"/>
              </a:spcBef>
              <a:spcAft>
                <a:spcPts val="0"/>
              </a:spcAft>
              <a:buClr>
                <a:srgbClr val="FFFFFF"/>
              </a:buClr>
              <a:buSzPts val="1400"/>
              <a:buFont typeface="Squada One"/>
              <a:buNone/>
              <a:defRPr sz="1400">
                <a:solidFill>
                  <a:srgbClr val="FFFFFF"/>
                </a:solidFill>
                <a:latin typeface="Squada One"/>
                <a:ea typeface="Squada One"/>
                <a:cs typeface="Squada One"/>
                <a:sym typeface="Squada One"/>
              </a:defRPr>
            </a:lvl9pPr>
          </a:lstStyle>
          <a:p>
            <a:endParaRPr/>
          </a:p>
        </p:txBody>
      </p:sp>
      <p:sp>
        <p:nvSpPr>
          <p:cNvPr id="258" name="Google Shape;258;p23"/>
          <p:cNvSpPr txBox="1">
            <a:spLocks noGrp="1"/>
          </p:cNvSpPr>
          <p:nvPr>
            <p:ph type="subTitle" idx="13"/>
          </p:nvPr>
        </p:nvSpPr>
        <p:spPr>
          <a:xfrm>
            <a:off x="5177372" y="3684188"/>
            <a:ext cx="1417500" cy="233700"/>
          </a:xfrm>
          <a:prstGeom prst="rect">
            <a:avLst/>
          </a:prstGeom>
        </p:spPr>
        <p:txBody>
          <a:bodyPr spcFirstLastPara="1" wrap="square" lIns="68575" tIns="34275" rIns="68575" bIns="34275" anchor="t" anchorCtr="0">
            <a:noAutofit/>
          </a:bodyPr>
          <a:lstStyle>
            <a:lvl1pPr lvl="0" algn="ctr" rtl="0">
              <a:lnSpc>
                <a:spcPct val="100000"/>
              </a:lnSpc>
              <a:spcBef>
                <a:spcPts val="800"/>
              </a:spcBef>
              <a:spcAft>
                <a:spcPts val="0"/>
              </a:spcAft>
              <a:buClr>
                <a:srgbClr val="FFFFFF"/>
              </a:buClr>
              <a:buSzPts val="1100"/>
              <a:buNone/>
              <a:defRPr sz="1100">
                <a:solidFill>
                  <a:srgbClr val="FFFFFF"/>
                </a:solidFill>
              </a:defRPr>
            </a:lvl1pPr>
            <a:lvl2pPr lvl="1" algn="ctr" rtl="0">
              <a:lnSpc>
                <a:spcPct val="100000"/>
              </a:lnSpc>
              <a:spcBef>
                <a:spcPts val="400"/>
              </a:spcBef>
              <a:spcAft>
                <a:spcPts val="0"/>
              </a:spcAft>
              <a:buClr>
                <a:srgbClr val="FFFFFF"/>
              </a:buClr>
              <a:buSzPts val="1100"/>
              <a:buNone/>
              <a:defRPr sz="1100">
                <a:solidFill>
                  <a:srgbClr val="FFFFFF"/>
                </a:solidFill>
              </a:defRPr>
            </a:lvl2pPr>
            <a:lvl3pPr lvl="2" algn="ctr" rtl="0">
              <a:lnSpc>
                <a:spcPct val="100000"/>
              </a:lnSpc>
              <a:spcBef>
                <a:spcPts val="400"/>
              </a:spcBef>
              <a:spcAft>
                <a:spcPts val="0"/>
              </a:spcAft>
              <a:buClr>
                <a:srgbClr val="FFFFFF"/>
              </a:buClr>
              <a:buSzPts val="1100"/>
              <a:buNone/>
              <a:defRPr sz="1100">
                <a:solidFill>
                  <a:srgbClr val="FFFFFF"/>
                </a:solidFill>
              </a:defRPr>
            </a:lvl3pPr>
            <a:lvl4pPr lvl="3" algn="ctr" rtl="0">
              <a:lnSpc>
                <a:spcPct val="100000"/>
              </a:lnSpc>
              <a:spcBef>
                <a:spcPts val="400"/>
              </a:spcBef>
              <a:spcAft>
                <a:spcPts val="0"/>
              </a:spcAft>
              <a:buClr>
                <a:srgbClr val="FFFFFF"/>
              </a:buClr>
              <a:buSzPts val="1100"/>
              <a:buNone/>
              <a:defRPr sz="1100">
                <a:solidFill>
                  <a:srgbClr val="FFFFFF"/>
                </a:solidFill>
              </a:defRPr>
            </a:lvl4pPr>
            <a:lvl5pPr lvl="4" algn="ctr" rtl="0">
              <a:lnSpc>
                <a:spcPct val="100000"/>
              </a:lnSpc>
              <a:spcBef>
                <a:spcPts val="400"/>
              </a:spcBef>
              <a:spcAft>
                <a:spcPts val="0"/>
              </a:spcAft>
              <a:buClr>
                <a:srgbClr val="FFFFFF"/>
              </a:buClr>
              <a:buSzPts val="1100"/>
              <a:buNone/>
              <a:defRPr sz="1100">
                <a:solidFill>
                  <a:srgbClr val="FFFFFF"/>
                </a:solidFill>
              </a:defRPr>
            </a:lvl5pPr>
            <a:lvl6pPr lvl="5" algn="ctr" rtl="0">
              <a:lnSpc>
                <a:spcPct val="100000"/>
              </a:lnSpc>
              <a:spcBef>
                <a:spcPts val="400"/>
              </a:spcBef>
              <a:spcAft>
                <a:spcPts val="0"/>
              </a:spcAft>
              <a:buClr>
                <a:srgbClr val="FFFFFF"/>
              </a:buClr>
              <a:buSzPts val="1100"/>
              <a:buNone/>
              <a:defRPr sz="1100">
                <a:solidFill>
                  <a:srgbClr val="FFFFFF"/>
                </a:solidFill>
              </a:defRPr>
            </a:lvl6pPr>
            <a:lvl7pPr lvl="6" algn="ctr" rtl="0">
              <a:lnSpc>
                <a:spcPct val="100000"/>
              </a:lnSpc>
              <a:spcBef>
                <a:spcPts val="400"/>
              </a:spcBef>
              <a:spcAft>
                <a:spcPts val="0"/>
              </a:spcAft>
              <a:buClr>
                <a:srgbClr val="FFFFFF"/>
              </a:buClr>
              <a:buSzPts val="1100"/>
              <a:buNone/>
              <a:defRPr sz="1100">
                <a:solidFill>
                  <a:srgbClr val="FFFFFF"/>
                </a:solidFill>
              </a:defRPr>
            </a:lvl7pPr>
            <a:lvl8pPr lvl="7" algn="ctr" rtl="0">
              <a:lnSpc>
                <a:spcPct val="100000"/>
              </a:lnSpc>
              <a:spcBef>
                <a:spcPts val="400"/>
              </a:spcBef>
              <a:spcAft>
                <a:spcPts val="0"/>
              </a:spcAft>
              <a:buClr>
                <a:srgbClr val="FFFFFF"/>
              </a:buClr>
              <a:buSzPts val="1100"/>
              <a:buNone/>
              <a:defRPr sz="1100">
                <a:solidFill>
                  <a:srgbClr val="FFFFFF"/>
                </a:solidFill>
              </a:defRPr>
            </a:lvl8pPr>
            <a:lvl9pPr lvl="8" algn="ctr" rtl="0">
              <a:lnSpc>
                <a:spcPct val="100000"/>
              </a:lnSpc>
              <a:spcBef>
                <a:spcPts val="400"/>
              </a:spcBef>
              <a:spcAft>
                <a:spcPts val="0"/>
              </a:spcAft>
              <a:buClr>
                <a:srgbClr val="FFFFFF"/>
              </a:buClr>
              <a:buSzPts val="1100"/>
              <a:buNone/>
              <a:defRPr sz="1100">
                <a:solidFill>
                  <a:srgbClr val="FFFFFF"/>
                </a:solidFill>
              </a:defRPr>
            </a:lvl9pPr>
          </a:lstStyle>
          <a:p>
            <a:endParaRPr/>
          </a:p>
        </p:txBody>
      </p:sp>
      <p:sp>
        <p:nvSpPr>
          <p:cNvPr id="259" name="Google Shape;259;p23"/>
          <p:cNvSpPr txBox="1">
            <a:spLocks noGrp="1"/>
          </p:cNvSpPr>
          <p:nvPr>
            <p:ph type="subTitle" idx="14"/>
          </p:nvPr>
        </p:nvSpPr>
        <p:spPr>
          <a:xfrm flipH="1">
            <a:off x="6925188" y="3537225"/>
            <a:ext cx="1786800" cy="233700"/>
          </a:xfrm>
          <a:prstGeom prst="rect">
            <a:avLst/>
          </a:prstGeom>
        </p:spPr>
        <p:txBody>
          <a:bodyPr spcFirstLastPara="1" wrap="square" lIns="68575" tIns="34275" rIns="68575" bIns="34275" anchor="b" anchorCtr="0">
            <a:noAutofit/>
          </a:bodyPr>
          <a:lstStyle>
            <a:lvl1pPr lvl="0" algn="ctr" rtl="0">
              <a:lnSpc>
                <a:spcPct val="100000"/>
              </a:lnSpc>
              <a:spcBef>
                <a:spcPts val="800"/>
              </a:spcBef>
              <a:spcAft>
                <a:spcPts val="0"/>
              </a:spcAft>
              <a:buClr>
                <a:srgbClr val="FFFFFF"/>
              </a:buClr>
              <a:buSzPts val="1400"/>
              <a:buFont typeface="Squada One"/>
              <a:buNone/>
              <a:defRPr sz="1400">
                <a:solidFill>
                  <a:srgbClr val="FFFFFF"/>
                </a:solidFill>
                <a:latin typeface="Squada One"/>
                <a:ea typeface="Squada One"/>
                <a:cs typeface="Squada One"/>
                <a:sym typeface="Squada One"/>
              </a:defRPr>
            </a:lvl1pPr>
            <a:lvl2pPr lvl="1" algn="ctr" rtl="0">
              <a:lnSpc>
                <a:spcPct val="100000"/>
              </a:lnSpc>
              <a:spcBef>
                <a:spcPts val="400"/>
              </a:spcBef>
              <a:spcAft>
                <a:spcPts val="0"/>
              </a:spcAft>
              <a:buClr>
                <a:srgbClr val="FFFFFF"/>
              </a:buClr>
              <a:buSzPts val="1400"/>
              <a:buFont typeface="Squada One"/>
              <a:buNone/>
              <a:defRPr sz="1400">
                <a:solidFill>
                  <a:srgbClr val="FFFFFF"/>
                </a:solidFill>
                <a:latin typeface="Squada One"/>
                <a:ea typeface="Squada One"/>
                <a:cs typeface="Squada One"/>
                <a:sym typeface="Squada One"/>
              </a:defRPr>
            </a:lvl2pPr>
            <a:lvl3pPr lvl="2" algn="ctr" rtl="0">
              <a:lnSpc>
                <a:spcPct val="100000"/>
              </a:lnSpc>
              <a:spcBef>
                <a:spcPts val="400"/>
              </a:spcBef>
              <a:spcAft>
                <a:spcPts val="0"/>
              </a:spcAft>
              <a:buClr>
                <a:srgbClr val="FFFFFF"/>
              </a:buClr>
              <a:buSzPts val="1400"/>
              <a:buFont typeface="Squada One"/>
              <a:buNone/>
              <a:defRPr sz="1400">
                <a:solidFill>
                  <a:srgbClr val="FFFFFF"/>
                </a:solidFill>
                <a:latin typeface="Squada One"/>
                <a:ea typeface="Squada One"/>
                <a:cs typeface="Squada One"/>
                <a:sym typeface="Squada One"/>
              </a:defRPr>
            </a:lvl3pPr>
            <a:lvl4pPr lvl="3" algn="ctr" rtl="0">
              <a:lnSpc>
                <a:spcPct val="100000"/>
              </a:lnSpc>
              <a:spcBef>
                <a:spcPts val="400"/>
              </a:spcBef>
              <a:spcAft>
                <a:spcPts val="0"/>
              </a:spcAft>
              <a:buClr>
                <a:srgbClr val="FFFFFF"/>
              </a:buClr>
              <a:buSzPts val="1400"/>
              <a:buFont typeface="Squada One"/>
              <a:buNone/>
              <a:defRPr sz="1400">
                <a:solidFill>
                  <a:srgbClr val="FFFFFF"/>
                </a:solidFill>
                <a:latin typeface="Squada One"/>
                <a:ea typeface="Squada One"/>
                <a:cs typeface="Squada One"/>
                <a:sym typeface="Squada One"/>
              </a:defRPr>
            </a:lvl4pPr>
            <a:lvl5pPr lvl="4" algn="ctr" rtl="0">
              <a:lnSpc>
                <a:spcPct val="100000"/>
              </a:lnSpc>
              <a:spcBef>
                <a:spcPts val="400"/>
              </a:spcBef>
              <a:spcAft>
                <a:spcPts val="0"/>
              </a:spcAft>
              <a:buClr>
                <a:srgbClr val="FFFFFF"/>
              </a:buClr>
              <a:buSzPts val="1400"/>
              <a:buFont typeface="Squada One"/>
              <a:buNone/>
              <a:defRPr sz="1400">
                <a:solidFill>
                  <a:srgbClr val="FFFFFF"/>
                </a:solidFill>
                <a:latin typeface="Squada One"/>
                <a:ea typeface="Squada One"/>
                <a:cs typeface="Squada One"/>
                <a:sym typeface="Squada One"/>
              </a:defRPr>
            </a:lvl5pPr>
            <a:lvl6pPr lvl="5" algn="ctr" rtl="0">
              <a:lnSpc>
                <a:spcPct val="100000"/>
              </a:lnSpc>
              <a:spcBef>
                <a:spcPts val="400"/>
              </a:spcBef>
              <a:spcAft>
                <a:spcPts val="0"/>
              </a:spcAft>
              <a:buClr>
                <a:srgbClr val="FFFFFF"/>
              </a:buClr>
              <a:buSzPts val="1400"/>
              <a:buFont typeface="Squada One"/>
              <a:buNone/>
              <a:defRPr sz="1400">
                <a:solidFill>
                  <a:srgbClr val="FFFFFF"/>
                </a:solidFill>
                <a:latin typeface="Squada One"/>
                <a:ea typeface="Squada One"/>
                <a:cs typeface="Squada One"/>
                <a:sym typeface="Squada One"/>
              </a:defRPr>
            </a:lvl6pPr>
            <a:lvl7pPr lvl="6" algn="ctr" rtl="0">
              <a:lnSpc>
                <a:spcPct val="100000"/>
              </a:lnSpc>
              <a:spcBef>
                <a:spcPts val="400"/>
              </a:spcBef>
              <a:spcAft>
                <a:spcPts val="0"/>
              </a:spcAft>
              <a:buClr>
                <a:srgbClr val="FFFFFF"/>
              </a:buClr>
              <a:buSzPts val="1400"/>
              <a:buFont typeface="Squada One"/>
              <a:buNone/>
              <a:defRPr sz="1400">
                <a:solidFill>
                  <a:srgbClr val="FFFFFF"/>
                </a:solidFill>
                <a:latin typeface="Squada One"/>
                <a:ea typeface="Squada One"/>
                <a:cs typeface="Squada One"/>
                <a:sym typeface="Squada One"/>
              </a:defRPr>
            </a:lvl7pPr>
            <a:lvl8pPr lvl="7" algn="ctr" rtl="0">
              <a:lnSpc>
                <a:spcPct val="100000"/>
              </a:lnSpc>
              <a:spcBef>
                <a:spcPts val="400"/>
              </a:spcBef>
              <a:spcAft>
                <a:spcPts val="0"/>
              </a:spcAft>
              <a:buClr>
                <a:srgbClr val="FFFFFF"/>
              </a:buClr>
              <a:buSzPts val="1400"/>
              <a:buFont typeface="Squada One"/>
              <a:buNone/>
              <a:defRPr sz="1400">
                <a:solidFill>
                  <a:srgbClr val="FFFFFF"/>
                </a:solidFill>
                <a:latin typeface="Squada One"/>
                <a:ea typeface="Squada One"/>
                <a:cs typeface="Squada One"/>
                <a:sym typeface="Squada One"/>
              </a:defRPr>
            </a:lvl8pPr>
            <a:lvl9pPr lvl="8" algn="ctr" rtl="0">
              <a:lnSpc>
                <a:spcPct val="100000"/>
              </a:lnSpc>
              <a:spcBef>
                <a:spcPts val="400"/>
              </a:spcBef>
              <a:spcAft>
                <a:spcPts val="0"/>
              </a:spcAft>
              <a:buClr>
                <a:srgbClr val="FFFFFF"/>
              </a:buClr>
              <a:buSzPts val="1400"/>
              <a:buFont typeface="Squada One"/>
              <a:buNone/>
              <a:defRPr sz="1400">
                <a:solidFill>
                  <a:srgbClr val="FFFFFF"/>
                </a:solidFill>
                <a:latin typeface="Squada One"/>
                <a:ea typeface="Squada One"/>
                <a:cs typeface="Squada One"/>
                <a:sym typeface="Squada One"/>
              </a:defRPr>
            </a:lvl9pPr>
          </a:lstStyle>
          <a:p>
            <a:endParaRPr/>
          </a:p>
        </p:txBody>
      </p:sp>
      <p:sp>
        <p:nvSpPr>
          <p:cNvPr id="260" name="Google Shape;260;p23"/>
          <p:cNvSpPr txBox="1">
            <a:spLocks noGrp="1"/>
          </p:cNvSpPr>
          <p:nvPr>
            <p:ph type="subTitle" idx="15"/>
          </p:nvPr>
        </p:nvSpPr>
        <p:spPr>
          <a:xfrm>
            <a:off x="7109775" y="3684188"/>
            <a:ext cx="1417500" cy="233700"/>
          </a:xfrm>
          <a:prstGeom prst="rect">
            <a:avLst/>
          </a:prstGeom>
        </p:spPr>
        <p:txBody>
          <a:bodyPr spcFirstLastPara="1" wrap="square" lIns="68575" tIns="34275" rIns="68575" bIns="34275" anchor="t" anchorCtr="0">
            <a:noAutofit/>
          </a:bodyPr>
          <a:lstStyle>
            <a:lvl1pPr lvl="0" algn="ctr" rtl="0">
              <a:lnSpc>
                <a:spcPct val="100000"/>
              </a:lnSpc>
              <a:spcBef>
                <a:spcPts val="800"/>
              </a:spcBef>
              <a:spcAft>
                <a:spcPts val="0"/>
              </a:spcAft>
              <a:buClr>
                <a:srgbClr val="FFFFFF"/>
              </a:buClr>
              <a:buSzPts val="1100"/>
              <a:buNone/>
              <a:defRPr sz="1100">
                <a:solidFill>
                  <a:srgbClr val="FFFFFF"/>
                </a:solidFill>
              </a:defRPr>
            </a:lvl1pPr>
            <a:lvl2pPr lvl="1" algn="ctr" rtl="0">
              <a:lnSpc>
                <a:spcPct val="100000"/>
              </a:lnSpc>
              <a:spcBef>
                <a:spcPts val="400"/>
              </a:spcBef>
              <a:spcAft>
                <a:spcPts val="0"/>
              </a:spcAft>
              <a:buClr>
                <a:srgbClr val="FFFFFF"/>
              </a:buClr>
              <a:buSzPts val="1100"/>
              <a:buNone/>
              <a:defRPr sz="1100">
                <a:solidFill>
                  <a:srgbClr val="FFFFFF"/>
                </a:solidFill>
              </a:defRPr>
            </a:lvl2pPr>
            <a:lvl3pPr lvl="2" algn="ctr" rtl="0">
              <a:lnSpc>
                <a:spcPct val="100000"/>
              </a:lnSpc>
              <a:spcBef>
                <a:spcPts val="400"/>
              </a:spcBef>
              <a:spcAft>
                <a:spcPts val="0"/>
              </a:spcAft>
              <a:buClr>
                <a:srgbClr val="FFFFFF"/>
              </a:buClr>
              <a:buSzPts val="1100"/>
              <a:buNone/>
              <a:defRPr sz="1100">
                <a:solidFill>
                  <a:srgbClr val="FFFFFF"/>
                </a:solidFill>
              </a:defRPr>
            </a:lvl3pPr>
            <a:lvl4pPr lvl="3" algn="ctr" rtl="0">
              <a:lnSpc>
                <a:spcPct val="100000"/>
              </a:lnSpc>
              <a:spcBef>
                <a:spcPts val="400"/>
              </a:spcBef>
              <a:spcAft>
                <a:spcPts val="0"/>
              </a:spcAft>
              <a:buClr>
                <a:srgbClr val="FFFFFF"/>
              </a:buClr>
              <a:buSzPts val="1100"/>
              <a:buNone/>
              <a:defRPr sz="1100">
                <a:solidFill>
                  <a:srgbClr val="FFFFFF"/>
                </a:solidFill>
              </a:defRPr>
            </a:lvl4pPr>
            <a:lvl5pPr lvl="4" algn="ctr" rtl="0">
              <a:lnSpc>
                <a:spcPct val="100000"/>
              </a:lnSpc>
              <a:spcBef>
                <a:spcPts val="400"/>
              </a:spcBef>
              <a:spcAft>
                <a:spcPts val="0"/>
              </a:spcAft>
              <a:buClr>
                <a:srgbClr val="FFFFFF"/>
              </a:buClr>
              <a:buSzPts val="1100"/>
              <a:buNone/>
              <a:defRPr sz="1100">
                <a:solidFill>
                  <a:srgbClr val="FFFFFF"/>
                </a:solidFill>
              </a:defRPr>
            </a:lvl5pPr>
            <a:lvl6pPr lvl="5" algn="ctr" rtl="0">
              <a:lnSpc>
                <a:spcPct val="100000"/>
              </a:lnSpc>
              <a:spcBef>
                <a:spcPts val="400"/>
              </a:spcBef>
              <a:spcAft>
                <a:spcPts val="0"/>
              </a:spcAft>
              <a:buClr>
                <a:srgbClr val="FFFFFF"/>
              </a:buClr>
              <a:buSzPts val="1100"/>
              <a:buNone/>
              <a:defRPr sz="1100">
                <a:solidFill>
                  <a:srgbClr val="FFFFFF"/>
                </a:solidFill>
              </a:defRPr>
            </a:lvl6pPr>
            <a:lvl7pPr lvl="6" algn="ctr" rtl="0">
              <a:lnSpc>
                <a:spcPct val="100000"/>
              </a:lnSpc>
              <a:spcBef>
                <a:spcPts val="400"/>
              </a:spcBef>
              <a:spcAft>
                <a:spcPts val="0"/>
              </a:spcAft>
              <a:buClr>
                <a:srgbClr val="FFFFFF"/>
              </a:buClr>
              <a:buSzPts val="1100"/>
              <a:buNone/>
              <a:defRPr sz="1100">
                <a:solidFill>
                  <a:srgbClr val="FFFFFF"/>
                </a:solidFill>
              </a:defRPr>
            </a:lvl7pPr>
            <a:lvl8pPr lvl="7" algn="ctr" rtl="0">
              <a:lnSpc>
                <a:spcPct val="100000"/>
              </a:lnSpc>
              <a:spcBef>
                <a:spcPts val="400"/>
              </a:spcBef>
              <a:spcAft>
                <a:spcPts val="0"/>
              </a:spcAft>
              <a:buClr>
                <a:srgbClr val="FFFFFF"/>
              </a:buClr>
              <a:buSzPts val="1100"/>
              <a:buNone/>
              <a:defRPr sz="1100">
                <a:solidFill>
                  <a:srgbClr val="FFFFFF"/>
                </a:solidFill>
              </a:defRPr>
            </a:lvl8pPr>
            <a:lvl9pPr lvl="8" algn="ctr" rtl="0">
              <a:lnSpc>
                <a:spcPct val="100000"/>
              </a:lnSpc>
              <a:spcBef>
                <a:spcPts val="400"/>
              </a:spcBef>
              <a:spcAft>
                <a:spcPts val="0"/>
              </a:spcAft>
              <a:buClr>
                <a:srgbClr val="FFFFFF"/>
              </a:buClr>
              <a:buSzPts val="1100"/>
              <a:buNone/>
              <a:defRPr sz="1100">
                <a:solidFill>
                  <a:srgbClr val="FFFFFF"/>
                </a:solidFill>
              </a:defRPr>
            </a:lvl9pPr>
          </a:lstStyle>
          <a:p>
            <a:endParaRPr/>
          </a:p>
        </p:txBody>
      </p:sp>
      <p:sp>
        <p:nvSpPr>
          <p:cNvPr id="261" name="Google Shape;261;p23"/>
          <p:cNvSpPr/>
          <p:nvPr/>
        </p:nvSpPr>
        <p:spPr>
          <a:xfrm>
            <a:off x="33672" y="0"/>
            <a:ext cx="1957071" cy="2650496"/>
          </a:xfrm>
          <a:custGeom>
            <a:avLst/>
            <a:gdLst/>
            <a:ahLst/>
            <a:cxnLst/>
            <a:rect l="l" t="t" r="r" b="b"/>
            <a:pathLst>
              <a:path w="7990" h="10821" extrusionOk="0">
                <a:moveTo>
                  <a:pt x="4049" y="0"/>
                </a:moveTo>
                <a:lnTo>
                  <a:pt x="1016" y="1880"/>
                </a:lnTo>
                <a:lnTo>
                  <a:pt x="1" y="6655"/>
                </a:lnTo>
                <a:cubicBezTo>
                  <a:pt x="1" y="6655"/>
                  <a:pt x="55" y="6826"/>
                  <a:pt x="150" y="7092"/>
                </a:cubicBezTo>
                <a:cubicBezTo>
                  <a:pt x="1293" y="7455"/>
                  <a:pt x="3793" y="8417"/>
                  <a:pt x="4551" y="10030"/>
                </a:cubicBezTo>
                <a:cubicBezTo>
                  <a:pt x="4690" y="10318"/>
                  <a:pt x="4764" y="10574"/>
                  <a:pt x="4797" y="10820"/>
                </a:cubicBezTo>
                <a:cubicBezTo>
                  <a:pt x="5609" y="10403"/>
                  <a:pt x="6271" y="9698"/>
                  <a:pt x="6324" y="8844"/>
                </a:cubicBezTo>
                <a:cubicBezTo>
                  <a:pt x="6409" y="7103"/>
                  <a:pt x="3440" y="7092"/>
                  <a:pt x="3867" y="6516"/>
                </a:cubicBezTo>
                <a:cubicBezTo>
                  <a:pt x="4294" y="5939"/>
                  <a:pt x="6313" y="6558"/>
                  <a:pt x="7135" y="4903"/>
                </a:cubicBezTo>
                <a:cubicBezTo>
                  <a:pt x="7990" y="3173"/>
                  <a:pt x="5908" y="876"/>
                  <a:pt x="5010" y="0"/>
                </a:cubicBezTo>
                <a:close/>
              </a:path>
            </a:pathLst>
          </a:custGeom>
          <a:gradFill>
            <a:gsLst>
              <a:gs pos="0">
                <a:schemeClr val="accent1"/>
              </a:gs>
              <a:gs pos="100000">
                <a:schemeClr val="accent2"/>
              </a:gs>
            </a:gsLst>
            <a:path path="circle">
              <a:fillToRect l="50000" t="50000" r="50000" b="50000"/>
            </a:path>
            <a:tileRect/>
          </a:gradFill>
          <a:ln>
            <a:noFill/>
          </a:ln>
          <a:effectLst>
            <a:outerShdw blurRad="200025"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2" name="Google Shape;262;p23"/>
          <p:cNvSpPr/>
          <p:nvPr/>
        </p:nvSpPr>
        <p:spPr>
          <a:xfrm>
            <a:off x="-186038" y="0"/>
            <a:ext cx="5156722" cy="5057276"/>
          </a:xfrm>
          <a:custGeom>
            <a:avLst/>
            <a:gdLst/>
            <a:ahLst/>
            <a:cxnLst/>
            <a:rect l="l" t="t" r="r" b="b"/>
            <a:pathLst>
              <a:path w="21053" h="20647" extrusionOk="0">
                <a:moveTo>
                  <a:pt x="738" y="0"/>
                </a:moveTo>
                <a:lnTo>
                  <a:pt x="738" y="20647"/>
                </a:lnTo>
                <a:cubicBezTo>
                  <a:pt x="2874" y="19194"/>
                  <a:pt x="4764" y="13661"/>
                  <a:pt x="2628" y="12967"/>
                </a:cubicBezTo>
                <a:cubicBezTo>
                  <a:pt x="866" y="12390"/>
                  <a:pt x="0" y="10831"/>
                  <a:pt x="2051" y="8919"/>
                </a:cubicBezTo>
                <a:cubicBezTo>
                  <a:pt x="4102" y="7007"/>
                  <a:pt x="919" y="5587"/>
                  <a:pt x="2030" y="4187"/>
                </a:cubicBezTo>
                <a:cubicBezTo>
                  <a:pt x="2299" y="3843"/>
                  <a:pt x="2637" y="3724"/>
                  <a:pt x="3010" y="3724"/>
                </a:cubicBezTo>
                <a:cubicBezTo>
                  <a:pt x="3839" y="3724"/>
                  <a:pt x="4845" y="4307"/>
                  <a:pt x="5669" y="4307"/>
                </a:cubicBezTo>
                <a:cubicBezTo>
                  <a:pt x="5994" y="4307"/>
                  <a:pt x="6291" y="4217"/>
                  <a:pt x="6537" y="3963"/>
                </a:cubicBezTo>
                <a:cubicBezTo>
                  <a:pt x="7663" y="2806"/>
                  <a:pt x="7494" y="84"/>
                  <a:pt x="9550" y="84"/>
                </a:cubicBezTo>
                <a:cubicBezTo>
                  <a:pt x="9581" y="84"/>
                  <a:pt x="9613" y="84"/>
                  <a:pt x="9646" y="86"/>
                </a:cubicBezTo>
                <a:cubicBezTo>
                  <a:pt x="11723" y="158"/>
                  <a:pt x="13041" y="3333"/>
                  <a:pt x="15826" y="3333"/>
                </a:cubicBezTo>
                <a:cubicBezTo>
                  <a:pt x="15918" y="3333"/>
                  <a:pt x="16012" y="3330"/>
                  <a:pt x="16107" y="3322"/>
                </a:cubicBezTo>
                <a:cubicBezTo>
                  <a:pt x="18383" y="3151"/>
                  <a:pt x="20070" y="1378"/>
                  <a:pt x="21053" y="0"/>
                </a:cubicBezTo>
                <a:close/>
              </a:path>
            </a:pathLst>
          </a:custGeom>
          <a:gradFill>
            <a:gsLst>
              <a:gs pos="0">
                <a:schemeClr val="accent1"/>
              </a:gs>
              <a:gs pos="100000">
                <a:schemeClr val="accent2"/>
              </a:gs>
            </a:gsLst>
            <a:path path="circle">
              <a:fillToRect l="50000" t="50000" r="50000" b="50000"/>
            </a:path>
            <a:tileRect/>
          </a:gradFill>
          <a:ln>
            <a:noFill/>
          </a:ln>
          <a:effectLst>
            <a:outerShdw blurRad="200025" dist="47625" dir="942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3" name="Google Shape;263;p23"/>
          <p:cNvSpPr/>
          <p:nvPr/>
        </p:nvSpPr>
        <p:spPr>
          <a:xfrm>
            <a:off x="-5518" y="1713596"/>
            <a:ext cx="3019375" cy="3429895"/>
          </a:xfrm>
          <a:custGeom>
            <a:avLst/>
            <a:gdLst/>
            <a:ahLst/>
            <a:cxnLst/>
            <a:rect l="l" t="t" r="r" b="b"/>
            <a:pathLst>
              <a:path w="12327" h="14003" extrusionOk="0">
                <a:moveTo>
                  <a:pt x="1" y="1"/>
                </a:moveTo>
                <a:lnTo>
                  <a:pt x="1" y="14003"/>
                </a:lnTo>
                <a:lnTo>
                  <a:pt x="12327" y="14003"/>
                </a:lnTo>
                <a:cubicBezTo>
                  <a:pt x="11012" y="12977"/>
                  <a:pt x="11717" y="11204"/>
                  <a:pt x="10671" y="10276"/>
                </a:cubicBezTo>
                <a:cubicBezTo>
                  <a:pt x="10267" y="9919"/>
                  <a:pt x="9798" y="9790"/>
                  <a:pt x="9311" y="9790"/>
                </a:cubicBezTo>
                <a:cubicBezTo>
                  <a:pt x="8056" y="9790"/>
                  <a:pt x="6678" y="10643"/>
                  <a:pt x="5960" y="10643"/>
                </a:cubicBezTo>
                <a:cubicBezTo>
                  <a:pt x="5762" y="10643"/>
                  <a:pt x="5615" y="10578"/>
                  <a:pt x="5534" y="10414"/>
                </a:cubicBezTo>
                <a:cubicBezTo>
                  <a:pt x="5031" y="9421"/>
                  <a:pt x="5928" y="8705"/>
                  <a:pt x="4914" y="8097"/>
                </a:cubicBezTo>
                <a:cubicBezTo>
                  <a:pt x="4732" y="7979"/>
                  <a:pt x="4423" y="7936"/>
                  <a:pt x="4070" y="7904"/>
                </a:cubicBezTo>
                <a:cubicBezTo>
                  <a:pt x="3440" y="7851"/>
                  <a:pt x="2810" y="7840"/>
                  <a:pt x="3194" y="6943"/>
                </a:cubicBezTo>
                <a:cubicBezTo>
                  <a:pt x="3621" y="5918"/>
                  <a:pt x="5704" y="5127"/>
                  <a:pt x="4711" y="3034"/>
                </a:cubicBezTo>
                <a:cubicBezTo>
                  <a:pt x="3867" y="1250"/>
                  <a:pt x="887" y="257"/>
                  <a:pt x="1" y="1"/>
                </a:cubicBezTo>
                <a:close/>
              </a:path>
            </a:pathLst>
          </a:custGeom>
          <a:gradFill>
            <a:gsLst>
              <a:gs pos="0">
                <a:schemeClr val="accent1"/>
              </a:gs>
              <a:gs pos="100000">
                <a:schemeClr val="accent2"/>
              </a:gs>
            </a:gsLst>
            <a:path path="circle">
              <a:fillToRect l="50000" t="50000" r="50000" b="50000"/>
            </a:path>
            <a:tileRect/>
          </a:gradFill>
          <a:ln>
            <a:noFill/>
          </a:ln>
          <a:effectLst>
            <a:outerShdw blurRad="200025"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4" name="Google Shape;264;p23"/>
          <p:cNvSpPr txBox="1">
            <a:spLocks noGrp="1"/>
          </p:cNvSpPr>
          <p:nvPr>
            <p:ph type="ctrTitle"/>
          </p:nvPr>
        </p:nvSpPr>
        <p:spPr>
          <a:xfrm flipH="1">
            <a:off x="834248" y="827965"/>
            <a:ext cx="2308500" cy="3483900"/>
          </a:xfrm>
          <a:prstGeom prst="rect">
            <a:avLst/>
          </a:prstGeom>
          <a:noFill/>
          <a:ln>
            <a:noFill/>
          </a:ln>
        </p:spPr>
        <p:txBody>
          <a:bodyPr spcFirstLastPara="1" wrap="square" lIns="68575" tIns="34275" rIns="68575" bIns="34275" anchor="ctr" anchorCtr="0">
            <a:noAutofit/>
          </a:bodyPr>
          <a:lstStyle>
            <a:lvl1pPr lvl="0" algn="l" rtl="0">
              <a:lnSpc>
                <a:spcPct val="90000"/>
              </a:lnSpc>
              <a:spcBef>
                <a:spcPts val="0"/>
              </a:spcBef>
              <a:spcAft>
                <a:spcPts val="0"/>
              </a:spcAft>
              <a:buClr>
                <a:srgbClr val="FFFFFF"/>
              </a:buClr>
              <a:buSzPts val="1800"/>
              <a:buNone/>
              <a:defRPr sz="1800" b="0">
                <a:solidFill>
                  <a:srgbClr val="FFFFFF"/>
                </a:solidFill>
              </a:defRPr>
            </a:lvl1pPr>
            <a:lvl2pPr lvl="1" rtl="0">
              <a:spcBef>
                <a:spcPts val="0"/>
              </a:spcBef>
              <a:spcAft>
                <a:spcPts val="0"/>
              </a:spcAft>
              <a:buClr>
                <a:srgbClr val="FFFFFF"/>
              </a:buClr>
              <a:buSzPts val="1100"/>
              <a:buNone/>
              <a:defRPr>
                <a:solidFill>
                  <a:srgbClr val="FFFFFF"/>
                </a:solidFill>
              </a:defRPr>
            </a:lvl2pPr>
            <a:lvl3pPr lvl="2" rtl="0">
              <a:spcBef>
                <a:spcPts val="0"/>
              </a:spcBef>
              <a:spcAft>
                <a:spcPts val="0"/>
              </a:spcAft>
              <a:buClr>
                <a:srgbClr val="FFFFFF"/>
              </a:buClr>
              <a:buSzPts val="1100"/>
              <a:buNone/>
              <a:defRPr>
                <a:solidFill>
                  <a:srgbClr val="FFFFFF"/>
                </a:solidFill>
              </a:defRPr>
            </a:lvl3pPr>
            <a:lvl4pPr lvl="3" rtl="0">
              <a:spcBef>
                <a:spcPts val="0"/>
              </a:spcBef>
              <a:spcAft>
                <a:spcPts val="0"/>
              </a:spcAft>
              <a:buClr>
                <a:srgbClr val="FFFFFF"/>
              </a:buClr>
              <a:buSzPts val="1100"/>
              <a:buNone/>
              <a:defRPr>
                <a:solidFill>
                  <a:srgbClr val="FFFFFF"/>
                </a:solidFill>
              </a:defRPr>
            </a:lvl4pPr>
            <a:lvl5pPr lvl="4" rtl="0">
              <a:spcBef>
                <a:spcPts val="0"/>
              </a:spcBef>
              <a:spcAft>
                <a:spcPts val="0"/>
              </a:spcAft>
              <a:buClr>
                <a:srgbClr val="FFFFFF"/>
              </a:buClr>
              <a:buSzPts val="1100"/>
              <a:buNone/>
              <a:defRPr>
                <a:solidFill>
                  <a:srgbClr val="FFFFFF"/>
                </a:solidFill>
              </a:defRPr>
            </a:lvl5pPr>
            <a:lvl6pPr lvl="5" rtl="0">
              <a:spcBef>
                <a:spcPts val="0"/>
              </a:spcBef>
              <a:spcAft>
                <a:spcPts val="0"/>
              </a:spcAft>
              <a:buClr>
                <a:srgbClr val="FFFFFF"/>
              </a:buClr>
              <a:buSzPts val="1100"/>
              <a:buNone/>
              <a:defRPr>
                <a:solidFill>
                  <a:srgbClr val="FFFFFF"/>
                </a:solidFill>
              </a:defRPr>
            </a:lvl6pPr>
            <a:lvl7pPr lvl="6" rtl="0">
              <a:spcBef>
                <a:spcPts val="0"/>
              </a:spcBef>
              <a:spcAft>
                <a:spcPts val="0"/>
              </a:spcAft>
              <a:buClr>
                <a:srgbClr val="FFFFFF"/>
              </a:buClr>
              <a:buSzPts val="1100"/>
              <a:buNone/>
              <a:defRPr>
                <a:solidFill>
                  <a:srgbClr val="FFFFFF"/>
                </a:solidFill>
              </a:defRPr>
            </a:lvl7pPr>
            <a:lvl8pPr lvl="7" rtl="0">
              <a:spcBef>
                <a:spcPts val="0"/>
              </a:spcBef>
              <a:spcAft>
                <a:spcPts val="0"/>
              </a:spcAft>
              <a:buClr>
                <a:srgbClr val="FFFFFF"/>
              </a:buClr>
              <a:buSzPts val="1100"/>
              <a:buNone/>
              <a:defRPr>
                <a:solidFill>
                  <a:srgbClr val="FFFFFF"/>
                </a:solidFill>
              </a:defRPr>
            </a:lvl8pPr>
            <a:lvl9pPr lvl="8" rtl="0">
              <a:spcBef>
                <a:spcPts val="0"/>
              </a:spcBef>
              <a:spcAft>
                <a:spcPts val="0"/>
              </a:spcAft>
              <a:buClr>
                <a:srgbClr val="FFFFFF"/>
              </a:buClr>
              <a:buSzPts val="1100"/>
              <a:buNone/>
              <a:defRPr>
                <a:solidFill>
                  <a:srgbClr val="FFFFFF"/>
                </a:solidFill>
              </a:defRPr>
            </a:lvl9pPr>
          </a:lstStyle>
          <a:p>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TITLE + THREE COLUMNS 2">
  <p:cSld name="9_Título y objetos">
    <p:bg>
      <p:bgPr>
        <a:gradFill>
          <a:gsLst>
            <a:gs pos="0">
              <a:schemeClr val="accent1"/>
            </a:gs>
            <a:gs pos="100000">
              <a:schemeClr val="accent2"/>
            </a:gs>
          </a:gsLst>
          <a:path path="circle">
            <a:fillToRect l="50000" t="50000" r="50000" b="50000"/>
          </a:path>
          <a:tileRect/>
        </a:gradFill>
        <a:effectLst/>
      </p:bgPr>
    </p:bg>
    <p:spTree>
      <p:nvGrpSpPr>
        <p:cNvPr id="1" name="Shape 265"/>
        <p:cNvGrpSpPr/>
        <p:nvPr/>
      </p:nvGrpSpPr>
      <p:grpSpPr>
        <a:xfrm>
          <a:off x="0" y="0"/>
          <a:ext cx="0" cy="0"/>
          <a:chOff x="0" y="0"/>
          <a:chExt cx="0" cy="0"/>
        </a:xfrm>
      </p:grpSpPr>
      <p:sp>
        <p:nvSpPr>
          <p:cNvPr id="266" name="Google Shape;266;p24"/>
          <p:cNvSpPr/>
          <p:nvPr/>
        </p:nvSpPr>
        <p:spPr>
          <a:xfrm>
            <a:off x="2914150" y="-32775"/>
            <a:ext cx="1707300" cy="5209200"/>
          </a:xfrm>
          <a:prstGeom prst="rect">
            <a:avLst/>
          </a:prstGeom>
          <a:noFill/>
          <a:ln w="28575" cap="flat" cmpd="sng">
            <a:solidFill>
              <a:srgbClr val="FFFFFF"/>
            </a:solidFill>
            <a:prstDash val="solid"/>
            <a:round/>
            <a:headEnd type="none" w="sm" len="sm"/>
            <a:tailEnd type="none" w="sm" len="sm"/>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b="0" i="0" u="none" strike="noStrike" cap="none">
              <a:solidFill>
                <a:schemeClr val="lt1"/>
              </a:solidFill>
              <a:latin typeface="Calibri"/>
              <a:ea typeface="Calibri"/>
              <a:cs typeface="Calibri"/>
              <a:sym typeface="Calibri"/>
            </a:endParaRPr>
          </a:p>
        </p:txBody>
      </p:sp>
      <p:sp>
        <p:nvSpPr>
          <p:cNvPr id="267" name="Google Shape;267;p24"/>
          <p:cNvSpPr/>
          <p:nvPr/>
        </p:nvSpPr>
        <p:spPr>
          <a:xfrm>
            <a:off x="4835821" y="-32775"/>
            <a:ext cx="1707300" cy="5209200"/>
          </a:xfrm>
          <a:prstGeom prst="rect">
            <a:avLst/>
          </a:prstGeom>
          <a:noFill/>
          <a:ln w="28575" cap="flat" cmpd="sng">
            <a:solidFill>
              <a:srgbClr val="FFFFFF"/>
            </a:solidFill>
            <a:prstDash val="solid"/>
            <a:round/>
            <a:headEnd type="none" w="sm" len="sm"/>
            <a:tailEnd type="none" w="sm" len="sm"/>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b="0" i="0" u="none" strike="noStrike" cap="none">
              <a:solidFill>
                <a:schemeClr val="lt1"/>
              </a:solidFill>
              <a:latin typeface="Calibri"/>
              <a:ea typeface="Calibri"/>
              <a:cs typeface="Calibri"/>
              <a:sym typeface="Calibri"/>
            </a:endParaRPr>
          </a:p>
        </p:txBody>
      </p:sp>
      <p:sp>
        <p:nvSpPr>
          <p:cNvPr id="268" name="Google Shape;268;p24"/>
          <p:cNvSpPr/>
          <p:nvPr/>
        </p:nvSpPr>
        <p:spPr>
          <a:xfrm>
            <a:off x="6757492" y="-32775"/>
            <a:ext cx="1707300" cy="5209200"/>
          </a:xfrm>
          <a:prstGeom prst="rect">
            <a:avLst/>
          </a:prstGeom>
          <a:noFill/>
          <a:ln w="28575" cap="flat" cmpd="sng">
            <a:solidFill>
              <a:srgbClr val="FFFFFF"/>
            </a:solidFill>
            <a:prstDash val="solid"/>
            <a:round/>
            <a:headEnd type="none" w="sm" len="sm"/>
            <a:tailEnd type="none" w="sm" len="sm"/>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b="0" i="0" u="none" strike="noStrike" cap="none">
              <a:solidFill>
                <a:schemeClr val="lt1"/>
              </a:solidFill>
              <a:latin typeface="Calibri"/>
              <a:ea typeface="Calibri"/>
              <a:cs typeface="Calibri"/>
              <a:sym typeface="Calibri"/>
            </a:endParaRPr>
          </a:p>
        </p:txBody>
      </p:sp>
      <p:sp>
        <p:nvSpPr>
          <p:cNvPr id="269" name="Google Shape;269;p24"/>
          <p:cNvSpPr/>
          <p:nvPr/>
        </p:nvSpPr>
        <p:spPr>
          <a:xfrm>
            <a:off x="33672" y="0"/>
            <a:ext cx="1957071" cy="2650496"/>
          </a:xfrm>
          <a:custGeom>
            <a:avLst/>
            <a:gdLst/>
            <a:ahLst/>
            <a:cxnLst/>
            <a:rect l="l" t="t" r="r" b="b"/>
            <a:pathLst>
              <a:path w="7990" h="10821" extrusionOk="0">
                <a:moveTo>
                  <a:pt x="4049" y="0"/>
                </a:moveTo>
                <a:lnTo>
                  <a:pt x="1016" y="1880"/>
                </a:lnTo>
                <a:lnTo>
                  <a:pt x="1" y="6655"/>
                </a:lnTo>
                <a:cubicBezTo>
                  <a:pt x="1" y="6655"/>
                  <a:pt x="55" y="6826"/>
                  <a:pt x="150" y="7092"/>
                </a:cubicBezTo>
                <a:cubicBezTo>
                  <a:pt x="1293" y="7455"/>
                  <a:pt x="3793" y="8417"/>
                  <a:pt x="4551" y="10030"/>
                </a:cubicBezTo>
                <a:cubicBezTo>
                  <a:pt x="4690" y="10318"/>
                  <a:pt x="4764" y="10574"/>
                  <a:pt x="4797" y="10820"/>
                </a:cubicBezTo>
                <a:cubicBezTo>
                  <a:pt x="5609" y="10403"/>
                  <a:pt x="6271" y="9698"/>
                  <a:pt x="6324" y="8844"/>
                </a:cubicBezTo>
                <a:cubicBezTo>
                  <a:pt x="6409" y="7103"/>
                  <a:pt x="3440" y="7092"/>
                  <a:pt x="3867" y="6516"/>
                </a:cubicBezTo>
                <a:cubicBezTo>
                  <a:pt x="4294" y="5939"/>
                  <a:pt x="6313" y="6558"/>
                  <a:pt x="7135" y="4903"/>
                </a:cubicBezTo>
                <a:cubicBezTo>
                  <a:pt x="7990" y="3173"/>
                  <a:pt x="5908" y="876"/>
                  <a:pt x="5010" y="0"/>
                </a:cubicBezTo>
                <a:close/>
              </a:path>
            </a:pathLst>
          </a:custGeom>
          <a:gradFill>
            <a:gsLst>
              <a:gs pos="0">
                <a:schemeClr val="accent1"/>
              </a:gs>
              <a:gs pos="100000">
                <a:schemeClr val="accent2"/>
              </a:gs>
            </a:gsLst>
            <a:path path="circle">
              <a:fillToRect l="50000" t="50000" r="50000" b="50000"/>
            </a:path>
            <a:tileRect/>
          </a:gradFill>
          <a:ln>
            <a:noFill/>
          </a:ln>
          <a:effectLst>
            <a:outerShdw blurRad="200025"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0" name="Google Shape;270;p24"/>
          <p:cNvSpPr/>
          <p:nvPr/>
        </p:nvSpPr>
        <p:spPr>
          <a:xfrm>
            <a:off x="-5518" y="1713596"/>
            <a:ext cx="3019375" cy="3429895"/>
          </a:xfrm>
          <a:custGeom>
            <a:avLst/>
            <a:gdLst/>
            <a:ahLst/>
            <a:cxnLst/>
            <a:rect l="l" t="t" r="r" b="b"/>
            <a:pathLst>
              <a:path w="12327" h="14003" extrusionOk="0">
                <a:moveTo>
                  <a:pt x="1" y="1"/>
                </a:moveTo>
                <a:lnTo>
                  <a:pt x="1" y="14003"/>
                </a:lnTo>
                <a:lnTo>
                  <a:pt x="12327" y="14003"/>
                </a:lnTo>
                <a:cubicBezTo>
                  <a:pt x="11012" y="12977"/>
                  <a:pt x="11717" y="11204"/>
                  <a:pt x="10671" y="10276"/>
                </a:cubicBezTo>
                <a:cubicBezTo>
                  <a:pt x="10267" y="9919"/>
                  <a:pt x="9798" y="9790"/>
                  <a:pt x="9311" y="9790"/>
                </a:cubicBezTo>
                <a:cubicBezTo>
                  <a:pt x="8056" y="9790"/>
                  <a:pt x="6678" y="10643"/>
                  <a:pt x="5960" y="10643"/>
                </a:cubicBezTo>
                <a:cubicBezTo>
                  <a:pt x="5762" y="10643"/>
                  <a:pt x="5615" y="10578"/>
                  <a:pt x="5534" y="10414"/>
                </a:cubicBezTo>
                <a:cubicBezTo>
                  <a:pt x="5031" y="9421"/>
                  <a:pt x="5928" y="8705"/>
                  <a:pt x="4914" y="8097"/>
                </a:cubicBezTo>
                <a:cubicBezTo>
                  <a:pt x="4732" y="7979"/>
                  <a:pt x="4423" y="7936"/>
                  <a:pt x="4070" y="7904"/>
                </a:cubicBezTo>
                <a:cubicBezTo>
                  <a:pt x="3440" y="7851"/>
                  <a:pt x="2810" y="7840"/>
                  <a:pt x="3194" y="6943"/>
                </a:cubicBezTo>
                <a:cubicBezTo>
                  <a:pt x="3621" y="5918"/>
                  <a:pt x="5704" y="5127"/>
                  <a:pt x="4711" y="3034"/>
                </a:cubicBezTo>
                <a:cubicBezTo>
                  <a:pt x="3867" y="1250"/>
                  <a:pt x="887" y="257"/>
                  <a:pt x="1" y="1"/>
                </a:cubicBezTo>
                <a:close/>
              </a:path>
            </a:pathLst>
          </a:custGeom>
          <a:gradFill>
            <a:gsLst>
              <a:gs pos="0">
                <a:schemeClr val="accent1"/>
              </a:gs>
              <a:gs pos="100000">
                <a:schemeClr val="accent2"/>
              </a:gs>
            </a:gsLst>
            <a:path path="circle">
              <a:fillToRect l="50000" t="50000" r="50000" b="50000"/>
            </a:path>
            <a:tileRect/>
          </a:gradFill>
          <a:ln>
            <a:noFill/>
          </a:ln>
          <a:effectLst>
            <a:outerShdw blurRad="200025"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1" name="Google Shape;271;p24"/>
          <p:cNvSpPr txBox="1">
            <a:spLocks noGrp="1"/>
          </p:cNvSpPr>
          <p:nvPr>
            <p:ph type="ctrTitle"/>
          </p:nvPr>
        </p:nvSpPr>
        <p:spPr>
          <a:xfrm flipH="1">
            <a:off x="834248" y="827965"/>
            <a:ext cx="2308500" cy="3483900"/>
          </a:xfrm>
          <a:prstGeom prst="rect">
            <a:avLst/>
          </a:prstGeom>
          <a:noFill/>
          <a:ln>
            <a:noFill/>
          </a:ln>
        </p:spPr>
        <p:txBody>
          <a:bodyPr spcFirstLastPara="1" wrap="square" lIns="68575" tIns="34275" rIns="68575" bIns="34275" anchor="ctr" anchorCtr="0">
            <a:noAutofit/>
          </a:bodyPr>
          <a:lstStyle>
            <a:lvl1pPr lvl="0" algn="l">
              <a:lnSpc>
                <a:spcPct val="90000"/>
              </a:lnSpc>
              <a:spcBef>
                <a:spcPts val="0"/>
              </a:spcBef>
              <a:spcAft>
                <a:spcPts val="0"/>
              </a:spcAft>
              <a:buClr>
                <a:srgbClr val="FFFFFF"/>
              </a:buClr>
              <a:buSzPts val="1800"/>
              <a:buNone/>
              <a:defRPr sz="1800" b="0">
                <a:solidFill>
                  <a:srgbClr val="FFFFFF"/>
                </a:solidFill>
              </a:defRPr>
            </a:lvl1pPr>
            <a:lvl2pPr lvl="1">
              <a:spcBef>
                <a:spcPts val="0"/>
              </a:spcBef>
              <a:spcAft>
                <a:spcPts val="0"/>
              </a:spcAft>
              <a:buClr>
                <a:srgbClr val="FFFFFF"/>
              </a:buClr>
              <a:buSzPts val="1100"/>
              <a:buNone/>
              <a:defRPr>
                <a:solidFill>
                  <a:srgbClr val="FFFFFF"/>
                </a:solidFill>
              </a:defRPr>
            </a:lvl2pPr>
            <a:lvl3pPr lvl="2">
              <a:spcBef>
                <a:spcPts val="0"/>
              </a:spcBef>
              <a:spcAft>
                <a:spcPts val="0"/>
              </a:spcAft>
              <a:buClr>
                <a:srgbClr val="FFFFFF"/>
              </a:buClr>
              <a:buSzPts val="1100"/>
              <a:buNone/>
              <a:defRPr>
                <a:solidFill>
                  <a:srgbClr val="FFFFFF"/>
                </a:solidFill>
              </a:defRPr>
            </a:lvl3pPr>
            <a:lvl4pPr lvl="3">
              <a:spcBef>
                <a:spcPts val="0"/>
              </a:spcBef>
              <a:spcAft>
                <a:spcPts val="0"/>
              </a:spcAft>
              <a:buClr>
                <a:srgbClr val="FFFFFF"/>
              </a:buClr>
              <a:buSzPts val="1100"/>
              <a:buNone/>
              <a:defRPr>
                <a:solidFill>
                  <a:srgbClr val="FFFFFF"/>
                </a:solidFill>
              </a:defRPr>
            </a:lvl4pPr>
            <a:lvl5pPr lvl="4">
              <a:spcBef>
                <a:spcPts val="0"/>
              </a:spcBef>
              <a:spcAft>
                <a:spcPts val="0"/>
              </a:spcAft>
              <a:buClr>
                <a:srgbClr val="FFFFFF"/>
              </a:buClr>
              <a:buSzPts val="1100"/>
              <a:buNone/>
              <a:defRPr>
                <a:solidFill>
                  <a:srgbClr val="FFFFFF"/>
                </a:solidFill>
              </a:defRPr>
            </a:lvl5pPr>
            <a:lvl6pPr lvl="5">
              <a:spcBef>
                <a:spcPts val="0"/>
              </a:spcBef>
              <a:spcAft>
                <a:spcPts val="0"/>
              </a:spcAft>
              <a:buClr>
                <a:srgbClr val="FFFFFF"/>
              </a:buClr>
              <a:buSzPts val="1100"/>
              <a:buNone/>
              <a:defRPr>
                <a:solidFill>
                  <a:srgbClr val="FFFFFF"/>
                </a:solidFill>
              </a:defRPr>
            </a:lvl6pPr>
            <a:lvl7pPr lvl="6">
              <a:spcBef>
                <a:spcPts val="0"/>
              </a:spcBef>
              <a:spcAft>
                <a:spcPts val="0"/>
              </a:spcAft>
              <a:buClr>
                <a:srgbClr val="FFFFFF"/>
              </a:buClr>
              <a:buSzPts val="1100"/>
              <a:buNone/>
              <a:defRPr>
                <a:solidFill>
                  <a:srgbClr val="FFFFFF"/>
                </a:solidFill>
              </a:defRPr>
            </a:lvl7pPr>
            <a:lvl8pPr lvl="7">
              <a:spcBef>
                <a:spcPts val="0"/>
              </a:spcBef>
              <a:spcAft>
                <a:spcPts val="0"/>
              </a:spcAft>
              <a:buClr>
                <a:srgbClr val="FFFFFF"/>
              </a:buClr>
              <a:buSzPts val="1100"/>
              <a:buNone/>
              <a:defRPr>
                <a:solidFill>
                  <a:srgbClr val="FFFFFF"/>
                </a:solidFill>
              </a:defRPr>
            </a:lvl8pPr>
            <a:lvl9pPr lvl="8">
              <a:spcBef>
                <a:spcPts val="0"/>
              </a:spcBef>
              <a:spcAft>
                <a:spcPts val="0"/>
              </a:spcAft>
              <a:buClr>
                <a:srgbClr val="FFFFFF"/>
              </a:buClr>
              <a:buSzPts val="1100"/>
              <a:buNone/>
              <a:defRPr>
                <a:solidFill>
                  <a:srgbClr val="FFFFFF"/>
                </a:solidFill>
              </a:defRPr>
            </a:lvl9pPr>
          </a:lstStyle>
          <a:p>
            <a:endParaRPr/>
          </a:p>
        </p:txBody>
      </p:sp>
      <p:sp>
        <p:nvSpPr>
          <p:cNvPr id="272" name="Google Shape;272;p24"/>
          <p:cNvSpPr/>
          <p:nvPr/>
        </p:nvSpPr>
        <p:spPr>
          <a:xfrm>
            <a:off x="-186038" y="0"/>
            <a:ext cx="5156722" cy="5057276"/>
          </a:xfrm>
          <a:custGeom>
            <a:avLst/>
            <a:gdLst/>
            <a:ahLst/>
            <a:cxnLst/>
            <a:rect l="l" t="t" r="r" b="b"/>
            <a:pathLst>
              <a:path w="21053" h="20647" extrusionOk="0">
                <a:moveTo>
                  <a:pt x="738" y="0"/>
                </a:moveTo>
                <a:lnTo>
                  <a:pt x="738" y="20647"/>
                </a:lnTo>
                <a:cubicBezTo>
                  <a:pt x="2874" y="19194"/>
                  <a:pt x="4764" y="13661"/>
                  <a:pt x="2628" y="12967"/>
                </a:cubicBezTo>
                <a:cubicBezTo>
                  <a:pt x="866" y="12390"/>
                  <a:pt x="0" y="10831"/>
                  <a:pt x="2051" y="8919"/>
                </a:cubicBezTo>
                <a:cubicBezTo>
                  <a:pt x="4102" y="7007"/>
                  <a:pt x="919" y="5587"/>
                  <a:pt x="2030" y="4187"/>
                </a:cubicBezTo>
                <a:cubicBezTo>
                  <a:pt x="2299" y="3843"/>
                  <a:pt x="2637" y="3724"/>
                  <a:pt x="3010" y="3724"/>
                </a:cubicBezTo>
                <a:cubicBezTo>
                  <a:pt x="3839" y="3724"/>
                  <a:pt x="4845" y="4307"/>
                  <a:pt x="5669" y="4307"/>
                </a:cubicBezTo>
                <a:cubicBezTo>
                  <a:pt x="5994" y="4307"/>
                  <a:pt x="6291" y="4217"/>
                  <a:pt x="6537" y="3963"/>
                </a:cubicBezTo>
                <a:cubicBezTo>
                  <a:pt x="7663" y="2806"/>
                  <a:pt x="7494" y="84"/>
                  <a:pt x="9550" y="84"/>
                </a:cubicBezTo>
                <a:cubicBezTo>
                  <a:pt x="9581" y="84"/>
                  <a:pt x="9613" y="84"/>
                  <a:pt x="9646" y="86"/>
                </a:cubicBezTo>
                <a:cubicBezTo>
                  <a:pt x="11723" y="158"/>
                  <a:pt x="13041" y="3333"/>
                  <a:pt x="15826" y="3333"/>
                </a:cubicBezTo>
                <a:cubicBezTo>
                  <a:pt x="15918" y="3333"/>
                  <a:pt x="16012" y="3330"/>
                  <a:pt x="16107" y="3322"/>
                </a:cubicBezTo>
                <a:cubicBezTo>
                  <a:pt x="18383" y="3151"/>
                  <a:pt x="20070" y="1378"/>
                  <a:pt x="21053" y="0"/>
                </a:cubicBezTo>
                <a:close/>
              </a:path>
            </a:pathLst>
          </a:custGeom>
          <a:gradFill>
            <a:gsLst>
              <a:gs pos="0">
                <a:schemeClr val="accent1"/>
              </a:gs>
              <a:gs pos="100000">
                <a:schemeClr val="accent2"/>
              </a:gs>
            </a:gsLst>
            <a:path path="circle">
              <a:fillToRect l="50000" t="50000" r="50000" b="50000"/>
            </a:path>
            <a:tileRect/>
          </a:gradFill>
          <a:ln>
            <a:noFill/>
          </a:ln>
          <a:effectLst>
            <a:outerShdw blurRad="200025" dist="47625" dir="942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3" name="Google Shape;273;p24"/>
          <p:cNvSpPr/>
          <p:nvPr/>
        </p:nvSpPr>
        <p:spPr>
          <a:xfrm flipH="1">
            <a:off x="6835494" y="2521126"/>
            <a:ext cx="2308508" cy="2622377"/>
          </a:xfrm>
          <a:custGeom>
            <a:avLst/>
            <a:gdLst/>
            <a:ahLst/>
            <a:cxnLst/>
            <a:rect l="l" t="t" r="r" b="b"/>
            <a:pathLst>
              <a:path w="12327" h="14003" extrusionOk="0">
                <a:moveTo>
                  <a:pt x="1" y="1"/>
                </a:moveTo>
                <a:lnTo>
                  <a:pt x="1" y="14003"/>
                </a:lnTo>
                <a:lnTo>
                  <a:pt x="12327" y="14003"/>
                </a:lnTo>
                <a:cubicBezTo>
                  <a:pt x="11012" y="12977"/>
                  <a:pt x="11717" y="11204"/>
                  <a:pt x="10671" y="10276"/>
                </a:cubicBezTo>
                <a:cubicBezTo>
                  <a:pt x="10267" y="9919"/>
                  <a:pt x="9798" y="9790"/>
                  <a:pt x="9311" y="9790"/>
                </a:cubicBezTo>
                <a:cubicBezTo>
                  <a:pt x="8056" y="9790"/>
                  <a:pt x="6678" y="10643"/>
                  <a:pt x="5960" y="10643"/>
                </a:cubicBezTo>
                <a:cubicBezTo>
                  <a:pt x="5762" y="10643"/>
                  <a:pt x="5615" y="10578"/>
                  <a:pt x="5534" y="10414"/>
                </a:cubicBezTo>
                <a:cubicBezTo>
                  <a:pt x="5031" y="9421"/>
                  <a:pt x="5928" y="8705"/>
                  <a:pt x="4914" y="8097"/>
                </a:cubicBezTo>
                <a:cubicBezTo>
                  <a:pt x="4732" y="7979"/>
                  <a:pt x="4423" y="7936"/>
                  <a:pt x="4070" y="7904"/>
                </a:cubicBezTo>
                <a:cubicBezTo>
                  <a:pt x="3440" y="7851"/>
                  <a:pt x="2810" y="7840"/>
                  <a:pt x="3194" y="6943"/>
                </a:cubicBezTo>
                <a:cubicBezTo>
                  <a:pt x="3621" y="5918"/>
                  <a:pt x="5704" y="5127"/>
                  <a:pt x="4711" y="3034"/>
                </a:cubicBezTo>
                <a:cubicBezTo>
                  <a:pt x="3867" y="1250"/>
                  <a:pt x="887" y="257"/>
                  <a:pt x="1" y="1"/>
                </a:cubicBezTo>
                <a:close/>
              </a:path>
            </a:pathLst>
          </a:custGeom>
          <a:gradFill>
            <a:gsLst>
              <a:gs pos="0">
                <a:schemeClr val="accent1"/>
              </a:gs>
              <a:gs pos="100000">
                <a:schemeClr val="accent2"/>
              </a:gs>
            </a:gsLst>
            <a:path path="circle">
              <a:fillToRect l="50000" t="50000" r="50000" b="50000"/>
            </a:path>
            <a:tileRect/>
          </a:gradFill>
          <a:ln>
            <a:noFill/>
          </a:ln>
          <a:effectLst>
            <a:outerShdw blurRad="200025"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4" name="Google Shape;274;p24"/>
          <p:cNvSpPr/>
          <p:nvPr/>
        </p:nvSpPr>
        <p:spPr>
          <a:xfrm flipH="1">
            <a:off x="4168262" y="0"/>
            <a:ext cx="5156722" cy="5057276"/>
          </a:xfrm>
          <a:custGeom>
            <a:avLst/>
            <a:gdLst/>
            <a:ahLst/>
            <a:cxnLst/>
            <a:rect l="l" t="t" r="r" b="b"/>
            <a:pathLst>
              <a:path w="21053" h="20647" extrusionOk="0">
                <a:moveTo>
                  <a:pt x="738" y="0"/>
                </a:moveTo>
                <a:lnTo>
                  <a:pt x="738" y="20647"/>
                </a:lnTo>
                <a:cubicBezTo>
                  <a:pt x="2874" y="19194"/>
                  <a:pt x="4764" y="13661"/>
                  <a:pt x="2628" y="12967"/>
                </a:cubicBezTo>
                <a:cubicBezTo>
                  <a:pt x="866" y="12390"/>
                  <a:pt x="0" y="10831"/>
                  <a:pt x="2051" y="8919"/>
                </a:cubicBezTo>
                <a:cubicBezTo>
                  <a:pt x="4102" y="7007"/>
                  <a:pt x="919" y="5587"/>
                  <a:pt x="2030" y="4187"/>
                </a:cubicBezTo>
                <a:cubicBezTo>
                  <a:pt x="2299" y="3843"/>
                  <a:pt x="2637" y="3724"/>
                  <a:pt x="3010" y="3724"/>
                </a:cubicBezTo>
                <a:cubicBezTo>
                  <a:pt x="3839" y="3724"/>
                  <a:pt x="4845" y="4307"/>
                  <a:pt x="5669" y="4307"/>
                </a:cubicBezTo>
                <a:cubicBezTo>
                  <a:pt x="5994" y="4307"/>
                  <a:pt x="6291" y="4217"/>
                  <a:pt x="6537" y="3963"/>
                </a:cubicBezTo>
                <a:cubicBezTo>
                  <a:pt x="7663" y="2806"/>
                  <a:pt x="7494" y="84"/>
                  <a:pt x="9550" y="84"/>
                </a:cubicBezTo>
                <a:cubicBezTo>
                  <a:pt x="9581" y="84"/>
                  <a:pt x="9613" y="84"/>
                  <a:pt x="9646" y="86"/>
                </a:cubicBezTo>
                <a:cubicBezTo>
                  <a:pt x="11723" y="158"/>
                  <a:pt x="13041" y="3333"/>
                  <a:pt x="15826" y="3333"/>
                </a:cubicBezTo>
                <a:cubicBezTo>
                  <a:pt x="15918" y="3333"/>
                  <a:pt x="16012" y="3330"/>
                  <a:pt x="16107" y="3322"/>
                </a:cubicBezTo>
                <a:cubicBezTo>
                  <a:pt x="18383" y="3151"/>
                  <a:pt x="20070" y="1378"/>
                  <a:pt x="21053" y="0"/>
                </a:cubicBezTo>
                <a:close/>
              </a:path>
            </a:pathLst>
          </a:custGeom>
          <a:gradFill>
            <a:gsLst>
              <a:gs pos="0">
                <a:schemeClr val="accent1"/>
              </a:gs>
              <a:gs pos="100000">
                <a:schemeClr val="accent2"/>
              </a:gs>
            </a:gsLst>
            <a:path path="circle">
              <a:fillToRect l="50000" t="50000" r="50000" b="50000"/>
            </a:path>
            <a:tileRect/>
          </a:gradFill>
          <a:ln>
            <a:noFill/>
          </a:ln>
          <a:effectLst>
            <a:outerShdw blurRad="200025" dist="47625" dir="942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5" name="Google Shape;275;p24"/>
          <p:cNvSpPr txBox="1">
            <a:spLocks noGrp="1"/>
          </p:cNvSpPr>
          <p:nvPr>
            <p:ph type="subTitle" idx="1"/>
          </p:nvPr>
        </p:nvSpPr>
        <p:spPr>
          <a:xfrm flipH="1">
            <a:off x="2903426" y="2379600"/>
            <a:ext cx="1707300" cy="233700"/>
          </a:xfrm>
          <a:prstGeom prst="rect">
            <a:avLst/>
          </a:prstGeom>
        </p:spPr>
        <p:txBody>
          <a:bodyPr spcFirstLastPara="1" wrap="square" lIns="68575" tIns="34275" rIns="68575" bIns="34275" anchor="b" anchorCtr="0">
            <a:noAutofit/>
          </a:bodyPr>
          <a:lstStyle>
            <a:lvl1pPr lvl="0" algn="ctr" rtl="0">
              <a:lnSpc>
                <a:spcPct val="100000"/>
              </a:lnSpc>
              <a:spcBef>
                <a:spcPts val="800"/>
              </a:spcBef>
              <a:spcAft>
                <a:spcPts val="0"/>
              </a:spcAft>
              <a:buClr>
                <a:srgbClr val="FFFFFF"/>
              </a:buClr>
              <a:buSzPts val="1400"/>
              <a:buFont typeface="Squada One"/>
              <a:buNone/>
              <a:defRPr sz="1400">
                <a:solidFill>
                  <a:srgbClr val="FFFFFF"/>
                </a:solidFill>
                <a:latin typeface="Squada One"/>
                <a:ea typeface="Squada One"/>
                <a:cs typeface="Squada One"/>
                <a:sym typeface="Squada One"/>
              </a:defRPr>
            </a:lvl1pPr>
            <a:lvl2pPr lvl="1" algn="ctr" rtl="0">
              <a:lnSpc>
                <a:spcPct val="100000"/>
              </a:lnSpc>
              <a:spcBef>
                <a:spcPts val="400"/>
              </a:spcBef>
              <a:spcAft>
                <a:spcPts val="0"/>
              </a:spcAft>
              <a:buClr>
                <a:srgbClr val="FFFFFF"/>
              </a:buClr>
              <a:buSzPts val="1400"/>
              <a:buFont typeface="Squada One"/>
              <a:buNone/>
              <a:defRPr sz="1400">
                <a:solidFill>
                  <a:srgbClr val="FFFFFF"/>
                </a:solidFill>
                <a:latin typeface="Squada One"/>
                <a:ea typeface="Squada One"/>
                <a:cs typeface="Squada One"/>
                <a:sym typeface="Squada One"/>
              </a:defRPr>
            </a:lvl2pPr>
            <a:lvl3pPr lvl="2" algn="ctr" rtl="0">
              <a:lnSpc>
                <a:spcPct val="100000"/>
              </a:lnSpc>
              <a:spcBef>
                <a:spcPts val="400"/>
              </a:spcBef>
              <a:spcAft>
                <a:spcPts val="0"/>
              </a:spcAft>
              <a:buClr>
                <a:srgbClr val="FFFFFF"/>
              </a:buClr>
              <a:buSzPts val="1400"/>
              <a:buFont typeface="Squada One"/>
              <a:buNone/>
              <a:defRPr sz="1400">
                <a:solidFill>
                  <a:srgbClr val="FFFFFF"/>
                </a:solidFill>
                <a:latin typeface="Squada One"/>
                <a:ea typeface="Squada One"/>
                <a:cs typeface="Squada One"/>
                <a:sym typeface="Squada One"/>
              </a:defRPr>
            </a:lvl3pPr>
            <a:lvl4pPr lvl="3" algn="ctr" rtl="0">
              <a:lnSpc>
                <a:spcPct val="100000"/>
              </a:lnSpc>
              <a:spcBef>
                <a:spcPts val="400"/>
              </a:spcBef>
              <a:spcAft>
                <a:spcPts val="0"/>
              </a:spcAft>
              <a:buClr>
                <a:srgbClr val="FFFFFF"/>
              </a:buClr>
              <a:buSzPts val="1400"/>
              <a:buFont typeface="Squada One"/>
              <a:buNone/>
              <a:defRPr sz="1400">
                <a:solidFill>
                  <a:srgbClr val="FFFFFF"/>
                </a:solidFill>
                <a:latin typeface="Squada One"/>
                <a:ea typeface="Squada One"/>
                <a:cs typeface="Squada One"/>
                <a:sym typeface="Squada One"/>
              </a:defRPr>
            </a:lvl4pPr>
            <a:lvl5pPr lvl="4" algn="ctr" rtl="0">
              <a:lnSpc>
                <a:spcPct val="100000"/>
              </a:lnSpc>
              <a:spcBef>
                <a:spcPts val="400"/>
              </a:spcBef>
              <a:spcAft>
                <a:spcPts val="0"/>
              </a:spcAft>
              <a:buClr>
                <a:srgbClr val="FFFFFF"/>
              </a:buClr>
              <a:buSzPts val="1400"/>
              <a:buFont typeface="Squada One"/>
              <a:buNone/>
              <a:defRPr sz="1400">
                <a:solidFill>
                  <a:srgbClr val="FFFFFF"/>
                </a:solidFill>
                <a:latin typeface="Squada One"/>
                <a:ea typeface="Squada One"/>
                <a:cs typeface="Squada One"/>
                <a:sym typeface="Squada One"/>
              </a:defRPr>
            </a:lvl5pPr>
            <a:lvl6pPr lvl="5" algn="ctr" rtl="0">
              <a:lnSpc>
                <a:spcPct val="100000"/>
              </a:lnSpc>
              <a:spcBef>
                <a:spcPts val="400"/>
              </a:spcBef>
              <a:spcAft>
                <a:spcPts val="0"/>
              </a:spcAft>
              <a:buClr>
                <a:srgbClr val="FFFFFF"/>
              </a:buClr>
              <a:buSzPts val="1400"/>
              <a:buFont typeface="Squada One"/>
              <a:buNone/>
              <a:defRPr sz="1400">
                <a:solidFill>
                  <a:srgbClr val="FFFFFF"/>
                </a:solidFill>
                <a:latin typeface="Squada One"/>
                <a:ea typeface="Squada One"/>
                <a:cs typeface="Squada One"/>
                <a:sym typeface="Squada One"/>
              </a:defRPr>
            </a:lvl6pPr>
            <a:lvl7pPr lvl="6" algn="ctr" rtl="0">
              <a:lnSpc>
                <a:spcPct val="100000"/>
              </a:lnSpc>
              <a:spcBef>
                <a:spcPts val="400"/>
              </a:spcBef>
              <a:spcAft>
                <a:spcPts val="0"/>
              </a:spcAft>
              <a:buClr>
                <a:srgbClr val="FFFFFF"/>
              </a:buClr>
              <a:buSzPts val="1400"/>
              <a:buFont typeface="Squada One"/>
              <a:buNone/>
              <a:defRPr sz="1400">
                <a:solidFill>
                  <a:srgbClr val="FFFFFF"/>
                </a:solidFill>
                <a:latin typeface="Squada One"/>
                <a:ea typeface="Squada One"/>
                <a:cs typeface="Squada One"/>
                <a:sym typeface="Squada One"/>
              </a:defRPr>
            </a:lvl7pPr>
            <a:lvl8pPr lvl="7" algn="ctr" rtl="0">
              <a:lnSpc>
                <a:spcPct val="100000"/>
              </a:lnSpc>
              <a:spcBef>
                <a:spcPts val="400"/>
              </a:spcBef>
              <a:spcAft>
                <a:spcPts val="0"/>
              </a:spcAft>
              <a:buClr>
                <a:srgbClr val="FFFFFF"/>
              </a:buClr>
              <a:buSzPts val="1400"/>
              <a:buFont typeface="Squada One"/>
              <a:buNone/>
              <a:defRPr sz="1400">
                <a:solidFill>
                  <a:srgbClr val="FFFFFF"/>
                </a:solidFill>
                <a:latin typeface="Squada One"/>
                <a:ea typeface="Squada One"/>
                <a:cs typeface="Squada One"/>
                <a:sym typeface="Squada One"/>
              </a:defRPr>
            </a:lvl8pPr>
            <a:lvl9pPr lvl="8" algn="ctr" rtl="0">
              <a:lnSpc>
                <a:spcPct val="100000"/>
              </a:lnSpc>
              <a:spcBef>
                <a:spcPts val="400"/>
              </a:spcBef>
              <a:spcAft>
                <a:spcPts val="0"/>
              </a:spcAft>
              <a:buClr>
                <a:srgbClr val="FFFFFF"/>
              </a:buClr>
              <a:buSzPts val="1400"/>
              <a:buFont typeface="Squada One"/>
              <a:buNone/>
              <a:defRPr sz="1400">
                <a:solidFill>
                  <a:srgbClr val="FFFFFF"/>
                </a:solidFill>
                <a:latin typeface="Squada One"/>
                <a:ea typeface="Squada One"/>
                <a:cs typeface="Squada One"/>
                <a:sym typeface="Squada One"/>
              </a:defRPr>
            </a:lvl9pPr>
          </a:lstStyle>
          <a:p>
            <a:endParaRPr/>
          </a:p>
        </p:txBody>
      </p:sp>
      <p:sp>
        <p:nvSpPr>
          <p:cNvPr id="276" name="Google Shape;276;p24"/>
          <p:cNvSpPr txBox="1">
            <a:spLocks noGrp="1"/>
          </p:cNvSpPr>
          <p:nvPr>
            <p:ph type="subTitle" idx="2"/>
          </p:nvPr>
        </p:nvSpPr>
        <p:spPr>
          <a:xfrm>
            <a:off x="3048262" y="2526550"/>
            <a:ext cx="1417500" cy="233700"/>
          </a:xfrm>
          <a:prstGeom prst="rect">
            <a:avLst/>
          </a:prstGeom>
        </p:spPr>
        <p:txBody>
          <a:bodyPr spcFirstLastPara="1" wrap="square" lIns="68575" tIns="34275" rIns="68575" bIns="34275" anchor="t" anchorCtr="0">
            <a:noAutofit/>
          </a:bodyPr>
          <a:lstStyle>
            <a:lvl1pPr lvl="0" algn="ctr" rtl="0">
              <a:lnSpc>
                <a:spcPct val="100000"/>
              </a:lnSpc>
              <a:spcBef>
                <a:spcPts val="800"/>
              </a:spcBef>
              <a:spcAft>
                <a:spcPts val="0"/>
              </a:spcAft>
              <a:buClr>
                <a:srgbClr val="FFFFFF"/>
              </a:buClr>
              <a:buSzPts val="1200"/>
              <a:buNone/>
              <a:defRPr sz="1200">
                <a:solidFill>
                  <a:srgbClr val="FFFFFF"/>
                </a:solidFill>
              </a:defRPr>
            </a:lvl1pPr>
            <a:lvl2pPr lvl="1" algn="ctr" rtl="0">
              <a:lnSpc>
                <a:spcPct val="100000"/>
              </a:lnSpc>
              <a:spcBef>
                <a:spcPts val="400"/>
              </a:spcBef>
              <a:spcAft>
                <a:spcPts val="0"/>
              </a:spcAft>
              <a:buClr>
                <a:srgbClr val="FFFFFF"/>
              </a:buClr>
              <a:buSzPts val="1200"/>
              <a:buNone/>
              <a:defRPr sz="1200">
                <a:solidFill>
                  <a:srgbClr val="FFFFFF"/>
                </a:solidFill>
              </a:defRPr>
            </a:lvl2pPr>
            <a:lvl3pPr lvl="2" algn="ctr" rtl="0">
              <a:lnSpc>
                <a:spcPct val="100000"/>
              </a:lnSpc>
              <a:spcBef>
                <a:spcPts val="400"/>
              </a:spcBef>
              <a:spcAft>
                <a:spcPts val="0"/>
              </a:spcAft>
              <a:buClr>
                <a:srgbClr val="FFFFFF"/>
              </a:buClr>
              <a:buSzPts val="1200"/>
              <a:buNone/>
              <a:defRPr sz="1200">
                <a:solidFill>
                  <a:srgbClr val="FFFFFF"/>
                </a:solidFill>
              </a:defRPr>
            </a:lvl3pPr>
            <a:lvl4pPr lvl="3" algn="ctr" rtl="0">
              <a:lnSpc>
                <a:spcPct val="100000"/>
              </a:lnSpc>
              <a:spcBef>
                <a:spcPts val="400"/>
              </a:spcBef>
              <a:spcAft>
                <a:spcPts val="0"/>
              </a:spcAft>
              <a:buClr>
                <a:srgbClr val="FFFFFF"/>
              </a:buClr>
              <a:buSzPts val="1200"/>
              <a:buNone/>
              <a:defRPr sz="1200">
                <a:solidFill>
                  <a:srgbClr val="FFFFFF"/>
                </a:solidFill>
              </a:defRPr>
            </a:lvl4pPr>
            <a:lvl5pPr lvl="4" algn="ctr" rtl="0">
              <a:lnSpc>
                <a:spcPct val="100000"/>
              </a:lnSpc>
              <a:spcBef>
                <a:spcPts val="400"/>
              </a:spcBef>
              <a:spcAft>
                <a:spcPts val="0"/>
              </a:spcAft>
              <a:buClr>
                <a:srgbClr val="FFFFFF"/>
              </a:buClr>
              <a:buSzPts val="1200"/>
              <a:buNone/>
              <a:defRPr sz="1200">
                <a:solidFill>
                  <a:srgbClr val="FFFFFF"/>
                </a:solidFill>
              </a:defRPr>
            </a:lvl5pPr>
            <a:lvl6pPr lvl="5" algn="ctr" rtl="0">
              <a:lnSpc>
                <a:spcPct val="100000"/>
              </a:lnSpc>
              <a:spcBef>
                <a:spcPts val="400"/>
              </a:spcBef>
              <a:spcAft>
                <a:spcPts val="0"/>
              </a:spcAft>
              <a:buClr>
                <a:srgbClr val="FFFFFF"/>
              </a:buClr>
              <a:buSzPts val="1200"/>
              <a:buNone/>
              <a:defRPr sz="1200">
                <a:solidFill>
                  <a:srgbClr val="FFFFFF"/>
                </a:solidFill>
              </a:defRPr>
            </a:lvl6pPr>
            <a:lvl7pPr lvl="6" algn="ctr" rtl="0">
              <a:lnSpc>
                <a:spcPct val="100000"/>
              </a:lnSpc>
              <a:spcBef>
                <a:spcPts val="400"/>
              </a:spcBef>
              <a:spcAft>
                <a:spcPts val="0"/>
              </a:spcAft>
              <a:buClr>
                <a:srgbClr val="FFFFFF"/>
              </a:buClr>
              <a:buSzPts val="1200"/>
              <a:buNone/>
              <a:defRPr sz="1200">
                <a:solidFill>
                  <a:srgbClr val="FFFFFF"/>
                </a:solidFill>
              </a:defRPr>
            </a:lvl7pPr>
            <a:lvl8pPr lvl="7" algn="ctr" rtl="0">
              <a:lnSpc>
                <a:spcPct val="100000"/>
              </a:lnSpc>
              <a:spcBef>
                <a:spcPts val="400"/>
              </a:spcBef>
              <a:spcAft>
                <a:spcPts val="0"/>
              </a:spcAft>
              <a:buClr>
                <a:srgbClr val="FFFFFF"/>
              </a:buClr>
              <a:buSzPts val="1200"/>
              <a:buNone/>
              <a:defRPr sz="1200">
                <a:solidFill>
                  <a:srgbClr val="FFFFFF"/>
                </a:solidFill>
              </a:defRPr>
            </a:lvl8pPr>
            <a:lvl9pPr lvl="8" algn="ctr" rtl="0">
              <a:lnSpc>
                <a:spcPct val="100000"/>
              </a:lnSpc>
              <a:spcBef>
                <a:spcPts val="400"/>
              </a:spcBef>
              <a:spcAft>
                <a:spcPts val="0"/>
              </a:spcAft>
              <a:buClr>
                <a:srgbClr val="FFFFFF"/>
              </a:buClr>
              <a:buSzPts val="1200"/>
              <a:buNone/>
              <a:defRPr sz="1200">
                <a:solidFill>
                  <a:srgbClr val="FFFFFF"/>
                </a:solidFill>
              </a:defRPr>
            </a:lvl9pPr>
          </a:lstStyle>
          <a:p>
            <a:endParaRPr/>
          </a:p>
        </p:txBody>
      </p:sp>
      <p:sp>
        <p:nvSpPr>
          <p:cNvPr id="277" name="Google Shape;277;p24"/>
          <p:cNvSpPr txBox="1">
            <a:spLocks noGrp="1"/>
          </p:cNvSpPr>
          <p:nvPr>
            <p:ph type="subTitle" idx="3"/>
          </p:nvPr>
        </p:nvSpPr>
        <p:spPr>
          <a:xfrm flipH="1">
            <a:off x="4835822" y="2379600"/>
            <a:ext cx="1707300" cy="233700"/>
          </a:xfrm>
          <a:prstGeom prst="rect">
            <a:avLst/>
          </a:prstGeom>
        </p:spPr>
        <p:txBody>
          <a:bodyPr spcFirstLastPara="1" wrap="square" lIns="68575" tIns="34275" rIns="68575" bIns="34275" anchor="b" anchorCtr="0">
            <a:noAutofit/>
          </a:bodyPr>
          <a:lstStyle>
            <a:lvl1pPr lvl="0" algn="ctr" rtl="0">
              <a:lnSpc>
                <a:spcPct val="100000"/>
              </a:lnSpc>
              <a:spcBef>
                <a:spcPts val="800"/>
              </a:spcBef>
              <a:spcAft>
                <a:spcPts val="0"/>
              </a:spcAft>
              <a:buClr>
                <a:srgbClr val="FFFFFF"/>
              </a:buClr>
              <a:buSzPts val="1400"/>
              <a:buFont typeface="Squada One"/>
              <a:buNone/>
              <a:defRPr sz="1400">
                <a:solidFill>
                  <a:srgbClr val="FFFFFF"/>
                </a:solidFill>
                <a:latin typeface="Squada One"/>
                <a:ea typeface="Squada One"/>
                <a:cs typeface="Squada One"/>
                <a:sym typeface="Squada One"/>
              </a:defRPr>
            </a:lvl1pPr>
            <a:lvl2pPr lvl="1" algn="ctr" rtl="0">
              <a:lnSpc>
                <a:spcPct val="100000"/>
              </a:lnSpc>
              <a:spcBef>
                <a:spcPts val="400"/>
              </a:spcBef>
              <a:spcAft>
                <a:spcPts val="0"/>
              </a:spcAft>
              <a:buClr>
                <a:srgbClr val="FFFFFF"/>
              </a:buClr>
              <a:buSzPts val="1400"/>
              <a:buFont typeface="Squada One"/>
              <a:buNone/>
              <a:defRPr sz="1400">
                <a:solidFill>
                  <a:srgbClr val="FFFFFF"/>
                </a:solidFill>
                <a:latin typeface="Squada One"/>
                <a:ea typeface="Squada One"/>
                <a:cs typeface="Squada One"/>
                <a:sym typeface="Squada One"/>
              </a:defRPr>
            </a:lvl2pPr>
            <a:lvl3pPr lvl="2" algn="ctr" rtl="0">
              <a:lnSpc>
                <a:spcPct val="100000"/>
              </a:lnSpc>
              <a:spcBef>
                <a:spcPts val="400"/>
              </a:spcBef>
              <a:spcAft>
                <a:spcPts val="0"/>
              </a:spcAft>
              <a:buClr>
                <a:srgbClr val="FFFFFF"/>
              </a:buClr>
              <a:buSzPts val="1400"/>
              <a:buFont typeface="Squada One"/>
              <a:buNone/>
              <a:defRPr sz="1400">
                <a:solidFill>
                  <a:srgbClr val="FFFFFF"/>
                </a:solidFill>
                <a:latin typeface="Squada One"/>
                <a:ea typeface="Squada One"/>
                <a:cs typeface="Squada One"/>
                <a:sym typeface="Squada One"/>
              </a:defRPr>
            </a:lvl3pPr>
            <a:lvl4pPr lvl="3" algn="ctr" rtl="0">
              <a:lnSpc>
                <a:spcPct val="100000"/>
              </a:lnSpc>
              <a:spcBef>
                <a:spcPts val="400"/>
              </a:spcBef>
              <a:spcAft>
                <a:spcPts val="0"/>
              </a:spcAft>
              <a:buClr>
                <a:srgbClr val="FFFFFF"/>
              </a:buClr>
              <a:buSzPts val="1400"/>
              <a:buFont typeface="Squada One"/>
              <a:buNone/>
              <a:defRPr sz="1400">
                <a:solidFill>
                  <a:srgbClr val="FFFFFF"/>
                </a:solidFill>
                <a:latin typeface="Squada One"/>
                <a:ea typeface="Squada One"/>
                <a:cs typeface="Squada One"/>
                <a:sym typeface="Squada One"/>
              </a:defRPr>
            </a:lvl4pPr>
            <a:lvl5pPr lvl="4" algn="ctr" rtl="0">
              <a:lnSpc>
                <a:spcPct val="100000"/>
              </a:lnSpc>
              <a:spcBef>
                <a:spcPts val="400"/>
              </a:spcBef>
              <a:spcAft>
                <a:spcPts val="0"/>
              </a:spcAft>
              <a:buClr>
                <a:srgbClr val="FFFFFF"/>
              </a:buClr>
              <a:buSzPts val="1400"/>
              <a:buFont typeface="Squada One"/>
              <a:buNone/>
              <a:defRPr sz="1400">
                <a:solidFill>
                  <a:srgbClr val="FFFFFF"/>
                </a:solidFill>
                <a:latin typeface="Squada One"/>
                <a:ea typeface="Squada One"/>
                <a:cs typeface="Squada One"/>
                <a:sym typeface="Squada One"/>
              </a:defRPr>
            </a:lvl5pPr>
            <a:lvl6pPr lvl="5" algn="ctr" rtl="0">
              <a:lnSpc>
                <a:spcPct val="100000"/>
              </a:lnSpc>
              <a:spcBef>
                <a:spcPts val="400"/>
              </a:spcBef>
              <a:spcAft>
                <a:spcPts val="0"/>
              </a:spcAft>
              <a:buClr>
                <a:srgbClr val="FFFFFF"/>
              </a:buClr>
              <a:buSzPts val="1400"/>
              <a:buFont typeface="Squada One"/>
              <a:buNone/>
              <a:defRPr sz="1400">
                <a:solidFill>
                  <a:srgbClr val="FFFFFF"/>
                </a:solidFill>
                <a:latin typeface="Squada One"/>
                <a:ea typeface="Squada One"/>
                <a:cs typeface="Squada One"/>
                <a:sym typeface="Squada One"/>
              </a:defRPr>
            </a:lvl6pPr>
            <a:lvl7pPr lvl="6" algn="ctr" rtl="0">
              <a:lnSpc>
                <a:spcPct val="100000"/>
              </a:lnSpc>
              <a:spcBef>
                <a:spcPts val="400"/>
              </a:spcBef>
              <a:spcAft>
                <a:spcPts val="0"/>
              </a:spcAft>
              <a:buClr>
                <a:srgbClr val="FFFFFF"/>
              </a:buClr>
              <a:buSzPts val="1400"/>
              <a:buFont typeface="Squada One"/>
              <a:buNone/>
              <a:defRPr sz="1400">
                <a:solidFill>
                  <a:srgbClr val="FFFFFF"/>
                </a:solidFill>
                <a:latin typeface="Squada One"/>
                <a:ea typeface="Squada One"/>
                <a:cs typeface="Squada One"/>
                <a:sym typeface="Squada One"/>
              </a:defRPr>
            </a:lvl7pPr>
            <a:lvl8pPr lvl="7" algn="ctr" rtl="0">
              <a:lnSpc>
                <a:spcPct val="100000"/>
              </a:lnSpc>
              <a:spcBef>
                <a:spcPts val="400"/>
              </a:spcBef>
              <a:spcAft>
                <a:spcPts val="0"/>
              </a:spcAft>
              <a:buClr>
                <a:srgbClr val="FFFFFF"/>
              </a:buClr>
              <a:buSzPts val="1400"/>
              <a:buFont typeface="Squada One"/>
              <a:buNone/>
              <a:defRPr sz="1400">
                <a:solidFill>
                  <a:srgbClr val="FFFFFF"/>
                </a:solidFill>
                <a:latin typeface="Squada One"/>
                <a:ea typeface="Squada One"/>
                <a:cs typeface="Squada One"/>
                <a:sym typeface="Squada One"/>
              </a:defRPr>
            </a:lvl8pPr>
            <a:lvl9pPr lvl="8" algn="ctr" rtl="0">
              <a:lnSpc>
                <a:spcPct val="100000"/>
              </a:lnSpc>
              <a:spcBef>
                <a:spcPts val="400"/>
              </a:spcBef>
              <a:spcAft>
                <a:spcPts val="0"/>
              </a:spcAft>
              <a:buClr>
                <a:srgbClr val="FFFFFF"/>
              </a:buClr>
              <a:buSzPts val="1400"/>
              <a:buFont typeface="Squada One"/>
              <a:buNone/>
              <a:defRPr sz="1400">
                <a:solidFill>
                  <a:srgbClr val="FFFFFF"/>
                </a:solidFill>
                <a:latin typeface="Squada One"/>
                <a:ea typeface="Squada One"/>
                <a:cs typeface="Squada One"/>
                <a:sym typeface="Squada One"/>
              </a:defRPr>
            </a:lvl9pPr>
          </a:lstStyle>
          <a:p>
            <a:endParaRPr/>
          </a:p>
        </p:txBody>
      </p:sp>
      <p:sp>
        <p:nvSpPr>
          <p:cNvPr id="278" name="Google Shape;278;p24"/>
          <p:cNvSpPr txBox="1">
            <a:spLocks noGrp="1"/>
          </p:cNvSpPr>
          <p:nvPr>
            <p:ph type="subTitle" idx="4"/>
          </p:nvPr>
        </p:nvSpPr>
        <p:spPr>
          <a:xfrm>
            <a:off x="4980647" y="2526550"/>
            <a:ext cx="1417500" cy="233700"/>
          </a:xfrm>
          <a:prstGeom prst="rect">
            <a:avLst/>
          </a:prstGeom>
        </p:spPr>
        <p:txBody>
          <a:bodyPr spcFirstLastPara="1" wrap="square" lIns="68575" tIns="34275" rIns="68575" bIns="34275" anchor="t" anchorCtr="0">
            <a:noAutofit/>
          </a:bodyPr>
          <a:lstStyle>
            <a:lvl1pPr lvl="0" algn="ctr" rtl="0">
              <a:lnSpc>
                <a:spcPct val="100000"/>
              </a:lnSpc>
              <a:spcBef>
                <a:spcPts val="800"/>
              </a:spcBef>
              <a:spcAft>
                <a:spcPts val="0"/>
              </a:spcAft>
              <a:buClr>
                <a:srgbClr val="FFFFFF"/>
              </a:buClr>
              <a:buSzPts val="1200"/>
              <a:buNone/>
              <a:defRPr sz="1200">
                <a:solidFill>
                  <a:srgbClr val="FFFFFF"/>
                </a:solidFill>
              </a:defRPr>
            </a:lvl1pPr>
            <a:lvl2pPr lvl="1" algn="ctr" rtl="0">
              <a:lnSpc>
                <a:spcPct val="100000"/>
              </a:lnSpc>
              <a:spcBef>
                <a:spcPts val="400"/>
              </a:spcBef>
              <a:spcAft>
                <a:spcPts val="0"/>
              </a:spcAft>
              <a:buClr>
                <a:srgbClr val="FFFFFF"/>
              </a:buClr>
              <a:buSzPts val="1200"/>
              <a:buNone/>
              <a:defRPr sz="1200">
                <a:solidFill>
                  <a:srgbClr val="FFFFFF"/>
                </a:solidFill>
              </a:defRPr>
            </a:lvl2pPr>
            <a:lvl3pPr lvl="2" algn="ctr" rtl="0">
              <a:lnSpc>
                <a:spcPct val="100000"/>
              </a:lnSpc>
              <a:spcBef>
                <a:spcPts val="400"/>
              </a:spcBef>
              <a:spcAft>
                <a:spcPts val="0"/>
              </a:spcAft>
              <a:buClr>
                <a:srgbClr val="FFFFFF"/>
              </a:buClr>
              <a:buSzPts val="1200"/>
              <a:buNone/>
              <a:defRPr sz="1200">
                <a:solidFill>
                  <a:srgbClr val="FFFFFF"/>
                </a:solidFill>
              </a:defRPr>
            </a:lvl3pPr>
            <a:lvl4pPr lvl="3" algn="ctr" rtl="0">
              <a:lnSpc>
                <a:spcPct val="100000"/>
              </a:lnSpc>
              <a:spcBef>
                <a:spcPts val="400"/>
              </a:spcBef>
              <a:spcAft>
                <a:spcPts val="0"/>
              </a:spcAft>
              <a:buClr>
                <a:srgbClr val="FFFFFF"/>
              </a:buClr>
              <a:buSzPts val="1200"/>
              <a:buNone/>
              <a:defRPr sz="1200">
                <a:solidFill>
                  <a:srgbClr val="FFFFFF"/>
                </a:solidFill>
              </a:defRPr>
            </a:lvl4pPr>
            <a:lvl5pPr lvl="4" algn="ctr" rtl="0">
              <a:lnSpc>
                <a:spcPct val="100000"/>
              </a:lnSpc>
              <a:spcBef>
                <a:spcPts val="400"/>
              </a:spcBef>
              <a:spcAft>
                <a:spcPts val="0"/>
              </a:spcAft>
              <a:buClr>
                <a:srgbClr val="FFFFFF"/>
              </a:buClr>
              <a:buSzPts val="1200"/>
              <a:buNone/>
              <a:defRPr sz="1200">
                <a:solidFill>
                  <a:srgbClr val="FFFFFF"/>
                </a:solidFill>
              </a:defRPr>
            </a:lvl5pPr>
            <a:lvl6pPr lvl="5" algn="ctr" rtl="0">
              <a:lnSpc>
                <a:spcPct val="100000"/>
              </a:lnSpc>
              <a:spcBef>
                <a:spcPts val="400"/>
              </a:spcBef>
              <a:spcAft>
                <a:spcPts val="0"/>
              </a:spcAft>
              <a:buClr>
                <a:srgbClr val="FFFFFF"/>
              </a:buClr>
              <a:buSzPts val="1200"/>
              <a:buNone/>
              <a:defRPr sz="1200">
                <a:solidFill>
                  <a:srgbClr val="FFFFFF"/>
                </a:solidFill>
              </a:defRPr>
            </a:lvl6pPr>
            <a:lvl7pPr lvl="6" algn="ctr" rtl="0">
              <a:lnSpc>
                <a:spcPct val="100000"/>
              </a:lnSpc>
              <a:spcBef>
                <a:spcPts val="400"/>
              </a:spcBef>
              <a:spcAft>
                <a:spcPts val="0"/>
              </a:spcAft>
              <a:buClr>
                <a:srgbClr val="FFFFFF"/>
              </a:buClr>
              <a:buSzPts val="1200"/>
              <a:buNone/>
              <a:defRPr sz="1200">
                <a:solidFill>
                  <a:srgbClr val="FFFFFF"/>
                </a:solidFill>
              </a:defRPr>
            </a:lvl7pPr>
            <a:lvl8pPr lvl="7" algn="ctr" rtl="0">
              <a:lnSpc>
                <a:spcPct val="100000"/>
              </a:lnSpc>
              <a:spcBef>
                <a:spcPts val="400"/>
              </a:spcBef>
              <a:spcAft>
                <a:spcPts val="0"/>
              </a:spcAft>
              <a:buClr>
                <a:srgbClr val="FFFFFF"/>
              </a:buClr>
              <a:buSzPts val="1200"/>
              <a:buNone/>
              <a:defRPr sz="1200">
                <a:solidFill>
                  <a:srgbClr val="FFFFFF"/>
                </a:solidFill>
              </a:defRPr>
            </a:lvl8pPr>
            <a:lvl9pPr lvl="8" algn="ctr" rtl="0">
              <a:lnSpc>
                <a:spcPct val="100000"/>
              </a:lnSpc>
              <a:spcBef>
                <a:spcPts val="400"/>
              </a:spcBef>
              <a:spcAft>
                <a:spcPts val="0"/>
              </a:spcAft>
              <a:buClr>
                <a:srgbClr val="FFFFFF"/>
              </a:buClr>
              <a:buSzPts val="1200"/>
              <a:buNone/>
              <a:defRPr sz="1200">
                <a:solidFill>
                  <a:srgbClr val="FFFFFF"/>
                </a:solidFill>
              </a:defRPr>
            </a:lvl9pPr>
          </a:lstStyle>
          <a:p>
            <a:endParaRPr/>
          </a:p>
        </p:txBody>
      </p:sp>
      <p:sp>
        <p:nvSpPr>
          <p:cNvPr id="279" name="Google Shape;279;p24"/>
          <p:cNvSpPr txBox="1">
            <a:spLocks noGrp="1"/>
          </p:cNvSpPr>
          <p:nvPr>
            <p:ph type="subTitle" idx="5"/>
          </p:nvPr>
        </p:nvSpPr>
        <p:spPr>
          <a:xfrm flipH="1">
            <a:off x="6768213" y="2379600"/>
            <a:ext cx="1707300" cy="233700"/>
          </a:xfrm>
          <a:prstGeom prst="rect">
            <a:avLst/>
          </a:prstGeom>
        </p:spPr>
        <p:txBody>
          <a:bodyPr spcFirstLastPara="1" wrap="square" lIns="68575" tIns="34275" rIns="68575" bIns="34275" anchor="b" anchorCtr="0">
            <a:noAutofit/>
          </a:bodyPr>
          <a:lstStyle>
            <a:lvl1pPr lvl="0" algn="ctr" rtl="0">
              <a:lnSpc>
                <a:spcPct val="100000"/>
              </a:lnSpc>
              <a:spcBef>
                <a:spcPts val="800"/>
              </a:spcBef>
              <a:spcAft>
                <a:spcPts val="0"/>
              </a:spcAft>
              <a:buClr>
                <a:srgbClr val="FFFFFF"/>
              </a:buClr>
              <a:buSzPts val="1400"/>
              <a:buFont typeface="Squada One"/>
              <a:buNone/>
              <a:defRPr sz="1400">
                <a:solidFill>
                  <a:srgbClr val="FFFFFF"/>
                </a:solidFill>
                <a:latin typeface="Squada One"/>
                <a:ea typeface="Squada One"/>
                <a:cs typeface="Squada One"/>
                <a:sym typeface="Squada One"/>
              </a:defRPr>
            </a:lvl1pPr>
            <a:lvl2pPr lvl="1" algn="ctr" rtl="0">
              <a:lnSpc>
                <a:spcPct val="100000"/>
              </a:lnSpc>
              <a:spcBef>
                <a:spcPts val="400"/>
              </a:spcBef>
              <a:spcAft>
                <a:spcPts val="0"/>
              </a:spcAft>
              <a:buClr>
                <a:srgbClr val="FFFFFF"/>
              </a:buClr>
              <a:buSzPts val="1400"/>
              <a:buFont typeface="Squada One"/>
              <a:buNone/>
              <a:defRPr sz="1400">
                <a:solidFill>
                  <a:srgbClr val="FFFFFF"/>
                </a:solidFill>
                <a:latin typeface="Squada One"/>
                <a:ea typeface="Squada One"/>
                <a:cs typeface="Squada One"/>
                <a:sym typeface="Squada One"/>
              </a:defRPr>
            </a:lvl2pPr>
            <a:lvl3pPr lvl="2" algn="ctr" rtl="0">
              <a:lnSpc>
                <a:spcPct val="100000"/>
              </a:lnSpc>
              <a:spcBef>
                <a:spcPts val="400"/>
              </a:spcBef>
              <a:spcAft>
                <a:spcPts val="0"/>
              </a:spcAft>
              <a:buClr>
                <a:srgbClr val="FFFFFF"/>
              </a:buClr>
              <a:buSzPts val="1400"/>
              <a:buFont typeface="Squada One"/>
              <a:buNone/>
              <a:defRPr sz="1400">
                <a:solidFill>
                  <a:srgbClr val="FFFFFF"/>
                </a:solidFill>
                <a:latin typeface="Squada One"/>
                <a:ea typeface="Squada One"/>
                <a:cs typeface="Squada One"/>
                <a:sym typeface="Squada One"/>
              </a:defRPr>
            </a:lvl3pPr>
            <a:lvl4pPr lvl="3" algn="ctr" rtl="0">
              <a:lnSpc>
                <a:spcPct val="100000"/>
              </a:lnSpc>
              <a:spcBef>
                <a:spcPts val="400"/>
              </a:spcBef>
              <a:spcAft>
                <a:spcPts val="0"/>
              </a:spcAft>
              <a:buClr>
                <a:srgbClr val="FFFFFF"/>
              </a:buClr>
              <a:buSzPts val="1400"/>
              <a:buFont typeface="Squada One"/>
              <a:buNone/>
              <a:defRPr sz="1400">
                <a:solidFill>
                  <a:srgbClr val="FFFFFF"/>
                </a:solidFill>
                <a:latin typeface="Squada One"/>
                <a:ea typeface="Squada One"/>
                <a:cs typeface="Squada One"/>
                <a:sym typeface="Squada One"/>
              </a:defRPr>
            </a:lvl4pPr>
            <a:lvl5pPr lvl="4" algn="ctr" rtl="0">
              <a:lnSpc>
                <a:spcPct val="100000"/>
              </a:lnSpc>
              <a:spcBef>
                <a:spcPts val="400"/>
              </a:spcBef>
              <a:spcAft>
                <a:spcPts val="0"/>
              </a:spcAft>
              <a:buClr>
                <a:srgbClr val="FFFFFF"/>
              </a:buClr>
              <a:buSzPts val="1400"/>
              <a:buFont typeface="Squada One"/>
              <a:buNone/>
              <a:defRPr sz="1400">
                <a:solidFill>
                  <a:srgbClr val="FFFFFF"/>
                </a:solidFill>
                <a:latin typeface="Squada One"/>
                <a:ea typeface="Squada One"/>
                <a:cs typeface="Squada One"/>
                <a:sym typeface="Squada One"/>
              </a:defRPr>
            </a:lvl5pPr>
            <a:lvl6pPr lvl="5" algn="ctr" rtl="0">
              <a:lnSpc>
                <a:spcPct val="100000"/>
              </a:lnSpc>
              <a:spcBef>
                <a:spcPts val="400"/>
              </a:spcBef>
              <a:spcAft>
                <a:spcPts val="0"/>
              </a:spcAft>
              <a:buClr>
                <a:srgbClr val="FFFFFF"/>
              </a:buClr>
              <a:buSzPts val="1400"/>
              <a:buFont typeface="Squada One"/>
              <a:buNone/>
              <a:defRPr sz="1400">
                <a:solidFill>
                  <a:srgbClr val="FFFFFF"/>
                </a:solidFill>
                <a:latin typeface="Squada One"/>
                <a:ea typeface="Squada One"/>
                <a:cs typeface="Squada One"/>
                <a:sym typeface="Squada One"/>
              </a:defRPr>
            </a:lvl6pPr>
            <a:lvl7pPr lvl="6" algn="ctr" rtl="0">
              <a:lnSpc>
                <a:spcPct val="100000"/>
              </a:lnSpc>
              <a:spcBef>
                <a:spcPts val="400"/>
              </a:spcBef>
              <a:spcAft>
                <a:spcPts val="0"/>
              </a:spcAft>
              <a:buClr>
                <a:srgbClr val="FFFFFF"/>
              </a:buClr>
              <a:buSzPts val="1400"/>
              <a:buFont typeface="Squada One"/>
              <a:buNone/>
              <a:defRPr sz="1400">
                <a:solidFill>
                  <a:srgbClr val="FFFFFF"/>
                </a:solidFill>
                <a:latin typeface="Squada One"/>
                <a:ea typeface="Squada One"/>
                <a:cs typeface="Squada One"/>
                <a:sym typeface="Squada One"/>
              </a:defRPr>
            </a:lvl7pPr>
            <a:lvl8pPr lvl="7" algn="ctr" rtl="0">
              <a:lnSpc>
                <a:spcPct val="100000"/>
              </a:lnSpc>
              <a:spcBef>
                <a:spcPts val="400"/>
              </a:spcBef>
              <a:spcAft>
                <a:spcPts val="0"/>
              </a:spcAft>
              <a:buClr>
                <a:srgbClr val="FFFFFF"/>
              </a:buClr>
              <a:buSzPts val="1400"/>
              <a:buFont typeface="Squada One"/>
              <a:buNone/>
              <a:defRPr sz="1400">
                <a:solidFill>
                  <a:srgbClr val="FFFFFF"/>
                </a:solidFill>
                <a:latin typeface="Squada One"/>
                <a:ea typeface="Squada One"/>
                <a:cs typeface="Squada One"/>
                <a:sym typeface="Squada One"/>
              </a:defRPr>
            </a:lvl8pPr>
            <a:lvl9pPr lvl="8" algn="ctr" rtl="0">
              <a:lnSpc>
                <a:spcPct val="100000"/>
              </a:lnSpc>
              <a:spcBef>
                <a:spcPts val="400"/>
              </a:spcBef>
              <a:spcAft>
                <a:spcPts val="0"/>
              </a:spcAft>
              <a:buClr>
                <a:srgbClr val="FFFFFF"/>
              </a:buClr>
              <a:buSzPts val="1400"/>
              <a:buFont typeface="Squada One"/>
              <a:buNone/>
              <a:defRPr sz="1400">
                <a:solidFill>
                  <a:srgbClr val="FFFFFF"/>
                </a:solidFill>
                <a:latin typeface="Squada One"/>
                <a:ea typeface="Squada One"/>
                <a:cs typeface="Squada One"/>
                <a:sym typeface="Squada One"/>
              </a:defRPr>
            </a:lvl9pPr>
          </a:lstStyle>
          <a:p>
            <a:endParaRPr/>
          </a:p>
        </p:txBody>
      </p:sp>
      <p:sp>
        <p:nvSpPr>
          <p:cNvPr id="280" name="Google Shape;280;p24"/>
          <p:cNvSpPr txBox="1">
            <a:spLocks noGrp="1"/>
          </p:cNvSpPr>
          <p:nvPr>
            <p:ph type="subTitle" idx="6"/>
          </p:nvPr>
        </p:nvSpPr>
        <p:spPr>
          <a:xfrm>
            <a:off x="6913050" y="2526550"/>
            <a:ext cx="1417500" cy="233700"/>
          </a:xfrm>
          <a:prstGeom prst="rect">
            <a:avLst/>
          </a:prstGeom>
        </p:spPr>
        <p:txBody>
          <a:bodyPr spcFirstLastPara="1" wrap="square" lIns="68575" tIns="34275" rIns="68575" bIns="34275" anchor="t" anchorCtr="0">
            <a:noAutofit/>
          </a:bodyPr>
          <a:lstStyle>
            <a:lvl1pPr lvl="0" algn="ctr" rtl="0">
              <a:lnSpc>
                <a:spcPct val="100000"/>
              </a:lnSpc>
              <a:spcBef>
                <a:spcPts val="800"/>
              </a:spcBef>
              <a:spcAft>
                <a:spcPts val="0"/>
              </a:spcAft>
              <a:buClr>
                <a:srgbClr val="FFFFFF"/>
              </a:buClr>
              <a:buSzPts val="1200"/>
              <a:buNone/>
              <a:defRPr sz="1200">
                <a:solidFill>
                  <a:srgbClr val="FFFFFF"/>
                </a:solidFill>
              </a:defRPr>
            </a:lvl1pPr>
            <a:lvl2pPr lvl="1" algn="ctr" rtl="0">
              <a:lnSpc>
                <a:spcPct val="100000"/>
              </a:lnSpc>
              <a:spcBef>
                <a:spcPts val="400"/>
              </a:spcBef>
              <a:spcAft>
                <a:spcPts val="0"/>
              </a:spcAft>
              <a:buClr>
                <a:srgbClr val="FFFFFF"/>
              </a:buClr>
              <a:buSzPts val="1200"/>
              <a:buNone/>
              <a:defRPr sz="1200">
                <a:solidFill>
                  <a:srgbClr val="FFFFFF"/>
                </a:solidFill>
              </a:defRPr>
            </a:lvl2pPr>
            <a:lvl3pPr lvl="2" algn="ctr" rtl="0">
              <a:lnSpc>
                <a:spcPct val="100000"/>
              </a:lnSpc>
              <a:spcBef>
                <a:spcPts val="400"/>
              </a:spcBef>
              <a:spcAft>
                <a:spcPts val="0"/>
              </a:spcAft>
              <a:buClr>
                <a:srgbClr val="FFFFFF"/>
              </a:buClr>
              <a:buSzPts val="1200"/>
              <a:buNone/>
              <a:defRPr sz="1200">
                <a:solidFill>
                  <a:srgbClr val="FFFFFF"/>
                </a:solidFill>
              </a:defRPr>
            </a:lvl3pPr>
            <a:lvl4pPr lvl="3" algn="ctr" rtl="0">
              <a:lnSpc>
                <a:spcPct val="100000"/>
              </a:lnSpc>
              <a:spcBef>
                <a:spcPts val="400"/>
              </a:spcBef>
              <a:spcAft>
                <a:spcPts val="0"/>
              </a:spcAft>
              <a:buClr>
                <a:srgbClr val="FFFFFF"/>
              </a:buClr>
              <a:buSzPts val="1200"/>
              <a:buNone/>
              <a:defRPr sz="1200">
                <a:solidFill>
                  <a:srgbClr val="FFFFFF"/>
                </a:solidFill>
              </a:defRPr>
            </a:lvl4pPr>
            <a:lvl5pPr lvl="4" algn="ctr" rtl="0">
              <a:lnSpc>
                <a:spcPct val="100000"/>
              </a:lnSpc>
              <a:spcBef>
                <a:spcPts val="400"/>
              </a:spcBef>
              <a:spcAft>
                <a:spcPts val="0"/>
              </a:spcAft>
              <a:buClr>
                <a:srgbClr val="FFFFFF"/>
              </a:buClr>
              <a:buSzPts val="1200"/>
              <a:buNone/>
              <a:defRPr sz="1200">
                <a:solidFill>
                  <a:srgbClr val="FFFFFF"/>
                </a:solidFill>
              </a:defRPr>
            </a:lvl5pPr>
            <a:lvl6pPr lvl="5" algn="ctr" rtl="0">
              <a:lnSpc>
                <a:spcPct val="100000"/>
              </a:lnSpc>
              <a:spcBef>
                <a:spcPts val="400"/>
              </a:spcBef>
              <a:spcAft>
                <a:spcPts val="0"/>
              </a:spcAft>
              <a:buClr>
                <a:srgbClr val="FFFFFF"/>
              </a:buClr>
              <a:buSzPts val="1200"/>
              <a:buNone/>
              <a:defRPr sz="1200">
                <a:solidFill>
                  <a:srgbClr val="FFFFFF"/>
                </a:solidFill>
              </a:defRPr>
            </a:lvl6pPr>
            <a:lvl7pPr lvl="6" algn="ctr" rtl="0">
              <a:lnSpc>
                <a:spcPct val="100000"/>
              </a:lnSpc>
              <a:spcBef>
                <a:spcPts val="400"/>
              </a:spcBef>
              <a:spcAft>
                <a:spcPts val="0"/>
              </a:spcAft>
              <a:buClr>
                <a:srgbClr val="FFFFFF"/>
              </a:buClr>
              <a:buSzPts val="1200"/>
              <a:buNone/>
              <a:defRPr sz="1200">
                <a:solidFill>
                  <a:srgbClr val="FFFFFF"/>
                </a:solidFill>
              </a:defRPr>
            </a:lvl7pPr>
            <a:lvl8pPr lvl="7" algn="ctr" rtl="0">
              <a:lnSpc>
                <a:spcPct val="100000"/>
              </a:lnSpc>
              <a:spcBef>
                <a:spcPts val="400"/>
              </a:spcBef>
              <a:spcAft>
                <a:spcPts val="0"/>
              </a:spcAft>
              <a:buClr>
                <a:srgbClr val="FFFFFF"/>
              </a:buClr>
              <a:buSzPts val="1200"/>
              <a:buNone/>
              <a:defRPr sz="1200">
                <a:solidFill>
                  <a:srgbClr val="FFFFFF"/>
                </a:solidFill>
              </a:defRPr>
            </a:lvl8pPr>
            <a:lvl9pPr lvl="8" algn="ctr" rtl="0">
              <a:lnSpc>
                <a:spcPct val="100000"/>
              </a:lnSpc>
              <a:spcBef>
                <a:spcPts val="400"/>
              </a:spcBef>
              <a:spcAft>
                <a:spcPts val="0"/>
              </a:spcAft>
              <a:buClr>
                <a:srgbClr val="FFFFFF"/>
              </a:buClr>
              <a:buSzPts val="1200"/>
              <a:buNone/>
              <a:defRPr sz="1200">
                <a:solidFill>
                  <a:srgbClr val="FFFFFF"/>
                </a:solidFill>
              </a:defRPr>
            </a:lvl9pPr>
          </a:lstStyle>
          <a:p>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TECHNOLOGY 1">
  <p:cSld name="12_Título y objetos">
    <p:bg>
      <p:bgPr>
        <a:gradFill>
          <a:gsLst>
            <a:gs pos="0">
              <a:schemeClr val="accent1"/>
            </a:gs>
            <a:gs pos="100000">
              <a:schemeClr val="accent2"/>
            </a:gs>
          </a:gsLst>
          <a:path path="circle">
            <a:fillToRect l="50000" t="50000" r="50000" b="50000"/>
          </a:path>
          <a:tileRect/>
        </a:gradFill>
        <a:effectLst/>
      </p:bgPr>
    </p:bg>
    <p:spTree>
      <p:nvGrpSpPr>
        <p:cNvPr id="1" name="Shape 281"/>
        <p:cNvGrpSpPr/>
        <p:nvPr/>
      </p:nvGrpSpPr>
      <p:grpSpPr>
        <a:xfrm>
          <a:off x="0" y="0"/>
          <a:ext cx="0" cy="0"/>
          <a:chOff x="0" y="0"/>
          <a:chExt cx="0" cy="0"/>
        </a:xfrm>
      </p:grpSpPr>
      <p:sp>
        <p:nvSpPr>
          <p:cNvPr id="282" name="Google Shape;282;p25"/>
          <p:cNvSpPr/>
          <p:nvPr/>
        </p:nvSpPr>
        <p:spPr>
          <a:xfrm>
            <a:off x="607254" y="-74450"/>
            <a:ext cx="2347500" cy="5319300"/>
          </a:xfrm>
          <a:prstGeom prst="rect">
            <a:avLst/>
          </a:prstGeom>
          <a:noFill/>
          <a:ln w="38100" cap="flat" cmpd="sng">
            <a:solidFill>
              <a:srgbClr val="FFFFFF"/>
            </a:solidFill>
            <a:prstDash val="solid"/>
            <a:round/>
            <a:headEnd type="none" w="sm" len="sm"/>
            <a:tailEnd type="none" w="sm" len="sm"/>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283" name="Google Shape;283;p25"/>
          <p:cNvSpPr txBox="1"/>
          <p:nvPr/>
        </p:nvSpPr>
        <p:spPr>
          <a:xfrm>
            <a:off x="6772942" y="4670822"/>
            <a:ext cx="2057400" cy="273900"/>
          </a:xfrm>
          <a:prstGeom prst="rect">
            <a:avLst/>
          </a:prstGeom>
          <a:noFill/>
          <a:ln>
            <a:noFill/>
          </a:ln>
        </p:spPr>
        <p:txBody>
          <a:bodyPr spcFirstLastPara="1" wrap="square" lIns="68575" tIns="34275" rIns="68575" bIns="34275" anchor="ctr" anchorCtr="0">
            <a:noAutofit/>
          </a:bodyPr>
          <a:lstStyle/>
          <a:p>
            <a:pPr marL="0" marR="0" lvl="0" indent="0" algn="r" rtl="0">
              <a:spcBef>
                <a:spcPts val="0"/>
              </a:spcBef>
              <a:spcAft>
                <a:spcPts val="0"/>
              </a:spcAft>
              <a:buNone/>
            </a:pPr>
            <a:fld id="{00000000-1234-1234-1234-123412341234}" type="slidenum">
              <a:rPr lang="en" sz="800" b="0" i="0" u="none" strike="noStrike" cap="none">
                <a:solidFill>
                  <a:schemeClr val="dk1"/>
                </a:solidFill>
                <a:latin typeface="Nunito Sans SemiBold"/>
                <a:ea typeface="Nunito Sans SemiBold"/>
                <a:cs typeface="Nunito Sans SemiBold"/>
                <a:sym typeface="Nunito Sans SemiBold"/>
              </a:rPr>
              <a:t>‹#›</a:t>
            </a:fld>
            <a:endParaRPr sz="800" b="0" i="0" u="none" strike="noStrike" cap="none">
              <a:solidFill>
                <a:schemeClr val="dk1"/>
              </a:solidFill>
              <a:latin typeface="Nunito Sans SemiBold"/>
              <a:ea typeface="Nunito Sans SemiBold"/>
              <a:cs typeface="Nunito Sans SemiBold"/>
              <a:sym typeface="Nunito Sans SemiBold"/>
            </a:endParaRPr>
          </a:p>
        </p:txBody>
      </p:sp>
      <p:sp>
        <p:nvSpPr>
          <p:cNvPr id="284" name="Google Shape;284;p25"/>
          <p:cNvSpPr txBox="1">
            <a:spLocks noGrp="1"/>
          </p:cNvSpPr>
          <p:nvPr>
            <p:ph type="ctrTitle"/>
          </p:nvPr>
        </p:nvSpPr>
        <p:spPr>
          <a:xfrm flipH="1">
            <a:off x="799804" y="656515"/>
            <a:ext cx="2308500" cy="2272500"/>
          </a:xfrm>
          <a:prstGeom prst="rect">
            <a:avLst/>
          </a:prstGeom>
          <a:noFill/>
          <a:ln>
            <a:noFill/>
          </a:ln>
        </p:spPr>
        <p:txBody>
          <a:bodyPr spcFirstLastPara="1" wrap="square" lIns="68575" tIns="34275" rIns="68575" bIns="34275" anchor="b" anchorCtr="0">
            <a:noAutofit/>
          </a:bodyPr>
          <a:lstStyle>
            <a:lvl1pPr lvl="0" algn="l">
              <a:lnSpc>
                <a:spcPct val="90000"/>
              </a:lnSpc>
              <a:spcBef>
                <a:spcPts val="0"/>
              </a:spcBef>
              <a:spcAft>
                <a:spcPts val="0"/>
              </a:spcAft>
              <a:buClr>
                <a:srgbClr val="FFFFFF"/>
              </a:buClr>
              <a:buSzPts val="1800"/>
              <a:buNone/>
              <a:defRPr sz="1800" b="0">
                <a:solidFill>
                  <a:srgbClr val="FFFFFF"/>
                </a:solidFill>
              </a:defRPr>
            </a:lvl1pPr>
            <a:lvl2pPr lvl="1">
              <a:spcBef>
                <a:spcPts val="0"/>
              </a:spcBef>
              <a:spcAft>
                <a:spcPts val="0"/>
              </a:spcAft>
              <a:buClr>
                <a:srgbClr val="FFFFFF"/>
              </a:buClr>
              <a:buSzPts val="1100"/>
              <a:buNone/>
              <a:defRPr>
                <a:solidFill>
                  <a:srgbClr val="FFFFFF"/>
                </a:solidFill>
              </a:defRPr>
            </a:lvl2pPr>
            <a:lvl3pPr lvl="2">
              <a:spcBef>
                <a:spcPts val="0"/>
              </a:spcBef>
              <a:spcAft>
                <a:spcPts val="0"/>
              </a:spcAft>
              <a:buClr>
                <a:srgbClr val="FFFFFF"/>
              </a:buClr>
              <a:buSzPts val="1100"/>
              <a:buNone/>
              <a:defRPr>
                <a:solidFill>
                  <a:srgbClr val="FFFFFF"/>
                </a:solidFill>
              </a:defRPr>
            </a:lvl3pPr>
            <a:lvl4pPr lvl="3">
              <a:spcBef>
                <a:spcPts val="0"/>
              </a:spcBef>
              <a:spcAft>
                <a:spcPts val="0"/>
              </a:spcAft>
              <a:buClr>
                <a:srgbClr val="FFFFFF"/>
              </a:buClr>
              <a:buSzPts val="1100"/>
              <a:buNone/>
              <a:defRPr>
                <a:solidFill>
                  <a:srgbClr val="FFFFFF"/>
                </a:solidFill>
              </a:defRPr>
            </a:lvl4pPr>
            <a:lvl5pPr lvl="4">
              <a:spcBef>
                <a:spcPts val="0"/>
              </a:spcBef>
              <a:spcAft>
                <a:spcPts val="0"/>
              </a:spcAft>
              <a:buClr>
                <a:srgbClr val="FFFFFF"/>
              </a:buClr>
              <a:buSzPts val="1100"/>
              <a:buNone/>
              <a:defRPr>
                <a:solidFill>
                  <a:srgbClr val="FFFFFF"/>
                </a:solidFill>
              </a:defRPr>
            </a:lvl5pPr>
            <a:lvl6pPr lvl="5">
              <a:spcBef>
                <a:spcPts val="0"/>
              </a:spcBef>
              <a:spcAft>
                <a:spcPts val="0"/>
              </a:spcAft>
              <a:buClr>
                <a:srgbClr val="FFFFFF"/>
              </a:buClr>
              <a:buSzPts val="1100"/>
              <a:buNone/>
              <a:defRPr>
                <a:solidFill>
                  <a:srgbClr val="FFFFFF"/>
                </a:solidFill>
              </a:defRPr>
            </a:lvl6pPr>
            <a:lvl7pPr lvl="6">
              <a:spcBef>
                <a:spcPts val="0"/>
              </a:spcBef>
              <a:spcAft>
                <a:spcPts val="0"/>
              </a:spcAft>
              <a:buClr>
                <a:srgbClr val="FFFFFF"/>
              </a:buClr>
              <a:buSzPts val="1100"/>
              <a:buNone/>
              <a:defRPr>
                <a:solidFill>
                  <a:srgbClr val="FFFFFF"/>
                </a:solidFill>
              </a:defRPr>
            </a:lvl7pPr>
            <a:lvl8pPr lvl="7">
              <a:spcBef>
                <a:spcPts val="0"/>
              </a:spcBef>
              <a:spcAft>
                <a:spcPts val="0"/>
              </a:spcAft>
              <a:buClr>
                <a:srgbClr val="FFFFFF"/>
              </a:buClr>
              <a:buSzPts val="1100"/>
              <a:buNone/>
              <a:defRPr>
                <a:solidFill>
                  <a:srgbClr val="FFFFFF"/>
                </a:solidFill>
              </a:defRPr>
            </a:lvl8pPr>
            <a:lvl9pPr lvl="8">
              <a:spcBef>
                <a:spcPts val="0"/>
              </a:spcBef>
              <a:spcAft>
                <a:spcPts val="0"/>
              </a:spcAft>
              <a:buClr>
                <a:srgbClr val="FFFFFF"/>
              </a:buClr>
              <a:buSzPts val="1100"/>
              <a:buNone/>
              <a:defRPr>
                <a:solidFill>
                  <a:srgbClr val="FFFFFF"/>
                </a:solidFill>
              </a:defRPr>
            </a:lvl9pPr>
          </a:lstStyle>
          <a:p>
            <a:endParaRPr/>
          </a:p>
        </p:txBody>
      </p:sp>
      <p:sp>
        <p:nvSpPr>
          <p:cNvPr id="285" name="Google Shape;285;p25"/>
          <p:cNvSpPr txBox="1">
            <a:spLocks noGrp="1"/>
          </p:cNvSpPr>
          <p:nvPr>
            <p:ph type="subTitle" idx="1"/>
          </p:nvPr>
        </p:nvSpPr>
        <p:spPr>
          <a:xfrm>
            <a:off x="799804" y="3330788"/>
            <a:ext cx="1833000" cy="233700"/>
          </a:xfrm>
          <a:prstGeom prst="rect">
            <a:avLst/>
          </a:prstGeom>
        </p:spPr>
        <p:txBody>
          <a:bodyPr spcFirstLastPara="1" wrap="square" lIns="68575" tIns="34275" rIns="68575" bIns="34275" anchor="t" anchorCtr="0">
            <a:noAutofit/>
          </a:bodyPr>
          <a:lstStyle>
            <a:lvl1pPr lvl="0" rtl="0">
              <a:lnSpc>
                <a:spcPct val="100000"/>
              </a:lnSpc>
              <a:spcBef>
                <a:spcPts val="800"/>
              </a:spcBef>
              <a:spcAft>
                <a:spcPts val="0"/>
              </a:spcAft>
              <a:buClr>
                <a:srgbClr val="FFFFFF"/>
              </a:buClr>
              <a:buSzPts val="1200"/>
              <a:buNone/>
              <a:defRPr sz="1200">
                <a:solidFill>
                  <a:srgbClr val="FFFFFF"/>
                </a:solidFill>
              </a:defRPr>
            </a:lvl1pPr>
            <a:lvl2pPr lvl="1" rtl="0">
              <a:lnSpc>
                <a:spcPct val="100000"/>
              </a:lnSpc>
              <a:spcBef>
                <a:spcPts val="400"/>
              </a:spcBef>
              <a:spcAft>
                <a:spcPts val="0"/>
              </a:spcAft>
              <a:buClr>
                <a:srgbClr val="FFFFFF"/>
              </a:buClr>
              <a:buSzPts val="900"/>
              <a:buNone/>
              <a:defRPr>
                <a:solidFill>
                  <a:srgbClr val="FFFFFF"/>
                </a:solidFill>
              </a:defRPr>
            </a:lvl2pPr>
            <a:lvl3pPr lvl="2" rtl="0">
              <a:lnSpc>
                <a:spcPct val="100000"/>
              </a:lnSpc>
              <a:spcBef>
                <a:spcPts val="400"/>
              </a:spcBef>
              <a:spcAft>
                <a:spcPts val="0"/>
              </a:spcAft>
              <a:buClr>
                <a:srgbClr val="FFFFFF"/>
              </a:buClr>
              <a:buSzPts val="900"/>
              <a:buNone/>
              <a:defRPr>
                <a:solidFill>
                  <a:srgbClr val="FFFFFF"/>
                </a:solidFill>
              </a:defRPr>
            </a:lvl3pPr>
            <a:lvl4pPr lvl="3" rtl="0">
              <a:lnSpc>
                <a:spcPct val="100000"/>
              </a:lnSpc>
              <a:spcBef>
                <a:spcPts val="400"/>
              </a:spcBef>
              <a:spcAft>
                <a:spcPts val="0"/>
              </a:spcAft>
              <a:buClr>
                <a:srgbClr val="FFFFFF"/>
              </a:buClr>
              <a:buSzPts val="900"/>
              <a:buNone/>
              <a:defRPr>
                <a:solidFill>
                  <a:srgbClr val="FFFFFF"/>
                </a:solidFill>
              </a:defRPr>
            </a:lvl4pPr>
            <a:lvl5pPr lvl="4" rtl="0">
              <a:lnSpc>
                <a:spcPct val="100000"/>
              </a:lnSpc>
              <a:spcBef>
                <a:spcPts val="400"/>
              </a:spcBef>
              <a:spcAft>
                <a:spcPts val="0"/>
              </a:spcAft>
              <a:buClr>
                <a:srgbClr val="FFFFFF"/>
              </a:buClr>
              <a:buSzPts val="900"/>
              <a:buNone/>
              <a:defRPr>
                <a:solidFill>
                  <a:srgbClr val="FFFFFF"/>
                </a:solidFill>
              </a:defRPr>
            </a:lvl5pPr>
            <a:lvl6pPr lvl="5" rtl="0">
              <a:lnSpc>
                <a:spcPct val="100000"/>
              </a:lnSpc>
              <a:spcBef>
                <a:spcPts val="400"/>
              </a:spcBef>
              <a:spcAft>
                <a:spcPts val="0"/>
              </a:spcAft>
              <a:buClr>
                <a:srgbClr val="FFFFFF"/>
              </a:buClr>
              <a:buSzPts val="900"/>
              <a:buNone/>
              <a:defRPr sz="900">
                <a:solidFill>
                  <a:srgbClr val="FFFFFF"/>
                </a:solidFill>
              </a:defRPr>
            </a:lvl6pPr>
            <a:lvl7pPr lvl="6" rtl="0">
              <a:lnSpc>
                <a:spcPct val="100000"/>
              </a:lnSpc>
              <a:spcBef>
                <a:spcPts val="400"/>
              </a:spcBef>
              <a:spcAft>
                <a:spcPts val="0"/>
              </a:spcAft>
              <a:buClr>
                <a:srgbClr val="FFFFFF"/>
              </a:buClr>
              <a:buSzPts val="900"/>
              <a:buNone/>
              <a:defRPr sz="900">
                <a:solidFill>
                  <a:srgbClr val="FFFFFF"/>
                </a:solidFill>
              </a:defRPr>
            </a:lvl7pPr>
            <a:lvl8pPr lvl="7" rtl="0">
              <a:lnSpc>
                <a:spcPct val="100000"/>
              </a:lnSpc>
              <a:spcBef>
                <a:spcPts val="400"/>
              </a:spcBef>
              <a:spcAft>
                <a:spcPts val="0"/>
              </a:spcAft>
              <a:buClr>
                <a:srgbClr val="FFFFFF"/>
              </a:buClr>
              <a:buSzPts val="900"/>
              <a:buNone/>
              <a:defRPr sz="900">
                <a:solidFill>
                  <a:srgbClr val="FFFFFF"/>
                </a:solidFill>
              </a:defRPr>
            </a:lvl8pPr>
            <a:lvl9pPr lvl="8" rtl="0">
              <a:lnSpc>
                <a:spcPct val="100000"/>
              </a:lnSpc>
              <a:spcBef>
                <a:spcPts val="400"/>
              </a:spcBef>
              <a:spcAft>
                <a:spcPts val="0"/>
              </a:spcAft>
              <a:buClr>
                <a:srgbClr val="FFFFFF"/>
              </a:buClr>
              <a:buSzPts val="900"/>
              <a:buNone/>
              <a:defRPr sz="900">
                <a:solidFill>
                  <a:srgbClr val="FFFFFF"/>
                </a:solidFill>
              </a:defRPr>
            </a:lvl9pPr>
          </a:lstStyle>
          <a:p>
            <a:endParaRPr/>
          </a:p>
        </p:txBody>
      </p:sp>
      <p:sp>
        <p:nvSpPr>
          <p:cNvPr id="286" name="Google Shape;286;p25"/>
          <p:cNvSpPr/>
          <p:nvPr/>
        </p:nvSpPr>
        <p:spPr>
          <a:xfrm>
            <a:off x="4125313" y="4481509"/>
            <a:ext cx="1729539" cy="652520"/>
          </a:xfrm>
          <a:custGeom>
            <a:avLst/>
            <a:gdLst/>
            <a:ahLst/>
            <a:cxnLst/>
            <a:rect l="l" t="t" r="r" b="b"/>
            <a:pathLst>
              <a:path w="7061" h="2664" extrusionOk="0">
                <a:moveTo>
                  <a:pt x="3349" y="1"/>
                </a:moveTo>
                <a:cubicBezTo>
                  <a:pt x="3178" y="1"/>
                  <a:pt x="3002" y="22"/>
                  <a:pt x="2821" y="69"/>
                </a:cubicBezTo>
                <a:cubicBezTo>
                  <a:pt x="1539" y="399"/>
                  <a:pt x="1197" y="1980"/>
                  <a:pt x="1" y="2664"/>
                </a:cubicBezTo>
                <a:lnTo>
                  <a:pt x="7060" y="2664"/>
                </a:lnTo>
                <a:cubicBezTo>
                  <a:pt x="6171" y="1958"/>
                  <a:pt x="4984" y="1"/>
                  <a:pt x="3349" y="1"/>
                </a:cubicBezTo>
                <a:close/>
              </a:path>
            </a:pathLst>
          </a:custGeom>
          <a:gradFill>
            <a:gsLst>
              <a:gs pos="0">
                <a:schemeClr val="accent1"/>
              </a:gs>
              <a:gs pos="100000">
                <a:schemeClr val="accent2"/>
              </a:gs>
            </a:gsLst>
            <a:path path="circle">
              <a:fillToRect l="50000" t="50000" r="50000" b="50000"/>
            </a:path>
            <a:tileRect/>
          </a:gradFill>
          <a:ln>
            <a:noFill/>
          </a:ln>
          <a:effectLst>
            <a:outerShdw blurRad="128588" dist="114300" dir="24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7" name="Google Shape;287;p25"/>
          <p:cNvSpPr/>
          <p:nvPr/>
        </p:nvSpPr>
        <p:spPr>
          <a:xfrm>
            <a:off x="6438617" y="3283797"/>
            <a:ext cx="2705390" cy="1857870"/>
          </a:xfrm>
          <a:custGeom>
            <a:avLst/>
            <a:gdLst/>
            <a:ahLst/>
            <a:cxnLst/>
            <a:rect l="l" t="t" r="r" b="b"/>
            <a:pathLst>
              <a:path w="11045" h="7585" extrusionOk="0">
                <a:moveTo>
                  <a:pt x="8458" y="1"/>
                </a:moveTo>
                <a:cubicBezTo>
                  <a:pt x="6822" y="1"/>
                  <a:pt x="5207" y="190"/>
                  <a:pt x="4379" y="824"/>
                </a:cubicBezTo>
                <a:cubicBezTo>
                  <a:pt x="2329" y="2405"/>
                  <a:pt x="3995" y="4252"/>
                  <a:pt x="3899" y="5491"/>
                </a:cubicBezTo>
                <a:cubicBezTo>
                  <a:pt x="3859" y="6074"/>
                  <a:pt x="3660" y="6253"/>
                  <a:pt x="3384" y="6253"/>
                </a:cubicBezTo>
                <a:cubicBezTo>
                  <a:pt x="3144" y="6253"/>
                  <a:pt x="2845" y="6118"/>
                  <a:pt x="2542" y="5994"/>
                </a:cubicBezTo>
                <a:cubicBezTo>
                  <a:pt x="2208" y="5856"/>
                  <a:pt x="1901" y="5745"/>
                  <a:pt x="1662" y="5745"/>
                </a:cubicBezTo>
                <a:cubicBezTo>
                  <a:pt x="1642" y="5745"/>
                  <a:pt x="1622" y="5746"/>
                  <a:pt x="1602" y="5748"/>
                </a:cubicBezTo>
                <a:cubicBezTo>
                  <a:pt x="385" y="5833"/>
                  <a:pt x="748" y="6848"/>
                  <a:pt x="0" y="7585"/>
                </a:cubicBezTo>
                <a:lnTo>
                  <a:pt x="2553" y="7585"/>
                </a:lnTo>
                <a:cubicBezTo>
                  <a:pt x="2773" y="6492"/>
                  <a:pt x="3631" y="6085"/>
                  <a:pt x="4717" y="6085"/>
                </a:cubicBezTo>
                <a:cubicBezTo>
                  <a:pt x="5638" y="6085"/>
                  <a:pt x="6723" y="6378"/>
                  <a:pt x="7723" y="6794"/>
                </a:cubicBezTo>
                <a:cubicBezTo>
                  <a:pt x="8150" y="6972"/>
                  <a:pt x="8575" y="7068"/>
                  <a:pt x="8966" y="7068"/>
                </a:cubicBezTo>
                <a:cubicBezTo>
                  <a:pt x="10149" y="7068"/>
                  <a:pt x="11031" y="6197"/>
                  <a:pt x="10799" y="4103"/>
                </a:cubicBezTo>
                <a:cubicBezTo>
                  <a:pt x="10735" y="3494"/>
                  <a:pt x="10842" y="3077"/>
                  <a:pt x="11044" y="2768"/>
                </a:cubicBezTo>
                <a:lnTo>
                  <a:pt x="11044" y="130"/>
                </a:lnTo>
                <a:cubicBezTo>
                  <a:pt x="10260" y="58"/>
                  <a:pt x="9356" y="1"/>
                  <a:pt x="8458" y="1"/>
                </a:cubicBezTo>
                <a:close/>
              </a:path>
            </a:pathLst>
          </a:custGeom>
          <a:gradFill>
            <a:gsLst>
              <a:gs pos="0">
                <a:schemeClr val="accent1"/>
              </a:gs>
              <a:gs pos="100000">
                <a:schemeClr val="accent2"/>
              </a:gs>
            </a:gsLst>
            <a:path path="circle">
              <a:fillToRect l="50000" t="50000" r="50000" b="50000"/>
            </a:path>
            <a:tileRect/>
          </a:gradFill>
          <a:ln>
            <a:noFill/>
          </a:ln>
          <a:effectLst>
            <a:outerShdw blurRad="128588" dist="66675" dir="978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8" name="Google Shape;288;p25"/>
          <p:cNvSpPr/>
          <p:nvPr/>
        </p:nvSpPr>
        <p:spPr>
          <a:xfrm>
            <a:off x="7063950" y="3961791"/>
            <a:ext cx="2080052" cy="1179876"/>
          </a:xfrm>
          <a:custGeom>
            <a:avLst/>
            <a:gdLst/>
            <a:ahLst/>
            <a:cxnLst/>
            <a:rect l="l" t="t" r="r" b="b"/>
            <a:pathLst>
              <a:path w="8492" h="4817" extrusionOk="0">
                <a:moveTo>
                  <a:pt x="8491" y="0"/>
                </a:moveTo>
                <a:cubicBezTo>
                  <a:pt x="8289" y="309"/>
                  <a:pt x="8182" y="726"/>
                  <a:pt x="8246" y="1335"/>
                </a:cubicBezTo>
                <a:cubicBezTo>
                  <a:pt x="8478" y="3429"/>
                  <a:pt x="7596" y="4300"/>
                  <a:pt x="6413" y="4300"/>
                </a:cubicBezTo>
                <a:cubicBezTo>
                  <a:pt x="6022" y="4300"/>
                  <a:pt x="5597" y="4204"/>
                  <a:pt x="5170" y="4026"/>
                </a:cubicBezTo>
                <a:cubicBezTo>
                  <a:pt x="4170" y="3610"/>
                  <a:pt x="3085" y="3317"/>
                  <a:pt x="2164" y="3317"/>
                </a:cubicBezTo>
                <a:cubicBezTo>
                  <a:pt x="1078" y="3317"/>
                  <a:pt x="220" y="3724"/>
                  <a:pt x="0" y="4817"/>
                </a:cubicBezTo>
                <a:lnTo>
                  <a:pt x="8491" y="4817"/>
                </a:lnTo>
                <a:lnTo>
                  <a:pt x="8491" y="0"/>
                </a:lnTo>
                <a:close/>
              </a:path>
            </a:pathLst>
          </a:custGeom>
          <a:gradFill>
            <a:gsLst>
              <a:gs pos="0">
                <a:schemeClr val="accent1"/>
              </a:gs>
              <a:gs pos="100000">
                <a:schemeClr val="accent2"/>
              </a:gs>
            </a:gsLst>
            <a:path path="circle">
              <a:fillToRect l="50000" t="50000" r="50000" b="50000"/>
            </a:path>
            <a:tileRect/>
          </a:gradFill>
          <a:ln>
            <a:noFill/>
          </a:ln>
          <a:effectLst>
            <a:outerShdw blurRad="128588" dist="123825" dir="1386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9" name="Google Shape;289;p25"/>
          <p:cNvSpPr/>
          <p:nvPr/>
        </p:nvSpPr>
        <p:spPr>
          <a:xfrm>
            <a:off x="6969648" y="0"/>
            <a:ext cx="2174355" cy="1494134"/>
          </a:xfrm>
          <a:custGeom>
            <a:avLst/>
            <a:gdLst/>
            <a:ahLst/>
            <a:cxnLst/>
            <a:rect l="l" t="t" r="r" b="b"/>
            <a:pathLst>
              <a:path w="8877" h="6100" extrusionOk="0">
                <a:moveTo>
                  <a:pt x="1" y="0"/>
                </a:moveTo>
                <a:cubicBezTo>
                  <a:pt x="75" y="1410"/>
                  <a:pt x="471" y="2969"/>
                  <a:pt x="1613" y="4102"/>
                </a:cubicBezTo>
                <a:cubicBezTo>
                  <a:pt x="2744" y="5232"/>
                  <a:pt x="4189" y="5276"/>
                  <a:pt x="5547" y="5276"/>
                </a:cubicBezTo>
                <a:cubicBezTo>
                  <a:pt x="5661" y="5276"/>
                  <a:pt x="5775" y="5276"/>
                  <a:pt x="5887" y="5276"/>
                </a:cubicBezTo>
                <a:cubicBezTo>
                  <a:pt x="6942" y="5276"/>
                  <a:pt x="7921" y="5303"/>
                  <a:pt x="8631" y="5864"/>
                </a:cubicBezTo>
                <a:cubicBezTo>
                  <a:pt x="8727" y="5939"/>
                  <a:pt x="8802" y="6014"/>
                  <a:pt x="8876" y="6099"/>
                </a:cubicBezTo>
                <a:lnTo>
                  <a:pt x="8876" y="0"/>
                </a:lnTo>
                <a:close/>
              </a:path>
            </a:pathLst>
          </a:custGeom>
          <a:gradFill>
            <a:gsLst>
              <a:gs pos="0">
                <a:schemeClr val="accent1"/>
              </a:gs>
              <a:gs pos="100000">
                <a:schemeClr val="accent2"/>
              </a:gs>
            </a:gsLst>
            <a:path path="circle">
              <a:fillToRect l="50000" t="50000" r="50000" b="50000"/>
            </a:path>
            <a:tileRect/>
          </a:gradFill>
          <a:ln>
            <a:noFill/>
          </a:ln>
          <a:effectLst>
            <a:outerShdw blurRad="128588" dist="104775" dir="492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0" name="Google Shape;290;p25"/>
          <p:cNvSpPr/>
          <p:nvPr/>
        </p:nvSpPr>
        <p:spPr>
          <a:xfrm>
            <a:off x="7558240" y="1272352"/>
            <a:ext cx="1585758" cy="3124945"/>
          </a:xfrm>
          <a:custGeom>
            <a:avLst/>
            <a:gdLst/>
            <a:ahLst/>
            <a:cxnLst/>
            <a:rect l="l" t="t" r="r" b="b"/>
            <a:pathLst>
              <a:path w="6474" h="12758" extrusionOk="0">
                <a:moveTo>
                  <a:pt x="6473" y="0"/>
                </a:moveTo>
                <a:cubicBezTo>
                  <a:pt x="5032" y="523"/>
                  <a:pt x="3664" y="1378"/>
                  <a:pt x="3418" y="2766"/>
                </a:cubicBezTo>
                <a:cubicBezTo>
                  <a:pt x="2991" y="5127"/>
                  <a:pt x="5576" y="6046"/>
                  <a:pt x="5576" y="6964"/>
                </a:cubicBezTo>
                <a:cubicBezTo>
                  <a:pt x="5576" y="7135"/>
                  <a:pt x="5470" y="7198"/>
                  <a:pt x="5291" y="7198"/>
                </a:cubicBezTo>
                <a:cubicBezTo>
                  <a:pt x="4801" y="7198"/>
                  <a:pt x="3760" y="6733"/>
                  <a:pt x="2796" y="6733"/>
                </a:cubicBezTo>
                <a:cubicBezTo>
                  <a:pt x="2197" y="6733"/>
                  <a:pt x="1627" y="6913"/>
                  <a:pt x="1239" y="7498"/>
                </a:cubicBezTo>
                <a:cubicBezTo>
                  <a:pt x="1" y="9367"/>
                  <a:pt x="1891" y="12604"/>
                  <a:pt x="3717" y="12753"/>
                </a:cubicBezTo>
                <a:cubicBezTo>
                  <a:pt x="3761" y="12756"/>
                  <a:pt x="3805" y="12758"/>
                  <a:pt x="3851" y="12758"/>
                </a:cubicBezTo>
                <a:cubicBezTo>
                  <a:pt x="4559" y="12758"/>
                  <a:pt x="5530" y="12381"/>
                  <a:pt x="6473" y="11909"/>
                </a:cubicBezTo>
                <a:lnTo>
                  <a:pt x="6473" y="0"/>
                </a:lnTo>
                <a:close/>
              </a:path>
            </a:pathLst>
          </a:custGeom>
          <a:gradFill>
            <a:gsLst>
              <a:gs pos="0">
                <a:schemeClr val="accent1"/>
              </a:gs>
              <a:gs pos="100000">
                <a:schemeClr val="accent2"/>
              </a:gs>
            </a:gsLst>
            <a:path path="circle">
              <a:fillToRect l="50000" t="50000" r="50000" b="50000"/>
            </a:path>
            <a:tileRect/>
          </a:gradFill>
          <a:ln>
            <a:noFill/>
          </a:ln>
          <a:effectLst>
            <a:outerShdw blurRad="128588" dist="114300" dir="804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TECHNOLOGY 2">
  <p:cSld name="11_Título y objetos">
    <p:bg>
      <p:bgPr>
        <a:gradFill>
          <a:gsLst>
            <a:gs pos="0">
              <a:schemeClr val="accent1"/>
            </a:gs>
            <a:gs pos="100000">
              <a:schemeClr val="accent2"/>
            </a:gs>
          </a:gsLst>
          <a:path path="circle">
            <a:fillToRect l="50000" t="50000" r="50000" b="50000"/>
          </a:path>
          <a:tileRect/>
        </a:gradFill>
        <a:effectLst/>
      </p:bgPr>
    </p:bg>
    <p:spTree>
      <p:nvGrpSpPr>
        <p:cNvPr id="1" name="Shape 291"/>
        <p:cNvGrpSpPr/>
        <p:nvPr/>
      </p:nvGrpSpPr>
      <p:grpSpPr>
        <a:xfrm>
          <a:off x="0" y="0"/>
          <a:ext cx="0" cy="0"/>
          <a:chOff x="0" y="0"/>
          <a:chExt cx="0" cy="0"/>
        </a:xfrm>
      </p:grpSpPr>
      <p:sp>
        <p:nvSpPr>
          <p:cNvPr id="292" name="Google Shape;292;p26"/>
          <p:cNvSpPr/>
          <p:nvPr/>
        </p:nvSpPr>
        <p:spPr>
          <a:xfrm>
            <a:off x="6033625" y="-46375"/>
            <a:ext cx="2347500" cy="5285400"/>
          </a:xfrm>
          <a:prstGeom prst="rect">
            <a:avLst/>
          </a:prstGeom>
          <a:noFill/>
          <a:ln w="38100" cap="flat" cmpd="sng">
            <a:solidFill>
              <a:srgbClr val="FFFFFF"/>
            </a:solidFill>
            <a:prstDash val="solid"/>
            <a:round/>
            <a:headEnd type="none" w="sm" len="sm"/>
            <a:tailEnd type="none" w="sm" len="sm"/>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293" name="Google Shape;293;p26"/>
          <p:cNvSpPr txBox="1"/>
          <p:nvPr/>
        </p:nvSpPr>
        <p:spPr>
          <a:xfrm>
            <a:off x="6772942" y="4670822"/>
            <a:ext cx="2057400" cy="273900"/>
          </a:xfrm>
          <a:prstGeom prst="rect">
            <a:avLst/>
          </a:prstGeom>
          <a:noFill/>
          <a:ln>
            <a:noFill/>
          </a:ln>
        </p:spPr>
        <p:txBody>
          <a:bodyPr spcFirstLastPara="1" wrap="square" lIns="68575" tIns="34275" rIns="68575" bIns="34275" anchor="ctr" anchorCtr="0">
            <a:noAutofit/>
          </a:bodyPr>
          <a:lstStyle/>
          <a:p>
            <a:pPr marL="0" marR="0" lvl="0" indent="0" algn="r" rtl="0">
              <a:spcBef>
                <a:spcPts val="0"/>
              </a:spcBef>
              <a:spcAft>
                <a:spcPts val="0"/>
              </a:spcAft>
              <a:buNone/>
            </a:pPr>
            <a:fld id="{00000000-1234-1234-1234-123412341234}" type="slidenum">
              <a:rPr lang="en" sz="800" b="0" i="0" u="none" strike="noStrike" cap="none">
                <a:solidFill>
                  <a:schemeClr val="dk1"/>
                </a:solidFill>
                <a:latin typeface="Nunito Sans SemiBold"/>
                <a:ea typeface="Nunito Sans SemiBold"/>
                <a:cs typeface="Nunito Sans SemiBold"/>
                <a:sym typeface="Nunito Sans SemiBold"/>
              </a:rPr>
              <a:t>‹#›</a:t>
            </a:fld>
            <a:endParaRPr sz="800" b="0" i="0" u="none" strike="noStrike" cap="none">
              <a:solidFill>
                <a:schemeClr val="dk1"/>
              </a:solidFill>
              <a:latin typeface="Nunito Sans SemiBold"/>
              <a:ea typeface="Nunito Sans SemiBold"/>
              <a:cs typeface="Nunito Sans SemiBold"/>
              <a:sym typeface="Nunito Sans SemiBold"/>
            </a:endParaRPr>
          </a:p>
        </p:txBody>
      </p:sp>
      <p:sp>
        <p:nvSpPr>
          <p:cNvPr id="294" name="Google Shape;294;p26"/>
          <p:cNvSpPr txBox="1">
            <a:spLocks noGrp="1"/>
          </p:cNvSpPr>
          <p:nvPr>
            <p:ph type="ctrTitle"/>
          </p:nvPr>
        </p:nvSpPr>
        <p:spPr>
          <a:xfrm flipH="1">
            <a:off x="5881688" y="656515"/>
            <a:ext cx="2308500" cy="2272500"/>
          </a:xfrm>
          <a:prstGeom prst="rect">
            <a:avLst/>
          </a:prstGeom>
          <a:noFill/>
          <a:ln>
            <a:noFill/>
          </a:ln>
        </p:spPr>
        <p:txBody>
          <a:bodyPr spcFirstLastPara="1" wrap="square" lIns="68575" tIns="34275" rIns="68575" bIns="34275" anchor="b" anchorCtr="0">
            <a:noAutofit/>
          </a:bodyPr>
          <a:lstStyle>
            <a:lvl1pPr lvl="0" algn="r">
              <a:lnSpc>
                <a:spcPct val="90000"/>
              </a:lnSpc>
              <a:spcBef>
                <a:spcPts val="0"/>
              </a:spcBef>
              <a:spcAft>
                <a:spcPts val="0"/>
              </a:spcAft>
              <a:buClr>
                <a:srgbClr val="FFFFFF"/>
              </a:buClr>
              <a:buSzPts val="1800"/>
              <a:buNone/>
              <a:defRPr sz="1800" b="0">
                <a:solidFill>
                  <a:srgbClr val="FFFFFF"/>
                </a:solidFill>
              </a:defRPr>
            </a:lvl1pPr>
            <a:lvl2pPr lvl="1">
              <a:spcBef>
                <a:spcPts val="0"/>
              </a:spcBef>
              <a:spcAft>
                <a:spcPts val="0"/>
              </a:spcAft>
              <a:buClr>
                <a:srgbClr val="FFFFFF"/>
              </a:buClr>
              <a:buSzPts val="1100"/>
              <a:buNone/>
              <a:defRPr>
                <a:solidFill>
                  <a:srgbClr val="FFFFFF"/>
                </a:solidFill>
              </a:defRPr>
            </a:lvl2pPr>
            <a:lvl3pPr lvl="2">
              <a:spcBef>
                <a:spcPts val="0"/>
              </a:spcBef>
              <a:spcAft>
                <a:spcPts val="0"/>
              </a:spcAft>
              <a:buClr>
                <a:srgbClr val="FFFFFF"/>
              </a:buClr>
              <a:buSzPts val="1100"/>
              <a:buNone/>
              <a:defRPr>
                <a:solidFill>
                  <a:srgbClr val="FFFFFF"/>
                </a:solidFill>
              </a:defRPr>
            </a:lvl3pPr>
            <a:lvl4pPr lvl="3">
              <a:spcBef>
                <a:spcPts val="0"/>
              </a:spcBef>
              <a:spcAft>
                <a:spcPts val="0"/>
              </a:spcAft>
              <a:buClr>
                <a:srgbClr val="FFFFFF"/>
              </a:buClr>
              <a:buSzPts val="1100"/>
              <a:buNone/>
              <a:defRPr>
                <a:solidFill>
                  <a:srgbClr val="FFFFFF"/>
                </a:solidFill>
              </a:defRPr>
            </a:lvl4pPr>
            <a:lvl5pPr lvl="4">
              <a:spcBef>
                <a:spcPts val="0"/>
              </a:spcBef>
              <a:spcAft>
                <a:spcPts val="0"/>
              </a:spcAft>
              <a:buClr>
                <a:srgbClr val="FFFFFF"/>
              </a:buClr>
              <a:buSzPts val="1100"/>
              <a:buNone/>
              <a:defRPr>
                <a:solidFill>
                  <a:srgbClr val="FFFFFF"/>
                </a:solidFill>
              </a:defRPr>
            </a:lvl5pPr>
            <a:lvl6pPr lvl="5">
              <a:spcBef>
                <a:spcPts val="0"/>
              </a:spcBef>
              <a:spcAft>
                <a:spcPts val="0"/>
              </a:spcAft>
              <a:buClr>
                <a:srgbClr val="FFFFFF"/>
              </a:buClr>
              <a:buSzPts val="1100"/>
              <a:buNone/>
              <a:defRPr>
                <a:solidFill>
                  <a:srgbClr val="FFFFFF"/>
                </a:solidFill>
              </a:defRPr>
            </a:lvl6pPr>
            <a:lvl7pPr lvl="6">
              <a:spcBef>
                <a:spcPts val="0"/>
              </a:spcBef>
              <a:spcAft>
                <a:spcPts val="0"/>
              </a:spcAft>
              <a:buClr>
                <a:srgbClr val="FFFFFF"/>
              </a:buClr>
              <a:buSzPts val="1100"/>
              <a:buNone/>
              <a:defRPr>
                <a:solidFill>
                  <a:srgbClr val="FFFFFF"/>
                </a:solidFill>
              </a:defRPr>
            </a:lvl7pPr>
            <a:lvl8pPr lvl="7">
              <a:spcBef>
                <a:spcPts val="0"/>
              </a:spcBef>
              <a:spcAft>
                <a:spcPts val="0"/>
              </a:spcAft>
              <a:buClr>
                <a:srgbClr val="FFFFFF"/>
              </a:buClr>
              <a:buSzPts val="1100"/>
              <a:buNone/>
              <a:defRPr>
                <a:solidFill>
                  <a:srgbClr val="FFFFFF"/>
                </a:solidFill>
              </a:defRPr>
            </a:lvl8pPr>
            <a:lvl9pPr lvl="8">
              <a:spcBef>
                <a:spcPts val="0"/>
              </a:spcBef>
              <a:spcAft>
                <a:spcPts val="0"/>
              </a:spcAft>
              <a:buClr>
                <a:srgbClr val="FFFFFF"/>
              </a:buClr>
              <a:buSzPts val="1100"/>
              <a:buNone/>
              <a:defRPr>
                <a:solidFill>
                  <a:srgbClr val="FFFFFF"/>
                </a:solidFill>
              </a:defRPr>
            </a:lvl9pPr>
          </a:lstStyle>
          <a:p>
            <a:endParaRPr/>
          </a:p>
        </p:txBody>
      </p:sp>
      <p:sp>
        <p:nvSpPr>
          <p:cNvPr id="295" name="Google Shape;295;p26"/>
          <p:cNvSpPr txBox="1">
            <a:spLocks noGrp="1"/>
          </p:cNvSpPr>
          <p:nvPr>
            <p:ph type="subTitle" idx="1"/>
          </p:nvPr>
        </p:nvSpPr>
        <p:spPr>
          <a:xfrm>
            <a:off x="6357113" y="3330788"/>
            <a:ext cx="1833000" cy="233700"/>
          </a:xfrm>
          <a:prstGeom prst="rect">
            <a:avLst/>
          </a:prstGeom>
        </p:spPr>
        <p:txBody>
          <a:bodyPr spcFirstLastPara="1" wrap="square" lIns="68575" tIns="34275" rIns="68575" bIns="34275" anchor="t" anchorCtr="0">
            <a:noAutofit/>
          </a:bodyPr>
          <a:lstStyle>
            <a:lvl1pPr lvl="0" algn="r" rtl="0">
              <a:lnSpc>
                <a:spcPct val="100000"/>
              </a:lnSpc>
              <a:spcBef>
                <a:spcPts val="800"/>
              </a:spcBef>
              <a:spcAft>
                <a:spcPts val="0"/>
              </a:spcAft>
              <a:buClr>
                <a:srgbClr val="FFFFFF"/>
              </a:buClr>
              <a:buSzPts val="1200"/>
              <a:buNone/>
              <a:defRPr sz="1200">
                <a:solidFill>
                  <a:srgbClr val="FFFFFF"/>
                </a:solidFill>
              </a:defRPr>
            </a:lvl1pPr>
            <a:lvl2pPr lvl="1" algn="r" rtl="0">
              <a:lnSpc>
                <a:spcPct val="100000"/>
              </a:lnSpc>
              <a:spcBef>
                <a:spcPts val="400"/>
              </a:spcBef>
              <a:spcAft>
                <a:spcPts val="0"/>
              </a:spcAft>
              <a:buClr>
                <a:srgbClr val="FFFFFF"/>
              </a:buClr>
              <a:buSzPts val="900"/>
              <a:buNone/>
              <a:defRPr>
                <a:solidFill>
                  <a:srgbClr val="FFFFFF"/>
                </a:solidFill>
              </a:defRPr>
            </a:lvl2pPr>
            <a:lvl3pPr lvl="2" algn="r" rtl="0">
              <a:lnSpc>
                <a:spcPct val="100000"/>
              </a:lnSpc>
              <a:spcBef>
                <a:spcPts val="400"/>
              </a:spcBef>
              <a:spcAft>
                <a:spcPts val="0"/>
              </a:spcAft>
              <a:buClr>
                <a:srgbClr val="FFFFFF"/>
              </a:buClr>
              <a:buSzPts val="900"/>
              <a:buNone/>
              <a:defRPr>
                <a:solidFill>
                  <a:srgbClr val="FFFFFF"/>
                </a:solidFill>
              </a:defRPr>
            </a:lvl3pPr>
            <a:lvl4pPr lvl="3" algn="r" rtl="0">
              <a:lnSpc>
                <a:spcPct val="100000"/>
              </a:lnSpc>
              <a:spcBef>
                <a:spcPts val="400"/>
              </a:spcBef>
              <a:spcAft>
                <a:spcPts val="0"/>
              </a:spcAft>
              <a:buClr>
                <a:srgbClr val="FFFFFF"/>
              </a:buClr>
              <a:buSzPts val="900"/>
              <a:buNone/>
              <a:defRPr>
                <a:solidFill>
                  <a:srgbClr val="FFFFFF"/>
                </a:solidFill>
              </a:defRPr>
            </a:lvl4pPr>
            <a:lvl5pPr lvl="4" algn="r" rtl="0">
              <a:lnSpc>
                <a:spcPct val="100000"/>
              </a:lnSpc>
              <a:spcBef>
                <a:spcPts val="400"/>
              </a:spcBef>
              <a:spcAft>
                <a:spcPts val="0"/>
              </a:spcAft>
              <a:buClr>
                <a:srgbClr val="FFFFFF"/>
              </a:buClr>
              <a:buSzPts val="900"/>
              <a:buNone/>
              <a:defRPr>
                <a:solidFill>
                  <a:srgbClr val="FFFFFF"/>
                </a:solidFill>
              </a:defRPr>
            </a:lvl5pPr>
            <a:lvl6pPr lvl="5" algn="r" rtl="0">
              <a:lnSpc>
                <a:spcPct val="100000"/>
              </a:lnSpc>
              <a:spcBef>
                <a:spcPts val="400"/>
              </a:spcBef>
              <a:spcAft>
                <a:spcPts val="0"/>
              </a:spcAft>
              <a:buClr>
                <a:srgbClr val="FFFFFF"/>
              </a:buClr>
              <a:buSzPts val="900"/>
              <a:buNone/>
              <a:defRPr sz="900">
                <a:solidFill>
                  <a:srgbClr val="FFFFFF"/>
                </a:solidFill>
              </a:defRPr>
            </a:lvl6pPr>
            <a:lvl7pPr lvl="6" algn="r" rtl="0">
              <a:lnSpc>
                <a:spcPct val="100000"/>
              </a:lnSpc>
              <a:spcBef>
                <a:spcPts val="400"/>
              </a:spcBef>
              <a:spcAft>
                <a:spcPts val="0"/>
              </a:spcAft>
              <a:buClr>
                <a:srgbClr val="FFFFFF"/>
              </a:buClr>
              <a:buSzPts val="900"/>
              <a:buNone/>
              <a:defRPr sz="900">
                <a:solidFill>
                  <a:srgbClr val="FFFFFF"/>
                </a:solidFill>
              </a:defRPr>
            </a:lvl7pPr>
            <a:lvl8pPr lvl="7" algn="r" rtl="0">
              <a:lnSpc>
                <a:spcPct val="100000"/>
              </a:lnSpc>
              <a:spcBef>
                <a:spcPts val="400"/>
              </a:spcBef>
              <a:spcAft>
                <a:spcPts val="0"/>
              </a:spcAft>
              <a:buClr>
                <a:srgbClr val="FFFFFF"/>
              </a:buClr>
              <a:buSzPts val="900"/>
              <a:buNone/>
              <a:defRPr sz="900">
                <a:solidFill>
                  <a:srgbClr val="FFFFFF"/>
                </a:solidFill>
              </a:defRPr>
            </a:lvl8pPr>
            <a:lvl9pPr lvl="8" algn="r" rtl="0">
              <a:lnSpc>
                <a:spcPct val="100000"/>
              </a:lnSpc>
              <a:spcBef>
                <a:spcPts val="400"/>
              </a:spcBef>
              <a:spcAft>
                <a:spcPts val="0"/>
              </a:spcAft>
              <a:buClr>
                <a:srgbClr val="FFFFFF"/>
              </a:buClr>
              <a:buSzPts val="900"/>
              <a:buNone/>
              <a:defRPr sz="900">
                <a:solidFill>
                  <a:srgbClr val="FFFFFF"/>
                </a:solidFill>
              </a:defRPr>
            </a:lvl9pPr>
          </a:lstStyle>
          <a:p>
            <a:endParaRPr/>
          </a:p>
        </p:txBody>
      </p:sp>
      <p:sp>
        <p:nvSpPr>
          <p:cNvPr id="296" name="Google Shape;296;p26"/>
          <p:cNvSpPr/>
          <p:nvPr/>
        </p:nvSpPr>
        <p:spPr>
          <a:xfrm flipH="1">
            <a:off x="3289156" y="4481509"/>
            <a:ext cx="1729539" cy="652520"/>
          </a:xfrm>
          <a:custGeom>
            <a:avLst/>
            <a:gdLst/>
            <a:ahLst/>
            <a:cxnLst/>
            <a:rect l="l" t="t" r="r" b="b"/>
            <a:pathLst>
              <a:path w="7061" h="2664" extrusionOk="0">
                <a:moveTo>
                  <a:pt x="3349" y="1"/>
                </a:moveTo>
                <a:cubicBezTo>
                  <a:pt x="3178" y="1"/>
                  <a:pt x="3002" y="22"/>
                  <a:pt x="2821" y="69"/>
                </a:cubicBezTo>
                <a:cubicBezTo>
                  <a:pt x="1539" y="399"/>
                  <a:pt x="1197" y="1980"/>
                  <a:pt x="1" y="2664"/>
                </a:cubicBezTo>
                <a:lnTo>
                  <a:pt x="7060" y="2664"/>
                </a:lnTo>
                <a:cubicBezTo>
                  <a:pt x="6171" y="1958"/>
                  <a:pt x="4984" y="1"/>
                  <a:pt x="3349" y="1"/>
                </a:cubicBezTo>
                <a:close/>
              </a:path>
            </a:pathLst>
          </a:custGeom>
          <a:gradFill>
            <a:gsLst>
              <a:gs pos="0">
                <a:schemeClr val="accent1"/>
              </a:gs>
              <a:gs pos="100000">
                <a:schemeClr val="accent2"/>
              </a:gs>
            </a:gsLst>
            <a:path path="circle">
              <a:fillToRect l="50000" t="50000" r="50000" b="50000"/>
            </a:path>
            <a:tileRect/>
          </a:gradFill>
          <a:ln>
            <a:noFill/>
          </a:ln>
          <a:effectLst>
            <a:outerShdw blurRad="128588" dist="114300" dir="24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7" name="Google Shape;297;p26"/>
          <p:cNvSpPr/>
          <p:nvPr/>
        </p:nvSpPr>
        <p:spPr>
          <a:xfrm flipH="1">
            <a:off x="0" y="3283797"/>
            <a:ext cx="2705390" cy="1857870"/>
          </a:xfrm>
          <a:custGeom>
            <a:avLst/>
            <a:gdLst/>
            <a:ahLst/>
            <a:cxnLst/>
            <a:rect l="l" t="t" r="r" b="b"/>
            <a:pathLst>
              <a:path w="11045" h="7585" extrusionOk="0">
                <a:moveTo>
                  <a:pt x="8458" y="1"/>
                </a:moveTo>
                <a:cubicBezTo>
                  <a:pt x="6822" y="1"/>
                  <a:pt x="5207" y="190"/>
                  <a:pt x="4379" y="824"/>
                </a:cubicBezTo>
                <a:cubicBezTo>
                  <a:pt x="2329" y="2405"/>
                  <a:pt x="3995" y="4252"/>
                  <a:pt x="3899" y="5491"/>
                </a:cubicBezTo>
                <a:cubicBezTo>
                  <a:pt x="3859" y="6074"/>
                  <a:pt x="3660" y="6253"/>
                  <a:pt x="3384" y="6253"/>
                </a:cubicBezTo>
                <a:cubicBezTo>
                  <a:pt x="3144" y="6253"/>
                  <a:pt x="2845" y="6118"/>
                  <a:pt x="2542" y="5994"/>
                </a:cubicBezTo>
                <a:cubicBezTo>
                  <a:pt x="2208" y="5856"/>
                  <a:pt x="1901" y="5745"/>
                  <a:pt x="1662" y="5745"/>
                </a:cubicBezTo>
                <a:cubicBezTo>
                  <a:pt x="1642" y="5745"/>
                  <a:pt x="1622" y="5746"/>
                  <a:pt x="1602" y="5748"/>
                </a:cubicBezTo>
                <a:cubicBezTo>
                  <a:pt x="385" y="5833"/>
                  <a:pt x="748" y="6848"/>
                  <a:pt x="0" y="7585"/>
                </a:cubicBezTo>
                <a:lnTo>
                  <a:pt x="2553" y="7585"/>
                </a:lnTo>
                <a:cubicBezTo>
                  <a:pt x="2773" y="6492"/>
                  <a:pt x="3631" y="6085"/>
                  <a:pt x="4717" y="6085"/>
                </a:cubicBezTo>
                <a:cubicBezTo>
                  <a:pt x="5638" y="6085"/>
                  <a:pt x="6723" y="6378"/>
                  <a:pt x="7723" y="6794"/>
                </a:cubicBezTo>
                <a:cubicBezTo>
                  <a:pt x="8150" y="6972"/>
                  <a:pt x="8575" y="7068"/>
                  <a:pt x="8966" y="7068"/>
                </a:cubicBezTo>
                <a:cubicBezTo>
                  <a:pt x="10149" y="7068"/>
                  <a:pt x="11031" y="6197"/>
                  <a:pt x="10799" y="4103"/>
                </a:cubicBezTo>
                <a:cubicBezTo>
                  <a:pt x="10735" y="3494"/>
                  <a:pt x="10842" y="3077"/>
                  <a:pt x="11044" y="2768"/>
                </a:cubicBezTo>
                <a:lnTo>
                  <a:pt x="11044" y="130"/>
                </a:lnTo>
                <a:cubicBezTo>
                  <a:pt x="10260" y="58"/>
                  <a:pt x="9356" y="1"/>
                  <a:pt x="8458" y="1"/>
                </a:cubicBezTo>
                <a:close/>
              </a:path>
            </a:pathLst>
          </a:custGeom>
          <a:gradFill>
            <a:gsLst>
              <a:gs pos="0">
                <a:schemeClr val="accent1"/>
              </a:gs>
              <a:gs pos="100000">
                <a:schemeClr val="accent2"/>
              </a:gs>
            </a:gsLst>
            <a:path path="circle">
              <a:fillToRect l="50000" t="50000" r="50000" b="50000"/>
            </a:path>
            <a:tileRect/>
          </a:gradFill>
          <a:ln>
            <a:noFill/>
          </a:ln>
          <a:effectLst>
            <a:outerShdw blurRad="128588" dist="114300" dir="24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8" name="Google Shape;298;p26"/>
          <p:cNvSpPr/>
          <p:nvPr/>
        </p:nvSpPr>
        <p:spPr>
          <a:xfrm flipH="1">
            <a:off x="6" y="3961791"/>
            <a:ext cx="2080052" cy="1179876"/>
          </a:xfrm>
          <a:custGeom>
            <a:avLst/>
            <a:gdLst/>
            <a:ahLst/>
            <a:cxnLst/>
            <a:rect l="l" t="t" r="r" b="b"/>
            <a:pathLst>
              <a:path w="8492" h="4817" extrusionOk="0">
                <a:moveTo>
                  <a:pt x="8491" y="0"/>
                </a:moveTo>
                <a:cubicBezTo>
                  <a:pt x="8289" y="309"/>
                  <a:pt x="8182" y="726"/>
                  <a:pt x="8246" y="1335"/>
                </a:cubicBezTo>
                <a:cubicBezTo>
                  <a:pt x="8478" y="3429"/>
                  <a:pt x="7596" y="4300"/>
                  <a:pt x="6413" y="4300"/>
                </a:cubicBezTo>
                <a:cubicBezTo>
                  <a:pt x="6022" y="4300"/>
                  <a:pt x="5597" y="4204"/>
                  <a:pt x="5170" y="4026"/>
                </a:cubicBezTo>
                <a:cubicBezTo>
                  <a:pt x="4170" y="3610"/>
                  <a:pt x="3085" y="3317"/>
                  <a:pt x="2164" y="3317"/>
                </a:cubicBezTo>
                <a:cubicBezTo>
                  <a:pt x="1078" y="3317"/>
                  <a:pt x="220" y="3724"/>
                  <a:pt x="0" y="4817"/>
                </a:cubicBezTo>
                <a:lnTo>
                  <a:pt x="8491" y="4817"/>
                </a:lnTo>
                <a:lnTo>
                  <a:pt x="8491" y="0"/>
                </a:lnTo>
                <a:close/>
              </a:path>
            </a:pathLst>
          </a:custGeom>
          <a:gradFill>
            <a:gsLst>
              <a:gs pos="0">
                <a:schemeClr val="accent1"/>
              </a:gs>
              <a:gs pos="100000">
                <a:schemeClr val="accent2"/>
              </a:gs>
            </a:gsLst>
            <a:path path="circle">
              <a:fillToRect l="50000" t="50000" r="50000" b="50000"/>
            </a:path>
            <a:tileRect/>
          </a:gradFill>
          <a:ln>
            <a:noFill/>
          </a:ln>
          <a:effectLst>
            <a:outerShdw blurRad="128588" dist="57150" dir="1032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9" name="Google Shape;299;p26"/>
          <p:cNvSpPr/>
          <p:nvPr/>
        </p:nvSpPr>
        <p:spPr>
          <a:xfrm flipH="1">
            <a:off x="5" y="-1825"/>
            <a:ext cx="2174355" cy="1494134"/>
          </a:xfrm>
          <a:custGeom>
            <a:avLst/>
            <a:gdLst/>
            <a:ahLst/>
            <a:cxnLst/>
            <a:rect l="l" t="t" r="r" b="b"/>
            <a:pathLst>
              <a:path w="8877" h="6100" extrusionOk="0">
                <a:moveTo>
                  <a:pt x="1" y="0"/>
                </a:moveTo>
                <a:cubicBezTo>
                  <a:pt x="75" y="1410"/>
                  <a:pt x="471" y="2969"/>
                  <a:pt x="1613" y="4102"/>
                </a:cubicBezTo>
                <a:cubicBezTo>
                  <a:pt x="2744" y="5232"/>
                  <a:pt x="4189" y="5276"/>
                  <a:pt x="5547" y="5276"/>
                </a:cubicBezTo>
                <a:cubicBezTo>
                  <a:pt x="5661" y="5276"/>
                  <a:pt x="5775" y="5276"/>
                  <a:pt x="5887" y="5276"/>
                </a:cubicBezTo>
                <a:cubicBezTo>
                  <a:pt x="6942" y="5276"/>
                  <a:pt x="7921" y="5303"/>
                  <a:pt x="8631" y="5864"/>
                </a:cubicBezTo>
                <a:cubicBezTo>
                  <a:pt x="8727" y="5939"/>
                  <a:pt x="8802" y="6014"/>
                  <a:pt x="8876" y="6099"/>
                </a:cubicBezTo>
                <a:lnTo>
                  <a:pt x="8876" y="0"/>
                </a:lnTo>
                <a:close/>
              </a:path>
            </a:pathLst>
          </a:custGeom>
          <a:gradFill>
            <a:gsLst>
              <a:gs pos="0">
                <a:schemeClr val="accent1"/>
              </a:gs>
              <a:gs pos="100000">
                <a:schemeClr val="accent2"/>
              </a:gs>
            </a:gsLst>
            <a:path path="circle">
              <a:fillToRect l="50000" t="50000" r="50000" b="50000"/>
            </a:path>
            <a:tileRect/>
          </a:gradFill>
          <a:ln>
            <a:noFill/>
          </a:ln>
          <a:effectLst>
            <a:outerShdw blurRad="128588" dist="19050" dir="126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0" name="Google Shape;300;p26"/>
          <p:cNvSpPr/>
          <p:nvPr/>
        </p:nvSpPr>
        <p:spPr>
          <a:xfrm flipH="1">
            <a:off x="10" y="1272352"/>
            <a:ext cx="1585758" cy="3124945"/>
          </a:xfrm>
          <a:custGeom>
            <a:avLst/>
            <a:gdLst/>
            <a:ahLst/>
            <a:cxnLst/>
            <a:rect l="l" t="t" r="r" b="b"/>
            <a:pathLst>
              <a:path w="6474" h="12758" extrusionOk="0">
                <a:moveTo>
                  <a:pt x="6473" y="0"/>
                </a:moveTo>
                <a:cubicBezTo>
                  <a:pt x="5032" y="523"/>
                  <a:pt x="3664" y="1378"/>
                  <a:pt x="3418" y="2766"/>
                </a:cubicBezTo>
                <a:cubicBezTo>
                  <a:pt x="2991" y="5127"/>
                  <a:pt x="5576" y="6046"/>
                  <a:pt x="5576" y="6964"/>
                </a:cubicBezTo>
                <a:cubicBezTo>
                  <a:pt x="5576" y="7135"/>
                  <a:pt x="5470" y="7198"/>
                  <a:pt x="5291" y="7198"/>
                </a:cubicBezTo>
                <a:cubicBezTo>
                  <a:pt x="4801" y="7198"/>
                  <a:pt x="3760" y="6733"/>
                  <a:pt x="2796" y="6733"/>
                </a:cubicBezTo>
                <a:cubicBezTo>
                  <a:pt x="2197" y="6733"/>
                  <a:pt x="1627" y="6913"/>
                  <a:pt x="1239" y="7498"/>
                </a:cubicBezTo>
                <a:cubicBezTo>
                  <a:pt x="1" y="9367"/>
                  <a:pt x="1891" y="12604"/>
                  <a:pt x="3717" y="12753"/>
                </a:cubicBezTo>
                <a:cubicBezTo>
                  <a:pt x="3761" y="12756"/>
                  <a:pt x="3805" y="12758"/>
                  <a:pt x="3851" y="12758"/>
                </a:cubicBezTo>
                <a:cubicBezTo>
                  <a:pt x="4559" y="12758"/>
                  <a:pt x="5530" y="12381"/>
                  <a:pt x="6473" y="11909"/>
                </a:cubicBezTo>
                <a:lnTo>
                  <a:pt x="6473" y="0"/>
                </a:lnTo>
                <a:close/>
              </a:path>
            </a:pathLst>
          </a:custGeom>
          <a:gradFill>
            <a:gsLst>
              <a:gs pos="0">
                <a:schemeClr val="accent1"/>
              </a:gs>
              <a:gs pos="100000">
                <a:schemeClr val="accent2"/>
              </a:gs>
            </a:gsLst>
            <a:path path="circle">
              <a:fillToRect l="50000" t="50000" r="50000" b="50000"/>
            </a:path>
            <a:tileRect/>
          </a:gradFill>
          <a:ln>
            <a:noFill/>
          </a:ln>
          <a:effectLst>
            <a:outerShdw blurRad="128588" dist="57150" dir="126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BLANK">
  <p:cSld name="CUSTOM">
    <p:spTree>
      <p:nvGrpSpPr>
        <p:cNvPr id="1" name="Shape 301"/>
        <p:cNvGrpSpPr/>
        <p:nvPr/>
      </p:nvGrpSpPr>
      <p:grpSpPr>
        <a:xfrm>
          <a:off x="0" y="0"/>
          <a:ext cx="0" cy="0"/>
          <a:chOff x="0" y="0"/>
          <a:chExt cx="0" cy="0"/>
        </a:xfrm>
      </p:grpSpPr>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Main point">
  <p:cSld name="MAIN_POINT">
    <p:bg>
      <p:bgPr>
        <a:blipFill>
          <a:blip r:embed="rId2">
            <a:alphaModFix/>
          </a:blip>
          <a:stretch>
            <a:fillRect/>
          </a:stretch>
        </a:blipFill>
        <a:effectLst/>
      </p:bgPr>
    </p:bg>
    <p:spTree>
      <p:nvGrpSpPr>
        <p:cNvPr id="1" name="Shape 302"/>
        <p:cNvGrpSpPr/>
        <p:nvPr/>
      </p:nvGrpSpPr>
      <p:grpSpPr>
        <a:xfrm>
          <a:off x="0" y="0"/>
          <a:ext cx="0" cy="0"/>
          <a:chOff x="0" y="0"/>
          <a:chExt cx="0" cy="0"/>
        </a:xfrm>
      </p:grpSpPr>
      <p:sp>
        <p:nvSpPr>
          <p:cNvPr id="303" name="Google Shape;303;p28"/>
          <p:cNvSpPr txBox="1">
            <a:spLocks noGrp="1"/>
          </p:cNvSpPr>
          <p:nvPr>
            <p:ph type="title"/>
          </p:nvPr>
        </p:nvSpPr>
        <p:spPr>
          <a:xfrm>
            <a:off x="1388100" y="1257000"/>
            <a:ext cx="6367800" cy="2629500"/>
          </a:xfrm>
          <a:prstGeom prst="rect">
            <a:avLst/>
          </a:prstGeom>
        </p:spPr>
        <p:txBody>
          <a:bodyPr spcFirstLastPara="1" wrap="square" lIns="68575" tIns="34275" rIns="68575" bIns="34275" anchor="ctr" anchorCtr="0">
            <a:noAutofit/>
          </a:bodyPr>
          <a:lstStyle>
            <a:lvl1pPr lvl="0" algn="ctr" rtl="0">
              <a:spcBef>
                <a:spcPts val="0"/>
              </a:spcBef>
              <a:spcAft>
                <a:spcPts val="0"/>
              </a:spcAft>
              <a:buSzPts val="4800"/>
              <a:buNone/>
              <a:defRPr sz="6900">
                <a:solidFill>
                  <a:schemeClr val="dk2"/>
                </a:solidFill>
              </a:defRPr>
            </a:lvl1pPr>
            <a:lvl2pPr lvl="1" rtl="0">
              <a:spcBef>
                <a:spcPts val="0"/>
              </a:spcBef>
              <a:spcAft>
                <a:spcPts val="0"/>
              </a:spcAft>
              <a:buSzPts val="4800"/>
              <a:buNone/>
              <a:defRPr sz="4800"/>
            </a:lvl2pPr>
            <a:lvl3pPr lvl="2" rtl="0">
              <a:spcBef>
                <a:spcPts val="0"/>
              </a:spcBef>
              <a:spcAft>
                <a:spcPts val="0"/>
              </a:spcAft>
              <a:buSzPts val="4800"/>
              <a:buNone/>
              <a:defRPr sz="4800"/>
            </a:lvl3pPr>
            <a:lvl4pPr lvl="3" rtl="0">
              <a:spcBef>
                <a:spcPts val="0"/>
              </a:spcBef>
              <a:spcAft>
                <a:spcPts val="0"/>
              </a:spcAft>
              <a:buSzPts val="4800"/>
              <a:buNone/>
              <a:defRPr sz="4800"/>
            </a:lvl4pPr>
            <a:lvl5pPr lvl="4" rtl="0">
              <a:spcBef>
                <a:spcPts val="0"/>
              </a:spcBef>
              <a:spcAft>
                <a:spcPts val="0"/>
              </a:spcAft>
              <a:buSzPts val="4800"/>
              <a:buNone/>
              <a:defRPr sz="4800"/>
            </a:lvl5pPr>
            <a:lvl6pPr lvl="5" rtl="0">
              <a:spcBef>
                <a:spcPts val="0"/>
              </a:spcBef>
              <a:spcAft>
                <a:spcPts val="0"/>
              </a:spcAft>
              <a:buSzPts val="4800"/>
              <a:buNone/>
              <a:defRPr sz="4800"/>
            </a:lvl6pPr>
            <a:lvl7pPr lvl="6" rtl="0">
              <a:spcBef>
                <a:spcPts val="0"/>
              </a:spcBef>
              <a:spcAft>
                <a:spcPts val="0"/>
              </a:spcAft>
              <a:buSzPts val="4800"/>
              <a:buNone/>
              <a:defRPr sz="4800"/>
            </a:lvl7pPr>
            <a:lvl8pPr lvl="7" rtl="0">
              <a:spcBef>
                <a:spcPts val="0"/>
              </a:spcBef>
              <a:spcAft>
                <a:spcPts val="0"/>
              </a:spcAft>
              <a:buSzPts val="4800"/>
              <a:buNone/>
              <a:defRPr sz="4800"/>
            </a:lvl8pPr>
            <a:lvl9pPr lvl="8" rtl="0">
              <a:spcBef>
                <a:spcPts val="0"/>
              </a:spcBef>
              <a:spcAft>
                <a:spcPts val="0"/>
              </a:spcAft>
              <a:buSzPts val="4800"/>
              <a:buNone/>
              <a:defRPr sz="4800"/>
            </a:lvl9pPr>
          </a:lstStyle>
          <a:p>
            <a:endParaRPr/>
          </a:p>
        </p:txBody>
      </p:sp>
      <p:sp>
        <p:nvSpPr>
          <p:cNvPr id="304" name="Google Shape;304;p28"/>
          <p:cNvSpPr/>
          <p:nvPr/>
        </p:nvSpPr>
        <p:spPr>
          <a:xfrm flipH="1">
            <a:off x="2159532" y="1292525"/>
            <a:ext cx="4824928" cy="30350"/>
          </a:xfrm>
          <a:custGeom>
            <a:avLst/>
            <a:gdLst/>
            <a:ahLst/>
            <a:cxnLst/>
            <a:rect l="l" t="t" r="r" b="b"/>
            <a:pathLst>
              <a:path w="7303" h="630" extrusionOk="0">
                <a:moveTo>
                  <a:pt x="4100" y="0"/>
                </a:moveTo>
                <a:cubicBezTo>
                  <a:pt x="2744" y="0"/>
                  <a:pt x="1373" y="84"/>
                  <a:pt x="84" y="263"/>
                </a:cubicBezTo>
                <a:cubicBezTo>
                  <a:pt x="0" y="284"/>
                  <a:pt x="42" y="430"/>
                  <a:pt x="105" y="430"/>
                </a:cubicBezTo>
                <a:cubicBezTo>
                  <a:pt x="1235" y="566"/>
                  <a:pt x="2422" y="629"/>
                  <a:pt x="3607" y="629"/>
                </a:cubicBezTo>
                <a:cubicBezTo>
                  <a:pt x="4792" y="629"/>
                  <a:pt x="5974" y="566"/>
                  <a:pt x="7093" y="451"/>
                </a:cubicBezTo>
                <a:cubicBezTo>
                  <a:pt x="7302" y="430"/>
                  <a:pt x="7302" y="158"/>
                  <a:pt x="7093" y="137"/>
                </a:cubicBezTo>
                <a:cubicBezTo>
                  <a:pt x="6132" y="48"/>
                  <a:pt x="5120" y="0"/>
                  <a:pt x="4100"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5" name="Google Shape;305;p28"/>
          <p:cNvSpPr/>
          <p:nvPr/>
        </p:nvSpPr>
        <p:spPr>
          <a:xfrm flipH="1">
            <a:off x="2159532" y="3820625"/>
            <a:ext cx="4824928" cy="30350"/>
          </a:xfrm>
          <a:custGeom>
            <a:avLst/>
            <a:gdLst/>
            <a:ahLst/>
            <a:cxnLst/>
            <a:rect l="l" t="t" r="r" b="b"/>
            <a:pathLst>
              <a:path w="7303" h="630" extrusionOk="0">
                <a:moveTo>
                  <a:pt x="4100" y="0"/>
                </a:moveTo>
                <a:cubicBezTo>
                  <a:pt x="2744" y="0"/>
                  <a:pt x="1373" y="84"/>
                  <a:pt x="84" y="263"/>
                </a:cubicBezTo>
                <a:cubicBezTo>
                  <a:pt x="0" y="284"/>
                  <a:pt x="42" y="430"/>
                  <a:pt x="105" y="430"/>
                </a:cubicBezTo>
                <a:cubicBezTo>
                  <a:pt x="1235" y="566"/>
                  <a:pt x="2422" y="629"/>
                  <a:pt x="3607" y="629"/>
                </a:cubicBezTo>
                <a:cubicBezTo>
                  <a:pt x="4792" y="629"/>
                  <a:pt x="5974" y="566"/>
                  <a:pt x="7093" y="451"/>
                </a:cubicBezTo>
                <a:cubicBezTo>
                  <a:pt x="7302" y="430"/>
                  <a:pt x="7302" y="158"/>
                  <a:pt x="7093" y="137"/>
                </a:cubicBezTo>
                <a:cubicBezTo>
                  <a:pt x="6132" y="48"/>
                  <a:pt x="5120" y="0"/>
                  <a:pt x="4100"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06" name="Google Shape;306;p28"/>
          <p:cNvGrpSpPr/>
          <p:nvPr/>
        </p:nvGrpSpPr>
        <p:grpSpPr>
          <a:xfrm rot="10800000" flipH="1">
            <a:off x="4059552" y="600899"/>
            <a:ext cx="1024892" cy="1024892"/>
            <a:chOff x="5784852" y="3746799"/>
            <a:chExt cx="1024892" cy="1024892"/>
          </a:xfrm>
        </p:grpSpPr>
        <p:grpSp>
          <p:nvGrpSpPr>
            <p:cNvPr id="307" name="Google Shape;307;p28"/>
            <p:cNvGrpSpPr/>
            <p:nvPr/>
          </p:nvGrpSpPr>
          <p:grpSpPr>
            <a:xfrm rot="-8100000">
              <a:off x="5925843" y="3905991"/>
              <a:ext cx="742909" cy="706507"/>
              <a:chOff x="416750" y="235493"/>
              <a:chExt cx="973529" cy="925826"/>
            </a:xfrm>
          </p:grpSpPr>
          <p:sp>
            <p:nvSpPr>
              <p:cNvPr id="308" name="Google Shape;308;p28"/>
              <p:cNvSpPr/>
              <p:nvPr/>
            </p:nvSpPr>
            <p:spPr>
              <a:xfrm>
                <a:off x="673921" y="242399"/>
                <a:ext cx="316183" cy="364815"/>
              </a:xfrm>
              <a:custGeom>
                <a:avLst/>
                <a:gdLst/>
                <a:ahLst/>
                <a:cxnLst/>
                <a:rect l="l" t="t" r="r" b="b"/>
                <a:pathLst>
                  <a:path w="6456" h="7449" extrusionOk="0">
                    <a:moveTo>
                      <a:pt x="4460" y="1"/>
                    </a:moveTo>
                    <a:cubicBezTo>
                      <a:pt x="3056" y="1"/>
                      <a:pt x="1452" y="1051"/>
                      <a:pt x="880" y="2152"/>
                    </a:cubicBezTo>
                    <a:cubicBezTo>
                      <a:pt x="1" y="3889"/>
                      <a:pt x="712" y="6295"/>
                      <a:pt x="2449" y="7174"/>
                    </a:cubicBezTo>
                    <a:cubicBezTo>
                      <a:pt x="2815" y="7359"/>
                      <a:pt x="3243" y="7449"/>
                      <a:pt x="3675" y="7449"/>
                    </a:cubicBezTo>
                    <a:cubicBezTo>
                      <a:pt x="5042" y="7449"/>
                      <a:pt x="6445" y="6551"/>
                      <a:pt x="6048" y="4977"/>
                    </a:cubicBezTo>
                    <a:cubicBezTo>
                      <a:pt x="5845" y="4178"/>
                      <a:pt x="5068" y="3731"/>
                      <a:pt x="4381" y="3731"/>
                    </a:cubicBezTo>
                    <a:cubicBezTo>
                      <a:pt x="3719" y="3731"/>
                      <a:pt x="3141" y="4146"/>
                      <a:pt x="3244" y="5060"/>
                    </a:cubicBezTo>
                    <a:cubicBezTo>
                      <a:pt x="3256" y="5095"/>
                      <a:pt x="3267" y="5111"/>
                      <a:pt x="3275" y="5111"/>
                    </a:cubicBezTo>
                    <a:cubicBezTo>
                      <a:pt x="3282" y="5111"/>
                      <a:pt x="3286" y="5100"/>
                      <a:pt x="3286" y="5081"/>
                    </a:cubicBezTo>
                    <a:cubicBezTo>
                      <a:pt x="3538" y="4599"/>
                      <a:pt x="3946" y="4397"/>
                      <a:pt x="4339" y="4397"/>
                    </a:cubicBezTo>
                    <a:cubicBezTo>
                      <a:pt x="5088" y="4397"/>
                      <a:pt x="5781" y="5132"/>
                      <a:pt x="5232" y="6065"/>
                    </a:cubicBezTo>
                    <a:cubicBezTo>
                      <a:pt x="4926" y="6575"/>
                      <a:pt x="4387" y="6790"/>
                      <a:pt x="3837" y="6790"/>
                    </a:cubicBezTo>
                    <a:cubicBezTo>
                      <a:pt x="3485" y="6790"/>
                      <a:pt x="3128" y="6701"/>
                      <a:pt x="2826" y="6546"/>
                    </a:cubicBezTo>
                    <a:cubicBezTo>
                      <a:pt x="1863" y="6086"/>
                      <a:pt x="1298" y="5040"/>
                      <a:pt x="1340" y="3993"/>
                    </a:cubicBezTo>
                    <a:cubicBezTo>
                      <a:pt x="1361" y="2926"/>
                      <a:pt x="2031" y="2006"/>
                      <a:pt x="3077" y="1692"/>
                    </a:cubicBezTo>
                    <a:cubicBezTo>
                      <a:pt x="3302" y="1619"/>
                      <a:pt x="3515" y="1591"/>
                      <a:pt x="3721" y="1591"/>
                    </a:cubicBezTo>
                    <a:cubicBezTo>
                      <a:pt x="4341" y="1591"/>
                      <a:pt x="4902" y="1838"/>
                      <a:pt x="5546" y="1838"/>
                    </a:cubicBezTo>
                    <a:cubicBezTo>
                      <a:pt x="5562" y="1839"/>
                      <a:pt x="5577" y="1840"/>
                      <a:pt x="5593" y="1840"/>
                    </a:cubicBezTo>
                    <a:cubicBezTo>
                      <a:pt x="6188" y="1840"/>
                      <a:pt x="6456" y="1074"/>
                      <a:pt x="6048" y="646"/>
                    </a:cubicBezTo>
                    <a:cubicBezTo>
                      <a:pt x="5617" y="190"/>
                      <a:pt x="5057" y="1"/>
                      <a:pt x="446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9" name="Google Shape;309;p28"/>
              <p:cNvSpPr/>
              <p:nvPr/>
            </p:nvSpPr>
            <p:spPr>
              <a:xfrm>
                <a:off x="416750" y="484435"/>
                <a:ext cx="428139" cy="280823"/>
              </a:xfrm>
              <a:custGeom>
                <a:avLst/>
                <a:gdLst/>
                <a:ahLst/>
                <a:cxnLst/>
                <a:rect l="l" t="t" r="r" b="b"/>
                <a:pathLst>
                  <a:path w="8742" h="5734" extrusionOk="0">
                    <a:moveTo>
                      <a:pt x="4673" y="0"/>
                    </a:moveTo>
                    <a:cubicBezTo>
                      <a:pt x="4104" y="0"/>
                      <a:pt x="3539" y="126"/>
                      <a:pt x="3034" y="390"/>
                    </a:cubicBezTo>
                    <a:cubicBezTo>
                      <a:pt x="1465" y="1186"/>
                      <a:pt x="0" y="4094"/>
                      <a:pt x="1507" y="5538"/>
                    </a:cubicBezTo>
                    <a:cubicBezTo>
                      <a:pt x="1641" y="5672"/>
                      <a:pt x="1815" y="5733"/>
                      <a:pt x="1988" y="5733"/>
                    </a:cubicBezTo>
                    <a:cubicBezTo>
                      <a:pt x="2354" y="5733"/>
                      <a:pt x="2720" y="5461"/>
                      <a:pt x="2720" y="5036"/>
                    </a:cubicBezTo>
                    <a:cubicBezTo>
                      <a:pt x="2678" y="4136"/>
                      <a:pt x="2260" y="3466"/>
                      <a:pt x="2553" y="2567"/>
                    </a:cubicBezTo>
                    <a:cubicBezTo>
                      <a:pt x="2867" y="1562"/>
                      <a:pt x="3787" y="851"/>
                      <a:pt x="4854" y="830"/>
                    </a:cubicBezTo>
                    <a:cubicBezTo>
                      <a:pt x="4890" y="828"/>
                      <a:pt x="4925" y="828"/>
                      <a:pt x="4960" y="828"/>
                    </a:cubicBezTo>
                    <a:cubicBezTo>
                      <a:pt x="5970" y="828"/>
                      <a:pt x="6963" y="1406"/>
                      <a:pt x="7428" y="2315"/>
                    </a:cubicBezTo>
                    <a:cubicBezTo>
                      <a:pt x="7805" y="3090"/>
                      <a:pt x="7763" y="4220"/>
                      <a:pt x="6926" y="4722"/>
                    </a:cubicBezTo>
                    <a:cubicBezTo>
                      <a:pt x="6690" y="4861"/>
                      <a:pt x="6467" y="4920"/>
                      <a:pt x="6265" y="4920"/>
                    </a:cubicBezTo>
                    <a:cubicBezTo>
                      <a:pt x="5249" y="4920"/>
                      <a:pt x="4777" y="3404"/>
                      <a:pt x="5963" y="2776"/>
                    </a:cubicBezTo>
                    <a:cubicBezTo>
                      <a:pt x="5963" y="2755"/>
                      <a:pt x="5963" y="2734"/>
                      <a:pt x="5922" y="2734"/>
                    </a:cubicBezTo>
                    <a:cubicBezTo>
                      <a:pt x="5851" y="2726"/>
                      <a:pt x="5783" y="2722"/>
                      <a:pt x="5719" y="2722"/>
                    </a:cubicBezTo>
                    <a:cubicBezTo>
                      <a:pt x="4098" y="2722"/>
                      <a:pt x="4350" y="5155"/>
                      <a:pt x="5859" y="5538"/>
                    </a:cubicBezTo>
                    <a:cubicBezTo>
                      <a:pt x="6042" y="5584"/>
                      <a:pt x="6216" y="5606"/>
                      <a:pt x="6380" y="5606"/>
                    </a:cubicBezTo>
                    <a:cubicBezTo>
                      <a:pt x="8057" y="5606"/>
                      <a:pt x="8742" y="3332"/>
                      <a:pt x="8056" y="1960"/>
                    </a:cubicBezTo>
                    <a:cubicBezTo>
                      <a:pt x="7421" y="720"/>
                      <a:pt x="6036" y="0"/>
                      <a:pt x="467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0" name="Google Shape;310;p28"/>
              <p:cNvSpPr/>
              <p:nvPr/>
            </p:nvSpPr>
            <p:spPr>
              <a:xfrm>
                <a:off x="437222" y="505985"/>
                <a:ext cx="271615" cy="655334"/>
              </a:xfrm>
              <a:custGeom>
                <a:avLst/>
                <a:gdLst/>
                <a:ahLst/>
                <a:cxnLst/>
                <a:rect l="l" t="t" r="r" b="b"/>
                <a:pathLst>
                  <a:path w="5546" h="13381" extrusionOk="0">
                    <a:moveTo>
                      <a:pt x="4939" y="1"/>
                    </a:moveTo>
                    <a:cubicBezTo>
                      <a:pt x="2789" y="1"/>
                      <a:pt x="2321" y="2860"/>
                      <a:pt x="2825" y="4554"/>
                    </a:cubicBezTo>
                    <a:cubicBezTo>
                      <a:pt x="3265" y="6060"/>
                      <a:pt x="4227" y="7399"/>
                      <a:pt x="4604" y="8927"/>
                    </a:cubicBezTo>
                    <a:cubicBezTo>
                      <a:pt x="4834" y="9973"/>
                      <a:pt x="4750" y="11207"/>
                      <a:pt x="3976" y="12023"/>
                    </a:cubicBezTo>
                    <a:cubicBezTo>
                      <a:pt x="3674" y="12340"/>
                      <a:pt x="3210" y="12493"/>
                      <a:pt x="2759" y="12493"/>
                    </a:cubicBezTo>
                    <a:cubicBezTo>
                      <a:pt x="1898" y="12493"/>
                      <a:pt x="1082" y="11937"/>
                      <a:pt x="1507" y="10894"/>
                    </a:cubicBezTo>
                    <a:cubicBezTo>
                      <a:pt x="1687" y="10482"/>
                      <a:pt x="1313" y="10180"/>
                      <a:pt x="940" y="10180"/>
                    </a:cubicBezTo>
                    <a:cubicBezTo>
                      <a:pt x="707" y="10180"/>
                      <a:pt x="474" y="10298"/>
                      <a:pt x="377" y="10580"/>
                    </a:cubicBezTo>
                    <a:cubicBezTo>
                      <a:pt x="1" y="11793"/>
                      <a:pt x="775" y="13049"/>
                      <a:pt x="2009" y="13321"/>
                    </a:cubicBezTo>
                    <a:cubicBezTo>
                      <a:pt x="2184" y="13362"/>
                      <a:pt x="2356" y="13381"/>
                      <a:pt x="2523" y="13381"/>
                    </a:cubicBezTo>
                    <a:cubicBezTo>
                      <a:pt x="3556" y="13381"/>
                      <a:pt x="4420" y="12646"/>
                      <a:pt x="4834" y="11710"/>
                    </a:cubicBezTo>
                    <a:cubicBezTo>
                      <a:pt x="5545" y="10140"/>
                      <a:pt x="4939" y="8445"/>
                      <a:pt x="4248" y="6939"/>
                    </a:cubicBezTo>
                    <a:cubicBezTo>
                      <a:pt x="3244" y="4721"/>
                      <a:pt x="1633" y="913"/>
                      <a:pt x="5232" y="76"/>
                    </a:cubicBezTo>
                    <a:cubicBezTo>
                      <a:pt x="5239" y="80"/>
                      <a:pt x="5245" y="82"/>
                      <a:pt x="5248" y="82"/>
                    </a:cubicBezTo>
                    <a:cubicBezTo>
                      <a:pt x="5264" y="82"/>
                      <a:pt x="5241" y="47"/>
                      <a:pt x="5190" y="13"/>
                    </a:cubicBezTo>
                    <a:cubicBezTo>
                      <a:pt x="5104" y="5"/>
                      <a:pt x="5020" y="1"/>
                      <a:pt x="4939"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1" name="Google Shape;311;p28"/>
              <p:cNvSpPr/>
              <p:nvPr/>
            </p:nvSpPr>
            <p:spPr>
              <a:xfrm>
                <a:off x="474394" y="731223"/>
                <a:ext cx="183215" cy="406444"/>
              </a:xfrm>
              <a:custGeom>
                <a:avLst/>
                <a:gdLst/>
                <a:ahLst/>
                <a:cxnLst/>
                <a:rect l="l" t="t" r="r" b="b"/>
                <a:pathLst>
                  <a:path w="3741" h="8299" extrusionOk="0">
                    <a:moveTo>
                      <a:pt x="2100" y="1"/>
                    </a:moveTo>
                    <a:cubicBezTo>
                      <a:pt x="2070" y="1"/>
                      <a:pt x="2030" y="35"/>
                      <a:pt x="2045" y="80"/>
                    </a:cubicBezTo>
                    <a:cubicBezTo>
                      <a:pt x="2464" y="1377"/>
                      <a:pt x="2820" y="2696"/>
                      <a:pt x="2861" y="4098"/>
                    </a:cubicBezTo>
                    <a:cubicBezTo>
                      <a:pt x="2878" y="5107"/>
                      <a:pt x="2700" y="7514"/>
                      <a:pt x="1412" y="7514"/>
                    </a:cubicBezTo>
                    <a:cubicBezTo>
                      <a:pt x="1124" y="7514"/>
                      <a:pt x="780" y="7393"/>
                      <a:pt x="371" y="7111"/>
                    </a:cubicBezTo>
                    <a:cubicBezTo>
                      <a:pt x="335" y="7084"/>
                      <a:pt x="293" y="7073"/>
                      <a:pt x="251" y="7073"/>
                    </a:cubicBezTo>
                    <a:cubicBezTo>
                      <a:pt x="126" y="7073"/>
                      <a:pt x="0" y="7179"/>
                      <a:pt x="16" y="7320"/>
                    </a:cubicBezTo>
                    <a:cubicBezTo>
                      <a:pt x="92" y="8028"/>
                      <a:pt x="487" y="8298"/>
                      <a:pt x="965" y="8298"/>
                    </a:cubicBezTo>
                    <a:cubicBezTo>
                      <a:pt x="1673" y="8298"/>
                      <a:pt x="2562" y="7706"/>
                      <a:pt x="2861" y="7069"/>
                    </a:cubicBezTo>
                    <a:cubicBezTo>
                      <a:pt x="3740" y="5081"/>
                      <a:pt x="2945" y="1901"/>
                      <a:pt x="2129" y="17"/>
                    </a:cubicBezTo>
                    <a:cubicBezTo>
                      <a:pt x="2123" y="6"/>
                      <a:pt x="2112" y="1"/>
                      <a:pt x="210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2" name="Google Shape;312;p28"/>
              <p:cNvSpPr/>
              <p:nvPr/>
            </p:nvSpPr>
            <p:spPr>
              <a:xfrm>
                <a:off x="716236" y="235493"/>
                <a:ext cx="674043" cy="243553"/>
              </a:xfrm>
              <a:custGeom>
                <a:avLst/>
                <a:gdLst/>
                <a:ahLst/>
                <a:cxnLst/>
                <a:rect l="l" t="t" r="r" b="b"/>
                <a:pathLst>
                  <a:path w="13763" h="4973" extrusionOk="0">
                    <a:moveTo>
                      <a:pt x="11346" y="0"/>
                    </a:moveTo>
                    <a:cubicBezTo>
                      <a:pt x="11142" y="0"/>
                      <a:pt x="10934" y="31"/>
                      <a:pt x="10729" y="96"/>
                    </a:cubicBezTo>
                    <a:cubicBezTo>
                      <a:pt x="10077" y="320"/>
                      <a:pt x="10287" y="1273"/>
                      <a:pt x="10828" y="1273"/>
                    </a:cubicBezTo>
                    <a:cubicBezTo>
                      <a:pt x="10895" y="1273"/>
                      <a:pt x="10967" y="1258"/>
                      <a:pt x="11042" y="1226"/>
                    </a:cubicBezTo>
                    <a:cubicBezTo>
                      <a:pt x="11221" y="1153"/>
                      <a:pt x="11387" y="1120"/>
                      <a:pt x="11539" y="1120"/>
                    </a:cubicBezTo>
                    <a:cubicBezTo>
                      <a:pt x="12651" y="1120"/>
                      <a:pt x="13017" y="2885"/>
                      <a:pt x="12151" y="3695"/>
                    </a:cubicBezTo>
                    <a:cubicBezTo>
                      <a:pt x="11602" y="4229"/>
                      <a:pt x="10852" y="4452"/>
                      <a:pt x="10105" y="4452"/>
                    </a:cubicBezTo>
                    <a:cubicBezTo>
                      <a:pt x="9828" y="4452"/>
                      <a:pt x="9551" y="4421"/>
                      <a:pt x="9285" y="4365"/>
                    </a:cubicBezTo>
                    <a:cubicBezTo>
                      <a:pt x="7653" y="4051"/>
                      <a:pt x="6272" y="3005"/>
                      <a:pt x="4682" y="2523"/>
                    </a:cubicBezTo>
                    <a:cubicBezTo>
                      <a:pt x="4291" y="2415"/>
                      <a:pt x="3836" y="2355"/>
                      <a:pt x="3368" y="2355"/>
                    </a:cubicBezTo>
                    <a:cubicBezTo>
                      <a:pt x="1760" y="2355"/>
                      <a:pt x="0" y="3060"/>
                      <a:pt x="162" y="4909"/>
                    </a:cubicBezTo>
                    <a:cubicBezTo>
                      <a:pt x="162" y="4949"/>
                      <a:pt x="180" y="4972"/>
                      <a:pt x="192" y="4972"/>
                    </a:cubicBezTo>
                    <a:cubicBezTo>
                      <a:pt x="199" y="4972"/>
                      <a:pt x="204" y="4965"/>
                      <a:pt x="204" y="4950"/>
                    </a:cubicBezTo>
                    <a:cubicBezTo>
                      <a:pt x="595" y="3269"/>
                      <a:pt x="1639" y="2725"/>
                      <a:pt x="2867" y="2725"/>
                    </a:cubicBezTo>
                    <a:cubicBezTo>
                      <a:pt x="4268" y="2725"/>
                      <a:pt x="5906" y="3432"/>
                      <a:pt x="7088" y="3967"/>
                    </a:cubicBezTo>
                    <a:cubicBezTo>
                      <a:pt x="8090" y="4439"/>
                      <a:pt x="9199" y="4853"/>
                      <a:pt x="10309" y="4853"/>
                    </a:cubicBezTo>
                    <a:cubicBezTo>
                      <a:pt x="10822" y="4853"/>
                      <a:pt x="11335" y="4764"/>
                      <a:pt x="11838" y="4553"/>
                    </a:cubicBezTo>
                    <a:cubicBezTo>
                      <a:pt x="12947" y="4051"/>
                      <a:pt x="13763" y="2963"/>
                      <a:pt x="13470" y="1728"/>
                    </a:cubicBezTo>
                    <a:cubicBezTo>
                      <a:pt x="13227" y="707"/>
                      <a:pt x="12326" y="0"/>
                      <a:pt x="1134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3" name="Google Shape;313;p28"/>
              <p:cNvSpPr/>
              <p:nvPr/>
            </p:nvSpPr>
            <p:spPr>
              <a:xfrm>
                <a:off x="945491" y="258414"/>
                <a:ext cx="442734" cy="158189"/>
              </a:xfrm>
              <a:custGeom>
                <a:avLst/>
                <a:gdLst/>
                <a:ahLst/>
                <a:cxnLst/>
                <a:rect l="l" t="t" r="r" b="b"/>
                <a:pathLst>
                  <a:path w="9040" h="3230" extrusionOk="0">
                    <a:moveTo>
                      <a:pt x="7285" y="0"/>
                    </a:moveTo>
                    <a:cubicBezTo>
                      <a:pt x="7119" y="0"/>
                      <a:pt x="7017" y="244"/>
                      <a:pt x="7115" y="360"/>
                    </a:cubicBezTo>
                    <a:cubicBezTo>
                      <a:pt x="8615" y="2510"/>
                      <a:pt x="5537" y="2851"/>
                      <a:pt x="4222" y="2851"/>
                    </a:cubicBezTo>
                    <a:cubicBezTo>
                      <a:pt x="4180" y="2851"/>
                      <a:pt x="4140" y="2851"/>
                      <a:pt x="4102" y="2850"/>
                    </a:cubicBezTo>
                    <a:cubicBezTo>
                      <a:pt x="2721" y="2829"/>
                      <a:pt x="1403" y="2474"/>
                      <a:pt x="84" y="2034"/>
                    </a:cubicBezTo>
                    <a:cubicBezTo>
                      <a:pt x="43" y="2034"/>
                      <a:pt x="1" y="2118"/>
                      <a:pt x="43" y="2139"/>
                    </a:cubicBezTo>
                    <a:cubicBezTo>
                      <a:pt x="1335" y="2699"/>
                      <a:pt x="3220" y="3230"/>
                      <a:pt x="4918" y="3230"/>
                    </a:cubicBezTo>
                    <a:cubicBezTo>
                      <a:pt x="5693" y="3230"/>
                      <a:pt x="6429" y="3119"/>
                      <a:pt x="7052" y="2850"/>
                    </a:cubicBezTo>
                    <a:cubicBezTo>
                      <a:pt x="8140" y="2390"/>
                      <a:pt x="9040" y="172"/>
                      <a:pt x="7324" y="5"/>
                    </a:cubicBezTo>
                    <a:cubicBezTo>
                      <a:pt x="7311" y="2"/>
                      <a:pt x="7298" y="0"/>
                      <a:pt x="7285"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4" name="Google Shape;314;p28"/>
              <p:cNvSpPr/>
              <p:nvPr/>
            </p:nvSpPr>
            <p:spPr>
              <a:xfrm>
                <a:off x="1050005" y="247198"/>
                <a:ext cx="89134" cy="80270"/>
              </a:xfrm>
              <a:custGeom>
                <a:avLst/>
                <a:gdLst/>
                <a:ahLst/>
                <a:cxnLst/>
                <a:rect l="l" t="t" r="r" b="b"/>
                <a:pathLst>
                  <a:path w="1820" h="1639" extrusionOk="0">
                    <a:moveTo>
                      <a:pt x="1009" y="1"/>
                    </a:moveTo>
                    <a:cubicBezTo>
                      <a:pt x="987" y="1"/>
                      <a:pt x="965" y="2"/>
                      <a:pt x="942" y="4"/>
                    </a:cubicBezTo>
                    <a:cubicBezTo>
                      <a:pt x="796" y="4"/>
                      <a:pt x="608" y="25"/>
                      <a:pt x="482" y="108"/>
                    </a:cubicBezTo>
                    <a:cubicBezTo>
                      <a:pt x="357" y="171"/>
                      <a:pt x="273" y="276"/>
                      <a:pt x="168" y="422"/>
                    </a:cubicBezTo>
                    <a:cubicBezTo>
                      <a:pt x="1" y="631"/>
                      <a:pt x="1" y="1008"/>
                      <a:pt x="168" y="1217"/>
                    </a:cubicBezTo>
                    <a:cubicBezTo>
                      <a:pt x="273" y="1364"/>
                      <a:pt x="357" y="1489"/>
                      <a:pt x="482" y="1531"/>
                    </a:cubicBezTo>
                    <a:cubicBezTo>
                      <a:pt x="629" y="1615"/>
                      <a:pt x="796" y="1636"/>
                      <a:pt x="942" y="1636"/>
                    </a:cubicBezTo>
                    <a:cubicBezTo>
                      <a:pt x="964" y="1638"/>
                      <a:pt x="985" y="1639"/>
                      <a:pt x="1006" y="1639"/>
                    </a:cubicBezTo>
                    <a:cubicBezTo>
                      <a:pt x="1441" y="1639"/>
                      <a:pt x="1819" y="1238"/>
                      <a:pt x="1779" y="799"/>
                    </a:cubicBezTo>
                    <a:cubicBezTo>
                      <a:pt x="1759" y="400"/>
                      <a:pt x="1454" y="1"/>
                      <a:pt x="1009"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5" name="Google Shape;315;p28"/>
              <p:cNvSpPr/>
              <p:nvPr/>
            </p:nvSpPr>
            <p:spPr>
              <a:xfrm>
                <a:off x="449074" y="237305"/>
                <a:ext cx="165193" cy="158238"/>
              </a:xfrm>
              <a:custGeom>
                <a:avLst/>
                <a:gdLst/>
                <a:ahLst/>
                <a:cxnLst/>
                <a:rect l="l" t="t" r="r" b="b"/>
                <a:pathLst>
                  <a:path w="3373" h="3231" extrusionOk="0">
                    <a:moveTo>
                      <a:pt x="668" y="0"/>
                    </a:moveTo>
                    <a:cubicBezTo>
                      <a:pt x="305" y="0"/>
                      <a:pt x="0" y="356"/>
                      <a:pt x="93" y="729"/>
                    </a:cubicBezTo>
                    <a:cubicBezTo>
                      <a:pt x="240" y="1398"/>
                      <a:pt x="533" y="2319"/>
                      <a:pt x="826" y="2612"/>
                    </a:cubicBezTo>
                    <a:cubicBezTo>
                      <a:pt x="1119" y="2926"/>
                      <a:pt x="1976" y="3135"/>
                      <a:pt x="2625" y="3219"/>
                    </a:cubicBezTo>
                    <a:cubicBezTo>
                      <a:pt x="2665" y="3227"/>
                      <a:pt x="2704" y="3231"/>
                      <a:pt x="2742" y="3231"/>
                    </a:cubicBezTo>
                    <a:cubicBezTo>
                      <a:pt x="3089" y="3231"/>
                      <a:pt x="3372" y="2907"/>
                      <a:pt x="3316" y="2549"/>
                    </a:cubicBezTo>
                    <a:cubicBezTo>
                      <a:pt x="3169" y="1900"/>
                      <a:pt x="3002" y="1063"/>
                      <a:pt x="2688" y="750"/>
                    </a:cubicBezTo>
                    <a:cubicBezTo>
                      <a:pt x="2395" y="436"/>
                      <a:pt x="1474" y="164"/>
                      <a:pt x="805" y="17"/>
                    </a:cubicBezTo>
                    <a:cubicBezTo>
                      <a:pt x="759" y="6"/>
                      <a:pt x="713" y="0"/>
                      <a:pt x="668"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16" name="Google Shape;316;p28"/>
            <p:cNvSpPr/>
            <p:nvPr/>
          </p:nvSpPr>
          <p:spPr>
            <a:xfrm rot="-8100000">
              <a:off x="6568427" y="4348461"/>
              <a:ext cx="68021" cy="61256"/>
            </a:xfrm>
            <a:custGeom>
              <a:avLst/>
              <a:gdLst/>
              <a:ahLst/>
              <a:cxnLst/>
              <a:rect l="l" t="t" r="r" b="b"/>
              <a:pathLst>
                <a:path w="1820" h="1639" extrusionOk="0">
                  <a:moveTo>
                    <a:pt x="1009" y="1"/>
                  </a:moveTo>
                  <a:cubicBezTo>
                    <a:pt x="987" y="1"/>
                    <a:pt x="965" y="2"/>
                    <a:pt x="942" y="4"/>
                  </a:cubicBezTo>
                  <a:cubicBezTo>
                    <a:pt x="796" y="4"/>
                    <a:pt x="608" y="25"/>
                    <a:pt x="482" y="108"/>
                  </a:cubicBezTo>
                  <a:cubicBezTo>
                    <a:pt x="357" y="171"/>
                    <a:pt x="273" y="276"/>
                    <a:pt x="168" y="422"/>
                  </a:cubicBezTo>
                  <a:cubicBezTo>
                    <a:pt x="1" y="631"/>
                    <a:pt x="1" y="1008"/>
                    <a:pt x="168" y="1217"/>
                  </a:cubicBezTo>
                  <a:cubicBezTo>
                    <a:pt x="273" y="1364"/>
                    <a:pt x="357" y="1489"/>
                    <a:pt x="482" y="1531"/>
                  </a:cubicBezTo>
                  <a:cubicBezTo>
                    <a:pt x="629" y="1615"/>
                    <a:pt x="796" y="1636"/>
                    <a:pt x="942" y="1636"/>
                  </a:cubicBezTo>
                  <a:cubicBezTo>
                    <a:pt x="964" y="1638"/>
                    <a:pt x="985" y="1639"/>
                    <a:pt x="1006" y="1639"/>
                  </a:cubicBezTo>
                  <a:cubicBezTo>
                    <a:pt x="1441" y="1639"/>
                    <a:pt x="1819" y="1238"/>
                    <a:pt x="1779" y="799"/>
                  </a:cubicBezTo>
                  <a:cubicBezTo>
                    <a:pt x="1759" y="400"/>
                    <a:pt x="1454" y="1"/>
                    <a:pt x="1009"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17" name="Google Shape;317;p28"/>
          <p:cNvGrpSpPr/>
          <p:nvPr/>
        </p:nvGrpSpPr>
        <p:grpSpPr>
          <a:xfrm>
            <a:off x="4059552" y="3515999"/>
            <a:ext cx="1024892" cy="1024892"/>
            <a:chOff x="5784852" y="3746799"/>
            <a:chExt cx="1024892" cy="1024892"/>
          </a:xfrm>
        </p:grpSpPr>
        <p:grpSp>
          <p:nvGrpSpPr>
            <p:cNvPr id="318" name="Google Shape;318;p28"/>
            <p:cNvGrpSpPr/>
            <p:nvPr/>
          </p:nvGrpSpPr>
          <p:grpSpPr>
            <a:xfrm rot="-8100000">
              <a:off x="5925843" y="3905991"/>
              <a:ext cx="742909" cy="706507"/>
              <a:chOff x="416750" y="235493"/>
              <a:chExt cx="973529" cy="925826"/>
            </a:xfrm>
          </p:grpSpPr>
          <p:sp>
            <p:nvSpPr>
              <p:cNvPr id="319" name="Google Shape;319;p28"/>
              <p:cNvSpPr/>
              <p:nvPr/>
            </p:nvSpPr>
            <p:spPr>
              <a:xfrm>
                <a:off x="673921" y="242399"/>
                <a:ext cx="316183" cy="364815"/>
              </a:xfrm>
              <a:custGeom>
                <a:avLst/>
                <a:gdLst/>
                <a:ahLst/>
                <a:cxnLst/>
                <a:rect l="l" t="t" r="r" b="b"/>
                <a:pathLst>
                  <a:path w="6456" h="7449" extrusionOk="0">
                    <a:moveTo>
                      <a:pt x="4460" y="1"/>
                    </a:moveTo>
                    <a:cubicBezTo>
                      <a:pt x="3056" y="1"/>
                      <a:pt x="1452" y="1051"/>
                      <a:pt x="880" y="2152"/>
                    </a:cubicBezTo>
                    <a:cubicBezTo>
                      <a:pt x="1" y="3889"/>
                      <a:pt x="712" y="6295"/>
                      <a:pt x="2449" y="7174"/>
                    </a:cubicBezTo>
                    <a:cubicBezTo>
                      <a:pt x="2815" y="7359"/>
                      <a:pt x="3243" y="7449"/>
                      <a:pt x="3675" y="7449"/>
                    </a:cubicBezTo>
                    <a:cubicBezTo>
                      <a:pt x="5042" y="7449"/>
                      <a:pt x="6445" y="6551"/>
                      <a:pt x="6048" y="4977"/>
                    </a:cubicBezTo>
                    <a:cubicBezTo>
                      <a:pt x="5845" y="4178"/>
                      <a:pt x="5068" y="3731"/>
                      <a:pt x="4381" y="3731"/>
                    </a:cubicBezTo>
                    <a:cubicBezTo>
                      <a:pt x="3719" y="3731"/>
                      <a:pt x="3141" y="4146"/>
                      <a:pt x="3244" y="5060"/>
                    </a:cubicBezTo>
                    <a:cubicBezTo>
                      <a:pt x="3256" y="5095"/>
                      <a:pt x="3267" y="5111"/>
                      <a:pt x="3275" y="5111"/>
                    </a:cubicBezTo>
                    <a:cubicBezTo>
                      <a:pt x="3282" y="5111"/>
                      <a:pt x="3286" y="5100"/>
                      <a:pt x="3286" y="5081"/>
                    </a:cubicBezTo>
                    <a:cubicBezTo>
                      <a:pt x="3538" y="4599"/>
                      <a:pt x="3946" y="4397"/>
                      <a:pt x="4339" y="4397"/>
                    </a:cubicBezTo>
                    <a:cubicBezTo>
                      <a:pt x="5088" y="4397"/>
                      <a:pt x="5781" y="5132"/>
                      <a:pt x="5232" y="6065"/>
                    </a:cubicBezTo>
                    <a:cubicBezTo>
                      <a:pt x="4926" y="6575"/>
                      <a:pt x="4387" y="6790"/>
                      <a:pt x="3837" y="6790"/>
                    </a:cubicBezTo>
                    <a:cubicBezTo>
                      <a:pt x="3485" y="6790"/>
                      <a:pt x="3128" y="6701"/>
                      <a:pt x="2826" y="6546"/>
                    </a:cubicBezTo>
                    <a:cubicBezTo>
                      <a:pt x="1863" y="6086"/>
                      <a:pt x="1298" y="5040"/>
                      <a:pt x="1340" y="3993"/>
                    </a:cubicBezTo>
                    <a:cubicBezTo>
                      <a:pt x="1361" y="2926"/>
                      <a:pt x="2031" y="2006"/>
                      <a:pt x="3077" y="1692"/>
                    </a:cubicBezTo>
                    <a:cubicBezTo>
                      <a:pt x="3302" y="1619"/>
                      <a:pt x="3515" y="1591"/>
                      <a:pt x="3721" y="1591"/>
                    </a:cubicBezTo>
                    <a:cubicBezTo>
                      <a:pt x="4341" y="1591"/>
                      <a:pt x="4902" y="1838"/>
                      <a:pt x="5546" y="1838"/>
                    </a:cubicBezTo>
                    <a:cubicBezTo>
                      <a:pt x="5562" y="1839"/>
                      <a:pt x="5577" y="1840"/>
                      <a:pt x="5593" y="1840"/>
                    </a:cubicBezTo>
                    <a:cubicBezTo>
                      <a:pt x="6188" y="1840"/>
                      <a:pt x="6456" y="1074"/>
                      <a:pt x="6048" y="646"/>
                    </a:cubicBezTo>
                    <a:cubicBezTo>
                      <a:pt x="5617" y="190"/>
                      <a:pt x="5057" y="1"/>
                      <a:pt x="446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0" name="Google Shape;320;p28"/>
              <p:cNvSpPr/>
              <p:nvPr/>
            </p:nvSpPr>
            <p:spPr>
              <a:xfrm>
                <a:off x="416750" y="484435"/>
                <a:ext cx="428139" cy="280823"/>
              </a:xfrm>
              <a:custGeom>
                <a:avLst/>
                <a:gdLst/>
                <a:ahLst/>
                <a:cxnLst/>
                <a:rect l="l" t="t" r="r" b="b"/>
                <a:pathLst>
                  <a:path w="8742" h="5734" extrusionOk="0">
                    <a:moveTo>
                      <a:pt x="4673" y="0"/>
                    </a:moveTo>
                    <a:cubicBezTo>
                      <a:pt x="4104" y="0"/>
                      <a:pt x="3539" y="126"/>
                      <a:pt x="3034" y="390"/>
                    </a:cubicBezTo>
                    <a:cubicBezTo>
                      <a:pt x="1465" y="1186"/>
                      <a:pt x="0" y="4094"/>
                      <a:pt x="1507" y="5538"/>
                    </a:cubicBezTo>
                    <a:cubicBezTo>
                      <a:pt x="1641" y="5672"/>
                      <a:pt x="1815" y="5733"/>
                      <a:pt x="1988" y="5733"/>
                    </a:cubicBezTo>
                    <a:cubicBezTo>
                      <a:pt x="2354" y="5733"/>
                      <a:pt x="2720" y="5461"/>
                      <a:pt x="2720" y="5036"/>
                    </a:cubicBezTo>
                    <a:cubicBezTo>
                      <a:pt x="2678" y="4136"/>
                      <a:pt x="2260" y="3466"/>
                      <a:pt x="2553" y="2567"/>
                    </a:cubicBezTo>
                    <a:cubicBezTo>
                      <a:pt x="2867" y="1562"/>
                      <a:pt x="3787" y="851"/>
                      <a:pt x="4854" y="830"/>
                    </a:cubicBezTo>
                    <a:cubicBezTo>
                      <a:pt x="4890" y="828"/>
                      <a:pt x="4925" y="828"/>
                      <a:pt x="4960" y="828"/>
                    </a:cubicBezTo>
                    <a:cubicBezTo>
                      <a:pt x="5970" y="828"/>
                      <a:pt x="6963" y="1406"/>
                      <a:pt x="7428" y="2315"/>
                    </a:cubicBezTo>
                    <a:cubicBezTo>
                      <a:pt x="7805" y="3090"/>
                      <a:pt x="7763" y="4220"/>
                      <a:pt x="6926" y="4722"/>
                    </a:cubicBezTo>
                    <a:cubicBezTo>
                      <a:pt x="6690" y="4861"/>
                      <a:pt x="6467" y="4920"/>
                      <a:pt x="6265" y="4920"/>
                    </a:cubicBezTo>
                    <a:cubicBezTo>
                      <a:pt x="5249" y="4920"/>
                      <a:pt x="4777" y="3404"/>
                      <a:pt x="5963" y="2776"/>
                    </a:cubicBezTo>
                    <a:cubicBezTo>
                      <a:pt x="5963" y="2755"/>
                      <a:pt x="5963" y="2734"/>
                      <a:pt x="5922" y="2734"/>
                    </a:cubicBezTo>
                    <a:cubicBezTo>
                      <a:pt x="5851" y="2726"/>
                      <a:pt x="5783" y="2722"/>
                      <a:pt x="5719" y="2722"/>
                    </a:cubicBezTo>
                    <a:cubicBezTo>
                      <a:pt x="4098" y="2722"/>
                      <a:pt x="4350" y="5155"/>
                      <a:pt x="5859" y="5538"/>
                    </a:cubicBezTo>
                    <a:cubicBezTo>
                      <a:pt x="6042" y="5584"/>
                      <a:pt x="6216" y="5606"/>
                      <a:pt x="6380" y="5606"/>
                    </a:cubicBezTo>
                    <a:cubicBezTo>
                      <a:pt x="8057" y="5606"/>
                      <a:pt x="8742" y="3332"/>
                      <a:pt x="8056" y="1960"/>
                    </a:cubicBezTo>
                    <a:cubicBezTo>
                      <a:pt x="7421" y="720"/>
                      <a:pt x="6036" y="0"/>
                      <a:pt x="467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1" name="Google Shape;321;p28"/>
              <p:cNvSpPr/>
              <p:nvPr/>
            </p:nvSpPr>
            <p:spPr>
              <a:xfrm>
                <a:off x="437222" y="505985"/>
                <a:ext cx="271615" cy="655334"/>
              </a:xfrm>
              <a:custGeom>
                <a:avLst/>
                <a:gdLst/>
                <a:ahLst/>
                <a:cxnLst/>
                <a:rect l="l" t="t" r="r" b="b"/>
                <a:pathLst>
                  <a:path w="5546" h="13381" extrusionOk="0">
                    <a:moveTo>
                      <a:pt x="4939" y="1"/>
                    </a:moveTo>
                    <a:cubicBezTo>
                      <a:pt x="2789" y="1"/>
                      <a:pt x="2321" y="2860"/>
                      <a:pt x="2825" y="4554"/>
                    </a:cubicBezTo>
                    <a:cubicBezTo>
                      <a:pt x="3265" y="6060"/>
                      <a:pt x="4227" y="7399"/>
                      <a:pt x="4604" y="8927"/>
                    </a:cubicBezTo>
                    <a:cubicBezTo>
                      <a:pt x="4834" y="9973"/>
                      <a:pt x="4750" y="11207"/>
                      <a:pt x="3976" y="12023"/>
                    </a:cubicBezTo>
                    <a:cubicBezTo>
                      <a:pt x="3674" y="12340"/>
                      <a:pt x="3210" y="12493"/>
                      <a:pt x="2759" y="12493"/>
                    </a:cubicBezTo>
                    <a:cubicBezTo>
                      <a:pt x="1898" y="12493"/>
                      <a:pt x="1082" y="11937"/>
                      <a:pt x="1507" y="10894"/>
                    </a:cubicBezTo>
                    <a:cubicBezTo>
                      <a:pt x="1687" y="10482"/>
                      <a:pt x="1313" y="10180"/>
                      <a:pt x="940" y="10180"/>
                    </a:cubicBezTo>
                    <a:cubicBezTo>
                      <a:pt x="707" y="10180"/>
                      <a:pt x="474" y="10298"/>
                      <a:pt x="377" y="10580"/>
                    </a:cubicBezTo>
                    <a:cubicBezTo>
                      <a:pt x="1" y="11793"/>
                      <a:pt x="775" y="13049"/>
                      <a:pt x="2009" y="13321"/>
                    </a:cubicBezTo>
                    <a:cubicBezTo>
                      <a:pt x="2184" y="13362"/>
                      <a:pt x="2356" y="13381"/>
                      <a:pt x="2523" y="13381"/>
                    </a:cubicBezTo>
                    <a:cubicBezTo>
                      <a:pt x="3556" y="13381"/>
                      <a:pt x="4420" y="12646"/>
                      <a:pt x="4834" y="11710"/>
                    </a:cubicBezTo>
                    <a:cubicBezTo>
                      <a:pt x="5545" y="10140"/>
                      <a:pt x="4939" y="8445"/>
                      <a:pt x="4248" y="6939"/>
                    </a:cubicBezTo>
                    <a:cubicBezTo>
                      <a:pt x="3244" y="4721"/>
                      <a:pt x="1633" y="913"/>
                      <a:pt x="5232" y="76"/>
                    </a:cubicBezTo>
                    <a:cubicBezTo>
                      <a:pt x="5239" y="80"/>
                      <a:pt x="5245" y="82"/>
                      <a:pt x="5248" y="82"/>
                    </a:cubicBezTo>
                    <a:cubicBezTo>
                      <a:pt x="5264" y="82"/>
                      <a:pt x="5241" y="47"/>
                      <a:pt x="5190" y="13"/>
                    </a:cubicBezTo>
                    <a:cubicBezTo>
                      <a:pt x="5104" y="5"/>
                      <a:pt x="5020" y="1"/>
                      <a:pt x="4939"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2" name="Google Shape;322;p28"/>
              <p:cNvSpPr/>
              <p:nvPr/>
            </p:nvSpPr>
            <p:spPr>
              <a:xfrm>
                <a:off x="474394" y="731223"/>
                <a:ext cx="183215" cy="406444"/>
              </a:xfrm>
              <a:custGeom>
                <a:avLst/>
                <a:gdLst/>
                <a:ahLst/>
                <a:cxnLst/>
                <a:rect l="l" t="t" r="r" b="b"/>
                <a:pathLst>
                  <a:path w="3741" h="8299" extrusionOk="0">
                    <a:moveTo>
                      <a:pt x="2100" y="1"/>
                    </a:moveTo>
                    <a:cubicBezTo>
                      <a:pt x="2070" y="1"/>
                      <a:pt x="2030" y="35"/>
                      <a:pt x="2045" y="80"/>
                    </a:cubicBezTo>
                    <a:cubicBezTo>
                      <a:pt x="2464" y="1377"/>
                      <a:pt x="2820" y="2696"/>
                      <a:pt x="2861" y="4098"/>
                    </a:cubicBezTo>
                    <a:cubicBezTo>
                      <a:pt x="2878" y="5107"/>
                      <a:pt x="2700" y="7514"/>
                      <a:pt x="1412" y="7514"/>
                    </a:cubicBezTo>
                    <a:cubicBezTo>
                      <a:pt x="1124" y="7514"/>
                      <a:pt x="780" y="7393"/>
                      <a:pt x="371" y="7111"/>
                    </a:cubicBezTo>
                    <a:cubicBezTo>
                      <a:pt x="335" y="7084"/>
                      <a:pt x="293" y="7073"/>
                      <a:pt x="251" y="7073"/>
                    </a:cubicBezTo>
                    <a:cubicBezTo>
                      <a:pt x="126" y="7073"/>
                      <a:pt x="0" y="7179"/>
                      <a:pt x="16" y="7320"/>
                    </a:cubicBezTo>
                    <a:cubicBezTo>
                      <a:pt x="92" y="8028"/>
                      <a:pt x="487" y="8298"/>
                      <a:pt x="965" y="8298"/>
                    </a:cubicBezTo>
                    <a:cubicBezTo>
                      <a:pt x="1673" y="8298"/>
                      <a:pt x="2562" y="7706"/>
                      <a:pt x="2861" y="7069"/>
                    </a:cubicBezTo>
                    <a:cubicBezTo>
                      <a:pt x="3740" y="5081"/>
                      <a:pt x="2945" y="1901"/>
                      <a:pt x="2129" y="17"/>
                    </a:cubicBezTo>
                    <a:cubicBezTo>
                      <a:pt x="2123" y="6"/>
                      <a:pt x="2112" y="1"/>
                      <a:pt x="210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3" name="Google Shape;323;p28"/>
              <p:cNvSpPr/>
              <p:nvPr/>
            </p:nvSpPr>
            <p:spPr>
              <a:xfrm>
                <a:off x="716236" y="235493"/>
                <a:ext cx="674043" cy="243553"/>
              </a:xfrm>
              <a:custGeom>
                <a:avLst/>
                <a:gdLst/>
                <a:ahLst/>
                <a:cxnLst/>
                <a:rect l="l" t="t" r="r" b="b"/>
                <a:pathLst>
                  <a:path w="13763" h="4973" extrusionOk="0">
                    <a:moveTo>
                      <a:pt x="11346" y="0"/>
                    </a:moveTo>
                    <a:cubicBezTo>
                      <a:pt x="11142" y="0"/>
                      <a:pt x="10934" y="31"/>
                      <a:pt x="10729" y="96"/>
                    </a:cubicBezTo>
                    <a:cubicBezTo>
                      <a:pt x="10077" y="320"/>
                      <a:pt x="10287" y="1273"/>
                      <a:pt x="10828" y="1273"/>
                    </a:cubicBezTo>
                    <a:cubicBezTo>
                      <a:pt x="10895" y="1273"/>
                      <a:pt x="10967" y="1258"/>
                      <a:pt x="11042" y="1226"/>
                    </a:cubicBezTo>
                    <a:cubicBezTo>
                      <a:pt x="11221" y="1153"/>
                      <a:pt x="11387" y="1120"/>
                      <a:pt x="11539" y="1120"/>
                    </a:cubicBezTo>
                    <a:cubicBezTo>
                      <a:pt x="12651" y="1120"/>
                      <a:pt x="13017" y="2885"/>
                      <a:pt x="12151" y="3695"/>
                    </a:cubicBezTo>
                    <a:cubicBezTo>
                      <a:pt x="11602" y="4229"/>
                      <a:pt x="10852" y="4452"/>
                      <a:pt x="10105" y="4452"/>
                    </a:cubicBezTo>
                    <a:cubicBezTo>
                      <a:pt x="9828" y="4452"/>
                      <a:pt x="9551" y="4421"/>
                      <a:pt x="9285" y="4365"/>
                    </a:cubicBezTo>
                    <a:cubicBezTo>
                      <a:pt x="7653" y="4051"/>
                      <a:pt x="6272" y="3005"/>
                      <a:pt x="4682" y="2523"/>
                    </a:cubicBezTo>
                    <a:cubicBezTo>
                      <a:pt x="4291" y="2415"/>
                      <a:pt x="3836" y="2355"/>
                      <a:pt x="3368" y="2355"/>
                    </a:cubicBezTo>
                    <a:cubicBezTo>
                      <a:pt x="1760" y="2355"/>
                      <a:pt x="0" y="3060"/>
                      <a:pt x="162" y="4909"/>
                    </a:cubicBezTo>
                    <a:cubicBezTo>
                      <a:pt x="162" y="4949"/>
                      <a:pt x="180" y="4972"/>
                      <a:pt x="192" y="4972"/>
                    </a:cubicBezTo>
                    <a:cubicBezTo>
                      <a:pt x="199" y="4972"/>
                      <a:pt x="204" y="4965"/>
                      <a:pt x="204" y="4950"/>
                    </a:cubicBezTo>
                    <a:cubicBezTo>
                      <a:pt x="595" y="3269"/>
                      <a:pt x="1639" y="2725"/>
                      <a:pt x="2867" y="2725"/>
                    </a:cubicBezTo>
                    <a:cubicBezTo>
                      <a:pt x="4268" y="2725"/>
                      <a:pt x="5906" y="3432"/>
                      <a:pt x="7088" y="3967"/>
                    </a:cubicBezTo>
                    <a:cubicBezTo>
                      <a:pt x="8090" y="4439"/>
                      <a:pt x="9199" y="4853"/>
                      <a:pt x="10309" y="4853"/>
                    </a:cubicBezTo>
                    <a:cubicBezTo>
                      <a:pt x="10822" y="4853"/>
                      <a:pt x="11335" y="4764"/>
                      <a:pt x="11838" y="4553"/>
                    </a:cubicBezTo>
                    <a:cubicBezTo>
                      <a:pt x="12947" y="4051"/>
                      <a:pt x="13763" y="2963"/>
                      <a:pt x="13470" y="1728"/>
                    </a:cubicBezTo>
                    <a:cubicBezTo>
                      <a:pt x="13227" y="707"/>
                      <a:pt x="12326" y="0"/>
                      <a:pt x="1134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4" name="Google Shape;324;p28"/>
              <p:cNvSpPr/>
              <p:nvPr/>
            </p:nvSpPr>
            <p:spPr>
              <a:xfrm>
                <a:off x="945491" y="258414"/>
                <a:ext cx="442734" cy="158189"/>
              </a:xfrm>
              <a:custGeom>
                <a:avLst/>
                <a:gdLst/>
                <a:ahLst/>
                <a:cxnLst/>
                <a:rect l="l" t="t" r="r" b="b"/>
                <a:pathLst>
                  <a:path w="9040" h="3230" extrusionOk="0">
                    <a:moveTo>
                      <a:pt x="7285" y="0"/>
                    </a:moveTo>
                    <a:cubicBezTo>
                      <a:pt x="7119" y="0"/>
                      <a:pt x="7017" y="244"/>
                      <a:pt x="7115" y="360"/>
                    </a:cubicBezTo>
                    <a:cubicBezTo>
                      <a:pt x="8615" y="2510"/>
                      <a:pt x="5537" y="2851"/>
                      <a:pt x="4222" y="2851"/>
                    </a:cubicBezTo>
                    <a:cubicBezTo>
                      <a:pt x="4180" y="2851"/>
                      <a:pt x="4140" y="2851"/>
                      <a:pt x="4102" y="2850"/>
                    </a:cubicBezTo>
                    <a:cubicBezTo>
                      <a:pt x="2721" y="2829"/>
                      <a:pt x="1403" y="2474"/>
                      <a:pt x="84" y="2034"/>
                    </a:cubicBezTo>
                    <a:cubicBezTo>
                      <a:pt x="43" y="2034"/>
                      <a:pt x="1" y="2118"/>
                      <a:pt x="43" y="2139"/>
                    </a:cubicBezTo>
                    <a:cubicBezTo>
                      <a:pt x="1335" y="2699"/>
                      <a:pt x="3220" y="3230"/>
                      <a:pt x="4918" y="3230"/>
                    </a:cubicBezTo>
                    <a:cubicBezTo>
                      <a:pt x="5693" y="3230"/>
                      <a:pt x="6429" y="3119"/>
                      <a:pt x="7052" y="2850"/>
                    </a:cubicBezTo>
                    <a:cubicBezTo>
                      <a:pt x="8140" y="2390"/>
                      <a:pt x="9040" y="172"/>
                      <a:pt x="7324" y="5"/>
                    </a:cubicBezTo>
                    <a:cubicBezTo>
                      <a:pt x="7311" y="2"/>
                      <a:pt x="7298" y="0"/>
                      <a:pt x="7285"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5" name="Google Shape;325;p28"/>
              <p:cNvSpPr/>
              <p:nvPr/>
            </p:nvSpPr>
            <p:spPr>
              <a:xfrm>
                <a:off x="1050005" y="247198"/>
                <a:ext cx="89134" cy="80270"/>
              </a:xfrm>
              <a:custGeom>
                <a:avLst/>
                <a:gdLst/>
                <a:ahLst/>
                <a:cxnLst/>
                <a:rect l="l" t="t" r="r" b="b"/>
                <a:pathLst>
                  <a:path w="1820" h="1639" extrusionOk="0">
                    <a:moveTo>
                      <a:pt x="1009" y="1"/>
                    </a:moveTo>
                    <a:cubicBezTo>
                      <a:pt x="987" y="1"/>
                      <a:pt x="965" y="2"/>
                      <a:pt x="942" y="4"/>
                    </a:cubicBezTo>
                    <a:cubicBezTo>
                      <a:pt x="796" y="4"/>
                      <a:pt x="608" y="25"/>
                      <a:pt x="482" y="108"/>
                    </a:cubicBezTo>
                    <a:cubicBezTo>
                      <a:pt x="357" y="171"/>
                      <a:pt x="273" y="276"/>
                      <a:pt x="168" y="422"/>
                    </a:cubicBezTo>
                    <a:cubicBezTo>
                      <a:pt x="1" y="631"/>
                      <a:pt x="1" y="1008"/>
                      <a:pt x="168" y="1217"/>
                    </a:cubicBezTo>
                    <a:cubicBezTo>
                      <a:pt x="273" y="1364"/>
                      <a:pt x="357" y="1489"/>
                      <a:pt x="482" y="1531"/>
                    </a:cubicBezTo>
                    <a:cubicBezTo>
                      <a:pt x="629" y="1615"/>
                      <a:pt x="796" y="1636"/>
                      <a:pt x="942" y="1636"/>
                    </a:cubicBezTo>
                    <a:cubicBezTo>
                      <a:pt x="964" y="1638"/>
                      <a:pt x="985" y="1639"/>
                      <a:pt x="1006" y="1639"/>
                    </a:cubicBezTo>
                    <a:cubicBezTo>
                      <a:pt x="1441" y="1639"/>
                      <a:pt x="1819" y="1238"/>
                      <a:pt x="1779" y="799"/>
                    </a:cubicBezTo>
                    <a:cubicBezTo>
                      <a:pt x="1759" y="400"/>
                      <a:pt x="1454" y="1"/>
                      <a:pt x="1009"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6" name="Google Shape;326;p28"/>
              <p:cNvSpPr/>
              <p:nvPr/>
            </p:nvSpPr>
            <p:spPr>
              <a:xfrm>
                <a:off x="449074" y="237305"/>
                <a:ext cx="165193" cy="158238"/>
              </a:xfrm>
              <a:custGeom>
                <a:avLst/>
                <a:gdLst/>
                <a:ahLst/>
                <a:cxnLst/>
                <a:rect l="l" t="t" r="r" b="b"/>
                <a:pathLst>
                  <a:path w="3373" h="3231" extrusionOk="0">
                    <a:moveTo>
                      <a:pt x="668" y="0"/>
                    </a:moveTo>
                    <a:cubicBezTo>
                      <a:pt x="305" y="0"/>
                      <a:pt x="0" y="356"/>
                      <a:pt x="93" y="729"/>
                    </a:cubicBezTo>
                    <a:cubicBezTo>
                      <a:pt x="240" y="1398"/>
                      <a:pt x="533" y="2319"/>
                      <a:pt x="826" y="2612"/>
                    </a:cubicBezTo>
                    <a:cubicBezTo>
                      <a:pt x="1119" y="2926"/>
                      <a:pt x="1976" y="3135"/>
                      <a:pt x="2625" y="3219"/>
                    </a:cubicBezTo>
                    <a:cubicBezTo>
                      <a:pt x="2665" y="3227"/>
                      <a:pt x="2704" y="3231"/>
                      <a:pt x="2742" y="3231"/>
                    </a:cubicBezTo>
                    <a:cubicBezTo>
                      <a:pt x="3089" y="3231"/>
                      <a:pt x="3372" y="2907"/>
                      <a:pt x="3316" y="2549"/>
                    </a:cubicBezTo>
                    <a:cubicBezTo>
                      <a:pt x="3169" y="1900"/>
                      <a:pt x="3002" y="1063"/>
                      <a:pt x="2688" y="750"/>
                    </a:cubicBezTo>
                    <a:cubicBezTo>
                      <a:pt x="2395" y="436"/>
                      <a:pt x="1474" y="164"/>
                      <a:pt x="805" y="17"/>
                    </a:cubicBezTo>
                    <a:cubicBezTo>
                      <a:pt x="759" y="6"/>
                      <a:pt x="713" y="0"/>
                      <a:pt x="668"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27" name="Google Shape;327;p28"/>
            <p:cNvSpPr/>
            <p:nvPr/>
          </p:nvSpPr>
          <p:spPr>
            <a:xfrm rot="-8100000">
              <a:off x="6568427" y="4348461"/>
              <a:ext cx="68021" cy="61256"/>
            </a:xfrm>
            <a:custGeom>
              <a:avLst/>
              <a:gdLst/>
              <a:ahLst/>
              <a:cxnLst/>
              <a:rect l="l" t="t" r="r" b="b"/>
              <a:pathLst>
                <a:path w="1820" h="1639" extrusionOk="0">
                  <a:moveTo>
                    <a:pt x="1009" y="1"/>
                  </a:moveTo>
                  <a:cubicBezTo>
                    <a:pt x="987" y="1"/>
                    <a:pt x="965" y="2"/>
                    <a:pt x="942" y="4"/>
                  </a:cubicBezTo>
                  <a:cubicBezTo>
                    <a:pt x="796" y="4"/>
                    <a:pt x="608" y="25"/>
                    <a:pt x="482" y="108"/>
                  </a:cubicBezTo>
                  <a:cubicBezTo>
                    <a:pt x="357" y="171"/>
                    <a:pt x="273" y="276"/>
                    <a:pt x="168" y="422"/>
                  </a:cubicBezTo>
                  <a:cubicBezTo>
                    <a:pt x="1" y="631"/>
                    <a:pt x="1" y="1008"/>
                    <a:pt x="168" y="1217"/>
                  </a:cubicBezTo>
                  <a:cubicBezTo>
                    <a:pt x="273" y="1364"/>
                    <a:pt x="357" y="1489"/>
                    <a:pt x="482" y="1531"/>
                  </a:cubicBezTo>
                  <a:cubicBezTo>
                    <a:pt x="629" y="1615"/>
                    <a:pt x="796" y="1636"/>
                    <a:pt x="942" y="1636"/>
                  </a:cubicBezTo>
                  <a:cubicBezTo>
                    <a:pt x="964" y="1638"/>
                    <a:pt x="985" y="1639"/>
                    <a:pt x="1006" y="1639"/>
                  </a:cubicBezTo>
                  <a:cubicBezTo>
                    <a:pt x="1441" y="1639"/>
                    <a:pt x="1819" y="1238"/>
                    <a:pt x="1779" y="799"/>
                  </a:cubicBezTo>
                  <a:cubicBezTo>
                    <a:pt x="1759" y="400"/>
                    <a:pt x="1454" y="1"/>
                    <a:pt x="1009"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Title only" type="titleOnly">
  <p:cSld name="TITLE_ONLY">
    <p:bg>
      <p:bgPr>
        <a:blipFill>
          <a:blip r:embed="rId2">
            <a:alphaModFix/>
          </a:blip>
          <a:stretch>
            <a:fillRect/>
          </a:stretch>
        </a:blipFill>
        <a:effectLst/>
      </p:bgPr>
    </p:bg>
    <p:spTree>
      <p:nvGrpSpPr>
        <p:cNvPr id="1" name="Shape 328"/>
        <p:cNvGrpSpPr/>
        <p:nvPr/>
      </p:nvGrpSpPr>
      <p:grpSpPr>
        <a:xfrm>
          <a:off x="0" y="0"/>
          <a:ext cx="0" cy="0"/>
          <a:chOff x="0" y="0"/>
          <a:chExt cx="0" cy="0"/>
        </a:xfrm>
      </p:grpSpPr>
      <p:sp>
        <p:nvSpPr>
          <p:cNvPr id="329" name="Google Shape;329;p29"/>
          <p:cNvSpPr txBox="1">
            <a:spLocks noGrp="1"/>
          </p:cNvSpPr>
          <p:nvPr>
            <p:ph type="title"/>
          </p:nvPr>
        </p:nvSpPr>
        <p:spPr>
          <a:xfrm>
            <a:off x="710200" y="445025"/>
            <a:ext cx="7723500" cy="572700"/>
          </a:xfrm>
          <a:prstGeom prst="rect">
            <a:avLst/>
          </a:prstGeom>
        </p:spPr>
        <p:txBody>
          <a:bodyPr spcFirstLastPara="1" wrap="square" lIns="68575" tIns="34275" rIns="68575" bIns="34275" anchor="ctr" anchorCtr="0">
            <a:noAutofit/>
          </a:bodyPr>
          <a:lstStyle>
            <a:lvl1pPr lvl="0" algn="ctr" rtl="0">
              <a:spcBef>
                <a:spcPts val="0"/>
              </a:spcBef>
              <a:spcAft>
                <a:spcPts val="0"/>
              </a:spcAft>
              <a:buSzPts val="3300"/>
              <a:buNone/>
              <a:defRPr>
                <a:solidFill>
                  <a:schemeClr val="dk2"/>
                </a:solidFill>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grpSp>
        <p:nvGrpSpPr>
          <p:cNvPr id="330" name="Google Shape;330;p29"/>
          <p:cNvGrpSpPr/>
          <p:nvPr/>
        </p:nvGrpSpPr>
        <p:grpSpPr>
          <a:xfrm rot="2700000">
            <a:off x="444395" y="3683598"/>
            <a:ext cx="1024882" cy="1024882"/>
            <a:chOff x="5784852" y="3746799"/>
            <a:chExt cx="1024892" cy="1024892"/>
          </a:xfrm>
        </p:grpSpPr>
        <p:grpSp>
          <p:nvGrpSpPr>
            <p:cNvPr id="331" name="Google Shape;331;p29"/>
            <p:cNvGrpSpPr/>
            <p:nvPr/>
          </p:nvGrpSpPr>
          <p:grpSpPr>
            <a:xfrm rot="-8100000">
              <a:off x="5925843" y="3905991"/>
              <a:ext cx="742909" cy="706507"/>
              <a:chOff x="416750" y="235493"/>
              <a:chExt cx="973529" cy="925826"/>
            </a:xfrm>
          </p:grpSpPr>
          <p:sp>
            <p:nvSpPr>
              <p:cNvPr id="332" name="Google Shape;332;p29"/>
              <p:cNvSpPr/>
              <p:nvPr/>
            </p:nvSpPr>
            <p:spPr>
              <a:xfrm>
                <a:off x="673921" y="242399"/>
                <a:ext cx="316183" cy="364815"/>
              </a:xfrm>
              <a:custGeom>
                <a:avLst/>
                <a:gdLst/>
                <a:ahLst/>
                <a:cxnLst/>
                <a:rect l="l" t="t" r="r" b="b"/>
                <a:pathLst>
                  <a:path w="6456" h="7449" extrusionOk="0">
                    <a:moveTo>
                      <a:pt x="4460" y="1"/>
                    </a:moveTo>
                    <a:cubicBezTo>
                      <a:pt x="3056" y="1"/>
                      <a:pt x="1452" y="1051"/>
                      <a:pt x="880" y="2152"/>
                    </a:cubicBezTo>
                    <a:cubicBezTo>
                      <a:pt x="1" y="3889"/>
                      <a:pt x="712" y="6295"/>
                      <a:pt x="2449" y="7174"/>
                    </a:cubicBezTo>
                    <a:cubicBezTo>
                      <a:pt x="2815" y="7359"/>
                      <a:pt x="3243" y="7449"/>
                      <a:pt x="3675" y="7449"/>
                    </a:cubicBezTo>
                    <a:cubicBezTo>
                      <a:pt x="5042" y="7449"/>
                      <a:pt x="6445" y="6551"/>
                      <a:pt x="6048" y="4977"/>
                    </a:cubicBezTo>
                    <a:cubicBezTo>
                      <a:pt x="5845" y="4178"/>
                      <a:pt x="5068" y="3731"/>
                      <a:pt x="4381" y="3731"/>
                    </a:cubicBezTo>
                    <a:cubicBezTo>
                      <a:pt x="3719" y="3731"/>
                      <a:pt x="3141" y="4146"/>
                      <a:pt x="3244" y="5060"/>
                    </a:cubicBezTo>
                    <a:cubicBezTo>
                      <a:pt x="3256" y="5095"/>
                      <a:pt x="3267" y="5111"/>
                      <a:pt x="3275" y="5111"/>
                    </a:cubicBezTo>
                    <a:cubicBezTo>
                      <a:pt x="3282" y="5111"/>
                      <a:pt x="3286" y="5100"/>
                      <a:pt x="3286" y="5081"/>
                    </a:cubicBezTo>
                    <a:cubicBezTo>
                      <a:pt x="3538" y="4599"/>
                      <a:pt x="3946" y="4397"/>
                      <a:pt x="4339" y="4397"/>
                    </a:cubicBezTo>
                    <a:cubicBezTo>
                      <a:pt x="5088" y="4397"/>
                      <a:pt x="5781" y="5132"/>
                      <a:pt x="5232" y="6065"/>
                    </a:cubicBezTo>
                    <a:cubicBezTo>
                      <a:pt x="4926" y="6575"/>
                      <a:pt x="4387" y="6790"/>
                      <a:pt x="3837" y="6790"/>
                    </a:cubicBezTo>
                    <a:cubicBezTo>
                      <a:pt x="3485" y="6790"/>
                      <a:pt x="3128" y="6701"/>
                      <a:pt x="2826" y="6546"/>
                    </a:cubicBezTo>
                    <a:cubicBezTo>
                      <a:pt x="1863" y="6086"/>
                      <a:pt x="1298" y="5040"/>
                      <a:pt x="1340" y="3993"/>
                    </a:cubicBezTo>
                    <a:cubicBezTo>
                      <a:pt x="1361" y="2926"/>
                      <a:pt x="2031" y="2006"/>
                      <a:pt x="3077" y="1692"/>
                    </a:cubicBezTo>
                    <a:cubicBezTo>
                      <a:pt x="3302" y="1619"/>
                      <a:pt x="3515" y="1591"/>
                      <a:pt x="3721" y="1591"/>
                    </a:cubicBezTo>
                    <a:cubicBezTo>
                      <a:pt x="4341" y="1591"/>
                      <a:pt x="4902" y="1838"/>
                      <a:pt x="5546" y="1838"/>
                    </a:cubicBezTo>
                    <a:cubicBezTo>
                      <a:pt x="5562" y="1839"/>
                      <a:pt x="5577" y="1840"/>
                      <a:pt x="5593" y="1840"/>
                    </a:cubicBezTo>
                    <a:cubicBezTo>
                      <a:pt x="6188" y="1840"/>
                      <a:pt x="6456" y="1074"/>
                      <a:pt x="6048" y="646"/>
                    </a:cubicBezTo>
                    <a:cubicBezTo>
                      <a:pt x="5617" y="190"/>
                      <a:pt x="5057" y="1"/>
                      <a:pt x="446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3" name="Google Shape;333;p29"/>
              <p:cNvSpPr/>
              <p:nvPr/>
            </p:nvSpPr>
            <p:spPr>
              <a:xfrm>
                <a:off x="416750" y="484435"/>
                <a:ext cx="428139" cy="280823"/>
              </a:xfrm>
              <a:custGeom>
                <a:avLst/>
                <a:gdLst/>
                <a:ahLst/>
                <a:cxnLst/>
                <a:rect l="l" t="t" r="r" b="b"/>
                <a:pathLst>
                  <a:path w="8742" h="5734" extrusionOk="0">
                    <a:moveTo>
                      <a:pt x="4673" y="0"/>
                    </a:moveTo>
                    <a:cubicBezTo>
                      <a:pt x="4104" y="0"/>
                      <a:pt x="3539" y="126"/>
                      <a:pt x="3034" y="390"/>
                    </a:cubicBezTo>
                    <a:cubicBezTo>
                      <a:pt x="1465" y="1186"/>
                      <a:pt x="0" y="4094"/>
                      <a:pt x="1507" y="5538"/>
                    </a:cubicBezTo>
                    <a:cubicBezTo>
                      <a:pt x="1641" y="5672"/>
                      <a:pt x="1815" y="5733"/>
                      <a:pt x="1988" y="5733"/>
                    </a:cubicBezTo>
                    <a:cubicBezTo>
                      <a:pt x="2354" y="5733"/>
                      <a:pt x="2720" y="5461"/>
                      <a:pt x="2720" y="5036"/>
                    </a:cubicBezTo>
                    <a:cubicBezTo>
                      <a:pt x="2678" y="4136"/>
                      <a:pt x="2260" y="3466"/>
                      <a:pt x="2553" y="2567"/>
                    </a:cubicBezTo>
                    <a:cubicBezTo>
                      <a:pt x="2867" y="1562"/>
                      <a:pt x="3787" y="851"/>
                      <a:pt x="4854" y="830"/>
                    </a:cubicBezTo>
                    <a:cubicBezTo>
                      <a:pt x="4890" y="828"/>
                      <a:pt x="4925" y="828"/>
                      <a:pt x="4960" y="828"/>
                    </a:cubicBezTo>
                    <a:cubicBezTo>
                      <a:pt x="5970" y="828"/>
                      <a:pt x="6963" y="1406"/>
                      <a:pt x="7428" y="2315"/>
                    </a:cubicBezTo>
                    <a:cubicBezTo>
                      <a:pt x="7805" y="3090"/>
                      <a:pt x="7763" y="4220"/>
                      <a:pt x="6926" y="4722"/>
                    </a:cubicBezTo>
                    <a:cubicBezTo>
                      <a:pt x="6690" y="4861"/>
                      <a:pt x="6467" y="4920"/>
                      <a:pt x="6265" y="4920"/>
                    </a:cubicBezTo>
                    <a:cubicBezTo>
                      <a:pt x="5249" y="4920"/>
                      <a:pt x="4777" y="3404"/>
                      <a:pt x="5963" y="2776"/>
                    </a:cubicBezTo>
                    <a:cubicBezTo>
                      <a:pt x="5963" y="2755"/>
                      <a:pt x="5963" y="2734"/>
                      <a:pt x="5922" y="2734"/>
                    </a:cubicBezTo>
                    <a:cubicBezTo>
                      <a:pt x="5851" y="2726"/>
                      <a:pt x="5783" y="2722"/>
                      <a:pt x="5719" y="2722"/>
                    </a:cubicBezTo>
                    <a:cubicBezTo>
                      <a:pt x="4098" y="2722"/>
                      <a:pt x="4350" y="5155"/>
                      <a:pt x="5859" y="5538"/>
                    </a:cubicBezTo>
                    <a:cubicBezTo>
                      <a:pt x="6042" y="5584"/>
                      <a:pt x="6216" y="5606"/>
                      <a:pt x="6380" y="5606"/>
                    </a:cubicBezTo>
                    <a:cubicBezTo>
                      <a:pt x="8057" y="5606"/>
                      <a:pt x="8742" y="3332"/>
                      <a:pt x="8056" y="1960"/>
                    </a:cubicBezTo>
                    <a:cubicBezTo>
                      <a:pt x="7421" y="720"/>
                      <a:pt x="6036" y="0"/>
                      <a:pt x="467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4" name="Google Shape;334;p29"/>
              <p:cNvSpPr/>
              <p:nvPr/>
            </p:nvSpPr>
            <p:spPr>
              <a:xfrm>
                <a:off x="437222" y="505985"/>
                <a:ext cx="271615" cy="655334"/>
              </a:xfrm>
              <a:custGeom>
                <a:avLst/>
                <a:gdLst/>
                <a:ahLst/>
                <a:cxnLst/>
                <a:rect l="l" t="t" r="r" b="b"/>
                <a:pathLst>
                  <a:path w="5546" h="13381" extrusionOk="0">
                    <a:moveTo>
                      <a:pt x="4939" y="1"/>
                    </a:moveTo>
                    <a:cubicBezTo>
                      <a:pt x="2789" y="1"/>
                      <a:pt x="2321" y="2860"/>
                      <a:pt x="2825" y="4554"/>
                    </a:cubicBezTo>
                    <a:cubicBezTo>
                      <a:pt x="3265" y="6060"/>
                      <a:pt x="4227" y="7399"/>
                      <a:pt x="4604" y="8927"/>
                    </a:cubicBezTo>
                    <a:cubicBezTo>
                      <a:pt x="4834" y="9973"/>
                      <a:pt x="4750" y="11207"/>
                      <a:pt x="3976" y="12023"/>
                    </a:cubicBezTo>
                    <a:cubicBezTo>
                      <a:pt x="3674" y="12340"/>
                      <a:pt x="3210" y="12493"/>
                      <a:pt x="2759" y="12493"/>
                    </a:cubicBezTo>
                    <a:cubicBezTo>
                      <a:pt x="1898" y="12493"/>
                      <a:pt x="1082" y="11937"/>
                      <a:pt x="1507" y="10894"/>
                    </a:cubicBezTo>
                    <a:cubicBezTo>
                      <a:pt x="1687" y="10482"/>
                      <a:pt x="1313" y="10180"/>
                      <a:pt x="940" y="10180"/>
                    </a:cubicBezTo>
                    <a:cubicBezTo>
                      <a:pt x="707" y="10180"/>
                      <a:pt x="474" y="10298"/>
                      <a:pt x="377" y="10580"/>
                    </a:cubicBezTo>
                    <a:cubicBezTo>
                      <a:pt x="1" y="11793"/>
                      <a:pt x="775" y="13049"/>
                      <a:pt x="2009" y="13321"/>
                    </a:cubicBezTo>
                    <a:cubicBezTo>
                      <a:pt x="2184" y="13362"/>
                      <a:pt x="2356" y="13381"/>
                      <a:pt x="2523" y="13381"/>
                    </a:cubicBezTo>
                    <a:cubicBezTo>
                      <a:pt x="3556" y="13381"/>
                      <a:pt x="4420" y="12646"/>
                      <a:pt x="4834" y="11710"/>
                    </a:cubicBezTo>
                    <a:cubicBezTo>
                      <a:pt x="5545" y="10140"/>
                      <a:pt x="4939" y="8445"/>
                      <a:pt x="4248" y="6939"/>
                    </a:cubicBezTo>
                    <a:cubicBezTo>
                      <a:pt x="3244" y="4721"/>
                      <a:pt x="1633" y="913"/>
                      <a:pt x="5232" y="76"/>
                    </a:cubicBezTo>
                    <a:cubicBezTo>
                      <a:pt x="5239" y="80"/>
                      <a:pt x="5245" y="82"/>
                      <a:pt x="5248" y="82"/>
                    </a:cubicBezTo>
                    <a:cubicBezTo>
                      <a:pt x="5264" y="82"/>
                      <a:pt x="5241" y="47"/>
                      <a:pt x="5190" y="13"/>
                    </a:cubicBezTo>
                    <a:cubicBezTo>
                      <a:pt x="5104" y="5"/>
                      <a:pt x="5020" y="1"/>
                      <a:pt x="4939"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5" name="Google Shape;335;p29"/>
              <p:cNvSpPr/>
              <p:nvPr/>
            </p:nvSpPr>
            <p:spPr>
              <a:xfrm>
                <a:off x="474394" y="731223"/>
                <a:ext cx="183215" cy="406444"/>
              </a:xfrm>
              <a:custGeom>
                <a:avLst/>
                <a:gdLst/>
                <a:ahLst/>
                <a:cxnLst/>
                <a:rect l="l" t="t" r="r" b="b"/>
                <a:pathLst>
                  <a:path w="3741" h="8299" extrusionOk="0">
                    <a:moveTo>
                      <a:pt x="2100" y="1"/>
                    </a:moveTo>
                    <a:cubicBezTo>
                      <a:pt x="2070" y="1"/>
                      <a:pt x="2030" y="35"/>
                      <a:pt x="2045" y="80"/>
                    </a:cubicBezTo>
                    <a:cubicBezTo>
                      <a:pt x="2464" y="1377"/>
                      <a:pt x="2820" y="2696"/>
                      <a:pt x="2861" y="4098"/>
                    </a:cubicBezTo>
                    <a:cubicBezTo>
                      <a:pt x="2878" y="5107"/>
                      <a:pt x="2700" y="7514"/>
                      <a:pt x="1412" y="7514"/>
                    </a:cubicBezTo>
                    <a:cubicBezTo>
                      <a:pt x="1124" y="7514"/>
                      <a:pt x="780" y="7393"/>
                      <a:pt x="371" y="7111"/>
                    </a:cubicBezTo>
                    <a:cubicBezTo>
                      <a:pt x="335" y="7084"/>
                      <a:pt x="293" y="7073"/>
                      <a:pt x="251" y="7073"/>
                    </a:cubicBezTo>
                    <a:cubicBezTo>
                      <a:pt x="126" y="7073"/>
                      <a:pt x="0" y="7179"/>
                      <a:pt x="16" y="7320"/>
                    </a:cubicBezTo>
                    <a:cubicBezTo>
                      <a:pt x="92" y="8028"/>
                      <a:pt x="487" y="8298"/>
                      <a:pt x="965" y="8298"/>
                    </a:cubicBezTo>
                    <a:cubicBezTo>
                      <a:pt x="1673" y="8298"/>
                      <a:pt x="2562" y="7706"/>
                      <a:pt x="2861" y="7069"/>
                    </a:cubicBezTo>
                    <a:cubicBezTo>
                      <a:pt x="3740" y="5081"/>
                      <a:pt x="2945" y="1901"/>
                      <a:pt x="2129" y="17"/>
                    </a:cubicBezTo>
                    <a:cubicBezTo>
                      <a:pt x="2123" y="6"/>
                      <a:pt x="2112" y="1"/>
                      <a:pt x="210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6" name="Google Shape;336;p29"/>
              <p:cNvSpPr/>
              <p:nvPr/>
            </p:nvSpPr>
            <p:spPr>
              <a:xfrm>
                <a:off x="716236" y="235493"/>
                <a:ext cx="674043" cy="243553"/>
              </a:xfrm>
              <a:custGeom>
                <a:avLst/>
                <a:gdLst/>
                <a:ahLst/>
                <a:cxnLst/>
                <a:rect l="l" t="t" r="r" b="b"/>
                <a:pathLst>
                  <a:path w="13763" h="4973" extrusionOk="0">
                    <a:moveTo>
                      <a:pt x="11346" y="0"/>
                    </a:moveTo>
                    <a:cubicBezTo>
                      <a:pt x="11142" y="0"/>
                      <a:pt x="10934" y="31"/>
                      <a:pt x="10729" y="96"/>
                    </a:cubicBezTo>
                    <a:cubicBezTo>
                      <a:pt x="10077" y="320"/>
                      <a:pt x="10287" y="1273"/>
                      <a:pt x="10828" y="1273"/>
                    </a:cubicBezTo>
                    <a:cubicBezTo>
                      <a:pt x="10895" y="1273"/>
                      <a:pt x="10967" y="1258"/>
                      <a:pt x="11042" y="1226"/>
                    </a:cubicBezTo>
                    <a:cubicBezTo>
                      <a:pt x="11221" y="1153"/>
                      <a:pt x="11387" y="1120"/>
                      <a:pt x="11539" y="1120"/>
                    </a:cubicBezTo>
                    <a:cubicBezTo>
                      <a:pt x="12651" y="1120"/>
                      <a:pt x="13017" y="2885"/>
                      <a:pt x="12151" y="3695"/>
                    </a:cubicBezTo>
                    <a:cubicBezTo>
                      <a:pt x="11602" y="4229"/>
                      <a:pt x="10852" y="4452"/>
                      <a:pt x="10105" y="4452"/>
                    </a:cubicBezTo>
                    <a:cubicBezTo>
                      <a:pt x="9828" y="4452"/>
                      <a:pt x="9551" y="4421"/>
                      <a:pt x="9285" y="4365"/>
                    </a:cubicBezTo>
                    <a:cubicBezTo>
                      <a:pt x="7653" y="4051"/>
                      <a:pt x="6272" y="3005"/>
                      <a:pt x="4682" y="2523"/>
                    </a:cubicBezTo>
                    <a:cubicBezTo>
                      <a:pt x="4291" y="2415"/>
                      <a:pt x="3836" y="2355"/>
                      <a:pt x="3368" y="2355"/>
                    </a:cubicBezTo>
                    <a:cubicBezTo>
                      <a:pt x="1760" y="2355"/>
                      <a:pt x="0" y="3060"/>
                      <a:pt x="162" y="4909"/>
                    </a:cubicBezTo>
                    <a:cubicBezTo>
                      <a:pt x="162" y="4949"/>
                      <a:pt x="180" y="4972"/>
                      <a:pt x="192" y="4972"/>
                    </a:cubicBezTo>
                    <a:cubicBezTo>
                      <a:pt x="199" y="4972"/>
                      <a:pt x="204" y="4965"/>
                      <a:pt x="204" y="4950"/>
                    </a:cubicBezTo>
                    <a:cubicBezTo>
                      <a:pt x="595" y="3269"/>
                      <a:pt x="1639" y="2725"/>
                      <a:pt x="2867" y="2725"/>
                    </a:cubicBezTo>
                    <a:cubicBezTo>
                      <a:pt x="4268" y="2725"/>
                      <a:pt x="5906" y="3432"/>
                      <a:pt x="7088" y="3967"/>
                    </a:cubicBezTo>
                    <a:cubicBezTo>
                      <a:pt x="8090" y="4439"/>
                      <a:pt x="9199" y="4853"/>
                      <a:pt x="10309" y="4853"/>
                    </a:cubicBezTo>
                    <a:cubicBezTo>
                      <a:pt x="10822" y="4853"/>
                      <a:pt x="11335" y="4764"/>
                      <a:pt x="11838" y="4553"/>
                    </a:cubicBezTo>
                    <a:cubicBezTo>
                      <a:pt x="12947" y="4051"/>
                      <a:pt x="13763" y="2963"/>
                      <a:pt x="13470" y="1728"/>
                    </a:cubicBezTo>
                    <a:cubicBezTo>
                      <a:pt x="13227" y="707"/>
                      <a:pt x="12326" y="0"/>
                      <a:pt x="1134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7" name="Google Shape;337;p29"/>
              <p:cNvSpPr/>
              <p:nvPr/>
            </p:nvSpPr>
            <p:spPr>
              <a:xfrm>
                <a:off x="945491" y="258414"/>
                <a:ext cx="442734" cy="158189"/>
              </a:xfrm>
              <a:custGeom>
                <a:avLst/>
                <a:gdLst/>
                <a:ahLst/>
                <a:cxnLst/>
                <a:rect l="l" t="t" r="r" b="b"/>
                <a:pathLst>
                  <a:path w="9040" h="3230" extrusionOk="0">
                    <a:moveTo>
                      <a:pt x="7285" y="0"/>
                    </a:moveTo>
                    <a:cubicBezTo>
                      <a:pt x="7119" y="0"/>
                      <a:pt x="7017" y="244"/>
                      <a:pt x="7115" y="360"/>
                    </a:cubicBezTo>
                    <a:cubicBezTo>
                      <a:pt x="8615" y="2510"/>
                      <a:pt x="5537" y="2851"/>
                      <a:pt x="4222" y="2851"/>
                    </a:cubicBezTo>
                    <a:cubicBezTo>
                      <a:pt x="4180" y="2851"/>
                      <a:pt x="4140" y="2851"/>
                      <a:pt x="4102" y="2850"/>
                    </a:cubicBezTo>
                    <a:cubicBezTo>
                      <a:pt x="2721" y="2829"/>
                      <a:pt x="1403" y="2474"/>
                      <a:pt x="84" y="2034"/>
                    </a:cubicBezTo>
                    <a:cubicBezTo>
                      <a:pt x="43" y="2034"/>
                      <a:pt x="1" y="2118"/>
                      <a:pt x="43" y="2139"/>
                    </a:cubicBezTo>
                    <a:cubicBezTo>
                      <a:pt x="1335" y="2699"/>
                      <a:pt x="3220" y="3230"/>
                      <a:pt x="4918" y="3230"/>
                    </a:cubicBezTo>
                    <a:cubicBezTo>
                      <a:pt x="5693" y="3230"/>
                      <a:pt x="6429" y="3119"/>
                      <a:pt x="7052" y="2850"/>
                    </a:cubicBezTo>
                    <a:cubicBezTo>
                      <a:pt x="8140" y="2390"/>
                      <a:pt x="9040" y="172"/>
                      <a:pt x="7324" y="5"/>
                    </a:cubicBezTo>
                    <a:cubicBezTo>
                      <a:pt x="7311" y="2"/>
                      <a:pt x="7298" y="0"/>
                      <a:pt x="7285"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8" name="Google Shape;338;p29"/>
              <p:cNvSpPr/>
              <p:nvPr/>
            </p:nvSpPr>
            <p:spPr>
              <a:xfrm>
                <a:off x="1050005" y="247198"/>
                <a:ext cx="89134" cy="80270"/>
              </a:xfrm>
              <a:custGeom>
                <a:avLst/>
                <a:gdLst/>
                <a:ahLst/>
                <a:cxnLst/>
                <a:rect l="l" t="t" r="r" b="b"/>
                <a:pathLst>
                  <a:path w="1820" h="1639" extrusionOk="0">
                    <a:moveTo>
                      <a:pt x="1009" y="1"/>
                    </a:moveTo>
                    <a:cubicBezTo>
                      <a:pt x="987" y="1"/>
                      <a:pt x="965" y="2"/>
                      <a:pt x="942" y="4"/>
                    </a:cubicBezTo>
                    <a:cubicBezTo>
                      <a:pt x="796" y="4"/>
                      <a:pt x="608" y="25"/>
                      <a:pt x="482" y="108"/>
                    </a:cubicBezTo>
                    <a:cubicBezTo>
                      <a:pt x="357" y="171"/>
                      <a:pt x="273" y="276"/>
                      <a:pt x="168" y="422"/>
                    </a:cubicBezTo>
                    <a:cubicBezTo>
                      <a:pt x="1" y="631"/>
                      <a:pt x="1" y="1008"/>
                      <a:pt x="168" y="1217"/>
                    </a:cubicBezTo>
                    <a:cubicBezTo>
                      <a:pt x="273" y="1364"/>
                      <a:pt x="357" y="1489"/>
                      <a:pt x="482" y="1531"/>
                    </a:cubicBezTo>
                    <a:cubicBezTo>
                      <a:pt x="629" y="1615"/>
                      <a:pt x="796" y="1636"/>
                      <a:pt x="942" y="1636"/>
                    </a:cubicBezTo>
                    <a:cubicBezTo>
                      <a:pt x="964" y="1638"/>
                      <a:pt x="985" y="1639"/>
                      <a:pt x="1006" y="1639"/>
                    </a:cubicBezTo>
                    <a:cubicBezTo>
                      <a:pt x="1441" y="1639"/>
                      <a:pt x="1819" y="1238"/>
                      <a:pt x="1779" y="799"/>
                    </a:cubicBezTo>
                    <a:cubicBezTo>
                      <a:pt x="1759" y="400"/>
                      <a:pt x="1454" y="1"/>
                      <a:pt x="1009"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9" name="Google Shape;339;p29"/>
              <p:cNvSpPr/>
              <p:nvPr/>
            </p:nvSpPr>
            <p:spPr>
              <a:xfrm>
                <a:off x="449074" y="237305"/>
                <a:ext cx="165193" cy="158238"/>
              </a:xfrm>
              <a:custGeom>
                <a:avLst/>
                <a:gdLst/>
                <a:ahLst/>
                <a:cxnLst/>
                <a:rect l="l" t="t" r="r" b="b"/>
                <a:pathLst>
                  <a:path w="3373" h="3231" extrusionOk="0">
                    <a:moveTo>
                      <a:pt x="668" y="0"/>
                    </a:moveTo>
                    <a:cubicBezTo>
                      <a:pt x="305" y="0"/>
                      <a:pt x="0" y="356"/>
                      <a:pt x="93" y="729"/>
                    </a:cubicBezTo>
                    <a:cubicBezTo>
                      <a:pt x="240" y="1398"/>
                      <a:pt x="533" y="2319"/>
                      <a:pt x="826" y="2612"/>
                    </a:cubicBezTo>
                    <a:cubicBezTo>
                      <a:pt x="1119" y="2926"/>
                      <a:pt x="1976" y="3135"/>
                      <a:pt x="2625" y="3219"/>
                    </a:cubicBezTo>
                    <a:cubicBezTo>
                      <a:pt x="2665" y="3227"/>
                      <a:pt x="2704" y="3231"/>
                      <a:pt x="2742" y="3231"/>
                    </a:cubicBezTo>
                    <a:cubicBezTo>
                      <a:pt x="3089" y="3231"/>
                      <a:pt x="3372" y="2907"/>
                      <a:pt x="3316" y="2549"/>
                    </a:cubicBezTo>
                    <a:cubicBezTo>
                      <a:pt x="3169" y="1900"/>
                      <a:pt x="3002" y="1063"/>
                      <a:pt x="2688" y="750"/>
                    </a:cubicBezTo>
                    <a:cubicBezTo>
                      <a:pt x="2395" y="436"/>
                      <a:pt x="1474" y="164"/>
                      <a:pt x="805" y="17"/>
                    </a:cubicBezTo>
                    <a:cubicBezTo>
                      <a:pt x="759" y="6"/>
                      <a:pt x="713" y="0"/>
                      <a:pt x="668"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40" name="Google Shape;340;p29"/>
            <p:cNvSpPr/>
            <p:nvPr/>
          </p:nvSpPr>
          <p:spPr>
            <a:xfrm rot="-8100000">
              <a:off x="6568427" y="4348461"/>
              <a:ext cx="68021" cy="61256"/>
            </a:xfrm>
            <a:custGeom>
              <a:avLst/>
              <a:gdLst/>
              <a:ahLst/>
              <a:cxnLst/>
              <a:rect l="l" t="t" r="r" b="b"/>
              <a:pathLst>
                <a:path w="1820" h="1639" extrusionOk="0">
                  <a:moveTo>
                    <a:pt x="1009" y="1"/>
                  </a:moveTo>
                  <a:cubicBezTo>
                    <a:pt x="987" y="1"/>
                    <a:pt x="965" y="2"/>
                    <a:pt x="942" y="4"/>
                  </a:cubicBezTo>
                  <a:cubicBezTo>
                    <a:pt x="796" y="4"/>
                    <a:pt x="608" y="25"/>
                    <a:pt x="482" y="108"/>
                  </a:cubicBezTo>
                  <a:cubicBezTo>
                    <a:pt x="357" y="171"/>
                    <a:pt x="273" y="276"/>
                    <a:pt x="168" y="422"/>
                  </a:cubicBezTo>
                  <a:cubicBezTo>
                    <a:pt x="1" y="631"/>
                    <a:pt x="1" y="1008"/>
                    <a:pt x="168" y="1217"/>
                  </a:cubicBezTo>
                  <a:cubicBezTo>
                    <a:pt x="273" y="1364"/>
                    <a:pt x="357" y="1489"/>
                    <a:pt x="482" y="1531"/>
                  </a:cubicBezTo>
                  <a:cubicBezTo>
                    <a:pt x="629" y="1615"/>
                    <a:pt x="796" y="1636"/>
                    <a:pt x="942" y="1636"/>
                  </a:cubicBezTo>
                  <a:cubicBezTo>
                    <a:pt x="964" y="1638"/>
                    <a:pt x="985" y="1639"/>
                    <a:pt x="1006" y="1639"/>
                  </a:cubicBezTo>
                  <a:cubicBezTo>
                    <a:pt x="1441" y="1639"/>
                    <a:pt x="1819" y="1238"/>
                    <a:pt x="1779" y="799"/>
                  </a:cubicBezTo>
                  <a:cubicBezTo>
                    <a:pt x="1759" y="400"/>
                    <a:pt x="1454" y="1"/>
                    <a:pt x="1009"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41" name="Google Shape;341;p29"/>
          <p:cNvGrpSpPr/>
          <p:nvPr/>
        </p:nvGrpSpPr>
        <p:grpSpPr>
          <a:xfrm rot="8100000" flipH="1">
            <a:off x="444395" y="441223"/>
            <a:ext cx="1024882" cy="1024882"/>
            <a:chOff x="5784852" y="3746799"/>
            <a:chExt cx="1024892" cy="1024892"/>
          </a:xfrm>
        </p:grpSpPr>
        <p:grpSp>
          <p:nvGrpSpPr>
            <p:cNvPr id="342" name="Google Shape;342;p29"/>
            <p:cNvGrpSpPr/>
            <p:nvPr/>
          </p:nvGrpSpPr>
          <p:grpSpPr>
            <a:xfrm rot="-8100000">
              <a:off x="5925843" y="3905991"/>
              <a:ext cx="742909" cy="706507"/>
              <a:chOff x="416750" y="235493"/>
              <a:chExt cx="973529" cy="925826"/>
            </a:xfrm>
          </p:grpSpPr>
          <p:sp>
            <p:nvSpPr>
              <p:cNvPr id="343" name="Google Shape;343;p29"/>
              <p:cNvSpPr/>
              <p:nvPr/>
            </p:nvSpPr>
            <p:spPr>
              <a:xfrm>
                <a:off x="673921" y="242399"/>
                <a:ext cx="316183" cy="364815"/>
              </a:xfrm>
              <a:custGeom>
                <a:avLst/>
                <a:gdLst/>
                <a:ahLst/>
                <a:cxnLst/>
                <a:rect l="l" t="t" r="r" b="b"/>
                <a:pathLst>
                  <a:path w="6456" h="7449" extrusionOk="0">
                    <a:moveTo>
                      <a:pt x="4460" y="1"/>
                    </a:moveTo>
                    <a:cubicBezTo>
                      <a:pt x="3056" y="1"/>
                      <a:pt x="1452" y="1051"/>
                      <a:pt x="880" y="2152"/>
                    </a:cubicBezTo>
                    <a:cubicBezTo>
                      <a:pt x="1" y="3889"/>
                      <a:pt x="712" y="6295"/>
                      <a:pt x="2449" y="7174"/>
                    </a:cubicBezTo>
                    <a:cubicBezTo>
                      <a:pt x="2815" y="7359"/>
                      <a:pt x="3243" y="7449"/>
                      <a:pt x="3675" y="7449"/>
                    </a:cubicBezTo>
                    <a:cubicBezTo>
                      <a:pt x="5042" y="7449"/>
                      <a:pt x="6445" y="6551"/>
                      <a:pt x="6048" y="4977"/>
                    </a:cubicBezTo>
                    <a:cubicBezTo>
                      <a:pt x="5845" y="4178"/>
                      <a:pt x="5068" y="3731"/>
                      <a:pt x="4381" y="3731"/>
                    </a:cubicBezTo>
                    <a:cubicBezTo>
                      <a:pt x="3719" y="3731"/>
                      <a:pt x="3141" y="4146"/>
                      <a:pt x="3244" y="5060"/>
                    </a:cubicBezTo>
                    <a:cubicBezTo>
                      <a:pt x="3256" y="5095"/>
                      <a:pt x="3267" y="5111"/>
                      <a:pt x="3275" y="5111"/>
                    </a:cubicBezTo>
                    <a:cubicBezTo>
                      <a:pt x="3282" y="5111"/>
                      <a:pt x="3286" y="5100"/>
                      <a:pt x="3286" y="5081"/>
                    </a:cubicBezTo>
                    <a:cubicBezTo>
                      <a:pt x="3538" y="4599"/>
                      <a:pt x="3946" y="4397"/>
                      <a:pt x="4339" y="4397"/>
                    </a:cubicBezTo>
                    <a:cubicBezTo>
                      <a:pt x="5088" y="4397"/>
                      <a:pt x="5781" y="5132"/>
                      <a:pt x="5232" y="6065"/>
                    </a:cubicBezTo>
                    <a:cubicBezTo>
                      <a:pt x="4926" y="6575"/>
                      <a:pt x="4387" y="6790"/>
                      <a:pt x="3837" y="6790"/>
                    </a:cubicBezTo>
                    <a:cubicBezTo>
                      <a:pt x="3485" y="6790"/>
                      <a:pt x="3128" y="6701"/>
                      <a:pt x="2826" y="6546"/>
                    </a:cubicBezTo>
                    <a:cubicBezTo>
                      <a:pt x="1863" y="6086"/>
                      <a:pt x="1298" y="5040"/>
                      <a:pt x="1340" y="3993"/>
                    </a:cubicBezTo>
                    <a:cubicBezTo>
                      <a:pt x="1361" y="2926"/>
                      <a:pt x="2031" y="2006"/>
                      <a:pt x="3077" y="1692"/>
                    </a:cubicBezTo>
                    <a:cubicBezTo>
                      <a:pt x="3302" y="1619"/>
                      <a:pt x="3515" y="1591"/>
                      <a:pt x="3721" y="1591"/>
                    </a:cubicBezTo>
                    <a:cubicBezTo>
                      <a:pt x="4341" y="1591"/>
                      <a:pt x="4902" y="1838"/>
                      <a:pt x="5546" y="1838"/>
                    </a:cubicBezTo>
                    <a:cubicBezTo>
                      <a:pt x="5562" y="1839"/>
                      <a:pt x="5577" y="1840"/>
                      <a:pt x="5593" y="1840"/>
                    </a:cubicBezTo>
                    <a:cubicBezTo>
                      <a:pt x="6188" y="1840"/>
                      <a:pt x="6456" y="1074"/>
                      <a:pt x="6048" y="646"/>
                    </a:cubicBezTo>
                    <a:cubicBezTo>
                      <a:pt x="5617" y="190"/>
                      <a:pt x="5057" y="1"/>
                      <a:pt x="446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4" name="Google Shape;344;p29"/>
              <p:cNvSpPr/>
              <p:nvPr/>
            </p:nvSpPr>
            <p:spPr>
              <a:xfrm>
                <a:off x="416750" y="484435"/>
                <a:ext cx="428139" cy="280823"/>
              </a:xfrm>
              <a:custGeom>
                <a:avLst/>
                <a:gdLst/>
                <a:ahLst/>
                <a:cxnLst/>
                <a:rect l="l" t="t" r="r" b="b"/>
                <a:pathLst>
                  <a:path w="8742" h="5734" extrusionOk="0">
                    <a:moveTo>
                      <a:pt x="4673" y="0"/>
                    </a:moveTo>
                    <a:cubicBezTo>
                      <a:pt x="4104" y="0"/>
                      <a:pt x="3539" y="126"/>
                      <a:pt x="3034" y="390"/>
                    </a:cubicBezTo>
                    <a:cubicBezTo>
                      <a:pt x="1465" y="1186"/>
                      <a:pt x="0" y="4094"/>
                      <a:pt x="1507" y="5538"/>
                    </a:cubicBezTo>
                    <a:cubicBezTo>
                      <a:pt x="1641" y="5672"/>
                      <a:pt x="1815" y="5733"/>
                      <a:pt x="1988" y="5733"/>
                    </a:cubicBezTo>
                    <a:cubicBezTo>
                      <a:pt x="2354" y="5733"/>
                      <a:pt x="2720" y="5461"/>
                      <a:pt x="2720" y="5036"/>
                    </a:cubicBezTo>
                    <a:cubicBezTo>
                      <a:pt x="2678" y="4136"/>
                      <a:pt x="2260" y="3466"/>
                      <a:pt x="2553" y="2567"/>
                    </a:cubicBezTo>
                    <a:cubicBezTo>
                      <a:pt x="2867" y="1562"/>
                      <a:pt x="3787" y="851"/>
                      <a:pt x="4854" y="830"/>
                    </a:cubicBezTo>
                    <a:cubicBezTo>
                      <a:pt x="4890" y="828"/>
                      <a:pt x="4925" y="828"/>
                      <a:pt x="4960" y="828"/>
                    </a:cubicBezTo>
                    <a:cubicBezTo>
                      <a:pt x="5970" y="828"/>
                      <a:pt x="6963" y="1406"/>
                      <a:pt x="7428" y="2315"/>
                    </a:cubicBezTo>
                    <a:cubicBezTo>
                      <a:pt x="7805" y="3090"/>
                      <a:pt x="7763" y="4220"/>
                      <a:pt x="6926" y="4722"/>
                    </a:cubicBezTo>
                    <a:cubicBezTo>
                      <a:pt x="6690" y="4861"/>
                      <a:pt x="6467" y="4920"/>
                      <a:pt x="6265" y="4920"/>
                    </a:cubicBezTo>
                    <a:cubicBezTo>
                      <a:pt x="5249" y="4920"/>
                      <a:pt x="4777" y="3404"/>
                      <a:pt x="5963" y="2776"/>
                    </a:cubicBezTo>
                    <a:cubicBezTo>
                      <a:pt x="5963" y="2755"/>
                      <a:pt x="5963" y="2734"/>
                      <a:pt x="5922" y="2734"/>
                    </a:cubicBezTo>
                    <a:cubicBezTo>
                      <a:pt x="5851" y="2726"/>
                      <a:pt x="5783" y="2722"/>
                      <a:pt x="5719" y="2722"/>
                    </a:cubicBezTo>
                    <a:cubicBezTo>
                      <a:pt x="4098" y="2722"/>
                      <a:pt x="4350" y="5155"/>
                      <a:pt x="5859" y="5538"/>
                    </a:cubicBezTo>
                    <a:cubicBezTo>
                      <a:pt x="6042" y="5584"/>
                      <a:pt x="6216" y="5606"/>
                      <a:pt x="6380" y="5606"/>
                    </a:cubicBezTo>
                    <a:cubicBezTo>
                      <a:pt x="8057" y="5606"/>
                      <a:pt x="8742" y="3332"/>
                      <a:pt x="8056" y="1960"/>
                    </a:cubicBezTo>
                    <a:cubicBezTo>
                      <a:pt x="7421" y="720"/>
                      <a:pt x="6036" y="0"/>
                      <a:pt x="467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5" name="Google Shape;345;p29"/>
              <p:cNvSpPr/>
              <p:nvPr/>
            </p:nvSpPr>
            <p:spPr>
              <a:xfrm>
                <a:off x="437222" y="505985"/>
                <a:ext cx="271615" cy="655334"/>
              </a:xfrm>
              <a:custGeom>
                <a:avLst/>
                <a:gdLst/>
                <a:ahLst/>
                <a:cxnLst/>
                <a:rect l="l" t="t" r="r" b="b"/>
                <a:pathLst>
                  <a:path w="5546" h="13381" extrusionOk="0">
                    <a:moveTo>
                      <a:pt x="4939" y="1"/>
                    </a:moveTo>
                    <a:cubicBezTo>
                      <a:pt x="2789" y="1"/>
                      <a:pt x="2321" y="2860"/>
                      <a:pt x="2825" y="4554"/>
                    </a:cubicBezTo>
                    <a:cubicBezTo>
                      <a:pt x="3265" y="6060"/>
                      <a:pt x="4227" y="7399"/>
                      <a:pt x="4604" y="8927"/>
                    </a:cubicBezTo>
                    <a:cubicBezTo>
                      <a:pt x="4834" y="9973"/>
                      <a:pt x="4750" y="11207"/>
                      <a:pt x="3976" y="12023"/>
                    </a:cubicBezTo>
                    <a:cubicBezTo>
                      <a:pt x="3674" y="12340"/>
                      <a:pt x="3210" y="12493"/>
                      <a:pt x="2759" y="12493"/>
                    </a:cubicBezTo>
                    <a:cubicBezTo>
                      <a:pt x="1898" y="12493"/>
                      <a:pt x="1082" y="11937"/>
                      <a:pt x="1507" y="10894"/>
                    </a:cubicBezTo>
                    <a:cubicBezTo>
                      <a:pt x="1687" y="10482"/>
                      <a:pt x="1313" y="10180"/>
                      <a:pt x="940" y="10180"/>
                    </a:cubicBezTo>
                    <a:cubicBezTo>
                      <a:pt x="707" y="10180"/>
                      <a:pt x="474" y="10298"/>
                      <a:pt x="377" y="10580"/>
                    </a:cubicBezTo>
                    <a:cubicBezTo>
                      <a:pt x="1" y="11793"/>
                      <a:pt x="775" y="13049"/>
                      <a:pt x="2009" y="13321"/>
                    </a:cubicBezTo>
                    <a:cubicBezTo>
                      <a:pt x="2184" y="13362"/>
                      <a:pt x="2356" y="13381"/>
                      <a:pt x="2523" y="13381"/>
                    </a:cubicBezTo>
                    <a:cubicBezTo>
                      <a:pt x="3556" y="13381"/>
                      <a:pt x="4420" y="12646"/>
                      <a:pt x="4834" y="11710"/>
                    </a:cubicBezTo>
                    <a:cubicBezTo>
                      <a:pt x="5545" y="10140"/>
                      <a:pt x="4939" y="8445"/>
                      <a:pt x="4248" y="6939"/>
                    </a:cubicBezTo>
                    <a:cubicBezTo>
                      <a:pt x="3244" y="4721"/>
                      <a:pt x="1633" y="913"/>
                      <a:pt x="5232" y="76"/>
                    </a:cubicBezTo>
                    <a:cubicBezTo>
                      <a:pt x="5239" y="80"/>
                      <a:pt x="5245" y="82"/>
                      <a:pt x="5248" y="82"/>
                    </a:cubicBezTo>
                    <a:cubicBezTo>
                      <a:pt x="5264" y="82"/>
                      <a:pt x="5241" y="47"/>
                      <a:pt x="5190" y="13"/>
                    </a:cubicBezTo>
                    <a:cubicBezTo>
                      <a:pt x="5104" y="5"/>
                      <a:pt x="5020" y="1"/>
                      <a:pt x="4939"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6" name="Google Shape;346;p29"/>
              <p:cNvSpPr/>
              <p:nvPr/>
            </p:nvSpPr>
            <p:spPr>
              <a:xfrm>
                <a:off x="474394" y="731223"/>
                <a:ext cx="183215" cy="406444"/>
              </a:xfrm>
              <a:custGeom>
                <a:avLst/>
                <a:gdLst/>
                <a:ahLst/>
                <a:cxnLst/>
                <a:rect l="l" t="t" r="r" b="b"/>
                <a:pathLst>
                  <a:path w="3741" h="8299" extrusionOk="0">
                    <a:moveTo>
                      <a:pt x="2100" y="1"/>
                    </a:moveTo>
                    <a:cubicBezTo>
                      <a:pt x="2070" y="1"/>
                      <a:pt x="2030" y="35"/>
                      <a:pt x="2045" y="80"/>
                    </a:cubicBezTo>
                    <a:cubicBezTo>
                      <a:pt x="2464" y="1377"/>
                      <a:pt x="2820" y="2696"/>
                      <a:pt x="2861" y="4098"/>
                    </a:cubicBezTo>
                    <a:cubicBezTo>
                      <a:pt x="2878" y="5107"/>
                      <a:pt x="2700" y="7514"/>
                      <a:pt x="1412" y="7514"/>
                    </a:cubicBezTo>
                    <a:cubicBezTo>
                      <a:pt x="1124" y="7514"/>
                      <a:pt x="780" y="7393"/>
                      <a:pt x="371" y="7111"/>
                    </a:cubicBezTo>
                    <a:cubicBezTo>
                      <a:pt x="335" y="7084"/>
                      <a:pt x="293" y="7073"/>
                      <a:pt x="251" y="7073"/>
                    </a:cubicBezTo>
                    <a:cubicBezTo>
                      <a:pt x="126" y="7073"/>
                      <a:pt x="0" y="7179"/>
                      <a:pt x="16" y="7320"/>
                    </a:cubicBezTo>
                    <a:cubicBezTo>
                      <a:pt x="92" y="8028"/>
                      <a:pt x="487" y="8298"/>
                      <a:pt x="965" y="8298"/>
                    </a:cubicBezTo>
                    <a:cubicBezTo>
                      <a:pt x="1673" y="8298"/>
                      <a:pt x="2562" y="7706"/>
                      <a:pt x="2861" y="7069"/>
                    </a:cubicBezTo>
                    <a:cubicBezTo>
                      <a:pt x="3740" y="5081"/>
                      <a:pt x="2945" y="1901"/>
                      <a:pt x="2129" y="17"/>
                    </a:cubicBezTo>
                    <a:cubicBezTo>
                      <a:pt x="2123" y="6"/>
                      <a:pt x="2112" y="1"/>
                      <a:pt x="210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7" name="Google Shape;347;p29"/>
              <p:cNvSpPr/>
              <p:nvPr/>
            </p:nvSpPr>
            <p:spPr>
              <a:xfrm>
                <a:off x="716236" y="235493"/>
                <a:ext cx="674043" cy="243553"/>
              </a:xfrm>
              <a:custGeom>
                <a:avLst/>
                <a:gdLst/>
                <a:ahLst/>
                <a:cxnLst/>
                <a:rect l="l" t="t" r="r" b="b"/>
                <a:pathLst>
                  <a:path w="13763" h="4973" extrusionOk="0">
                    <a:moveTo>
                      <a:pt x="11346" y="0"/>
                    </a:moveTo>
                    <a:cubicBezTo>
                      <a:pt x="11142" y="0"/>
                      <a:pt x="10934" y="31"/>
                      <a:pt x="10729" y="96"/>
                    </a:cubicBezTo>
                    <a:cubicBezTo>
                      <a:pt x="10077" y="320"/>
                      <a:pt x="10287" y="1273"/>
                      <a:pt x="10828" y="1273"/>
                    </a:cubicBezTo>
                    <a:cubicBezTo>
                      <a:pt x="10895" y="1273"/>
                      <a:pt x="10967" y="1258"/>
                      <a:pt x="11042" y="1226"/>
                    </a:cubicBezTo>
                    <a:cubicBezTo>
                      <a:pt x="11221" y="1153"/>
                      <a:pt x="11387" y="1120"/>
                      <a:pt x="11539" y="1120"/>
                    </a:cubicBezTo>
                    <a:cubicBezTo>
                      <a:pt x="12651" y="1120"/>
                      <a:pt x="13017" y="2885"/>
                      <a:pt x="12151" y="3695"/>
                    </a:cubicBezTo>
                    <a:cubicBezTo>
                      <a:pt x="11602" y="4229"/>
                      <a:pt x="10852" y="4452"/>
                      <a:pt x="10105" y="4452"/>
                    </a:cubicBezTo>
                    <a:cubicBezTo>
                      <a:pt x="9828" y="4452"/>
                      <a:pt x="9551" y="4421"/>
                      <a:pt x="9285" y="4365"/>
                    </a:cubicBezTo>
                    <a:cubicBezTo>
                      <a:pt x="7653" y="4051"/>
                      <a:pt x="6272" y="3005"/>
                      <a:pt x="4682" y="2523"/>
                    </a:cubicBezTo>
                    <a:cubicBezTo>
                      <a:pt x="4291" y="2415"/>
                      <a:pt x="3836" y="2355"/>
                      <a:pt x="3368" y="2355"/>
                    </a:cubicBezTo>
                    <a:cubicBezTo>
                      <a:pt x="1760" y="2355"/>
                      <a:pt x="0" y="3060"/>
                      <a:pt x="162" y="4909"/>
                    </a:cubicBezTo>
                    <a:cubicBezTo>
                      <a:pt x="162" y="4949"/>
                      <a:pt x="180" y="4972"/>
                      <a:pt x="192" y="4972"/>
                    </a:cubicBezTo>
                    <a:cubicBezTo>
                      <a:pt x="199" y="4972"/>
                      <a:pt x="204" y="4965"/>
                      <a:pt x="204" y="4950"/>
                    </a:cubicBezTo>
                    <a:cubicBezTo>
                      <a:pt x="595" y="3269"/>
                      <a:pt x="1639" y="2725"/>
                      <a:pt x="2867" y="2725"/>
                    </a:cubicBezTo>
                    <a:cubicBezTo>
                      <a:pt x="4268" y="2725"/>
                      <a:pt x="5906" y="3432"/>
                      <a:pt x="7088" y="3967"/>
                    </a:cubicBezTo>
                    <a:cubicBezTo>
                      <a:pt x="8090" y="4439"/>
                      <a:pt x="9199" y="4853"/>
                      <a:pt x="10309" y="4853"/>
                    </a:cubicBezTo>
                    <a:cubicBezTo>
                      <a:pt x="10822" y="4853"/>
                      <a:pt x="11335" y="4764"/>
                      <a:pt x="11838" y="4553"/>
                    </a:cubicBezTo>
                    <a:cubicBezTo>
                      <a:pt x="12947" y="4051"/>
                      <a:pt x="13763" y="2963"/>
                      <a:pt x="13470" y="1728"/>
                    </a:cubicBezTo>
                    <a:cubicBezTo>
                      <a:pt x="13227" y="707"/>
                      <a:pt x="12326" y="0"/>
                      <a:pt x="1134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8" name="Google Shape;348;p29"/>
              <p:cNvSpPr/>
              <p:nvPr/>
            </p:nvSpPr>
            <p:spPr>
              <a:xfrm>
                <a:off x="945491" y="258414"/>
                <a:ext cx="442734" cy="158189"/>
              </a:xfrm>
              <a:custGeom>
                <a:avLst/>
                <a:gdLst/>
                <a:ahLst/>
                <a:cxnLst/>
                <a:rect l="l" t="t" r="r" b="b"/>
                <a:pathLst>
                  <a:path w="9040" h="3230" extrusionOk="0">
                    <a:moveTo>
                      <a:pt x="7285" y="0"/>
                    </a:moveTo>
                    <a:cubicBezTo>
                      <a:pt x="7119" y="0"/>
                      <a:pt x="7017" y="244"/>
                      <a:pt x="7115" y="360"/>
                    </a:cubicBezTo>
                    <a:cubicBezTo>
                      <a:pt x="8615" y="2510"/>
                      <a:pt x="5537" y="2851"/>
                      <a:pt x="4222" y="2851"/>
                    </a:cubicBezTo>
                    <a:cubicBezTo>
                      <a:pt x="4180" y="2851"/>
                      <a:pt x="4140" y="2851"/>
                      <a:pt x="4102" y="2850"/>
                    </a:cubicBezTo>
                    <a:cubicBezTo>
                      <a:pt x="2721" y="2829"/>
                      <a:pt x="1403" y="2474"/>
                      <a:pt x="84" y="2034"/>
                    </a:cubicBezTo>
                    <a:cubicBezTo>
                      <a:pt x="43" y="2034"/>
                      <a:pt x="1" y="2118"/>
                      <a:pt x="43" y="2139"/>
                    </a:cubicBezTo>
                    <a:cubicBezTo>
                      <a:pt x="1335" y="2699"/>
                      <a:pt x="3220" y="3230"/>
                      <a:pt x="4918" y="3230"/>
                    </a:cubicBezTo>
                    <a:cubicBezTo>
                      <a:pt x="5693" y="3230"/>
                      <a:pt x="6429" y="3119"/>
                      <a:pt x="7052" y="2850"/>
                    </a:cubicBezTo>
                    <a:cubicBezTo>
                      <a:pt x="8140" y="2390"/>
                      <a:pt x="9040" y="172"/>
                      <a:pt x="7324" y="5"/>
                    </a:cubicBezTo>
                    <a:cubicBezTo>
                      <a:pt x="7311" y="2"/>
                      <a:pt x="7298" y="0"/>
                      <a:pt x="7285"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9" name="Google Shape;349;p29"/>
              <p:cNvSpPr/>
              <p:nvPr/>
            </p:nvSpPr>
            <p:spPr>
              <a:xfrm>
                <a:off x="1050005" y="247198"/>
                <a:ext cx="89134" cy="80270"/>
              </a:xfrm>
              <a:custGeom>
                <a:avLst/>
                <a:gdLst/>
                <a:ahLst/>
                <a:cxnLst/>
                <a:rect l="l" t="t" r="r" b="b"/>
                <a:pathLst>
                  <a:path w="1820" h="1639" extrusionOk="0">
                    <a:moveTo>
                      <a:pt x="1009" y="1"/>
                    </a:moveTo>
                    <a:cubicBezTo>
                      <a:pt x="987" y="1"/>
                      <a:pt x="965" y="2"/>
                      <a:pt x="942" y="4"/>
                    </a:cubicBezTo>
                    <a:cubicBezTo>
                      <a:pt x="796" y="4"/>
                      <a:pt x="608" y="25"/>
                      <a:pt x="482" y="108"/>
                    </a:cubicBezTo>
                    <a:cubicBezTo>
                      <a:pt x="357" y="171"/>
                      <a:pt x="273" y="276"/>
                      <a:pt x="168" y="422"/>
                    </a:cubicBezTo>
                    <a:cubicBezTo>
                      <a:pt x="1" y="631"/>
                      <a:pt x="1" y="1008"/>
                      <a:pt x="168" y="1217"/>
                    </a:cubicBezTo>
                    <a:cubicBezTo>
                      <a:pt x="273" y="1364"/>
                      <a:pt x="357" y="1489"/>
                      <a:pt x="482" y="1531"/>
                    </a:cubicBezTo>
                    <a:cubicBezTo>
                      <a:pt x="629" y="1615"/>
                      <a:pt x="796" y="1636"/>
                      <a:pt x="942" y="1636"/>
                    </a:cubicBezTo>
                    <a:cubicBezTo>
                      <a:pt x="964" y="1638"/>
                      <a:pt x="985" y="1639"/>
                      <a:pt x="1006" y="1639"/>
                    </a:cubicBezTo>
                    <a:cubicBezTo>
                      <a:pt x="1441" y="1639"/>
                      <a:pt x="1819" y="1238"/>
                      <a:pt x="1779" y="799"/>
                    </a:cubicBezTo>
                    <a:cubicBezTo>
                      <a:pt x="1759" y="400"/>
                      <a:pt x="1454" y="1"/>
                      <a:pt x="1009"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0" name="Google Shape;350;p29"/>
              <p:cNvSpPr/>
              <p:nvPr/>
            </p:nvSpPr>
            <p:spPr>
              <a:xfrm>
                <a:off x="449074" y="237305"/>
                <a:ext cx="165193" cy="158238"/>
              </a:xfrm>
              <a:custGeom>
                <a:avLst/>
                <a:gdLst/>
                <a:ahLst/>
                <a:cxnLst/>
                <a:rect l="l" t="t" r="r" b="b"/>
                <a:pathLst>
                  <a:path w="3373" h="3231" extrusionOk="0">
                    <a:moveTo>
                      <a:pt x="668" y="0"/>
                    </a:moveTo>
                    <a:cubicBezTo>
                      <a:pt x="305" y="0"/>
                      <a:pt x="0" y="356"/>
                      <a:pt x="93" y="729"/>
                    </a:cubicBezTo>
                    <a:cubicBezTo>
                      <a:pt x="240" y="1398"/>
                      <a:pt x="533" y="2319"/>
                      <a:pt x="826" y="2612"/>
                    </a:cubicBezTo>
                    <a:cubicBezTo>
                      <a:pt x="1119" y="2926"/>
                      <a:pt x="1976" y="3135"/>
                      <a:pt x="2625" y="3219"/>
                    </a:cubicBezTo>
                    <a:cubicBezTo>
                      <a:pt x="2665" y="3227"/>
                      <a:pt x="2704" y="3231"/>
                      <a:pt x="2742" y="3231"/>
                    </a:cubicBezTo>
                    <a:cubicBezTo>
                      <a:pt x="3089" y="3231"/>
                      <a:pt x="3372" y="2907"/>
                      <a:pt x="3316" y="2549"/>
                    </a:cubicBezTo>
                    <a:cubicBezTo>
                      <a:pt x="3169" y="1900"/>
                      <a:pt x="3002" y="1063"/>
                      <a:pt x="2688" y="750"/>
                    </a:cubicBezTo>
                    <a:cubicBezTo>
                      <a:pt x="2395" y="436"/>
                      <a:pt x="1474" y="164"/>
                      <a:pt x="805" y="17"/>
                    </a:cubicBezTo>
                    <a:cubicBezTo>
                      <a:pt x="759" y="6"/>
                      <a:pt x="713" y="0"/>
                      <a:pt x="668"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51" name="Google Shape;351;p29"/>
            <p:cNvSpPr/>
            <p:nvPr/>
          </p:nvSpPr>
          <p:spPr>
            <a:xfrm rot="-8100000">
              <a:off x="6568427" y="4348461"/>
              <a:ext cx="68021" cy="61256"/>
            </a:xfrm>
            <a:custGeom>
              <a:avLst/>
              <a:gdLst/>
              <a:ahLst/>
              <a:cxnLst/>
              <a:rect l="l" t="t" r="r" b="b"/>
              <a:pathLst>
                <a:path w="1820" h="1639" extrusionOk="0">
                  <a:moveTo>
                    <a:pt x="1009" y="1"/>
                  </a:moveTo>
                  <a:cubicBezTo>
                    <a:pt x="987" y="1"/>
                    <a:pt x="965" y="2"/>
                    <a:pt x="942" y="4"/>
                  </a:cubicBezTo>
                  <a:cubicBezTo>
                    <a:pt x="796" y="4"/>
                    <a:pt x="608" y="25"/>
                    <a:pt x="482" y="108"/>
                  </a:cubicBezTo>
                  <a:cubicBezTo>
                    <a:pt x="357" y="171"/>
                    <a:pt x="273" y="276"/>
                    <a:pt x="168" y="422"/>
                  </a:cubicBezTo>
                  <a:cubicBezTo>
                    <a:pt x="1" y="631"/>
                    <a:pt x="1" y="1008"/>
                    <a:pt x="168" y="1217"/>
                  </a:cubicBezTo>
                  <a:cubicBezTo>
                    <a:pt x="273" y="1364"/>
                    <a:pt x="357" y="1489"/>
                    <a:pt x="482" y="1531"/>
                  </a:cubicBezTo>
                  <a:cubicBezTo>
                    <a:pt x="629" y="1615"/>
                    <a:pt x="796" y="1636"/>
                    <a:pt x="942" y="1636"/>
                  </a:cubicBezTo>
                  <a:cubicBezTo>
                    <a:pt x="964" y="1638"/>
                    <a:pt x="985" y="1639"/>
                    <a:pt x="1006" y="1639"/>
                  </a:cubicBezTo>
                  <a:cubicBezTo>
                    <a:pt x="1441" y="1639"/>
                    <a:pt x="1819" y="1238"/>
                    <a:pt x="1779" y="799"/>
                  </a:cubicBezTo>
                  <a:cubicBezTo>
                    <a:pt x="1759" y="400"/>
                    <a:pt x="1454" y="1"/>
                    <a:pt x="1009"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628650" y="273844"/>
            <a:ext cx="7886700" cy="994200"/>
          </a:xfrm>
          <a:prstGeom prst="rect">
            <a:avLst/>
          </a:prstGeom>
          <a:noFill/>
          <a:ln>
            <a:noFill/>
          </a:ln>
        </p:spPr>
        <p:txBody>
          <a:bodyPr spcFirstLastPara="1" wrap="square" lIns="68575" tIns="34275" rIns="68575" bIns="34275" anchor="ctr" anchorCtr="0">
            <a:noAutofit/>
          </a:bodyPr>
          <a:lstStyle>
            <a:lvl1pPr marR="0" lvl="0" algn="l" rtl="0">
              <a:lnSpc>
                <a:spcPct val="90000"/>
              </a:lnSpc>
              <a:spcBef>
                <a:spcPts val="0"/>
              </a:spcBef>
              <a:spcAft>
                <a:spcPts val="0"/>
              </a:spcAft>
              <a:buClr>
                <a:srgbClr val="071B55"/>
              </a:buClr>
              <a:buSzPts val="3300"/>
              <a:buFont typeface="Squada One"/>
              <a:buNone/>
              <a:defRPr sz="3300" b="1" i="0" u="none" strike="noStrike" cap="none">
                <a:solidFill>
                  <a:srgbClr val="071B55"/>
                </a:solidFill>
                <a:latin typeface="Squada One"/>
                <a:ea typeface="Squada One"/>
                <a:cs typeface="Squada One"/>
                <a:sym typeface="Squada One"/>
              </a:defRPr>
            </a:lvl1pPr>
            <a:lvl2pPr lvl="1">
              <a:spcBef>
                <a:spcPts val="0"/>
              </a:spcBef>
              <a:spcAft>
                <a:spcPts val="0"/>
              </a:spcAft>
              <a:buClr>
                <a:srgbClr val="071B55"/>
              </a:buClr>
              <a:buSzPts val="1100"/>
              <a:buNone/>
              <a:defRPr sz="1400">
                <a:solidFill>
                  <a:srgbClr val="071B55"/>
                </a:solidFill>
              </a:defRPr>
            </a:lvl2pPr>
            <a:lvl3pPr lvl="2">
              <a:spcBef>
                <a:spcPts val="0"/>
              </a:spcBef>
              <a:spcAft>
                <a:spcPts val="0"/>
              </a:spcAft>
              <a:buClr>
                <a:srgbClr val="071B55"/>
              </a:buClr>
              <a:buSzPts val="1100"/>
              <a:buNone/>
              <a:defRPr sz="1400">
                <a:solidFill>
                  <a:srgbClr val="071B55"/>
                </a:solidFill>
              </a:defRPr>
            </a:lvl3pPr>
            <a:lvl4pPr lvl="3">
              <a:spcBef>
                <a:spcPts val="0"/>
              </a:spcBef>
              <a:spcAft>
                <a:spcPts val="0"/>
              </a:spcAft>
              <a:buClr>
                <a:srgbClr val="071B55"/>
              </a:buClr>
              <a:buSzPts val="1100"/>
              <a:buNone/>
              <a:defRPr sz="1400">
                <a:solidFill>
                  <a:srgbClr val="071B55"/>
                </a:solidFill>
              </a:defRPr>
            </a:lvl4pPr>
            <a:lvl5pPr lvl="4">
              <a:spcBef>
                <a:spcPts val="0"/>
              </a:spcBef>
              <a:spcAft>
                <a:spcPts val="0"/>
              </a:spcAft>
              <a:buClr>
                <a:srgbClr val="071B55"/>
              </a:buClr>
              <a:buSzPts val="1100"/>
              <a:buNone/>
              <a:defRPr sz="1400">
                <a:solidFill>
                  <a:srgbClr val="071B55"/>
                </a:solidFill>
              </a:defRPr>
            </a:lvl5pPr>
            <a:lvl6pPr lvl="5">
              <a:spcBef>
                <a:spcPts val="0"/>
              </a:spcBef>
              <a:spcAft>
                <a:spcPts val="0"/>
              </a:spcAft>
              <a:buClr>
                <a:srgbClr val="071B55"/>
              </a:buClr>
              <a:buSzPts val="1100"/>
              <a:buNone/>
              <a:defRPr sz="1400">
                <a:solidFill>
                  <a:srgbClr val="071B55"/>
                </a:solidFill>
              </a:defRPr>
            </a:lvl6pPr>
            <a:lvl7pPr lvl="6">
              <a:spcBef>
                <a:spcPts val="0"/>
              </a:spcBef>
              <a:spcAft>
                <a:spcPts val="0"/>
              </a:spcAft>
              <a:buClr>
                <a:srgbClr val="071B55"/>
              </a:buClr>
              <a:buSzPts val="1100"/>
              <a:buNone/>
              <a:defRPr sz="1400">
                <a:solidFill>
                  <a:srgbClr val="071B55"/>
                </a:solidFill>
              </a:defRPr>
            </a:lvl7pPr>
            <a:lvl8pPr lvl="7">
              <a:spcBef>
                <a:spcPts val="0"/>
              </a:spcBef>
              <a:spcAft>
                <a:spcPts val="0"/>
              </a:spcAft>
              <a:buClr>
                <a:srgbClr val="071B55"/>
              </a:buClr>
              <a:buSzPts val="1100"/>
              <a:buNone/>
              <a:defRPr sz="1400">
                <a:solidFill>
                  <a:srgbClr val="071B55"/>
                </a:solidFill>
              </a:defRPr>
            </a:lvl8pPr>
            <a:lvl9pPr lvl="8">
              <a:spcBef>
                <a:spcPts val="0"/>
              </a:spcBef>
              <a:spcAft>
                <a:spcPts val="0"/>
              </a:spcAft>
              <a:buClr>
                <a:srgbClr val="071B55"/>
              </a:buClr>
              <a:buSzPts val="1100"/>
              <a:buNone/>
              <a:defRPr sz="1400">
                <a:solidFill>
                  <a:srgbClr val="071B55"/>
                </a:solidFill>
              </a:defRPr>
            </a:lvl9pPr>
          </a:lstStyle>
          <a:p>
            <a:endParaRPr/>
          </a:p>
        </p:txBody>
      </p:sp>
      <p:sp>
        <p:nvSpPr>
          <p:cNvPr id="7" name="Google Shape;7;p1"/>
          <p:cNvSpPr txBox="1">
            <a:spLocks noGrp="1"/>
          </p:cNvSpPr>
          <p:nvPr>
            <p:ph type="body" idx="1"/>
          </p:nvPr>
        </p:nvSpPr>
        <p:spPr>
          <a:xfrm>
            <a:off x="628650" y="1369219"/>
            <a:ext cx="7886700" cy="3263400"/>
          </a:xfrm>
          <a:prstGeom prst="rect">
            <a:avLst/>
          </a:prstGeom>
          <a:noFill/>
          <a:ln>
            <a:noFill/>
          </a:ln>
        </p:spPr>
        <p:txBody>
          <a:bodyPr spcFirstLastPara="1" wrap="square" lIns="68575" tIns="34275" rIns="68575" bIns="34275" anchor="t" anchorCtr="0">
            <a:noAutofit/>
          </a:bodyPr>
          <a:lstStyle>
            <a:lvl1pPr marL="457200" marR="0" lvl="0" indent="-285750" algn="l" rtl="0">
              <a:lnSpc>
                <a:spcPct val="90000"/>
              </a:lnSpc>
              <a:spcBef>
                <a:spcPts val="800"/>
              </a:spcBef>
              <a:spcAft>
                <a:spcPts val="0"/>
              </a:spcAft>
              <a:buClr>
                <a:srgbClr val="071B55"/>
              </a:buClr>
              <a:buSzPts val="900"/>
              <a:buFont typeface="Roboto Slab Light"/>
              <a:buChar char="•"/>
              <a:defRPr sz="900" i="0" u="none" strike="noStrike" cap="none">
                <a:solidFill>
                  <a:srgbClr val="071B55"/>
                </a:solidFill>
                <a:latin typeface="Roboto Slab Light"/>
                <a:ea typeface="Roboto Slab Light"/>
                <a:cs typeface="Roboto Slab Light"/>
                <a:sym typeface="Roboto Slab Light"/>
              </a:defRPr>
            </a:lvl1pPr>
            <a:lvl2pPr marL="914400" marR="0" lvl="1" indent="-285750" algn="l" rtl="0">
              <a:lnSpc>
                <a:spcPct val="90000"/>
              </a:lnSpc>
              <a:spcBef>
                <a:spcPts val="400"/>
              </a:spcBef>
              <a:spcAft>
                <a:spcPts val="0"/>
              </a:spcAft>
              <a:buClr>
                <a:srgbClr val="071B55"/>
              </a:buClr>
              <a:buSzPts val="900"/>
              <a:buFont typeface="Roboto Slab Light"/>
              <a:buChar char="•"/>
              <a:defRPr sz="900" i="0" u="none" strike="noStrike" cap="none">
                <a:solidFill>
                  <a:srgbClr val="071B55"/>
                </a:solidFill>
                <a:latin typeface="Roboto Slab Light"/>
                <a:ea typeface="Roboto Slab Light"/>
                <a:cs typeface="Roboto Slab Light"/>
                <a:sym typeface="Roboto Slab Light"/>
              </a:defRPr>
            </a:lvl2pPr>
            <a:lvl3pPr marL="1371600" marR="0" lvl="2" indent="-285750" algn="l" rtl="0">
              <a:lnSpc>
                <a:spcPct val="90000"/>
              </a:lnSpc>
              <a:spcBef>
                <a:spcPts val="400"/>
              </a:spcBef>
              <a:spcAft>
                <a:spcPts val="0"/>
              </a:spcAft>
              <a:buClr>
                <a:srgbClr val="071B55"/>
              </a:buClr>
              <a:buSzPts val="900"/>
              <a:buFont typeface="Roboto Slab Light"/>
              <a:buChar char="•"/>
              <a:defRPr sz="900" i="0" u="none" strike="noStrike" cap="none">
                <a:solidFill>
                  <a:srgbClr val="071B55"/>
                </a:solidFill>
                <a:latin typeface="Roboto Slab Light"/>
                <a:ea typeface="Roboto Slab Light"/>
                <a:cs typeface="Roboto Slab Light"/>
                <a:sym typeface="Roboto Slab Light"/>
              </a:defRPr>
            </a:lvl3pPr>
            <a:lvl4pPr marL="1828800" marR="0" lvl="3" indent="-285750" algn="l" rtl="0">
              <a:lnSpc>
                <a:spcPct val="90000"/>
              </a:lnSpc>
              <a:spcBef>
                <a:spcPts val="400"/>
              </a:spcBef>
              <a:spcAft>
                <a:spcPts val="0"/>
              </a:spcAft>
              <a:buClr>
                <a:srgbClr val="071B55"/>
              </a:buClr>
              <a:buSzPts val="900"/>
              <a:buFont typeface="Roboto Slab Light"/>
              <a:buChar char="•"/>
              <a:defRPr sz="900" i="0" u="none" strike="noStrike" cap="none">
                <a:solidFill>
                  <a:srgbClr val="071B55"/>
                </a:solidFill>
                <a:latin typeface="Roboto Slab Light"/>
                <a:ea typeface="Roboto Slab Light"/>
                <a:cs typeface="Roboto Slab Light"/>
                <a:sym typeface="Roboto Slab Light"/>
              </a:defRPr>
            </a:lvl4pPr>
            <a:lvl5pPr marL="2286000" marR="0" lvl="4" indent="-285750" algn="l" rtl="0">
              <a:lnSpc>
                <a:spcPct val="90000"/>
              </a:lnSpc>
              <a:spcBef>
                <a:spcPts val="400"/>
              </a:spcBef>
              <a:spcAft>
                <a:spcPts val="0"/>
              </a:spcAft>
              <a:buClr>
                <a:srgbClr val="071B55"/>
              </a:buClr>
              <a:buSzPts val="900"/>
              <a:buFont typeface="Roboto Slab Light"/>
              <a:buChar char="•"/>
              <a:defRPr sz="900" i="0" u="none" strike="noStrike" cap="none">
                <a:solidFill>
                  <a:srgbClr val="071B55"/>
                </a:solidFill>
                <a:latin typeface="Roboto Slab Light"/>
                <a:ea typeface="Roboto Slab Light"/>
                <a:cs typeface="Roboto Slab Light"/>
                <a:sym typeface="Roboto Slab Light"/>
              </a:defRPr>
            </a:lvl5pPr>
            <a:lvl6pPr marL="2743200" marR="0" lvl="5" indent="-285750" algn="l" rtl="0">
              <a:lnSpc>
                <a:spcPct val="90000"/>
              </a:lnSpc>
              <a:spcBef>
                <a:spcPts val="400"/>
              </a:spcBef>
              <a:spcAft>
                <a:spcPts val="0"/>
              </a:spcAft>
              <a:buClr>
                <a:srgbClr val="071B55"/>
              </a:buClr>
              <a:buSzPts val="900"/>
              <a:buFont typeface="Roboto Slab Light"/>
              <a:buChar char="•"/>
              <a:defRPr sz="900" i="0" u="none" strike="noStrike" cap="none">
                <a:solidFill>
                  <a:srgbClr val="071B55"/>
                </a:solidFill>
                <a:latin typeface="Roboto Slab Light"/>
                <a:ea typeface="Roboto Slab Light"/>
                <a:cs typeface="Roboto Slab Light"/>
                <a:sym typeface="Roboto Slab Light"/>
              </a:defRPr>
            </a:lvl6pPr>
            <a:lvl7pPr marL="3200400" marR="0" lvl="6" indent="-285750" algn="l" rtl="0">
              <a:lnSpc>
                <a:spcPct val="90000"/>
              </a:lnSpc>
              <a:spcBef>
                <a:spcPts val="400"/>
              </a:spcBef>
              <a:spcAft>
                <a:spcPts val="0"/>
              </a:spcAft>
              <a:buClr>
                <a:srgbClr val="071B55"/>
              </a:buClr>
              <a:buSzPts val="900"/>
              <a:buFont typeface="Roboto Slab Light"/>
              <a:buChar char="•"/>
              <a:defRPr sz="900" i="0" u="none" strike="noStrike" cap="none">
                <a:solidFill>
                  <a:srgbClr val="071B55"/>
                </a:solidFill>
                <a:latin typeface="Roboto Slab Light"/>
                <a:ea typeface="Roboto Slab Light"/>
                <a:cs typeface="Roboto Slab Light"/>
                <a:sym typeface="Roboto Slab Light"/>
              </a:defRPr>
            </a:lvl7pPr>
            <a:lvl8pPr marL="3657600" marR="0" lvl="7" indent="-285750" algn="l" rtl="0">
              <a:lnSpc>
                <a:spcPct val="90000"/>
              </a:lnSpc>
              <a:spcBef>
                <a:spcPts val="400"/>
              </a:spcBef>
              <a:spcAft>
                <a:spcPts val="0"/>
              </a:spcAft>
              <a:buClr>
                <a:srgbClr val="071B55"/>
              </a:buClr>
              <a:buSzPts val="900"/>
              <a:buFont typeface="Roboto Slab Light"/>
              <a:buChar char="•"/>
              <a:defRPr sz="900" i="0" u="none" strike="noStrike" cap="none">
                <a:solidFill>
                  <a:srgbClr val="071B55"/>
                </a:solidFill>
                <a:latin typeface="Roboto Slab Light"/>
                <a:ea typeface="Roboto Slab Light"/>
                <a:cs typeface="Roboto Slab Light"/>
                <a:sym typeface="Roboto Slab Light"/>
              </a:defRPr>
            </a:lvl8pPr>
            <a:lvl9pPr marL="4114800" marR="0" lvl="8" indent="-285750" algn="l" rtl="0">
              <a:lnSpc>
                <a:spcPct val="90000"/>
              </a:lnSpc>
              <a:spcBef>
                <a:spcPts val="400"/>
              </a:spcBef>
              <a:spcAft>
                <a:spcPts val="0"/>
              </a:spcAft>
              <a:buClr>
                <a:srgbClr val="071B55"/>
              </a:buClr>
              <a:buSzPts val="900"/>
              <a:buFont typeface="Roboto Slab Light"/>
              <a:buChar char="•"/>
              <a:defRPr sz="900" i="0" u="none" strike="noStrike" cap="none">
                <a:solidFill>
                  <a:srgbClr val="071B55"/>
                </a:solidFill>
                <a:latin typeface="Roboto Slab Light"/>
                <a:ea typeface="Roboto Slab Light"/>
                <a:cs typeface="Roboto Slab Light"/>
                <a:sym typeface="Roboto Slab Light"/>
              </a:defRPr>
            </a:lvl9pPr>
          </a:lstStyle>
          <a:p>
            <a:endParaRPr/>
          </a:p>
        </p:txBody>
      </p:sp>
      <p:sp>
        <p:nvSpPr>
          <p:cNvPr id="8" name="Google Shape;8;p1"/>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marR="0" lvl="0" algn="l" rtl="0">
              <a:spcBef>
                <a:spcPts val="0"/>
              </a:spcBef>
              <a:spcAft>
                <a:spcPts val="0"/>
              </a:spcAft>
              <a:buSzPts val="1100"/>
              <a:buNone/>
              <a:defRPr sz="900" b="0" i="0" u="none" strike="noStrike" cap="none">
                <a:solidFill>
                  <a:srgbClr val="88888C"/>
                </a:solidFill>
                <a:latin typeface="Calibri"/>
                <a:ea typeface="Calibri"/>
                <a:cs typeface="Calibri"/>
                <a:sym typeface="Calibri"/>
              </a:defRPr>
            </a:lvl1pPr>
            <a:lvl2pPr marR="0" lvl="1"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9pPr>
          </a:lstStyle>
          <a:p>
            <a:endParaRPr/>
          </a:p>
        </p:txBody>
      </p:sp>
      <p:sp>
        <p:nvSpPr>
          <p:cNvPr id="9" name="Google Shape;9;p1"/>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marR="0" lvl="0" algn="ctr" rtl="0">
              <a:spcBef>
                <a:spcPts val="0"/>
              </a:spcBef>
              <a:spcAft>
                <a:spcPts val="0"/>
              </a:spcAft>
              <a:buSzPts val="1100"/>
              <a:buNone/>
              <a:defRPr sz="900" b="0" i="0" u="none" strike="noStrike" cap="none">
                <a:solidFill>
                  <a:srgbClr val="88888C"/>
                </a:solidFill>
                <a:latin typeface="Calibri"/>
                <a:ea typeface="Calibri"/>
                <a:cs typeface="Calibri"/>
                <a:sym typeface="Calibri"/>
              </a:defRPr>
            </a:lvl1pPr>
            <a:lvl2pPr marR="0" lvl="1"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9pPr>
          </a:lstStyle>
          <a:p>
            <a:endParaRPr/>
          </a:p>
        </p:txBody>
      </p:sp>
      <p:sp>
        <p:nvSpPr>
          <p:cNvPr id="10" name="Google Shape;10;p1"/>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marR="0" lvl="0" indent="0" algn="r" rtl="0">
              <a:spcBef>
                <a:spcPts val="0"/>
              </a:spcBef>
              <a:buNone/>
              <a:defRPr sz="900" b="0" i="0" u="none" strike="noStrike" cap="none">
                <a:solidFill>
                  <a:srgbClr val="88888C"/>
                </a:solidFill>
                <a:latin typeface="Calibri"/>
                <a:ea typeface="Calibri"/>
                <a:cs typeface="Calibri"/>
                <a:sym typeface="Calibri"/>
              </a:defRPr>
            </a:lvl1pPr>
            <a:lvl2pPr marL="0" marR="0" lvl="1" indent="0" algn="r" rtl="0">
              <a:spcBef>
                <a:spcPts val="0"/>
              </a:spcBef>
              <a:buNone/>
              <a:defRPr sz="900" b="0" i="0" u="none" strike="noStrike" cap="none">
                <a:solidFill>
                  <a:srgbClr val="88888C"/>
                </a:solidFill>
                <a:latin typeface="Calibri"/>
                <a:ea typeface="Calibri"/>
                <a:cs typeface="Calibri"/>
                <a:sym typeface="Calibri"/>
              </a:defRPr>
            </a:lvl2pPr>
            <a:lvl3pPr marL="0" marR="0" lvl="2" indent="0" algn="r" rtl="0">
              <a:spcBef>
                <a:spcPts val="0"/>
              </a:spcBef>
              <a:buNone/>
              <a:defRPr sz="900" b="0" i="0" u="none" strike="noStrike" cap="none">
                <a:solidFill>
                  <a:srgbClr val="88888C"/>
                </a:solidFill>
                <a:latin typeface="Calibri"/>
                <a:ea typeface="Calibri"/>
                <a:cs typeface="Calibri"/>
                <a:sym typeface="Calibri"/>
              </a:defRPr>
            </a:lvl3pPr>
            <a:lvl4pPr marL="0" marR="0" lvl="3" indent="0" algn="r" rtl="0">
              <a:spcBef>
                <a:spcPts val="0"/>
              </a:spcBef>
              <a:buNone/>
              <a:defRPr sz="900" b="0" i="0" u="none" strike="noStrike" cap="none">
                <a:solidFill>
                  <a:srgbClr val="88888C"/>
                </a:solidFill>
                <a:latin typeface="Calibri"/>
                <a:ea typeface="Calibri"/>
                <a:cs typeface="Calibri"/>
                <a:sym typeface="Calibri"/>
              </a:defRPr>
            </a:lvl4pPr>
            <a:lvl5pPr marL="0" marR="0" lvl="4" indent="0" algn="r" rtl="0">
              <a:spcBef>
                <a:spcPts val="0"/>
              </a:spcBef>
              <a:buNone/>
              <a:defRPr sz="900" b="0" i="0" u="none" strike="noStrike" cap="none">
                <a:solidFill>
                  <a:srgbClr val="88888C"/>
                </a:solidFill>
                <a:latin typeface="Calibri"/>
                <a:ea typeface="Calibri"/>
                <a:cs typeface="Calibri"/>
                <a:sym typeface="Calibri"/>
              </a:defRPr>
            </a:lvl5pPr>
            <a:lvl6pPr marL="0" marR="0" lvl="5" indent="0" algn="r" rtl="0">
              <a:spcBef>
                <a:spcPts val="0"/>
              </a:spcBef>
              <a:buNone/>
              <a:defRPr sz="900" b="0" i="0" u="none" strike="noStrike" cap="none">
                <a:solidFill>
                  <a:srgbClr val="88888C"/>
                </a:solidFill>
                <a:latin typeface="Calibri"/>
                <a:ea typeface="Calibri"/>
                <a:cs typeface="Calibri"/>
                <a:sym typeface="Calibri"/>
              </a:defRPr>
            </a:lvl6pPr>
            <a:lvl7pPr marL="0" marR="0" lvl="6" indent="0" algn="r" rtl="0">
              <a:spcBef>
                <a:spcPts val="0"/>
              </a:spcBef>
              <a:buNone/>
              <a:defRPr sz="900" b="0" i="0" u="none" strike="noStrike" cap="none">
                <a:solidFill>
                  <a:srgbClr val="88888C"/>
                </a:solidFill>
                <a:latin typeface="Calibri"/>
                <a:ea typeface="Calibri"/>
                <a:cs typeface="Calibri"/>
                <a:sym typeface="Calibri"/>
              </a:defRPr>
            </a:lvl7pPr>
            <a:lvl8pPr marL="0" marR="0" lvl="7" indent="0" algn="r" rtl="0">
              <a:spcBef>
                <a:spcPts val="0"/>
              </a:spcBef>
              <a:buNone/>
              <a:defRPr sz="900" b="0" i="0" u="none" strike="noStrike" cap="none">
                <a:solidFill>
                  <a:srgbClr val="88888C"/>
                </a:solidFill>
                <a:latin typeface="Calibri"/>
                <a:ea typeface="Calibri"/>
                <a:cs typeface="Calibri"/>
                <a:sym typeface="Calibri"/>
              </a:defRPr>
            </a:lvl8pPr>
            <a:lvl9pPr marL="0" marR="0" lvl="8" indent="0" algn="r" rtl="0">
              <a:spcBef>
                <a:spcPts val="0"/>
              </a:spcBef>
              <a:buNone/>
              <a:defRPr sz="900" b="0" i="0" u="none" strike="noStrike" cap="none">
                <a:solidFill>
                  <a:srgbClr val="88888C"/>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 id="2147483667" r:id="rId20"/>
    <p:sldLayoutId id="2147483668" r:id="rId21"/>
    <p:sldLayoutId id="2147483669" r:id="rId22"/>
    <p:sldLayoutId id="2147483670" r:id="rId23"/>
    <p:sldLayoutId id="2147483671" r:id="rId24"/>
    <p:sldLayoutId id="2147483672" r:id="rId25"/>
    <p:sldLayoutId id="2147483673" r:id="rId26"/>
    <p:sldLayoutId id="2147483674" r:id="rId27"/>
    <p:sldLayoutId id="2147483675" r:id="rId28"/>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microsoft.com/office/2007/relationships/hdphoto" Target="../media/hdphoto1.wdp"/></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0.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21.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21.xml"/><Relationship Id="rId5" Type="http://schemas.openxmlformats.org/officeDocument/2006/relationships/image" Target="../media/image8.png"/><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21.xml"/></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21.xml"/></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8.xml"/><Relationship Id="rId1" Type="http://schemas.openxmlformats.org/officeDocument/2006/relationships/slideLayout" Target="../slideLayouts/slideLayout21.xml"/></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9.xml"/><Relationship Id="rId1" Type="http://schemas.openxmlformats.org/officeDocument/2006/relationships/slideLayout" Target="../slideLayouts/slideLayout21.xml"/></Relationships>
</file>

<file path=ppt/slides/_rels/slide1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0.xml"/><Relationship Id="rId1" Type="http://schemas.openxmlformats.org/officeDocument/2006/relationships/slideLayout" Target="../slideLayouts/slideLayout21.xml"/></Relationships>
</file>

<file path=ppt/slides/_rels/slide1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1.xml"/><Relationship Id="rId1" Type="http://schemas.openxmlformats.org/officeDocument/2006/relationships/slideLayout" Target="../slideLayouts/slideLayout21.xml"/></Relationships>
</file>

<file path=ppt/slides/_rels/slide1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2.xml"/><Relationship Id="rId1" Type="http://schemas.openxmlformats.org/officeDocument/2006/relationships/slideLayout" Target="../slideLayouts/slideLayout21.xml"/></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3.xml"/><Relationship Id="rId1" Type="http://schemas.openxmlformats.org/officeDocument/2006/relationships/slideLayout" Target="../slideLayouts/slideLayout21.xml"/></Relationships>
</file>

<file path=ppt/slides/_rels/slide1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4.xml"/><Relationship Id="rId1" Type="http://schemas.openxmlformats.org/officeDocument/2006/relationships/slideLayout" Target="../slideLayouts/slideLayout21.xml"/></Relationships>
</file>

<file path=ppt/slides/_rels/slide1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5.xml"/><Relationship Id="rId1" Type="http://schemas.openxmlformats.org/officeDocument/2006/relationships/slideLayout" Target="../slideLayouts/slideLayout2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1.xml"/></Relationships>
</file>

<file path=ppt/slides/_rels/slide17.xml.rels><?xml version="1.0" encoding="UTF-8" standalone="yes"?>
<Relationships xmlns="http://schemas.openxmlformats.org/package/2006/relationships"><Relationship Id="rId3" Type="http://schemas.openxmlformats.org/officeDocument/2006/relationships/image" Target="../media/image19.png"/><Relationship Id="rId7" Type="http://schemas.openxmlformats.org/officeDocument/2006/relationships/image" Target="../media/image22.png"/><Relationship Id="rId2" Type="http://schemas.openxmlformats.org/officeDocument/2006/relationships/notesSlide" Target="../notesSlides/notesSlide17.xml"/><Relationship Id="rId1" Type="http://schemas.openxmlformats.org/officeDocument/2006/relationships/slideLayout" Target="../slideLayouts/slideLayout20.xml"/><Relationship Id="rId6" Type="http://schemas.microsoft.com/office/2007/relationships/hdphoto" Target="../media/hdphoto2.wdp"/><Relationship Id="rId5" Type="http://schemas.openxmlformats.org/officeDocument/2006/relationships/image" Target="../media/image21.png"/><Relationship Id="rId4" Type="http://schemas.openxmlformats.org/officeDocument/2006/relationships/image" Target="../media/image20.png"/></Relationships>
</file>

<file path=ppt/slides/_rels/slide18.xml.rels><?xml version="1.0" encoding="UTF-8" standalone="yes"?>
<Relationships xmlns="http://schemas.openxmlformats.org/package/2006/relationships"><Relationship Id="rId8" Type="http://schemas.openxmlformats.org/officeDocument/2006/relationships/image" Target="../media/image26.png"/><Relationship Id="rId3" Type="http://schemas.openxmlformats.org/officeDocument/2006/relationships/image" Target="../media/image23.png"/><Relationship Id="rId7" Type="http://schemas.microsoft.com/office/2007/relationships/hdphoto" Target="../media/hdphoto4.wdp"/><Relationship Id="rId2" Type="http://schemas.openxmlformats.org/officeDocument/2006/relationships/notesSlide" Target="../notesSlides/notesSlide18.xml"/><Relationship Id="rId1" Type="http://schemas.openxmlformats.org/officeDocument/2006/relationships/slideLayout" Target="../slideLayouts/slideLayout20.xml"/><Relationship Id="rId6" Type="http://schemas.openxmlformats.org/officeDocument/2006/relationships/image" Target="../media/image25.png"/><Relationship Id="rId5" Type="http://schemas.microsoft.com/office/2007/relationships/hdphoto" Target="../media/hdphoto3.wdp"/><Relationship Id="rId4" Type="http://schemas.openxmlformats.org/officeDocument/2006/relationships/image" Target="../media/image24.png"/><Relationship Id="rId9" Type="http://schemas.microsoft.com/office/2007/relationships/hdphoto" Target="../media/hdphoto5.wdp"/></Relationships>
</file>

<file path=ppt/slides/_rels/slide19.xml.rels><?xml version="1.0" encoding="UTF-8" standalone="yes"?>
<Relationships xmlns="http://schemas.openxmlformats.org/package/2006/relationships"><Relationship Id="rId8" Type="http://schemas.openxmlformats.org/officeDocument/2006/relationships/image" Target="../media/image30.png"/><Relationship Id="rId3" Type="http://schemas.openxmlformats.org/officeDocument/2006/relationships/image" Target="../media/image27.png"/><Relationship Id="rId7" Type="http://schemas.microsoft.com/office/2007/relationships/hdphoto" Target="../media/hdphoto7.wdp"/><Relationship Id="rId2" Type="http://schemas.openxmlformats.org/officeDocument/2006/relationships/notesSlide" Target="../notesSlides/notesSlide19.xml"/><Relationship Id="rId1" Type="http://schemas.openxmlformats.org/officeDocument/2006/relationships/slideLayout" Target="../slideLayouts/slideLayout20.xml"/><Relationship Id="rId6" Type="http://schemas.openxmlformats.org/officeDocument/2006/relationships/image" Target="../media/image29.png"/><Relationship Id="rId11" Type="http://schemas.microsoft.com/office/2007/relationships/hdphoto" Target="../media/hdphoto9.wdp"/><Relationship Id="rId5" Type="http://schemas.openxmlformats.org/officeDocument/2006/relationships/image" Target="../media/image28.png"/><Relationship Id="rId10" Type="http://schemas.openxmlformats.org/officeDocument/2006/relationships/image" Target="../media/image31.png"/><Relationship Id="rId4" Type="http://schemas.microsoft.com/office/2007/relationships/hdphoto" Target="../media/hdphoto6.wdp"/><Relationship Id="rId9" Type="http://schemas.microsoft.com/office/2007/relationships/hdphoto" Target="../media/hdphoto8.wdp"/></Relationships>
</file>

<file path=ppt/slides/_rels/slide20.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0.xml"/><Relationship Id="rId1" Type="http://schemas.openxmlformats.org/officeDocument/2006/relationships/slideLayout" Target="../slideLayouts/slideLayout22.xml"/></Relationships>
</file>

<file path=ppt/slides/_rels/slide21.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21.xml"/><Relationship Id="rId1" Type="http://schemas.openxmlformats.org/officeDocument/2006/relationships/slideLayout" Target="../slideLayouts/slideLayout22.xml"/></Relationships>
</file>

<file path=ppt/slides/_rels/slide22.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22.xml"/><Relationship Id="rId1" Type="http://schemas.openxmlformats.org/officeDocument/2006/relationships/slideLayout" Target="../slideLayouts/slideLayout22.xml"/><Relationship Id="rId6" Type="http://schemas.microsoft.com/office/2007/relationships/hdphoto" Target="../media/hdphoto11.wdp"/><Relationship Id="rId5" Type="http://schemas.openxmlformats.org/officeDocument/2006/relationships/image" Target="../media/image35.png"/><Relationship Id="rId4" Type="http://schemas.microsoft.com/office/2007/relationships/hdphoto" Target="../media/hdphoto10.wdp"/></Relationships>
</file>

<file path=ppt/slides/_rels/slide23.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23.xml"/><Relationship Id="rId1" Type="http://schemas.openxmlformats.org/officeDocument/2006/relationships/slideLayout" Target="../slideLayouts/slideLayout22.xml"/></Relationships>
</file>

<file path=ppt/slides/_rels/slide24.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24.xml"/><Relationship Id="rId1" Type="http://schemas.openxmlformats.org/officeDocument/2006/relationships/slideLayout" Target="../slideLayouts/slideLayout2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2.xml"/></Relationships>
</file>

<file path=ppt/slides/_rels/slide26.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26.xml"/><Relationship Id="rId1" Type="http://schemas.openxmlformats.org/officeDocument/2006/relationships/slideLayout" Target="../slideLayouts/slideLayout21.xml"/></Relationships>
</file>

<file path=ppt/slides/_rels/slide27.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27.xml"/><Relationship Id="rId1" Type="http://schemas.openxmlformats.org/officeDocument/2006/relationships/slideLayout" Target="../slideLayouts/slideLayout15.xml"/></Relationships>
</file>

<file path=ppt/slides/_rels/slide28.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28.xml"/><Relationship Id="rId1" Type="http://schemas.openxmlformats.org/officeDocument/2006/relationships/slideLayout" Target="../slideLayouts/slideLayout20.xml"/></Relationships>
</file>

<file path=ppt/slides/_rels/slide29.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29.xml"/><Relationship Id="rId1" Type="http://schemas.openxmlformats.org/officeDocument/2006/relationships/slideLayout" Target="../slideLayouts/slideLayout11.xml"/><Relationship Id="rId4" Type="http://schemas.microsoft.com/office/2007/relationships/hdphoto" Target="../media/hdphoto12.wdp"/></Relationships>
</file>

<file path=ppt/slides/_rels/slide30.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30.xml"/><Relationship Id="rId1" Type="http://schemas.openxmlformats.org/officeDocument/2006/relationships/slideLayout" Target="../slideLayouts/slideLayout24.xml"/><Relationship Id="rId4" Type="http://schemas.microsoft.com/office/2007/relationships/hdphoto" Target="../media/hdphoto13.wdp"/></Relationships>
</file>

<file path=ppt/slides/_rels/slide31.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31.xml"/><Relationship Id="rId1" Type="http://schemas.openxmlformats.org/officeDocument/2006/relationships/slideLayout" Target="../slideLayouts/slideLayout21.xml"/></Relationships>
</file>

<file path=ppt/slides/_rels/slide32.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32.xml"/><Relationship Id="rId1" Type="http://schemas.openxmlformats.org/officeDocument/2006/relationships/slideLayout" Target="../slideLayouts/slideLayout19.xml"/></Relationships>
</file>

<file path=ppt/slides/_rels/slide33.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33.xml"/><Relationship Id="rId1" Type="http://schemas.openxmlformats.org/officeDocument/2006/relationships/slideLayout" Target="../slideLayouts/slideLayout15.xml"/></Relationships>
</file>

<file path=ppt/slides/_rels/slide34.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34.xml"/><Relationship Id="rId1" Type="http://schemas.openxmlformats.org/officeDocument/2006/relationships/slideLayout" Target="../slideLayouts/slideLayout15.xml"/></Relationships>
</file>

<file path=ppt/slides/_rels/slide35.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35.xml"/><Relationship Id="rId1" Type="http://schemas.openxmlformats.org/officeDocument/2006/relationships/slideLayout" Target="../slideLayouts/slideLayout15.xml"/></Relationships>
</file>

<file path=ppt/slides/_rels/slide36.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notesSlide" Target="../notesSlides/notesSlide36.xml"/><Relationship Id="rId1" Type="http://schemas.openxmlformats.org/officeDocument/2006/relationships/slideLayout" Target="../slideLayouts/slideLayout15.xml"/></Relationships>
</file>

<file path=ppt/slides/_rels/slide37.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37.xml"/><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38.xml"/><Relationship Id="rId1" Type="http://schemas.openxmlformats.org/officeDocument/2006/relationships/slideLayout" Target="../slideLayouts/slideLayout24.xml"/><Relationship Id="rId4" Type="http://schemas.microsoft.com/office/2007/relationships/hdphoto" Target="../media/hdphoto14.wdp"/></Relationships>
</file>

<file path=ppt/slides/_rels/slide39.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notesSlide" Target="../notesSlides/notesSlide39.xml"/><Relationship Id="rId1" Type="http://schemas.openxmlformats.org/officeDocument/2006/relationships/slideLayout" Target="../slideLayouts/slideLayout21.xml"/></Relationships>
</file>

<file path=ppt/slides/_rels/slide40.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40.xml"/><Relationship Id="rId1" Type="http://schemas.openxmlformats.org/officeDocument/2006/relationships/slideLayout" Target="../slideLayouts/slideLayout24.xml"/></Relationships>
</file>

<file path=ppt/slides/_rels/slide41.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notesSlide" Target="../notesSlides/notesSlide41.xml"/><Relationship Id="rId1" Type="http://schemas.openxmlformats.org/officeDocument/2006/relationships/slideLayout" Target="../slideLayouts/slideLayout15.xml"/></Relationships>
</file>

<file path=ppt/slides/_rels/slide42.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42.xml"/><Relationship Id="rId1" Type="http://schemas.openxmlformats.org/officeDocument/2006/relationships/slideLayout" Target="../slideLayouts/slideLayout24.xml"/></Relationships>
</file>

<file path=ppt/slides/_rels/slide43.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notesSlide" Target="../notesSlides/notesSlide43.xml"/><Relationship Id="rId1" Type="http://schemas.openxmlformats.org/officeDocument/2006/relationships/slideLayout" Target="../slideLayouts/slideLayout4.xml"/></Relationships>
</file>

<file path=ppt/slides/_rels/slide44.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44.xml"/><Relationship Id="rId1" Type="http://schemas.openxmlformats.org/officeDocument/2006/relationships/slideLayout" Target="../slideLayouts/slideLayout25.xml"/></Relationships>
</file>

<file path=ppt/slides/_rels/slide45.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notesSlide" Target="../notesSlides/notesSlide45.xml"/><Relationship Id="rId1" Type="http://schemas.openxmlformats.org/officeDocument/2006/relationships/slideLayout" Target="../slideLayouts/slideLayout4.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10.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10.xml"/></Relationships>
</file>

<file path=ppt/slides/_rels/slide48.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48.xml"/><Relationship Id="rId1" Type="http://schemas.openxmlformats.org/officeDocument/2006/relationships/slideLayout" Target="../slideLayouts/slideLayout4.xml"/></Relationships>
</file>

<file path=ppt/slides/_rels/slide49.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49.xml"/><Relationship Id="rId1" Type="http://schemas.openxmlformats.org/officeDocument/2006/relationships/slideLayout" Target="../slideLayouts/slideLayout25.xml"/></Relationships>
</file>

<file path=ppt/slides/_rels/slide50.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50.xml"/><Relationship Id="rId1" Type="http://schemas.openxmlformats.org/officeDocument/2006/relationships/slideLayout" Target="../slideLayouts/slideLayout24.xml"/></Relationships>
</file>

<file path=ppt/slides/_rels/slide51.xml.rels><?xml version="1.0" encoding="UTF-8" standalone="yes"?>
<Relationships xmlns="http://schemas.openxmlformats.org/package/2006/relationships"><Relationship Id="rId3" Type="http://schemas.openxmlformats.org/officeDocument/2006/relationships/image" Target="../media/image61.jpg"/><Relationship Id="rId2" Type="http://schemas.openxmlformats.org/officeDocument/2006/relationships/notesSlide" Target="../notesSlides/notesSlide51.xml"/><Relationship Id="rId1" Type="http://schemas.openxmlformats.org/officeDocument/2006/relationships/slideLayout" Target="../slideLayouts/slideLayout20.xml"/></Relationships>
</file>

<file path=ppt/slides/_rels/slide52.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52.xml"/><Relationship Id="rId1" Type="http://schemas.openxmlformats.org/officeDocument/2006/relationships/slideLayout" Target="../slideLayouts/slideLayout4.xml"/></Relationships>
</file>

<file path=ppt/slides/_rels/slide53.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53.xml"/><Relationship Id="rId1" Type="http://schemas.openxmlformats.org/officeDocument/2006/relationships/slideLayout" Target="../slideLayouts/slideLayout25.xml"/></Relationships>
</file>

<file path=ppt/slides/_rels/slide54.x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slideLayout" Target="../slideLayouts/slideLayout25.xml"/></Relationships>
</file>

<file path=ppt/slides/_rels/slide55.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54.xml"/><Relationship Id="rId1" Type="http://schemas.openxmlformats.org/officeDocument/2006/relationships/slideLayout" Target="../slideLayouts/slideLayout24.xml"/></Relationships>
</file>

<file path=ppt/slides/_rels/slide56.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55.xml"/><Relationship Id="rId1" Type="http://schemas.openxmlformats.org/officeDocument/2006/relationships/slideLayout" Target="../slideLayouts/slideLayout5.xml"/></Relationships>
</file>

<file path=ppt/slides/_rels/slide57.xml.rels><?xml version="1.0" encoding="UTF-8" standalone="yes"?>
<Relationships xmlns="http://schemas.openxmlformats.org/package/2006/relationships"><Relationship Id="rId2" Type="http://schemas.openxmlformats.org/officeDocument/2006/relationships/image" Target="../media/image67.png"/><Relationship Id="rId1" Type="http://schemas.openxmlformats.org/officeDocument/2006/relationships/slideLayout" Target="../slideLayouts/slideLayout5.xml"/></Relationships>
</file>

<file path=ppt/slides/_rels/slide58.xml.rels><?xml version="1.0" encoding="UTF-8" standalone="yes"?>
<Relationships xmlns="http://schemas.openxmlformats.org/package/2006/relationships"><Relationship Id="rId3" Type="http://schemas.openxmlformats.org/officeDocument/2006/relationships/image" Target="../media/image68.jpg"/><Relationship Id="rId2" Type="http://schemas.openxmlformats.org/officeDocument/2006/relationships/notesSlide" Target="../notesSlides/notesSlide56.xml"/><Relationship Id="rId1" Type="http://schemas.openxmlformats.org/officeDocument/2006/relationships/slideLayout" Target="../slideLayouts/slideLayout4.xml"/></Relationships>
</file>

<file path=ppt/slides/_rels/slide59.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57.xml"/><Relationship Id="rId1" Type="http://schemas.openxmlformats.org/officeDocument/2006/relationships/slideLayout" Target="../slideLayouts/slideLayout25.xml"/><Relationship Id="rId4" Type="http://schemas.microsoft.com/office/2007/relationships/hdphoto" Target="../media/hdphoto15.wdp"/></Relationships>
</file>

<file path=ppt/slides/_rels/slide60.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notesSlide" Target="../notesSlides/notesSlide58.xml"/><Relationship Id="rId1" Type="http://schemas.openxmlformats.org/officeDocument/2006/relationships/slideLayout" Target="../slideLayouts/slideLayout14.xml"/><Relationship Id="rId4" Type="http://schemas.microsoft.com/office/2007/relationships/hdphoto" Target="../media/hdphoto16.wdp"/></Relationships>
</file>

<file path=ppt/slides/_rels/slide61.xml.rels><?xml version="1.0" encoding="UTF-8" standalone="yes"?>
<Relationships xmlns="http://schemas.openxmlformats.org/package/2006/relationships"><Relationship Id="rId3" Type="http://schemas.microsoft.com/office/2007/relationships/hdphoto" Target="../media/hdphoto17.wdp"/><Relationship Id="rId2" Type="http://schemas.openxmlformats.org/officeDocument/2006/relationships/image" Target="../media/image71.png"/><Relationship Id="rId1" Type="http://schemas.openxmlformats.org/officeDocument/2006/relationships/slideLayout" Target="../slideLayouts/slideLayout14.xml"/></Relationships>
</file>

<file path=ppt/slides/_rels/slide62.xml.rels><?xml version="1.0" encoding="UTF-8" standalone="yes"?>
<Relationships xmlns="http://schemas.openxmlformats.org/package/2006/relationships"><Relationship Id="rId3" Type="http://schemas.openxmlformats.org/officeDocument/2006/relationships/image" Target="../media/image72.jpg"/><Relationship Id="rId2" Type="http://schemas.openxmlformats.org/officeDocument/2006/relationships/notesSlide" Target="../notesSlides/notesSlide59.xml"/><Relationship Id="rId1" Type="http://schemas.openxmlformats.org/officeDocument/2006/relationships/slideLayout" Target="../slideLayouts/slideLayout21.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20.xml"/></Relationships>
</file>

<file path=ppt/slides/_rels/slide64.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notesSlide" Target="../notesSlides/notesSlide61.xml"/><Relationship Id="rId1" Type="http://schemas.openxmlformats.org/officeDocument/2006/relationships/slideLayout" Target="../slideLayouts/slideLayout15.xml"/></Relationships>
</file>

<file path=ppt/slides/_rels/slide65.xml.rels><?xml version="1.0" encoding="UTF-8" standalone="yes"?>
<Relationships xmlns="http://schemas.openxmlformats.org/package/2006/relationships"><Relationship Id="rId3" Type="http://schemas.openxmlformats.org/officeDocument/2006/relationships/image" Target="../media/image74.jpg"/><Relationship Id="rId2" Type="http://schemas.openxmlformats.org/officeDocument/2006/relationships/notesSlide" Target="../notesSlides/notesSlide62.xml"/><Relationship Id="rId1" Type="http://schemas.openxmlformats.org/officeDocument/2006/relationships/slideLayout" Target="../slideLayouts/slideLayout15.xml"/></Relationships>
</file>

<file path=ppt/slides/_rels/slide66.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notesSlide" Target="../notesSlides/notesSlide63.xml"/><Relationship Id="rId1" Type="http://schemas.openxmlformats.org/officeDocument/2006/relationships/slideLayout" Target="../slideLayouts/slideLayout25.xml"/></Relationships>
</file>

<file path=ppt/slides/_rels/slide67.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notesSlide" Target="../notesSlides/notesSlide64.xml"/><Relationship Id="rId1" Type="http://schemas.openxmlformats.org/officeDocument/2006/relationships/slideLayout" Target="../slideLayouts/slideLayout24.xml"/><Relationship Id="rId4" Type="http://schemas.openxmlformats.org/officeDocument/2006/relationships/image" Target="../media/image77.png"/></Relationships>
</file>

<file path=ppt/slides/_rels/slide68.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notesSlide" Target="../notesSlides/notesSlide65.xml"/><Relationship Id="rId1" Type="http://schemas.openxmlformats.org/officeDocument/2006/relationships/slideLayout" Target="../slideLayouts/slideLayout25.xml"/></Relationships>
</file>

<file path=ppt/slides/_rels/slide69.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notesSlide" Target="../notesSlides/notesSlide66.xml"/><Relationship Id="rId1" Type="http://schemas.openxmlformats.org/officeDocument/2006/relationships/slideLayout" Target="../slideLayouts/slideLayout24.xml"/><Relationship Id="rId4" Type="http://schemas.microsoft.com/office/2007/relationships/hdphoto" Target="../media/hdphoto18.wdp"/></Relationships>
</file>

<file path=ppt/slides/_rels/slide70.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notesSlide" Target="../notesSlides/notesSlide67.xml"/><Relationship Id="rId1" Type="http://schemas.openxmlformats.org/officeDocument/2006/relationships/slideLayout" Target="../slideLayouts/slideLayout25.xml"/><Relationship Id="rId4" Type="http://schemas.microsoft.com/office/2007/relationships/hdphoto" Target="../media/hdphoto19.wdp"/></Relationships>
</file>

<file path=ppt/slides/_rels/slide71.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notesSlide" Target="../notesSlides/notesSlide68.xml"/><Relationship Id="rId1" Type="http://schemas.openxmlformats.org/officeDocument/2006/relationships/slideLayout" Target="../slideLayouts/slideLayout24.xml"/><Relationship Id="rId4" Type="http://schemas.microsoft.com/office/2007/relationships/hdphoto" Target="../media/hdphoto20.wdp"/></Relationships>
</file>

<file path=ppt/slides/_rels/slide72.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notesSlide" Target="../notesSlides/notesSlide69.xml"/><Relationship Id="rId1" Type="http://schemas.openxmlformats.org/officeDocument/2006/relationships/slideLayout" Target="../slideLayouts/slideLayout25.xml"/><Relationship Id="rId4" Type="http://schemas.microsoft.com/office/2007/relationships/hdphoto" Target="../media/hdphoto21.wdp"/></Relationships>
</file>

<file path=ppt/slides/_rels/slide73.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notesSlide" Target="../notesSlides/notesSlide70.xml"/><Relationship Id="rId1" Type="http://schemas.openxmlformats.org/officeDocument/2006/relationships/slideLayout" Target="../slideLayouts/slideLayout24.xml"/></Relationships>
</file>

<file path=ppt/slides/_rels/slide74.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notesSlide" Target="../notesSlides/notesSlide71.xml"/><Relationship Id="rId1" Type="http://schemas.openxmlformats.org/officeDocument/2006/relationships/slideLayout" Target="../slideLayouts/slideLayout25.xml"/></Relationships>
</file>

<file path=ppt/slides/_rels/slide75.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notesSlide" Target="../notesSlides/notesSlide72.xml"/><Relationship Id="rId1" Type="http://schemas.openxmlformats.org/officeDocument/2006/relationships/slideLayout" Target="../slideLayouts/slideLayout24.xml"/><Relationship Id="rId4" Type="http://schemas.microsoft.com/office/2007/relationships/hdphoto" Target="../media/hdphoto22.wdp"/></Relationships>
</file>

<file path=ppt/slides/_rels/slide76.xml.rels><?xml version="1.0" encoding="UTF-8" standalone="yes"?>
<Relationships xmlns="http://schemas.openxmlformats.org/package/2006/relationships"><Relationship Id="rId3" Type="http://schemas.openxmlformats.org/officeDocument/2006/relationships/image" Target="../media/image86.jpg"/><Relationship Id="rId2" Type="http://schemas.openxmlformats.org/officeDocument/2006/relationships/notesSlide" Target="../notesSlides/notesSlide73.xml"/><Relationship Id="rId1" Type="http://schemas.openxmlformats.org/officeDocument/2006/relationships/slideLayout" Target="../slideLayouts/slideLayout21.xml"/></Relationships>
</file>

<file path=ppt/slides/_rels/slide77.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notesSlide" Target="../notesSlides/notesSlide74.xml"/><Relationship Id="rId1" Type="http://schemas.openxmlformats.org/officeDocument/2006/relationships/slideLayout" Target="../slideLayouts/slideLayout15.xml"/></Relationships>
</file>

<file path=ppt/slides/_rels/slide78.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notesSlide" Target="../notesSlides/notesSlide75.xml"/><Relationship Id="rId1" Type="http://schemas.openxmlformats.org/officeDocument/2006/relationships/slideLayout" Target="../slideLayouts/slideLayout25.xml"/></Relationships>
</file>

<file path=ppt/slides/_rels/slide79.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notesSlide" Target="../notesSlides/notesSlide76.xml"/><Relationship Id="rId1" Type="http://schemas.openxmlformats.org/officeDocument/2006/relationships/slideLayout" Target="../slideLayouts/slideLayout24.xml"/></Relationships>
</file>

<file path=ppt/slides/_rels/slide80.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notesSlide" Target="../notesSlides/notesSlide77.xml"/><Relationship Id="rId1" Type="http://schemas.openxmlformats.org/officeDocument/2006/relationships/slideLayout" Target="../slideLayouts/slideLayout25.xml"/><Relationship Id="rId4" Type="http://schemas.openxmlformats.org/officeDocument/2006/relationships/image" Target="../media/image91.png"/></Relationships>
</file>

<file path=ppt/slides/_rels/slide81.xml.rels><?xml version="1.0" encoding="UTF-8" standalone="yes"?>
<Relationships xmlns="http://schemas.openxmlformats.org/package/2006/relationships"><Relationship Id="rId3" Type="http://schemas.openxmlformats.org/officeDocument/2006/relationships/image" Target="../media/image92.jpg"/><Relationship Id="rId2" Type="http://schemas.openxmlformats.org/officeDocument/2006/relationships/notesSlide" Target="../notesSlides/notesSlide78.xml"/><Relationship Id="rId1" Type="http://schemas.openxmlformats.org/officeDocument/2006/relationships/slideLayout" Target="../slideLayouts/slideLayout2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355"/>
        <p:cNvGrpSpPr/>
        <p:nvPr/>
      </p:nvGrpSpPr>
      <p:grpSpPr>
        <a:xfrm>
          <a:off x="0" y="0"/>
          <a:ext cx="0" cy="0"/>
          <a:chOff x="0" y="0"/>
          <a:chExt cx="0" cy="0"/>
        </a:xfrm>
      </p:grpSpPr>
      <p:sp>
        <p:nvSpPr>
          <p:cNvPr id="356" name="Google Shape;356;p30"/>
          <p:cNvSpPr txBox="1">
            <a:spLocks noGrp="1"/>
          </p:cNvSpPr>
          <p:nvPr>
            <p:ph type="ctrTitle"/>
          </p:nvPr>
        </p:nvSpPr>
        <p:spPr>
          <a:xfrm>
            <a:off x="0" y="0"/>
            <a:ext cx="9144000" cy="1241400"/>
          </a:xfrm>
          <a:prstGeom prst="rect">
            <a:avLst/>
          </a:prstGeom>
        </p:spPr>
        <p:txBody>
          <a:bodyPr spcFirstLastPara="1" wrap="square" lIns="68575" tIns="34275" rIns="68575" bIns="34275" anchor="b" anchorCtr="0">
            <a:noAutofit/>
          </a:bodyPr>
          <a:lstStyle/>
          <a:p>
            <a:pPr marL="0" lvl="0" indent="0" algn="ctr" rtl="0">
              <a:spcBef>
                <a:spcPts val="0"/>
              </a:spcBef>
              <a:spcAft>
                <a:spcPts val="0"/>
              </a:spcAft>
              <a:buNone/>
            </a:pPr>
            <a:r>
              <a:rPr lang="en" sz="7300" dirty="0"/>
              <a:t>Children of the Kingdom</a:t>
            </a:r>
            <a:endParaRPr sz="7300" dirty="0"/>
          </a:p>
        </p:txBody>
      </p:sp>
      <p:pic>
        <p:nvPicPr>
          <p:cNvPr id="4" name="Picture 3">
            <a:extLst>
              <a:ext uri="{FF2B5EF4-FFF2-40B4-BE49-F238E27FC236}">
                <a16:creationId xmlns:a16="http://schemas.microsoft.com/office/drawing/2014/main" id="{D6E69606-59CD-0246-B729-BAA2DDBAB625}"/>
              </a:ext>
            </a:extLst>
          </p:cNvPr>
          <p:cNvPicPr>
            <a:picLocks noChangeAspect="1"/>
          </p:cNvPicPr>
          <p:nvPr/>
        </p:nvPicPr>
        <p:blipFill>
          <a:blip r:embed="rId3"/>
          <a:stretch>
            <a:fillRect/>
          </a:stretch>
        </p:blipFill>
        <p:spPr>
          <a:xfrm>
            <a:off x="809715" y="0"/>
            <a:ext cx="7726288" cy="5143500"/>
          </a:xfrm>
          <a:prstGeom prst="rect">
            <a:avLst/>
          </a:prstGeom>
        </p:spPr>
      </p:pic>
    </p:spTree>
    <p:extLst>
      <p:ext uri="{BB962C8B-B14F-4D97-AF65-F5344CB8AC3E}">
        <p14:creationId xmlns:p14="http://schemas.microsoft.com/office/powerpoint/2010/main" val="177073480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355"/>
        <p:cNvGrpSpPr/>
        <p:nvPr/>
      </p:nvGrpSpPr>
      <p:grpSpPr>
        <a:xfrm>
          <a:off x="0" y="0"/>
          <a:ext cx="0" cy="0"/>
          <a:chOff x="0" y="0"/>
          <a:chExt cx="0" cy="0"/>
        </a:xfrm>
      </p:grpSpPr>
      <p:sp>
        <p:nvSpPr>
          <p:cNvPr id="356" name="Google Shape;356;p30"/>
          <p:cNvSpPr txBox="1">
            <a:spLocks noGrp="1"/>
          </p:cNvSpPr>
          <p:nvPr>
            <p:ph type="ctrTitle"/>
          </p:nvPr>
        </p:nvSpPr>
        <p:spPr>
          <a:xfrm>
            <a:off x="249443" y="0"/>
            <a:ext cx="8224200" cy="1241400"/>
          </a:xfrm>
          <a:prstGeom prst="rect">
            <a:avLst/>
          </a:prstGeom>
        </p:spPr>
        <p:txBody>
          <a:bodyPr spcFirstLastPara="1" wrap="square" lIns="68575" tIns="34275" rIns="68575" bIns="34275" anchor="b" anchorCtr="0">
            <a:noAutofit/>
          </a:bodyPr>
          <a:lstStyle/>
          <a:p>
            <a:pPr marL="0" lvl="0" indent="0" algn="ctr" rtl="0">
              <a:spcBef>
                <a:spcPts val="0"/>
              </a:spcBef>
              <a:spcAft>
                <a:spcPts val="0"/>
              </a:spcAft>
              <a:buNone/>
            </a:pPr>
            <a:r>
              <a:rPr lang="en" sz="7300" dirty="0"/>
              <a:t>Children of the Kingdom</a:t>
            </a:r>
            <a:endParaRPr sz="7300" dirty="0"/>
          </a:p>
        </p:txBody>
      </p:sp>
      <p:sp>
        <p:nvSpPr>
          <p:cNvPr id="357" name="Google Shape;357;p30"/>
          <p:cNvSpPr txBox="1">
            <a:spLocks noGrp="1"/>
          </p:cNvSpPr>
          <p:nvPr>
            <p:ph type="subTitle" idx="1"/>
          </p:nvPr>
        </p:nvSpPr>
        <p:spPr>
          <a:xfrm>
            <a:off x="385978" y="1241400"/>
            <a:ext cx="7951129" cy="696900"/>
          </a:xfrm>
          <a:prstGeom prst="rect">
            <a:avLst/>
          </a:prstGeom>
        </p:spPr>
        <p:txBody>
          <a:bodyPr spcFirstLastPara="1" wrap="square" lIns="68575" tIns="34275" rIns="68575" bIns="34275" anchor="t" anchorCtr="0">
            <a:noAutofit/>
          </a:bodyPr>
          <a:lstStyle/>
          <a:p>
            <a:pPr marL="0" lvl="0" indent="0" algn="ctr" rtl="0">
              <a:spcBef>
                <a:spcPts val="800"/>
              </a:spcBef>
              <a:spcAft>
                <a:spcPts val="0"/>
              </a:spcAft>
              <a:buNone/>
            </a:pPr>
            <a:r>
              <a:rPr lang="en" sz="8000" b="1" dirty="0">
                <a:solidFill>
                  <a:srgbClr val="FFFFFF"/>
                </a:solidFill>
                <a:latin typeface="Arial"/>
                <a:ea typeface="Arial"/>
                <a:cs typeface="Arial"/>
                <a:sym typeface="Arial"/>
              </a:rPr>
              <a:t>Matthew 18:1-4</a:t>
            </a:r>
            <a:endParaRPr sz="4000" b="1" dirty="0">
              <a:solidFill>
                <a:srgbClr val="FFFFFF"/>
              </a:solidFill>
            </a:endParaRPr>
          </a:p>
        </p:txBody>
      </p:sp>
      <p:pic>
        <p:nvPicPr>
          <p:cNvPr id="5" name="Picture 4">
            <a:extLst>
              <a:ext uri="{FF2B5EF4-FFF2-40B4-BE49-F238E27FC236}">
                <a16:creationId xmlns:a16="http://schemas.microsoft.com/office/drawing/2014/main" id="{4CC55340-49FB-74EC-3E15-F1AB9C320C12}"/>
              </a:ext>
            </a:extLst>
          </p:cNvPr>
          <p:cNvPicPr>
            <a:picLocks noChangeAspect="1"/>
          </p:cNvPicPr>
          <p:nvPr/>
        </p:nvPicPr>
        <p:blipFill rotWithShape="1">
          <a:blip r:embed="rId3">
            <a:extLst>
              <a:ext uri="{BEBA8EAE-BF5A-486C-A8C5-ECC9F3942E4B}">
                <a14:imgProps xmlns:a14="http://schemas.microsoft.com/office/drawing/2010/main">
                  <a14:imgLayer r:embed="rId4">
                    <a14:imgEffect>
                      <a14:backgroundRemoval t="10000" b="90000" l="10000" r="90000"/>
                    </a14:imgEffect>
                  </a14:imgLayer>
                </a14:imgProps>
              </a:ext>
            </a:extLst>
          </a:blip>
          <a:srcRect l="10219" r="18129"/>
          <a:stretch/>
        </p:blipFill>
        <p:spPr>
          <a:xfrm>
            <a:off x="0" y="1589850"/>
            <a:ext cx="9144000" cy="4071257"/>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361"/>
        <p:cNvGrpSpPr/>
        <p:nvPr/>
      </p:nvGrpSpPr>
      <p:grpSpPr>
        <a:xfrm>
          <a:off x="0" y="0"/>
          <a:ext cx="0" cy="0"/>
          <a:chOff x="0" y="0"/>
          <a:chExt cx="0" cy="0"/>
        </a:xfrm>
      </p:grpSpPr>
      <p:sp>
        <p:nvSpPr>
          <p:cNvPr id="362" name="Google Shape;362;p31"/>
          <p:cNvSpPr txBox="1">
            <a:spLocks noGrp="1"/>
          </p:cNvSpPr>
          <p:nvPr>
            <p:ph type="ctrTitle"/>
          </p:nvPr>
        </p:nvSpPr>
        <p:spPr>
          <a:xfrm flipH="1">
            <a:off x="292500" y="174125"/>
            <a:ext cx="8559000" cy="1886904"/>
          </a:xfrm>
          <a:prstGeom prst="rect">
            <a:avLst/>
          </a:prstGeom>
        </p:spPr>
        <p:txBody>
          <a:bodyPr spcFirstLastPara="1" wrap="square" lIns="68575" tIns="34275" rIns="68575" bIns="34275" anchor="ctr" anchorCtr="0">
            <a:noAutofit/>
          </a:bodyPr>
          <a:lstStyle/>
          <a:p>
            <a:pPr marL="0" lvl="0" indent="0" algn="ctr" rtl="0">
              <a:spcBef>
                <a:spcPts val="0"/>
              </a:spcBef>
              <a:spcAft>
                <a:spcPts val="0"/>
              </a:spcAft>
              <a:buNone/>
            </a:pPr>
            <a:r>
              <a:rPr lang="en" sz="7200" b="1" dirty="0">
                <a:solidFill>
                  <a:schemeClr val="lt1"/>
                </a:solidFill>
                <a:latin typeface="Nunito"/>
                <a:ea typeface="Nunito"/>
                <a:cs typeface="Nunito"/>
                <a:sym typeface="Nunito"/>
              </a:rPr>
              <a:t>Matthew 17-20</a:t>
            </a:r>
            <a:endParaRPr sz="7200" b="1" dirty="0">
              <a:solidFill>
                <a:schemeClr val="lt1"/>
              </a:solidFill>
              <a:latin typeface="Nunito"/>
              <a:ea typeface="Nunito"/>
              <a:cs typeface="Nunito"/>
              <a:sym typeface="Nunito"/>
            </a:endParaRPr>
          </a:p>
          <a:p>
            <a:pPr marL="0" lvl="0" indent="0" algn="ctr" rtl="0">
              <a:spcBef>
                <a:spcPts val="0"/>
              </a:spcBef>
              <a:spcAft>
                <a:spcPts val="0"/>
              </a:spcAft>
              <a:buNone/>
            </a:pPr>
            <a:r>
              <a:rPr lang="en" sz="3700" u="sng" dirty="0">
                <a:solidFill>
                  <a:srgbClr val="F14E23"/>
                </a:solidFill>
                <a:effectLst>
                  <a:glow rad="228600">
                    <a:schemeClr val="accent2">
                      <a:satMod val="175000"/>
                      <a:alpha val="40000"/>
                    </a:schemeClr>
                  </a:glow>
                </a:effectLst>
                <a:latin typeface="Nunito"/>
                <a:ea typeface="Nunito"/>
                <a:cs typeface="Nunito"/>
                <a:sym typeface="Nunito"/>
              </a:rPr>
              <a:t>Lord’s special instruction to the Twelve</a:t>
            </a:r>
            <a:endParaRPr sz="3700" u="sng" dirty="0">
              <a:solidFill>
                <a:srgbClr val="F14E23"/>
              </a:solidFill>
              <a:effectLst>
                <a:glow rad="228600">
                  <a:schemeClr val="accent2">
                    <a:satMod val="175000"/>
                    <a:alpha val="40000"/>
                  </a:schemeClr>
                </a:glow>
              </a:effectLst>
              <a:latin typeface="Nunito"/>
              <a:ea typeface="Nunito"/>
              <a:cs typeface="Nunito"/>
              <a:sym typeface="Nunito"/>
            </a:endParaRPr>
          </a:p>
        </p:txBody>
      </p:sp>
      <p:sp>
        <p:nvSpPr>
          <p:cNvPr id="3" name="TextBox 2">
            <a:extLst>
              <a:ext uri="{FF2B5EF4-FFF2-40B4-BE49-F238E27FC236}">
                <a16:creationId xmlns:a16="http://schemas.microsoft.com/office/drawing/2014/main" id="{2C599B13-1C56-46C6-AD5D-D0AB63BAD102}"/>
              </a:ext>
            </a:extLst>
          </p:cNvPr>
          <p:cNvSpPr txBox="1"/>
          <p:nvPr/>
        </p:nvSpPr>
        <p:spPr>
          <a:xfrm>
            <a:off x="4947157" y="1799276"/>
            <a:ext cx="4196843" cy="3477875"/>
          </a:xfrm>
          <a:prstGeom prst="rect">
            <a:avLst/>
          </a:prstGeom>
          <a:noFill/>
        </p:spPr>
        <p:txBody>
          <a:bodyPr wrap="square">
            <a:spAutoFit/>
          </a:bodyPr>
          <a:lstStyle/>
          <a:p>
            <a:r>
              <a:rPr lang="en-US" sz="4400" b="1" dirty="0">
                <a:solidFill>
                  <a:schemeClr val="bg1"/>
                </a:solidFill>
                <a:effectLst/>
                <a:latin typeface="Calibri" panose="020F0502020204030204" pitchFamily="34" charset="0"/>
                <a:ea typeface="Calibri" panose="020F0502020204030204" pitchFamily="34" charset="0"/>
                <a:cs typeface="Latha" panose="020B0604020202020204" pitchFamily="34" charset="0"/>
              </a:rPr>
              <a:t>Jesus gives them a revelation of the principles for living in that kingdom. </a:t>
            </a:r>
            <a:endParaRPr lang="en-GB" sz="4400" b="1" dirty="0">
              <a:solidFill>
                <a:schemeClr val="bg1"/>
              </a:solidFill>
            </a:endParaRPr>
          </a:p>
        </p:txBody>
      </p:sp>
      <p:grpSp>
        <p:nvGrpSpPr>
          <p:cNvPr id="6" name="Group 5">
            <a:extLst>
              <a:ext uri="{FF2B5EF4-FFF2-40B4-BE49-F238E27FC236}">
                <a16:creationId xmlns:a16="http://schemas.microsoft.com/office/drawing/2014/main" id="{76334D5C-17FB-C264-81BE-BE2007A6186E}"/>
              </a:ext>
            </a:extLst>
          </p:cNvPr>
          <p:cNvGrpSpPr/>
          <p:nvPr/>
        </p:nvGrpSpPr>
        <p:grpSpPr>
          <a:xfrm>
            <a:off x="159352" y="1894114"/>
            <a:ext cx="4838300" cy="4645525"/>
            <a:chOff x="159352" y="1894114"/>
            <a:chExt cx="4838300" cy="4645525"/>
          </a:xfrm>
        </p:grpSpPr>
        <p:pic>
          <p:nvPicPr>
            <p:cNvPr id="4" name="Picture 3">
              <a:extLst>
                <a:ext uri="{FF2B5EF4-FFF2-40B4-BE49-F238E27FC236}">
                  <a16:creationId xmlns:a16="http://schemas.microsoft.com/office/drawing/2014/main" id="{93D7E83C-0EE4-8778-B328-6F81125AF8ED}"/>
                </a:ext>
              </a:extLst>
            </p:cNvPr>
            <p:cNvPicPr>
              <a:picLocks noChangeAspect="1"/>
            </p:cNvPicPr>
            <p:nvPr/>
          </p:nvPicPr>
          <p:blipFill rotWithShape="1">
            <a:blip r:embed="rId3"/>
            <a:srcRect t="22999" r="40301"/>
            <a:stretch/>
          </p:blipFill>
          <p:spPr>
            <a:xfrm>
              <a:off x="292500" y="1894114"/>
              <a:ext cx="4094136" cy="3960586"/>
            </a:xfrm>
            <a:prstGeom prst="rect">
              <a:avLst/>
            </a:prstGeom>
          </p:spPr>
        </p:pic>
        <p:pic>
          <p:nvPicPr>
            <p:cNvPr id="5" name="Picture 4">
              <a:extLst>
                <a:ext uri="{FF2B5EF4-FFF2-40B4-BE49-F238E27FC236}">
                  <a16:creationId xmlns:a16="http://schemas.microsoft.com/office/drawing/2014/main" id="{48B56012-03B4-A2A0-F12A-57314030E20B}"/>
                </a:ext>
              </a:extLst>
            </p:cNvPr>
            <p:cNvPicPr>
              <a:picLocks noChangeAspect="1"/>
            </p:cNvPicPr>
            <p:nvPr/>
          </p:nvPicPr>
          <p:blipFill rotWithShape="1">
            <a:blip r:embed="rId3"/>
            <a:srcRect l="-1958" t="53385" r="31408" b="-13315"/>
            <a:stretch/>
          </p:blipFill>
          <p:spPr>
            <a:xfrm>
              <a:off x="159352" y="3457167"/>
              <a:ext cx="4838300" cy="3082472"/>
            </a:xfrm>
            <a:prstGeom prst="rect">
              <a:avLst/>
            </a:prstGeom>
          </p:spPr>
        </p:pic>
      </p:gr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366"/>
        <p:cNvGrpSpPr/>
        <p:nvPr/>
      </p:nvGrpSpPr>
      <p:grpSpPr>
        <a:xfrm>
          <a:off x="0" y="0"/>
          <a:ext cx="0" cy="0"/>
          <a:chOff x="0" y="0"/>
          <a:chExt cx="0" cy="0"/>
        </a:xfrm>
      </p:grpSpPr>
      <p:sp>
        <p:nvSpPr>
          <p:cNvPr id="368" name="Google Shape;368;p32"/>
          <p:cNvSpPr/>
          <p:nvPr/>
        </p:nvSpPr>
        <p:spPr>
          <a:xfrm>
            <a:off x="87124" y="714100"/>
            <a:ext cx="9056875" cy="843900"/>
          </a:xfrm>
          <a:prstGeom prst="roundRect">
            <a:avLst>
              <a:gd name="adj" fmla="val 16667"/>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lnSpc>
                <a:spcPct val="115000"/>
              </a:lnSpc>
              <a:spcBef>
                <a:spcPts val="0"/>
              </a:spcBef>
              <a:spcAft>
                <a:spcPts val="0"/>
              </a:spcAft>
              <a:buNone/>
            </a:pPr>
            <a:r>
              <a:rPr lang="en" sz="7200" b="1" dirty="0">
                <a:solidFill>
                  <a:schemeClr val="dk1"/>
                </a:solidFill>
                <a:latin typeface="Nunito"/>
                <a:ea typeface="Nunito"/>
                <a:cs typeface="Nunito"/>
                <a:sym typeface="Nunito"/>
              </a:rPr>
              <a:t>Matthew 17:14-21</a:t>
            </a:r>
            <a:endParaRPr sz="7200" b="1" dirty="0">
              <a:solidFill>
                <a:schemeClr val="dk1"/>
              </a:solidFill>
              <a:latin typeface="Nunito"/>
              <a:ea typeface="Nunito"/>
              <a:cs typeface="Nunito"/>
              <a:sym typeface="Nunito"/>
            </a:endParaRPr>
          </a:p>
        </p:txBody>
      </p:sp>
      <p:sp>
        <p:nvSpPr>
          <p:cNvPr id="380" name="Google Shape;380;p32"/>
          <p:cNvSpPr txBox="1"/>
          <p:nvPr/>
        </p:nvSpPr>
        <p:spPr>
          <a:xfrm>
            <a:off x="1138475" y="51025"/>
            <a:ext cx="7089600" cy="6618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3100">
                <a:solidFill>
                  <a:srgbClr val="FFFFFF"/>
                </a:solidFill>
                <a:latin typeface="Nunito ExtraBold"/>
                <a:ea typeface="Nunito ExtraBold"/>
                <a:cs typeface="Nunito ExtraBold"/>
                <a:sym typeface="Nunito ExtraBold"/>
              </a:rPr>
              <a:t>Profound Principles for the Kingdom</a:t>
            </a:r>
            <a:endParaRPr sz="3100">
              <a:solidFill>
                <a:srgbClr val="FFFFFF"/>
              </a:solidFill>
              <a:latin typeface="Nunito ExtraBold"/>
              <a:ea typeface="Nunito ExtraBold"/>
              <a:cs typeface="Nunito ExtraBold"/>
              <a:sym typeface="Nunito ExtraBold"/>
            </a:endParaRPr>
          </a:p>
        </p:txBody>
      </p:sp>
      <p:pic>
        <p:nvPicPr>
          <p:cNvPr id="5" name="Picture 4">
            <a:extLst>
              <a:ext uri="{FF2B5EF4-FFF2-40B4-BE49-F238E27FC236}">
                <a16:creationId xmlns:a16="http://schemas.microsoft.com/office/drawing/2014/main" id="{8E15EBBF-FD7C-CC8E-037D-F5B139D2447C}"/>
              </a:ext>
            </a:extLst>
          </p:cNvPr>
          <p:cNvPicPr>
            <a:picLocks noChangeAspect="1"/>
          </p:cNvPicPr>
          <p:nvPr/>
        </p:nvPicPr>
        <p:blipFill>
          <a:blip r:embed="rId3"/>
          <a:stretch>
            <a:fillRect/>
          </a:stretch>
        </p:blipFill>
        <p:spPr>
          <a:xfrm>
            <a:off x="1" y="1706336"/>
            <a:ext cx="9144000" cy="3437164"/>
          </a:xfrm>
          <a:prstGeom prst="rect">
            <a:avLst/>
          </a:prstGeom>
        </p:spPr>
      </p:pic>
      <p:sp>
        <p:nvSpPr>
          <p:cNvPr id="3" name="TextBox 2">
            <a:extLst>
              <a:ext uri="{FF2B5EF4-FFF2-40B4-BE49-F238E27FC236}">
                <a16:creationId xmlns:a16="http://schemas.microsoft.com/office/drawing/2014/main" id="{DB5B0F21-1438-420F-72F2-20A01AEEC3FA}"/>
              </a:ext>
            </a:extLst>
          </p:cNvPr>
          <p:cNvSpPr txBox="1"/>
          <p:nvPr/>
        </p:nvSpPr>
        <p:spPr>
          <a:xfrm>
            <a:off x="2561770" y="1840780"/>
            <a:ext cx="4702628" cy="1461939"/>
          </a:xfrm>
          <a:prstGeom prst="rect">
            <a:avLst/>
          </a:prstGeom>
          <a:noFill/>
        </p:spPr>
        <p:txBody>
          <a:bodyPr wrap="square">
            <a:spAutoFit/>
          </a:bodyPr>
          <a:lstStyle/>
          <a:p>
            <a:pPr marL="0" lvl="0" indent="0" algn="ctr" rtl="0">
              <a:lnSpc>
                <a:spcPct val="115000"/>
              </a:lnSpc>
              <a:spcBef>
                <a:spcPts val="0"/>
              </a:spcBef>
              <a:spcAft>
                <a:spcPts val="0"/>
              </a:spcAft>
              <a:buNone/>
            </a:pPr>
            <a:r>
              <a:rPr lang="en-GB" sz="8000" b="1" u="sng" dirty="0">
                <a:solidFill>
                  <a:schemeClr val="dk1"/>
                </a:solidFill>
                <a:effectLst>
                  <a:glow rad="228600">
                    <a:schemeClr val="accent6">
                      <a:satMod val="175000"/>
                      <a:alpha val="40000"/>
                    </a:schemeClr>
                  </a:glow>
                </a:effectLst>
                <a:latin typeface="Nunito"/>
                <a:ea typeface="Nunito"/>
                <a:cs typeface="Nunito"/>
                <a:sym typeface="Nunito"/>
              </a:rPr>
              <a:t>Faith</a:t>
            </a:r>
            <a:endParaRPr lang="en-GB" sz="4800" b="1" u="sng" dirty="0">
              <a:solidFill>
                <a:schemeClr val="dk1"/>
              </a:solidFill>
              <a:effectLst>
                <a:glow rad="228600">
                  <a:schemeClr val="accent6">
                    <a:satMod val="175000"/>
                    <a:alpha val="40000"/>
                  </a:schemeClr>
                </a:glow>
              </a:effectLst>
              <a:latin typeface="Nunito"/>
              <a:ea typeface="Nunito"/>
              <a:cs typeface="Nunito"/>
              <a:sym typeface="Nunito"/>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366"/>
        <p:cNvGrpSpPr/>
        <p:nvPr/>
      </p:nvGrpSpPr>
      <p:grpSpPr>
        <a:xfrm>
          <a:off x="0" y="0"/>
          <a:ext cx="0" cy="0"/>
          <a:chOff x="0" y="0"/>
          <a:chExt cx="0" cy="0"/>
        </a:xfrm>
      </p:grpSpPr>
      <p:sp>
        <p:nvSpPr>
          <p:cNvPr id="2" name="Rectangle 1">
            <a:extLst>
              <a:ext uri="{FF2B5EF4-FFF2-40B4-BE49-F238E27FC236}">
                <a16:creationId xmlns:a16="http://schemas.microsoft.com/office/drawing/2014/main" id="{A1792FDE-84F3-F896-2767-78CC77A0430A}"/>
              </a:ext>
            </a:extLst>
          </p:cNvPr>
          <p:cNvSpPr/>
          <p:nvPr/>
        </p:nvSpPr>
        <p:spPr>
          <a:xfrm>
            <a:off x="1" y="1712686"/>
            <a:ext cx="9143999" cy="343081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68" name="Google Shape;368;p32"/>
          <p:cNvSpPr/>
          <p:nvPr/>
        </p:nvSpPr>
        <p:spPr>
          <a:xfrm>
            <a:off x="87124" y="714100"/>
            <a:ext cx="9056875" cy="843900"/>
          </a:xfrm>
          <a:prstGeom prst="roundRect">
            <a:avLst>
              <a:gd name="adj" fmla="val 16667"/>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lnSpc>
                <a:spcPct val="115000"/>
              </a:lnSpc>
              <a:spcBef>
                <a:spcPts val="0"/>
              </a:spcBef>
              <a:spcAft>
                <a:spcPts val="0"/>
              </a:spcAft>
              <a:buNone/>
            </a:pPr>
            <a:r>
              <a:rPr lang="en" sz="7200" b="1" dirty="0">
                <a:solidFill>
                  <a:schemeClr val="dk1"/>
                </a:solidFill>
                <a:latin typeface="Nunito"/>
                <a:ea typeface="Nunito"/>
                <a:cs typeface="Nunito"/>
                <a:sym typeface="Nunito"/>
              </a:rPr>
              <a:t>Matthew 17:24-27 </a:t>
            </a:r>
            <a:endParaRPr sz="7200" b="1" dirty="0">
              <a:solidFill>
                <a:schemeClr val="dk1"/>
              </a:solidFill>
              <a:latin typeface="Nunito"/>
              <a:ea typeface="Nunito"/>
              <a:cs typeface="Nunito"/>
              <a:sym typeface="Nunito"/>
            </a:endParaRPr>
          </a:p>
        </p:txBody>
      </p:sp>
      <p:sp>
        <p:nvSpPr>
          <p:cNvPr id="380" name="Google Shape;380;p32"/>
          <p:cNvSpPr txBox="1"/>
          <p:nvPr/>
        </p:nvSpPr>
        <p:spPr>
          <a:xfrm>
            <a:off x="1138475" y="51025"/>
            <a:ext cx="7089600" cy="6618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3100">
                <a:solidFill>
                  <a:srgbClr val="FFFFFF"/>
                </a:solidFill>
                <a:latin typeface="Nunito ExtraBold"/>
                <a:ea typeface="Nunito ExtraBold"/>
                <a:cs typeface="Nunito ExtraBold"/>
                <a:sym typeface="Nunito ExtraBold"/>
              </a:rPr>
              <a:t>Profound Principles for the Kingdom</a:t>
            </a:r>
            <a:endParaRPr sz="3100">
              <a:solidFill>
                <a:srgbClr val="FFFFFF"/>
              </a:solidFill>
              <a:latin typeface="Nunito ExtraBold"/>
              <a:ea typeface="Nunito ExtraBold"/>
              <a:cs typeface="Nunito ExtraBold"/>
              <a:sym typeface="Nunito ExtraBold"/>
            </a:endParaRPr>
          </a:p>
        </p:txBody>
      </p:sp>
      <p:pic>
        <p:nvPicPr>
          <p:cNvPr id="5" name="Picture 4">
            <a:extLst>
              <a:ext uri="{FF2B5EF4-FFF2-40B4-BE49-F238E27FC236}">
                <a16:creationId xmlns:a16="http://schemas.microsoft.com/office/drawing/2014/main" id="{8E15EBBF-FD7C-CC8E-037D-F5B139D2447C}"/>
              </a:ext>
            </a:extLst>
          </p:cNvPr>
          <p:cNvPicPr>
            <a:picLocks noChangeAspect="1"/>
          </p:cNvPicPr>
          <p:nvPr/>
        </p:nvPicPr>
        <p:blipFill>
          <a:blip r:embed="rId3"/>
          <a:srcRect/>
          <a:stretch/>
        </p:blipFill>
        <p:spPr>
          <a:xfrm>
            <a:off x="-152361" y="1626016"/>
            <a:ext cx="5105381" cy="3604153"/>
          </a:xfrm>
          <a:prstGeom prst="rect">
            <a:avLst/>
          </a:prstGeom>
          <a:ln>
            <a:noFill/>
          </a:ln>
          <a:effectLst>
            <a:softEdge rad="112500"/>
          </a:effectLst>
        </p:spPr>
      </p:pic>
      <p:sp>
        <p:nvSpPr>
          <p:cNvPr id="3" name="TextBox 2">
            <a:extLst>
              <a:ext uri="{FF2B5EF4-FFF2-40B4-BE49-F238E27FC236}">
                <a16:creationId xmlns:a16="http://schemas.microsoft.com/office/drawing/2014/main" id="{DB5B0F21-1438-420F-72F2-20A01AEEC3FA}"/>
              </a:ext>
            </a:extLst>
          </p:cNvPr>
          <p:cNvSpPr txBox="1"/>
          <p:nvPr/>
        </p:nvSpPr>
        <p:spPr>
          <a:xfrm>
            <a:off x="3381789" y="1437822"/>
            <a:ext cx="5914573" cy="1461939"/>
          </a:xfrm>
          <a:prstGeom prst="rect">
            <a:avLst/>
          </a:prstGeom>
          <a:noFill/>
        </p:spPr>
        <p:txBody>
          <a:bodyPr wrap="square">
            <a:spAutoFit/>
          </a:bodyPr>
          <a:lstStyle/>
          <a:p>
            <a:pPr marL="0" lvl="0" indent="0" algn="ctr" rtl="0">
              <a:lnSpc>
                <a:spcPct val="115000"/>
              </a:lnSpc>
              <a:spcBef>
                <a:spcPts val="0"/>
              </a:spcBef>
              <a:spcAft>
                <a:spcPts val="0"/>
              </a:spcAft>
              <a:buNone/>
            </a:pPr>
            <a:r>
              <a:rPr lang="en" sz="8000" b="1" u="sng" dirty="0">
                <a:solidFill>
                  <a:schemeClr val="dk1"/>
                </a:solidFill>
                <a:effectLst>
                  <a:glow rad="228600">
                    <a:schemeClr val="accent6">
                      <a:satMod val="175000"/>
                      <a:alpha val="40000"/>
                    </a:schemeClr>
                  </a:glow>
                </a:effectLst>
                <a:latin typeface="Nunito"/>
                <a:sym typeface="Nunito"/>
              </a:rPr>
              <a:t>Citizenship</a:t>
            </a:r>
            <a:endParaRPr lang="en-GB" sz="8000" b="1" u="sng" dirty="0">
              <a:solidFill>
                <a:schemeClr val="dk1"/>
              </a:solidFill>
              <a:effectLst>
                <a:glow rad="228600">
                  <a:schemeClr val="accent6">
                    <a:satMod val="175000"/>
                    <a:alpha val="40000"/>
                  </a:schemeClr>
                </a:glow>
              </a:effectLst>
              <a:latin typeface="Nunito"/>
              <a:sym typeface="Nunito"/>
            </a:endParaRPr>
          </a:p>
        </p:txBody>
      </p:sp>
      <p:grpSp>
        <p:nvGrpSpPr>
          <p:cNvPr id="8" name="Group 7">
            <a:extLst>
              <a:ext uri="{FF2B5EF4-FFF2-40B4-BE49-F238E27FC236}">
                <a16:creationId xmlns:a16="http://schemas.microsoft.com/office/drawing/2014/main" id="{026F0CA3-8A6C-D0DD-364A-78591E4A4997}"/>
              </a:ext>
            </a:extLst>
          </p:cNvPr>
          <p:cNvGrpSpPr/>
          <p:nvPr/>
        </p:nvGrpSpPr>
        <p:grpSpPr>
          <a:xfrm>
            <a:off x="4731020" y="2764971"/>
            <a:ext cx="4412980" cy="2740062"/>
            <a:chOff x="4615561" y="3229429"/>
            <a:chExt cx="4412980" cy="2275604"/>
          </a:xfrm>
        </p:grpSpPr>
        <p:pic>
          <p:nvPicPr>
            <p:cNvPr id="4" name="Picture 3">
              <a:extLst>
                <a:ext uri="{FF2B5EF4-FFF2-40B4-BE49-F238E27FC236}">
                  <a16:creationId xmlns:a16="http://schemas.microsoft.com/office/drawing/2014/main" id="{CAFC77DA-B8AA-EF57-7DC1-7B55485535CD}"/>
                </a:ext>
              </a:extLst>
            </p:cNvPr>
            <p:cNvPicPr>
              <a:picLocks noChangeAspect="1"/>
            </p:cNvPicPr>
            <p:nvPr/>
          </p:nvPicPr>
          <p:blipFill rotWithShape="1">
            <a:blip r:embed="rId4"/>
            <a:srcRect t="15076"/>
            <a:stretch/>
          </p:blipFill>
          <p:spPr>
            <a:xfrm>
              <a:off x="4615561" y="3229429"/>
              <a:ext cx="4412980" cy="2275604"/>
            </a:xfrm>
            <a:prstGeom prst="rect">
              <a:avLst/>
            </a:prstGeom>
            <a:ln>
              <a:noFill/>
            </a:ln>
            <a:effectLst>
              <a:softEdge rad="112500"/>
            </a:effectLst>
          </p:spPr>
        </p:pic>
        <p:pic>
          <p:nvPicPr>
            <p:cNvPr id="7" name="Picture 6">
              <a:extLst>
                <a:ext uri="{FF2B5EF4-FFF2-40B4-BE49-F238E27FC236}">
                  <a16:creationId xmlns:a16="http://schemas.microsoft.com/office/drawing/2014/main" id="{2F757FA5-36E4-143F-800D-04257020DEC9}"/>
                </a:ext>
              </a:extLst>
            </p:cNvPr>
            <p:cNvPicPr>
              <a:picLocks noChangeAspect="1"/>
            </p:cNvPicPr>
            <p:nvPr/>
          </p:nvPicPr>
          <p:blipFill rotWithShape="1">
            <a:blip r:embed="rId5"/>
            <a:srcRect t="33101"/>
            <a:stretch/>
          </p:blipFill>
          <p:spPr>
            <a:xfrm>
              <a:off x="5351154" y="4776821"/>
              <a:ext cx="3187864" cy="158036"/>
            </a:xfrm>
            <a:prstGeom prst="rect">
              <a:avLst/>
            </a:prstGeom>
          </p:spPr>
        </p:pic>
      </p:grpSp>
    </p:spTree>
    <p:extLst>
      <p:ext uri="{BB962C8B-B14F-4D97-AF65-F5344CB8AC3E}">
        <p14:creationId xmlns:p14="http://schemas.microsoft.com/office/powerpoint/2010/main" val="113616675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366"/>
        <p:cNvGrpSpPr/>
        <p:nvPr/>
      </p:nvGrpSpPr>
      <p:grpSpPr>
        <a:xfrm>
          <a:off x="0" y="0"/>
          <a:ext cx="0" cy="0"/>
          <a:chOff x="0" y="0"/>
          <a:chExt cx="0" cy="0"/>
        </a:xfrm>
      </p:grpSpPr>
      <p:sp>
        <p:nvSpPr>
          <p:cNvPr id="368" name="Google Shape;368;p32"/>
          <p:cNvSpPr/>
          <p:nvPr/>
        </p:nvSpPr>
        <p:spPr>
          <a:xfrm>
            <a:off x="87124" y="714100"/>
            <a:ext cx="9056875" cy="843900"/>
          </a:xfrm>
          <a:prstGeom prst="roundRect">
            <a:avLst>
              <a:gd name="adj" fmla="val 16667"/>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algn="ctr">
              <a:lnSpc>
                <a:spcPct val="115000"/>
              </a:lnSpc>
            </a:pPr>
            <a:r>
              <a:rPr lang="en" sz="7200" b="1" dirty="0">
                <a:solidFill>
                  <a:schemeClr val="dk1"/>
                </a:solidFill>
                <a:latin typeface="Nunito"/>
                <a:ea typeface="Nunito"/>
                <a:cs typeface="Nunito"/>
                <a:sym typeface="Nunito"/>
              </a:rPr>
              <a:t>Matthew 18:1-5</a:t>
            </a:r>
          </a:p>
        </p:txBody>
      </p:sp>
      <p:sp>
        <p:nvSpPr>
          <p:cNvPr id="380" name="Google Shape;380;p32"/>
          <p:cNvSpPr txBox="1"/>
          <p:nvPr/>
        </p:nvSpPr>
        <p:spPr>
          <a:xfrm>
            <a:off x="1138475" y="51025"/>
            <a:ext cx="7089600" cy="6618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3100">
                <a:solidFill>
                  <a:srgbClr val="FFFFFF"/>
                </a:solidFill>
                <a:latin typeface="Nunito ExtraBold"/>
                <a:ea typeface="Nunito ExtraBold"/>
                <a:cs typeface="Nunito ExtraBold"/>
                <a:sym typeface="Nunito ExtraBold"/>
              </a:rPr>
              <a:t>Profound Principles for the Kingdom</a:t>
            </a:r>
            <a:endParaRPr sz="3100">
              <a:solidFill>
                <a:srgbClr val="FFFFFF"/>
              </a:solidFill>
              <a:latin typeface="Nunito ExtraBold"/>
              <a:ea typeface="Nunito ExtraBold"/>
              <a:cs typeface="Nunito ExtraBold"/>
              <a:sym typeface="Nunito ExtraBold"/>
            </a:endParaRPr>
          </a:p>
        </p:txBody>
      </p:sp>
      <p:pic>
        <p:nvPicPr>
          <p:cNvPr id="5" name="Picture 4">
            <a:extLst>
              <a:ext uri="{FF2B5EF4-FFF2-40B4-BE49-F238E27FC236}">
                <a16:creationId xmlns:a16="http://schemas.microsoft.com/office/drawing/2014/main" id="{8E15EBBF-FD7C-CC8E-037D-F5B139D2447C}"/>
              </a:ext>
            </a:extLst>
          </p:cNvPr>
          <p:cNvPicPr>
            <a:picLocks noChangeAspect="1"/>
          </p:cNvPicPr>
          <p:nvPr/>
        </p:nvPicPr>
        <p:blipFill>
          <a:blip r:embed="rId3"/>
          <a:srcRect/>
          <a:stretch/>
        </p:blipFill>
        <p:spPr>
          <a:xfrm>
            <a:off x="72572" y="1690914"/>
            <a:ext cx="8998856" cy="4214586"/>
          </a:xfrm>
          <a:prstGeom prst="rect">
            <a:avLst/>
          </a:prstGeom>
        </p:spPr>
      </p:pic>
      <p:sp>
        <p:nvSpPr>
          <p:cNvPr id="3" name="TextBox 2">
            <a:extLst>
              <a:ext uri="{FF2B5EF4-FFF2-40B4-BE49-F238E27FC236}">
                <a16:creationId xmlns:a16="http://schemas.microsoft.com/office/drawing/2014/main" id="{DB5B0F21-1438-420F-72F2-20A01AEEC3FA}"/>
              </a:ext>
            </a:extLst>
          </p:cNvPr>
          <p:cNvSpPr txBox="1"/>
          <p:nvPr/>
        </p:nvSpPr>
        <p:spPr>
          <a:xfrm>
            <a:off x="145144" y="1558000"/>
            <a:ext cx="4702628" cy="1461939"/>
          </a:xfrm>
          <a:prstGeom prst="rect">
            <a:avLst/>
          </a:prstGeom>
          <a:noFill/>
        </p:spPr>
        <p:txBody>
          <a:bodyPr wrap="square">
            <a:spAutoFit/>
          </a:bodyPr>
          <a:lstStyle/>
          <a:p>
            <a:pPr marL="0" lvl="0" indent="0" algn="ctr" rtl="0">
              <a:lnSpc>
                <a:spcPct val="115000"/>
              </a:lnSpc>
              <a:spcBef>
                <a:spcPts val="0"/>
              </a:spcBef>
              <a:spcAft>
                <a:spcPts val="0"/>
              </a:spcAft>
              <a:buNone/>
            </a:pPr>
            <a:r>
              <a:rPr lang="en" sz="8000" b="1" u="sng" dirty="0">
                <a:solidFill>
                  <a:schemeClr val="dk1"/>
                </a:solidFill>
                <a:effectLst>
                  <a:glow rad="228600">
                    <a:schemeClr val="accent6">
                      <a:satMod val="175000"/>
                      <a:alpha val="40000"/>
                    </a:schemeClr>
                  </a:glow>
                </a:effectLst>
                <a:latin typeface="Nunito"/>
                <a:sym typeface="Nunito"/>
              </a:rPr>
              <a:t>Humility</a:t>
            </a:r>
            <a:endParaRPr lang="en-GB" sz="8000" b="1" u="sng" dirty="0">
              <a:solidFill>
                <a:schemeClr val="dk1"/>
              </a:solidFill>
              <a:effectLst>
                <a:glow rad="228600">
                  <a:schemeClr val="accent6">
                    <a:satMod val="175000"/>
                    <a:alpha val="40000"/>
                  </a:schemeClr>
                </a:glow>
              </a:effectLst>
              <a:latin typeface="Nunito"/>
              <a:sym typeface="Nunito"/>
            </a:endParaRPr>
          </a:p>
        </p:txBody>
      </p:sp>
    </p:spTree>
    <p:extLst>
      <p:ext uri="{BB962C8B-B14F-4D97-AF65-F5344CB8AC3E}">
        <p14:creationId xmlns:p14="http://schemas.microsoft.com/office/powerpoint/2010/main" val="208940035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366"/>
        <p:cNvGrpSpPr/>
        <p:nvPr/>
      </p:nvGrpSpPr>
      <p:grpSpPr>
        <a:xfrm>
          <a:off x="0" y="0"/>
          <a:ext cx="0" cy="0"/>
          <a:chOff x="0" y="0"/>
          <a:chExt cx="0" cy="0"/>
        </a:xfrm>
      </p:grpSpPr>
      <p:sp>
        <p:nvSpPr>
          <p:cNvPr id="368" name="Google Shape;368;p32"/>
          <p:cNvSpPr/>
          <p:nvPr/>
        </p:nvSpPr>
        <p:spPr>
          <a:xfrm>
            <a:off x="87124" y="714100"/>
            <a:ext cx="9056875" cy="843900"/>
          </a:xfrm>
          <a:prstGeom prst="roundRect">
            <a:avLst>
              <a:gd name="adj" fmla="val 16667"/>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algn="ctr">
              <a:lnSpc>
                <a:spcPct val="115000"/>
              </a:lnSpc>
            </a:pPr>
            <a:r>
              <a:rPr lang="en" sz="7200" b="1" dirty="0">
                <a:solidFill>
                  <a:schemeClr val="dk1"/>
                </a:solidFill>
                <a:latin typeface="Nunito"/>
                <a:ea typeface="Nunito"/>
                <a:cs typeface="Nunito"/>
                <a:sym typeface="Nunito"/>
              </a:rPr>
              <a:t>Matthew 18:6-9</a:t>
            </a:r>
          </a:p>
        </p:txBody>
      </p:sp>
      <p:sp>
        <p:nvSpPr>
          <p:cNvPr id="380" name="Google Shape;380;p32"/>
          <p:cNvSpPr txBox="1"/>
          <p:nvPr/>
        </p:nvSpPr>
        <p:spPr>
          <a:xfrm>
            <a:off x="1138475" y="51025"/>
            <a:ext cx="7089600" cy="6618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3100">
                <a:solidFill>
                  <a:srgbClr val="FFFFFF"/>
                </a:solidFill>
                <a:latin typeface="Nunito ExtraBold"/>
                <a:ea typeface="Nunito ExtraBold"/>
                <a:cs typeface="Nunito ExtraBold"/>
                <a:sym typeface="Nunito ExtraBold"/>
              </a:rPr>
              <a:t>Profound Principles for the Kingdom</a:t>
            </a:r>
            <a:endParaRPr sz="3100">
              <a:solidFill>
                <a:srgbClr val="FFFFFF"/>
              </a:solidFill>
              <a:latin typeface="Nunito ExtraBold"/>
              <a:ea typeface="Nunito ExtraBold"/>
              <a:cs typeface="Nunito ExtraBold"/>
              <a:sym typeface="Nunito ExtraBold"/>
            </a:endParaRPr>
          </a:p>
        </p:txBody>
      </p:sp>
      <p:pic>
        <p:nvPicPr>
          <p:cNvPr id="5" name="Picture 4">
            <a:extLst>
              <a:ext uri="{FF2B5EF4-FFF2-40B4-BE49-F238E27FC236}">
                <a16:creationId xmlns:a16="http://schemas.microsoft.com/office/drawing/2014/main" id="{8E15EBBF-FD7C-CC8E-037D-F5B139D2447C}"/>
              </a:ext>
            </a:extLst>
          </p:cNvPr>
          <p:cNvPicPr>
            <a:picLocks noChangeAspect="1"/>
          </p:cNvPicPr>
          <p:nvPr/>
        </p:nvPicPr>
        <p:blipFill>
          <a:blip r:embed="rId3"/>
          <a:srcRect/>
          <a:stretch/>
        </p:blipFill>
        <p:spPr>
          <a:xfrm>
            <a:off x="-83400" y="1690914"/>
            <a:ext cx="9314485" cy="4214586"/>
          </a:xfrm>
          <a:prstGeom prst="rect">
            <a:avLst/>
          </a:prstGeom>
        </p:spPr>
      </p:pic>
      <p:sp>
        <p:nvSpPr>
          <p:cNvPr id="3" name="TextBox 2">
            <a:extLst>
              <a:ext uri="{FF2B5EF4-FFF2-40B4-BE49-F238E27FC236}">
                <a16:creationId xmlns:a16="http://schemas.microsoft.com/office/drawing/2014/main" id="{DB5B0F21-1438-420F-72F2-20A01AEEC3FA}"/>
              </a:ext>
            </a:extLst>
          </p:cNvPr>
          <p:cNvSpPr txBox="1"/>
          <p:nvPr/>
        </p:nvSpPr>
        <p:spPr>
          <a:xfrm>
            <a:off x="3309258" y="3067237"/>
            <a:ext cx="5834742" cy="1461939"/>
          </a:xfrm>
          <a:prstGeom prst="rect">
            <a:avLst/>
          </a:prstGeom>
          <a:noFill/>
        </p:spPr>
        <p:txBody>
          <a:bodyPr wrap="square">
            <a:spAutoFit/>
          </a:bodyPr>
          <a:lstStyle/>
          <a:p>
            <a:pPr marL="0" lvl="0" indent="0" algn="ctr" rtl="0">
              <a:lnSpc>
                <a:spcPct val="115000"/>
              </a:lnSpc>
              <a:spcBef>
                <a:spcPts val="0"/>
              </a:spcBef>
              <a:spcAft>
                <a:spcPts val="0"/>
              </a:spcAft>
              <a:buNone/>
            </a:pPr>
            <a:r>
              <a:rPr lang="en" sz="8000" b="1" u="sng" dirty="0">
                <a:solidFill>
                  <a:schemeClr val="dk1"/>
                </a:solidFill>
                <a:effectLst>
                  <a:glow rad="228600">
                    <a:schemeClr val="accent6">
                      <a:satMod val="175000"/>
                      <a:alpha val="40000"/>
                    </a:schemeClr>
                  </a:glow>
                </a:effectLst>
                <a:latin typeface="Nunito"/>
                <a:sym typeface="Nunito"/>
              </a:rPr>
              <a:t>Offending</a:t>
            </a:r>
            <a:endParaRPr lang="en-GB" sz="8000" b="1" u="sng" dirty="0">
              <a:solidFill>
                <a:schemeClr val="dk1"/>
              </a:solidFill>
              <a:effectLst>
                <a:glow rad="228600">
                  <a:schemeClr val="accent6">
                    <a:satMod val="175000"/>
                    <a:alpha val="40000"/>
                  </a:schemeClr>
                </a:glow>
              </a:effectLst>
              <a:latin typeface="Nunito"/>
              <a:sym typeface="Nunito"/>
            </a:endParaRPr>
          </a:p>
        </p:txBody>
      </p:sp>
    </p:spTree>
    <p:extLst>
      <p:ext uri="{BB962C8B-B14F-4D97-AF65-F5344CB8AC3E}">
        <p14:creationId xmlns:p14="http://schemas.microsoft.com/office/powerpoint/2010/main" val="203297348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366"/>
        <p:cNvGrpSpPr/>
        <p:nvPr/>
      </p:nvGrpSpPr>
      <p:grpSpPr>
        <a:xfrm>
          <a:off x="0" y="0"/>
          <a:ext cx="0" cy="0"/>
          <a:chOff x="0" y="0"/>
          <a:chExt cx="0" cy="0"/>
        </a:xfrm>
      </p:grpSpPr>
      <p:sp>
        <p:nvSpPr>
          <p:cNvPr id="368" name="Google Shape;368;p32"/>
          <p:cNvSpPr/>
          <p:nvPr/>
        </p:nvSpPr>
        <p:spPr>
          <a:xfrm>
            <a:off x="87124" y="714100"/>
            <a:ext cx="9056875" cy="843900"/>
          </a:xfrm>
          <a:prstGeom prst="roundRect">
            <a:avLst>
              <a:gd name="adj" fmla="val 16667"/>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algn="ctr">
              <a:lnSpc>
                <a:spcPct val="115000"/>
              </a:lnSpc>
            </a:pPr>
            <a:r>
              <a:rPr lang="en" sz="8000" b="1" dirty="0">
                <a:solidFill>
                  <a:schemeClr val="dk1"/>
                </a:solidFill>
                <a:effectLst>
                  <a:glow rad="228600">
                    <a:schemeClr val="accent6">
                      <a:satMod val="175000"/>
                      <a:alpha val="40000"/>
                    </a:schemeClr>
                  </a:glow>
                </a:effectLst>
                <a:latin typeface="Nunito"/>
                <a:sym typeface="Nunito"/>
              </a:rPr>
              <a:t>Matthew</a:t>
            </a:r>
            <a:r>
              <a:rPr lang="en" sz="7200" b="1" dirty="0">
                <a:solidFill>
                  <a:schemeClr val="dk1"/>
                </a:solidFill>
                <a:latin typeface="Nunito"/>
                <a:ea typeface="Nunito"/>
                <a:cs typeface="Nunito"/>
                <a:sym typeface="Nunito"/>
              </a:rPr>
              <a:t> 18:15-20</a:t>
            </a:r>
          </a:p>
        </p:txBody>
      </p:sp>
      <p:sp>
        <p:nvSpPr>
          <p:cNvPr id="380" name="Google Shape;380;p32"/>
          <p:cNvSpPr txBox="1"/>
          <p:nvPr/>
        </p:nvSpPr>
        <p:spPr>
          <a:xfrm>
            <a:off x="1138475" y="51025"/>
            <a:ext cx="7089600" cy="6618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3100">
                <a:solidFill>
                  <a:srgbClr val="FFFFFF"/>
                </a:solidFill>
                <a:latin typeface="Nunito ExtraBold"/>
                <a:ea typeface="Nunito ExtraBold"/>
                <a:cs typeface="Nunito ExtraBold"/>
                <a:sym typeface="Nunito ExtraBold"/>
              </a:rPr>
              <a:t>Profound Principles for the Kingdom</a:t>
            </a:r>
            <a:endParaRPr sz="3100">
              <a:solidFill>
                <a:srgbClr val="FFFFFF"/>
              </a:solidFill>
              <a:latin typeface="Nunito ExtraBold"/>
              <a:ea typeface="Nunito ExtraBold"/>
              <a:cs typeface="Nunito ExtraBold"/>
              <a:sym typeface="Nunito ExtraBold"/>
            </a:endParaRPr>
          </a:p>
        </p:txBody>
      </p:sp>
      <p:pic>
        <p:nvPicPr>
          <p:cNvPr id="5" name="Picture 4">
            <a:extLst>
              <a:ext uri="{FF2B5EF4-FFF2-40B4-BE49-F238E27FC236}">
                <a16:creationId xmlns:a16="http://schemas.microsoft.com/office/drawing/2014/main" id="{8E15EBBF-FD7C-CC8E-037D-F5B139D2447C}"/>
              </a:ext>
            </a:extLst>
          </p:cNvPr>
          <p:cNvPicPr>
            <a:picLocks noChangeAspect="1"/>
          </p:cNvPicPr>
          <p:nvPr/>
        </p:nvPicPr>
        <p:blipFill>
          <a:blip r:embed="rId3"/>
          <a:srcRect/>
          <a:stretch/>
        </p:blipFill>
        <p:spPr>
          <a:xfrm>
            <a:off x="1" y="1690914"/>
            <a:ext cx="9564914" cy="4396014"/>
          </a:xfrm>
          <a:prstGeom prst="rect">
            <a:avLst/>
          </a:prstGeom>
        </p:spPr>
      </p:pic>
      <p:sp>
        <p:nvSpPr>
          <p:cNvPr id="3" name="TextBox 2">
            <a:extLst>
              <a:ext uri="{FF2B5EF4-FFF2-40B4-BE49-F238E27FC236}">
                <a16:creationId xmlns:a16="http://schemas.microsoft.com/office/drawing/2014/main" id="{DB5B0F21-1438-420F-72F2-20A01AEEC3FA}"/>
              </a:ext>
            </a:extLst>
          </p:cNvPr>
          <p:cNvSpPr txBox="1"/>
          <p:nvPr/>
        </p:nvSpPr>
        <p:spPr>
          <a:xfrm>
            <a:off x="-224971" y="1640114"/>
            <a:ext cx="5834742" cy="1461939"/>
          </a:xfrm>
          <a:prstGeom prst="rect">
            <a:avLst/>
          </a:prstGeom>
          <a:noFill/>
        </p:spPr>
        <p:txBody>
          <a:bodyPr wrap="square">
            <a:spAutoFit/>
          </a:bodyPr>
          <a:lstStyle/>
          <a:p>
            <a:pPr marL="0" lvl="0" indent="0" algn="ctr" rtl="0">
              <a:lnSpc>
                <a:spcPct val="115000"/>
              </a:lnSpc>
              <a:spcBef>
                <a:spcPts val="0"/>
              </a:spcBef>
              <a:spcAft>
                <a:spcPts val="0"/>
              </a:spcAft>
              <a:buNone/>
            </a:pPr>
            <a:r>
              <a:rPr lang="en" sz="8000" b="1" u="sng" dirty="0">
                <a:solidFill>
                  <a:schemeClr val="dk1"/>
                </a:solidFill>
                <a:effectLst>
                  <a:glow rad="228600">
                    <a:schemeClr val="accent6">
                      <a:satMod val="175000"/>
                      <a:alpha val="40000"/>
                    </a:schemeClr>
                  </a:glow>
                </a:effectLst>
                <a:latin typeface="Nunito"/>
                <a:sym typeface="Nunito"/>
              </a:rPr>
              <a:t>Discipline</a:t>
            </a:r>
            <a:endParaRPr lang="en-GB" sz="8000" b="1" u="sng" dirty="0">
              <a:solidFill>
                <a:schemeClr val="dk1"/>
              </a:solidFill>
              <a:effectLst>
                <a:glow rad="228600">
                  <a:schemeClr val="accent6">
                    <a:satMod val="175000"/>
                    <a:alpha val="40000"/>
                  </a:schemeClr>
                </a:glow>
              </a:effectLst>
              <a:latin typeface="Nunito"/>
              <a:sym typeface="Nunito"/>
            </a:endParaRPr>
          </a:p>
        </p:txBody>
      </p:sp>
    </p:spTree>
    <p:extLst>
      <p:ext uri="{BB962C8B-B14F-4D97-AF65-F5344CB8AC3E}">
        <p14:creationId xmlns:p14="http://schemas.microsoft.com/office/powerpoint/2010/main" val="278677968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366"/>
        <p:cNvGrpSpPr/>
        <p:nvPr/>
      </p:nvGrpSpPr>
      <p:grpSpPr>
        <a:xfrm>
          <a:off x="0" y="0"/>
          <a:ext cx="0" cy="0"/>
          <a:chOff x="0" y="0"/>
          <a:chExt cx="0" cy="0"/>
        </a:xfrm>
      </p:grpSpPr>
      <p:sp>
        <p:nvSpPr>
          <p:cNvPr id="368" name="Google Shape;368;p32"/>
          <p:cNvSpPr/>
          <p:nvPr/>
        </p:nvSpPr>
        <p:spPr>
          <a:xfrm>
            <a:off x="87124" y="714100"/>
            <a:ext cx="9056875" cy="843900"/>
          </a:xfrm>
          <a:prstGeom prst="roundRect">
            <a:avLst>
              <a:gd name="adj" fmla="val 16667"/>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algn="ctr">
              <a:lnSpc>
                <a:spcPct val="115000"/>
              </a:lnSpc>
            </a:pPr>
            <a:r>
              <a:rPr lang="en" sz="8000" b="1" dirty="0">
                <a:solidFill>
                  <a:schemeClr val="dk1"/>
                </a:solidFill>
                <a:effectLst>
                  <a:glow rad="228600">
                    <a:schemeClr val="accent6">
                      <a:satMod val="175000"/>
                      <a:alpha val="40000"/>
                    </a:schemeClr>
                  </a:glow>
                </a:effectLst>
                <a:latin typeface="Nunito"/>
                <a:sym typeface="Nunito"/>
              </a:rPr>
              <a:t>Matthew</a:t>
            </a:r>
            <a:r>
              <a:rPr lang="en" sz="7200" b="1" dirty="0">
                <a:solidFill>
                  <a:schemeClr val="dk1"/>
                </a:solidFill>
                <a:latin typeface="Nunito"/>
                <a:ea typeface="Nunito"/>
                <a:cs typeface="Nunito"/>
                <a:sym typeface="Nunito"/>
              </a:rPr>
              <a:t> 18:21-35</a:t>
            </a:r>
          </a:p>
        </p:txBody>
      </p:sp>
      <p:sp>
        <p:nvSpPr>
          <p:cNvPr id="380" name="Google Shape;380;p32"/>
          <p:cNvSpPr txBox="1"/>
          <p:nvPr/>
        </p:nvSpPr>
        <p:spPr>
          <a:xfrm>
            <a:off x="1138475" y="51025"/>
            <a:ext cx="7089600" cy="6618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3100">
                <a:solidFill>
                  <a:srgbClr val="FFFFFF"/>
                </a:solidFill>
                <a:latin typeface="Nunito ExtraBold"/>
                <a:ea typeface="Nunito ExtraBold"/>
                <a:cs typeface="Nunito ExtraBold"/>
                <a:sym typeface="Nunito ExtraBold"/>
              </a:rPr>
              <a:t>Profound Principles for the Kingdom</a:t>
            </a:r>
            <a:endParaRPr sz="3100">
              <a:solidFill>
                <a:srgbClr val="FFFFFF"/>
              </a:solidFill>
              <a:latin typeface="Nunito ExtraBold"/>
              <a:ea typeface="Nunito ExtraBold"/>
              <a:cs typeface="Nunito ExtraBold"/>
              <a:sym typeface="Nunito ExtraBold"/>
            </a:endParaRPr>
          </a:p>
        </p:txBody>
      </p:sp>
      <p:pic>
        <p:nvPicPr>
          <p:cNvPr id="5" name="Picture 4">
            <a:extLst>
              <a:ext uri="{FF2B5EF4-FFF2-40B4-BE49-F238E27FC236}">
                <a16:creationId xmlns:a16="http://schemas.microsoft.com/office/drawing/2014/main" id="{8E15EBBF-FD7C-CC8E-037D-F5B139D2447C}"/>
              </a:ext>
            </a:extLst>
          </p:cNvPr>
          <p:cNvPicPr>
            <a:picLocks noChangeAspect="1"/>
          </p:cNvPicPr>
          <p:nvPr/>
        </p:nvPicPr>
        <p:blipFill>
          <a:blip r:embed="rId3"/>
          <a:srcRect/>
          <a:stretch/>
        </p:blipFill>
        <p:spPr>
          <a:xfrm>
            <a:off x="-261257" y="1683656"/>
            <a:ext cx="9564914" cy="4097720"/>
          </a:xfrm>
          <a:prstGeom prst="rect">
            <a:avLst/>
          </a:prstGeom>
        </p:spPr>
      </p:pic>
      <p:sp>
        <p:nvSpPr>
          <p:cNvPr id="3" name="TextBox 2">
            <a:extLst>
              <a:ext uri="{FF2B5EF4-FFF2-40B4-BE49-F238E27FC236}">
                <a16:creationId xmlns:a16="http://schemas.microsoft.com/office/drawing/2014/main" id="{DB5B0F21-1438-420F-72F2-20A01AEEC3FA}"/>
              </a:ext>
            </a:extLst>
          </p:cNvPr>
          <p:cNvSpPr txBox="1"/>
          <p:nvPr/>
        </p:nvSpPr>
        <p:spPr>
          <a:xfrm>
            <a:off x="1378857" y="1349828"/>
            <a:ext cx="5834742" cy="1461939"/>
          </a:xfrm>
          <a:prstGeom prst="rect">
            <a:avLst/>
          </a:prstGeom>
          <a:noFill/>
        </p:spPr>
        <p:txBody>
          <a:bodyPr wrap="square">
            <a:spAutoFit/>
          </a:bodyPr>
          <a:lstStyle/>
          <a:p>
            <a:pPr marL="0" lvl="0" indent="0" algn="ctr" rtl="0">
              <a:lnSpc>
                <a:spcPct val="115000"/>
              </a:lnSpc>
              <a:spcBef>
                <a:spcPts val="0"/>
              </a:spcBef>
              <a:spcAft>
                <a:spcPts val="0"/>
              </a:spcAft>
              <a:buNone/>
            </a:pPr>
            <a:r>
              <a:rPr lang="en" sz="8000" b="1" u="sng" dirty="0">
                <a:solidFill>
                  <a:schemeClr val="dk1"/>
                </a:solidFill>
                <a:effectLst>
                  <a:glow rad="228600">
                    <a:schemeClr val="accent6">
                      <a:satMod val="175000"/>
                      <a:alpha val="40000"/>
                    </a:schemeClr>
                  </a:glow>
                </a:effectLst>
                <a:latin typeface="Nunito"/>
                <a:sym typeface="Nunito"/>
              </a:rPr>
              <a:t>Forgiveness</a:t>
            </a:r>
            <a:endParaRPr lang="en-GB" sz="8000" b="1" u="sng" dirty="0">
              <a:solidFill>
                <a:schemeClr val="dk1"/>
              </a:solidFill>
              <a:effectLst>
                <a:glow rad="228600">
                  <a:schemeClr val="accent6">
                    <a:satMod val="175000"/>
                    <a:alpha val="40000"/>
                  </a:schemeClr>
                </a:glow>
              </a:effectLst>
              <a:latin typeface="Nunito"/>
              <a:sym typeface="Nunito"/>
            </a:endParaRPr>
          </a:p>
        </p:txBody>
      </p:sp>
    </p:spTree>
    <p:extLst>
      <p:ext uri="{BB962C8B-B14F-4D97-AF65-F5344CB8AC3E}">
        <p14:creationId xmlns:p14="http://schemas.microsoft.com/office/powerpoint/2010/main" val="400773038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366"/>
        <p:cNvGrpSpPr/>
        <p:nvPr/>
      </p:nvGrpSpPr>
      <p:grpSpPr>
        <a:xfrm>
          <a:off x="0" y="0"/>
          <a:ext cx="0" cy="0"/>
          <a:chOff x="0" y="0"/>
          <a:chExt cx="0" cy="0"/>
        </a:xfrm>
      </p:grpSpPr>
      <p:pic>
        <p:nvPicPr>
          <p:cNvPr id="2" name="Picture 1">
            <a:extLst>
              <a:ext uri="{FF2B5EF4-FFF2-40B4-BE49-F238E27FC236}">
                <a16:creationId xmlns:a16="http://schemas.microsoft.com/office/drawing/2014/main" id="{855B9FBF-9026-D246-D8E0-1132117093D5}"/>
              </a:ext>
            </a:extLst>
          </p:cNvPr>
          <p:cNvPicPr>
            <a:picLocks noChangeAspect="1"/>
          </p:cNvPicPr>
          <p:nvPr/>
        </p:nvPicPr>
        <p:blipFill>
          <a:blip r:embed="rId3"/>
          <a:stretch>
            <a:fillRect/>
          </a:stretch>
        </p:blipFill>
        <p:spPr>
          <a:xfrm>
            <a:off x="0" y="1628234"/>
            <a:ext cx="11201817" cy="5752580"/>
          </a:xfrm>
          <a:prstGeom prst="rect">
            <a:avLst/>
          </a:prstGeom>
        </p:spPr>
      </p:pic>
      <p:sp>
        <p:nvSpPr>
          <p:cNvPr id="368" name="Google Shape;368;p32"/>
          <p:cNvSpPr/>
          <p:nvPr/>
        </p:nvSpPr>
        <p:spPr>
          <a:xfrm>
            <a:off x="87124" y="714100"/>
            <a:ext cx="9056875" cy="843900"/>
          </a:xfrm>
          <a:prstGeom prst="roundRect">
            <a:avLst>
              <a:gd name="adj" fmla="val 16667"/>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algn="ctr">
              <a:lnSpc>
                <a:spcPct val="115000"/>
              </a:lnSpc>
            </a:pPr>
            <a:r>
              <a:rPr lang="en" sz="8000" b="1" dirty="0">
                <a:solidFill>
                  <a:schemeClr val="dk1"/>
                </a:solidFill>
                <a:effectLst>
                  <a:glow rad="228600">
                    <a:schemeClr val="accent6">
                      <a:satMod val="175000"/>
                      <a:alpha val="40000"/>
                    </a:schemeClr>
                  </a:glow>
                </a:effectLst>
                <a:latin typeface="Nunito"/>
                <a:sym typeface="Nunito"/>
              </a:rPr>
              <a:t>Matthew</a:t>
            </a:r>
            <a:r>
              <a:rPr lang="en" sz="7200" b="1" dirty="0">
                <a:solidFill>
                  <a:schemeClr val="dk1"/>
                </a:solidFill>
                <a:latin typeface="Nunito"/>
                <a:ea typeface="Nunito"/>
                <a:cs typeface="Nunito"/>
                <a:sym typeface="Nunito"/>
              </a:rPr>
              <a:t> 19:1-10</a:t>
            </a:r>
          </a:p>
        </p:txBody>
      </p:sp>
      <p:sp>
        <p:nvSpPr>
          <p:cNvPr id="380" name="Google Shape;380;p32"/>
          <p:cNvSpPr txBox="1"/>
          <p:nvPr/>
        </p:nvSpPr>
        <p:spPr>
          <a:xfrm>
            <a:off x="1138475" y="51025"/>
            <a:ext cx="7089600" cy="6618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3100">
                <a:solidFill>
                  <a:srgbClr val="FFFFFF"/>
                </a:solidFill>
                <a:latin typeface="Nunito ExtraBold"/>
                <a:ea typeface="Nunito ExtraBold"/>
                <a:cs typeface="Nunito ExtraBold"/>
                <a:sym typeface="Nunito ExtraBold"/>
              </a:rPr>
              <a:t>Profound Principles for the Kingdom</a:t>
            </a:r>
            <a:endParaRPr sz="3100">
              <a:solidFill>
                <a:srgbClr val="FFFFFF"/>
              </a:solidFill>
              <a:latin typeface="Nunito ExtraBold"/>
              <a:ea typeface="Nunito ExtraBold"/>
              <a:cs typeface="Nunito ExtraBold"/>
              <a:sym typeface="Nunito ExtraBold"/>
            </a:endParaRPr>
          </a:p>
        </p:txBody>
      </p:sp>
      <p:sp>
        <p:nvSpPr>
          <p:cNvPr id="3" name="TextBox 2">
            <a:extLst>
              <a:ext uri="{FF2B5EF4-FFF2-40B4-BE49-F238E27FC236}">
                <a16:creationId xmlns:a16="http://schemas.microsoft.com/office/drawing/2014/main" id="{DB5B0F21-1438-420F-72F2-20A01AEEC3FA}"/>
              </a:ext>
            </a:extLst>
          </p:cNvPr>
          <p:cNvSpPr txBox="1"/>
          <p:nvPr/>
        </p:nvSpPr>
        <p:spPr>
          <a:xfrm>
            <a:off x="-291456" y="3821515"/>
            <a:ext cx="9600347" cy="2877711"/>
          </a:xfrm>
          <a:prstGeom prst="rect">
            <a:avLst/>
          </a:prstGeom>
          <a:noFill/>
        </p:spPr>
        <p:txBody>
          <a:bodyPr wrap="square">
            <a:spAutoFit/>
          </a:bodyPr>
          <a:lstStyle/>
          <a:p>
            <a:pPr algn="ctr">
              <a:lnSpc>
                <a:spcPct val="115000"/>
              </a:lnSpc>
            </a:pPr>
            <a:r>
              <a:rPr lang="en-GB" sz="8000" b="1" u="sng" dirty="0">
                <a:solidFill>
                  <a:schemeClr val="dk1"/>
                </a:solidFill>
                <a:effectLst>
                  <a:glow rad="228600">
                    <a:schemeClr val="accent6">
                      <a:satMod val="175000"/>
                      <a:alpha val="40000"/>
                    </a:schemeClr>
                  </a:glow>
                </a:effectLst>
                <a:latin typeface="Nunito"/>
                <a:sym typeface="Nunito"/>
              </a:rPr>
              <a:t>Marriage &amp; Divorce</a:t>
            </a:r>
          </a:p>
          <a:p>
            <a:pPr marL="0" lvl="0" indent="0" algn="ctr" rtl="0">
              <a:lnSpc>
                <a:spcPct val="115000"/>
              </a:lnSpc>
              <a:spcBef>
                <a:spcPts val="0"/>
              </a:spcBef>
              <a:spcAft>
                <a:spcPts val="0"/>
              </a:spcAft>
              <a:buNone/>
            </a:pPr>
            <a:endParaRPr lang="en-GB" sz="8000" b="1" u="sng" dirty="0">
              <a:solidFill>
                <a:schemeClr val="dk1"/>
              </a:solidFill>
              <a:effectLst>
                <a:glow rad="228600">
                  <a:schemeClr val="accent6">
                    <a:satMod val="175000"/>
                    <a:alpha val="40000"/>
                  </a:schemeClr>
                </a:glow>
              </a:effectLst>
              <a:latin typeface="Nunito"/>
              <a:sym typeface="Nunito"/>
            </a:endParaRPr>
          </a:p>
        </p:txBody>
      </p:sp>
    </p:spTree>
    <p:extLst>
      <p:ext uri="{BB962C8B-B14F-4D97-AF65-F5344CB8AC3E}">
        <p14:creationId xmlns:p14="http://schemas.microsoft.com/office/powerpoint/2010/main" val="138896364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366"/>
        <p:cNvGrpSpPr/>
        <p:nvPr/>
      </p:nvGrpSpPr>
      <p:grpSpPr>
        <a:xfrm>
          <a:off x="0" y="0"/>
          <a:ext cx="0" cy="0"/>
          <a:chOff x="0" y="0"/>
          <a:chExt cx="0" cy="0"/>
        </a:xfrm>
      </p:grpSpPr>
      <p:pic>
        <p:nvPicPr>
          <p:cNvPr id="2" name="Picture 1">
            <a:extLst>
              <a:ext uri="{FF2B5EF4-FFF2-40B4-BE49-F238E27FC236}">
                <a16:creationId xmlns:a16="http://schemas.microsoft.com/office/drawing/2014/main" id="{855B9FBF-9026-D246-D8E0-1132117093D5}"/>
              </a:ext>
            </a:extLst>
          </p:cNvPr>
          <p:cNvPicPr>
            <a:picLocks noChangeAspect="1"/>
          </p:cNvPicPr>
          <p:nvPr/>
        </p:nvPicPr>
        <p:blipFill>
          <a:blip r:embed="rId3"/>
          <a:srcRect/>
          <a:stretch/>
        </p:blipFill>
        <p:spPr>
          <a:xfrm>
            <a:off x="-19722" y="1657752"/>
            <a:ext cx="9163721" cy="5752580"/>
          </a:xfrm>
          <a:prstGeom prst="rect">
            <a:avLst/>
          </a:prstGeom>
        </p:spPr>
      </p:pic>
      <p:sp>
        <p:nvSpPr>
          <p:cNvPr id="368" name="Google Shape;368;p32"/>
          <p:cNvSpPr/>
          <p:nvPr/>
        </p:nvSpPr>
        <p:spPr>
          <a:xfrm>
            <a:off x="87124" y="714100"/>
            <a:ext cx="9056875" cy="843900"/>
          </a:xfrm>
          <a:prstGeom prst="roundRect">
            <a:avLst>
              <a:gd name="adj" fmla="val 16667"/>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algn="ctr">
              <a:lnSpc>
                <a:spcPct val="115000"/>
              </a:lnSpc>
            </a:pPr>
            <a:r>
              <a:rPr lang="en" sz="8000" b="1" dirty="0">
                <a:solidFill>
                  <a:schemeClr val="dk1"/>
                </a:solidFill>
                <a:effectLst>
                  <a:glow rad="228600">
                    <a:schemeClr val="accent6">
                      <a:satMod val="175000"/>
                      <a:alpha val="40000"/>
                    </a:schemeClr>
                  </a:glow>
                </a:effectLst>
                <a:latin typeface="Nunito"/>
                <a:sym typeface="Nunito"/>
              </a:rPr>
              <a:t>Matthew</a:t>
            </a:r>
            <a:r>
              <a:rPr lang="en" sz="7200" b="1" dirty="0">
                <a:solidFill>
                  <a:schemeClr val="dk1"/>
                </a:solidFill>
                <a:latin typeface="Nunito"/>
                <a:ea typeface="Nunito"/>
                <a:cs typeface="Nunito"/>
                <a:sym typeface="Nunito"/>
              </a:rPr>
              <a:t> 19:11-15</a:t>
            </a:r>
          </a:p>
        </p:txBody>
      </p:sp>
      <p:sp>
        <p:nvSpPr>
          <p:cNvPr id="380" name="Google Shape;380;p32"/>
          <p:cNvSpPr txBox="1"/>
          <p:nvPr/>
        </p:nvSpPr>
        <p:spPr>
          <a:xfrm>
            <a:off x="1138475" y="51025"/>
            <a:ext cx="7089600" cy="6618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3100">
                <a:solidFill>
                  <a:srgbClr val="FFFFFF"/>
                </a:solidFill>
                <a:latin typeface="Nunito ExtraBold"/>
                <a:ea typeface="Nunito ExtraBold"/>
                <a:cs typeface="Nunito ExtraBold"/>
                <a:sym typeface="Nunito ExtraBold"/>
              </a:rPr>
              <a:t>Profound Principles for the Kingdom</a:t>
            </a:r>
            <a:endParaRPr sz="3100">
              <a:solidFill>
                <a:srgbClr val="FFFFFF"/>
              </a:solidFill>
              <a:latin typeface="Nunito ExtraBold"/>
              <a:ea typeface="Nunito ExtraBold"/>
              <a:cs typeface="Nunito ExtraBold"/>
              <a:sym typeface="Nunito ExtraBold"/>
            </a:endParaRPr>
          </a:p>
        </p:txBody>
      </p:sp>
      <p:sp>
        <p:nvSpPr>
          <p:cNvPr id="3" name="TextBox 2">
            <a:extLst>
              <a:ext uri="{FF2B5EF4-FFF2-40B4-BE49-F238E27FC236}">
                <a16:creationId xmlns:a16="http://schemas.microsoft.com/office/drawing/2014/main" id="{DB5B0F21-1438-420F-72F2-20A01AEEC3FA}"/>
              </a:ext>
            </a:extLst>
          </p:cNvPr>
          <p:cNvSpPr txBox="1"/>
          <p:nvPr/>
        </p:nvSpPr>
        <p:spPr>
          <a:xfrm>
            <a:off x="-806713" y="1466274"/>
            <a:ext cx="9600347" cy="1461939"/>
          </a:xfrm>
          <a:prstGeom prst="rect">
            <a:avLst/>
          </a:prstGeom>
          <a:noFill/>
        </p:spPr>
        <p:txBody>
          <a:bodyPr wrap="square">
            <a:spAutoFit/>
          </a:bodyPr>
          <a:lstStyle/>
          <a:p>
            <a:pPr algn="ctr">
              <a:lnSpc>
                <a:spcPct val="115000"/>
              </a:lnSpc>
            </a:pPr>
            <a:r>
              <a:rPr lang="en" sz="8000" b="1" u="sng" dirty="0">
                <a:solidFill>
                  <a:schemeClr val="dk1"/>
                </a:solidFill>
                <a:effectLst>
                  <a:glow rad="228600">
                    <a:schemeClr val="accent6">
                      <a:satMod val="175000"/>
                      <a:alpha val="40000"/>
                    </a:schemeClr>
                  </a:glow>
                </a:effectLst>
                <a:latin typeface="Nunito"/>
                <a:sym typeface="Nunito"/>
              </a:rPr>
              <a:t>Children</a:t>
            </a:r>
            <a:endParaRPr lang="en-GB" sz="8000" b="1" u="sng" dirty="0">
              <a:solidFill>
                <a:schemeClr val="dk1"/>
              </a:solidFill>
              <a:effectLst>
                <a:glow rad="228600">
                  <a:schemeClr val="accent6">
                    <a:satMod val="175000"/>
                    <a:alpha val="40000"/>
                  </a:schemeClr>
                </a:glow>
              </a:effectLst>
              <a:latin typeface="Nunito"/>
              <a:sym typeface="Nunito"/>
            </a:endParaRPr>
          </a:p>
        </p:txBody>
      </p:sp>
    </p:spTree>
    <p:extLst>
      <p:ext uri="{BB962C8B-B14F-4D97-AF65-F5344CB8AC3E}">
        <p14:creationId xmlns:p14="http://schemas.microsoft.com/office/powerpoint/2010/main" val="285792453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366"/>
        <p:cNvGrpSpPr/>
        <p:nvPr/>
      </p:nvGrpSpPr>
      <p:grpSpPr>
        <a:xfrm>
          <a:off x="0" y="0"/>
          <a:ext cx="0" cy="0"/>
          <a:chOff x="0" y="0"/>
          <a:chExt cx="0" cy="0"/>
        </a:xfrm>
      </p:grpSpPr>
      <p:pic>
        <p:nvPicPr>
          <p:cNvPr id="2" name="Picture 1">
            <a:extLst>
              <a:ext uri="{FF2B5EF4-FFF2-40B4-BE49-F238E27FC236}">
                <a16:creationId xmlns:a16="http://schemas.microsoft.com/office/drawing/2014/main" id="{855B9FBF-9026-D246-D8E0-1132117093D5}"/>
              </a:ext>
            </a:extLst>
          </p:cNvPr>
          <p:cNvPicPr>
            <a:picLocks noChangeAspect="1"/>
          </p:cNvPicPr>
          <p:nvPr/>
        </p:nvPicPr>
        <p:blipFill>
          <a:blip r:embed="rId3"/>
          <a:srcRect/>
          <a:stretch/>
        </p:blipFill>
        <p:spPr>
          <a:xfrm>
            <a:off x="201050" y="1674411"/>
            <a:ext cx="8628870" cy="5752580"/>
          </a:xfrm>
          <a:prstGeom prst="rect">
            <a:avLst/>
          </a:prstGeom>
        </p:spPr>
      </p:pic>
      <p:sp>
        <p:nvSpPr>
          <p:cNvPr id="368" name="Google Shape;368;p32"/>
          <p:cNvSpPr/>
          <p:nvPr/>
        </p:nvSpPr>
        <p:spPr>
          <a:xfrm>
            <a:off x="87124" y="714100"/>
            <a:ext cx="9056875" cy="843900"/>
          </a:xfrm>
          <a:prstGeom prst="roundRect">
            <a:avLst>
              <a:gd name="adj" fmla="val 16667"/>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algn="ctr">
              <a:lnSpc>
                <a:spcPct val="115000"/>
              </a:lnSpc>
            </a:pPr>
            <a:r>
              <a:rPr lang="en" sz="8000" b="1" dirty="0">
                <a:solidFill>
                  <a:schemeClr val="dk1"/>
                </a:solidFill>
                <a:effectLst>
                  <a:glow rad="228600">
                    <a:schemeClr val="accent6">
                      <a:satMod val="175000"/>
                      <a:alpha val="40000"/>
                    </a:schemeClr>
                  </a:glow>
                </a:effectLst>
                <a:latin typeface="Nunito"/>
                <a:sym typeface="Nunito"/>
              </a:rPr>
              <a:t>Matthew</a:t>
            </a:r>
            <a:r>
              <a:rPr lang="en" sz="7200" b="1" dirty="0">
                <a:solidFill>
                  <a:schemeClr val="dk1"/>
                </a:solidFill>
                <a:latin typeface="Nunito"/>
                <a:ea typeface="Nunito"/>
                <a:cs typeface="Nunito"/>
                <a:sym typeface="Nunito"/>
              </a:rPr>
              <a:t> 19:16-22</a:t>
            </a:r>
          </a:p>
        </p:txBody>
      </p:sp>
      <p:sp>
        <p:nvSpPr>
          <p:cNvPr id="380" name="Google Shape;380;p32"/>
          <p:cNvSpPr txBox="1"/>
          <p:nvPr/>
        </p:nvSpPr>
        <p:spPr>
          <a:xfrm>
            <a:off x="1138475" y="51025"/>
            <a:ext cx="7089600" cy="6618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3100">
                <a:solidFill>
                  <a:srgbClr val="FFFFFF"/>
                </a:solidFill>
                <a:latin typeface="Nunito ExtraBold"/>
                <a:ea typeface="Nunito ExtraBold"/>
                <a:cs typeface="Nunito ExtraBold"/>
                <a:sym typeface="Nunito ExtraBold"/>
              </a:rPr>
              <a:t>Profound Principles for the Kingdom</a:t>
            </a:r>
            <a:endParaRPr sz="3100">
              <a:solidFill>
                <a:srgbClr val="FFFFFF"/>
              </a:solidFill>
              <a:latin typeface="Nunito ExtraBold"/>
              <a:ea typeface="Nunito ExtraBold"/>
              <a:cs typeface="Nunito ExtraBold"/>
              <a:sym typeface="Nunito ExtraBold"/>
            </a:endParaRPr>
          </a:p>
        </p:txBody>
      </p:sp>
      <p:sp>
        <p:nvSpPr>
          <p:cNvPr id="3" name="TextBox 2">
            <a:extLst>
              <a:ext uri="{FF2B5EF4-FFF2-40B4-BE49-F238E27FC236}">
                <a16:creationId xmlns:a16="http://schemas.microsoft.com/office/drawing/2014/main" id="{DB5B0F21-1438-420F-72F2-20A01AEEC3FA}"/>
              </a:ext>
            </a:extLst>
          </p:cNvPr>
          <p:cNvSpPr txBox="1"/>
          <p:nvPr/>
        </p:nvSpPr>
        <p:spPr>
          <a:xfrm>
            <a:off x="-228174" y="1558000"/>
            <a:ext cx="9600347" cy="1461939"/>
          </a:xfrm>
          <a:prstGeom prst="rect">
            <a:avLst/>
          </a:prstGeom>
          <a:noFill/>
        </p:spPr>
        <p:txBody>
          <a:bodyPr wrap="square">
            <a:spAutoFit/>
          </a:bodyPr>
          <a:lstStyle/>
          <a:p>
            <a:pPr algn="ctr">
              <a:lnSpc>
                <a:spcPct val="115000"/>
              </a:lnSpc>
            </a:pPr>
            <a:r>
              <a:rPr lang="en-GB" sz="8000" b="1" u="sng" dirty="0">
                <a:solidFill>
                  <a:schemeClr val="dk1"/>
                </a:solidFill>
                <a:latin typeface="Nunito"/>
                <a:ea typeface="Nunito"/>
                <a:cs typeface="Nunito"/>
                <a:sym typeface="Nunito"/>
              </a:rPr>
              <a:t>Wealth &amp; Reward</a:t>
            </a:r>
            <a:endParaRPr lang="en-GB" sz="3600" b="1" u="sng" dirty="0">
              <a:solidFill>
                <a:schemeClr val="dk1"/>
              </a:solidFill>
              <a:latin typeface="Nunito"/>
              <a:ea typeface="Nunito"/>
              <a:cs typeface="Nunito"/>
              <a:sym typeface="Nunito"/>
            </a:endParaRPr>
          </a:p>
        </p:txBody>
      </p:sp>
    </p:spTree>
    <p:extLst>
      <p:ext uri="{BB962C8B-B14F-4D97-AF65-F5344CB8AC3E}">
        <p14:creationId xmlns:p14="http://schemas.microsoft.com/office/powerpoint/2010/main" val="403984516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366"/>
        <p:cNvGrpSpPr/>
        <p:nvPr/>
      </p:nvGrpSpPr>
      <p:grpSpPr>
        <a:xfrm>
          <a:off x="0" y="0"/>
          <a:ext cx="0" cy="0"/>
          <a:chOff x="0" y="0"/>
          <a:chExt cx="0" cy="0"/>
        </a:xfrm>
      </p:grpSpPr>
      <p:pic>
        <p:nvPicPr>
          <p:cNvPr id="2" name="Picture 1">
            <a:extLst>
              <a:ext uri="{FF2B5EF4-FFF2-40B4-BE49-F238E27FC236}">
                <a16:creationId xmlns:a16="http://schemas.microsoft.com/office/drawing/2014/main" id="{855B9FBF-9026-D246-D8E0-1132117093D5}"/>
              </a:ext>
            </a:extLst>
          </p:cNvPr>
          <p:cNvPicPr>
            <a:picLocks noChangeAspect="1"/>
          </p:cNvPicPr>
          <p:nvPr/>
        </p:nvPicPr>
        <p:blipFill rotWithShape="1">
          <a:blip r:embed="rId3"/>
          <a:srcRect t="16112"/>
          <a:stretch/>
        </p:blipFill>
        <p:spPr>
          <a:xfrm>
            <a:off x="301126" y="783771"/>
            <a:ext cx="8628870" cy="4216400"/>
          </a:xfrm>
          <a:prstGeom prst="rect">
            <a:avLst/>
          </a:prstGeom>
        </p:spPr>
      </p:pic>
      <p:sp>
        <p:nvSpPr>
          <p:cNvPr id="3" name="TextBox 2">
            <a:extLst>
              <a:ext uri="{FF2B5EF4-FFF2-40B4-BE49-F238E27FC236}">
                <a16:creationId xmlns:a16="http://schemas.microsoft.com/office/drawing/2014/main" id="{DB5B0F21-1438-420F-72F2-20A01AEEC3FA}"/>
              </a:ext>
            </a:extLst>
          </p:cNvPr>
          <p:cNvSpPr txBox="1"/>
          <p:nvPr/>
        </p:nvSpPr>
        <p:spPr>
          <a:xfrm>
            <a:off x="-228174" y="1558000"/>
            <a:ext cx="9600347" cy="1461939"/>
          </a:xfrm>
          <a:prstGeom prst="rect">
            <a:avLst/>
          </a:prstGeom>
          <a:noFill/>
        </p:spPr>
        <p:txBody>
          <a:bodyPr wrap="square">
            <a:spAutoFit/>
          </a:bodyPr>
          <a:lstStyle/>
          <a:p>
            <a:pPr marL="0" lvl="0" indent="0" algn="ctr" rtl="0">
              <a:lnSpc>
                <a:spcPct val="115000"/>
              </a:lnSpc>
              <a:spcBef>
                <a:spcPts val="0"/>
              </a:spcBef>
              <a:spcAft>
                <a:spcPts val="0"/>
              </a:spcAft>
              <a:buNone/>
            </a:pPr>
            <a:r>
              <a:rPr lang="en-GB" sz="8000" b="1" u="sng" dirty="0">
                <a:solidFill>
                  <a:schemeClr val="dk1"/>
                </a:solidFill>
                <a:latin typeface="Nunito"/>
                <a:ea typeface="Nunito"/>
                <a:cs typeface="Nunito"/>
                <a:sym typeface="Nunito"/>
              </a:rPr>
              <a:t>Position &amp; Serving</a:t>
            </a:r>
            <a:endParaRPr lang="en-GB" sz="3600" b="1" u="sng" dirty="0">
              <a:solidFill>
                <a:schemeClr val="dk1"/>
              </a:solidFill>
              <a:latin typeface="Nunito"/>
              <a:ea typeface="Nunito"/>
              <a:cs typeface="Nunito"/>
              <a:sym typeface="Nunito"/>
            </a:endParaRPr>
          </a:p>
        </p:txBody>
      </p:sp>
      <p:sp>
        <p:nvSpPr>
          <p:cNvPr id="368" name="Google Shape;368;p32"/>
          <p:cNvSpPr/>
          <p:nvPr/>
        </p:nvSpPr>
        <p:spPr>
          <a:xfrm>
            <a:off x="87124" y="714100"/>
            <a:ext cx="9056875" cy="843900"/>
          </a:xfrm>
          <a:prstGeom prst="roundRect">
            <a:avLst>
              <a:gd name="adj" fmla="val 16667"/>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algn="ctr">
              <a:lnSpc>
                <a:spcPct val="115000"/>
              </a:lnSpc>
            </a:pPr>
            <a:r>
              <a:rPr lang="en" sz="8000" b="1" dirty="0">
                <a:solidFill>
                  <a:schemeClr val="dk1"/>
                </a:solidFill>
                <a:effectLst>
                  <a:glow rad="228600">
                    <a:schemeClr val="accent6">
                      <a:satMod val="175000"/>
                      <a:alpha val="40000"/>
                    </a:schemeClr>
                  </a:glow>
                </a:effectLst>
                <a:latin typeface="Nunito"/>
                <a:sym typeface="Nunito"/>
              </a:rPr>
              <a:t>Matthew</a:t>
            </a:r>
            <a:r>
              <a:rPr lang="en" sz="7200" b="1" dirty="0">
                <a:solidFill>
                  <a:schemeClr val="dk1"/>
                </a:solidFill>
                <a:latin typeface="Nunito"/>
                <a:ea typeface="Nunito"/>
                <a:cs typeface="Nunito"/>
                <a:sym typeface="Nunito"/>
              </a:rPr>
              <a:t> 20:20-28</a:t>
            </a:r>
          </a:p>
        </p:txBody>
      </p:sp>
      <p:sp>
        <p:nvSpPr>
          <p:cNvPr id="380" name="Google Shape;380;p32"/>
          <p:cNvSpPr txBox="1"/>
          <p:nvPr/>
        </p:nvSpPr>
        <p:spPr>
          <a:xfrm>
            <a:off x="1138475" y="51025"/>
            <a:ext cx="7089600" cy="6618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3100">
                <a:solidFill>
                  <a:srgbClr val="FFFFFF"/>
                </a:solidFill>
                <a:latin typeface="Nunito ExtraBold"/>
                <a:ea typeface="Nunito ExtraBold"/>
                <a:cs typeface="Nunito ExtraBold"/>
                <a:sym typeface="Nunito ExtraBold"/>
              </a:rPr>
              <a:t>Profound Principles for the Kingdom</a:t>
            </a:r>
            <a:endParaRPr sz="3100">
              <a:solidFill>
                <a:srgbClr val="FFFFFF"/>
              </a:solidFill>
              <a:latin typeface="Nunito ExtraBold"/>
              <a:ea typeface="Nunito ExtraBold"/>
              <a:cs typeface="Nunito ExtraBold"/>
              <a:sym typeface="Nunito ExtraBold"/>
            </a:endParaRPr>
          </a:p>
        </p:txBody>
      </p:sp>
    </p:spTree>
    <p:extLst>
      <p:ext uri="{BB962C8B-B14F-4D97-AF65-F5344CB8AC3E}">
        <p14:creationId xmlns:p14="http://schemas.microsoft.com/office/powerpoint/2010/main" val="243608551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366"/>
        <p:cNvGrpSpPr/>
        <p:nvPr/>
      </p:nvGrpSpPr>
      <p:grpSpPr>
        <a:xfrm>
          <a:off x="0" y="0"/>
          <a:ext cx="0" cy="0"/>
          <a:chOff x="0" y="0"/>
          <a:chExt cx="0" cy="0"/>
        </a:xfrm>
      </p:grpSpPr>
      <p:pic>
        <p:nvPicPr>
          <p:cNvPr id="2" name="Picture 1">
            <a:extLst>
              <a:ext uri="{FF2B5EF4-FFF2-40B4-BE49-F238E27FC236}">
                <a16:creationId xmlns:a16="http://schemas.microsoft.com/office/drawing/2014/main" id="{855B9FBF-9026-D246-D8E0-1132117093D5}"/>
              </a:ext>
            </a:extLst>
          </p:cNvPr>
          <p:cNvPicPr>
            <a:picLocks noChangeAspect="1"/>
          </p:cNvPicPr>
          <p:nvPr/>
        </p:nvPicPr>
        <p:blipFill rotWithShape="1">
          <a:blip r:embed="rId3"/>
          <a:srcRect t="7025" b="7025"/>
          <a:stretch/>
        </p:blipFill>
        <p:spPr>
          <a:xfrm>
            <a:off x="-1186588" y="1669142"/>
            <a:ext cx="10330588" cy="4216400"/>
          </a:xfrm>
          <a:prstGeom prst="rect">
            <a:avLst/>
          </a:prstGeom>
        </p:spPr>
      </p:pic>
      <p:sp>
        <p:nvSpPr>
          <p:cNvPr id="3" name="TextBox 2">
            <a:extLst>
              <a:ext uri="{FF2B5EF4-FFF2-40B4-BE49-F238E27FC236}">
                <a16:creationId xmlns:a16="http://schemas.microsoft.com/office/drawing/2014/main" id="{DB5B0F21-1438-420F-72F2-20A01AEEC3FA}"/>
              </a:ext>
            </a:extLst>
          </p:cNvPr>
          <p:cNvSpPr txBox="1"/>
          <p:nvPr/>
        </p:nvSpPr>
        <p:spPr>
          <a:xfrm>
            <a:off x="1295826" y="1405600"/>
            <a:ext cx="9600347" cy="1461939"/>
          </a:xfrm>
          <a:prstGeom prst="rect">
            <a:avLst/>
          </a:prstGeom>
          <a:noFill/>
        </p:spPr>
        <p:txBody>
          <a:bodyPr wrap="square">
            <a:spAutoFit/>
          </a:bodyPr>
          <a:lstStyle/>
          <a:p>
            <a:pPr marL="0" lvl="0" indent="0" algn="ctr" rtl="0">
              <a:lnSpc>
                <a:spcPct val="115000"/>
              </a:lnSpc>
              <a:spcBef>
                <a:spcPts val="0"/>
              </a:spcBef>
              <a:spcAft>
                <a:spcPts val="0"/>
              </a:spcAft>
              <a:buNone/>
            </a:pPr>
            <a:r>
              <a:rPr lang="en" sz="8000" b="1" u="sng" dirty="0">
                <a:solidFill>
                  <a:schemeClr val="dk1"/>
                </a:solidFill>
                <a:effectLst>
                  <a:glow rad="228600">
                    <a:schemeClr val="accent5">
                      <a:satMod val="175000"/>
                      <a:alpha val="40000"/>
                    </a:schemeClr>
                  </a:glow>
                </a:effectLst>
                <a:latin typeface="Nunito"/>
                <a:ea typeface="Nunito"/>
                <a:cs typeface="Nunito"/>
                <a:sym typeface="Nunito"/>
              </a:rPr>
              <a:t>Compassion</a:t>
            </a:r>
            <a:endParaRPr lang="en-GB" sz="3600" b="1" u="sng" dirty="0">
              <a:solidFill>
                <a:schemeClr val="dk1"/>
              </a:solidFill>
              <a:effectLst>
                <a:glow rad="228600">
                  <a:schemeClr val="accent5">
                    <a:satMod val="175000"/>
                    <a:alpha val="40000"/>
                  </a:schemeClr>
                </a:glow>
              </a:effectLst>
              <a:latin typeface="Nunito"/>
              <a:ea typeface="Nunito"/>
              <a:cs typeface="Nunito"/>
              <a:sym typeface="Nunito"/>
            </a:endParaRPr>
          </a:p>
        </p:txBody>
      </p:sp>
      <p:sp>
        <p:nvSpPr>
          <p:cNvPr id="368" name="Google Shape;368;p32"/>
          <p:cNvSpPr/>
          <p:nvPr/>
        </p:nvSpPr>
        <p:spPr>
          <a:xfrm>
            <a:off x="87124" y="714100"/>
            <a:ext cx="9056875" cy="843900"/>
          </a:xfrm>
          <a:prstGeom prst="roundRect">
            <a:avLst>
              <a:gd name="adj" fmla="val 16667"/>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algn="ctr">
              <a:lnSpc>
                <a:spcPct val="115000"/>
              </a:lnSpc>
            </a:pPr>
            <a:r>
              <a:rPr lang="en" sz="8000" b="1" dirty="0">
                <a:solidFill>
                  <a:schemeClr val="dk1"/>
                </a:solidFill>
                <a:effectLst>
                  <a:glow rad="228600">
                    <a:schemeClr val="accent6">
                      <a:satMod val="175000"/>
                      <a:alpha val="40000"/>
                    </a:schemeClr>
                  </a:glow>
                </a:effectLst>
                <a:latin typeface="Nunito"/>
                <a:sym typeface="Nunito"/>
              </a:rPr>
              <a:t>Matthew</a:t>
            </a:r>
            <a:r>
              <a:rPr lang="en" sz="7200" b="1" dirty="0">
                <a:solidFill>
                  <a:schemeClr val="dk1"/>
                </a:solidFill>
                <a:latin typeface="Nunito"/>
                <a:ea typeface="Nunito"/>
                <a:cs typeface="Nunito"/>
                <a:sym typeface="Nunito"/>
              </a:rPr>
              <a:t> 20:29-35</a:t>
            </a:r>
          </a:p>
        </p:txBody>
      </p:sp>
      <p:sp>
        <p:nvSpPr>
          <p:cNvPr id="380" name="Google Shape;380;p32"/>
          <p:cNvSpPr txBox="1"/>
          <p:nvPr/>
        </p:nvSpPr>
        <p:spPr>
          <a:xfrm>
            <a:off x="1138475" y="51025"/>
            <a:ext cx="7089600" cy="6618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3100">
                <a:solidFill>
                  <a:srgbClr val="FFFFFF"/>
                </a:solidFill>
                <a:latin typeface="Nunito ExtraBold"/>
                <a:ea typeface="Nunito ExtraBold"/>
                <a:cs typeface="Nunito ExtraBold"/>
                <a:sym typeface="Nunito ExtraBold"/>
              </a:rPr>
              <a:t>Profound Principles for the Kingdom</a:t>
            </a:r>
            <a:endParaRPr sz="3100">
              <a:solidFill>
                <a:srgbClr val="FFFFFF"/>
              </a:solidFill>
              <a:latin typeface="Nunito ExtraBold"/>
              <a:ea typeface="Nunito ExtraBold"/>
              <a:cs typeface="Nunito ExtraBold"/>
              <a:sym typeface="Nunito ExtraBold"/>
            </a:endParaRPr>
          </a:p>
        </p:txBody>
      </p:sp>
    </p:spTree>
    <p:extLst>
      <p:ext uri="{BB962C8B-B14F-4D97-AF65-F5344CB8AC3E}">
        <p14:creationId xmlns:p14="http://schemas.microsoft.com/office/powerpoint/2010/main" val="114046529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366"/>
        <p:cNvGrpSpPr/>
        <p:nvPr/>
      </p:nvGrpSpPr>
      <p:grpSpPr>
        <a:xfrm>
          <a:off x="0" y="0"/>
          <a:ext cx="0" cy="0"/>
          <a:chOff x="0" y="0"/>
          <a:chExt cx="0" cy="0"/>
        </a:xfrm>
      </p:grpSpPr>
      <p:pic>
        <p:nvPicPr>
          <p:cNvPr id="2" name="Picture 1">
            <a:extLst>
              <a:ext uri="{FF2B5EF4-FFF2-40B4-BE49-F238E27FC236}">
                <a16:creationId xmlns:a16="http://schemas.microsoft.com/office/drawing/2014/main" id="{855B9FBF-9026-D246-D8E0-1132117093D5}"/>
              </a:ext>
            </a:extLst>
          </p:cNvPr>
          <p:cNvPicPr>
            <a:picLocks noChangeAspect="1"/>
          </p:cNvPicPr>
          <p:nvPr/>
        </p:nvPicPr>
        <p:blipFill rotWithShape="1">
          <a:blip r:embed="rId3"/>
          <a:srcRect t="6565" b="6565"/>
          <a:stretch/>
        </p:blipFill>
        <p:spPr>
          <a:xfrm>
            <a:off x="-99726" y="1647370"/>
            <a:ext cx="9343450" cy="4216400"/>
          </a:xfrm>
          <a:prstGeom prst="rect">
            <a:avLst/>
          </a:prstGeom>
        </p:spPr>
      </p:pic>
      <p:sp>
        <p:nvSpPr>
          <p:cNvPr id="3" name="TextBox 2">
            <a:extLst>
              <a:ext uri="{FF2B5EF4-FFF2-40B4-BE49-F238E27FC236}">
                <a16:creationId xmlns:a16="http://schemas.microsoft.com/office/drawing/2014/main" id="{DB5B0F21-1438-420F-72F2-20A01AEEC3FA}"/>
              </a:ext>
            </a:extLst>
          </p:cNvPr>
          <p:cNvSpPr txBox="1"/>
          <p:nvPr/>
        </p:nvSpPr>
        <p:spPr>
          <a:xfrm>
            <a:off x="-228174" y="1558000"/>
            <a:ext cx="9600347" cy="2390270"/>
          </a:xfrm>
          <a:prstGeom prst="rect">
            <a:avLst/>
          </a:prstGeom>
          <a:noFill/>
        </p:spPr>
        <p:txBody>
          <a:bodyPr wrap="square">
            <a:spAutoFit/>
          </a:bodyPr>
          <a:lstStyle/>
          <a:p>
            <a:pPr marL="0" lvl="0" indent="0" algn="ctr" rtl="0">
              <a:lnSpc>
                <a:spcPct val="115000"/>
              </a:lnSpc>
              <a:spcBef>
                <a:spcPts val="0"/>
              </a:spcBef>
              <a:spcAft>
                <a:spcPts val="0"/>
              </a:spcAft>
              <a:buNone/>
            </a:pPr>
            <a:r>
              <a:rPr lang="en" sz="6600" b="1" u="sng" dirty="0">
                <a:solidFill>
                  <a:schemeClr val="dk1"/>
                </a:solidFill>
                <a:effectLst>
                  <a:glow rad="228600">
                    <a:schemeClr val="accent6">
                      <a:satMod val="175000"/>
                      <a:alpha val="40000"/>
                    </a:schemeClr>
                  </a:glow>
                </a:effectLst>
                <a:latin typeface="Nunito"/>
                <a:ea typeface="Nunito"/>
                <a:cs typeface="Nunito"/>
                <a:sym typeface="Nunito"/>
              </a:rPr>
              <a:t>Triumphal entry to Jerusalem</a:t>
            </a:r>
            <a:endParaRPr lang="en-GB" sz="2800" b="1" u="sng" dirty="0">
              <a:solidFill>
                <a:schemeClr val="dk1"/>
              </a:solidFill>
              <a:effectLst>
                <a:glow rad="228600">
                  <a:schemeClr val="accent6">
                    <a:satMod val="175000"/>
                    <a:alpha val="40000"/>
                  </a:schemeClr>
                </a:glow>
              </a:effectLst>
              <a:latin typeface="Nunito"/>
              <a:ea typeface="Nunito"/>
              <a:cs typeface="Nunito"/>
              <a:sym typeface="Nunito"/>
            </a:endParaRPr>
          </a:p>
        </p:txBody>
      </p:sp>
      <p:sp>
        <p:nvSpPr>
          <p:cNvPr id="368" name="Google Shape;368;p32"/>
          <p:cNvSpPr/>
          <p:nvPr/>
        </p:nvSpPr>
        <p:spPr>
          <a:xfrm>
            <a:off x="87124" y="714100"/>
            <a:ext cx="9056875" cy="843900"/>
          </a:xfrm>
          <a:prstGeom prst="roundRect">
            <a:avLst>
              <a:gd name="adj" fmla="val 16667"/>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algn="ctr">
              <a:lnSpc>
                <a:spcPct val="115000"/>
              </a:lnSpc>
            </a:pPr>
            <a:r>
              <a:rPr lang="en" sz="8000" b="1" dirty="0">
                <a:solidFill>
                  <a:schemeClr val="dk1"/>
                </a:solidFill>
                <a:effectLst>
                  <a:glow rad="228600">
                    <a:schemeClr val="accent6">
                      <a:satMod val="175000"/>
                      <a:alpha val="40000"/>
                    </a:schemeClr>
                  </a:glow>
                </a:effectLst>
                <a:latin typeface="Nunito"/>
                <a:sym typeface="Nunito"/>
              </a:rPr>
              <a:t>Matthew</a:t>
            </a:r>
            <a:r>
              <a:rPr lang="en" sz="7200" b="1" dirty="0">
                <a:solidFill>
                  <a:schemeClr val="dk1"/>
                </a:solidFill>
                <a:latin typeface="Nunito"/>
                <a:ea typeface="Nunito"/>
                <a:cs typeface="Nunito"/>
                <a:sym typeface="Nunito"/>
              </a:rPr>
              <a:t> 21</a:t>
            </a:r>
          </a:p>
        </p:txBody>
      </p:sp>
      <p:sp>
        <p:nvSpPr>
          <p:cNvPr id="380" name="Google Shape;380;p32"/>
          <p:cNvSpPr txBox="1"/>
          <p:nvPr/>
        </p:nvSpPr>
        <p:spPr>
          <a:xfrm>
            <a:off x="1138475" y="51025"/>
            <a:ext cx="7089600" cy="6618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3100">
                <a:solidFill>
                  <a:srgbClr val="FFFFFF"/>
                </a:solidFill>
                <a:latin typeface="Nunito ExtraBold"/>
                <a:ea typeface="Nunito ExtraBold"/>
                <a:cs typeface="Nunito ExtraBold"/>
                <a:sym typeface="Nunito ExtraBold"/>
              </a:rPr>
              <a:t>Profound Principles for the Kingdom</a:t>
            </a:r>
            <a:endParaRPr sz="3100">
              <a:solidFill>
                <a:srgbClr val="FFFFFF"/>
              </a:solidFill>
              <a:latin typeface="Nunito ExtraBold"/>
              <a:ea typeface="Nunito ExtraBold"/>
              <a:cs typeface="Nunito ExtraBold"/>
              <a:sym typeface="Nunito ExtraBold"/>
            </a:endParaRPr>
          </a:p>
        </p:txBody>
      </p:sp>
    </p:spTree>
    <p:extLst>
      <p:ext uri="{BB962C8B-B14F-4D97-AF65-F5344CB8AC3E}">
        <p14:creationId xmlns:p14="http://schemas.microsoft.com/office/powerpoint/2010/main" val="73559465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366"/>
        <p:cNvGrpSpPr/>
        <p:nvPr/>
      </p:nvGrpSpPr>
      <p:grpSpPr>
        <a:xfrm>
          <a:off x="0" y="0"/>
          <a:ext cx="0" cy="0"/>
          <a:chOff x="0" y="0"/>
          <a:chExt cx="0" cy="0"/>
        </a:xfrm>
      </p:grpSpPr>
      <p:sp>
        <p:nvSpPr>
          <p:cNvPr id="367" name="Google Shape;367;p32"/>
          <p:cNvSpPr/>
          <p:nvPr/>
        </p:nvSpPr>
        <p:spPr>
          <a:xfrm>
            <a:off x="3114288" y="714100"/>
            <a:ext cx="2915400" cy="843900"/>
          </a:xfrm>
          <a:prstGeom prst="roundRect">
            <a:avLst>
              <a:gd name="adj" fmla="val 16667"/>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lnSpc>
                <a:spcPct val="115000"/>
              </a:lnSpc>
              <a:spcBef>
                <a:spcPts val="0"/>
              </a:spcBef>
              <a:spcAft>
                <a:spcPts val="0"/>
              </a:spcAft>
              <a:buNone/>
            </a:pPr>
            <a:r>
              <a:rPr lang="en" sz="1900" b="1" dirty="0">
                <a:solidFill>
                  <a:schemeClr val="dk1"/>
                </a:solidFill>
                <a:latin typeface="Nunito"/>
                <a:ea typeface="Nunito"/>
                <a:cs typeface="Nunito"/>
                <a:sym typeface="Nunito"/>
              </a:rPr>
              <a:t>Matthew 17:24-27 </a:t>
            </a:r>
            <a:r>
              <a:rPr lang="en" sz="2200" b="1" u="sng" dirty="0">
                <a:solidFill>
                  <a:schemeClr val="dk1"/>
                </a:solidFill>
                <a:latin typeface="Nunito"/>
                <a:ea typeface="Nunito"/>
                <a:cs typeface="Nunito"/>
                <a:sym typeface="Nunito"/>
              </a:rPr>
              <a:t>Citizenship</a:t>
            </a:r>
            <a:endParaRPr sz="1100" b="1" u="sng" dirty="0">
              <a:solidFill>
                <a:schemeClr val="dk1"/>
              </a:solidFill>
              <a:latin typeface="Nunito"/>
              <a:ea typeface="Nunito"/>
              <a:cs typeface="Nunito"/>
              <a:sym typeface="Nunito"/>
            </a:endParaRPr>
          </a:p>
        </p:txBody>
      </p:sp>
      <p:sp>
        <p:nvSpPr>
          <p:cNvPr id="368" name="Google Shape;368;p32"/>
          <p:cNvSpPr/>
          <p:nvPr/>
        </p:nvSpPr>
        <p:spPr>
          <a:xfrm>
            <a:off x="87125" y="714100"/>
            <a:ext cx="2915400" cy="843900"/>
          </a:xfrm>
          <a:prstGeom prst="roundRect">
            <a:avLst>
              <a:gd name="adj" fmla="val 16667"/>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lnSpc>
                <a:spcPct val="115000"/>
              </a:lnSpc>
              <a:spcBef>
                <a:spcPts val="0"/>
              </a:spcBef>
              <a:spcAft>
                <a:spcPts val="0"/>
              </a:spcAft>
              <a:buNone/>
            </a:pPr>
            <a:r>
              <a:rPr lang="en" sz="1900" b="1">
                <a:solidFill>
                  <a:schemeClr val="dk1"/>
                </a:solidFill>
                <a:latin typeface="Nunito"/>
                <a:ea typeface="Nunito"/>
                <a:cs typeface="Nunito"/>
                <a:sym typeface="Nunito"/>
              </a:rPr>
              <a:t>Matthew 17:14-21</a:t>
            </a:r>
            <a:endParaRPr sz="1900" b="1">
              <a:solidFill>
                <a:schemeClr val="dk1"/>
              </a:solidFill>
              <a:latin typeface="Nunito"/>
              <a:ea typeface="Nunito"/>
              <a:cs typeface="Nunito"/>
              <a:sym typeface="Nunito"/>
            </a:endParaRPr>
          </a:p>
          <a:p>
            <a:pPr marL="0" lvl="0" indent="0" algn="ctr" rtl="0">
              <a:lnSpc>
                <a:spcPct val="115000"/>
              </a:lnSpc>
              <a:spcBef>
                <a:spcPts val="0"/>
              </a:spcBef>
              <a:spcAft>
                <a:spcPts val="0"/>
              </a:spcAft>
              <a:buNone/>
            </a:pPr>
            <a:r>
              <a:rPr lang="en" sz="2200" b="1" u="sng">
                <a:solidFill>
                  <a:schemeClr val="dk1"/>
                </a:solidFill>
                <a:latin typeface="Nunito"/>
                <a:ea typeface="Nunito"/>
                <a:cs typeface="Nunito"/>
                <a:sym typeface="Nunito"/>
              </a:rPr>
              <a:t>Faith</a:t>
            </a:r>
            <a:endParaRPr sz="1100" b="1" u="sng">
              <a:solidFill>
                <a:schemeClr val="dk1"/>
              </a:solidFill>
              <a:latin typeface="Nunito"/>
              <a:ea typeface="Nunito"/>
              <a:cs typeface="Nunito"/>
              <a:sym typeface="Nunito"/>
            </a:endParaRPr>
          </a:p>
        </p:txBody>
      </p:sp>
      <p:sp>
        <p:nvSpPr>
          <p:cNvPr id="369" name="Google Shape;369;p32"/>
          <p:cNvSpPr/>
          <p:nvPr/>
        </p:nvSpPr>
        <p:spPr>
          <a:xfrm>
            <a:off x="6141475" y="714100"/>
            <a:ext cx="2915400" cy="843900"/>
          </a:xfrm>
          <a:prstGeom prst="roundRect">
            <a:avLst>
              <a:gd name="adj" fmla="val 16667"/>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lnSpc>
                <a:spcPct val="115000"/>
              </a:lnSpc>
              <a:spcBef>
                <a:spcPts val="0"/>
              </a:spcBef>
              <a:spcAft>
                <a:spcPts val="0"/>
              </a:spcAft>
              <a:buNone/>
            </a:pPr>
            <a:r>
              <a:rPr lang="en" sz="1900" b="1" dirty="0">
                <a:solidFill>
                  <a:schemeClr val="dk1"/>
                </a:solidFill>
                <a:latin typeface="Nunito"/>
                <a:ea typeface="Nunito"/>
                <a:cs typeface="Nunito"/>
                <a:sym typeface="Nunito"/>
              </a:rPr>
              <a:t>Matthew 18:1-5</a:t>
            </a:r>
            <a:endParaRPr sz="1900" b="1" dirty="0">
              <a:solidFill>
                <a:schemeClr val="dk1"/>
              </a:solidFill>
              <a:latin typeface="Nunito"/>
              <a:ea typeface="Nunito"/>
              <a:cs typeface="Nunito"/>
              <a:sym typeface="Nunito"/>
            </a:endParaRPr>
          </a:p>
          <a:p>
            <a:pPr marL="0" lvl="0" indent="0" algn="ctr" rtl="0">
              <a:lnSpc>
                <a:spcPct val="115000"/>
              </a:lnSpc>
              <a:spcBef>
                <a:spcPts val="0"/>
              </a:spcBef>
              <a:spcAft>
                <a:spcPts val="0"/>
              </a:spcAft>
              <a:buNone/>
            </a:pPr>
            <a:r>
              <a:rPr lang="en" sz="2200" b="1" u="sng" dirty="0">
                <a:solidFill>
                  <a:schemeClr val="dk1"/>
                </a:solidFill>
                <a:latin typeface="Nunito"/>
                <a:ea typeface="Nunito"/>
                <a:cs typeface="Nunito"/>
                <a:sym typeface="Nunito"/>
              </a:rPr>
              <a:t>Humility</a:t>
            </a:r>
            <a:endParaRPr sz="1100" b="1" u="sng" dirty="0">
              <a:solidFill>
                <a:schemeClr val="dk1"/>
              </a:solidFill>
              <a:latin typeface="Nunito"/>
              <a:ea typeface="Nunito"/>
              <a:cs typeface="Nunito"/>
              <a:sym typeface="Nunito"/>
            </a:endParaRPr>
          </a:p>
        </p:txBody>
      </p:sp>
      <p:sp>
        <p:nvSpPr>
          <p:cNvPr id="370" name="Google Shape;370;p32"/>
          <p:cNvSpPr/>
          <p:nvPr/>
        </p:nvSpPr>
        <p:spPr>
          <a:xfrm>
            <a:off x="87125" y="1651675"/>
            <a:ext cx="2915400" cy="843900"/>
          </a:xfrm>
          <a:prstGeom prst="roundRect">
            <a:avLst>
              <a:gd name="adj" fmla="val 16667"/>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lnSpc>
                <a:spcPct val="115000"/>
              </a:lnSpc>
              <a:spcBef>
                <a:spcPts val="0"/>
              </a:spcBef>
              <a:spcAft>
                <a:spcPts val="0"/>
              </a:spcAft>
              <a:buNone/>
            </a:pPr>
            <a:r>
              <a:rPr lang="en" sz="1900" b="1" dirty="0">
                <a:solidFill>
                  <a:schemeClr val="dk1"/>
                </a:solidFill>
                <a:latin typeface="Nunito"/>
                <a:ea typeface="Nunito"/>
                <a:cs typeface="Nunito"/>
                <a:sym typeface="Nunito"/>
              </a:rPr>
              <a:t>Matthew 18:6-9</a:t>
            </a:r>
            <a:endParaRPr sz="1900" b="1" dirty="0">
              <a:solidFill>
                <a:schemeClr val="dk1"/>
              </a:solidFill>
              <a:latin typeface="Nunito"/>
              <a:ea typeface="Nunito"/>
              <a:cs typeface="Nunito"/>
              <a:sym typeface="Nunito"/>
            </a:endParaRPr>
          </a:p>
          <a:p>
            <a:pPr marL="0" lvl="0" indent="0" algn="ctr" rtl="0">
              <a:lnSpc>
                <a:spcPct val="115000"/>
              </a:lnSpc>
              <a:spcBef>
                <a:spcPts val="0"/>
              </a:spcBef>
              <a:spcAft>
                <a:spcPts val="0"/>
              </a:spcAft>
              <a:buNone/>
            </a:pPr>
            <a:r>
              <a:rPr lang="en" sz="2200" b="1" u="sng" dirty="0">
                <a:solidFill>
                  <a:schemeClr val="dk1"/>
                </a:solidFill>
                <a:latin typeface="Nunito"/>
                <a:ea typeface="Nunito"/>
                <a:cs typeface="Nunito"/>
                <a:sym typeface="Nunito"/>
              </a:rPr>
              <a:t>Offending</a:t>
            </a:r>
            <a:endParaRPr sz="1100" b="1" u="sng" dirty="0">
              <a:solidFill>
                <a:schemeClr val="dk1"/>
              </a:solidFill>
              <a:latin typeface="Nunito"/>
              <a:ea typeface="Nunito"/>
              <a:cs typeface="Nunito"/>
              <a:sym typeface="Nunito"/>
            </a:endParaRPr>
          </a:p>
        </p:txBody>
      </p:sp>
      <p:sp>
        <p:nvSpPr>
          <p:cNvPr id="371" name="Google Shape;371;p32"/>
          <p:cNvSpPr/>
          <p:nvPr/>
        </p:nvSpPr>
        <p:spPr>
          <a:xfrm>
            <a:off x="3114300" y="1651675"/>
            <a:ext cx="2915400" cy="843900"/>
          </a:xfrm>
          <a:prstGeom prst="roundRect">
            <a:avLst>
              <a:gd name="adj" fmla="val 16667"/>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lnSpc>
                <a:spcPct val="115000"/>
              </a:lnSpc>
              <a:spcBef>
                <a:spcPts val="0"/>
              </a:spcBef>
              <a:spcAft>
                <a:spcPts val="0"/>
              </a:spcAft>
              <a:buNone/>
            </a:pPr>
            <a:r>
              <a:rPr lang="en" sz="1900" b="1" dirty="0">
                <a:solidFill>
                  <a:schemeClr val="dk1"/>
                </a:solidFill>
                <a:latin typeface="Nunito"/>
                <a:ea typeface="Nunito"/>
                <a:cs typeface="Nunito"/>
                <a:sym typeface="Nunito"/>
              </a:rPr>
              <a:t>Matthew 18:15-20</a:t>
            </a:r>
            <a:endParaRPr sz="1900" b="1" dirty="0">
              <a:solidFill>
                <a:schemeClr val="dk1"/>
              </a:solidFill>
              <a:latin typeface="Nunito"/>
              <a:ea typeface="Nunito"/>
              <a:cs typeface="Nunito"/>
              <a:sym typeface="Nunito"/>
            </a:endParaRPr>
          </a:p>
          <a:p>
            <a:pPr marL="0" lvl="0" indent="0" algn="ctr" rtl="0">
              <a:lnSpc>
                <a:spcPct val="115000"/>
              </a:lnSpc>
              <a:spcBef>
                <a:spcPts val="0"/>
              </a:spcBef>
              <a:spcAft>
                <a:spcPts val="0"/>
              </a:spcAft>
              <a:buNone/>
            </a:pPr>
            <a:r>
              <a:rPr lang="en" sz="2200" b="1" u="sng" dirty="0">
                <a:solidFill>
                  <a:schemeClr val="dk1"/>
                </a:solidFill>
                <a:latin typeface="Nunito"/>
                <a:ea typeface="Nunito"/>
                <a:cs typeface="Nunito"/>
                <a:sym typeface="Nunito"/>
              </a:rPr>
              <a:t>Discipline</a:t>
            </a:r>
            <a:endParaRPr sz="1100" b="1" u="sng" dirty="0">
              <a:solidFill>
                <a:schemeClr val="dk1"/>
              </a:solidFill>
              <a:latin typeface="Nunito"/>
              <a:ea typeface="Nunito"/>
              <a:cs typeface="Nunito"/>
              <a:sym typeface="Nunito"/>
            </a:endParaRPr>
          </a:p>
        </p:txBody>
      </p:sp>
      <p:sp>
        <p:nvSpPr>
          <p:cNvPr id="372" name="Google Shape;372;p32"/>
          <p:cNvSpPr/>
          <p:nvPr/>
        </p:nvSpPr>
        <p:spPr>
          <a:xfrm>
            <a:off x="87125" y="2589250"/>
            <a:ext cx="2915400" cy="843900"/>
          </a:xfrm>
          <a:prstGeom prst="roundRect">
            <a:avLst>
              <a:gd name="adj" fmla="val 16667"/>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lnSpc>
                <a:spcPct val="115000"/>
              </a:lnSpc>
              <a:spcBef>
                <a:spcPts val="0"/>
              </a:spcBef>
              <a:spcAft>
                <a:spcPts val="0"/>
              </a:spcAft>
              <a:buNone/>
            </a:pPr>
            <a:r>
              <a:rPr lang="en" sz="1900" b="1">
                <a:solidFill>
                  <a:schemeClr val="dk1"/>
                </a:solidFill>
                <a:latin typeface="Nunito"/>
                <a:ea typeface="Nunito"/>
                <a:cs typeface="Nunito"/>
                <a:sym typeface="Nunito"/>
              </a:rPr>
              <a:t>Matthew 18:21-35</a:t>
            </a:r>
            <a:endParaRPr sz="1900" b="1">
              <a:solidFill>
                <a:schemeClr val="dk1"/>
              </a:solidFill>
              <a:latin typeface="Nunito"/>
              <a:ea typeface="Nunito"/>
              <a:cs typeface="Nunito"/>
              <a:sym typeface="Nunito"/>
            </a:endParaRPr>
          </a:p>
          <a:p>
            <a:pPr marL="0" lvl="0" indent="0" algn="ctr" rtl="0">
              <a:lnSpc>
                <a:spcPct val="115000"/>
              </a:lnSpc>
              <a:spcBef>
                <a:spcPts val="0"/>
              </a:spcBef>
              <a:spcAft>
                <a:spcPts val="0"/>
              </a:spcAft>
              <a:buNone/>
            </a:pPr>
            <a:r>
              <a:rPr lang="en" sz="2200" b="1" u="sng">
                <a:solidFill>
                  <a:schemeClr val="dk1"/>
                </a:solidFill>
                <a:latin typeface="Nunito"/>
                <a:ea typeface="Nunito"/>
                <a:cs typeface="Nunito"/>
                <a:sym typeface="Nunito"/>
              </a:rPr>
              <a:t>Forgiveness</a:t>
            </a:r>
            <a:endParaRPr sz="1100" b="1" u="sng">
              <a:solidFill>
                <a:schemeClr val="dk1"/>
              </a:solidFill>
              <a:latin typeface="Nunito"/>
              <a:ea typeface="Nunito"/>
              <a:cs typeface="Nunito"/>
              <a:sym typeface="Nunito"/>
            </a:endParaRPr>
          </a:p>
        </p:txBody>
      </p:sp>
      <p:sp>
        <p:nvSpPr>
          <p:cNvPr id="373" name="Google Shape;373;p32"/>
          <p:cNvSpPr/>
          <p:nvPr/>
        </p:nvSpPr>
        <p:spPr>
          <a:xfrm>
            <a:off x="6141475" y="1651675"/>
            <a:ext cx="2915400" cy="843900"/>
          </a:xfrm>
          <a:prstGeom prst="roundRect">
            <a:avLst>
              <a:gd name="adj" fmla="val 16667"/>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lnSpc>
                <a:spcPct val="115000"/>
              </a:lnSpc>
              <a:spcBef>
                <a:spcPts val="0"/>
              </a:spcBef>
              <a:spcAft>
                <a:spcPts val="0"/>
              </a:spcAft>
              <a:buNone/>
            </a:pPr>
            <a:r>
              <a:rPr lang="en" sz="1900" b="1" dirty="0">
                <a:solidFill>
                  <a:schemeClr val="dk1"/>
                </a:solidFill>
                <a:latin typeface="Nunito"/>
                <a:ea typeface="Nunito"/>
                <a:cs typeface="Nunito"/>
                <a:sym typeface="Nunito"/>
              </a:rPr>
              <a:t>Matthew 18:21-35</a:t>
            </a:r>
            <a:endParaRPr sz="1900" b="1" dirty="0">
              <a:solidFill>
                <a:schemeClr val="dk1"/>
              </a:solidFill>
              <a:latin typeface="Nunito"/>
              <a:ea typeface="Nunito"/>
              <a:cs typeface="Nunito"/>
              <a:sym typeface="Nunito"/>
            </a:endParaRPr>
          </a:p>
          <a:p>
            <a:pPr marL="0" lvl="0" indent="0" algn="ctr" rtl="0">
              <a:lnSpc>
                <a:spcPct val="115000"/>
              </a:lnSpc>
              <a:spcBef>
                <a:spcPts val="0"/>
              </a:spcBef>
              <a:spcAft>
                <a:spcPts val="0"/>
              </a:spcAft>
              <a:buNone/>
            </a:pPr>
            <a:r>
              <a:rPr lang="en" sz="2200" b="1" u="sng" dirty="0">
                <a:solidFill>
                  <a:schemeClr val="dk1"/>
                </a:solidFill>
                <a:latin typeface="Nunito"/>
                <a:ea typeface="Nunito"/>
                <a:cs typeface="Nunito"/>
                <a:sym typeface="Nunito"/>
              </a:rPr>
              <a:t>Forgiveness</a:t>
            </a:r>
            <a:endParaRPr sz="1100" b="1" u="sng" dirty="0">
              <a:solidFill>
                <a:schemeClr val="dk1"/>
              </a:solidFill>
              <a:latin typeface="Nunito"/>
              <a:ea typeface="Nunito"/>
              <a:cs typeface="Nunito"/>
              <a:sym typeface="Nunito"/>
            </a:endParaRPr>
          </a:p>
        </p:txBody>
      </p:sp>
      <p:sp>
        <p:nvSpPr>
          <p:cNvPr id="374" name="Google Shape;374;p32"/>
          <p:cNvSpPr/>
          <p:nvPr/>
        </p:nvSpPr>
        <p:spPr>
          <a:xfrm>
            <a:off x="3111575" y="2589250"/>
            <a:ext cx="2915400" cy="843900"/>
          </a:xfrm>
          <a:prstGeom prst="roundRect">
            <a:avLst>
              <a:gd name="adj" fmla="val 16667"/>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lnSpc>
                <a:spcPct val="115000"/>
              </a:lnSpc>
              <a:spcBef>
                <a:spcPts val="0"/>
              </a:spcBef>
              <a:spcAft>
                <a:spcPts val="0"/>
              </a:spcAft>
              <a:buNone/>
            </a:pPr>
            <a:r>
              <a:rPr lang="en" sz="1900" b="1" dirty="0">
                <a:solidFill>
                  <a:schemeClr val="dk1"/>
                </a:solidFill>
                <a:latin typeface="Nunito"/>
                <a:ea typeface="Nunito"/>
                <a:cs typeface="Nunito"/>
                <a:sym typeface="Nunito"/>
              </a:rPr>
              <a:t>Matthew 19:1-10</a:t>
            </a:r>
            <a:endParaRPr sz="1900" b="1" dirty="0">
              <a:solidFill>
                <a:schemeClr val="dk1"/>
              </a:solidFill>
              <a:latin typeface="Nunito"/>
              <a:ea typeface="Nunito"/>
              <a:cs typeface="Nunito"/>
              <a:sym typeface="Nunito"/>
            </a:endParaRPr>
          </a:p>
          <a:p>
            <a:pPr marL="0" lvl="0" indent="0" algn="ctr" rtl="0">
              <a:lnSpc>
                <a:spcPct val="115000"/>
              </a:lnSpc>
              <a:spcBef>
                <a:spcPts val="0"/>
              </a:spcBef>
              <a:spcAft>
                <a:spcPts val="0"/>
              </a:spcAft>
              <a:buNone/>
            </a:pPr>
            <a:r>
              <a:rPr lang="en" sz="2100" b="1" u="sng" dirty="0">
                <a:solidFill>
                  <a:schemeClr val="dk1"/>
                </a:solidFill>
                <a:latin typeface="Nunito"/>
                <a:ea typeface="Nunito"/>
                <a:cs typeface="Nunito"/>
                <a:sym typeface="Nunito"/>
              </a:rPr>
              <a:t>Marriage &amp; Divorce</a:t>
            </a:r>
            <a:endParaRPr sz="1000" b="1" u="sng" dirty="0">
              <a:solidFill>
                <a:schemeClr val="dk1"/>
              </a:solidFill>
              <a:latin typeface="Nunito"/>
              <a:ea typeface="Nunito"/>
              <a:cs typeface="Nunito"/>
              <a:sym typeface="Nunito"/>
            </a:endParaRPr>
          </a:p>
        </p:txBody>
      </p:sp>
      <p:sp>
        <p:nvSpPr>
          <p:cNvPr id="375" name="Google Shape;375;p32"/>
          <p:cNvSpPr/>
          <p:nvPr/>
        </p:nvSpPr>
        <p:spPr>
          <a:xfrm>
            <a:off x="6136025" y="2589250"/>
            <a:ext cx="2915400" cy="843900"/>
          </a:xfrm>
          <a:prstGeom prst="roundRect">
            <a:avLst>
              <a:gd name="adj" fmla="val 16667"/>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lnSpc>
                <a:spcPct val="115000"/>
              </a:lnSpc>
              <a:spcBef>
                <a:spcPts val="0"/>
              </a:spcBef>
              <a:spcAft>
                <a:spcPts val="0"/>
              </a:spcAft>
              <a:buNone/>
            </a:pPr>
            <a:r>
              <a:rPr lang="en" sz="1900" b="1" dirty="0">
                <a:solidFill>
                  <a:schemeClr val="dk1"/>
                </a:solidFill>
                <a:latin typeface="Nunito"/>
                <a:ea typeface="Nunito"/>
                <a:cs typeface="Nunito"/>
                <a:sym typeface="Nunito"/>
              </a:rPr>
              <a:t>Matthew 19:11-15</a:t>
            </a:r>
            <a:endParaRPr sz="1900" b="1" dirty="0">
              <a:solidFill>
                <a:schemeClr val="dk1"/>
              </a:solidFill>
              <a:latin typeface="Nunito"/>
              <a:ea typeface="Nunito"/>
              <a:cs typeface="Nunito"/>
              <a:sym typeface="Nunito"/>
            </a:endParaRPr>
          </a:p>
          <a:p>
            <a:pPr marL="0" lvl="0" indent="0" algn="ctr" rtl="0">
              <a:lnSpc>
                <a:spcPct val="115000"/>
              </a:lnSpc>
              <a:spcBef>
                <a:spcPts val="0"/>
              </a:spcBef>
              <a:spcAft>
                <a:spcPts val="0"/>
              </a:spcAft>
              <a:buNone/>
            </a:pPr>
            <a:r>
              <a:rPr lang="en" sz="2200" b="1" u="sng" dirty="0">
                <a:solidFill>
                  <a:schemeClr val="dk1"/>
                </a:solidFill>
                <a:latin typeface="Nunito"/>
                <a:ea typeface="Nunito"/>
                <a:cs typeface="Nunito"/>
                <a:sym typeface="Nunito"/>
              </a:rPr>
              <a:t>Children</a:t>
            </a:r>
            <a:endParaRPr sz="1100" b="1" u="sng" dirty="0">
              <a:solidFill>
                <a:schemeClr val="dk1"/>
              </a:solidFill>
              <a:latin typeface="Nunito"/>
              <a:ea typeface="Nunito"/>
              <a:cs typeface="Nunito"/>
              <a:sym typeface="Nunito"/>
            </a:endParaRPr>
          </a:p>
        </p:txBody>
      </p:sp>
      <p:sp>
        <p:nvSpPr>
          <p:cNvPr id="376" name="Google Shape;376;p32"/>
          <p:cNvSpPr/>
          <p:nvPr/>
        </p:nvSpPr>
        <p:spPr>
          <a:xfrm>
            <a:off x="87125" y="3585500"/>
            <a:ext cx="2915400" cy="843900"/>
          </a:xfrm>
          <a:prstGeom prst="roundRect">
            <a:avLst>
              <a:gd name="adj" fmla="val 16667"/>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lnSpc>
                <a:spcPct val="115000"/>
              </a:lnSpc>
              <a:spcBef>
                <a:spcPts val="0"/>
              </a:spcBef>
              <a:spcAft>
                <a:spcPts val="0"/>
              </a:spcAft>
              <a:buNone/>
            </a:pPr>
            <a:r>
              <a:rPr lang="en" sz="1900" b="1" dirty="0">
                <a:solidFill>
                  <a:schemeClr val="dk1"/>
                </a:solidFill>
                <a:latin typeface="Nunito"/>
                <a:ea typeface="Nunito"/>
                <a:cs typeface="Nunito"/>
                <a:sym typeface="Nunito"/>
              </a:rPr>
              <a:t>Matthew 19:16-22</a:t>
            </a:r>
            <a:endParaRPr sz="1900" b="1" dirty="0">
              <a:solidFill>
                <a:schemeClr val="dk1"/>
              </a:solidFill>
              <a:latin typeface="Nunito"/>
              <a:ea typeface="Nunito"/>
              <a:cs typeface="Nunito"/>
              <a:sym typeface="Nunito"/>
            </a:endParaRPr>
          </a:p>
          <a:p>
            <a:pPr marL="0" lvl="0" indent="0" algn="ctr" rtl="0">
              <a:lnSpc>
                <a:spcPct val="115000"/>
              </a:lnSpc>
              <a:spcBef>
                <a:spcPts val="0"/>
              </a:spcBef>
              <a:spcAft>
                <a:spcPts val="0"/>
              </a:spcAft>
              <a:buNone/>
            </a:pPr>
            <a:r>
              <a:rPr lang="en" sz="2100" b="1" u="sng" dirty="0">
                <a:solidFill>
                  <a:schemeClr val="dk1"/>
                </a:solidFill>
                <a:latin typeface="Nunito"/>
                <a:ea typeface="Nunito"/>
                <a:cs typeface="Nunito"/>
                <a:sym typeface="Nunito"/>
              </a:rPr>
              <a:t>Wealth &amp; Reward</a:t>
            </a:r>
            <a:endParaRPr sz="1000" b="1" u="sng" dirty="0">
              <a:solidFill>
                <a:schemeClr val="dk1"/>
              </a:solidFill>
              <a:latin typeface="Nunito"/>
              <a:ea typeface="Nunito"/>
              <a:cs typeface="Nunito"/>
              <a:sym typeface="Nunito"/>
            </a:endParaRPr>
          </a:p>
        </p:txBody>
      </p:sp>
      <p:sp>
        <p:nvSpPr>
          <p:cNvPr id="377" name="Google Shape;377;p32"/>
          <p:cNvSpPr/>
          <p:nvPr/>
        </p:nvSpPr>
        <p:spPr>
          <a:xfrm>
            <a:off x="3111575" y="3585500"/>
            <a:ext cx="2915400" cy="843900"/>
          </a:xfrm>
          <a:prstGeom prst="roundRect">
            <a:avLst>
              <a:gd name="adj" fmla="val 16667"/>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lnSpc>
                <a:spcPct val="115000"/>
              </a:lnSpc>
              <a:spcBef>
                <a:spcPts val="0"/>
              </a:spcBef>
              <a:spcAft>
                <a:spcPts val="0"/>
              </a:spcAft>
              <a:buNone/>
            </a:pPr>
            <a:r>
              <a:rPr lang="en" sz="1900" b="1" dirty="0">
                <a:solidFill>
                  <a:schemeClr val="dk1"/>
                </a:solidFill>
                <a:latin typeface="Nunito"/>
                <a:ea typeface="Nunito"/>
                <a:cs typeface="Nunito"/>
                <a:sym typeface="Nunito"/>
              </a:rPr>
              <a:t>Matthew 20:20-28</a:t>
            </a:r>
            <a:endParaRPr sz="1900" b="1" dirty="0">
              <a:solidFill>
                <a:schemeClr val="dk1"/>
              </a:solidFill>
              <a:latin typeface="Nunito"/>
              <a:ea typeface="Nunito"/>
              <a:cs typeface="Nunito"/>
              <a:sym typeface="Nunito"/>
            </a:endParaRPr>
          </a:p>
          <a:p>
            <a:pPr marL="0" lvl="0" indent="0" algn="ctr" rtl="0">
              <a:lnSpc>
                <a:spcPct val="115000"/>
              </a:lnSpc>
              <a:spcBef>
                <a:spcPts val="0"/>
              </a:spcBef>
              <a:spcAft>
                <a:spcPts val="0"/>
              </a:spcAft>
              <a:buNone/>
            </a:pPr>
            <a:r>
              <a:rPr lang="en" sz="2100" b="1" u="sng" dirty="0">
                <a:solidFill>
                  <a:schemeClr val="dk1"/>
                </a:solidFill>
                <a:latin typeface="Nunito"/>
                <a:ea typeface="Nunito"/>
                <a:cs typeface="Nunito"/>
                <a:sym typeface="Nunito"/>
              </a:rPr>
              <a:t>Position &amp; Serving</a:t>
            </a:r>
            <a:endParaRPr sz="1000" b="1" u="sng" dirty="0">
              <a:solidFill>
                <a:schemeClr val="dk1"/>
              </a:solidFill>
              <a:latin typeface="Nunito"/>
              <a:ea typeface="Nunito"/>
              <a:cs typeface="Nunito"/>
              <a:sym typeface="Nunito"/>
            </a:endParaRPr>
          </a:p>
        </p:txBody>
      </p:sp>
      <p:sp>
        <p:nvSpPr>
          <p:cNvPr id="378" name="Google Shape;378;p32"/>
          <p:cNvSpPr/>
          <p:nvPr/>
        </p:nvSpPr>
        <p:spPr>
          <a:xfrm>
            <a:off x="6136025" y="3585500"/>
            <a:ext cx="2915400" cy="843900"/>
          </a:xfrm>
          <a:prstGeom prst="roundRect">
            <a:avLst>
              <a:gd name="adj" fmla="val 16667"/>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lnSpc>
                <a:spcPct val="115000"/>
              </a:lnSpc>
              <a:spcBef>
                <a:spcPts val="0"/>
              </a:spcBef>
              <a:spcAft>
                <a:spcPts val="0"/>
              </a:spcAft>
              <a:buNone/>
            </a:pPr>
            <a:r>
              <a:rPr lang="en" sz="1900" b="1" dirty="0">
                <a:solidFill>
                  <a:schemeClr val="dk1"/>
                </a:solidFill>
                <a:latin typeface="Nunito"/>
                <a:ea typeface="Nunito"/>
                <a:cs typeface="Nunito"/>
                <a:sym typeface="Nunito"/>
              </a:rPr>
              <a:t>Matthew 20:29-35</a:t>
            </a:r>
            <a:endParaRPr sz="1900" b="1" dirty="0">
              <a:solidFill>
                <a:schemeClr val="dk1"/>
              </a:solidFill>
              <a:latin typeface="Nunito"/>
              <a:ea typeface="Nunito"/>
              <a:cs typeface="Nunito"/>
              <a:sym typeface="Nunito"/>
            </a:endParaRPr>
          </a:p>
          <a:p>
            <a:pPr marL="0" lvl="0" indent="0" algn="ctr" rtl="0">
              <a:lnSpc>
                <a:spcPct val="115000"/>
              </a:lnSpc>
              <a:spcBef>
                <a:spcPts val="0"/>
              </a:spcBef>
              <a:spcAft>
                <a:spcPts val="0"/>
              </a:spcAft>
              <a:buNone/>
            </a:pPr>
            <a:r>
              <a:rPr lang="en" sz="2200" b="1" u="sng" dirty="0">
                <a:solidFill>
                  <a:schemeClr val="dk1"/>
                </a:solidFill>
                <a:latin typeface="Nunito"/>
                <a:ea typeface="Nunito"/>
                <a:cs typeface="Nunito"/>
                <a:sym typeface="Nunito"/>
              </a:rPr>
              <a:t>Compassion</a:t>
            </a:r>
            <a:endParaRPr sz="1100" b="1" u="sng" dirty="0">
              <a:solidFill>
                <a:schemeClr val="dk1"/>
              </a:solidFill>
              <a:latin typeface="Nunito"/>
              <a:ea typeface="Nunito"/>
              <a:cs typeface="Nunito"/>
              <a:sym typeface="Nunito"/>
            </a:endParaRPr>
          </a:p>
        </p:txBody>
      </p:sp>
      <p:sp>
        <p:nvSpPr>
          <p:cNvPr id="379" name="Google Shape;379;p32"/>
          <p:cNvSpPr/>
          <p:nvPr/>
        </p:nvSpPr>
        <p:spPr>
          <a:xfrm>
            <a:off x="910475" y="4581750"/>
            <a:ext cx="7317600" cy="482400"/>
          </a:xfrm>
          <a:prstGeom prst="roundRect">
            <a:avLst>
              <a:gd name="adj" fmla="val 16667"/>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lnSpc>
                <a:spcPct val="115000"/>
              </a:lnSpc>
              <a:spcBef>
                <a:spcPts val="0"/>
              </a:spcBef>
              <a:spcAft>
                <a:spcPts val="0"/>
              </a:spcAft>
              <a:buNone/>
            </a:pPr>
            <a:r>
              <a:rPr lang="en" sz="1900" b="1" dirty="0">
                <a:solidFill>
                  <a:schemeClr val="dk1"/>
                </a:solidFill>
                <a:latin typeface="Nunito"/>
                <a:ea typeface="Nunito"/>
                <a:cs typeface="Nunito"/>
                <a:sym typeface="Nunito"/>
              </a:rPr>
              <a:t>Matthew 21  </a:t>
            </a:r>
            <a:r>
              <a:rPr lang="en" sz="2100" b="1" u="sng" dirty="0">
                <a:solidFill>
                  <a:schemeClr val="dk1"/>
                </a:solidFill>
                <a:latin typeface="Nunito"/>
                <a:ea typeface="Nunito"/>
                <a:cs typeface="Nunito"/>
                <a:sym typeface="Nunito"/>
              </a:rPr>
              <a:t>Triumphal entry to Jerusalem</a:t>
            </a:r>
            <a:endParaRPr sz="1000" b="1" u="sng" dirty="0">
              <a:solidFill>
                <a:schemeClr val="dk1"/>
              </a:solidFill>
              <a:latin typeface="Nunito"/>
              <a:ea typeface="Nunito"/>
              <a:cs typeface="Nunito"/>
              <a:sym typeface="Nunito"/>
            </a:endParaRPr>
          </a:p>
        </p:txBody>
      </p:sp>
      <p:sp>
        <p:nvSpPr>
          <p:cNvPr id="380" name="Google Shape;380;p32"/>
          <p:cNvSpPr txBox="1"/>
          <p:nvPr/>
        </p:nvSpPr>
        <p:spPr>
          <a:xfrm>
            <a:off x="1138475" y="51025"/>
            <a:ext cx="7089600" cy="6618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3100">
                <a:solidFill>
                  <a:srgbClr val="FFFFFF"/>
                </a:solidFill>
                <a:latin typeface="Nunito ExtraBold"/>
                <a:ea typeface="Nunito ExtraBold"/>
                <a:cs typeface="Nunito ExtraBold"/>
                <a:sym typeface="Nunito ExtraBold"/>
              </a:rPr>
              <a:t>Profound Principles for the Kingdom</a:t>
            </a:r>
            <a:endParaRPr sz="3100">
              <a:solidFill>
                <a:srgbClr val="FFFFFF"/>
              </a:solidFill>
              <a:latin typeface="Nunito ExtraBold"/>
              <a:ea typeface="Nunito ExtraBold"/>
              <a:cs typeface="Nunito ExtraBold"/>
              <a:sym typeface="Nunito ExtraBold"/>
            </a:endParaRPr>
          </a:p>
        </p:txBody>
      </p:sp>
    </p:spTree>
    <p:extLst>
      <p:ext uri="{BB962C8B-B14F-4D97-AF65-F5344CB8AC3E}">
        <p14:creationId xmlns:p14="http://schemas.microsoft.com/office/powerpoint/2010/main" val="262060331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384"/>
        <p:cNvGrpSpPr/>
        <p:nvPr/>
      </p:nvGrpSpPr>
      <p:grpSpPr>
        <a:xfrm>
          <a:off x="0" y="0"/>
          <a:ext cx="0" cy="0"/>
          <a:chOff x="0" y="0"/>
          <a:chExt cx="0" cy="0"/>
        </a:xfrm>
      </p:grpSpPr>
      <p:grpSp>
        <p:nvGrpSpPr>
          <p:cNvPr id="385" name="Google Shape;385;p33"/>
          <p:cNvGrpSpPr/>
          <p:nvPr/>
        </p:nvGrpSpPr>
        <p:grpSpPr>
          <a:xfrm>
            <a:off x="2103246" y="2179953"/>
            <a:ext cx="2560806" cy="1787874"/>
            <a:chOff x="2525607" y="2702599"/>
            <a:chExt cx="2471343" cy="1640101"/>
          </a:xfrm>
        </p:grpSpPr>
        <p:sp>
          <p:nvSpPr>
            <p:cNvPr id="386" name="Google Shape;386;p33"/>
            <p:cNvSpPr/>
            <p:nvPr/>
          </p:nvSpPr>
          <p:spPr>
            <a:xfrm>
              <a:off x="2890952" y="3079475"/>
              <a:ext cx="1958400" cy="1335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87" name="Google Shape;387;p33"/>
            <p:cNvGrpSpPr/>
            <p:nvPr/>
          </p:nvGrpSpPr>
          <p:grpSpPr>
            <a:xfrm>
              <a:off x="2525607" y="2702599"/>
              <a:ext cx="2471343" cy="1640101"/>
              <a:chOff x="2525607" y="2702599"/>
              <a:chExt cx="2471343" cy="1640101"/>
            </a:xfrm>
          </p:grpSpPr>
          <p:sp>
            <p:nvSpPr>
              <p:cNvPr id="388" name="Google Shape;388;p33"/>
              <p:cNvSpPr txBox="1"/>
              <p:nvPr/>
            </p:nvSpPr>
            <p:spPr>
              <a:xfrm>
                <a:off x="2525607" y="2702599"/>
                <a:ext cx="1827600" cy="371400"/>
              </a:xfrm>
              <a:prstGeom prst="rect">
                <a:avLst/>
              </a:prstGeom>
              <a:noFill/>
              <a:ln>
                <a:noFill/>
              </a:ln>
            </p:spPr>
            <p:txBody>
              <a:bodyPr spcFirstLastPara="1" wrap="square" lIns="91425" tIns="91425" rIns="91425" bIns="91425" anchor="t" anchorCtr="0">
                <a:noAutofit/>
              </a:bodyPr>
              <a:lstStyle/>
              <a:p>
                <a:pPr marL="0" lvl="0" indent="0" algn="ctr" rtl="0">
                  <a:lnSpc>
                    <a:spcPct val="115000"/>
                  </a:lnSpc>
                  <a:spcBef>
                    <a:spcPts val="0"/>
                  </a:spcBef>
                  <a:spcAft>
                    <a:spcPts val="1600"/>
                  </a:spcAft>
                  <a:buNone/>
                </a:pPr>
                <a:r>
                  <a:rPr lang="en" sz="1700" b="1">
                    <a:solidFill>
                      <a:srgbClr val="FFFFFF"/>
                    </a:solidFill>
                    <a:latin typeface="Roboto"/>
                    <a:ea typeface="Roboto"/>
                    <a:cs typeface="Roboto"/>
                    <a:sym typeface="Roboto"/>
                  </a:rPr>
                  <a:t>Matthew 2</a:t>
                </a:r>
                <a:endParaRPr sz="1200" b="1">
                  <a:latin typeface="Roboto"/>
                  <a:ea typeface="Roboto"/>
                  <a:cs typeface="Roboto"/>
                  <a:sym typeface="Roboto"/>
                </a:endParaRPr>
              </a:p>
            </p:txBody>
          </p:sp>
          <p:grpSp>
            <p:nvGrpSpPr>
              <p:cNvPr id="389" name="Google Shape;389;p33"/>
              <p:cNvGrpSpPr/>
              <p:nvPr/>
            </p:nvGrpSpPr>
            <p:grpSpPr>
              <a:xfrm rot="10800000">
                <a:off x="2849073" y="3079467"/>
                <a:ext cx="92400" cy="411825"/>
                <a:chOff x="2070100" y="2563700"/>
                <a:chExt cx="92400" cy="411825"/>
              </a:xfrm>
            </p:grpSpPr>
            <p:cxnSp>
              <p:nvCxnSpPr>
                <p:cNvPr id="390" name="Google Shape;390;p33"/>
                <p:cNvCxnSpPr/>
                <p:nvPr/>
              </p:nvCxnSpPr>
              <p:spPr>
                <a:xfrm>
                  <a:off x="2116300" y="2616125"/>
                  <a:ext cx="0" cy="359400"/>
                </a:xfrm>
                <a:prstGeom prst="straightConnector1">
                  <a:avLst/>
                </a:prstGeom>
                <a:noFill/>
                <a:ln w="9525" cap="flat" cmpd="sng">
                  <a:solidFill>
                    <a:schemeClr val="lt1"/>
                  </a:solidFill>
                  <a:prstDash val="solid"/>
                  <a:round/>
                  <a:headEnd type="none" w="sm" len="sm"/>
                  <a:tailEnd type="none" w="sm" len="sm"/>
                </a:ln>
              </p:spPr>
            </p:cxnSp>
            <p:sp>
              <p:nvSpPr>
                <p:cNvPr id="391" name="Google Shape;391;p33"/>
                <p:cNvSpPr/>
                <p:nvPr/>
              </p:nvSpPr>
              <p:spPr>
                <a:xfrm>
                  <a:off x="2070100" y="2563700"/>
                  <a:ext cx="92400" cy="92400"/>
                </a:xfrm>
                <a:prstGeom prst="ellipse">
                  <a:avLst/>
                </a:pr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92" name="Google Shape;392;p33"/>
              <p:cNvSpPr txBox="1"/>
              <p:nvPr/>
            </p:nvSpPr>
            <p:spPr>
              <a:xfrm>
                <a:off x="2743350" y="3398900"/>
                <a:ext cx="2253600" cy="9438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1200"/>
                  </a:spcBef>
                  <a:spcAft>
                    <a:spcPts val="0"/>
                  </a:spcAft>
                  <a:buNone/>
                </a:pPr>
                <a:r>
                  <a:rPr lang="en" sz="1700" b="1" dirty="0">
                    <a:solidFill>
                      <a:srgbClr val="FFFFFF"/>
                    </a:solidFill>
                    <a:latin typeface="Nunito"/>
                    <a:ea typeface="Nunito"/>
                    <a:cs typeface="Nunito"/>
                    <a:sym typeface="Nunito"/>
                  </a:rPr>
                  <a:t>Magi’s affirm Jesus is the King.</a:t>
                </a:r>
                <a:endParaRPr sz="1200" dirty="0"/>
              </a:p>
              <a:p>
                <a:pPr marL="0" lvl="0" indent="0" algn="l" rtl="0">
                  <a:spcBef>
                    <a:spcPts val="0"/>
                  </a:spcBef>
                  <a:spcAft>
                    <a:spcPts val="1600"/>
                  </a:spcAft>
                  <a:buNone/>
                </a:pPr>
                <a:endParaRPr sz="800" b="1" dirty="0">
                  <a:latin typeface="Roboto"/>
                  <a:ea typeface="Roboto"/>
                  <a:cs typeface="Roboto"/>
                  <a:sym typeface="Roboto"/>
                </a:endParaRPr>
              </a:p>
            </p:txBody>
          </p:sp>
        </p:grpSp>
      </p:grpSp>
      <p:grpSp>
        <p:nvGrpSpPr>
          <p:cNvPr id="393" name="Google Shape;393;p33"/>
          <p:cNvGrpSpPr/>
          <p:nvPr/>
        </p:nvGrpSpPr>
        <p:grpSpPr>
          <a:xfrm>
            <a:off x="4176754" y="1259038"/>
            <a:ext cx="2569927" cy="1884618"/>
            <a:chOff x="4526676" y="1857800"/>
            <a:chExt cx="2480146" cy="1728849"/>
          </a:xfrm>
        </p:grpSpPr>
        <p:sp>
          <p:nvSpPr>
            <p:cNvPr id="394" name="Google Shape;394;p33"/>
            <p:cNvSpPr/>
            <p:nvPr/>
          </p:nvSpPr>
          <p:spPr>
            <a:xfrm>
              <a:off x="4849302" y="3079475"/>
              <a:ext cx="1958400" cy="1335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95" name="Google Shape;395;p33"/>
            <p:cNvGrpSpPr/>
            <p:nvPr/>
          </p:nvGrpSpPr>
          <p:grpSpPr>
            <a:xfrm>
              <a:off x="4526676" y="1857800"/>
              <a:ext cx="2480146" cy="1728849"/>
              <a:chOff x="4526676" y="1857800"/>
              <a:chExt cx="2480146" cy="1728849"/>
            </a:xfrm>
          </p:grpSpPr>
          <p:grpSp>
            <p:nvGrpSpPr>
              <p:cNvPr id="396" name="Google Shape;396;p33"/>
              <p:cNvGrpSpPr/>
              <p:nvPr/>
            </p:nvGrpSpPr>
            <p:grpSpPr>
              <a:xfrm>
                <a:off x="4808316" y="2800065"/>
                <a:ext cx="92400" cy="411825"/>
                <a:chOff x="845575" y="2563700"/>
                <a:chExt cx="92400" cy="411825"/>
              </a:xfrm>
            </p:grpSpPr>
            <p:cxnSp>
              <p:nvCxnSpPr>
                <p:cNvPr id="397" name="Google Shape;397;p33"/>
                <p:cNvCxnSpPr/>
                <p:nvPr/>
              </p:nvCxnSpPr>
              <p:spPr>
                <a:xfrm>
                  <a:off x="891775" y="2616125"/>
                  <a:ext cx="0" cy="359400"/>
                </a:xfrm>
                <a:prstGeom prst="straightConnector1">
                  <a:avLst/>
                </a:prstGeom>
                <a:noFill/>
                <a:ln w="9525" cap="flat" cmpd="sng">
                  <a:solidFill>
                    <a:schemeClr val="lt1"/>
                  </a:solidFill>
                  <a:prstDash val="solid"/>
                  <a:round/>
                  <a:headEnd type="none" w="sm" len="sm"/>
                  <a:tailEnd type="none" w="sm" len="sm"/>
                </a:ln>
              </p:spPr>
            </p:cxnSp>
            <p:sp>
              <p:nvSpPr>
                <p:cNvPr id="398" name="Google Shape;398;p33"/>
                <p:cNvSpPr/>
                <p:nvPr/>
              </p:nvSpPr>
              <p:spPr>
                <a:xfrm>
                  <a:off x="845575" y="2563700"/>
                  <a:ext cx="92400" cy="92400"/>
                </a:xfrm>
                <a:prstGeom prst="ellipse">
                  <a:avLst/>
                </a:pr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99" name="Google Shape;399;p33"/>
              <p:cNvSpPr txBox="1"/>
              <p:nvPr/>
            </p:nvSpPr>
            <p:spPr>
              <a:xfrm>
                <a:off x="4526676" y="3215249"/>
                <a:ext cx="1849200" cy="371400"/>
              </a:xfrm>
              <a:prstGeom prst="rect">
                <a:avLst/>
              </a:prstGeom>
              <a:noFill/>
              <a:ln>
                <a:noFill/>
              </a:ln>
            </p:spPr>
            <p:txBody>
              <a:bodyPr spcFirstLastPara="1" wrap="square" lIns="91425" tIns="91425" rIns="91425" bIns="91425" anchor="t" anchorCtr="0">
                <a:noAutofit/>
              </a:bodyPr>
              <a:lstStyle/>
              <a:p>
                <a:pPr marL="0" lvl="0" indent="0" algn="ctr" rtl="0">
                  <a:lnSpc>
                    <a:spcPct val="115000"/>
                  </a:lnSpc>
                  <a:spcBef>
                    <a:spcPts val="0"/>
                  </a:spcBef>
                  <a:spcAft>
                    <a:spcPts val="1600"/>
                  </a:spcAft>
                  <a:buNone/>
                </a:pPr>
                <a:r>
                  <a:rPr lang="en" sz="1700" b="1">
                    <a:solidFill>
                      <a:srgbClr val="FFFFFF"/>
                    </a:solidFill>
                    <a:latin typeface="Roboto"/>
                    <a:ea typeface="Roboto"/>
                    <a:cs typeface="Roboto"/>
                    <a:sym typeface="Roboto"/>
                  </a:rPr>
                  <a:t>Matthew 3</a:t>
                </a:r>
                <a:endParaRPr sz="1200" b="1">
                  <a:latin typeface="Roboto"/>
                  <a:ea typeface="Roboto"/>
                  <a:cs typeface="Roboto"/>
                  <a:sym typeface="Roboto"/>
                </a:endParaRPr>
              </a:p>
            </p:txBody>
          </p:sp>
          <p:sp>
            <p:nvSpPr>
              <p:cNvPr id="400" name="Google Shape;400;p33"/>
              <p:cNvSpPr txBox="1"/>
              <p:nvPr/>
            </p:nvSpPr>
            <p:spPr>
              <a:xfrm>
                <a:off x="4753223" y="1857800"/>
                <a:ext cx="2253600" cy="943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700" b="1" dirty="0">
                    <a:solidFill>
                      <a:srgbClr val="FFFFFF"/>
                    </a:solidFill>
                    <a:latin typeface="Nunito"/>
                    <a:ea typeface="Nunito"/>
                    <a:cs typeface="Nunito"/>
                    <a:sym typeface="Nunito"/>
                  </a:rPr>
                  <a:t>John the Baptist affirms Jesus is the King</a:t>
                </a:r>
                <a:endParaRPr sz="800" b="1" dirty="0">
                  <a:latin typeface="Roboto"/>
                  <a:ea typeface="Roboto"/>
                  <a:cs typeface="Roboto"/>
                  <a:sym typeface="Roboto"/>
                </a:endParaRPr>
              </a:p>
            </p:txBody>
          </p:sp>
        </p:grpSp>
      </p:grpSp>
      <p:grpSp>
        <p:nvGrpSpPr>
          <p:cNvPr id="401" name="Google Shape;401;p33"/>
          <p:cNvGrpSpPr/>
          <p:nvPr/>
        </p:nvGrpSpPr>
        <p:grpSpPr>
          <a:xfrm>
            <a:off x="6154973" y="2179953"/>
            <a:ext cx="2819670" cy="1892033"/>
            <a:chOff x="6435786" y="2702599"/>
            <a:chExt cx="2721164" cy="1735651"/>
          </a:xfrm>
        </p:grpSpPr>
        <p:sp>
          <p:nvSpPr>
            <p:cNvPr id="402" name="Google Shape;402;p33"/>
            <p:cNvSpPr/>
            <p:nvPr/>
          </p:nvSpPr>
          <p:spPr>
            <a:xfrm>
              <a:off x="6807650" y="3079475"/>
              <a:ext cx="2349300" cy="1335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403" name="Google Shape;403;p33"/>
            <p:cNvGrpSpPr/>
            <p:nvPr/>
          </p:nvGrpSpPr>
          <p:grpSpPr>
            <a:xfrm>
              <a:off x="6435786" y="2702599"/>
              <a:ext cx="2494587" cy="1735651"/>
              <a:chOff x="6435786" y="2702599"/>
              <a:chExt cx="2494587" cy="1735651"/>
            </a:xfrm>
          </p:grpSpPr>
          <p:grpSp>
            <p:nvGrpSpPr>
              <p:cNvPr id="404" name="Google Shape;404;p33"/>
              <p:cNvGrpSpPr/>
              <p:nvPr/>
            </p:nvGrpSpPr>
            <p:grpSpPr>
              <a:xfrm rot="10800000">
                <a:off x="6760035" y="3079467"/>
                <a:ext cx="92400" cy="411825"/>
                <a:chOff x="2070100" y="2563700"/>
                <a:chExt cx="92400" cy="411825"/>
              </a:xfrm>
            </p:grpSpPr>
            <p:cxnSp>
              <p:nvCxnSpPr>
                <p:cNvPr id="405" name="Google Shape;405;p33"/>
                <p:cNvCxnSpPr/>
                <p:nvPr/>
              </p:nvCxnSpPr>
              <p:spPr>
                <a:xfrm>
                  <a:off x="2116300" y="2616125"/>
                  <a:ext cx="0" cy="359400"/>
                </a:xfrm>
                <a:prstGeom prst="straightConnector1">
                  <a:avLst/>
                </a:prstGeom>
                <a:noFill/>
                <a:ln w="9525" cap="flat" cmpd="sng">
                  <a:solidFill>
                    <a:schemeClr val="lt1"/>
                  </a:solidFill>
                  <a:prstDash val="solid"/>
                  <a:round/>
                  <a:headEnd type="none" w="sm" len="sm"/>
                  <a:tailEnd type="none" w="sm" len="sm"/>
                </a:ln>
              </p:spPr>
            </p:cxnSp>
            <p:sp>
              <p:nvSpPr>
                <p:cNvPr id="406" name="Google Shape;406;p33"/>
                <p:cNvSpPr/>
                <p:nvPr/>
              </p:nvSpPr>
              <p:spPr>
                <a:xfrm>
                  <a:off x="2070100" y="2563700"/>
                  <a:ext cx="92400" cy="92400"/>
                </a:xfrm>
                <a:prstGeom prst="ellipse">
                  <a:avLst/>
                </a:pr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407" name="Google Shape;407;p33"/>
              <p:cNvSpPr txBox="1"/>
              <p:nvPr/>
            </p:nvSpPr>
            <p:spPr>
              <a:xfrm>
                <a:off x="6435786" y="2702599"/>
                <a:ext cx="1842000" cy="371400"/>
              </a:xfrm>
              <a:prstGeom prst="rect">
                <a:avLst/>
              </a:prstGeom>
              <a:noFill/>
              <a:ln>
                <a:noFill/>
              </a:ln>
            </p:spPr>
            <p:txBody>
              <a:bodyPr spcFirstLastPara="1" wrap="square" lIns="91425" tIns="91425" rIns="91425" bIns="91425" anchor="t" anchorCtr="0">
                <a:noAutofit/>
              </a:bodyPr>
              <a:lstStyle/>
              <a:p>
                <a:pPr marL="0" lvl="0" indent="0" algn="ctr" rtl="0">
                  <a:lnSpc>
                    <a:spcPct val="115000"/>
                  </a:lnSpc>
                  <a:spcBef>
                    <a:spcPts val="0"/>
                  </a:spcBef>
                  <a:spcAft>
                    <a:spcPts val="1600"/>
                  </a:spcAft>
                  <a:buNone/>
                </a:pPr>
                <a:r>
                  <a:rPr lang="en" sz="1700" b="1">
                    <a:solidFill>
                      <a:srgbClr val="FFFFFF"/>
                    </a:solidFill>
                    <a:latin typeface="Roboto"/>
                    <a:ea typeface="Roboto"/>
                    <a:cs typeface="Roboto"/>
                    <a:sym typeface="Roboto"/>
                  </a:rPr>
                  <a:t>Matthew 4</a:t>
                </a:r>
                <a:endParaRPr sz="1200" b="1">
                  <a:latin typeface="Roboto"/>
                  <a:ea typeface="Roboto"/>
                  <a:cs typeface="Roboto"/>
                  <a:sym typeface="Roboto"/>
                </a:endParaRPr>
              </a:p>
            </p:txBody>
          </p:sp>
          <p:sp>
            <p:nvSpPr>
              <p:cNvPr id="408" name="Google Shape;408;p33"/>
              <p:cNvSpPr txBox="1"/>
              <p:nvPr/>
            </p:nvSpPr>
            <p:spPr>
              <a:xfrm>
                <a:off x="6676773" y="3494450"/>
                <a:ext cx="2253600" cy="943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1600"/>
                  </a:spcAft>
                  <a:buNone/>
                </a:pPr>
                <a:r>
                  <a:rPr lang="en" sz="1700" b="1" dirty="0">
                    <a:solidFill>
                      <a:srgbClr val="FFFFFF"/>
                    </a:solidFill>
                    <a:latin typeface="Nunito"/>
                    <a:ea typeface="Nunito"/>
                    <a:cs typeface="Nunito"/>
                    <a:sym typeface="Nunito"/>
                  </a:rPr>
                  <a:t>Satan proves Jesus is the King</a:t>
                </a:r>
                <a:endParaRPr sz="800" b="1" dirty="0">
                  <a:latin typeface="Roboto"/>
                  <a:ea typeface="Roboto"/>
                  <a:cs typeface="Roboto"/>
                  <a:sym typeface="Roboto"/>
                </a:endParaRPr>
              </a:p>
            </p:txBody>
          </p:sp>
        </p:grpSp>
      </p:grpSp>
      <p:grpSp>
        <p:nvGrpSpPr>
          <p:cNvPr id="409" name="Google Shape;409;p33"/>
          <p:cNvGrpSpPr/>
          <p:nvPr/>
        </p:nvGrpSpPr>
        <p:grpSpPr>
          <a:xfrm>
            <a:off x="167" y="1478039"/>
            <a:ext cx="2634639" cy="1665644"/>
            <a:chOff x="496000" y="2058700"/>
            <a:chExt cx="2542597" cy="1527974"/>
          </a:xfrm>
        </p:grpSpPr>
        <p:sp>
          <p:nvSpPr>
            <p:cNvPr id="410" name="Google Shape;410;p33"/>
            <p:cNvSpPr/>
            <p:nvPr/>
          </p:nvSpPr>
          <p:spPr>
            <a:xfrm>
              <a:off x="932600" y="3079475"/>
              <a:ext cx="1958400" cy="1335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FFFFFF"/>
                </a:solidFill>
              </a:endParaRPr>
            </a:p>
          </p:txBody>
        </p:sp>
        <p:grpSp>
          <p:nvGrpSpPr>
            <p:cNvPr id="411" name="Google Shape;411;p33"/>
            <p:cNvGrpSpPr/>
            <p:nvPr/>
          </p:nvGrpSpPr>
          <p:grpSpPr>
            <a:xfrm>
              <a:off x="496000" y="2058700"/>
              <a:ext cx="2542597" cy="1527974"/>
              <a:chOff x="496000" y="2058700"/>
              <a:chExt cx="2542597" cy="1527974"/>
            </a:xfrm>
          </p:grpSpPr>
          <p:sp>
            <p:nvSpPr>
              <p:cNvPr id="412" name="Google Shape;412;p33"/>
              <p:cNvSpPr txBox="1"/>
              <p:nvPr/>
            </p:nvSpPr>
            <p:spPr>
              <a:xfrm>
                <a:off x="496000" y="3215274"/>
                <a:ext cx="1606800" cy="371400"/>
              </a:xfrm>
              <a:prstGeom prst="rect">
                <a:avLst/>
              </a:prstGeom>
              <a:noFill/>
              <a:ln>
                <a:noFill/>
              </a:ln>
            </p:spPr>
            <p:txBody>
              <a:bodyPr spcFirstLastPara="1" wrap="square" lIns="91425" tIns="91425" rIns="91425" bIns="91425" anchor="t" anchorCtr="0">
                <a:noAutofit/>
              </a:bodyPr>
              <a:lstStyle/>
              <a:p>
                <a:pPr marL="0" lvl="0" indent="0" algn="ctr" rtl="0">
                  <a:lnSpc>
                    <a:spcPct val="115000"/>
                  </a:lnSpc>
                  <a:spcBef>
                    <a:spcPts val="0"/>
                  </a:spcBef>
                  <a:spcAft>
                    <a:spcPts val="1600"/>
                  </a:spcAft>
                  <a:buNone/>
                </a:pPr>
                <a:r>
                  <a:rPr lang="en" sz="1700" b="1">
                    <a:solidFill>
                      <a:srgbClr val="FFFFFF"/>
                    </a:solidFill>
                    <a:latin typeface="Roboto"/>
                    <a:ea typeface="Roboto"/>
                    <a:cs typeface="Roboto"/>
                    <a:sym typeface="Roboto"/>
                  </a:rPr>
                  <a:t>Matthew 1</a:t>
                </a:r>
                <a:endParaRPr sz="1700" b="1">
                  <a:solidFill>
                    <a:srgbClr val="FFFFFF"/>
                  </a:solidFill>
                  <a:latin typeface="Roboto"/>
                  <a:ea typeface="Roboto"/>
                  <a:cs typeface="Roboto"/>
                  <a:sym typeface="Roboto"/>
                </a:endParaRPr>
              </a:p>
            </p:txBody>
          </p:sp>
          <p:grpSp>
            <p:nvGrpSpPr>
              <p:cNvPr id="413" name="Google Shape;413;p33"/>
              <p:cNvGrpSpPr/>
              <p:nvPr/>
            </p:nvGrpSpPr>
            <p:grpSpPr>
              <a:xfrm>
                <a:off x="881025" y="2800065"/>
                <a:ext cx="92400" cy="411825"/>
                <a:chOff x="845575" y="2563700"/>
                <a:chExt cx="92400" cy="411825"/>
              </a:xfrm>
            </p:grpSpPr>
            <p:cxnSp>
              <p:nvCxnSpPr>
                <p:cNvPr id="414" name="Google Shape;414;p33"/>
                <p:cNvCxnSpPr/>
                <p:nvPr/>
              </p:nvCxnSpPr>
              <p:spPr>
                <a:xfrm>
                  <a:off x="891775" y="2616125"/>
                  <a:ext cx="0" cy="359400"/>
                </a:xfrm>
                <a:prstGeom prst="straightConnector1">
                  <a:avLst/>
                </a:prstGeom>
                <a:noFill/>
                <a:ln w="9525" cap="flat" cmpd="sng">
                  <a:solidFill>
                    <a:schemeClr val="lt1"/>
                  </a:solidFill>
                  <a:prstDash val="solid"/>
                  <a:round/>
                  <a:headEnd type="none" w="sm" len="sm"/>
                  <a:tailEnd type="none" w="sm" len="sm"/>
                </a:ln>
              </p:spPr>
            </p:cxnSp>
            <p:sp>
              <p:nvSpPr>
                <p:cNvPr id="415" name="Google Shape;415;p33"/>
                <p:cNvSpPr/>
                <p:nvPr/>
              </p:nvSpPr>
              <p:spPr>
                <a:xfrm>
                  <a:off x="845575" y="2563700"/>
                  <a:ext cx="92400" cy="92400"/>
                </a:xfrm>
                <a:prstGeom prst="ellipse">
                  <a:avLst/>
                </a:pr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416" name="Google Shape;416;p33"/>
              <p:cNvSpPr txBox="1"/>
              <p:nvPr/>
            </p:nvSpPr>
            <p:spPr>
              <a:xfrm>
                <a:off x="784997" y="2058700"/>
                <a:ext cx="2253600" cy="943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1600"/>
                  </a:spcAft>
                  <a:buNone/>
                </a:pPr>
                <a:r>
                  <a:rPr lang="en" sz="1700" b="1" dirty="0">
                    <a:solidFill>
                      <a:srgbClr val="FFFFFF"/>
                    </a:solidFill>
                    <a:latin typeface="Nunito"/>
                    <a:ea typeface="Nunito"/>
                    <a:cs typeface="Nunito"/>
                    <a:sym typeface="Nunito"/>
                  </a:rPr>
                  <a:t>Genealogy to Show Jesus is the King.</a:t>
                </a:r>
                <a:endParaRPr sz="1800" b="1" dirty="0">
                  <a:solidFill>
                    <a:srgbClr val="FFFFFF"/>
                  </a:solidFill>
                  <a:latin typeface="Nunito"/>
                  <a:ea typeface="Nunito"/>
                  <a:cs typeface="Nunito"/>
                  <a:sym typeface="Nunito"/>
                </a:endParaRPr>
              </a:p>
            </p:txBody>
          </p:sp>
        </p:grpSp>
      </p:grpSp>
      <p:sp>
        <p:nvSpPr>
          <p:cNvPr id="417" name="Google Shape;417;p33"/>
          <p:cNvSpPr txBox="1"/>
          <p:nvPr/>
        </p:nvSpPr>
        <p:spPr>
          <a:xfrm>
            <a:off x="752432" y="23718"/>
            <a:ext cx="5786400" cy="1015632"/>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5400" dirty="0">
                <a:solidFill>
                  <a:srgbClr val="FFFFFF"/>
                </a:solidFill>
                <a:latin typeface="Nunito ExtraBold"/>
                <a:ea typeface="Nunito ExtraBold"/>
                <a:cs typeface="Nunito ExtraBold"/>
                <a:sym typeface="Nunito ExtraBold"/>
              </a:rPr>
              <a:t>Jesus as the King</a:t>
            </a:r>
            <a:endParaRPr sz="5400" dirty="0">
              <a:solidFill>
                <a:srgbClr val="FFFFFF"/>
              </a:solidFill>
              <a:latin typeface="Nunito ExtraBold"/>
              <a:ea typeface="Nunito ExtraBold"/>
              <a:cs typeface="Nunito ExtraBold"/>
              <a:sym typeface="Nunito ExtraBold"/>
            </a:endParaRPr>
          </a:p>
        </p:txBody>
      </p:sp>
      <p:pic>
        <p:nvPicPr>
          <p:cNvPr id="2" name="Picture 1">
            <a:extLst>
              <a:ext uri="{FF2B5EF4-FFF2-40B4-BE49-F238E27FC236}">
                <a16:creationId xmlns:a16="http://schemas.microsoft.com/office/drawing/2014/main" id="{669B6B5B-AB0B-9AC8-719B-3415555AADC3}"/>
              </a:ext>
            </a:extLst>
          </p:cNvPr>
          <p:cNvPicPr>
            <a:picLocks noChangeAspect="1"/>
          </p:cNvPicPr>
          <p:nvPr/>
        </p:nvPicPr>
        <p:blipFill>
          <a:blip r:embed="rId3"/>
          <a:stretch>
            <a:fillRect/>
          </a:stretch>
        </p:blipFill>
        <p:spPr>
          <a:xfrm>
            <a:off x="30346" y="3195088"/>
            <a:ext cx="1790201" cy="1790201"/>
          </a:xfrm>
          <a:prstGeom prst="rect">
            <a:avLst/>
          </a:prstGeom>
        </p:spPr>
      </p:pic>
      <p:pic>
        <p:nvPicPr>
          <p:cNvPr id="6" name="Picture 5">
            <a:extLst>
              <a:ext uri="{FF2B5EF4-FFF2-40B4-BE49-F238E27FC236}">
                <a16:creationId xmlns:a16="http://schemas.microsoft.com/office/drawing/2014/main" id="{8CD7ED27-6555-E6B6-8437-80F60BA4A456}"/>
              </a:ext>
            </a:extLst>
          </p:cNvPr>
          <p:cNvPicPr>
            <a:picLocks noChangeAspect="1"/>
          </p:cNvPicPr>
          <p:nvPr/>
        </p:nvPicPr>
        <p:blipFill>
          <a:blip r:embed="rId4"/>
          <a:stretch>
            <a:fillRect/>
          </a:stretch>
        </p:blipFill>
        <p:spPr>
          <a:xfrm>
            <a:off x="2440386" y="922943"/>
            <a:ext cx="1442185" cy="1442185"/>
          </a:xfrm>
          <a:prstGeom prst="rect">
            <a:avLst/>
          </a:prstGeom>
        </p:spPr>
      </p:pic>
      <p:pic>
        <p:nvPicPr>
          <p:cNvPr id="7" name="Picture 6">
            <a:extLst>
              <a:ext uri="{FF2B5EF4-FFF2-40B4-BE49-F238E27FC236}">
                <a16:creationId xmlns:a16="http://schemas.microsoft.com/office/drawing/2014/main" id="{A6390010-F82D-FE5F-3A2A-0E8CCBB0EB66}"/>
              </a:ext>
            </a:extLst>
          </p:cNvPr>
          <p:cNvPicPr>
            <a:picLocks noChangeAspect="1"/>
          </p:cNvPicPr>
          <p:nvPr/>
        </p:nvPicPr>
        <p:blipFill>
          <a:blip r:embed="rId5">
            <a:extLst>
              <a:ext uri="{BEBA8EAE-BF5A-486C-A8C5-ECC9F3942E4B}">
                <a14:imgProps xmlns:a14="http://schemas.microsoft.com/office/drawing/2010/main">
                  <a14:imgLayer r:embed="rId6">
                    <a14:imgEffect>
                      <a14:backgroundRemoval t="10000" b="90000" l="10000" r="90000"/>
                    </a14:imgEffect>
                  </a14:imgLayer>
                </a14:imgProps>
              </a:ext>
            </a:extLst>
          </a:blip>
          <a:stretch>
            <a:fillRect/>
          </a:stretch>
        </p:blipFill>
        <p:spPr>
          <a:xfrm>
            <a:off x="4224626" y="2974514"/>
            <a:ext cx="2227361" cy="2227361"/>
          </a:xfrm>
          <a:prstGeom prst="rect">
            <a:avLst/>
          </a:prstGeom>
        </p:spPr>
      </p:pic>
      <p:pic>
        <p:nvPicPr>
          <p:cNvPr id="8" name="Picture 7">
            <a:extLst>
              <a:ext uri="{FF2B5EF4-FFF2-40B4-BE49-F238E27FC236}">
                <a16:creationId xmlns:a16="http://schemas.microsoft.com/office/drawing/2014/main" id="{F8505BD8-58D5-41BC-DE90-54AE77043C30}"/>
              </a:ext>
            </a:extLst>
          </p:cNvPr>
          <p:cNvPicPr>
            <a:picLocks noChangeAspect="1"/>
          </p:cNvPicPr>
          <p:nvPr/>
        </p:nvPicPr>
        <p:blipFill rotWithShape="1">
          <a:blip r:embed="rId7"/>
          <a:srcRect r="41153"/>
          <a:stretch/>
        </p:blipFill>
        <p:spPr>
          <a:xfrm>
            <a:off x="6609047" y="229686"/>
            <a:ext cx="1712305" cy="2058704"/>
          </a:xfrm>
          <a:prstGeom prst="ellipse">
            <a:avLst/>
          </a:prstGeom>
          <a:ln>
            <a:noFill/>
          </a:ln>
          <a:effectLst>
            <a:softEdge rad="112500"/>
          </a:effectLst>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421"/>
        <p:cNvGrpSpPr/>
        <p:nvPr/>
      </p:nvGrpSpPr>
      <p:grpSpPr>
        <a:xfrm>
          <a:off x="0" y="0"/>
          <a:ext cx="0" cy="0"/>
          <a:chOff x="0" y="0"/>
          <a:chExt cx="0" cy="0"/>
        </a:xfrm>
      </p:grpSpPr>
      <p:grpSp>
        <p:nvGrpSpPr>
          <p:cNvPr id="422" name="Google Shape;422;p34"/>
          <p:cNvGrpSpPr/>
          <p:nvPr/>
        </p:nvGrpSpPr>
        <p:grpSpPr>
          <a:xfrm>
            <a:off x="2103246" y="2179953"/>
            <a:ext cx="2560806" cy="1787874"/>
            <a:chOff x="2525607" y="2702599"/>
            <a:chExt cx="2471343" cy="1640101"/>
          </a:xfrm>
        </p:grpSpPr>
        <p:sp>
          <p:nvSpPr>
            <p:cNvPr id="423" name="Google Shape;423;p34"/>
            <p:cNvSpPr/>
            <p:nvPr/>
          </p:nvSpPr>
          <p:spPr>
            <a:xfrm>
              <a:off x="2890952" y="3079475"/>
              <a:ext cx="1958400" cy="1335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424" name="Google Shape;424;p34"/>
            <p:cNvGrpSpPr/>
            <p:nvPr/>
          </p:nvGrpSpPr>
          <p:grpSpPr>
            <a:xfrm>
              <a:off x="2525607" y="2702599"/>
              <a:ext cx="2471343" cy="1640101"/>
              <a:chOff x="2525607" y="2702599"/>
              <a:chExt cx="2471343" cy="1640101"/>
            </a:xfrm>
          </p:grpSpPr>
          <p:sp>
            <p:nvSpPr>
              <p:cNvPr id="425" name="Google Shape;425;p34"/>
              <p:cNvSpPr txBox="1"/>
              <p:nvPr/>
            </p:nvSpPr>
            <p:spPr>
              <a:xfrm>
                <a:off x="2525607" y="2702599"/>
                <a:ext cx="1827600" cy="371400"/>
              </a:xfrm>
              <a:prstGeom prst="rect">
                <a:avLst/>
              </a:prstGeom>
              <a:noFill/>
              <a:ln>
                <a:noFill/>
              </a:ln>
            </p:spPr>
            <p:txBody>
              <a:bodyPr spcFirstLastPara="1" wrap="square" lIns="91425" tIns="91425" rIns="91425" bIns="91425" anchor="t" anchorCtr="0">
                <a:noAutofit/>
              </a:bodyPr>
              <a:lstStyle/>
              <a:p>
                <a:pPr marL="0" lvl="0" indent="0" algn="ctr" rtl="0">
                  <a:lnSpc>
                    <a:spcPct val="115000"/>
                  </a:lnSpc>
                  <a:spcBef>
                    <a:spcPts val="0"/>
                  </a:spcBef>
                  <a:spcAft>
                    <a:spcPts val="1600"/>
                  </a:spcAft>
                  <a:buNone/>
                </a:pPr>
                <a:r>
                  <a:rPr lang="en" sz="1700" b="1">
                    <a:solidFill>
                      <a:srgbClr val="FFFFFF"/>
                    </a:solidFill>
                    <a:latin typeface="Roboto"/>
                    <a:ea typeface="Roboto"/>
                    <a:cs typeface="Roboto"/>
                    <a:sym typeface="Roboto"/>
                  </a:rPr>
                  <a:t>Matthew 8-9</a:t>
                </a:r>
                <a:endParaRPr sz="1200" b="1">
                  <a:latin typeface="Roboto"/>
                  <a:ea typeface="Roboto"/>
                  <a:cs typeface="Roboto"/>
                  <a:sym typeface="Roboto"/>
                </a:endParaRPr>
              </a:p>
            </p:txBody>
          </p:sp>
          <p:grpSp>
            <p:nvGrpSpPr>
              <p:cNvPr id="426" name="Google Shape;426;p34"/>
              <p:cNvGrpSpPr/>
              <p:nvPr/>
            </p:nvGrpSpPr>
            <p:grpSpPr>
              <a:xfrm rot="10800000">
                <a:off x="2849073" y="3079467"/>
                <a:ext cx="92400" cy="411825"/>
                <a:chOff x="2070100" y="2563700"/>
                <a:chExt cx="92400" cy="411825"/>
              </a:xfrm>
            </p:grpSpPr>
            <p:cxnSp>
              <p:nvCxnSpPr>
                <p:cNvPr id="427" name="Google Shape;427;p34"/>
                <p:cNvCxnSpPr/>
                <p:nvPr/>
              </p:nvCxnSpPr>
              <p:spPr>
                <a:xfrm>
                  <a:off x="2116300" y="2616125"/>
                  <a:ext cx="0" cy="359400"/>
                </a:xfrm>
                <a:prstGeom prst="straightConnector1">
                  <a:avLst/>
                </a:prstGeom>
                <a:noFill/>
                <a:ln w="9525" cap="flat" cmpd="sng">
                  <a:solidFill>
                    <a:schemeClr val="lt1"/>
                  </a:solidFill>
                  <a:prstDash val="solid"/>
                  <a:round/>
                  <a:headEnd type="none" w="sm" len="sm"/>
                  <a:tailEnd type="none" w="sm" len="sm"/>
                </a:ln>
              </p:spPr>
            </p:cxnSp>
            <p:sp>
              <p:nvSpPr>
                <p:cNvPr id="428" name="Google Shape;428;p34"/>
                <p:cNvSpPr/>
                <p:nvPr/>
              </p:nvSpPr>
              <p:spPr>
                <a:xfrm>
                  <a:off x="2070100" y="2563700"/>
                  <a:ext cx="92400" cy="92400"/>
                </a:xfrm>
                <a:prstGeom prst="ellipse">
                  <a:avLst/>
                </a:pr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429" name="Google Shape;429;p34"/>
              <p:cNvSpPr txBox="1"/>
              <p:nvPr/>
            </p:nvSpPr>
            <p:spPr>
              <a:xfrm>
                <a:off x="2743350" y="3398900"/>
                <a:ext cx="2253600" cy="9438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1200"/>
                  </a:spcBef>
                  <a:spcAft>
                    <a:spcPts val="0"/>
                  </a:spcAft>
                  <a:buNone/>
                </a:pPr>
                <a:r>
                  <a:rPr lang="en" sz="1700" b="1" dirty="0">
                    <a:solidFill>
                      <a:srgbClr val="FFFFFF"/>
                    </a:solidFill>
                    <a:latin typeface="Nunito"/>
                    <a:ea typeface="Nunito"/>
                    <a:cs typeface="Nunito"/>
                    <a:sym typeface="Nunito"/>
                  </a:rPr>
                  <a:t>Jesus shows His power as King through 9 miracles.</a:t>
                </a:r>
                <a:endParaRPr sz="1200" dirty="0"/>
              </a:p>
              <a:p>
                <a:pPr marL="0" lvl="0" indent="0" algn="l" rtl="0">
                  <a:spcBef>
                    <a:spcPts val="0"/>
                  </a:spcBef>
                  <a:spcAft>
                    <a:spcPts val="1600"/>
                  </a:spcAft>
                  <a:buNone/>
                </a:pPr>
                <a:endParaRPr sz="800" b="1" dirty="0">
                  <a:latin typeface="Roboto"/>
                  <a:ea typeface="Roboto"/>
                  <a:cs typeface="Roboto"/>
                  <a:sym typeface="Roboto"/>
                </a:endParaRPr>
              </a:p>
            </p:txBody>
          </p:sp>
        </p:grpSp>
      </p:grpSp>
      <p:grpSp>
        <p:nvGrpSpPr>
          <p:cNvPr id="430" name="Google Shape;430;p34"/>
          <p:cNvGrpSpPr/>
          <p:nvPr/>
        </p:nvGrpSpPr>
        <p:grpSpPr>
          <a:xfrm>
            <a:off x="4176754" y="1473338"/>
            <a:ext cx="2627027" cy="1670318"/>
            <a:chOff x="4526676" y="2054387"/>
            <a:chExt cx="2535251" cy="1532261"/>
          </a:xfrm>
        </p:grpSpPr>
        <p:sp>
          <p:nvSpPr>
            <p:cNvPr id="431" name="Google Shape;431;p34"/>
            <p:cNvSpPr/>
            <p:nvPr/>
          </p:nvSpPr>
          <p:spPr>
            <a:xfrm>
              <a:off x="4849302" y="3079475"/>
              <a:ext cx="1958400" cy="1335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432" name="Google Shape;432;p34"/>
            <p:cNvGrpSpPr/>
            <p:nvPr/>
          </p:nvGrpSpPr>
          <p:grpSpPr>
            <a:xfrm>
              <a:off x="4526676" y="2054387"/>
              <a:ext cx="2535251" cy="1532261"/>
              <a:chOff x="4526676" y="2054387"/>
              <a:chExt cx="2535251" cy="1532261"/>
            </a:xfrm>
          </p:grpSpPr>
          <p:grpSp>
            <p:nvGrpSpPr>
              <p:cNvPr id="433" name="Google Shape;433;p34"/>
              <p:cNvGrpSpPr/>
              <p:nvPr/>
            </p:nvGrpSpPr>
            <p:grpSpPr>
              <a:xfrm>
                <a:off x="4808316" y="2800065"/>
                <a:ext cx="92400" cy="411825"/>
                <a:chOff x="845575" y="2563700"/>
                <a:chExt cx="92400" cy="411825"/>
              </a:xfrm>
            </p:grpSpPr>
            <p:cxnSp>
              <p:nvCxnSpPr>
                <p:cNvPr id="434" name="Google Shape;434;p34"/>
                <p:cNvCxnSpPr/>
                <p:nvPr/>
              </p:nvCxnSpPr>
              <p:spPr>
                <a:xfrm>
                  <a:off x="891775" y="2616125"/>
                  <a:ext cx="0" cy="359400"/>
                </a:xfrm>
                <a:prstGeom prst="straightConnector1">
                  <a:avLst/>
                </a:prstGeom>
                <a:noFill/>
                <a:ln w="9525" cap="flat" cmpd="sng">
                  <a:solidFill>
                    <a:schemeClr val="lt1"/>
                  </a:solidFill>
                  <a:prstDash val="solid"/>
                  <a:round/>
                  <a:headEnd type="none" w="sm" len="sm"/>
                  <a:tailEnd type="none" w="sm" len="sm"/>
                </a:ln>
              </p:spPr>
            </p:cxnSp>
            <p:sp>
              <p:nvSpPr>
                <p:cNvPr id="435" name="Google Shape;435;p34"/>
                <p:cNvSpPr/>
                <p:nvPr/>
              </p:nvSpPr>
              <p:spPr>
                <a:xfrm>
                  <a:off x="845575" y="2563700"/>
                  <a:ext cx="92400" cy="92400"/>
                </a:xfrm>
                <a:prstGeom prst="ellipse">
                  <a:avLst/>
                </a:pr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436" name="Google Shape;436;p34"/>
              <p:cNvSpPr txBox="1"/>
              <p:nvPr/>
            </p:nvSpPr>
            <p:spPr>
              <a:xfrm>
                <a:off x="4526676" y="3215249"/>
                <a:ext cx="1849200" cy="371400"/>
              </a:xfrm>
              <a:prstGeom prst="rect">
                <a:avLst/>
              </a:prstGeom>
              <a:noFill/>
              <a:ln>
                <a:noFill/>
              </a:ln>
            </p:spPr>
            <p:txBody>
              <a:bodyPr spcFirstLastPara="1" wrap="square" lIns="91425" tIns="91425" rIns="91425" bIns="91425" anchor="t" anchorCtr="0">
                <a:noAutofit/>
              </a:bodyPr>
              <a:lstStyle/>
              <a:p>
                <a:pPr marL="0" lvl="0" indent="0" algn="ctr" rtl="0">
                  <a:lnSpc>
                    <a:spcPct val="115000"/>
                  </a:lnSpc>
                  <a:spcBef>
                    <a:spcPts val="0"/>
                  </a:spcBef>
                  <a:spcAft>
                    <a:spcPts val="1600"/>
                  </a:spcAft>
                  <a:buNone/>
                </a:pPr>
                <a:r>
                  <a:rPr lang="en" sz="1700" b="1">
                    <a:solidFill>
                      <a:srgbClr val="FFFFFF"/>
                    </a:solidFill>
                    <a:latin typeface="Roboto"/>
                    <a:ea typeface="Roboto"/>
                    <a:cs typeface="Roboto"/>
                    <a:sym typeface="Roboto"/>
                  </a:rPr>
                  <a:t>Matthew 10</a:t>
                </a:r>
                <a:endParaRPr sz="1200" b="1">
                  <a:latin typeface="Roboto"/>
                  <a:ea typeface="Roboto"/>
                  <a:cs typeface="Roboto"/>
                  <a:sym typeface="Roboto"/>
                </a:endParaRPr>
              </a:p>
            </p:txBody>
          </p:sp>
          <p:sp>
            <p:nvSpPr>
              <p:cNvPr id="437" name="Google Shape;437;p34"/>
              <p:cNvSpPr txBox="1"/>
              <p:nvPr/>
            </p:nvSpPr>
            <p:spPr>
              <a:xfrm>
                <a:off x="4808328" y="2054387"/>
                <a:ext cx="2253600" cy="943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700" b="1" dirty="0">
                    <a:solidFill>
                      <a:srgbClr val="FFFFFF"/>
                    </a:solidFill>
                    <a:latin typeface="Nunito"/>
                    <a:ea typeface="Nunito"/>
                    <a:cs typeface="Nunito"/>
                    <a:sym typeface="Nunito"/>
                  </a:rPr>
                  <a:t>Jesus sends out His disciples</a:t>
                </a:r>
                <a:endParaRPr sz="800" b="1" dirty="0">
                  <a:latin typeface="Roboto"/>
                  <a:ea typeface="Roboto"/>
                  <a:cs typeface="Roboto"/>
                  <a:sym typeface="Roboto"/>
                </a:endParaRPr>
              </a:p>
            </p:txBody>
          </p:sp>
        </p:grpSp>
      </p:grpSp>
      <p:grpSp>
        <p:nvGrpSpPr>
          <p:cNvPr id="438" name="Google Shape;438;p34"/>
          <p:cNvGrpSpPr/>
          <p:nvPr/>
        </p:nvGrpSpPr>
        <p:grpSpPr>
          <a:xfrm>
            <a:off x="6140755" y="2179953"/>
            <a:ext cx="2819670" cy="1892033"/>
            <a:chOff x="6435786" y="2702599"/>
            <a:chExt cx="2721164" cy="1735651"/>
          </a:xfrm>
        </p:grpSpPr>
        <p:sp>
          <p:nvSpPr>
            <p:cNvPr id="439" name="Google Shape;439;p34"/>
            <p:cNvSpPr/>
            <p:nvPr/>
          </p:nvSpPr>
          <p:spPr>
            <a:xfrm>
              <a:off x="6807650" y="3079475"/>
              <a:ext cx="2349300" cy="1335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440" name="Google Shape;440;p34"/>
            <p:cNvGrpSpPr/>
            <p:nvPr/>
          </p:nvGrpSpPr>
          <p:grpSpPr>
            <a:xfrm>
              <a:off x="6435786" y="2702599"/>
              <a:ext cx="2494587" cy="1735651"/>
              <a:chOff x="6435786" y="2702599"/>
              <a:chExt cx="2494587" cy="1735651"/>
            </a:xfrm>
          </p:grpSpPr>
          <p:grpSp>
            <p:nvGrpSpPr>
              <p:cNvPr id="441" name="Google Shape;441;p34"/>
              <p:cNvGrpSpPr/>
              <p:nvPr/>
            </p:nvGrpSpPr>
            <p:grpSpPr>
              <a:xfrm rot="10800000">
                <a:off x="6760035" y="3079467"/>
                <a:ext cx="92400" cy="411825"/>
                <a:chOff x="2070100" y="2563700"/>
                <a:chExt cx="92400" cy="411825"/>
              </a:xfrm>
            </p:grpSpPr>
            <p:cxnSp>
              <p:nvCxnSpPr>
                <p:cNvPr id="442" name="Google Shape;442;p34"/>
                <p:cNvCxnSpPr/>
                <p:nvPr/>
              </p:nvCxnSpPr>
              <p:spPr>
                <a:xfrm>
                  <a:off x="2116300" y="2616125"/>
                  <a:ext cx="0" cy="359400"/>
                </a:xfrm>
                <a:prstGeom prst="straightConnector1">
                  <a:avLst/>
                </a:prstGeom>
                <a:noFill/>
                <a:ln w="9525" cap="flat" cmpd="sng">
                  <a:solidFill>
                    <a:schemeClr val="lt1"/>
                  </a:solidFill>
                  <a:prstDash val="solid"/>
                  <a:round/>
                  <a:headEnd type="none" w="sm" len="sm"/>
                  <a:tailEnd type="none" w="sm" len="sm"/>
                </a:ln>
              </p:spPr>
            </p:cxnSp>
            <p:sp>
              <p:nvSpPr>
                <p:cNvPr id="443" name="Google Shape;443;p34"/>
                <p:cNvSpPr/>
                <p:nvPr/>
              </p:nvSpPr>
              <p:spPr>
                <a:xfrm>
                  <a:off x="2070100" y="2563700"/>
                  <a:ext cx="92400" cy="92400"/>
                </a:xfrm>
                <a:prstGeom prst="ellipse">
                  <a:avLst/>
                </a:pr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444" name="Google Shape;444;p34"/>
              <p:cNvSpPr txBox="1"/>
              <p:nvPr/>
            </p:nvSpPr>
            <p:spPr>
              <a:xfrm>
                <a:off x="6435786" y="2702599"/>
                <a:ext cx="1842000" cy="371400"/>
              </a:xfrm>
              <a:prstGeom prst="rect">
                <a:avLst/>
              </a:prstGeom>
              <a:noFill/>
              <a:ln>
                <a:noFill/>
              </a:ln>
            </p:spPr>
            <p:txBody>
              <a:bodyPr spcFirstLastPara="1" wrap="square" lIns="91425" tIns="91425" rIns="91425" bIns="91425" anchor="t" anchorCtr="0">
                <a:noAutofit/>
              </a:bodyPr>
              <a:lstStyle/>
              <a:p>
                <a:pPr marL="0" lvl="0" indent="0" algn="ctr" rtl="0">
                  <a:lnSpc>
                    <a:spcPct val="115000"/>
                  </a:lnSpc>
                  <a:spcBef>
                    <a:spcPts val="0"/>
                  </a:spcBef>
                  <a:spcAft>
                    <a:spcPts val="1600"/>
                  </a:spcAft>
                  <a:buNone/>
                </a:pPr>
                <a:r>
                  <a:rPr lang="en" sz="1700" b="1" dirty="0">
                    <a:solidFill>
                      <a:srgbClr val="FFFFFF"/>
                    </a:solidFill>
                    <a:latin typeface="Roboto"/>
                    <a:ea typeface="Roboto"/>
                    <a:cs typeface="Roboto"/>
                    <a:sym typeface="Roboto"/>
                  </a:rPr>
                  <a:t>Matthew 11-12</a:t>
                </a:r>
                <a:endParaRPr sz="1200" b="1" dirty="0">
                  <a:latin typeface="Roboto"/>
                  <a:ea typeface="Roboto"/>
                  <a:cs typeface="Roboto"/>
                  <a:sym typeface="Roboto"/>
                </a:endParaRPr>
              </a:p>
            </p:txBody>
          </p:sp>
          <p:sp>
            <p:nvSpPr>
              <p:cNvPr id="445" name="Google Shape;445;p34"/>
              <p:cNvSpPr txBox="1"/>
              <p:nvPr/>
            </p:nvSpPr>
            <p:spPr>
              <a:xfrm>
                <a:off x="6676773" y="3494450"/>
                <a:ext cx="2253600" cy="9438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1600"/>
                  </a:spcAft>
                  <a:buNone/>
                </a:pPr>
                <a:r>
                  <a:rPr lang="en" sz="1700" b="1" dirty="0">
                    <a:solidFill>
                      <a:srgbClr val="FFFFFF"/>
                    </a:solidFill>
                    <a:latin typeface="Nunito"/>
                    <a:ea typeface="Nunito"/>
                    <a:cs typeface="Nunito"/>
                    <a:sym typeface="Nunito"/>
                  </a:rPr>
                  <a:t>Jesus is being rejected as King</a:t>
                </a:r>
                <a:endParaRPr sz="800" b="1" dirty="0">
                  <a:latin typeface="Roboto"/>
                  <a:ea typeface="Roboto"/>
                  <a:cs typeface="Roboto"/>
                  <a:sym typeface="Roboto"/>
                </a:endParaRPr>
              </a:p>
            </p:txBody>
          </p:sp>
        </p:grpSp>
      </p:grpSp>
      <p:grpSp>
        <p:nvGrpSpPr>
          <p:cNvPr id="446" name="Google Shape;446;p34"/>
          <p:cNvGrpSpPr/>
          <p:nvPr/>
        </p:nvGrpSpPr>
        <p:grpSpPr>
          <a:xfrm>
            <a:off x="167" y="1310814"/>
            <a:ext cx="2634651" cy="1832869"/>
            <a:chOff x="496000" y="1905297"/>
            <a:chExt cx="2542609" cy="1681377"/>
          </a:xfrm>
        </p:grpSpPr>
        <p:sp>
          <p:nvSpPr>
            <p:cNvPr id="447" name="Google Shape;447;p34"/>
            <p:cNvSpPr/>
            <p:nvPr/>
          </p:nvSpPr>
          <p:spPr>
            <a:xfrm>
              <a:off x="932600" y="3079475"/>
              <a:ext cx="1958400" cy="1335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FFFFFF"/>
                </a:solidFill>
              </a:endParaRPr>
            </a:p>
          </p:txBody>
        </p:sp>
        <p:grpSp>
          <p:nvGrpSpPr>
            <p:cNvPr id="448" name="Google Shape;448;p34"/>
            <p:cNvGrpSpPr/>
            <p:nvPr/>
          </p:nvGrpSpPr>
          <p:grpSpPr>
            <a:xfrm>
              <a:off x="496000" y="1905297"/>
              <a:ext cx="2542609" cy="1681377"/>
              <a:chOff x="496000" y="1905297"/>
              <a:chExt cx="2542609" cy="1681377"/>
            </a:xfrm>
          </p:grpSpPr>
          <p:sp>
            <p:nvSpPr>
              <p:cNvPr id="449" name="Google Shape;449;p34"/>
              <p:cNvSpPr txBox="1"/>
              <p:nvPr/>
            </p:nvSpPr>
            <p:spPr>
              <a:xfrm>
                <a:off x="496000" y="3215274"/>
                <a:ext cx="1606800" cy="371400"/>
              </a:xfrm>
              <a:prstGeom prst="rect">
                <a:avLst/>
              </a:prstGeom>
              <a:noFill/>
              <a:ln>
                <a:noFill/>
              </a:ln>
            </p:spPr>
            <p:txBody>
              <a:bodyPr spcFirstLastPara="1" wrap="square" lIns="91425" tIns="91425" rIns="91425" bIns="91425" anchor="t" anchorCtr="0">
                <a:noAutofit/>
              </a:bodyPr>
              <a:lstStyle/>
              <a:p>
                <a:pPr marL="0" lvl="0" indent="0" algn="ctr" rtl="0">
                  <a:lnSpc>
                    <a:spcPct val="115000"/>
                  </a:lnSpc>
                  <a:spcBef>
                    <a:spcPts val="0"/>
                  </a:spcBef>
                  <a:spcAft>
                    <a:spcPts val="1600"/>
                  </a:spcAft>
                  <a:buNone/>
                </a:pPr>
                <a:r>
                  <a:rPr lang="en" sz="1700" b="1">
                    <a:solidFill>
                      <a:srgbClr val="FFFFFF"/>
                    </a:solidFill>
                    <a:latin typeface="Roboto"/>
                    <a:ea typeface="Roboto"/>
                    <a:cs typeface="Roboto"/>
                    <a:sym typeface="Roboto"/>
                  </a:rPr>
                  <a:t>Matthew 5-7</a:t>
                </a:r>
                <a:endParaRPr sz="1700" b="1">
                  <a:solidFill>
                    <a:srgbClr val="FFFFFF"/>
                  </a:solidFill>
                  <a:latin typeface="Roboto"/>
                  <a:ea typeface="Roboto"/>
                  <a:cs typeface="Roboto"/>
                  <a:sym typeface="Roboto"/>
                </a:endParaRPr>
              </a:p>
            </p:txBody>
          </p:sp>
          <p:grpSp>
            <p:nvGrpSpPr>
              <p:cNvPr id="450" name="Google Shape;450;p34"/>
              <p:cNvGrpSpPr/>
              <p:nvPr/>
            </p:nvGrpSpPr>
            <p:grpSpPr>
              <a:xfrm>
                <a:off x="881025" y="2800065"/>
                <a:ext cx="92400" cy="411825"/>
                <a:chOff x="845575" y="2563700"/>
                <a:chExt cx="92400" cy="411825"/>
              </a:xfrm>
            </p:grpSpPr>
            <p:cxnSp>
              <p:nvCxnSpPr>
                <p:cNvPr id="451" name="Google Shape;451;p34"/>
                <p:cNvCxnSpPr/>
                <p:nvPr/>
              </p:nvCxnSpPr>
              <p:spPr>
                <a:xfrm>
                  <a:off x="891775" y="2616125"/>
                  <a:ext cx="0" cy="359400"/>
                </a:xfrm>
                <a:prstGeom prst="straightConnector1">
                  <a:avLst/>
                </a:prstGeom>
                <a:noFill/>
                <a:ln w="9525" cap="flat" cmpd="sng">
                  <a:solidFill>
                    <a:schemeClr val="lt1"/>
                  </a:solidFill>
                  <a:prstDash val="solid"/>
                  <a:round/>
                  <a:headEnd type="none" w="sm" len="sm"/>
                  <a:tailEnd type="none" w="sm" len="sm"/>
                </a:ln>
              </p:spPr>
            </p:cxnSp>
            <p:sp>
              <p:nvSpPr>
                <p:cNvPr id="452" name="Google Shape;452;p34"/>
                <p:cNvSpPr/>
                <p:nvPr/>
              </p:nvSpPr>
              <p:spPr>
                <a:xfrm>
                  <a:off x="845575" y="2563700"/>
                  <a:ext cx="92400" cy="92400"/>
                </a:xfrm>
                <a:prstGeom prst="ellipse">
                  <a:avLst/>
                </a:pr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453" name="Google Shape;453;p34"/>
              <p:cNvSpPr txBox="1"/>
              <p:nvPr/>
            </p:nvSpPr>
            <p:spPr>
              <a:xfrm>
                <a:off x="785009" y="1905297"/>
                <a:ext cx="2253600" cy="943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1600"/>
                  </a:spcAft>
                  <a:buNone/>
                </a:pPr>
                <a:r>
                  <a:rPr lang="en" sz="1700" b="1" dirty="0">
                    <a:solidFill>
                      <a:srgbClr val="FFFFFF"/>
                    </a:solidFill>
                    <a:latin typeface="Roboto"/>
                    <a:ea typeface="Roboto"/>
                    <a:cs typeface="Roboto"/>
                    <a:sym typeface="Roboto"/>
                  </a:rPr>
                  <a:t>Jesus sets out the principles of the Kingdom</a:t>
                </a:r>
                <a:endParaRPr sz="1800" b="1" dirty="0">
                  <a:solidFill>
                    <a:srgbClr val="FFFFFF"/>
                  </a:solidFill>
                  <a:latin typeface="Nunito"/>
                  <a:ea typeface="Nunito"/>
                  <a:cs typeface="Nunito"/>
                  <a:sym typeface="Nunito"/>
                </a:endParaRPr>
              </a:p>
            </p:txBody>
          </p:sp>
        </p:grpSp>
      </p:grpSp>
      <p:sp>
        <p:nvSpPr>
          <p:cNvPr id="2" name="Google Shape;417;p33">
            <a:extLst>
              <a:ext uri="{FF2B5EF4-FFF2-40B4-BE49-F238E27FC236}">
                <a16:creationId xmlns:a16="http://schemas.microsoft.com/office/drawing/2014/main" id="{C7ADE8F3-AE41-0089-37A0-18DE5BC1A0FF}"/>
              </a:ext>
            </a:extLst>
          </p:cNvPr>
          <p:cNvSpPr txBox="1"/>
          <p:nvPr/>
        </p:nvSpPr>
        <p:spPr>
          <a:xfrm>
            <a:off x="752432" y="23718"/>
            <a:ext cx="5786400" cy="1015632"/>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5400" dirty="0">
                <a:solidFill>
                  <a:srgbClr val="FFFFFF"/>
                </a:solidFill>
                <a:latin typeface="Nunito ExtraBold"/>
                <a:ea typeface="Nunito ExtraBold"/>
                <a:cs typeface="Nunito ExtraBold"/>
                <a:sym typeface="Nunito ExtraBold"/>
              </a:rPr>
              <a:t>Jesus as the King</a:t>
            </a:r>
            <a:endParaRPr sz="5400" dirty="0">
              <a:solidFill>
                <a:srgbClr val="FFFFFF"/>
              </a:solidFill>
              <a:latin typeface="Nunito ExtraBold"/>
              <a:ea typeface="Nunito ExtraBold"/>
              <a:cs typeface="Nunito ExtraBold"/>
              <a:sym typeface="Nunito ExtraBold"/>
            </a:endParaRPr>
          </a:p>
        </p:txBody>
      </p:sp>
      <p:pic>
        <p:nvPicPr>
          <p:cNvPr id="3" name="Picture 2">
            <a:extLst>
              <a:ext uri="{FF2B5EF4-FFF2-40B4-BE49-F238E27FC236}">
                <a16:creationId xmlns:a16="http://schemas.microsoft.com/office/drawing/2014/main" id="{1CC6F58E-9BC4-E584-AF56-7EF5AF677B56}"/>
              </a:ext>
            </a:extLst>
          </p:cNvPr>
          <p:cNvPicPr>
            <a:picLocks noChangeAspect="1"/>
          </p:cNvPicPr>
          <p:nvPr/>
        </p:nvPicPr>
        <p:blipFill rotWithShape="1">
          <a:blip r:embed="rId3"/>
          <a:srcRect l="-2248" t="-11438" r="2248" b="11438"/>
          <a:stretch/>
        </p:blipFill>
        <p:spPr>
          <a:xfrm>
            <a:off x="-124889" y="2821317"/>
            <a:ext cx="1857882" cy="1853557"/>
          </a:xfrm>
          <a:prstGeom prst="ellipse">
            <a:avLst/>
          </a:prstGeom>
          <a:ln>
            <a:noFill/>
          </a:ln>
          <a:effectLst>
            <a:softEdge rad="112500"/>
          </a:effectLst>
        </p:spPr>
      </p:pic>
      <p:pic>
        <p:nvPicPr>
          <p:cNvPr id="5" name="Picture 4">
            <a:extLst>
              <a:ext uri="{FF2B5EF4-FFF2-40B4-BE49-F238E27FC236}">
                <a16:creationId xmlns:a16="http://schemas.microsoft.com/office/drawing/2014/main" id="{055909CE-6D6D-C865-AEF6-F72DD8BB030E}"/>
              </a:ext>
            </a:extLst>
          </p:cNvPr>
          <p:cNvPicPr>
            <a:picLocks noChangeAspect="1"/>
          </p:cNvPicPr>
          <p:nvPr/>
        </p:nvPicPr>
        <p:blipFill>
          <a:blip r:embed="rId4">
            <a:extLst>
              <a:ext uri="{BEBA8EAE-BF5A-486C-A8C5-ECC9F3942E4B}">
                <a14:imgProps xmlns:a14="http://schemas.microsoft.com/office/drawing/2010/main">
                  <a14:imgLayer r:embed="rId5">
                    <a14:imgEffect>
                      <a14:backgroundRemoval t="10000" b="90000" l="10000" r="90000"/>
                    </a14:imgEffect>
                  </a14:imgLayer>
                </a14:imgProps>
              </a:ext>
            </a:extLst>
          </a:blip>
          <a:stretch>
            <a:fillRect/>
          </a:stretch>
        </p:blipFill>
        <p:spPr>
          <a:xfrm>
            <a:off x="1995314" y="543856"/>
            <a:ext cx="2258850" cy="1960743"/>
          </a:xfrm>
          <a:prstGeom prst="rect">
            <a:avLst/>
          </a:prstGeom>
        </p:spPr>
      </p:pic>
      <p:pic>
        <p:nvPicPr>
          <p:cNvPr id="6" name="Picture 5">
            <a:extLst>
              <a:ext uri="{FF2B5EF4-FFF2-40B4-BE49-F238E27FC236}">
                <a16:creationId xmlns:a16="http://schemas.microsoft.com/office/drawing/2014/main" id="{B5653AA1-BCE7-1549-1C04-6FF31FD97D4E}"/>
              </a:ext>
            </a:extLst>
          </p:cNvPr>
          <p:cNvPicPr>
            <a:picLocks noChangeAspect="1"/>
          </p:cNvPicPr>
          <p:nvPr/>
        </p:nvPicPr>
        <p:blipFill>
          <a:blip r:embed="rId6">
            <a:extLst>
              <a:ext uri="{BEBA8EAE-BF5A-486C-A8C5-ECC9F3942E4B}">
                <a14:imgProps xmlns:a14="http://schemas.microsoft.com/office/drawing/2010/main">
                  <a14:imgLayer r:embed="rId7">
                    <a14:imgEffect>
                      <a14:backgroundRemoval t="10000" b="90000" l="10000" r="90000"/>
                    </a14:imgEffect>
                  </a14:imgLayer>
                </a14:imgProps>
              </a:ext>
            </a:extLst>
          </a:blip>
          <a:stretch>
            <a:fillRect/>
          </a:stretch>
        </p:blipFill>
        <p:spPr>
          <a:xfrm>
            <a:off x="4058287" y="2575621"/>
            <a:ext cx="2992730" cy="2992730"/>
          </a:xfrm>
          <a:prstGeom prst="rect">
            <a:avLst/>
          </a:prstGeom>
        </p:spPr>
      </p:pic>
      <p:pic>
        <p:nvPicPr>
          <p:cNvPr id="7" name="Picture 6">
            <a:extLst>
              <a:ext uri="{FF2B5EF4-FFF2-40B4-BE49-F238E27FC236}">
                <a16:creationId xmlns:a16="http://schemas.microsoft.com/office/drawing/2014/main" id="{14D41722-8316-E949-9421-26225C42E4E6}"/>
              </a:ext>
            </a:extLst>
          </p:cNvPr>
          <p:cNvPicPr>
            <a:picLocks noChangeAspect="1"/>
          </p:cNvPicPr>
          <p:nvPr/>
        </p:nvPicPr>
        <p:blipFill>
          <a:blip r:embed="rId8">
            <a:extLst>
              <a:ext uri="{BEBA8EAE-BF5A-486C-A8C5-ECC9F3942E4B}">
                <a14:imgProps xmlns:a14="http://schemas.microsoft.com/office/drawing/2010/main">
                  <a14:imgLayer r:embed="rId9">
                    <a14:imgEffect>
                      <a14:backgroundRemoval t="10000" b="90000" l="10000" r="90000"/>
                    </a14:imgEffect>
                  </a14:imgLayer>
                </a14:imgProps>
              </a:ext>
            </a:extLst>
          </a:blip>
          <a:stretch>
            <a:fillRect/>
          </a:stretch>
        </p:blipFill>
        <p:spPr>
          <a:xfrm>
            <a:off x="6770517" y="110314"/>
            <a:ext cx="1594574" cy="2391861"/>
          </a:xfrm>
          <a:prstGeom prst="rect">
            <a:avLst/>
          </a:prstGeo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458"/>
        <p:cNvGrpSpPr/>
        <p:nvPr/>
      </p:nvGrpSpPr>
      <p:grpSpPr>
        <a:xfrm>
          <a:off x="0" y="0"/>
          <a:ext cx="0" cy="0"/>
          <a:chOff x="0" y="0"/>
          <a:chExt cx="0" cy="0"/>
        </a:xfrm>
      </p:grpSpPr>
      <p:grpSp>
        <p:nvGrpSpPr>
          <p:cNvPr id="459" name="Google Shape;459;p35"/>
          <p:cNvGrpSpPr/>
          <p:nvPr/>
        </p:nvGrpSpPr>
        <p:grpSpPr>
          <a:xfrm>
            <a:off x="2103246" y="2179953"/>
            <a:ext cx="2407865" cy="1787883"/>
            <a:chOff x="2525607" y="2702599"/>
            <a:chExt cx="2323745" cy="1640109"/>
          </a:xfrm>
        </p:grpSpPr>
        <p:sp>
          <p:nvSpPr>
            <p:cNvPr id="460" name="Google Shape;460;p35"/>
            <p:cNvSpPr/>
            <p:nvPr/>
          </p:nvSpPr>
          <p:spPr>
            <a:xfrm>
              <a:off x="2890952" y="3079475"/>
              <a:ext cx="1958400" cy="1335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461" name="Google Shape;461;p35"/>
            <p:cNvGrpSpPr/>
            <p:nvPr/>
          </p:nvGrpSpPr>
          <p:grpSpPr>
            <a:xfrm>
              <a:off x="2525607" y="2702599"/>
              <a:ext cx="2176146" cy="1640109"/>
              <a:chOff x="2525607" y="2702599"/>
              <a:chExt cx="2176146" cy="1640109"/>
            </a:xfrm>
          </p:grpSpPr>
          <p:sp>
            <p:nvSpPr>
              <p:cNvPr id="462" name="Google Shape;462;p35"/>
              <p:cNvSpPr txBox="1"/>
              <p:nvPr/>
            </p:nvSpPr>
            <p:spPr>
              <a:xfrm>
                <a:off x="2525607" y="2702599"/>
                <a:ext cx="1827600" cy="371400"/>
              </a:xfrm>
              <a:prstGeom prst="rect">
                <a:avLst/>
              </a:prstGeom>
              <a:noFill/>
              <a:ln>
                <a:noFill/>
              </a:ln>
            </p:spPr>
            <p:txBody>
              <a:bodyPr spcFirstLastPara="1" wrap="square" lIns="91425" tIns="91425" rIns="91425" bIns="91425" anchor="t" anchorCtr="0">
                <a:noAutofit/>
              </a:bodyPr>
              <a:lstStyle/>
              <a:p>
                <a:pPr marL="0" lvl="0" indent="0" algn="ctr" rtl="0">
                  <a:lnSpc>
                    <a:spcPct val="115000"/>
                  </a:lnSpc>
                  <a:spcBef>
                    <a:spcPts val="0"/>
                  </a:spcBef>
                  <a:spcAft>
                    <a:spcPts val="1600"/>
                  </a:spcAft>
                  <a:buNone/>
                </a:pPr>
                <a:r>
                  <a:rPr lang="en" sz="1700" b="1">
                    <a:solidFill>
                      <a:srgbClr val="FFFFFF"/>
                    </a:solidFill>
                    <a:latin typeface="Roboto"/>
                    <a:ea typeface="Roboto"/>
                    <a:cs typeface="Roboto"/>
                    <a:sym typeface="Roboto"/>
                  </a:rPr>
                  <a:t>Matthew 16</a:t>
                </a:r>
                <a:endParaRPr sz="1200" b="1">
                  <a:latin typeface="Roboto"/>
                  <a:ea typeface="Roboto"/>
                  <a:cs typeface="Roboto"/>
                  <a:sym typeface="Roboto"/>
                </a:endParaRPr>
              </a:p>
            </p:txBody>
          </p:sp>
          <p:grpSp>
            <p:nvGrpSpPr>
              <p:cNvPr id="463" name="Google Shape;463;p35"/>
              <p:cNvGrpSpPr/>
              <p:nvPr/>
            </p:nvGrpSpPr>
            <p:grpSpPr>
              <a:xfrm rot="10800000">
                <a:off x="2849073" y="3079467"/>
                <a:ext cx="92400" cy="411825"/>
                <a:chOff x="2070100" y="2563700"/>
                <a:chExt cx="92400" cy="411825"/>
              </a:xfrm>
            </p:grpSpPr>
            <p:cxnSp>
              <p:nvCxnSpPr>
                <p:cNvPr id="464" name="Google Shape;464;p35"/>
                <p:cNvCxnSpPr/>
                <p:nvPr/>
              </p:nvCxnSpPr>
              <p:spPr>
                <a:xfrm>
                  <a:off x="2116300" y="2616125"/>
                  <a:ext cx="0" cy="359400"/>
                </a:xfrm>
                <a:prstGeom prst="straightConnector1">
                  <a:avLst/>
                </a:prstGeom>
                <a:noFill/>
                <a:ln w="9525" cap="flat" cmpd="sng">
                  <a:solidFill>
                    <a:schemeClr val="lt1"/>
                  </a:solidFill>
                  <a:prstDash val="solid"/>
                  <a:round/>
                  <a:headEnd type="none" w="sm" len="sm"/>
                  <a:tailEnd type="none" w="sm" len="sm"/>
                </a:ln>
              </p:spPr>
            </p:cxnSp>
            <p:sp>
              <p:nvSpPr>
                <p:cNvPr id="465" name="Google Shape;465;p35"/>
                <p:cNvSpPr/>
                <p:nvPr/>
              </p:nvSpPr>
              <p:spPr>
                <a:xfrm>
                  <a:off x="2070100" y="2563700"/>
                  <a:ext cx="92400" cy="92400"/>
                </a:xfrm>
                <a:prstGeom prst="ellipse">
                  <a:avLst/>
                </a:pr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466" name="Google Shape;466;p35"/>
              <p:cNvSpPr txBox="1"/>
              <p:nvPr/>
            </p:nvSpPr>
            <p:spPr>
              <a:xfrm>
                <a:off x="2743353" y="3398908"/>
                <a:ext cx="1958400" cy="943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1600"/>
                  </a:spcAft>
                  <a:buNone/>
                </a:pPr>
                <a:r>
                  <a:rPr lang="en" sz="1700" b="1" dirty="0">
                    <a:solidFill>
                      <a:srgbClr val="FFFFFF"/>
                    </a:solidFill>
                    <a:latin typeface="Nunito"/>
                    <a:ea typeface="Nunito"/>
                    <a:cs typeface="Nunito"/>
                    <a:sym typeface="Nunito"/>
                  </a:rPr>
                  <a:t>Jesus said I will build My Church</a:t>
                </a:r>
                <a:endParaRPr sz="800" b="1" dirty="0">
                  <a:latin typeface="Roboto"/>
                  <a:ea typeface="Roboto"/>
                  <a:cs typeface="Roboto"/>
                  <a:sym typeface="Roboto"/>
                </a:endParaRPr>
              </a:p>
            </p:txBody>
          </p:sp>
        </p:grpSp>
      </p:grpSp>
      <p:grpSp>
        <p:nvGrpSpPr>
          <p:cNvPr id="467" name="Google Shape;467;p35"/>
          <p:cNvGrpSpPr/>
          <p:nvPr/>
        </p:nvGrpSpPr>
        <p:grpSpPr>
          <a:xfrm>
            <a:off x="4010225" y="1259038"/>
            <a:ext cx="2736458" cy="1884618"/>
            <a:chOff x="4365964" y="1857800"/>
            <a:chExt cx="2640859" cy="1728849"/>
          </a:xfrm>
        </p:grpSpPr>
        <p:sp>
          <p:nvSpPr>
            <p:cNvPr id="468" name="Google Shape;468;p35"/>
            <p:cNvSpPr/>
            <p:nvPr/>
          </p:nvSpPr>
          <p:spPr>
            <a:xfrm>
              <a:off x="4849302" y="3079475"/>
              <a:ext cx="1958400" cy="1335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469" name="Google Shape;469;p35"/>
            <p:cNvGrpSpPr/>
            <p:nvPr/>
          </p:nvGrpSpPr>
          <p:grpSpPr>
            <a:xfrm>
              <a:off x="4365964" y="1857800"/>
              <a:ext cx="2640859" cy="1728849"/>
              <a:chOff x="4365964" y="1857800"/>
              <a:chExt cx="2640859" cy="1728849"/>
            </a:xfrm>
          </p:grpSpPr>
          <p:grpSp>
            <p:nvGrpSpPr>
              <p:cNvPr id="470" name="Google Shape;470;p35"/>
              <p:cNvGrpSpPr/>
              <p:nvPr/>
            </p:nvGrpSpPr>
            <p:grpSpPr>
              <a:xfrm>
                <a:off x="4808316" y="2800065"/>
                <a:ext cx="92400" cy="411825"/>
                <a:chOff x="845575" y="2563700"/>
                <a:chExt cx="92400" cy="411825"/>
              </a:xfrm>
            </p:grpSpPr>
            <p:cxnSp>
              <p:nvCxnSpPr>
                <p:cNvPr id="471" name="Google Shape;471;p35"/>
                <p:cNvCxnSpPr/>
                <p:nvPr/>
              </p:nvCxnSpPr>
              <p:spPr>
                <a:xfrm>
                  <a:off x="891775" y="2616125"/>
                  <a:ext cx="0" cy="359400"/>
                </a:xfrm>
                <a:prstGeom prst="straightConnector1">
                  <a:avLst/>
                </a:prstGeom>
                <a:noFill/>
                <a:ln w="9525" cap="flat" cmpd="sng">
                  <a:solidFill>
                    <a:schemeClr val="lt1"/>
                  </a:solidFill>
                  <a:prstDash val="solid"/>
                  <a:round/>
                  <a:headEnd type="none" w="sm" len="sm"/>
                  <a:tailEnd type="none" w="sm" len="sm"/>
                </a:ln>
              </p:spPr>
            </p:cxnSp>
            <p:sp>
              <p:nvSpPr>
                <p:cNvPr id="472" name="Google Shape;472;p35"/>
                <p:cNvSpPr/>
                <p:nvPr/>
              </p:nvSpPr>
              <p:spPr>
                <a:xfrm>
                  <a:off x="845575" y="2563700"/>
                  <a:ext cx="92400" cy="92400"/>
                </a:xfrm>
                <a:prstGeom prst="ellipse">
                  <a:avLst/>
                </a:pr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473" name="Google Shape;473;p35"/>
              <p:cNvSpPr txBox="1"/>
              <p:nvPr/>
            </p:nvSpPr>
            <p:spPr>
              <a:xfrm>
                <a:off x="4526676" y="3215249"/>
                <a:ext cx="1849200" cy="371400"/>
              </a:xfrm>
              <a:prstGeom prst="rect">
                <a:avLst/>
              </a:prstGeom>
              <a:noFill/>
              <a:ln>
                <a:noFill/>
              </a:ln>
            </p:spPr>
            <p:txBody>
              <a:bodyPr spcFirstLastPara="1" wrap="square" lIns="91425" tIns="91425" rIns="91425" bIns="91425" anchor="t" anchorCtr="0">
                <a:noAutofit/>
              </a:bodyPr>
              <a:lstStyle/>
              <a:p>
                <a:pPr marL="0" lvl="0" indent="0" algn="ctr" rtl="0">
                  <a:lnSpc>
                    <a:spcPct val="115000"/>
                  </a:lnSpc>
                  <a:spcBef>
                    <a:spcPts val="0"/>
                  </a:spcBef>
                  <a:spcAft>
                    <a:spcPts val="1600"/>
                  </a:spcAft>
                  <a:buNone/>
                </a:pPr>
                <a:r>
                  <a:rPr lang="en" sz="1700" b="1" dirty="0">
                    <a:solidFill>
                      <a:srgbClr val="FFFFFF"/>
                    </a:solidFill>
                    <a:latin typeface="Roboto"/>
                    <a:ea typeface="Roboto"/>
                    <a:cs typeface="Roboto"/>
                    <a:sym typeface="Roboto"/>
                  </a:rPr>
                  <a:t>Matthew </a:t>
                </a:r>
                <a:r>
                  <a:rPr lang="en" sz="2000" b="1" dirty="0">
                    <a:solidFill>
                      <a:srgbClr val="FFFFFF"/>
                    </a:solidFill>
                    <a:latin typeface="Roboto"/>
                    <a:ea typeface="Roboto"/>
                    <a:cs typeface="Roboto"/>
                    <a:sym typeface="Roboto"/>
                  </a:rPr>
                  <a:t>18</a:t>
                </a:r>
                <a:endParaRPr sz="1200" b="1" dirty="0">
                  <a:latin typeface="Roboto"/>
                  <a:ea typeface="Roboto"/>
                  <a:cs typeface="Roboto"/>
                  <a:sym typeface="Roboto"/>
                </a:endParaRPr>
              </a:p>
            </p:txBody>
          </p:sp>
          <p:sp>
            <p:nvSpPr>
              <p:cNvPr id="474" name="Google Shape;474;p35"/>
              <p:cNvSpPr txBox="1"/>
              <p:nvPr/>
            </p:nvSpPr>
            <p:spPr>
              <a:xfrm>
                <a:off x="4365964" y="1857800"/>
                <a:ext cx="2640859" cy="943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700" b="1" dirty="0">
                    <a:solidFill>
                      <a:srgbClr val="FFFFFF"/>
                    </a:solidFill>
                    <a:latin typeface="Nunito"/>
                    <a:ea typeface="Nunito"/>
                    <a:cs typeface="Nunito"/>
                    <a:sym typeface="Nunito"/>
                  </a:rPr>
                  <a:t>Jesus shows how to live in that Church as a Kingdom</a:t>
                </a:r>
                <a:endParaRPr sz="800" b="1" dirty="0">
                  <a:latin typeface="Roboto"/>
                  <a:ea typeface="Roboto"/>
                  <a:cs typeface="Roboto"/>
                  <a:sym typeface="Roboto"/>
                </a:endParaRPr>
              </a:p>
            </p:txBody>
          </p:sp>
        </p:grpSp>
      </p:grpSp>
      <p:grpSp>
        <p:nvGrpSpPr>
          <p:cNvPr id="475" name="Google Shape;475;p35"/>
          <p:cNvGrpSpPr/>
          <p:nvPr/>
        </p:nvGrpSpPr>
        <p:grpSpPr>
          <a:xfrm>
            <a:off x="6154973" y="2179953"/>
            <a:ext cx="2819670" cy="1892033"/>
            <a:chOff x="6435786" y="2702599"/>
            <a:chExt cx="2721164" cy="1735651"/>
          </a:xfrm>
        </p:grpSpPr>
        <p:sp>
          <p:nvSpPr>
            <p:cNvPr id="476" name="Google Shape;476;p35"/>
            <p:cNvSpPr/>
            <p:nvPr/>
          </p:nvSpPr>
          <p:spPr>
            <a:xfrm>
              <a:off x="6807650" y="3079475"/>
              <a:ext cx="2349300" cy="1335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477" name="Google Shape;477;p35"/>
            <p:cNvGrpSpPr/>
            <p:nvPr/>
          </p:nvGrpSpPr>
          <p:grpSpPr>
            <a:xfrm>
              <a:off x="6435786" y="2702599"/>
              <a:ext cx="2494587" cy="1735651"/>
              <a:chOff x="6435786" y="2702599"/>
              <a:chExt cx="2494587" cy="1735651"/>
            </a:xfrm>
          </p:grpSpPr>
          <p:grpSp>
            <p:nvGrpSpPr>
              <p:cNvPr id="478" name="Google Shape;478;p35"/>
              <p:cNvGrpSpPr/>
              <p:nvPr/>
            </p:nvGrpSpPr>
            <p:grpSpPr>
              <a:xfrm rot="10800000">
                <a:off x="6760035" y="3079467"/>
                <a:ext cx="92400" cy="411825"/>
                <a:chOff x="2070100" y="2563700"/>
                <a:chExt cx="92400" cy="411825"/>
              </a:xfrm>
            </p:grpSpPr>
            <p:cxnSp>
              <p:nvCxnSpPr>
                <p:cNvPr id="479" name="Google Shape;479;p35"/>
                <p:cNvCxnSpPr/>
                <p:nvPr/>
              </p:nvCxnSpPr>
              <p:spPr>
                <a:xfrm>
                  <a:off x="2116300" y="2616125"/>
                  <a:ext cx="0" cy="359400"/>
                </a:xfrm>
                <a:prstGeom prst="straightConnector1">
                  <a:avLst/>
                </a:prstGeom>
                <a:noFill/>
                <a:ln w="9525" cap="flat" cmpd="sng">
                  <a:solidFill>
                    <a:schemeClr val="lt1"/>
                  </a:solidFill>
                  <a:prstDash val="solid"/>
                  <a:round/>
                  <a:headEnd type="none" w="sm" len="sm"/>
                  <a:tailEnd type="none" w="sm" len="sm"/>
                </a:ln>
              </p:spPr>
            </p:cxnSp>
            <p:sp>
              <p:nvSpPr>
                <p:cNvPr id="480" name="Google Shape;480;p35"/>
                <p:cNvSpPr/>
                <p:nvPr/>
              </p:nvSpPr>
              <p:spPr>
                <a:xfrm>
                  <a:off x="2070100" y="2563700"/>
                  <a:ext cx="92400" cy="92400"/>
                </a:xfrm>
                <a:prstGeom prst="ellipse">
                  <a:avLst/>
                </a:pr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481" name="Google Shape;481;p35"/>
              <p:cNvSpPr txBox="1"/>
              <p:nvPr/>
            </p:nvSpPr>
            <p:spPr>
              <a:xfrm>
                <a:off x="6435786" y="2702599"/>
                <a:ext cx="1842000" cy="371400"/>
              </a:xfrm>
              <a:prstGeom prst="rect">
                <a:avLst/>
              </a:prstGeom>
              <a:noFill/>
              <a:ln>
                <a:noFill/>
              </a:ln>
            </p:spPr>
            <p:txBody>
              <a:bodyPr spcFirstLastPara="1" wrap="square" lIns="91425" tIns="91425" rIns="91425" bIns="91425" anchor="t" anchorCtr="0">
                <a:noAutofit/>
              </a:bodyPr>
              <a:lstStyle/>
              <a:p>
                <a:pPr marL="0" lvl="0" indent="0" algn="ctr" rtl="0">
                  <a:lnSpc>
                    <a:spcPct val="115000"/>
                  </a:lnSpc>
                  <a:spcBef>
                    <a:spcPts val="0"/>
                  </a:spcBef>
                  <a:spcAft>
                    <a:spcPts val="1600"/>
                  </a:spcAft>
                  <a:buNone/>
                </a:pPr>
                <a:r>
                  <a:rPr lang="en" sz="1700" b="1">
                    <a:solidFill>
                      <a:srgbClr val="FFFFFF"/>
                    </a:solidFill>
                    <a:latin typeface="Roboto"/>
                    <a:ea typeface="Roboto"/>
                    <a:cs typeface="Roboto"/>
                    <a:sym typeface="Roboto"/>
                  </a:rPr>
                  <a:t>Matthew 28</a:t>
                </a:r>
                <a:endParaRPr sz="1200" b="1">
                  <a:latin typeface="Roboto"/>
                  <a:ea typeface="Roboto"/>
                  <a:cs typeface="Roboto"/>
                  <a:sym typeface="Roboto"/>
                </a:endParaRPr>
              </a:p>
            </p:txBody>
          </p:sp>
          <p:sp>
            <p:nvSpPr>
              <p:cNvPr id="482" name="Google Shape;482;p35"/>
              <p:cNvSpPr txBox="1"/>
              <p:nvPr/>
            </p:nvSpPr>
            <p:spPr>
              <a:xfrm>
                <a:off x="6676773" y="3494450"/>
                <a:ext cx="2253600" cy="943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1600"/>
                  </a:spcAft>
                  <a:buNone/>
                </a:pPr>
                <a:r>
                  <a:rPr lang="en" sz="1700" b="1">
                    <a:solidFill>
                      <a:srgbClr val="FFFFFF"/>
                    </a:solidFill>
                    <a:latin typeface="Nunito"/>
                    <a:ea typeface="Nunito"/>
                    <a:cs typeface="Nunito"/>
                    <a:sym typeface="Nunito"/>
                  </a:rPr>
                  <a:t>Jesus tells the What the Church should do</a:t>
                </a:r>
                <a:endParaRPr sz="800" b="1">
                  <a:latin typeface="Roboto"/>
                  <a:ea typeface="Roboto"/>
                  <a:cs typeface="Roboto"/>
                  <a:sym typeface="Roboto"/>
                </a:endParaRPr>
              </a:p>
            </p:txBody>
          </p:sp>
        </p:grpSp>
      </p:grpSp>
      <p:grpSp>
        <p:nvGrpSpPr>
          <p:cNvPr id="483" name="Google Shape;483;p35"/>
          <p:cNvGrpSpPr/>
          <p:nvPr/>
        </p:nvGrpSpPr>
        <p:grpSpPr>
          <a:xfrm>
            <a:off x="167" y="1039727"/>
            <a:ext cx="2634639" cy="2103957"/>
            <a:chOff x="496000" y="1656615"/>
            <a:chExt cx="2542597" cy="1930059"/>
          </a:xfrm>
        </p:grpSpPr>
        <p:sp>
          <p:nvSpPr>
            <p:cNvPr id="484" name="Google Shape;484;p35"/>
            <p:cNvSpPr/>
            <p:nvPr/>
          </p:nvSpPr>
          <p:spPr>
            <a:xfrm>
              <a:off x="932600" y="3079475"/>
              <a:ext cx="1958400" cy="1335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FFFFFF"/>
                </a:solidFill>
              </a:endParaRPr>
            </a:p>
          </p:txBody>
        </p:sp>
        <p:grpSp>
          <p:nvGrpSpPr>
            <p:cNvPr id="485" name="Google Shape;485;p35"/>
            <p:cNvGrpSpPr/>
            <p:nvPr/>
          </p:nvGrpSpPr>
          <p:grpSpPr>
            <a:xfrm>
              <a:off x="496000" y="1656615"/>
              <a:ext cx="2542597" cy="1930059"/>
              <a:chOff x="496000" y="1656615"/>
              <a:chExt cx="2542597" cy="1930059"/>
            </a:xfrm>
          </p:grpSpPr>
          <p:sp>
            <p:nvSpPr>
              <p:cNvPr id="486" name="Google Shape;486;p35"/>
              <p:cNvSpPr txBox="1"/>
              <p:nvPr/>
            </p:nvSpPr>
            <p:spPr>
              <a:xfrm>
                <a:off x="496000" y="3215274"/>
                <a:ext cx="1606800" cy="371400"/>
              </a:xfrm>
              <a:prstGeom prst="rect">
                <a:avLst/>
              </a:prstGeom>
              <a:noFill/>
              <a:ln>
                <a:noFill/>
              </a:ln>
            </p:spPr>
            <p:txBody>
              <a:bodyPr spcFirstLastPara="1" wrap="square" lIns="91425" tIns="91425" rIns="91425" bIns="91425" anchor="t" anchorCtr="0">
                <a:noAutofit/>
              </a:bodyPr>
              <a:lstStyle/>
              <a:p>
                <a:pPr marL="0" lvl="0" indent="0" algn="ctr" rtl="0">
                  <a:lnSpc>
                    <a:spcPct val="115000"/>
                  </a:lnSpc>
                  <a:spcBef>
                    <a:spcPts val="0"/>
                  </a:spcBef>
                  <a:spcAft>
                    <a:spcPts val="1600"/>
                  </a:spcAft>
                  <a:buNone/>
                </a:pPr>
                <a:r>
                  <a:rPr lang="en" sz="1700" b="1">
                    <a:solidFill>
                      <a:srgbClr val="FFFFFF"/>
                    </a:solidFill>
                    <a:latin typeface="Roboto"/>
                    <a:ea typeface="Roboto"/>
                    <a:cs typeface="Roboto"/>
                    <a:sym typeface="Roboto"/>
                  </a:rPr>
                  <a:t>Matthew 13</a:t>
                </a:r>
                <a:endParaRPr sz="1700" b="1">
                  <a:solidFill>
                    <a:srgbClr val="FFFFFF"/>
                  </a:solidFill>
                  <a:latin typeface="Roboto"/>
                  <a:ea typeface="Roboto"/>
                  <a:cs typeface="Roboto"/>
                  <a:sym typeface="Roboto"/>
                </a:endParaRPr>
              </a:p>
            </p:txBody>
          </p:sp>
          <p:grpSp>
            <p:nvGrpSpPr>
              <p:cNvPr id="487" name="Google Shape;487;p35"/>
              <p:cNvGrpSpPr/>
              <p:nvPr/>
            </p:nvGrpSpPr>
            <p:grpSpPr>
              <a:xfrm>
                <a:off x="881025" y="2800065"/>
                <a:ext cx="92400" cy="411825"/>
                <a:chOff x="845575" y="2563700"/>
                <a:chExt cx="92400" cy="411825"/>
              </a:xfrm>
            </p:grpSpPr>
            <p:cxnSp>
              <p:nvCxnSpPr>
                <p:cNvPr id="488" name="Google Shape;488;p35"/>
                <p:cNvCxnSpPr/>
                <p:nvPr/>
              </p:nvCxnSpPr>
              <p:spPr>
                <a:xfrm>
                  <a:off x="891775" y="2616125"/>
                  <a:ext cx="0" cy="359400"/>
                </a:xfrm>
                <a:prstGeom prst="straightConnector1">
                  <a:avLst/>
                </a:prstGeom>
                <a:noFill/>
                <a:ln w="9525" cap="flat" cmpd="sng">
                  <a:solidFill>
                    <a:schemeClr val="lt1"/>
                  </a:solidFill>
                  <a:prstDash val="solid"/>
                  <a:round/>
                  <a:headEnd type="none" w="sm" len="sm"/>
                  <a:tailEnd type="none" w="sm" len="sm"/>
                </a:ln>
              </p:spPr>
            </p:cxnSp>
            <p:sp>
              <p:nvSpPr>
                <p:cNvPr id="489" name="Google Shape;489;p35"/>
                <p:cNvSpPr/>
                <p:nvPr/>
              </p:nvSpPr>
              <p:spPr>
                <a:xfrm>
                  <a:off x="845575" y="2563700"/>
                  <a:ext cx="92400" cy="92400"/>
                </a:xfrm>
                <a:prstGeom prst="ellipse">
                  <a:avLst/>
                </a:pr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490" name="Google Shape;490;p35"/>
              <p:cNvSpPr txBox="1"/>
              <p:nvPr/>
            </p:nvSpPr>
            <p:spPr>
              <a:xfrm>
                <a:off x="784997" y="1656615"/>
                <a:ext cx="2253600" cy="943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1600"/>
                  </a:spcAft>
                  <a:buNone/>
                </a:pPr>
                <a:r>
                  <a:rPr lang="en" sz="1700" b="1">
                    <a:solidFill>
                      <a:srgbClr val="FFFFFF"/>
                    </a:solidFill>
                    <a:latin typeface="Roboto"/>
                    <a:ea typeface="Roboto"/>
                    <a:cs typeface="Roboto"/>
                    <a:sym typeface="Roboto"/>
                  </a:rPr>
                  <a:t>Jesus tells us what will happen until He comes as a King 8 Parables</a:t>
                </a:r>
                <a:endParaRPr sz="1800" b="1">
                  <a:solidFill>
                    <a:srgbClr val="FFFFFF"/>
                  </a:solidFill>
                  <a:latin typeface="Nunito"/>
                  <a:ea typeface="Nunito"/>
                  <a:cs typeface="Nunito"/>
                  <a:sym typeface="Nunito"/>
                </a:endParaRPr>
              </a:p>
            </p:txBody>
          </p:sp>
        </p:grpSp>
      </p:grpSp>
      <p:pic>
        <p:nvPicPr>
          <p:cNvPr id="2" name="Picture 1">
            <a:extLst>
              <a:ext uri="{FF2B5EF4-FFF2-40B4-BE49-F238E27FC236}">
                <a16:creationId xmlns:a16="http://schemas.microsoft.com/office/drawing/2014/main" id="{DD75B8E7-47D4-5112-977C-BC0639A4AB56}"/>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10000" b="90000" l="9946" r="92324">
                        <a14:foregroundMark x1="26270" y1="73519" x2="35027" y2="71296"/>
                        <a14:foregroundMark x1="26919" y1="84722" x2="35135" y2="88241"/>
                        <a14:foregroundMark x1="57946" y1="68611" x2="64216" y2="59630"/>
                        <a14:foregroundMark x1="64216" y1="59630" x2="71459" y2="55370"/>
                        <a14:foregroundMark x1="83135" y1="51019" x2="89405" y2="55093"/>
                        <a14:foregroundMark x1="79351" y1="47593" x2="90703" y2="49444"/>
                        <a14:foregroundMark x1="90703" y1="49444" x2="92324" y2="52130"/>
                        <a14:foregroundMark x1="81297" y1="60833" x2="85081" y2="57870"/>
                      </a14:backgroundRemoval>
                    </a14:imgEffect>
                  </a14:imgLayer>
                </a14:imgProps>
              </a:ext>
            </a:extLst>
          </a:blip>
          <a:stretch>
            <a:fillRect/>
          </a:stretch>
        </p:blipFill>
        <p:spPr>
          <a:xfrm>
            <a:off x="-565880" y="1222794"/>
            <a:ext cx="3109440" cy="3630481"/>
          </a:xfrm>
          <a:prstGeom prst="rect">
            <a:avLst/>
          </a:prstGeom>
        </p:spPr>
      </p:pic>
      <p:pic>
        <p:nvPicPr>
          <p:cNvPr id="3" name="Picture 2">
            <a:extLst>
              <a:ext uri="{FF2B5EF4-FFF2-40B4-BE49-F238E27FC236}">
                <a16:creationId xmlns:a16="http://schemas.microsoft.com/office/drawing/2014/main" id="{B77D0E8A-3ACF-A890-C06A-73EDE77F9B6D}"/>
              </a:ext>
            </a:extLst>
          </p:cNvPr>
          <p:cNvPicPr>
            <a:picLocks noChangeAspect="1"/>
          </p:cNvPicPr>
          <p:nvPr/>
        </p:nvPicPr>
        <p:blipFill>
          <a:blip r:embed="rId5"/>
          <a:stretch>
            <a:fillRect/>
          </a:stretch>
        </p:blipFill>
        <p:spPr>
          <a:xfrm>
            <a:off x="2474309" y="800611"/>
            <a:ext cx="1522698" cy="1522698"/>
          </a:xfrm>
          <a:prstGeom prst="rect">
            <a:avLst/>
          </a:prstGeom>
        </p:spPr>
      </p:pic>
      <p:sp>
        <p:nvSpPr>
          <p:cNvPr id="4" name="Google Shape;417;p33">
            <a:extLst>
              <a:ext uri="{FF2B5EF4-FFF2-40B4-BE49-F238E27FC236}">
                <a16:creationId xmlns:a16="http://schemas.microsoft.com/office/drawing/2014/main" id="{2BEE3D39-D142-9ABA-0337-4F86170C9659}"/>
              </a:ext>
            </a:extLst>
          </p:cNvPr>
          <p:cNvSpPr txBox="1"/>
          <p:nvPr/>
        </p:nvSpPr>
        <p:spPr>
          <a:xfrm>
            <a:off x="752432" y="23718"/>
            <a:ext cx="5786400" cy="1015632"/>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5400" dirty="0">
                <a:solidFill>
                  <a:srgbClr val="FFFFFF"/>
                </a:solidFill>
                <a:latin typeface="Nunito ExtraBold"/>
                <a:ea typeface="Nunito ExtraBold"/>
                <a:cs typeface="Nunito ExtraBold"/>
                <a:sym typeface="Nunito ExtraBold"/>
              </a:rPr>
              <a:t>Jesus as the King</a:t>
            </a:r>
            <a:endParaRPr sz="5400" dirty="0">
              <a:solidFill>
                <a:srgbClr val="FFFFFF"/>
              </a:solidFill>
              <a:latin typeface="Nunito ExtraBold"/>
              <a:ea typeface="Nunito ExtraBold"/>
              <a:cs typeface="Nunito ExtraBold"/>
              <a:sym typeface="Nunito ExtraBold"/>
            </a:endParaRPr>
          </a:p>
        </p:txBody>
      </p:sp>
      <p:pic>
        <p:nvPicPr>
          <p:cNvPr id="7" name="Picture 6">
            <a:extLst>
              <a:ext uri="{FF2B5EF4-FFF2-40B4-BE49-F238E27FC236}">
                <a16:creationId xmlns:a16="http://schemas.microsoft.com/office/drawing/2014/main" id="{408C253F-73A9-B961-08F3-5F780BC9D752}"/>
              </a:ext>
            </a:extLst>
          </p:cNvPr>
          <p:cNvPicPr>
            <a:picLocks noChangeAspect="1"/>
          </p:cNvPicPr>
          <p:nvPr/>
        </p:nvPicPr>
        <p:blipFill>
          <a:blip r:embed="rId6">
            <a:extLst>
              <a:ext uri="{BEBA8EAE-BF5A-486C-A8C5-ECC9F3942E4B}">
                <a14:imgProps xmlns:a14="http://schemas.microsoft.com/office/drawing/2010/main">
                  <a14:imgLayer r:embed="rId7">
                    <a14:imgEffect>
                      <a14:backgroundRemoval t="10000" b="90000" l="10000" r="90000"/>
                    </a14:imgEffect>
                  </a14:imgLayer>
                </a14:imgProps>
              </a:ext>
            </a:extLst>
          </a:blip>
          <a:stretch>
            <a:fillRect/>
          </a:stretch>
        </p:blipFill>
        <p:spPr>
          <a:xfrm>
            <a:off x="6404684" y="-675150"/>
            <a:ext cx="3429000" cy="3429000"/>
          </a:xfrm>
          <a:prstGeom prst="rect">
            <a:avLst/>
          </a:prstGeom>
        </p:spPr>
      </p:pic>
      <p:pic>
        <p:nvPicPr>
          <p:cNvPr id="8" name="Picture 7">
            <a:extLst>
              <a:ext uri="{FF2B5EF4-FFF2-40B4-BE49-F238E27FC236}">
                <a16:creationId xmlns:a16="http://schemas.microsoft.com/office/drawing/2014/main" id="{AF2EF8E0-889A-BC37-2754-10242FCE7C25}"/>
              </a:ext>
            </a:extLst>
          </p:cNvPr>
          <p:cNvPicPr>
            <a:picLocks noChangeAspect="1"/>
          </p:cNvPicPr>
          <p:nvPr/>
        </p:nvPicPr>
        <p:blipFill>
          <a:blip r:embed="rId8">
            <a:extLst>
              <a:ext uri="{BEBA8EAE-BF5A-486C-A8C5-ECC9F3942E4B}">
                <a14:imgProps xmlns:a14="http://schemas.microsoft.com/office/drawing/2010/main">
                  <a14:imgLayer r:embed="rId9">
                    <a14:imgEffect>
                      <a14:backgroundRemoval t="5136" b="89728" l="10000" r="90000">
                        <a14:foregroundMark x1="37667" y1="5136" x2="43000" y2="11178"/>
                      </a14:backgroundRemoval>
                    </a14:imgEffect>
                  </a14:imgLayer>
                </a14:imgProps>
              </a:ext>
            </a:extLst>
          </a:blip>
          <a:stretch>
            <a:fillRect/>
          </a:stretch>
        </p:blipFill>
        <p:spPr>
          <a:xfrm>
            <a:off x="6262151" y="457126"/>
            <a:ext cx="2167084" cy="2084346"/>
          </a:xfrm>
          <a:prstGeom prst="rect">
            <a:avLst/>
          </a:prstGeom>
        </p:spPr>
      </p:pic>
      <p:pic>
        <p:nvPicPr>
          <p:cNvPr id="9" name="Picture 8">
            <a:extLst>
              <a:ext uri="{FF2B5EF4-FFF2-40B4-BE49-F238E27FC236}">
                <a16:creationId xmlns:a16="http://schemas.microsoft.com/office/drawing/2014/main" id="{487E8212-9C43-45FF-C668-3E13F54B2A92}"/>
              </a:ext>
            </a:extLst>
          </p:cNvPr>
          <p:cNvPicPr>
            <a:picLocks noChangeAspect="1"/>
          </p:cNvPicPr>
          <p:nvPr/>
        </p:nvPicPr>
        <p:blipFill>
          <a:blip r:embed="rId10">
            <a:extLst>
              <a:ext uri="{BEBA8EAE-BF5A-486C-A8C5-ECC9F3942E4B}">
                <a14:imgProps xmlns:a14="http://schemas.microsoft.com/office/drawing/2010/main">
                  <a14:imgLayer r:embed="rId11">
                    <a14:imgEffect>
                      <a14:backgroundRemoval t="5516" b="90408" l="9585" r="90096">
                        <a14:foregroundMark x1="8307" y1="45803" x2="27636" y2="88489"/>
                        <a14:foregroundMark x1="27636" y1="88489" x2="54792" y2="94964"/>
                        <a14:foregroundMark x1="54792" y1="94964" x2="78275" y2="92806"/>
                        <a14:foregroundMark x1="78275" y1="92806" x2="86102" y2="86571"/>
                        <a14:foregroundMark x1="86102" y1="86571" x2="90096" y2="76499"/>
                        <a14:foregroundMark x1="5272" y1="46043" x2="9744" y2="66906"/>
                        <a14:foregroundMark x1="9744" y1="66906" x2="14696" y2="76739"/>
                        <a14:foregroundMark x1="14696" y1="76739" x2="28914" y2="90647"/>
                        <a14:foregroundMark x1="45687" y1="5516" x2="52716" y2="7914"/>
                      </a14:backgroundRemoval>
                    </a14:imgEffect>
                  </a14:imgLayer>
                </a14:imgProps>
              </a:ext>
            </a:extLst>
          </a:blip>
          <a:stretch>
            <a:fillRect/>
          </a:stretch>
        </p:blipFill>
        <p:spPr>
          <a:xfrm>
            <a:off x="3999557" y="3089786"/>
            <a:ext cx="2747126" cy="1829955"/>
          </a:xfrm>
          <a:prstGeom prst="rect">
            <a:avLst/>
          </a:prstGeo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495"/>
        <p:cNvGrpSpPr/>
        <p:nvPr/>
      </p:nvGrpSpPr>
      <p:grpSpPr>
        <a:xfrm>
          <a:off x="0" y="0"/>
          <a:ext cx="0" cy="0"/>
          <a:chOff x="0" y="0"/>
          <a:chExt cx="0" cy="0"/>
        </a:xfrm>
      </p:grpSpPr>
      <p:pic>
        <p:nvPicPr>
          <p:cNvPr id="22" name="Picture 21">
            <a:extLst>
              <a:ext uri="{FF2B5EF4-FFF2-40B4-BE49-F238E27FC236}">
                <a16:creationId xmlns:a16="http://schemas.microsoft.com/office/drawing/2014/main" id="{0D28CC06-63CF-F012-8AE7-EFD7FB1D6F44}"/>
              </a:ext>
            </a:extLst>
          </p:cNvPr>
          <p:cNvPicPr>
            <a:picLocks noChangeAspect="1"/>
          </p:cNvPicPr>
          <p:nvPr/>
        </p:nvPicPr>
        <p:blipFill>
          <a:blip r:embed="rId3"/>
          <a:stretch>
            <a:fillRect/>
          </a:stretch>
        </p:blipFill>
        <p:spPr>
          <a:xfrm>
            <a:off x="2931886" y="0"/>
            <a:ext cx="6262914" cy="5143500"/>
          </a:xfrm>
          <a:prstGeom prst="rect">
            <a:avLst/>
          </a:prstGeom>
        </p:spPr>
      </p:pic>
      <p:sp>
        <p:nvSpPr>
          <p:cNvPr id="506" name="Google Shape;506;p36"/>
          <p:cNvSpPr txBox="1">
            <a:spLocks noGrp="1"/>
          </p:cNvSpPr>
          <p:nvPr>
            <p:ph type="ctrTitle"/>
          </p:nvPr>
        </p:nvSpPr>
        <p:spPr>
          <a:xfrm flipH="1">
            <a:off x="0" y="-648660"/>
            <a:ext cx="4133594" cy="3483900"/>
          </a:xfrm>
          <a:prstGeom prst="rect">
            <a:avLst/>
          </a:prstGeom>
        </p:spPr>
        <p:txBody>
          <a:bodyPr spcFirstLastPara="1" wrap="square" lIns="68575" tIns="34275" rIns="68575" bIns="34275" anchor="ctr" anchorCtr="0">
            <a:noAutofit/>
          </a:bodyPr>
          <a:lstStyle/>
          <a:p>
            <a:pPr lvl="0" algn="l" rtl="0">
              <a:spcBef>
                <a:spcPts val="0"/>
              </a:spcBef>
              <a:spcAft>
                <a:spcPts val="0"/>
              </a:spcAft>
            </a:pPr>
            <a:r>
              <a:rPr lang="en" sz="4400" b="1" u="sng" dirty="0">
                <a:solidFill>
                  <a:schemeClr val="lt1"/>
                </a:solidFill>
                <a:latin typeface="Nunito"/>
                <a:ea typeface="Nunito"/>
                <a:cs typeface="Nunito"/>
                <a:sym typeface="Nunito"/>
              </a:rPr>
              <a:t>Matthew 18 </a:t>
            </a:r>
            <a:r>
              <a:rPr lang="en" sz="4400" b="1" dirty="0">
                <a:solidFill>
                  <a:schemeClr val="lt1"/>
                </a:solidFill>
                <a:latin typeface="Nunito"/>
                <a:ea typeface="Nunito"/>
                <a:cs typeface="Nunito"/>
                <a:sym typeface="Nunito"/>
              </a:rPr>
              <a:t>Cornerstone for the church</a:t>
            </a:r>
            <a:endParaRPr sz="4400" b="1" dirty="0">
              <a:solidFill>
                <a:schemeClr val="lt1"/>
              </a:solidFill>
              <a:latin typeface="Nunito"/>
              <a:ea typeface="Nunito"/>
              <a:cs typeface="Nunito"/>
              <a:sym typeface="Nunito"/>
            </a:endParaRPr>
          </a:p>
        </p:txBody>
      </p:sp>
      <p:sp>
        <p:nvSpPr>
          <p:cNvPr id="23" name="Google Shape;496;p36">
            <a:extLst>
              <a:ext uri="{FF2B5EF4-FFF2-40B4-BE49-F238E27FC236}">
                <a16:creationId xmlns:a16="http://schemas.microsoft.com/office/drawing/2014/main" id="{CD38C6F5-FAC7-3A85-B538-DAF4D706CFDB}"/>
              </a:ext>
            </a:extLst>
          </p:cNvPr>
          <p:cNvSpPr txBox="1">
            <a:spLocks noGrp="1"/>
          </p:cNvSpPr>
          <p:nvPr>
            <p:ph type="subTitle" idx="1"/>
          </p:nvPr>
        </p:nvSpPr>
        <p:spPr>
          <a:xfrm flipH="1">
            <a:off x="73485" y="4998348"/>
            <a:ext cx="2784917" cy="290303"/>
          </a:xfrm>
          <a:prstGeom prst="rect">
            <a:avLst/>
          </a:prstGeom>
        </p:spPr>
        <p:txBody>
          <a:bodyPr spcFirstLastPara="1" wrap="square" lIns="68575" tIns="34275" rIns="68575" bIns="34275" anchor="b" anchorCtr="0">
            <a:noAutofit/>
          </a:bodyPr>
          <a:lstStyle/>
          <a:p>
            <a:pPr marL="0" lvl="0" indent="0" algn="ctr" rtl="0">
              <a:spcBef>
                <a:spcPts val="800"/>
              </a:spcBef>
              <a:spcAft>
                <a:spcPts val="0"/>
              </a:spcAft>
              <a:buNone/>
            </a:pPr>
            <a:r>
              <a:rPr lang="en" sz="4000" b="1" dirty="0">
                <a:solidFill>
                  <a:schemeClr val="lt1"/>
                </a:solidFill>
                <a:effectLst>
                  <a:glow rad="228600">
                    <a:schemeClr val="accent6">
                      <a:satMod val="175000"/>
                      <a:alpha val="40000"/>
                    </a:schemeClr>
                  </a:glow>
                </a:effectLst>
                <a:latin typeface="Nunito"/>
                <a:ea typeface="Nunito"/>
                <a:cs typeface="Nunito"/>
                <a:sym typeface="Nunito"/>
              </a:rPr>
              <a:t>Entering in the </a:t>
            </a:r>
            <a:r>
              <a:rPr lang="en" sz="4000" b="1" dirty="0">
                <a:solidFill>
                  <a:schemeClr val="lt1"/>
                </a:solidFill>
                <a:effectLst>
                  <a:glow rad="228600">
                    <a:schemeClr val="accent6">
                      <a:satMod val="175000"/>
                      <a:alpha val="40000"/>
                    </a:schemeClr>
                  </a:glow>
                </a:effectLst>
                <a:latin typeface="Nunito"/>
                <a:sym typeface="Nunito"/>
              </a:rPr>
              <a:t>church</a:t>
            </a:r>
          </a:p>
          <a:p>
            <a:pPr marL="0" indent="0"/>
            <a:r>
              <a:rPr lang="en" sz="4000" b="1" dirty="0">
                <a:solidFill>
                  <a:schemeClr val="lt1"/>
                </a:solidFill>
                <a:effectLst>
                  <a:glow rad="228600">
                    <a:schemeClr val="accent6">
                      <a:satMod val="175000"/>
                      <a:alpha val="40000"/>
                    </a:schemeClr>
                  </a:glow>
                </a:effectLst>
                <a:latin typeface="Nunito"/>
                <a:sym typeface="Nunito"/>
              </a:rPr>
              <a:t>1-5</a:t>
            </a:r>
          </a:p>
          <a:p>
            <a:pPr marL="0" lvl="0" indent="0" algn="ctr" rtl="0">
              <a:spcBef>
                <a:spcPts val="800"/>
              </a:spcBef>
              <a:spcAft>
                <a:spcPts val="0"/>
              </a:spcAft>
              <a:buNone/>
            </a:pPr>
            <a:endParaRPr sz="4000" b="1" dirty="0">
              <a:solidFill>
                <a:schemeClr val="lt1"/>
              </a:solidFill>
              <a:effectLst>
                <a:glow rad="228600">
                  <a:schemeClr val="accent6">
                    <a:satMod val="175000"/>
                    <a:alpha val="40000"/>
                  </a:schemeClr>
                </a:glow>
              </a:effectLst>
              <a:latin typeface="Nunito"/>
              <a:ea typeface="Nunito"/>
              <a:cs typeface="Nunito"/>
              <a:sym typeface="Nunito"/>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495"/>
        <p:cNvGrpSpPr/>
        <p:nvPr/>
      </p:nvGrpSpPr>
      <p:grpSpPr>
        <a:xfrm>
          <a:off x="0" y="0"/>
          <a:ext cx="0" cy="0"/>
          <a:chOff x="0" y="0"/>
          <a:chExt cx="0" cy="0"/>
        </a:xfrm>
      </p:grpSpPr>
      <p:sp>
        <p:nvSpPr>
          <p:cNvPr id="23" name="Google Shape;496;p36">
            <a:extLst>
              <a:ext uri="{FF2B5EF4-FFF2-40B4-BE49-F238E27FC236}">
                <a16:creationId xmlns:a16="http://schemas.microsoft.com/office/drawing/2014/main" id="{CD38C6F5-FAC7-3A85-B538-DAF4D706CFDB}"/>
              </a:ext>
            </a:extLst>
          </p:cNvPr>
          <p:cNvSpPr txBox="1">
            <a:spLocks noGrp="1"/>
          </p:cNvSpPr>
          <p:nvPr>
            <p:ph type="subTitle" idx="1"/>
          </p:nvPr>
        </p:nvSpPr>
        <p:spPr>
          <a:xfrm flipH="1">
            <a:off x="73485" y="4998348"/>
            <a:ext cx="2784917" cy="290303"/>
          </a:xfrm>
          <a:prstGeom prst="rect">
            <a:avLst/>
          </a:prstGeom>
        </p:spPr>
        <p:txBody>
          <a:bodyPr spcFirstLastPara="1" wrap="square" lIns="68575" tIns="34275" rIns="68575" bIns="34275" anchor="b" anchorCtr="0">
            <a:noAutofit/>
          </a:bodyPr>
          <a:lstStyle/>
          <a:p>
            <a:pPr marL="0" lvl="0" indent="0" algn="ctr" rtl="0">
              <a:spcBef>
                <a:spcPts val="800"/>
              </a:spcBef>
              <a:spcAft>
                <a:spcPts val="0"/>
              </a:spcAft>
              <a:buNone/>
            </a:pPr>
            <a:r>
              <a:rPr lang="en-GB" sz="4000" b="1" dirty="0">
                <a:solidFill>
                  <a:schemeClr val="lt1"/>
                </a:solidFill>
                <a:effectLst>
                  <a:glow rad="228600">
                    <a:schemeClr val="accent6">
                      <a:satMod val="175000"/>
                      <a:alpha val="40000"/>
                    </a:schemeClr>
                  </a:glow>
                </a:effectLst>
                <a:latin typeface="Nunito"/>
                <a:sym typeface="Nunito"/>
              </a:rPr>
              <a:t>Caring in the Church </a:t>
            </a:r>
          </a:p>
          <a:p>
            <a:pPr marL="0" indent="0"/>
            <a:r>
              <a:rPr lang="en" sz="4000" b="1" dirty="0">
                <a:solidFill>
                  <a:schemeClr val="lt1"/>
                </a:solidFill>
                <a:effectLst>
                  <a:glow rad="228600">
                    <a:schemeClr val="accent6">
                      <a:satMod val="175000"/>
                      <a:alpha val="40000"/>
                    </a:schemeClr>
                  </a:glow>
                </a:effectLst>
                <a:latin typeface="Nunito"/>
                <a:sym typeface="Nunito"/>
              </a:rPr>
              <a:t>6-9</a:t>
            </a:r>
          </a:p>
          <a:p>
            <a:pPr marL="0" lvl="0" indent="0" algn="ctr" rtl="0">
              <a:spcBef>
                <a:spcPts val="800"/>
              </a:spcBef>
              <a:spcAft>
                <a:spcPts val="0"/>
              </a:spcAft>
              <a:buNone/>
            </a:pPr>
            <a:endParaRPr sz="4000" b="1" dirty="0">
              <a:solidFill>
                <a:schemeClr val="lt1"/>
              </a:solidFill>
              <a:effectLst>
                <a:glow rad="228600">
                  <a:schemeClr val="accent6">
                    <a:satMod val="175000"/>
                    <a:alpha val="40000"/>
                  </a:schemeClr>
                </a:glow>
              </a:effectLst>
              <a:latin typeface="Nunito"/>
              <a:ea typeface="Nunito"/>
              <a:cs typeface="Nunito"/>
              <a:sym typeface="Nunito"/>
            </a:endParaRPr>
          </a:p>
        </p:txBody>
      </p:sp>
      <p:pic>
        <p:nvPicPr>
          <p:cNvPr id="2" name="Picture 1">
            <a:extLst>
              <a:ext uri="{FF2B5EF4-FFF2-40B4-BE49-F238E27FC236}">
                <a16:creationId xmlns:a16="http://schemas.microsoft.com/office/drawing/2014/main" id="{5C16CCFE-A669-DB98-706E-755174527BE0}"/>
              </a:ext>
            </a:extLst>
          </p:cNvPr>
          <p:cNvPicPr>
            <a:picLocks noChangeAspect="1"/>
          </p:cNvPicPr>
          <p:nvPr/>
        </p:nvPicPr>
        <p:blipFill>
          <a:blip r:embed="rId3"/>
          <a:stretch>
            <a:fillRect/>
          </a:stretch>
        </p:blipFill>
        <p:spPr>
          <a:xfrm>
            <a:off x="3023506" y="-1"/>
            <a:ext cx="6120493" cy="5143500"/>
          </a:xfrm>
          <a:prstGeom prst="rect">
            <a:avLst/>
          </a:prstGeom>
        </p:spPr>
      </p:pic>
      <p:sp>
        <p:nvSpPr>
          <p:cNvPr id="506" name="Google Shape;506;p36"/>
          <p:cNvSpPr txBox="1">
            <a:spLocks noGrp="1"/>
          </p:cNvSpPr>
          <p:nvPr>
            <p:ph type="ctrTitle"/>
          </p:nvPr>
        </p:nvSpPr>
        <p:spPr>
          <a:xfrm flipH="1">
            <a:off x="0" y="-648660"/>
            <a:ext cx="4133594" cy="3483900"/>
          </a:xfrm>
          <a:prstGeom prst="rect">
            <a:avLst/>
          </a:prstGeom>
        </p:spPr>
        <p:txBody>
          <a:bodyPr spcFirstLastPara="1" wrap="square" lIns="68575" tIns="34275" rIns="68575" bIns="34275" anchor="ctr" anchorCtr="0">
            <a:noAutofit/>
          </a:bodyPr>
          <a:lstStyle/>
          <a:p>
            <a:pPr lvl="0" algn="l" rtl="0">
              <a:spcBef>
                <a:spcPts val="0"/>
              </a:spcBef>
              <a:spcAft>
                <a:spcPts val="0"/>
              </a:spcAft>
            </a:pPr>
            <a:r>
              <a:rPr lang="en" sz="4400" b="1" u="sng" dirty="0">
                <a:solidFill>
                  <a:schemeClr val="lt1"/>
                </a:solidFill>
                <a:effectLst>
                  <a:glow rad="228600">
                    <a:schemeClr val="accent4">
                      <a:satMod val="175000"/>
                      <a:alpha val="40000"/>
                    </a:schemeClr>
                  </a:glow>
                </a:effectLst>
                <a:latin typeface="Nunito"/>
                <a:ea typeface="Nunito"/>
                <a:cs typeface="Nunito"/>
                <a:sym typeface="Nunito"/>
              </a:rPr>
              <a:t>Matthew 18 </a:t>
            </a:r>
            <a:r>
              <a:rPr lang="en" sz="4400" b="1" dirty="0">
                <a:solidFill>
                  <a:schemeClr val="lt1"/>
                </a:solidFill>
                <a:effectLst>
                  <a:glow rad="228600">
                    <a:schemeClr val="accent4">
                      <a:satMod val="175000"/>
                      <a:alpha val="40000"/>
                    </a:schemeClr>
                  </a:glow>
                </a:effectLst>
                <a:latin typeface="Nunito"/>
                <a:ea typeface="Nunito"/>
                <a:cs typeface="Nunito"/>
                <a:sym typeface="Nunito"/>
              </a:rPr>
              <a:t>Cornerstone for the church</a:t>
            </a:r>
            <a:endParaRPr sz="4400" b="1" dirty="0">
              <a:solidFill>
                <a:schemeClr val="lt1"/>
              </a:solidFill>
              <a:effectLst>
                <a:glow rad="228600">
                  <a:schemeClr val="accent4">
                    <a:satMod val="175000"/>
                    <a:alpha val="40000"/>
                  </a:schemeClr>
                </a:glow>
              </a:effectLst>
              <a:latin typeface="Nunito"/>
              <a:ea typeface="Nunito"/>
              <a:cs typeface="Nunito"/>
              <a:sym typeface="Nunito"/>
            </a:endParaRPr>
          </a:p>
        </p:txBody>
      </p:sp>
    </p:spTree>
    <p:extLst>
      <p:ext uri="{BB962C8B-B14F-4D97-AF65-F5344CB8AC3E}">
        <p14:creationId xmlns:p14="http://schemas.microsoft.com/office/powerpoint/2010/main" val="39704184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495"/>
        <p:cNvGrpSpPr/>
        <p:nvPr/>
      </p:nvGrpSpPr>
      <p:grpSpPr>
        <a:xfrm>
          <a:off x="0" y="0"/>
          <a:ext cx="0" cy="0"/>
          <a:chOff x="0" y="0"/>
          <a:chExt cx="0" cy="0"/>
        </a:xfrm>
      </p:grpSpPr>
      <p:sp>
        <p:nvSpPr>
          <p:cNvPr id="5" name="Rectangle 4">
            <a:extLst>
              <a:ext uri="{FF2B5EF4-FFF2-40B4-BE49-F238E27FC236}">
                <a16:creationId xmlns:a16="http://schemas.microsoft.com/office/drawing/2014/main" id="{06B5F67D-0C83-8B0C-058D-035C408C7546}"/>
              </a:ext>
            </a:extLst>
          </p:cNvPr>
          <p:cNvSpPr/>
          <p:nvPr/>
        </p:nvSpPr>
        <p:spPr>
          <a:xfrm>
            <a:off x="2916460" y="0"/>
            <a:ext cx="6358169" cy="5143501"/>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4" name="Picture 3">
            <a:extLst>
              <a:ext uri="{FF2B5EF4-FFF2-40B4-BE49-F238E27FC236}">
                <a16:creationId xmlns:a16="http://schemas.microsoft.com/office/drawing/2014/main" id="{669D4298-D235-D49C-E6B3-5110310205DC}"/>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9043" b="93391" l="5578" r="94694">
                        <a14:foregroundMark x1="35374" y1="66087" x2="35374" y2="90783"/>
                        <a14:foregroundMark x1="33469" y1="52522" x2="37823" y2="45739"/>
                        <a14:foregroundMark x1="8844" y1="75826" x2="7891" y2="88696"/>
                        <a14:foregroundMark x1="14014" y1="90435" x2="17551" y2="92348"/>
                        <a14:foregroundMark x1="91565" y1="81565" x2="86122" y2="86609"/>
                        <a14:foregroundMark x1="85034" y1="90783" x2="74422" y2="91304"/>
                        <a14:foregroundMark x1="74422" y1="91304" x2="21769" y2="78435"/>
                        <a14:foregroundMark x1="31293" y1="47478" x2="34830" y2="76174"/>
                        <a14:foregroundMark x1="34830" y1="76174" x2="33061" y2="89217"/>
                        <a14:foregroundMark x1="33061" y1="89217" x2="29932" y2="89217"/>
                        <a14:foregroundMark x1="43537" y1="85565" x2="41224" y2="91652"/>
                        <a14:foregroundMark x1="5714" y1="92174" x2="8980" y2="91478"/>
                        <a14:foregroundMark x1="94694" y1="93391" x2="90340" y2="92348"/>
                      </a14:backgroundRemoval>
                    </a14:imgEffect>
                  </a14:imgLayer>
                </a14:imgProps>
              </a:ext>
            </a:extLst>
          </a:blip>
          <a:stretch>
            <a:fillRect/>
          </a:stretch>
        </p:blipFill>
        <p:spPr>
          <a:xfrm>
            <a:off x="2545935" y="-490342"/>
            <a:ext cx="7099217" cy="5931376"/>
          </a:xfrm>
          <a:prstGeom prst="rect">
            <a:avLst/>
          </a:prstGeom>
        </p:spPr>
      </p:pic>
      <p:sp>
        <p:nvSpPr>
          <p:cNvPr id="23" name="Google Shape;496;p36">
            <a:extLst>
              <a:ext uri="{FF2B5EF4-FFF2-40B4-BE49-F238E27FC236}">
                <a16:creationId xmlns:a16="http://schemas.microsoft.com/office/drawing/2014/main" id="{CD38C6F5-FAC7-3A85-B538-DAF4D706CFDB}"/>
              </a:ext>
            </a:extLst>
          </p:cNvPr>
          <p:cNvSpPr txBox="1">
            <a:spLocks noGrp="1"/>
          </p:cNvSpPr>
          <p:nvPr>
            <p:ph type="subTitle" idx="1"/>
          </p:nvPr>
        </p:nvSpPr>
        <p:spPr>
          <a:xfrm flipH="1">
            <a:off x="131543" y="5441034"/>
            <a:ext cx="2784917" cy="290303"/>
          </a:xfrm>
          <a:prstGeom prst="rect">
            <a:avLst/>
          </a:prstGeom>
        </p:spPr>
        <p:txBody>
          <a:bodyPr spcFirstLastPara="1" wrap="square" lIns="68575" tIns="34275" rIns="68575" bIns="34275" anchor="b" anchorCtr="0">
            <a:noAutofit/>
          </a:bodyPr>
          <a:lstStyle/>
          <a:p>
            <a:pPr marL="0" lvl="0" indent="0" algn="ctr" rtl="0">
              <a:spcBef>
                <a:spcPts val="800"/>
              </a:spcBef>
              <a:spcAft>
                <a:spcPts val="0"/>
              </a:spcAft>
              <a:buNone/>
            </a:pPr>
            <a:r>
              <a:rPr lang="en-GB" sz="4000" b="1" dirty="0">
                <a:solidFill>
                  <a:schemeClr val="lt1"/>
                </a:solidFill>
                <a:effectLst>
                  <a:glow rad="228600">
                    <a:schemeClr val="accent6">
                      <a:satMod val="175000"/>
                      <a:alpha val="40000"/>
                    </a:schemeClr>
                  </a:glow>
                </a:effectLst>
                <a:latin typeface="Nunito"/>
                <a:sym typeface="Nunito"/>
              </a:rPr>
              <a:t>Protecting  in the Church</a:t>
            </a:r>
          </a:p>
          <a:p>
            <a:pPr marL="0" indent="0"/>
            <a:r>
              <a:rPr lang="en" sz="4000" b="1" dirty="0">
                <a:solidFill>
                  <a:schemeClr val="lt1"/>
                </a:solidFill>
                <a:effectLst>
                  <a:glow rad="228600">
                    <a:schemeClr val="accent6">
                      <a:satMod val="175000"/>
                      <a:alpha val="40000"/>
                    </a:schemeClr>
                  </a:glow>
                </a:effectLst>
                <a:latin typeface="Nunito"/>
                <a:sym typeface="Nunito"/>
              </a:rPr>
              <a:t>10-14</a:t>
            </a:r>
          </a:p>
          <a:p>
            <a:pPr marL="0" lvl="0" indent="0" algn="ctr" rtl="0">
              <a:spcBef>
                <a:spcPts val="800"/>
              </a:spcBef>
              <a:spcAft>
                <a:spcPts val="0"/>
              </a:spcAft>
              <a:buNone/>
            </a:pPr>
            <a:endParaRPr sz="4000" b="1" dirty="0">
              <a:solidFill>
                <a:schemeClr val="lt1"/>
              </a:solidFill>
              <a:effectLst>
                <a:glow rad="228600">
                  <a:schemeClr val="accent6">
                    <a:satMod val="175000"/>
                    <a:alpha val="40000"/>
                  </a:schemeClr>
                </a:glow>
              </a:effectLst>
              <a:latin typeface="Nunito"/>
              <a:ea typeface="Nunito"/>
              <a:cs typeface="Nunito"/>
              <a:sym typeface="Nunito"/>
            </a:endParaRPr>
          </a:p>
        </p:txBody>
      </p:sp>
      <p:sp>
        <p:nvSpPr>
          <p:cNvPr id="506" name="Google Shape;506;p36"/>
          <p:cNvSpPr txBox="1">
            <a:spLocks noGrp="1"/>
          </p:cNvSpPr>
          <p:nvPr>
            <p:ph type="ctrTitle"/>
          </p:nvPr>
        </p:nvSpPr>
        <p:spPr>
          <a:xfrm flipH="1">
            <a:off x="0" y="-648660"/>
            <a:ext cx="4133594" cy="3483900"/>
          </a:xfrm>
          <a:prstGeom prst="rect">
            <a:avLst/>
          </a:prstGeom>
        </p:spPr>
        <p:txBody>
          <a:bodyPr spcFirstLastPara="1" wrap="square" lIns="68575" tIns="34275" rIns="68575" bIns="34275" anchor="ctr" anchorCtr="0">
            <a:noAutofit/>
          </a:bodyPr>
          <a:lstStyle/>
          <a:p>
            <a:pPr lvl="0" algn="l" rtl="0">
              <a:spcBef>
                <a:spcPts val="0"/>
              </a:spcBef>
              <a:spcAft>
                <a:spcPts val="0"/>
              </a:spcAft>
            </a:pPr>
            <a:r>
              <a:rPr lang="en" sz="4400" b="1" u="sng" dirty="0">
                <a:solidFill>
                  <a:schemeClr val="lt1"/>
                </a:solidFill>
                <a:effectLst>
                  <a:glow rad="228600">
                    <a:schemeClr val="accent4">
                      <a:satMod val="175000"/>
                      <a:alpha val="40000"/>
                    </a:schemeClr>
                  </a:glow>
                </a:effectLst>
                <a:latin typeface="Nunito"/>
                <a:ea typeface="Nunito"/>
                <a:cs typeface="Nunito"/>
                <a:sym typeface="Nunito"/>
              </a:rPr>
              <a:t>Matthew 18 </a:t>
            </a:r>
            <a:r>
              <a:rPr lang="en" sz="4400" b="1" dirty="0">
                <a:solidFill>
                  <a:schemeClr val="lt1"/>
                </a:solidFill>
                <a:effectLst>
                  <a:glow rad="228600">
                    <a:schemeClr val="accent4">
                      <a:satMod val="175000"/>
                      <a:alpha val="40000"/>
                    </a:schemeClr>
                  </a:glow>
                </a:effectLst>
                <a:latin typeface="Nunito"/>
                <a:ea typeface="Nunito"/>
                <a:cs typeface="Nunito"/>
                <a:sym typeface="Nunito"/>
              </a:rPr>
              <a:t>Cornerstone for the church</a:t>
            </a:r>
            <a:endParaRPr sz="4400" b="1" dirty="0">
              <a:solidFill>
                <a:schemeClr val="lt1"/>
              </a:solidFill>
              <a:effectLst>
                <a:glow rad="228600">
                  <a:schemeClr val="accent4">
                    <a:satMod val="175000"/>
                    <a:alpha val="40000"/>
                  </a:schemeClr>
                </a:glow>
              </a:effectLst>
              <a:latin typeface="Nunito"/>
              <a:ea typeface="Nunito"/>
              <a:cs typeface="Nunito"/>
              <a:sym typeface="Nunito"/>
            </a:endParaRPr>
          </a:p>
        </p:txBody>
      </p:sp>
      <p:pic>
        <p:nvPicPr>
          <p:cNvPr id="3" name="Picture 2">
            <a:extLst>
              <a:ext uri="{FF2B5EF4-FFF2-40B4-BE49-F238E27FC236}">
                <a16:creationId xmlns:a16="http://schemas.microsoft.com/office/drawing/2014/main" id="{99706596-98A6-D395-115C-AD3D78D5985F}"/>
              </a:ext>
            </a:extLst>
          </p:cNvPr>
          <p:cNvPicPr>
            <a:picLocks noChangeAspect="1"/>
          </p:cNvPicPr>
          <p:nvPr/>
        </p:nvPicPr>
        <p:blipFill rotWithShape="1">
          <a:blip r:embed="rId5">
            <a:extLst>
              <a:ext uri="{BEBA8EAE-BF5A-486C-A8C5-ECC9F3942E4B}">
                <a14:imgProps xmlns:a14="http://schemas.microsoft.com/office/drawing/2010/main">
                  <a14:imgLayer r:embed="rId6">
                    <a14:imgEffect>
                      <a14:backgroundRemoval t="5923" b="89636" l="5595" r="96429">
                        <a14:foregroundMark x1="17024" y1="20273" x2="20595" y2="17312"/>
                        <a14:foregroundMark x1="23214" y1="14237" x2="38095" y2="6264"/>
                        <a14:foregroundMark x1="17024" y1="15376" x2="96310" y2="32460"/>
                        <a14:foregroundMark x1="46190" y1="7859" x2="87024" y2="30182"/>
                        <a14:foregroundMark x1="17381" y1="76310" x2="84762" y2="76993"/>
                        <a14:foregroundMark x1="9643" y1="80296" x2="62381" y2="89066"/>
                        <a14:foregroundMark x1="90952" y1="16743" x2="96429" y2="31207"/>
                        <a14:foregroundMark x1="7857" y1="36105" x2="13095" y2="26424"/>
                        <a14:foregroundMark x1="13095" y1="26424" x2="13095" y2="26424"/>
                        <a14:foregroundMark x1="18571" y1="31777" x2="27857" y2="23235"/>
                        <a14:foregroundMark x1="27857" y1="23235" x2="27857" y2="23235"/>
                        <a14:foregroundMark x1="8571" y1="72210" x2="40119" y2="77563"/>
                        <a14:foregroundMark x1="40119" y1="77563" x2="43333" y2="77563"/>
                        <a14:foregroundMark x1="91905" y1="63667" x2="91429" y2="70501"/>
                        <a14:foregroundMark x1="5595" y1="36674" x2="9286" y2="36560"/>
                        <a14:foregroundMark x1="48571" y1="34282" x2="49881" y2="41458"/>
                      </a14:backgroundRemoval>
                    </a14:imgEffect>
                  </a14:imgLayer>
                </a14:imgProps>
              </a:ext>
            </a:extLst>
          </a:blip>
          <a:srcRect l="3525" r="3258"/>
          <a:stretch/>
        </p:blipFill>
        <p:spPr>
          <a:xfrm>
            <a:off x="5696858" y="220755"/>
            <a:ext cx="3447142" cy="3865254"/>
          </a:xfrm>
          <a:prstGeom prst="rect">
            <a:avLst/>
          </a:prstGeom>
        </p:spPr>
      </p:pic>
    </p:spTree>
    <p:extLst>
      <p:ext uri="{BB962C8B-B14F-4D97-AF65-F5344CB8AC3E}">
        <p14:creationId xmlns:p14="http://schemas.microsoft.com/office/powerpoint/2010/main" val="49452759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495"/>
        <p:cNvGrpSpPr/>
        <p:nvPr/>
      </p:nvGrpSpPr>
      <p:grpSpPr>
        <a:xfrm>
          <a:off x="0" y="0"/>
          <a:ext cx="0" cy="0"/>
          <a:chOff x="0" y="0"/>
          <a:chExt cx="0" cy="0"/>
        </a:xfrm>
      </p:grpSpPr>
      <p:sp>
        <p:nvSpPr>
          <p:cNvPr id="3" name="Rectangle 2">
            <a:extLst>
              <a:ext uri="{FF2B5EF4-FFF2-40B4-BE49-F238E27FC236}">
                <a16:creationId xmlns:a16="http://schemas.microsoft.com/office/drawing/2014/main" id="{52209535-280B-0F68-322E-87505D4F34FA}"/>
              </a:ext>
            </a:extLst>
          </p:cNvPr>
          <p:cNvSpPr/>
          <p:nvPr/>
        </p:nvSpPr>
        <p:spPr>
          <a:xfrm>
            <a:off x="2916460" y="0"/>
            <a:ext cx="6358169" cy="5143501"/>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 name="Google Shape;496;p36">
            <a:extLst>
              <a:ext uri="{FF2B5EF4-FFF2-40B4-BE49-F238E27FC236}">
                <a16:creationId xmlns:a16="http://schemas.microsoft.com/office/drawing/2014/main" id="{CD38C6F5-FAC7-3A85-B538-DAF4D706CFDB}"/>
              </a:ext>
            </a:extLst>
          </p:cNvPr>
          <p:cNvSpPr txBox="1">
            <a:spLocks noGrp="1"/>
          </p:cNvSpPr>
          <p:nvPr>
            <p:ph type="subTitle" idx="1"/>
          </p:nvPr>
        </p:nvSpPr>
        <p:spPr>
          <a:xfrm flipH="1">
            <a:off x="80741" y="5290457"/>
            <a:ext cx="2960001" cy="297999"/>
          </a:xfrm>
          <a:prstGeom prst="rect">
            <a:avLst/>
          </a:prstGeom>
        </p:spPr>
        <p:txBody>
          <a:bodyPr spcFirstLastPara="1" wrap="square" lIns="68575" tIns="34275" rIns="68575" bIns="34275" anchor="b" anchorCtr="0">
            <a:noAutofit/>
          </a:bodyPr>
          <a:lstStyle/>
          <a:p>
            <a:pPr marL="0" indent="0"/>
            <a:r>
              <a:rPr lang="en-GB" sz="4000" b="1" dirty="0">
                <a:solidFill>
                  <a:schemeClr val="lt1"/>
                </a:solidFill>
                <a:effectLst>
                  <a:glow rad="228600">
                    <a:schemeClr val="accent6">
                      <a:satMod val="175000"/>
                      <a:alpha val="40000"/>
                    </a:schemeClr>
                  </a:glow>
                </a:effectLst>
                <a:latin typeface="Nunito"/>
                <a:sym typeface="Nunito"/>
              </a:rPr>
              <a:t>Disciplining in the Church</a:t>
            </a:r>
          </a:p>
          <a:p>
            <a:pPr marL="0" lvl="0" indent="0" algn="ctr" rtl="0">
              <a:spcBef>
                <a:spcPts val="800"/>
              </a:spcBef>
              <a:spcAft>
                <a:spcPts val="0"/>
              </a:spcAft>
              <a:buNone/>
            </a:pPr>
            <a:r>
              <a:rPr lang="en-GB" sz="4000" b="1" dirty="0">
                <a:solidFill>
                  <a:schemeClr val="lt1"/>
                </a:solidFill>
                <a:effectLst>
                  <a:glow rad="228600">
                    <a:schemeClr val="accent6">
                      <a:satMod val="175000"/>
                      <a:alpha val="40000"/>
                    </a:schemeClr>
                  </a:glow>
                </a:effectLst>
                <a:latin typeface="Nunito"/>
                <a:sym typeface="Nunito"/>
              </a:rPr>
              <a:t> </a:t>
            </a:r>
            <a:r>
              <a:rPr lang="en" sz="4000" b="1" dirty="0">
                <a:solidFill>
                  <a:schemeClr val="lt1"/>
                </a:solidFill>
                <a:effectLst>
                  <a:glow rad="228600">
                    <a:schemeClr val="accent6">
                      <a:satMod val="175000"/>
                      <a:alpha val="40000"/>
                    </a:schemeClr>
                  </a:glow>
                </a:effectLst>
                <a:latin typeface="Nunito"/>
                <a:sym typeface="Nunito"/>
              </a:rPr>
              <a:t>15-20</a:t>
            </a:r>
          </a:p>
          <a:p>
            <a:pPr marL="0" lvl="0" indent="0" algn="ctr" rtl="0">
              <a:spcBef>
                <a:spcPts val="800"/>
              </a:spcBef>
              <a:spcAft>
                <a:spcPts val="0"/>
              </a:spcAft>
              <a:buNone/>
            </a:pPr>
            <a:endParaRPr sz="4000" b="1" dirty="0">
              <a:solidFill>
                <a:schemeClr val="lt1"/>
              </a:solidFill>
              <a:effectLst>
                <a:glow rad="228600">
                  <a:schemeClr val="accent6">
                    <a:satMod val="175000"/>
                    <a:alpha val="40000"/>
                  </a:schemeClr>
                </a:glow>
              </a:effectLst>
              <a:latin typeface="Nunito"/>
              <a:ea typeface="Nunito"/>
              <a:cs typeface="Nunito"/>
              <a:sym typeface="Nunito"/>
            </a:endParaRPr>
          </a:p>
        </p:txBody>
      </p:sp>
      <p:pic>
        <p:nvPicPr>
          <p:cNvPr id="2" name="Picture 1">
            <a:extLst>
              <a:ext uri="{FF2B5EF4-FFF2-40B4-BE49-F238E27FC236}">
                <a16:creationId xmlns:a16="http://schemas.microsoft.com/office/drawing/2014/main" id="{5C16CCFE-A669-DB98-706E-755174527BE0}"/>
              </a:ext>
            </a:extLst>
          </p:cNvPr>
          <p:cNvPicPr>
            <a:picLocks noChangeAspect="1"/>
          </p:cNvPicPr>
          <p:nvPr/>
        </p:nvPicPr>
        <p:blipFill>
          <a:blip r:embed="rId3"/>
          <a:srcRect/>
          <a:stretch/>
        </p:blipFill>
        <p:spPr>
          <a:xfrm>
            <a:off x="3192459" y="-217714"/>
            <a:ext cx="5806170" cy="5806170"/>
          </a:xfrm>
          <a:prstGeom prst="rect">
            <a:avLst/>
          </a:prstGeom>
        </p:spPr>
      </p:pic>
      <p:sp>
        <p:nvSpPr>
          <p:cNvPr id="506" name="Google Shape;506;p36"/>
          <p:cNvSpPr txBox="1">
            <a:spLocks noGrp="1"/>
          </p:cNvSpPr>
          <p:nvPr>
            <p:ph type="ctrTitle"/>
          </p:nvPr>
        </p:nvSpPr>
        <p:spPr>
          <a:xfrm flipH="1">
            <a:off x="0" y="-648660"/>
            <a:ext cx="4133594" cy="3483900"/>
          </a:xfrm>
          <a:prstGeom prst="rect">
            <a:avLst/>
          </a:prstGeom>
        </p:spPr>
        <p:txBody>
          <a:bodyPr spcFirstLastPara="1" wrap="square" lIns="68575" tIns="34275" rIns="68575" bIns="34275" anchor="ctr" anchorCtr="0">
            <a:noAutofit/>
          </a:bodyPr>
          <a:lstStyle/>
          <a:p>
            <a:pPr lvl="0" algn="l" rtl="0">
              <a:spcBef>
                <a:spcPts val="0"/>
              </a:spcBef>
              <a:spcAft>
                <a:spcPts val="0"/>
              </a:spcAft>
            </a:pPr>
            <a:r>
              <a:rPr lang="en" sz="4400" b="1" u="sng" dirty="0">
                <a:solidFill>
                  <a:schemeClr val="lt1"/>
                </a:solidFill>
                <a:effectLst>
                  <a:glow rad="228600">
                    <a:schemeClr val="accent4">
                      <a:satMod val="175000"/>
                      <a:alpha val="40000"/>
                    </a:schemeClr>
                  </a:glow>
                </a:effectLst>
                <a:latin typeface="Nunito"/>
                <a:ea typeface="Nunito"/>
                <a:cs typeface="Nunito"/>
                <a:sym typeface="Nunito"/>
              </a:rPr>
              <a:t>Matthew 18 </a:t>
            </a:r>
            <a:r>
              <a:rPr lang="en" sz="4400" b="1" dirty="0">
                <a:solidFill>
                  <a:schemeClr val="lt1"/>
                </a:solidFill>
                <a:effectLst>
                  <a:glow rad="228600">
                    <a:schemeClr val="accent4">
                      <a:satMod val="175000"/>
                      <a:alpha val="40000"/>
                    </a:schemeClr>
                  </a:glow>
                </a:effectLst>
                <a:latin typeface="Nunito"/>
                <a:ea typeface="Nunito"/>
                <a:cs typeface="Nunito"/>
                <a:sym typeface="Nunito"/>
              </a:rPr>
              <a:t>Cornerstone for the church</a:t>
            </a:r>
            <a:endParaRPr sz="4400" b="1" dirty="0">
              <a:solidFill>
                <a:schemeClr val="lt1"/>
              </a:solidFill>
              <a:effectLst>
                <a:glow rad="228600">
                  <a:schemeClr val="accent4">
                    <a:satMod val="175000"/>
                    <a:alpha val="40000"/>
                  </a:schemeClr>
                </a:glow>
              </a:effectLst>
              <a:latin typeface="Nunito"/>
              <a:ea typeface="Nunito"/>
              <a:cs typeface="Nunito"/>
              <a:sym typeface="Nunito"/>
            </a:endParaRPr>
          </a:p>
        </p:txBody>
      </p:sp>
    </p:spTree>
    <p:extLst>
      <p:ext uri="{BB962C8B-B14F-4D97-AF65-F5344CB8AC3E}">
        <p14:creationId xmlns:p14="http://schemas.microsoft.com/office/powerpoint/2010/main" val="359104234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495"/>
        <p:cNvGrpSpPr/>
        <p:nvPr/>
      </p:nvGrpSpPr>
      <p:grpSpPr>
        <a:xfrm>
          <a:off x="0" y="0"/>
          <a:ext cx="0" cy="0"/>
          <a:chOff x="0" y="0"/>
          <a:chExt cx="0" cy="0"/>
        </a:xfrm>
      </p:grpSpPr>
      <p:sp>
        <p:nvSpPr>
          <p:cNvPr id="3" name="Rectangle 2">
            <a:extLst>
              <a:ext uri="{FF2B5EF4-FFF2-40B4-BE49-F238E27FC236}">
                <a16:creationId xmlns:a16="http://schemas.microsoft.com/office/drawing/2014/main" id="{52209535-280B-0F68-322E-87505D4F34FA}"/>
              </a:ext>
            </a:extLst>
          </p:cNvPr>
          <p:cNvSpPr/>
          <p:nvPr/>
        </p:nvSpPr>
        <p:spPr>
          <a:xfrm>
            <a:off x="2916460" y="0"/>
            <a:ext cx="6358169" cy="5143501"/>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 name="Google Shape;496;p36">
            <a:extLst>
              <a:ext uri="{FF2B5EF4-FFF2-40B4-BE49-F238E27FC236}">
                <a16:creationId xmlns:a16="http://schemas.microsoft.com/office/drawing/2014/main" id="{CD38C6F5-FAC7-3A85-B538-DAF4D706CFDB}"/>
              </a:ext>
            </a:extLst>
          </p:cNvPr>
          <p:cNvSpPr txBox="1">
            <a:spLocks noGrp="1"/>
          </p:cNvSpPr>
          <p:nvPr>
            <p:ph type="subTitle" idx="1"/>
          </p:nvPr>
        </p:nvSpPr>
        <p:spPr>
          <a:xfrm flipH="1">
            <a:off x="80741" y="5290457"/>
            <a:ext cx="2960001" cy="297999"/>
          </a:xfrm>
          <a:prstGeom prst="rect">
            <a:avLst/>
          </a:prstGeom>
        </p:spPr>
        <p:txBody>
          <a:bodyPr spcFirstLastPara="1" wrap="square" lIns="68575" tIns="34275" rIns="68575" bIns="34275" anchor="b" anchorCtr="0">
            <a:noAutofit/>
          </a:bodyPr>
          <a:lstStyle/>
          <a:p>
            <a:pPr marL="0" indent="0"/>
            <a:r>
              <a:rPr lang="en" sz="4000" b="1" dirty="0">
                <a:solidFill>
                  <a:schemeClr val="lt1"/>
                </a:solidFill>
                <a:effectLst>
                  <a:glow rad="228600">
                    <a:schemeClr val="accent6">
                      <a:satMod val="175000"/>
                      <a:alpha val="40000"/>
                    </a:schemeClr>
                  </a:glow>
                </a:effectLst>
                <a:latin typeface="Nunito"/>
                <a:sym typeface="Nunito"/>
              </a:rPr>
              <a:t>Forgiving </a:t>
            </a:r>
            <a:r>
              <a:rPr lang="en-GB" sz="4000" b="1" dirty="0">
                <a:solidFill>
                  <a:schemeClr val="lt1"/>
                </a:solidFill>
                <a:effectLst>
                  <a:glow rad="228600">
                    <a:schemeClr val="accent6">
                      <a:satMod val="175000"/>
                      <a:alpha val="40000"/>
                    </a:schemeClr>
                  </a:glow>
                </a:effectLst>
                <a:latin typeface="Nunito"/>
                <a:sym typeface="Nunito"/>
              </a:rPr>
              <a:t>in the Church</a:t>
            </a:r>
          </a:p>
          <a:p>
            <a:pPr marL="0" lvl="0" indent="0" algn="ctr" rtl="0">
              <a:spcBef>
                <a:spcPts val="800"/>
              </a:spcBef>
              <a:spcAft>
                <a:spcPts val="0"/>
              </a:spcAft>
              <a:buNone/>
            </a:pPr>
            <a:r>
              <a:rPr lang="en-GB" sz="4000" b="1" dirty="0">
                <a:solidFill>
                  <a:schemeClr val="lt1"/>
                </a:solidFill>
                <a:effectLst>
                  <a:glow rad="228600">
                    <a:schemeClr val="accent6">
                      <a:satMod val="175000"/>
                      <a:alpha val="40000"/>
                    </a:schemeClr>
                  </a:glow>
                </a:effectLst>
                <a:latin typeface="Nunito"/>
                <a:sym typeface="Nunito"/>
              </a:rPr>
              <a:t> </a:t>
            </a:r>
            <a:r>
              <a:rPr lang="en" sz="4000" b="1" dirty="0">
                <a:solidFill>
                  <a:schemeClr val="lt1"/>
                </a:solidFill>
                <a:effectLst>
                  <a:glow rad="228600">
                    <a:schemeClr val="accent6">
                      <a:satMod val="175000"/>
                      <a:alpha val="40000"/>
                    </a:schemeClr>
                  </a:glow>
                </a:effectLst>
                <a:latin typeface="Nunito"/>
                <a:sym typeface="Nunito"/>
              </a:rPr>
              <a:t>21-35</a:t>
            </a:r>
          </a:p>
          <a:p>
            <a:pPr marL="0" lvl="0" indent="0" algn="ctr" rtl="0">
              <a:spcBef>
                <a:spcPts val="800"/>
              </a:spcBef>
              <a:spcAft>
                <a:spcPts val="0"/>
              </a:spcAft>
              <a:buNone/>
            </a:pPr>
            <a:endParaRPr sz="4000" b="1" dirty="0">
              <a:solidFill>
                <a:schemeClr val="lt1"/>
              </a:solidFill>
              <a:effectLst>
                <a:glow rad="228600">
                  <a:schemeClr val="accent6">
                    <a:satMod val="175000"/>
                    <a:alpha val="40000"/>
                  </a:schemeClr>
                </a:glow>
              </a:effectLst>
              <a:latin typeface="Nunito"/>
              <a:ea typeface="Nunito"/>
              <a:cs typeface="Nunito"/>
              <a:sym typeface="Nunito"/>
            </a:endParaRPr>
          </a:p>
        </p:txBody>
      </p:sp>
      <p:pic>
        <p:nvPicPr>
          <p:cNvPr id="2" name="Picture 1">
            <a:extLst>
              <a:ext uri="{FF2B5EF4-FFF2-40B4-BE49-F238E27FC236}">
                <a16:creationId xmlns:a16="http://schemas.microsoft.com/office/drawing/2014/main" id="{5C16CCFE-A669-DB98-706E-755174527BE0}"/>
              </a:ext>
            </a:extLst>
          </p:cNvPr>
          <p:cNvPicPr>
            <a:picLocks noChangeAspect="1"/>
          </p:cNvPicPr>
          <p:nvPr/>
        </p:nvPicPr>
        <p:blipFill>
          <a:blip r:embed="rId3"/>
          <a:srcRect/>
          <a:stretch/>
        </p:blipFill>
        <p:spPr>
          <a:xfrm>
            <a:off x="3127829" y="-217714"/>
            <a:ext cx="6146800" cy="5806170"/>
          </a:xfrm>
          <a:prstGeom prst="rect">
            <a:avLst/>
          </a:prstGeom>
        </p:spPr>
      </p:pic>
      <p:sp>
        <p:nvSpPr>
          <p:cNvPr id="506" name="Google Shape;506;p36"/>
          <p:cNvSpPr txBox="1">
            <a:spLocks noGrp="1"/>
          </p:cNvSpPr>
          <p:nvPr>
            <p:ph type="ctrTitle"/>
          </p:nvPr>
        </p:nvSpPr>
        <p:spPr>
          <a:xfrm flipH="1">
            <a:off x="0" y="-648660"/>
            <a:ext cx="4133594" cy="3483900"/>
          </a:xfrm>
          <a:prstGeom prst="rect">
            <a:avLst/>
          </a:prstGeom>
        </p:spPr>
        <p:txBody>
          <a:bodyPr spcFirstLastPara="1" wrap="square" lIns="68575" tIns="34275" rIns="68575" bIns="34275" anchor="ctr" anchorCtr="0">
            <a:noAutofit/>
          </a:bodyPr>
          <a:lstStyle/>
          <a:p>
            <a:pPr lvl="0" algn="l" rtl="0">
              <a:spcBef>
                <a:spcPts val="0"/>
              </a:spcBef>
              <a:spcAft>
                <a:spcPts val="0"/>
              </a:spcAft>
            </a:pPr>
            <a:r>
              <a:rPr lang="en" sz="4400" b="1" u="sng" dirty="0">
                <a:solidFill>
                  <a:schemeClr val="lt1"/>
                </a:solidFill>
                <a:effectLst>
                  <a:glow rad="228600">
                    <a:schemeClr val="accent4">
                      <a:satMod val="175000"/>
                      <a:alpha val="40000"/>
                    </a:schemeClr>
                  </a:glow>
                </a:effectLst>
                <a:latin typeface="Nunito"/>
                <a:ea typeface="Nunito"/>
                <a:cs typeface="Nunito"/>
                <a:sym typeface="Nunito"/>
              </a:rPr>
              <a:t>Matthew 18 </a:t>
            </a:r>
            <a:r>
              <a:rPr lang="en" sz="4400" b="1" dirty="0">
                <a:solidFill>
                  <a:schemeClr val="lt1"/>
                </a:solidFill>
                <a:effectLst>
                  <a:glow rad="228600">
                    <a:schemeClr val="accent4">
                      <a:satMod val="175000"/>
                      <a:alpha val="40000"/>
                    </a:schemeClr>
                  </a:glow>
                </a:effectLst>
                <a:latin typeface="Nunito"/>
                <a:ea typeface="Nunito"/>
                <a:cs typeface="Nunito"/>
                <a:sym typeface="Nunito"/>
              </a:rPr>
              <a:t>Cornerstone for the church</a:t>
            </a:r>
            <a:endParaRPr sz="4400" b="1" dirty="0">
              <a:solidFill>
                <a:schemeClr val="lt1"/>
              </a:solidFill>
              <a:effectLst>
                <a:glow rad="228600">
                  <a:schemeClr val="accent4">
                    <a:satMod val="175000"/>
                    <a:alpha val="40000"/>
                  </a:schemeClr>
                </a:glow>
              </a:effectLst>
              <a:latin typeface="Nunito"/>
              <a:ea typeface="Nunito"/>
              <a:cs typeface="Nunito"/>
              <a:sym typeface="Nunito"/>
            </a:endParaRPr>
          </a:p>
        </p:txBody>
      </p:sp>
    </p:spTree>
    <p:extLst>
      <p:ext uri="{BB962C8B-B14F-4D97-AF65-F5344CB8AC3E}">
        <p14:creationId xmlns:p14="http://schemas.microsoft.com/office/powerpoint/2010/main" val="323661697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495"/>
        <p:cNvGrpSpPr/>
        <p:nvPr/>
      </p:nvGrpSpPr>
      <p:grpSpPr>
        <a:xfrm>
          <a:off x="0" y="0"/>
          <a:ext cx="0" cy="0"/>
          <a:chOff x="0" y="0"/>
          <a:chExt cx="0" cy="0"/>
        </a:xfrm>
      </p:grpSpPr>
      <p:sp>
        <p:nvSpPr>
          <p:cNvPr id="496" name="Google Shape;496;p36"/>
          <p:cNvSpPr txBox="1">
            <a:spLocks noGrp="1"/>
          </p:cNvSpPr>
          <p:nvPr>
            <p:ph type="subTitle" idx="1"/>
          </p:nvPr>
        </p:nvSpPr>
        <p:spPr>
          <a:xfrm flipH="1">
            <a:off x="3059101" y="1362888"/>
            <a:ext cx="1789200" cy="233700"/>
          </a:xfrm>
          <a:prstGeom prst="rect">
            <a:avLst/>
          </a:prstGeom>
        </p:spPr>
        <p:txBody>
          <a:bodyPr spcFirstLastPara="1" wrap="square" lIns="68575" tIns="34275" rIns="68575" bIns="34275" anchor="b" anchorCtr="0">
            <a:noAutofit/>
          </a:bodyPr>
          <a:lstStyle/>
          <a:p>
            <a:pPr marL="0" lvl="0" indent="0" algn="ctr" rtl="0">
              <a:spcBef>
                <a:spcPts val="800"/>
              </a:spcBef>
              <a:spcAft>
                <a:spcPts val="0"/>
              </a:spcAft>
              <a:buNone/>
            </a:pPr>
            <a:r>
              <a:rPr lang="en" sz="2500" b="1" dirty="0">
                <a:solidFill>
                  <a:schemeClr val="lt1"/>
                </a:solidFill>
                <a:latin typeface="Nunito"/>
                <a:ea typeface="Nunito"/>
                <a:cs typeface="Nunito"/>
                <a:sym typeface="Nunito"/>
              </a:rPr>
              <a:t>Entering in the church</a:t>
            </a:r>
            <a:endParaRPr sz="2500" b="1" dirty="0">
              <a:solidFill>
                <a:schemeClr val="lt1"/>
              </a:solidFill>
              <a:latin typeface="Nunito"/>
              <a:ea typeface="Nunito"/>
              <a:cs typeface="Nunito"/>
              <a:sym typeface="Nunito"/>
            </a:endParaRPr>
          </a:p>
        </p:txBody>
      </p:sp>
      <p:sp>
        <p:nvSpPr>
          <p:cNvPr id="497" name="Google Shape;497;p36"/>
          <p:cNvSpPr txBox="1">
            <a:spLocks noGrp="1"/>
          </p:cNvSpPr>
          <p:nvPr>
            <p:ph type="subTitle" idx="2"/>
          </p:nvPr>
        </p:nvSpPr>
        <p:spPr>
          <a:xfrm>
            <a:off x="3244837" y="1509856"/>
            <a:ext cx="1417500" cy="233700"/>
          </a:xfrm>
          <a:prstGeom prst="rect">
            <a:avLst/>
          </a:prstGeom>
        </p:spPr>
        <p:txBody>
          <a:bodyPr spcFirstLastPara="1" wrap="square" lIns="68575" tIns="34275" rIns="68575" bIns="34275" anchor="t" anchorCtr="0">
            <a:noAutofit/>
          </a:bodyPr>
          <a:lstStyle/>
          <a:p>
            <a:pPr marL="0" lvl="0" indent="0" algn="ctr" rtl="0">
              <a:spcBef>
                <a:spcPts val="800"/>
              </a:spcBef>
              <a:spcAft>
                <a:spcPts val="0"/>
              </a:spcAft>
              <a:buNone/>
            </a:pPr>
            <a:r>
              <a:rPr lang="en" sz="2100" b="1" dirty="0">
                <a:solidFill>
                  <a:schemeClr val="lt1"/>
                </a:solidFill>
                <a:latin typeface="Nunito"/>
                <a:ea typeface="Nunito"/>
                <a:cs typeface="Nunito"/>
                <a:sym typeface="Nunito"/>
              </a:rPr>
              <a:t>1-5</a:t>
            </a:r>
            <a:endParaRPr sz="2100" b="1" dirty="0">
              <a:solidFill>
                <a:schemeClr val="lt1"/>
              </a:solidFill>
              <a:latin typeface="Nunito"/>
              <a:ea typeface="Nunito"/>
              <a:cs typeface="Nunito"/>
              <a:sym typeface="Nunito"/>
            </a:endParaRPr>
          </a:p>
        </p:txBody>
      </p:sp>
      <p:sp>
        <p:nvSpPr>
          <p:cNvPr id="498" name="Google Shape;498;p36"/>
          <p:cNvSpPr txBox="1">
            <a:spLocks noGrp="1"/>
          </p:cNvSpPr>
          <p:nvPr>
            <p:ph type="subTitle" idx="3"/>
          </p:nvPr>
        </p:nvSpPr>
        <p:spPr>
          <a:xfrm flipH="1">
            <a:off x="5005263" y="1215925"/>
            <a:ext cx="1761900" cy="233700"/>
          </a:xfrm>
          <a:prstGeom prst="rect">
            <a:avLst/>
          </a:prstGeom>
        </p:spPr>
        <p:txBody>
          <a:bodyPr spcFirstLastPara="1" wrap="square" lIns="68575" tIns="34275" rIns="68575" bIns="34275" anchor="b" anchorCtr="0">
            <a:noAutofit/>
          </a:bodyPr>
          <a:lstStyle/>
          <a:p>
            <a:pPr marL="0" lvl="0" indent="0" algn="ctr" rtl="0">
              <a:spcBef>
                <a:spcPts val="800"/>
              </a:spcBef>
              <a:spcAft>
                <a:spcPts val="0"/>
              </a:spcAft>
              <a:buNone/>
            </a:pPr>
            <a:r>
              <a:rPr lang="en" sz="2500" b="1" dirty="0">
                <a:solidFill>
                  <a:schemeClr val="lt1"/>
                </a:solidFill>
                <a:latin typeface="Nunito"/>
                <a:ea typeface="Nunito"/>
                <a:cs typeface="Nunito"/>
                <a:sym typeface="Nunito"/>
              </a:rPr>
              <a:t>Caring in the Church </a:t>
            </a:r>
            <a:endParaRPr sz="2500" b="1" dirty="0">
              <a:solidFill>
                <a:schemeClr val="lt1"/>
              </a:solidFill>
              <a:latin typeface="Nunito"/>
              <a:ea typeface="Nunito"/>
              <a:cs typeface="Nunito"/>
              <a:sym typeface="Nunito"/>
            </a:endParaRPr>
          </a:p>
        </p:txBody>
      </p:sp>
      <p:sp>
        <p:nvSpPr>
          <p:cNvPr id="499" name="Google Shape;499;p36"/>
          <p:cNvSpPr txBox="1">
            <a:spLocks noGrp="1"/>
          </p:cNvSpPr>
          <p:nvPr>
            <p:ph type="subTitle" idx="4"/>
          </p:nvPr>
        </p:nvSpPr>
        <p:spPr>
          <a:xfrm>
            <a:off x="5177397" y="1362894"/>
            <a:ext cx="1417500" cy="233700"/>
          </a:xfrm>
          <a:prstGeom prst="rect">
            <a:avLst/>
          </a:prstGeom>
        </p:spPr>
        <p:txBody>
          <a:bodyPr spcFirstLastPara="1" wrap="square" lIns="68575" tIns="34275" rIns="68575" bIns="34275" anchor="t" anchorCtr="0">
            <a:noAutofit/>
          </a:bodyPr>
          <a:lstStyle/>
          <a:p>
            <a:pPr marL="0" lvl="0" indent="0" algn="ctr" rtl="0">
              <a:spcBef>
                <a:spcPts val="800"/>
              </a:spcBef>
              <a:spcAft>
                <a:spcPts val="0"/>
              </a:spcAft>
              <a:buNone/>
            </a:pPr>
            <a:r>
              <a:rPr lang="en" sz="2100" b="1">
                <a:solidFill>
                  <a:schemeClr val="lt1"/>
                </a:solidFill>
                <a:latin typeface="Nunito"/>
                <a:ea typeface="Nunito"/>
                <a:cs typeface="Nunito"/>
                <a:sym typeface="Nunito"/>
              </a:rPr>
              <a:t>6-9</a:t>
            </a:r>
            <a:endParaRPr sz="2100" b="1">
              <a:solidFill>
                <a:schemeClr val="lt1"/>
              </a:solidFill>
              <a:latin typeface="Nunito"/>
              <a:ea typeface="Nunito"/>
              <a:cs typeface="Nunito"/>
              <a:sym typeface="Nunito"/>
            </a:endParaRPr>
          </a:p>
        </p:txBody>
      </p:sp>
      <p:sp>
        <p:nvSpPr>
          <p:cNvPr id="500" name="Google Shape;500;p36"/>
          <p:cNvSpPr txBox="1">
            <a:spLocks noGrp="1"/>
          </p:cNvSpPr>
          <p:nvPr>
            <p:ph type="subTitle" idx="5"/>
          </p:nvPr>
        </p:nvSpPr>
        <p:spPr>
          <a:xfrm flipH="1">
            <a:off x="6923988" y="1527275"/>
            <a:ext cx="1789200" cy="233700"/>
          </a:xfrm>
          <a:prstGeom prst="rect">
            <a:avLst/>
          </a:prstGeom>
        </p:spPr>
        <p:txBody>
          <a:bodyPr spcFirstLastPara="1" wrap="square" lIns="68575" tIns="34275" rIns="68575" bIns="34275" anchor="b" anchorCtr="0">
            <a:noAutofit/>
          </a:bodyPr>
          <a:lstStyle/>
          <a:p>
            <a:pPr marL="0" lvl="0" indent="0" algn="ctr" rtl="0">
              <a:spcBef>
                <a:spcPts val="800"/>
              </a:spcBef>
              <a:spcAft>
                <a:spcPts val="0"/>
              </a:spcAft>
              <a:buNone/>
            </a:pPr>
            <a:r>
              <a:rPr lang="en" sz="2500" b="1" dirty="0">
                <a:solidFill>
                  <a:schemeClr val="lt1"/>
                </a:solidFill>
                <a:latin typeface="Nunito"/>
                <a:ea typeface="Nunito"/>
                <a:cs typeface="Nunito"/>
                <a:sym typeface="Nunito"/>
              </a:rPr>
              <a:t>Protecting  in the Church</a:t>
            </a:r>
            <a:endParaRPr sz="2500" b="1" dirty="0">
              <a:solidFill>
                <a:schemeClr val="lt1"/>
              </a:solidFill>
              <a:latin typeface="Nunito"/>
              <a:ea typeface="Nunito"/>
              <a:cs typeface="Nunito"/>
              <a:sym typeface="Nunito"/>
            </a:endParaRPr>
          </a:p>
        </p:txBody>
      </p:sp>
      <p:sp>
        <p:nvSpPr>
          <p:cNvPr id="501" name="Google Shape;501;p36"/>
          <p:cNvSpPr txBox="1">
            <a:spLocks noGrp="1"/>
          </p:cNvSpPr>
          <p:nvPr>
            <p:ph type="subTitle" idx="6"/>
          </p:nvPr>
        </p:nvSpPr>
        <p:spPr>
          <a:xfrm>
            <a:off x="7109775" y="1674244"/>
            <a:ext cx="1417500" cy="233700"/>
          </a:xfrm>
          <a:prstGeom prst="rect">
            <a:avLst/>
          </a:prstGeom>
        </p:spPr>
        <p:txBody>
          <a:bodyPr spcFirstLastPara="1" wrap="square" lIns="68575" tIns="34275" rIns="68575" bIns="34275" anchor="t" anchorCtr="0">
            <a:noAutofit/>
          </a:bodyPr>
          <a:lstStyle/>
          <a:p>
            <a:pPr marL="0" lvl="0" indent="0" algn="ctr" rtl="0">
              <a:spcBef>
                <a:spcPts val="800"/>
              </a:spcBef>
              <a:spcAft>
                <a:spcPts val="0"/>
              </a:spcAft>
              <a:buNone/>
            </a:pPr>
            <a:r>
              <a:rPr lang="en" sz="2100" b="1">
                <a:solidFill>
                  <a:schemeClr val="lt1"/>
                </a:solidFill>
                <a:latin typeface="Nunito"/>
                <a:ea typeface="Nunito"/>
                <a:cs typeface="Nunito"/>
                <a:sym typeface="Nunito"/>
              </a:rPr>
              <a:t>10-14</a:t>
            </a:r>
            <a:endParaRPr sz="2100" b="1">
              <a:solidFill>
                <a:schemeClr val="lt1"/>
              </a:solidFill>
              <a:latin typeface="Nunito"/>
              <a:ea typeface="Nunito"/>
              <a:cs typeface="Nunito"/>
              <a:sym typeface="Nunito"/>
            </a:endParaRPr>
          </a:p>
        </p:txBody>
      </p:sp>
      <p:sp>
        <p:nvSpPr>
          <p:cNvPr id="502" name="Google Shape;502;p36"/>
          <p:cNvSpPr txBox="1">
            <a:spLocks noGrp="1"/>
          </p:cNvSpPr>
          <p:nvPr>
            <p:ph type="subTitle" idx="7"/>
          </p:nvPr>
        </p:nvSpPr>
        <p:spPr>
          <a:xfrm flipH="1">
            <a:off x="3059250" y="3790750"/>
            <a:ext cx="1874700" cy="459900"/>
          </a:xfrm>
          <a:prstGeom prst="rect">
            <a:avLst/>
          </a:prstGeom>
        </p:spPr>
        <p:txBody>
          <a:bodyPr spcFirstLastPara="1" wrap="square" lIns="68575" tIns="34275" rIns="68575" bIns="34275" anchor="b" anchorCtr="0">
            <a:noAutofit/>
          </a:bodyPr>
          <a:lstStyle/>
          <a:p>
            <a:pPr marL="0" lvl="0" indent="0" algn="ctr" rtl="0">
              <a:spcBef>
                <a:spcPts val="800"/>
              </a:spcBef>
              <a:spcAft>
                <a:spcPts val="0"/>
              </a:spcAft>
              <a:buNone/>
            </a:pPr>
            <a:r>
              <a:rPr lang="en" sz="2500" b="1" dirty="0">
                <a:solidFill>
                  <a:schemeClr val="lt1"/>
                </a:solidFill>
                <a:latin typeface="Nunito"/>
                <a:ea typeface="Nunito"/>
                <a:cs typeface="Nunito"/>
                <a:sym typeface="Nunito"/>
              </a:rPr>
              <a:t>Disciplining in the Church</a:t>
            </a:r>
            <a:endParaRPr sz="2500" b="1" dirty="0">
              <a:solidFill>
                <a:schemeClr val="lt1"/>
              </a:solidFill>
              <a:latin typeface="Nunito"/>
              <a:ea typeface="Nunito"/>
              <a:cs typeface="Nunito"/>
              <a:sym typeface="Nunito"/>
            </a:endParaRPr>
          </a:p>
        </p:txBody>
      </p:sp>
      <p:sp>
        <p:nvSpPr>
          <p:cNvPr id="503" name="Google Shape;503;p36"/>
          <p:cNvSpPr txBox="1">
            <a:spLocks noGrp="1"/>
          </p:cNvSpPr>
          <p:nvPr>
            <p:ph type="subTitle" idx="8"/>
          </p:nvPr>
        </p:nvSpPr>
        <p:spPr>
          <a:xfrm>
            <a:off x="3330525" y="4164134"/>
            <a:ext cx="1417500" cy="627600"/>
          </a:xfrm>
          <a:prstGeom prst="rect">
            <a:avLst/>
          </a:prstGeom>
        </p:spPr>
        <p:txBody>
          <a:bodyPr spcFirstLastPara="1" wrap="square" lIns="68575" tIns="34275" rIns="68575" bIns="34275" anchor="t" anchorCtr="0">
            <a:noAutofit/>
          </a:bodyPr>
          <a:lstStyle/>
          <a:p>
            <a:pPr marL="0" lvl="0" indent="0" algn="ctr" rtl="0">
              <a:spcBef>
                <a:spcPts val="800"/>
              </a:spcBef>
              <a:spcAft>
                <a:spcPts val="0"/>
              </a:spcAft>
              <a:buNone/>
            </a:pPr>
            <a:r>
              <a:rPr lang="en" sz="2100" b="1">
                <a:solidFill>
                  <a:schemeClr val="lt1"/>
                </a:solidFill>
                <a:latin typeface="Nunito"/>
                <a:ea typeface="Nunito"/>
                <a:cs typeface="Nunito"/>
                <a:sym typeface="Nunito"/>
              </a:rPr>
              <a:t>15-20</a:t>
            </a:r>
            <a:endParaRPr sz="2100" b="1">
              <a:solidFill>
                <a:schemeClr val="lt1"/>
              </a:solidFill>
              <a:latin typeface="Nunito"/>
              <a:ea typeface="Nunito"/>
              <a:cs typeface="Nunito"/>
              <a:sym typeface="Nunito"/>
            </a:endParaRPr>
          </a:p>
        </p:txBody>
      </p:sp>
      <p:sp>
        <p:nvSpPr>
          <p:cNvPr id="504" name="Google Shape;504;p36"/>
          <p:cNvSpPr txBox="1">
            <a:spLocks noGrp="1"/>
          </p:cNvSpPr>
          <p:nvPr>
            <p:ph type="subTitle" idx="9"/>
          </p:nvPr>
        </p:nvSpPr>
        <p:spPr>
          <a:xfrm flipH="1">
            <a:off x="4991600" y="3790762"/>
            <a:ext cx="1789200" cy="511800"/>
          </a:xfrm>
          <a:prstGeom prst="rect">
            <a:avLst/>
          </a:prstGeom>
        </p:spPr>
        <p:txBody>
          <a:bodyPr spcFirstLastPara="1" wrap="square" lIns="68575" tIns="34275" rIns="68575" bIns="34275" anchor="b" anchorCtr="0">
            <a:noAutofit/>
          </a:bodyPr>
          <a:lstStyle/>
          <a:p>
            <a:pPr marL="0" lvl="0" indent="0" algn="ctr" rtl="0">
              <a:spcBef>
                <a:spcPts val="800"/>
              </a:spcBef>
              <a:spcAft>
                <a:spcPts val="0"/>
              </a:spcAft>
              <a:buNone/>
            </a:pPr>
            <a:r>
              <a:rPr lang="en" sz="2500" b="1" dirty="0">
                <a:solidFill>
                  <a:schemeClr val="lt1"/>
                </a:solidFill>
                <a:latin typeface="Nunito"/>
                <a:ea typeface="Nunito"/>
                <a:cs typeface="Nunito"/>
                <a:sym typeface="Nunito"/>
              </a:rPr>
              <a:t>Forgiving in the Church</a:t>
            </a:r>
            <a:endParaRPr sz="2500" b="1" dirty="0">
              <a:solidFill>
                <a:schemeClr val="lt1"/>
              </a:solidFill>
              <a:latin typeface="Nunito"/>
              <a:ea typeface="Nunito"/>
              <a:cs typeface="Nunito"/>
              <a:sym typeface="Nunito"/>
            </a:endParaRPr>
          </a:p>
        </p:txBody>
      </p:sp>
      <p:sp>
        <p:nvSpPr>
          <p:cNvPr id="505" name="Google Shape;505;p36"/>
          <p:cNvSpPr txBox="1">
            <a:spLocks noGrp="1"/>
          </p:cNvSpPr>
          <p:nvPr>
            <p:ph type="subTitle" idx="13"/>
          </p:nvPr>
        </p:nvSpPr>
        <p:spPr>
          <a:xfrm>
            <a:off x="5177375" y="4220395"/>
            <a:ext cx="1417500" cy="645300"/>
          </a:xfrm>
          <a:prstGeom prst="rect">
            <a:avLst/>
          </a:prstGeom>
        </p:spPr>
        <p:txBody>
          <a:bodyPr spcFirstLastPara="1" wrap="square" lIns="68575" tIns="34275" rIns="68575" bIns="34275" anchor="t" anchorCtr="0">
            <a:noAutofit/>
          </a:bodyPr>
          <a:lstStyle/>
          <a:p>
            <a:pPr marL="0" lvl="0" indent="0" algn="ctr" rtl="0">
              <a:spcBef>
                <a:spcPts val="800"/>
              </a:spcBef>
              <a:spcAft>
                <a:spcPts val="0"/>
              </a:spcAft>
              <a:buNone/>
            </a:pPr>
            <a:r>
              <a:rPr lang="en" sz="2100" b="1">
                <a:solidFill>
                  <a:schemeClr val="lt1"/>
                </a:solidFill>
                <a:latin typeface="Nunito"/>
                <a:ea typeface="Nunito"/>
                <a:cs typeface="Nunito"/>
                <a:sym typeface="Nunito"/>
              </a:rPr>
              <a:t>21-35</a:t>
            </a:r>
            <a:endParaRPr sz="2100" b="1">
              <a:solidFill>
                <a:schemeClr val="lt1"/>
              </a:solidFill>
              <a:latin typeface="Nunito"/>
              <a:ea typeface="Nunito"/>
              <a:cs typeface="Nunito"/>
              <a:sym typeface="Nunito"/>
            </a:endParaRPr>
          </a:p>
        </p:txBody>
      </p:sp>
      <p:sp>
        <p:nvSpPr>
          <p:cNvPr id="506" name="Google Shape;506;p36"/>
          <p:cNvSpPr txBox="1">
            <a:spLocks noGrp="1"/>
          </p:cNvSpPr>
          <p:nvPr>
            <p:ph type="ctrTitle"/>
          </p:nvPr>
        </p:nvSpPr>
        <p:spPr>
          <a:xfrm flipH="1">
            <a:off x="46301" y="829800"/>
            <a:ext cx="2955300" cy="3483900"/>
          </a:xfrm>
          <a:prstGeom prst="rect">
            <a:avLst/>
          </a:prstGeom>
        </p:spPr>
        <p:txBody>
          <a:bodyPr spcFirstLastPara="1" wrap="square" lIns="68575" tIns="34275" rIns="68575" bIns="34275" anchor="ctr" anchorCtr="0">
            <a:noAutofit/>
          </a:bodyPr>
          <a:lstStyle/>
          <a:p>
            <a:pPr marL="0" lvl="0" indent="0" algn="l" rtl="0">
              <a:spcBef>
                <a:spcPts val="0"/>
              </a:spcBef>
              <a:spcAft>
                <a:spcPts val="0"/>
              </a:spcAft>
              <a:buNone/>
            </a:pPr>
            <a:r>
              <a:rPr lang="en" sz="2500" b="1" u="sng">
                <a:solidFill>
                  <a:schemeClr val="lt1"/>
                </a:solidFill>
                <a:latin typeface="Nunito"/>
                <a:ea typeface="Nunito"/>
                <a:cs typeface="Nunito"/>
                <a:sym typeface="Nunito"/>
              </a:rPr>
              <a:t>Matthew 18 </a:t>
            </a:r>
            <a:r>
              <a:rPr lang="en" sz="3400" b="1">
                <a:solidFill>
                  <a:schemeClr val="lt1"/>
                </a:solidFill>
                <a:latin typeface="Nunito"/>
                <a:ea typeface="Nunito"/>
                <a:cs typeface="Nunito"/>
                <a:sym typeface="Nunito"/>
              </a:rPr>
              <a:t>Cornerstone for the church</a:t>
            </a:r>
            <a:endParaRPr sz="3400" b="1">
              <a:solidFill>
                <a:schemeClr val="lt1"/>
              </a:solidFill>
              <a:latin typeface="Nunito"/>
              <a:ea typeface="Nunito"/>
              <a:cs typeface="Nunito"/>
              <a:sym typeface="Nunito"/>
            </a:endParaRPr>
          </a:p>
        </p:txBody>
      </p:sp>
    </p:spTree>
    <p:extLst>
      <p:ext uri="{BB962C8B-B14F-4D97-AF65-F5344CB8AC3E}">
        <p14:creationId xmlns:p14="http://schemas.microsoft.com/office/powerpoint/2010/main" val="200116455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510"/>
        <p:cNvGrpSpPr/>
        <p:nvPr/>
      </p:nvGrpSpPr>
      <p:grpSpPr>
        <a:xfrm>
          <a:off x="0" y="0"/>
          <a:ext cx="0" cy="0"/>
          <a:chOff x="0" y="0"/>
          <a:chExt cx="0" cy="0"/>
        </a:xfrm>
      </p:grpSpPr>
      <p:sp>
        <p:nvSpPr>
          <p:cNvPr id="511" name="Google Shape;511;p37"/>
          <p:cNvSpPr txBox="1">
            <a:spLocks noGrp="1"/>
          </p:cNvSpPr>
          <p:nvPr>
            <p:ph type="ctrTitle"/>
          </p:nvPr>
        </p:nvSpPr>
        <p:spPr>
          <a:xfrm flipH="1">
            <a:off x="3821275" y="1462517"/>
            <a:ext cx="4768500" cy="2571600"/>
          </a:xfrm>
          <a:prstGeom prst="rect">
            <a:avLst/>
          </a:prstGeom>
        </p:spPr>
        <p:txBody>
          <a:bodyPr spcFirstLastPara="1" wrap="square" lIns="68575" tIns="34275" rIns="68575" bIns="34275" anchor="ctr" anchorCtr="0">
            <a:noAutofit/>
          </a:bodyPr>
          <a:lstStyle/>
          <a:p>
            <a:pPr marL="0" lvl="0" indent="0" algn="l" rtl="0">
              <a:spcBef>
                <a:spcPts val="0"/>
              </a:spcBef>
              <a:spcAft>
                <a:spcPts val="0"/>
              </a:spcAft>
              <a:buNone/>
            </a:pPr>
            <a:r>
              <a:rPr lang="en" sz="3500" dirty="0">
                <a:latin typeface="Nunito ExtraBold"/>
                <a:ea typeface="Nunito ExtraBold"/>
                <a:cs typeface="Nunito ExtraBold"/>
                <a:sym typeface="Nunito ExtraBold"/>
              </a:rPr>
              <a:t>Who then is greatest in the kingdom of heaven?</a:t>
            </a:r>
            <a:endParaRPr sz="3500" dirty="0">
              <a:latin typeface="Nunito ExtraBold"/>
              <a:ea typeface="Nunito ExtraBold"/>
              <a:cs typeface="Nunito ExtraBold"/>
              <a:sym typeface="Nunito ExtraBold"/>
            </a:endParaRPr>
          </a:p>
        </p:txBody>
      </p:sp>
      <p:pic>
        <p:nvPicPr>
          <p:cNvPr id="512" name="Google Shape;512;p37"/>
          <p:cNvPicPr preferRelativeResize="0"/>
          <p:nvPr/>
        </p:nvPicPr>
        <p:blipFill>
          <a:blip r:embed="rId3">
            <a:alphaModFix/>
          </a:blip>
          <a:stretch>
            <a:fillRect/>
          </a:stretch>
        </p:blipFill>
        <p:spPr>
          <a:xfrm>
            <a:off x="554225" y="1103086"/>
            <a:ext cx="3052575" cy="3795788"/>
          </a:xfrm>
          <a:prstGeom prst="roundRect">
            <a:avLst>
              <a:gd name="adj" fmla="val 16667"/>
            </a:avLst>
          </a:prstGeom>
          <a:noFill/>
          <a:ln>
            <a:noFill/>
          </a:ln>
        </p:spPr>
      </p:pic>
      <p:sp>
        <p:nvSpPr>
          <p:cNvPr id="3" name="TextBox 2">
            <a:extLst>
              <a:ext uri="{FF2B5EF4-FFF2-40B4-BE49-F238E27FC236}">
                <a16:creationId xmlns:a16="http://schemas.microsoft.com/office/drawing/2014/main" id="{AA1C0EC0-B417-17AF-934C-B28F655FE0D0}"/>
              </a:ext>
            </a:extLst>
          </p:cNvPr>
          <p:cNvSpPr txBox="1"/>
          <p:nvPr/>
        </p:nvSpPr>
        <p:spPr>
          <a:xfrm>
            <a:off x="1371599" y="74711"/>
            <a:ext cx="7133771" cy="1015663"/>
          </a:xfrm>
          <a:prstGeom prst="rect">
            <a:avLst/>
          </a:prstGeom>
          <a:noFill/>
        </p:spPr>
        <p:txBody>
          <a:bodyPr wrap="square">
            <a:spAutoFit/>
          </a:bodyPr>
          <a:lstStyle/>
          <a:p>
            <a:r>
              <a:rPr lang="en" sz="6000" dirty="0">
                <a:solidFill>
                  <a:schemeClr val="bg1"/>
                </a:solidFill>
                <a:latin typeface="Nunito ExtraBold"/>
                <a:ea typeface="Nunito ExtraBold"/>
                <a:cs typeface="Nunito ExtraBold"/>
                <a:sym typeface="Nunito ExtraBold"/>
              </a:rPr>
              <a:t>Matthew 18 : 1-5</a:t>
            </a:r>
            <a:endParaRPr lang="en-GB" sz="6000" dirty="0">
              <a:solidFill>
                <a:schemeClr val="bg1"/>
              </a:solidFill>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516"/>
        <p:cNvGrpSpPr/>
        <p:nvPr/>
      </p:nvGrpSpPr>
      <p:grpSpPr>
        <a:xfrm>
          <a:off x="0" y="0"/>
          <a:ext cx="0" cy="0"/>
          <a:chOff x="0" y="0"/>
          <a:chExt cx="0" cy="0"/>
        </a:xfrm>
      </p:grpSpPr>
      <p:sp>
        <p:nvSpPr>
          <p:cNvPr id="517" name="Google Shape;517;p38"/>
          <p:cNvSpPr txBox="1"/>
          <p:nvPr/>
        </p:nvSpPr>
        <p:spPr>
          <a:xfrm>
            <a:off x="1393000" y="830575"/>
            <a:ext cx="2009100" cy="602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700">
                <a:solidFill>
                  <a:schemeClr val="lt1"/>
                </a:solidFill>
                <a:latin typeface="Nunito ExtraBold"/>
                <a:ea typeface="Nunito ExtraBold"/>
                <a:cs typeface="Nunito ExtraBold"/>
                <a:sym typeface="Nunito ExtraBold"/>
              </a:rPr>
              <a:t>Imperfect</a:t>
            </a:r>
            <a:endParaRPr sz="2700">
              <a:solidFill>
                <a:schemeClr val="lt1"/>
              </a:solidFill>
              <a:latin typeface="Nunito ExtraBold"/>
              <a:ea typeface="Nunito ExtraBold"/>
              <a:cs typeface="Nunito ExtraBold"/>
              <a:sym typeface="Nunito ExtraBold"/>
            </a:endParaRPr>
          </a:p>
        </p:txBody>
      </p:sp>
      <p:sp>
        <p:nvSpPr>
          <p:cNvPr id="518" name="Google Shape;518;p38"/>
          <p:cNvSpPr txBox="1"/>
          <p:nvPr/>
        </p:nvSpPr>
        <p:spPr>
          <a:xfrm>
            <a:off x="192600" y="1433275"/>
            <a:ext cx="1307700" cy="602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700">
                <a:solidFill>
                  <a:schemeClr val="lt1"/>
                </a:solidFill>
                <a:latin typeface="Nunito ExtraBold"/>
                <a:ea typeface="Nunito ExtraBold"/>
                <a:cs typeface="Nunito ExtraBold"/>
                <a:sym typeface="Nunito ExtraBold"/>
              </a:rPr>
              <a:t>Weak</a:t>
            </a:r>
            <a:endParaRPr sz="2700">
              <a:solidFill>
                <a:schemeClr val="lt1"/>
              </a:solidFill>
              <a:latin typeface="Nunito ExtraBold"/>
              <a:ea typeface="Nunito ExtraBold"/>
              <a:cs typeface="Nunito ExtraBold"/>
              <a:sym typeface="Nunito ExtraBold"/>
            </a:endParaRPr>
          </a:p>
        </p:txBody>
      </p:sp>
      <p:sp>
        <p:nvSpPr>
          <p:cNvPr id="519" name="Google Shape;519;p38"/>
          <p:cNvSpPr txBox="1"/>
          <p:nvPr/>
        </p:nvSpPr>
        <p:spPr>
          <a:xfrm>
            <a:off x="1096050" y="2189313"/>
            <a:ext cx="2009100" cy="602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700">
                <a:solidFill>
                  <a:schemeClr val="lt1"/>
                </a:solidFill>
                <a:latin typeface="Nunito ExtraBold"/>
                <a:ea typeface="Nunito ExtraBold"/>
                <a:cs typeface="Nunito ExtraBold"/>
                <a:sym typeface="Nunito ExtraBold"/>
              </a:rPr>
              <a:t>Dependant</a:t>
            </a:r>
            <a:endParaRPr sz="2700">
              <a:solidFill>
                <a:schemeClr val="lt1"/>
              </a:solidFill>
              <a:latin typeface="Nunito ExtraBold"/>
              <a:ea typeface="Nunito ExtraBold"/>
              <a:cs typeface="Nunito ExtraBold"/>
              <a:sym typeface="Nunito ExtraBold"/>
            </a:endParaRPr>
          </a:p>
        </p:txBody>
      </p:sp>
      <p:sp>
        <p:nvSpPr>
          <p:cNvPr id="520" name="Google Shape;520;p38"/>
          <p:cNvSpPr txBox="1"/>
          <p:nvPr/>
        </p:nvSpPr>
        <p:spPr>
          <a:xfrm>
            <a:off x="283075" y="2945350"/>
            <a:ext cx="2009100" cy="602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700">
                <a:solidFill>
                  <a:schemeClr val="lt1"/>
                </a:solidFill>
                <a:latin typeface="Nunito ExtraBold"/>
                <a:ea typeface="Nunito ExtraBold"/>
                <a:cs typeface="Nunito ExtraBold"/>
                <a:sym typeface="Nunito ExtraBold"/>
              </a:rPr>
              <a:t>Simple</a:t>
            </a:r>
            <a:endParaRPr sz="2700">
              <a:solidFill>
                <a:schemeClr val="lt1"/>
              </a:solidFill>
              <a:latin typeface="Nunito ExtraBold"/>
              <a:ea typeface="Nunito ExtraBold"/>
              <a:cs typeface="Nunito ExtraBold"/>
              <a:sym typeface="Nunito ExtraBold"/>
            </a:endParaRPr>
          </a:p>
        </p:txBody>
      </p:sp>
      <p:sp>
        <p:nvSpPr>
          <p:cNvPr id="521" name="Google Shape;521;p38"/>
          <p:cNvSpPr txBox="1"/>
          <p:nvPr/>
        </p:nvSpPr>
        <p:spPr>
          <a:xfrm>
            <a:off x="5026825" y="2464725"/>
            <a:ext cx="2009100" cy="602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700">
                <a:solidFill>
                  <a:schemeClr val="lt1"/>
                </a:solidFill>
                <a:latin typeface="Nunito ExtraBold"/>
                <a:ea typeface="Nunito ExtraBold"/>
                <a:cs typeface="Nunito ExtraBold"/>
                <a:sym typeface="Nunito ExtraBold"/>
              </a:rPr>
              <a:t>Submissive</a:t>
            </a:r>
            <a:endParaRPr sz="2700">
              <a:solidFill>
                <a:schemeClr val="lt1"/>
              </a:solidFill>
              <a:latin typeface="Nunito ExtraBold"/>
              <a:ea typeface="Nunito ExtraBold"/>
              <a:cs typeface="Nunito ExtraBold"/>
              <a:sym typeface="Nunito ExtraBold"/>
            </a:endParaRPr>
          </a:p>
        </p:txBody>
      </p:sp>
      <p:sp>
        <p:nvSpPr>
          <p:cNvPr id="522" name="Google Shape;522;p38"/>
          <p:cNvSpPr txBox="1"/>
          <p:nvPr/>
        </p:nvSpPr>
        <p:spPr>
          <a:xfrm>
            <a:off x="4740175" y="3630250"/>
            <a:ext cx="2009100" cy="602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700">
                <a:solidFill>
                  <a:schemeClr val="lt1"/>
                </a:solidFill>
                <a:latin typeface="Nunito ExtraBold"/>
                <a:ea typeface="Nunito ExtraBold"/>
                <a:cs typeface="Nunito ExtraBold"/>
                <a:sym typeface="Nunito ExtraBold"/>
              </a:rPr>
              <a:t>Unskilled</a:t>
            </a:r>
            <a:endParaRPr sz="2700">
              <a:solidFill>
                <a:schemeClr val="lt1"/>
              </a:solidFill>
              <a:latin typeface="Nunito ExtraBold"/>
              <a:ea typeface="Nunito ExtraBold"/>
              <a:cs typeface="Nunito ExtraBold"/>
              <a:sym typeface="Nunito ExtraBold"/>
            </a:endParaRPr>
          </a:p>
        </p:txBody>
      </p:sp>
      <p:sp>
        <p:nvSpPr>
          <p:cNvPr id="523" name="Google Shape;523;p38"/>
          <p:cNvSpPr txBox="1"/>
          <p:nvPr/>
        </p:nvSpPr>
        <p:spPr>
          <a:xfrm>
            <a:off x="1999350" y="3548050"/>
            <a:ext cx="2009100" cy="602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700">
                <a:solidFill>
                  <a:schemeClr val="lt1"/>
                </a:solidFill>
                <a:latin typeface="Nunito ExtraBold"/>
                <a:ea typeface="Nunito ExtraBold"/>
                <a:cs typeface="Nunito ExtraBold"/>
                <a:sym typeface="Nunito ExtraBold"/>
              </a:rPr>
              <a:t>Ignorant</a:t>
            </a:r>
            <a:endParaRPr sz="2700">
              <a:solidFill>
                <a:schemeClr val="lt1"/>
              </a:solidFill>
              <a:latin typeface="Nunito ExtraBold"/>
              <a:ea typeface="Nunito ExtraBold"/>
              <a:cs typeface="Nunito ExtraBold"/>
              <a:sym typeface="Nunito ExtraBold"/>
            </a:endParaRPr>
          </a:p>
        </p:txBody>
      </p:sp>
      <p:sp>
        <p:nvSpPr>
          <p:cNvPr id="524" name="Google Shape;524;p38"/>
          <p:cNvSpPr txBox="1"/>
          <p:nvPr/>
        </p:nvSpPr>
        <p:spPr>
          <a:xfrm>
            <a:off x="6963650" y="3067413"/>
            <a:ext cx="2009100" cy="602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700">
                <a:solidFill>
                  <a:schemeClr val="lt1"/>
                </a:solidFill>
                <a:latin typeface="Nunito ExtraBold"/>
                <a:ea typeface="Nunito ExtraBold"/>
                <a:cs typeface="Nunito ExtraBold"/>
                <a:sym typeface="Nunito ExtraBold"/>
              </a:rPr>
              <a:t>Stubborn</a:t>
            </a:r>
            <a:endParaRPr sz="2700">
              <a:solidFill>
                <a:schemeClr val="lt1"/>
              </a:solidFill>
              <a:latin typeface="Nunito ExtraBold"/>
              <a:ea typeface="Nunito ExtraBold"/>
              <a:cs typeface="Nunito ExtraBold"/>
              <a:sym typeface="Nunito ExtraBold"/>
            </a:endParaRPr>
          </a:p>
        </p:txBody>
      </p:sp>
      <p:sp>
        <p:nvSpPr>
          <p:cNvPr id="525" name="Google Shape;525;p38"/>
          <p:cNvSpPr txBox="1"/>
          <p:nvPr/>
        </p:nvSpPr>
        <p:spPr>
          <a:xfrm>
            <a:off x="6963650" y="4232950"/>
            <a:ext cx="2009100" cy="602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700">
                <a:solidFill>
                  <a:schemeClr val="lt1"/>
                </a:solidFill>
                <a:latin typeface="Nunito ExtraBold"/>
                <a:ea typeface="Nunito ExtraBold"/>
                <a:cs typeface="Nunito ExtraBold"/>
                <a:sym typeface="Nunito ExtraBold"/>
              </a:rPr>
              <a:t>Vulnerable</a:t>
            </a:r>
            <a:endParaRPr sz="2700">
              <a:solidFill>
                <a:schemeClr val="lt1"/>
              </a:solidFill>
              <a:latin typeface="Nunito ExtraBold"/>
              <a:ea typeface="Nunito ExtraBold"/>
              <a:cs typeface="Nunito ExtraBold"/>
              <a:sym typeface="Nunito ExtraBold"/>
            </a:endParaRPr>
          </a:p>
        </p:txBody>
      </p:sp>
      <p:sp>
        <p:nvSpPr>
          <p:cNvPr id="526" name="Google Shape;526;p38"/>
          <p:cNvSpPr txBox="1"/>
          <p:nvPr/>
        </p:nvSpPr>
        <p:spPr>
          <a:xfrm>
            <a:off x="192600" y="93925"/>
            <a:ext cx="3816000" cy="602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3900">
                <a:solidFill>
                  <a:schemeClr val="lt1"/>
                </a:solidFill>
                <a:latin typeface="Nunito ExtraBold"/>
                <a:ea typeface="Nunito ExtraBold"/>
                <a:cs typeface="Nunito ExtraBold"/>
                <a:sym typeface="Nunito ExtraBold"/>
              </a:rPr>
              <a:t>Children are…</a:t>
            </a:r>
            <a:endParaRPr sz="3900">
              <a:solidFill>
                <a:schemeClr val="lt1"/>
              </a:solidFill>
              <a:latin typeface="Nunito ExtraBold"/>
              <a:ea typeface="Nunito ExtraBold"/>
              <a:cs typeface="Nunito ExtraBold"/>
              <a:sym typeface="Nunito ExtraBold"/>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530"/>
        <p:cNvGrpSpPr/>
        <p:nvPr/>
      </p:nvGrpSpPr>
      <p:grpSpPr>
        <a:xfrm>
          <a:off x="0" y="0"/>
          <a:ext cx="0" cy="0"/>
          <a:chOff x="0" y="0"/>
          <a:chExt cx="0" cy="0"/>
        </a:xfrm>
      </p:grpSpPr>
      <p:sp>
        <p:nvSpPr>
          <p:cNvPr id="531" name="Google Shape;531;p39"/>
          <p:cNvSpPr txBox="1"/>
          <p:nvPr/>
        </p:nvSpPr>
        <p:spPr>
          <a:xfrm>
            <a:off x="0" y="3196350"/>
            <a:ext cx="9144000" cy="1261854"/>
          </a:xfrm>
          <a:prstGeom prst="rect">
            <a:avLst/>
          </a:prstGeom>
          <a:solidFill>
            <a:srgbClr val="88888C">
              <a:alpha val="58859"/>
            </a:srgbClr>
          </a:solid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GB" sz="3500" dirty="0">
                <a:solidFill>
                  <a:schemeClr val="dk1"/>
                </a:solidFill>
                <a:latin typeface="Nunito ExtraBold"/>
                <a:ea typeface="Nunito ExtraBold"/>
                <a:cs typeface="Nunito ExtraBold"/>
                <a:sym typeface="Nunito ExtraBold"/>
              </a:rPr>
              <a:t>I write to you, little children, because your sins are forgiven you for His name’s sake.</a:t>
            </a:r>
          </a:p>
        </p:txBody>
      </p:sp>
      <p:sp>
        <p:nvSpPr>
          <p:cNvPr id="3" name="TextBox 2">
            <a:extLst>
              <a:ext uri="{FF2B5EF4-FFF2-40B4-BE49-F238E27FC236}">
                <a16:creationId xmlns:a16="http://schemas.microsoft.com/office/drawing/2014/main" id="{9F6D3A8D-9063-7152-4B56-E4BB7475914E}"/>
              </a:ext>
            </a:extLst>
          </p:cNvPr>
          <p:cNvSpPr txBox="1"/>
          <p:nvPr/>
        </p:nvSpPr>
        <p:spPr>
          <a:xfrm>
            <a:off x="261256" y="750761"/>
            <a:ext cx="7032172" cy="2554545"/>
          </a:xfrm>
          <a:prstGeom prst="rect">
            <a:avLst/>
          </a:prstGeom>
          <a:noFill/>
        </p:spPr>
        <p:txBody>
          <a:bodyPr wrap="square">
            <a:spAutoFit/>
          </a:bodyPr>
          <a:lstStyle/>
          <a:p>
            <a:pPr marL="3200400" lvl="0" indent="457200" algn="ctr" rtl="0">
              <a:spcBef>
                <a:spcPts val="0"/>
              </a:spcBef>
              <a:spcAft>
                <a:spcPts val="0"/>
              </a:spcAft>
              <a:buNone/>
            </a:pPr>
            <a:r>
              <a:rPr lang="en-GB" sz="8000" b="1" dirty="0">
                <a:solidFill>
                  <a:schemeClr val="dk1"/>
                </a:solidFill>
                <a:latin typeface="Nunito ExtraBold"/>
                <a:ea typeface="Nunito ExtraBold"/>
                <a:cs typeface="Nunito ExtraBold"/>
                <a:sym typeface="Nunito ExtraBold"/>
              </a:rPr>
              <a:t>1 John 2:12</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535"/>
        <p:cNvGrpSpPr/>
        <p:nvPr/>
      </p:nvGrpSpPr>
      <p:grpSpPr>
        <a:xfrm>
          <a:off x="0" y="0"/>
          <a:ext cx="0" cy="0"/>
          <a:chOff x="0" y="0"/>
          <a:chExt cx="0" cy="0"/>
        </a:xfrm>
      </p:grpSpPr>
      <p:sp>
        <p:nvSpPr>
          <p:cNvPr id="536" name="Google Shape;536;p40"/>
          <p:cNvSpPr txBox="1">
            <a:spLocks noGrp="1"/>
          </p:cNvSpPr>
          <p:nvPr>
            <p:ph type="ctrTitle"/>
          </p:nvPr>
        </p:nvSpPr>
        <p:spPr>
          <a:xfrm flipH="1">
            <a:off x="121345" y="4095800"/>
            <a:ext cx="9153283" cy="678600"/>
          </a:xfrm>
          <a:prstGeom prst="rect">
            <a:avLst/>
          </a:prstGeom>
        </p:spPr>
        <p:txBody>
          <a:bodyPr spcFirstLastPara="1" wrap="square" lIns="68575" tIns="34275" rIns="68575" bIns="34275" anchor="ctr" anchorCtr="0">
            <a:noAutofit/>
          </a:bodyPr>
          <a:lstStyle/>
          <a:p>
            <a:pPr marL="0" lvl="0" indent="0" algn="ctr" rtl="0">
              <a:lnSpc>
                <a:spcPct val="115000"/>
              </a:lnSpc>
              <a:spcBef>
                <a:spcPts val="1200"/>
              </a:spcBef>
              <a:spcAft>
                <a:spcPts val="0"/>
              </a:spcAft>
              <a:buNone/>
            </a:pPr>
            <a:r>
              <a:rPr lang="en" sz="4800" b="1" u="sng" dirty="0">
                <a:solidFill>
                  <a:schemeClr val="lt1"/>
                </a:solidFill>
                <a:latin typeface="Nunito"/>
                <a:ea typeface="Nunito"/>
                <a:cs typeface="Nunito"/>
                <a:sym typeface="Nunito"/>
              </a:rPr>
              <a:t>Childlikeness of the believer</a:t>
            </a:r>
            <a:endParaRPr sz="4800" b="1" u="sng" dirty="0">
              <a:solidFill>
                <a:schemeClr val="lt1"/>
              </a:solidFill>
              <a:latin typeface="Nunito"/>
              <a:ea typeface="Nunito"/>
              <a:cs typeface="Nunito"/>
              <a:sym typeface="Nunito"/>
            </a:endParaRPr>
          </a:p>
        </p:txBody>
      </p:sp>
      <p:sp>
        <p:nvSpPr>
          <p:cNvPr id="537" name="Google Shape;537;p40"/>
          <p:cNvSpPr txBox="1"/>
          <p:nvPr/>
        </p:nvSpPr>
        <p:spPr>
          <a:xfrm>
            <a:off x="-285637" y="-51324"/>
            <a:ext cx="4796971" cy="923299"/>
          </a:xfrm>
          <a:prstGeom prst="rect">
            <a:avLst/>
          </a:prstGeom>
          <a:noFill/>
          <a:ln>
            <a:noFill/>
          </a:ln>
        </p:spPr>
        <p:txBody>
          <a:bodyPr spcFirstLastPara="1" wrap="square" lIns="91425" tIns="91425" rIns="91425" bIns="91425" anchor="t" anchorCtr="0">
            <a:spAutoFit/>
          </a:bodyPr>
          <a:lstStyle/>
          <a:p>
            <a:pPr marL="457200" lvl="0" indent="0" algn="l" rtl="0">
              <a:spcBef>
                <a:spcPts val="0"/>
              </a:spcBef>
              <a:spcAft>
                <a:spcPts val="0"/>
              </a:spcAft>
              <a:buNone/>
            </a:pPr>
            <a:r>
              <a:rPr lang="en" sz="4800" dirty="0">
                <a:solidFill>
                  <a:schemeClr val="lt1"/>
                </a:solidFill>
                <a:latin typeface="Nunito SemiBold"/>
                <a:ea typeface="Nunito SemiBold"/>
                <a:cs typeface="Nunito SemiBold"/>
                <a:sym typeface="Nunito SemiBold"/>
              </a:rPr>
              <a:t>WE ARE NOT</a:t>
            </a:r>
            <a:endParaRPr sz="4800" dirty="0">
              <a:solidFill>
                <a:schemeClr val="lt1"/>
              </a:solidFill>
              <a:latin typeface="Nunito SemiBold"/>
              <a:ea typeface="Nunito SemiBold"/>
              <a:cs typeface="Nunito SemiBold"/>
              <a:sym typeface="Nunito SemiBold"/>
            </a:endParaRPr>
          </a:p>
        </p:txBody>
      </p:sp>
      <p:sp>
        <p:nvSpPr>
          <p:cNvPr id="538" name="Google Shape;538;p40"/>
          <p:cNvSpPr txBox="1"/>
          <p:nvPr/>
        </p:nvSpPr>
        <p:spPr>
          <a:xfrm>
            <a:off x="4641450" y="140575"/>
            <a:ext cx="4192800" cy="3740400"/>
          </a:xfrm>
          <a:prstGeom prst="rect">
            <a:avLst/>
          </a:prstGeom>
          <a:noFill/>
          <a:ln>
            <a:noFill/>
          </a:ln>
        </p:spPr>
        <p:txBody>
          <a:bodyPr spcFirstLastPara="1" wrap="square" lIns="91425" tIns="91425" rIns="91425" bIns="91425" anchor="t" anchorCtr="0">
            <a:spAutoFit/>
          </a:bodyPr>
          <a:lstStyle/>
          <a:p>
            <a:pPr marL="457200" lvl="0" indent="-438150" algn="l" rtl="0">
              <a:spcBef>
                <a:spcPts val="0"/>
              </a:spcBef>
              <a:spcAft>
                <a:spcPts val="0"/>
              </a:spcAft>
              <a:buClr>
                <a:schemeClr val="lt1"/>
              </a:buClr>
              <a:buSzPts val="3300"/>
              <a:buFont typeface="Nunito SemiBold"/>
              <a:buChar char="●"/>
            </a:pPr>
            <a:r>
              <a:rPr lang="en" sz="3300">
                <a:solidFill>
                  <a:schemeClr val="lt1"/>
                </a:solidFill>
                <a:latin typeface="Nunito SemiBold"/>
                <a:ea typeface="Nunito SemiBold"/>
                <a:cs typeface="Nunito SemiBold"/>
                <a:sym typeface="Nunito SemiBold"/>
              </a:rPr>
              <a:t>The high and the mighty </a:t>
            </a:r>
            <a:endParaRPr sz="3300">
              <a:solidFill>
                <a:schemeClr val="lt1"/>
              </a:solidFill>
              <a:latin typeface="Nunito SemiBold"/>
              <a:ea typeface="Nunito SemiBold"/>
              <a:cs typeface="Nunito SemiBold"/>
              <a:sym typeface="Nunito SemiBold"/>
            </a:endParaRPr>
          </a:p>
          <a:p>
            <a:pPr marL="457200" lvl="0" indent="-438150" algn="l" rtl="0">
              <a:spcBef>
                <a:spcPts val="0"/>
              </a:spcBef>
              <a:spcAft>
                <a:spcPts val="0"/>
              </a:spcAft>
              <a:buClr>
                <a:schemeClr val="lt1"/>
              </a:buClr>
              <a:buSzPts val="3300"/>
              <a:buFont typeface="Nunito SemiBold"/>
              <a:buChar char="●"/>
            </a:pPr>
            <a:r>
              <a:rPr lang="en" sz="3300">
                <a:solidFill>
                  <a:schemeClr val="lt1"/>
                </a:solidFill>
                <a:latin typeface="Nunito SemiBold"/>
                <a:ea typeface="Nunito SemiBold"/>
                <a:cs typeface="Nunito SemiBold"/>
                <a:sym typeface="Nunito SemiBold"/>
              </a:rPr>
              <a:t>Noble</a:t>
            </a:r>
            <a:endParaRPr sz="3300">
              <a:solidFill>
                <a:schemeClr val="lt1"/>
              </a:solidFill>
              <a:latin typeface="Nunito SemiBold"/>
              <a:ea typeface="Nunito SemiBold"/>
              <a:cs typeface="Nunito SemiBold"/>
              <a:sym typeface="Nunito SemiBold"/>
            </a:endParaRPr>
          </a:p>
          <a:p>
            <a:pPr marL="457200" lvl="0" indent="-438150" algn="l" rtl="0">
              <a:spcBef>
                <a:spcPts val="0"/>
              </a:spcBef>
              <a:spcAft>
                <a:spcPts val="0"/>
              </a:spcAft>
              <a:buClr>
                <a:schemeClr val="lt1"/>
              </a:buClr>
              <a:buSzPts val="3300"/>
              <a:buFont typeface="Nunito SemiBold"/>
              <a:buChar char="●"/>
            </a:pPr>
            <a:r>
              <a:rPr lang="en" sz="3300">
                <a:solidFill>
                  <a:schemeClr val="lt1"/>
                </a:solidFill>
                <a:latin typeface="Nunito SemiBold"/>
                <a:ea typeface="Nunito SemiBold"/>
                <a:cs typeface="Nunito SemiBold"/>
                <a:sym typeface="Nunito SemiBold"/>
              </a:rPr>
              <a:t>The lofty</a:t>
            </a:r>
            <a:endParaRPr sz="3300">
              <a:solidFill>
                <a:schemeClr val="lt1"/>
              </a:solidFill>
              <a:latin typeface="Nunito SemiBold"/>
              <a:ea typeface="Nunito SemiBold"/>
              <a:cs typeface="Nunito SemiBold"/>
              <a:sym typeface="Nunito SemiBold"/>
            </a:endParaRPr>
          </a:p>
          <a:p>
            <a:pPr marL="457200" lvl="0" indent="-438150" algn="l" rtl="0">
              <a:spcBef>
                <a:spcPts val="0"/>
              </a:spcBef>
              <a:spcAft>
                <a:spcPts val="0"/>
              </a:spcAft>
              <a:buClr>
                <a:schemeClr val="lt1"/>
              </a:buClr>
              <a:buSzPts val="3300"/>
              <a:buFont typeface="Nunito SemiBold"/>
              <a:buChar char="●"/>
            </a:pPr>
            <a:r>
              <a:rPr lang="en" sz="3300">
                <a:solidFill>
                  <a:schemeClr val="lt1"/>
                </a:solidFill>
                <a:latin typeface="Nunito SemiBold"/>
                <a:ea typeface="Nunito SemiBold"/>
                <a:cs typeface="Nunito SemiBold"/>
                <a:sym typeface="Nunito SemiBold"/>
              </a:rPr>
              <a:t>Mature</a:t>
            </a:r>
            <a:endParaRPr sz="3300">
              <a:solidFill>
                <a:schemeClr val="lt1"/>
              </a:solidFill>
              <a:latin typeface="Nunito SemiBold"/>
              <a:ea typeface="Nunito SemiBold"/>
              <a:cs typeface="Nunito SemiBold"/>
              <a:sym typeface="Nunito SemiBold"/>
            </a:endParaRPr>
          </a:p>
          <a:p>
            <a:pPr marL="457200" lvl="0" indent="-438150" algn="l" rtl="0">
              <a:spcBef>
                <a:spcPts val="0"/>
              </a:spcBef>
              <a:spcAft>
                <a:spcPts val="0"/>
              </a:spcAft>
              <a:buClr>
                <a:schemeClr val="lt1"/>
              </a:buClr>
              <a:buSzPts val="3300"/>
              <a:buFont typeface="Nunito SemiBold"/>
              <a:buChar char="●"/>
            </a:pPr>
            <a:r>
              <a:rPr lang="en" sz="3300">
                <a:solidFill>
                  <a:schemeClr val="lt1"/>
                </a:solidFill>
                <a:latin typeface="Nunito SemiBold"/>
                <a:ea typeface="Nunito SemiBold"/>
                <a:cs typeface="Nunito SemiBold"/>
                <a:sym typeface="Nunito SemiBold"/>
              </a:rPr>
              <a:t>Adults nor the profound</a:t>
            </a:r>
            <a:endParaRPr sz="3300">
              <a:solidFill>
                <a:schemeClr val="lt1"/>
              </a:solidFill>
              <a:latin typeface="Nunito SemiBold"/>
              <a:ea typeface="Nunito SemiBold"/>
              <a:cs typeface="Nunito SemiBold"/>
              <a:sym typeface="Nunito SemiBold"/>
            </a:endParaRPr>
          </a:p>
        </p:txBody>
      </p:sp>
      <p:pic>
        <p:nvPicPr>
          <p:cNvPr id="2" name="Picture 1">
            <a:extLst>
              <a:ext uri="{FF2B5EF4-FFF2-40B4-BE49-F238E27FC236}">
                <a16:creationId xmlns:a16="http://schemas.microsoft.com/office/drawing/2014/main" id="{549749EC-9B68-EF8F-C588-B2FA2452BCAA}"/>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10000" b="90000" l="10000" r="90000">
                        <a14:foregroundMark x1="73600" y1="18800" x2="76800" y2="26800"/>
                        <a14:foregroundMark x1="65600" y1="23600" x2="70800" y2="22000"/>
                      </a14:backgroundRemoval>
                    </a14:imgEffect>
                  </a14:imgLayer>
                </a14:imgProps>
              </a:ext>
            </a:extLst>
          </a:blip>
          <a:stretch>
            <a:fillRect/>
          </a:stretch>
        </p:blipFill>
        <p:spPr>
          <a:xfrm>
            <a:off x="121346" y="288518"/>
            <a:ext cx="3983007" cy="3983007"/>
          </a:xfrm>
          <a:prstGeom prst="rect">
            <a:avLst/>
          </a:prstGeom>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542"/>
        <p:cNvGrpSpPr/>
        <p:nvPr/>
      </p:nvGrpSpPr>
      <p:grpSpPr>
        <a:xfrm>
          <a:off x="0" y="0"/>
          <a:ext cx="0" cy="0"/>
          <a:chOff x="0" y="0"/>
          <a:chExt cx="0" cy="0"/>
        </a:xfrm>
      </p:grpSpPr>
      <p:sp>
        <p:nvSpPr>
          <p:cNvPr id="543" name="Google Shape;543;p41"/>
          <p:cNvSpPr txBox="1">
            <a:spLocks noGrp="1"/>
          </p:cNvSpPr>
          <p:nvPr>
            <p:ph type="ctrTitle"/>
          </p:nvPr>
        </p:nvSpPr>
        <p:spPr>
          <a:xfrm flipH="1">
            <a:off x="4659086" y="883586"/>
            <a:ext cx="4572000" cy="3889800"/>
          </a:xfrm>
          <a:prstGeom prst="rect">
            <a:avLst/>
          </a:prstGeom>
        </p:spPr>
        <p:txBody>
          <a:bodyPr spcFirstLastPara="1" wrap="square" lIns="68575" tIns="34275" rIns="68575" bIns="34275" anchor="b" anchorCtr="0">
            <a:noAutofit/>
          </a:bodyPr>
          <a:lstStyle/>
          <a:p>
            <a:pPr marL="0" lvl="0" indent="0" algn="l" rtl="0">
              <a:spcBef>
                <a:spcPts val="0"/>
              </a:spcBef>
              <a:spcAft>
                <a:spcPts val="0"/>
              </a:spcAft>
              <a:buNone/>
            </a:pPr>
            <a:r>
              <a:rPr lang="en" sz="4600" dirty="0">
                <a:latin typeface="Nunito SemiBold"/>
                <a:ea typeface="Nunito SemiBold"/>
                <a:cs typeface="Nunito SemiBold"/>
                <a:sym typeface="Nunito SemiBold"/>
              </a:rPr>
              <a:t>At that time the disciples came to Jesus, saying, “Who then is greatest in the kingdom of heaven?”</a:t>
            </a:r>
            <a:endParaRPr sz="4600" dirty="0">
              <a:latin typeface="Nunito SemiBold"/>
              <a:ea typeface="Nunito SemiBold"/>
              <a:cs typeface="Nunito SemiBold"/>
              <a:sym typeface="Nunito SemiBold"/>
            </a:endParaRPr>
          </a:p>
        </p:txBody>
      </p:sp>
      <p:sp>
        <p:nvSpPr>
          <p:cNvPr id="544" name="Google Shape;544;p41"/>
          <p:cNvSpPr txBox="1">
            <a:spLocks noGrp="1"/>
          </p:cNvSpPr>
          <p:nvPr>
            <p:ph type="subTitle" idx="1"/>
          </p:nvPr>
        </p:nvSpPr>
        <p:spPr>
          <a:xfrm>
            <a:off x="0" y="0"/>
            <a:ext cx="4615543" cy="1857829"/>
          </a:xfrm>
          <a:prstGeom prst="rect">
            <a:avLst/>
          </a:prstGeom>
          <a:solidFill>
            <a:srgbClr val="0F2732"/>
          </a:solidFill>
        </p:spPr>
        <p:style>
          <a:lnRef idx="0">
            <a:schemeClr val="accent4"/>
          </a:lnRef>
          <a:fillRef idx="3">
            <a:schemeClr val="accent4"/>
          </a:fillRef>
          <a:effectRef idx="3">
            <a:schemeClr val="accent4"/>
          </a:effectRef>
          <a:fontRef idx="minor">
            <a:schemeClr val="lt1"/>
          </a:fontRef>
        </p:style>
        <p:txBody>
          <a:bodyPr spcFirstLastPara="1" wrap="square" lIns="68575" tIns="34275" rIns="68575" bIns="34275" anchor="t" anchorCtr="0">
            <a:noAutofit/>
          </a:bodyPr>
          <a:lstStyle/>
          <a:p>
            <a:pPr marL="0" lvl="0" indent="0" algn="ctr" rtl="0">
              <a:spcBef>
                <a:spcPts val="800"/>
              </a:spcBef>
              <a:spcAft>
                <a:spcPts val="0"/>
              </a:spcAft>
              <a:buNone/>
            </a:pPr>
            <a:r>
              <a:rPr lang="en" sz="5400" dirty="0">
                <a:latin typeface="Nunito ExtraBold"/>
                <a:ea typeface="Nunito ExtraBold"/>
                <a:cs typeface="Nunito ExtraBold"/>
                <a:sym typeface="Nunito ExtraBold"/>
              </a:rPr>
              <a:t>Matthew</a:t>
            </a:r>
            <a:endParaRPr sz="5400" dirty="0">
              <a:latin typeface="Nunito ExtraBold"/>
              <a:ea typeface="Nunito ExtraBold"/>
              <a:cs typeface="Nunito ExtraBold"/>
              <a:sym typeface="Nunito ExtraBold"/>
            </a:endParaRPr>
          </a:p>
          <a:p>
            <a:pPr marL="0" lvl="0" indent="0" algn="ctr" rtl="0">
              <a:spcBef>
                <a:spcPts val="800"/>
              </a:spcBef>
              <a:spcAft>
                <a:spcPts val="0"/>
              </a:spcAft>
              <a:buNone/>
            </a:pPr>
            <a:r>
              <a:rPr lang="en" sz="5400" dirty="0">
                <a:latin typeface="Nunito ExtraBold"/>
                <a:ea typeface="Nunito ExtraBold"/>
                <a:cs typeface="Nunito ExtraBold"/>
                <a:sym typeface="Nunito ExtraBold"/>
              </a:rPr>
              <a:t>18 : 1</a:t>
            </a:r>
            <a:endParaRPr sz="5400" dirty="0">
              <a:latin typeface="Nunito ExtraBold"/>
              <a:ea typeface="Nunito ExtraBold"/>
              <a:cs typeface="Nunito ExtraBold"/>
              <a:sym typeface="Nunito ExtraBold"/>
            </a:endParaRPr>
          </a:p>
        </p:txBody>
      </p:sp>
      <p:pic>
        <p:nvPicPr>
          <p:cNvPr id="2" name="Picture 1">
            <a:extLst>
              <a:ext uri="{FF2B5EF4-FFF2-40B4-BE49-F238E27FC236}">
                <a16:creationId xmlns:a16="http://schemas.microsoft.com/office/drawing/2014/main" id="{78ADCC14-0B4D-4C61-746D-A7A011F5CB99}"/>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6661" b="89965" l="9945" r="89986">
                        <a14:foregroundMark x1="12362" y1="20156" x2="22307" y2="61419"/>
                        <a14:foregroundMark x1="22307" y1="61419" x2="23273" y2="86592"/>
                        <a14:foregroundMark x1="14503" y1="37976" x2="10704" y2="54758"/>
                        <a14:foregroundMark x1="10704" y1="54758" x2="10704" y2="55277"/>
                        <a14:foregroundMark x1="34807" y1="6661" x2="35152" y2="64446"/>
                        <a14:foregroundMark x1="86740" y1="28460" x2="86740" y2="35986"/>
                      </a14:backgroundRemoval>
                    </a14:imgEffect>
                  </a14:imgLayer>
                </a14:imgProps>
              </a:ext>
            </a:extLst>
          </a:blip>
          <a:stretch>
            <a:fillRect/>
          </a:stretch>
        </p:blipFill>
        <p:spPr>
          <a:xfrm>
            <a:off x="-176544" y="1419973"/>
            <a:ext cx="5154944" cy="4115411"/>
          </a:xfrm>
          <a:prstGeom prst="rect">
            <a:avLst/>
          </a:prstGeom>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548"/>
        <p:cNvGrpSpPr/>
        <p:nvPr/>
      </p:nvGrpSpPr>
      <p:grpSpPr>
        <a:xfrm>
          <a:off x="0" y="0"/>
          <a:ext cx="0" cy="0"/>
          <a:chOff x="0" y="0"/>
          <a:chExt cx="0" cy="0"/>
        </a:xfrm>
      </p:grpSpPr>
      <p:sp>
        <p:nvSpPr>
          <p:cNvPr id="549" name="Google Shape;549;p42"/>
          <p:cNvSpPr txBox="1"/>
          <p:nvPr/>
        </p:nvSpPr>
        <p:spPr>
          <a:xfrm>
            <a:off x="0" y="93750"/>
            <a:ext cx="3495900" cy="5694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2500">
                <a:solidFill>
                  <a:schemeClr val="lt1"/>
                </a:solidFill>
                <a:latin typeface="Nunito ExtraBold"/>
                <a:ea typeface="Nunito ExtraBold"/>
                <a:cs typeface="Nunito ExtraBold"/>
                <a:sym typeface="Nunito ExtraBold"/>
              </a:rPr>
              <a:t>Preceding event…</a:t>
            </a:r>
            <a:endParaRPr sz="400">
              <a:solidFill>
                <a:schemeClr val="lt1"/>
              </a:solidFill>
            </a:endParaRPr>
          </a:p>
        </p:txBody>
      </p:sp>
      <p:sp>
        <p:nvSpPr>
          <p:cNvPr id="550" name="Google Shape;550;p42"/>
          <p:cNvSpPr txBox="1"/>
          <p:nvPr/>
        </p:nvSpPr>
        <p:spPr>
          <a:xfrm>
            <a:off x="4732800" y="174125"/>
            <a:ext cx="4411200" cy="2215961"/>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6600" dirty="0">
                <a:solidFill>
                  <a:schemeClr val="dk1"/>
                </a:solidFill>
                <a:latin typeface="Nunito ExtraBold"/>
                <a:ea typeface="Nunito ExtraBold"/>
                <a:cs typeface="Nunito ExtraBold"/>
                <a:sym typeface="Nunito ExtraBold"/>
              </a:rPr>
              <a:t>Matthew 17:24 - 27</a:t>
            </a:r>
            <a:endParaRPr sz="3600" dirty="0">
              <a:solidFill>
                <a:schemeClr val="dk1"/>
              </a:solidFill>
            </a:endParaRPr>
          </a:p>
        </p:txBody>
      </p:sp>
      <p:sp>
        <p:nvSpPr>
          <p:cNvPr id="551" name="Google Shape;551;p42"/>
          <p:cNvSpPr txBox="1"/>
          <p:nvPr/>
        </p:nvSpPr>
        <p:spPr>
          <a:xfrm>
            <a:off x="0" y="4035300"/>
            <a:ext cx="9144000" cy="1108200"/>
          </a:xfrm>
          <a:prstGeom prst="rect">
            <a:avLst/>
          </a:prstGeom>
          <a:solidFill>
            <a:srgbClr val="02222B"/>
          </a:solidFill>
          <a:ln>
            <a:noFill/>
          </a:ln>
        </p:spPr>
        <p:txBody>
          <a:bodyPr spcFirstLastPara="1" wrap="square" lIns="91425" tIns="91425" rIns="91425" bIns="91425" anchor="t" anchorCtr="0">
            <a:spAutoFit/>
          </a:bodyPr>
          <a:lstStyle/>
          <a:p>
            <a:pPr marL="457200" lvl="0" indent="-419100" algn="l" rtl="0">
              <a:spcBef>
                <a:spcPts val="0"/>
              </a:spcBef>
              <a:spcAft>
                <a:spcPts val="0"/>
              </a:spcAft>
              <a:buClr>
                <a:schemeClr val="lt1"/>
              </a:buClr>
              <a:buSzPts val="3000"/>
              <a:buFont typeface="Nunito"/>
              <a:buChar char="❖"/>
            </a:pPr>
            <a:r>
              <a:rPr lang="en" sz="3000" b="1">
                <a:solidFill>
                  <a:schemeClr val="lt1"/>
                </a:solidFill>
                <a:latin typeface="Nunito"/>
                <a:ea typeface="Nunito"/>
                <a:cs typeface="Nunito"/>
                <a:sym typeface="Nunito"/>
              </a:rPr>
              <a:t>Believer’s responsibility in the world.</a:t>
            </a:r>
            <a:endParaRPr sz="3000" b="1">
              <a:solidFill>
                <a:schemeClr val="lt1"/>
              </a:solidFill>
              <a:latin typeface="Nunito"/>
              <a:ea typeface="Nunito"/>
              <a:cs typeface="Nunito"/>
              <a:sym typeface="Nunito"/>
            </a:endParaRPr>
          </a:p>
          <a:p>
            <a:pPr marL="457200" lvl="0" indent="-419100" algn="l" rtl="0">
              <a:spcBef>
                <a:spcPts val="0"/>
              </a:spcBef>
              <a:spcAft>
                <a:spcPts val="0"/>
              </a:spcAft>
              <a:buClr>
                <a:schemeClr val="lt1"/>
              </a:buClr>
              <a:buSzPts val="3000"/>
              <a:buFont typeface="Nunito"/>
              <a:buChar char="❖"/>
            </a:pPr>
            <a:r>
              <a:rPr lang="en" sz="3000" b="1">
                <a:solidFill>
                  <a:schemeClr val="lt1"/>
                </a:solidFill>
                <a:latin typeface="Nunito"/>
                <a:ea typeface="Nunito"/>
                <a:cs typeface="Nunito"/>
                <a:sym typeface="Nunito"/>
              </a:rPr>
              <a:t>How to operate as citizens of the world.</a:t>
            </a:r>
            <a:endParaRPr sz="3000" b="1">
              <a:solidFill>
                <a:schemeClr val="lt1"/>
              </a:solidFill>
              <a:latin typeface="Nunito"/>
              <a:ea typeface="Nunito"/>
              <a:cs typeface="Nunito"/>
              <a:sym typeface="Nunito"/>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555"/>
        <p:cNvGrpSpPr/>
        <p:nvPr/>
      </p:nvGrpSpPr>
      <p:grpSpPr>
        <a:xfrm>
          <a:off x="0" y="0"/>
          <a:ext cx="0" cy="0"/>
          <a:chOff x="0" y="0"/>
          <a:chExt cx="0" cy="0"/>
        </a:xfrm>
      </p:grpSpPr>
      <p:sp>
        <p:nvSpPr>
          <p:cNvPr id="556" name="Google Shape;556;p43"/>
          <p:cNvSpPr txBox="1"/>
          <p:nvPr/>
        </p:nvSpPr>
        <p:spPr>
          <a:xfrm>
            <a:off x="0" y="4229500"/>
            <a:ext cx="9144000" cy="738900"/>
          </a:xfrm>
          <a:prstGeom prst="rect">
            <a:avLst/>
          </a:prstGeom>
          <a:solidFill>
            <a:srgbClr val="0C161E"/>
          </a:solid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3600">
                <a:solidFill>
                  <a:schemeClr val="lt1"/>
                </a:solidFill>
                <a:latin typeface="Nunito SemiBold"/>
                <a:ea typeface="Nunito SemiBold"/>
                <a:cs typeface="Nunito SemiBold"/>
                <a:sym typeface="Nunito SemiBold"/>
              </a:rPr>
              <a:t>How to operate as children of God?</a:t>
            </a:r>
            <a:endParaRPr sz="3600">
              <a:solidFill>
                <a:schemeClr val="lt1"/>
              </a:solidFill>
              <a:latin typeface="Nunito SemiBold"/>
              <a:ea typeface="Nunito SemiBold"/>
              <a:cs typeface="Nunito SemiBold"/>
              <a:sym typeface="Nunito SemiBold"/>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560"/>
        <p:cNvGrpSpPr/>
        <p:nvPr/>
      </p:nvGrpSpPr>
      <p:grpSpPr>
        <a:xfrm>
          <a:off x="0" y="0"/>
          <a:ext cx="0" cy="0"/>
          <a:chOff x="0" y="0"/>
          <a:chExt cx="0" cy="0"/>
        </a:xfrm>
      </p:grpSpPr>
      <p:sp>
        <p:nvSpPr>
          <p:cNvPr id="561" name="Google Shape;561;p44"/>
          <p:cNvSpPr>
            <a:spLocks noGrp="1"/>
          </p:cNvSpPr>
          <p:nvPr>
            <p:ph type="pic" idx="2"/>
          </p:nvPr>
        </p:nvSpPr>
        <p:spPr>
          <a:xfrm>
            <a:off x="157396" y="984181"/>
            <a:ext cx="9158991" cy="3424500"/>
          </a:xfrm>
          <a:prstGeom prst="rect">
            <a:avLst/>
          </a:prstGeom>
        </p:spPr>
        <p:txBody>
          <a:bodyPr spcFirstLastPara="1" wrap="square" lIns="68575" tIns="34275" rIns="68575" bIns="34275" anchor="t" anchorCtr="0">
            <a:noAutofit/>
          </a:bodyPr>
          <a:lstStyle/>
          <a:p>
            <a:pPr marL="0" lvl="0" indent="0" algn="l" rtl="0">
              <a:spcBef>
                <a:spcPts val="800"/>
              </a:spcBef>
              <a:spcAft>
                <a:spcPts val="0"/>
              </a:spcAft>
              <a:buNone/>
            </a:pPr>
            <a:r>
              <a:rPr lang="en" sz="3000" dirty="0">
                <a:solidFill>
                  <a:schemeClr val="lt1"/>
                </a:solidFill>
                <a:latin typeface="Nunito SemiBold"/>
                <a:ea typeface="Nunito SemiBold"/>
                <a:cs typeface="Nunito SemiBold"/>
                <a:sym typeface="Nunito SemiBold"/>
              </a:rPr>
              <a:t>Then He came to Capernaum. And when He was in the house He asked them, “What was it you disputed among yourselves on the road?” But they kept silent, for on the road they had disputed among themselves who would be the greatest.</a:t>
            </a:r>
            <a:endParaRPr sz="3000" dirty="0">
              <a:solidFill>
                <a:schemeClr val="lt1"/>
              </a:solidFill>
              <a:latin typeface="Nunito SemiBold"/>
              <a:ea typeface="Nunito SemiBold"/>
              <a:cs typeface="Nunito SemiBold"/>
              <a:sym typeface="Nunito SemiBold"/>
            </a:endParaRPr>
          </a:p>
        </p:txBody>
      </p:sp>
      <p:sp>
        <p:nvSpPr>
          <p:cNvPr id="3" name="TextBox 2">
            <a:extLst>
              <a:ext uri="{FF2B5EF4-FFF2-40B4-BE49-F238E27FC236}">
                <a16:creationId xmlns:a16="http://schemas.microsoft.com/office/drawing/2014/main" id="{675A9181-34B6-0D23-AA52-52B99CB988F8}"/>
              </a:ext>
            </a:extLst>
          </p:cNvPr>
          <p:cNvSpPr txBox="1"/>
          <p:nvPr/>
        </p:nvSpPr>
        <p:spPr>
          <a:xfrm>
            <a:off x="-4991725" y="90243"/>
            <a:ext cx="13808697" cy="1323439"/>
          </a:xfrm>
          <a:prstGeom prst="rect">
            <a:avLst/>
          </a:prstGeom>
          <a:noFill/>
        </p:spPr>
        <p:txBody>
          <a:bodyPr wrap="square">
            <a:spAutoFit/>
          </a:bodyPr>
          <a:lstStyle/>
          <a:p>
            <a:pPr marL="4572000" lvl="0" indent="457200" algn="ctr" rtl="0">
              <a:spcBef>
                <a:spcPts val="800"/>
              </a:spcBef>
              <a:spcAft>
                <a:spcPts val="0"/>
              </a:spcAft>
              <a:buNone/>
            </a:pPr>
            <a:r>
              <a:rPr lang="en-GB" sz="8000" dirty="0">
                <a:solidFill>
                  <a:schemeClr val="lt1"/>
                </a:solidFill>
                <a:latin typeface="Nunito SemiBold"/>
                <a:ea typeface="Nunito SemiBold"/>
                <a:cs typeface="Nunito SemiBold"/>
                <a:sym typeface="Nunito SemiBold"/>
              </a:rPr>
              <a:t>Mark 9:33-34</a:t>
            </a:r>
          </a:p>
        </p:txBody>
      </p:sp>
      <p:pic>
        <p:nvPicPr>
          <p:cNvPr id="4" name="Picture 3">
            <a:extLst>
              <a:ext uri="{FF2B5EF4-FFF2-40B4-BE49-F238E27FC236}">
                <a16:creationId xmlns:a16="http://schemas.microsoft.com/office/drawing/2014/main" id="{06C4BD3B-E65C-F937-1C10-AC0CCD5AA1C4}"/>
              </a:ext>
            </a:extLst>
          </p:cNvPr>
          <p:cNvPicPr>
            <a:picLocks noChangeAspect="1"/>
          </p:cNvPicPr>
          <p:nvPr/>
        </p:nvPicPr>
        <p:blipFill>
          <a:blip r:embed="rId3"/>
          <a:stretch>
            <a:fillRect/>
          </a:stretch>
        </p:blipFill>
        <p:spPr>
          <a:xfrm>
            <a:off x="1311640" y="1678898"/>
            <a:ext cx="6084132" cy="4861984"/>
          </a:xfrm>
          <a:prstGeom prst="rect">
            <a:avLst/>
          </a:prstGeom>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565"/>
        <p:cNvGrpSpPr/>
        <p:nvPr/>
      </p:nvGrpSpPr>
      <p:grpSpPr>
        <a:xfrm>
          <a:off x="0" y="0"/>
          <a:ext cx="0" cy="0"/>
          <a:chOff x="0" y="0"/>
          <a:chExt cx="0" cy="0"/>
        </a:xfrm>
      </p:grpSpPr>
      <p:sp>
        <p:nvSpPr>
          <p:cNvPr id="566" name="Google Shape;566;p45"/>
          <p:cNvSpPr>
            <a:spLocks noGrp="1"/>
          </p:cNvSpPr>
          <p:nvPr>
            <p:ph type="pic" idx="2"/>
          </p:nvPr>
        </p:nvSpPr>
        <p:spPr>
          <a:xfrm>
            <a:off x="0" y="1125091"/>
            <a:ext cx="9144000" cy="2158800"/>
          </a:xfrm>
          <a:prstGeom prst="rect">
            <a:avLst/>
          </a:prstGeom>
        </p:spPr>
        <p:txBody>
          <a:bodyPr spcFirstLastPara="1" wrap="square" lIns="68575" tIns="34275" rIns="68575" bIns="34275" anchor="t" anchorCtr="0">
            <a:noAutofit/>
          </a:bodyPr>
          <a:lstStyle/>
          <a:p>
            <a:pPr marL="0" lvl="0" indent="0" algn="ctr" rtl="0">
              <a:spcBef>
                <a:spcPts val="800"/>
              </a:spcBef>
              <a:spcAft>
                <a:spcPts val="0"/>
              </a:spcAft>
              <a:buNone/>
            </a:pPr>
            <a:r>
              <a:rPr lang="en" sz="3200" dirty="0">
                <a:solidFill>
                  <a:schemeClr val="lt1"/>
                </a:solidFill>
                <a:latin typeface="Nunito SemiBold"/>
                <a:ea typeface="Nunito SemiBold"/>
                <a:cs typeface="Nunito SemiBold"/>
                <a:sym typeface="Nunito SemiBold"/>
              </a:rPr>
              <a:t>Then Jesus said to His disciples, “If anyone desires to come after Me, let him deny himself, and take up his cross, and follow Me</a:t>
            </a:r>
            <a:endParaRPr sz="3200" dirty="0">
              <a:solidFill>
                <a:schemeClr val="lt1"/>
              </a:solidFill>
              <a:latin typeface="Nunito SemiBold"/>
              <a:ea typeface="Nunito SemiBold"/>
              <a:cs typeface="Nunito SemiBold"/>
              <a:sym typeface="Nunito SemiBold"/>
            </a:endParaRPr>
          </a:p>
        </p:txBody>
      </p:sp>
      <p:sp>
        <p:nvSpPr>
          <p:cNvPr id="3" name="TextBox 2">
            <a:extLst>
              <a:ext uri="{FF2B5EF4-FFF2-40B4-BE49-F238E27FC236}">
                <a16:creationId xmlns:a16="http://schemas.microsoft.com/office/drawing/2014/main" id="{0CE80672-7577-E925-8186-581DF09FD316}"/>
              </a:ext>
            </a:extLst>
          </p:cNvPr>
          <p:cNvSpPr txBox="1"/>
          <p:nvPr/>
        </p:nvSpPr>
        <p:spPr>
          <a:xfrm>
            <a:off x="-3512338" y="0"/>
            <a:ext cx="12765315" cy="1323439"/>
          </a:xfrm>
          <a:prstGeom prst="rect">
            <a:avLst/>
          </a:prstGeom>
          <a:noFill/>
        </p:spPr>
        <p:txBody>
          <a:bodyPr wrap="square">
            <a:spAutoFit/>
          </a:bodyPr>
          <a:lstStyle/>
          <a:p>
            <a:pPr marL="4572000" lvl="0" indent="0" algn="l" rtl="0">
              <a:spcBef>
                <a:spcPts val="800"/>
              </a:spcBef>
              <a:spcAft>
                <a:spcPts val="0"/>
              </a:spcAft>
              <a:buNone/>
            </a:pPr>
            <a:r>
              <a:rPr lang="en-GB" sz="8000" dirty="0">
                <a:solidFill>
                  <a:schemeClr val="lt1"/>
                </a:solidFill>
                <a:latin typeface="Nunito SemiBold"/>
                <a:sym typeface="Nunito SemiBold"/>
              </a:rPr>
              <a:t>Matthew 16:24</a:t>
            </a:r>
          </a:p>
        </p:txBody>
      </p:sp>
      <p:pic>
        <p:nvPicPr>
          <p:cNvPr id="4" name="Picture 3">
            <a:extLst>
              <a:ext uri="{FF2B5EF4-FFF2-40B4-BE49-F238E27FC236}">
                <a16:creationId xmlns:a16="http://schemas.microsoft.com/office/drawing/2014/main" id="{BD71DEEF-1FDD-40FA-4391-8E1F20D67F86}"/>
              </a:ext>
            </a:extLst>
          </p:cNvPr>
          <p:cNvPicPr>
            <a:picLocks noChangeAspect="1"/>
          </p:cNvPicPr>
          <p:nvPr/>
        </p:nvPicPr>
        <p:blipFill rotWithShape="1">
          <a:blip r:embed="rId3"/>
          <a:srcRect t="15477" b="25632"/>
          <a:stretch/>
        </p:blipFill>
        <p:spPr>
          <a:xfrm>
            <a:off x="1129883" y="2571750"/>
            <a:ext cx="6884233" cy="2499990"/>
          </a:xfrm>
          <a:prstGeom prst="rect">
            <a:avLst/>
          </a:prstGeom>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570"/>
        <p:cNvGrpSpPr/>
        <p:nvPr/>
      </p:nvGrpSpPr>
      <p:grpSpPr>
        <a:xfrm>
          <a:off x="0" y="0"/>
          <a:ext cx="0" cy="0"/>
          <a:chOff x="0" y="0"/>
          <a:chExt cx="0" cy="0"/>
        </a:xfrm>
      </p:grpSpPr>
      <p:sp>
        <p:nvSpPr>
          <p:cNvPr id="571" name="Google Shape;571;p46"/>
          <p:cNvSpPr>
            <a:spLocks noGrp="1"/>
          </p:cNvSpPr>
          <p:nvPr>
            <p:ph type="pic" idx="2"/>
          </p:nvPr>
        </p:nvSpPr>
        <p:spPr>
          <a:xfrm>
            <a:off x="0" y="3898225"/>
            <a:ext cx="9144000" cy="1245300"/>
          </a:xfrm>
          <a:prstGeom prst="rect">
            <a:avLst/>
          </a:prstGeom>
          <a:solidFill>
            <a:srgbClr val="002D38"/>
          </a:solidFill>
        </p:spPr>
        <p:txBody>
          <a:bodyPr spcFirstLastPara="1" wrap="square" lIns="68575" tIns="34275" rIns="68575" bIns="34275" anchor="t" anchorCtr="0">
            <a:noAutofit/>
          </a:bodyPr>
          <a:lstStyle/>
          <a:p>
            <a:pPr marL="0" lvl="0" indent="0" algn="ctr" rtl="0">
              <a:spcBef>
                <a:spcPts val="800"/>
              </a:spcBef>
              <a:spcAft>
                <a:spcPts val="0"/>
              </a:spcAft>
              <a:buNone/>
            </a:pPr>
            <a:r>
              <a:rPr lang="en" sz="2700" dirty="0">
                <a:solidFill>
                  <a:schemeClr val="lt1"/>
                </a:solidFill>
                <a:latin typeface="Nunito SemiBold"/>
                <a:ea typeface="Nunito SemiBold"/>
                <a:cs typeface="Nunito SemiBold"/>
                <a:sym typeface="Nunito SemiBold"/>
              </a:rPr>
              <a:t>She said, “Grant that one of these two sons of mine may sit at your right and the other at your left in your kingdom.”										</a:t>
            </a:r>
            <a:endParaRPr sz="2700" dirty="0">
              <a:solidFill>
                <a:schemeClr val="lt1"/>
              </a:solidFill>
              <a:latin typeface="Nunito SemiBold"/>
              <a:ea typeface="Nunito SemiBold"/>
              <a:cs typeface="Nunito SemiBold"/>
              <a:sym typeface="Nunito SemiBold"/>
            </a:endParaRPr>
          </a:p>
        </p:txBody>
      </p:sp>
      <p:sp>
        <p:nvSpPr>
          <p:cNvPr id="3" name="TextBox 2">
            <a:extLst>
              <a:ext uri="{FF2B5EF4-FFF2-40B4-BE49-F238E27FC236}">
                <a16:creationId xmlns:a16="http://schemas.microsoft.com/office/drawing/2014/main" id="{8FEE93A8-B7E7-1FEF-42A7-39C836DA7453}"/>
              </a:ext>
            </a:extLst>
          </p:cNvPr>
          <p:cNvSpPr txBox="1"/>
          <p:nvPr/>
        </p:nvSpPr>
        <p:spPr>
          <a:xfrm>
            <a:off x="382814" y="143655"/>
            <a:ext cx="4914902" cy="2554545"/>
          </a:xfrm>
          <a:prstGeom prst="rect">
            <a:avLst/>
          </a:prstGeom>
          <a:solidFill>
            <a:srgbClr val="0F2732">
              <a:alpha val="74000"/>
            </a:srgbClr>
          </a:solidFill>
        </p:spPr>
        <p:txBody>
          <a:bodyPr wrap="square">
            <a:spAutoFit/>
          </a:bodyPr>
          <a:lstStyle/>
          <a:p>
            <a:r>
              <a:rPr lang="en" sz="8000" dirty="0">
                <a:solidFill>
                  <a:schemeClr val="bg1"/>
                </a:solidFill>
                <a:latin typeface="Nunito SemiBold"/>
                <a:sym typeface="Nunito SemiBold"/>
              </a:rPr>
              <a:t>Matthew 20:20-28</a:t>
            </a:r>
            <a:endParaRPr lang="en-GB" sz="8000" dirty="0">
              <a:solidFill>
                <a:schemeClr val="bg1"/>
              </a:solidFill>
              <a:latin typeface="Nunito SemiBold"/>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575"/>
        <p:cNvGrpSpPr/>
        <p:nvPr/>
      </p:nvGrpSpPr>
      <p:grpSpPr>
        <a:xfrm>
          <a:off x="0" y="0"/>
          <a:ext cx="0" cy="0"/>
          <a:chOff x="0" y="0"/>
          <a:chExt cx="0" cy="0"/>
        </a:xfrm>
      </p:grpSpPr>
      <p:sp>
        <p:nvSpPr>
          <p:cNvPr id="576" name="Google Shape;576;p47"/>
          <p:cNvSpPr txBox="1"/>
          <p:nvPr/>
        </p:nvSpPr>
        <p:spPr>
          <a:xfrm>
            <a:off x="0" y="4404600"/>
            <a:ext cx="9144000" cy="738900"/>
          </a:xfrm>
          <a:prstGeom prst="rect">
            <a:avLst/>
          </a:prstGeom>
          <a:solidFill>
            <a:srgbClr val="00242E"/>
          </a:solid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3600">
                <a:solidFill>
                  <a:schemeClr val="lt1"/>
                </a:solidFill>
              </a:rPr>
              <a:t>Ambition | Pride | Selfishness | Self-glory</a:t>
            </a:r>
            <a:endParaRPr sz="3600">
              <a:solidFill>
                <a:schemeClr val="lt1"/>
              </a:solidFill>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580"/>
        <p:cNvGrpSpPr/>
        <p:nvPr/>
      </p:nvGrpSpPr>
      <p:grpSpPr>
        <a:xfrm>
          <a:off x="0" y="0"/>
          <a:ext cx="0" cy="0"/>
          <a:chOff x="0" y="0"/>
          <a:chExt cx="0" cy="0"/>
        </a:xfrm>
      </p:grpSpPr>
      <p:pic>
        <p:nvPicPr>
          <p:cNvPr id="2" name="Picture 1">
            <a:extLst>
              <a:ext uri="{FF2B5EF4-FFF2-40B4-BE49-F238E27FC236}">
                <a16:creationId xmlns:a16="http://schemas.microsoft.com/office/drawing/2014/main" id="{6A595983-A7B5-F5FF-8994-9F95AADF14B6}"/>
              </a:ext>
            </a:extLst>
          </p:cNvPr>
          <p:cNvPicPr>
            <a:picLocks noChangeAspect="1"/>
          </p:cNvPicPr>
          <p:nvPr/>
        </p:nvPicPr>
        <p:blipFill>
          <a:blip r:embed="rId3"/>
          <a:stretch>
            <a:fillRect/>
          </a:stretch>
        </p:blipFill>
        <p:spPr>
          <a:xfrm>
            <a:off x="4914757" y="9962"/>
            <a:ext cx="4104289" cy="3642556"/>
          </a:xfrm>
          <a:prstGeom prst="rect">
            <a:avLst/>
          </a:prstGeom>
        </p:spPr>
      </p:pic>
      <p:sp>
        <p:nvSpPr>
          <p:cNvPr id="581" name="Google Shape;581;p48"/>
          <p:cNvSpPr txBox="1"/>
          <p:nvPr/>
        </p:nvSpPr>
        <p:spPr>
          <a:xfrm>
            <a:off x="0" y="1075167"/>
            <a:ext cx="10365827" cy="3877954"/>
          </a:xfrm>
          <a:prstGeom prst="rect">
            <a:avLst/>
          </a:prstGeom>
          <a:noFill/>
          <a:ln>
            <a:noFill/>
          </a:ln>
        </p:spPr>
        <p:txBody>
          <a:bodyPr spcFirstLastPara="1" wrap="square" lIns="91425" tIns="91425" rIns="91425" bIns="91425" anchor="t" anchorCtr="0">
            <a:spAutoFit/>
          </a:bodyPr>
          <a:lstStyle/>
          <a:p>
            <a:pPr marL="457200" lvl="0" indent="-425450" algn="l" rtl="0">
              <a:spcBef>
                <a:spcPts val="0"/>
              </a:spcBef>
              <a:spcAft>
                <a:spcPts val="0"/>
              </a:spcAft>
              <a:buClr>
                <a:schemeClr val="lt1"/>
              </a:buClr>
              <a:buSzPts val="3100"/>
              <a:buChar char="●"/>
            </a:pPr>
            <a:r>
              <a:rPr lang="en" sz="4000" dirty="0">
                <a:solidFill>
                  <a:schemeClr val="lt1"/>
                </a:solidFill>
              </a:rPr>
              <a:t>The leader</a:t>
            </a:r>
            <a:endParaRPr sz="4000" dirty="0">
              <a:solidFill>
                <a:schemeClr val="lt1"/>
              </a:solidFill>
            </a:endParaRPr>
          </a:p>
          <a:p>
            <a:pPr marL="457200" lvl="0" indent="-425450" algn="l" rtl="0">
              <a:spcBef>
                <a:spcPts val="0"/>
              </a:spcBef>
              <a:spcAft>
                <a:spcPts val="0"/>
              </a:spcAft>
              <a:buClr>
                <a:schemeClr val="lt1"/>
              </a:buClr>
              <a:buSzPts val="3100"/>
              <a:buChar char="●"/>
            </a:pPr>
            <a:r>
              <a:rPr lang="en" sz="4000" dirty="0">
                <a:solidFill>
                  <a:schemeClr val="lt1"/>
                </a:solidFill>
              </a:rPr>
              <a:t>The spokesman</a:t>
            </a:r>
            <a:endParaRPr sz="4000" dirty="0">
              <a:solidFill>
                <a:schemeClr val="lt1"/>
              </a:solidFill>
            </a:endParaRPr>
          </a:p>
          <a:p>
            <a:pPr marL="457200" lvl="0" indent="-425450" algn="l" rtl="0">
              <a:spcBef>
                <a:spcPts val="0"/>
              </a:spcBef>
              <a:spcAft>
                <a:spcPts val="0"/>
              </a:spcAft>
              <a:buClr>
                <a:schemeClr val="lt1"/>
              </a:buClr>
              <a:buSzPts val="3100"/>
              <a:buChar char="●"/>
            </a:pPr>
            <a:r>
              <a:rPr lang="en" sz="4000" dirty="0">
                <a:solidFill>
                  <a:schemeClr val="lt1"/>
                </a:solidFill>
              </a:rPr>
              <a:t>Walked on water</a:t>
            </a:r>
            <a:endParaRPr sz="4000" dirty="0">
              <a:solidFill>
                <a:schemeClr val="lt1"/>
              </a:solidFill>
            </a:endParaRPr>
          </a:p>
          <a:p>
            <a:pPr marL="457200" lvl="0" indent="-425450" algn="l" rtl="0">
              <a:spcBef>
                <a:spcPts val="0"/>
              </a:spcBef>
              <a:spcAft>
                <a:spcPts val="0"/>
              </a:spcAft>
              <a:buClr>
                <a:schemeClr val="lt1"/>
              </a:buClr>
              <a:buSzPts val="3100"/>
              <a:buChar char="●"/>
            </a:pPr>
            <a:r>
              <a:rPr lang="en" sz="4000" dirty="0">
                <a:solidFill>
                  <a:schemeClr val="lt1"/>
                </a:solidFill>
              </a:rPr>
              <a:t>Was at the transfiguration</a:t>
            </a:r>
            <a:endParaRPr sz="4000" dirty="0">
              <a:solidFill>
                <a:schemeClr val="lt1"/>
              </a:solidFill>
            </a:endParaRPr>
          </a:p>
          <a:p>
            <a:pPr marL="457200" lvl="0" indent="-425450" algn="l" rtl="0">
              <a:spcBef>
                <a:spcPts val="0"/>
              </a:spcBef>
              <a:spcAft>
                <a:spcPts val="0"/>
              </a:spcAft>
              <a:buClr>
                <a:schemeClr val="lt1"/>
              </a:buClr>
              <a:buSzPts val="3100"/>
              <a:buChar char="●"/>
            </a:pPr>
            <a:r>
              <a:rPr lang="en" sz="4000" dirty="0">
                <a:solidFill>
                  <a:schemeClr val="lt1"/>
                </a:solidFill>
              </a:rPr>
              <a:t>Wanted to build the booths</a:t>
            </a:r>
            <a:endParaRPr sz="4000" dirty="0">
              <a:solidFill>
                <a:schemeClr val="lt1"/>
              </a:solidFill>
            </a:endParaRPr>
          </a:p>
          <a:p>
            <a:pPr marL="457200" lvl="0" indent="-425450" algn="l" rtl="0">
              <a:spcBef>
                <a:spcPts val="0"/>
              </a:spcBef>
              <a:spcAft>
                <a:spcPts val="0"/>
              </a:spcAft>
              <a:buClr>
                <a:schemeClr val="lt1"/>
              </a:buClr>
              <a:buSzPts val="3100"/>
              <a:buChar char="●"/>
            </a:pPr>
            <a:r>
              <a:rPr lang="en" sz="3600" dirty="0">
                <a:solidFill>
                  <a:schemeClr val="lt1"/>
                </a:solidFill>
              </a:rPr>
              <a:t>Got his tax money out of the fish’s mouth</a:t>
            </a:r>
            <a:endParaRPr sz="3600" dirty="0">
              <a:solidFill>
                <a:schemeClr val="lt1"/>
              </a:solidFill>
            </a:endParaRPr>
          </a:p>
        </p:txBody>
      </p:sp>
      <p:sp>
        <p:nvSpPr>
          <p:cNvPr id="582" name="Google Shape;582;p48"/>
          <p:cNvSpPr txBox="1"/>
          <p:nvPr/>
        </p:nvSpPr>
        <p:spPr>
          <a:xfrm>
            <a:off x="180134" y="0"/>
            <a:ext cx="5471400" cy="632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7200" b="1" u="sng" dirty="0">
                <a:solidFill>
                  <a:schemeClr val="lt1"/>
                </a:solidFill>
                <a:latin typeface="Roboto Slab Light"/>
                <a:ea typeface="Roboto Slab Light"/>
                <a:cs typeface="Roboto Slab Light"/>
                <a:sym typeface="Roboto Slab Light"/>
              </a:rPr>
              <a:t>Peter was…</a:t>
            </a:r>
            <a:endParaRPr sz="7200" b="1" u="sng" dirty="0">
              <a:solidFill>
                <a:schemeClr val="lt1"/>
              </a:solidFill>
              <a:latin typeface="Roboto Slab Light"/>
              <a:ea typeface="Roboto Slab Light"/>
              <a:cs typeface="Roboto Slab Light"/>
              <a:sym typeface="Roboto Slab Light"/>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586"/>
        <p:cNvGrpSpPr/>
        <p:nvPr/>
      </p:nvGrpSpPr>
      <p:grpSpPr>
        <a:xfrm>
          <a:off x="0" y="0"/>
          <a:ext cx="0" cy="0"/>
          <a:chOff x="0" y="0"/>
          <a:chExt cx="0" cy="0"/>
        </a:xfrm>
      </p:grpSpPr>
      <p:sp>
        <p:nvSpPr>
          <p:cNvPr id="587" name="Google Shape;587;p49"/>
          <p:cNvSpPr txBox="1">
            <a:spLocks noGrp="1"/>
          </p:cNvSpPr>
          <p:nvPr>
            <p:ph type="ctrTitle"/>
          </p:nvPr>
        </p:nvSpPr>
        <p:spPr>
          <a:xfrm flipH="1">
            <a:off x="5523724" y="1463810"/>
            <a:ext cx="3706986" cy="2893800"/>
          </a:xfrm>
          <a:prstGeom prst="rect">
            <a:avLst/>
          </a:prstGeom>
        </p:spPr>
        <p:txBody>
          <a:bodyPr spcFirstLastPara="1" wrap="square" lIns="68575" tIns="34275" rIns="68575" bIns="34275" anchor="b" anchorCtr="0">
            <a:noAutofit/>
          </a:bodyPr>
          <a:lstStyle/>
          <a:p>
            <a:pPr marL="0" lvl="0" indent="0" algn="l" rtl="0">
              <a:spcBef>
                <a:spcPts val="0"/>
              </a:spcBef>
              <a:spcAft>
                <a:spcPts val="0"/>
              </a:spcAft>
              <a:buNone/>
            </a:pPr>
            <a:r>
              <a:rPr lang="en" sz="4600" dirty="0">
                <a:latin typeface="Nunito SemiBold"/>
                <a:ea typeface="Nunito SemiBold"/>
                <a:cs typeface="Nunito SemiBold"/>
                <a:sym typeface="Nunito SemiBold"/>
              </a:rPr>
              <a:t>Then Jesus called a little child to Him, set him in the midst of them,</a:t>
            </a:r>
            <a:endParaRPr sz="4600" dirty="0">
              <a:latin typeface="Nunito SemiBold"/>
              <a:ea typeface="Nunito SemiBold"/>
              <a:cs typeface="Nunito SemiBold"/>
              <a:sym typeface="Nunito SemiBold"/>
            </a:endParaRPr>
          </a:p>
        </p:txBody>
      </p:sp>
      <p:sp>
        <p:nvSpPr>
          <p:cNvPr id="588" name="Google Shape;588;p49"/>
          <p:cNvSpPr txBox="1">
            <a:spLocks noGrp="1"/>
          </p:cNvSpPr>
          <p:nvPr>
            <p:ph type="subTitle" idx="1"/>
          </p:nvPr>
        </p:nvSpPr>
        <p:spPr>
          <a:xfrm>
            <a:off x="-161921" y="-156424"/>
            <a:ext cx="5023080" cy="2728174"/>
          </a:xfrm>
          <a:prstGeom prst="rect">
            <a:avLst/>
          </a:prstGeom>
          <a:solidFill>
            <a:srgbClr val="0F2934"/>
          </a:solidFill>
          <a:ln>
            <a:noFill/>
          </a:ln>
        </p:spPr>
        <p:style>
          <a:lnRef idx="2">
            <a:schemeClr val="dk1"/>
          </a:lnRef>
          <a:fillRef idx="1">
            <a:schemeClr val="lt1"/>
          </a:fillRef>
          <a:effectRef idx="0">
            <a:schemeClr val="dk1"/>
          </a:effectRef>
          <a:fontRef idx="minor">
            <a:schemeClr val="dk1"/>
          </a:fontRef>
        </p:style>
        <p:txBody>
          <a:bodyPr spcFirstLastPara="1" wrap="square" lIns="68575" tIns="34275" rIns="68575" bIns="34275" anchor="t" anchorCtr="0">
            <a:noAutofit/>
          </a:bodyPr>
          <a:lstStyle/>
          <a:p>
            <a:pPr marL="0" indent="0" algn="ctr"/>
            <a:r>
              <a:rPr lang="en" sz="7200" dirty="0">
                <a:latin typeface="Nunito ExtraBold"/>
                <a:sym typeface="Nunito ExtraBold"/>
              </a:rPr>
              <a:t>Matthew</a:t>
            </a:r>
            <a:endParaRPr sz="7200" dirty="0">
              <a:latin typeface="Nunito ExtraBold"/>
              <a:sym typeface="Nunito ExtraBold"/>
            </a:endParaRPr>
          </a:p>
          <a:p>
            <a:pPr marL="0" indent="0" algn="ctr"/>
            <a:r>
              <a:rPr lang="en" sz="7200" dirty="0">
                <a:latin typeface="Nunito ExtraBold"/>
                <a:sym typeface="Nunito ExtraBold"/>
              </a:rPr>
              <a:t>18 : 2</a:t>
            </a:r>
            <a:endParaRPr sz="7200" dirty="0">
              <a:latin typeface="Nunito ExtraBold"/>
              <a:sym typeface="Nunito ExtraBold"/>
            </a:endParaRPr>
          </a:p>
        </p:txBody>
      </p:sp>
      <p:pic>
        <p:nvPicPr>
          <p:cNvPr id="2" name="Picture 1">
            <a:extLst>
              <a:ext uri="{FF2B5EF4-FFF2-40B4-BE49-F238E27FC236}">
                <a16:creationId xmlns:a16="http://schemas.microsoft.com/office/drawing/2014/main" id="{5CB5A573-EC13-6C2A-E367-87EA4506CC40}"/>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10000" b="90000" l="4860" r="89749">
                        <a14:foregroundMark x1="65604" y1="18265" x2="63629" y2="32347"/>
                        <a14:foregroundMark x1="63629" y1="32347" x2="70919" y2="62347"/>
                        <a14:foregroundMark x1="70919" y1="62347" x2="84358" y2="70408"/>
                        <a14:foregroundMark x1="84358" y1="70408" x2="85801" y2="81429"/>
                        <a14:foregroundMark x1="85801" y1="81429" x2="83979" y2="84286"/>
                        <a14:foregroundMark x1="56036" y1="43061" x2="55809" y2="55102"/>
                        <a14:foregroundMark x1="55809" y1="55102" x2="61427" y2="77245"/>
                        <a14:foregroundMark x1="61427" y1="77245" x2="66970" y2="81531"/>
                        <a14:foregroundMark x1="11314" y1="51327" x2="25209" y2="54082"/>
                        <a14:foregroundMark x1="25209" y1="54082" x2="42597" y2="54082"/>
                        <a14:foregroundMark x1="42597" y1="54082" x2="47836" y2="47245"/>
                        <a14:foregroundMark x1="47836" y1="47245" x2="48595" y2="42449"/>
                        <a14:foregroundMark x1="10402" y1="54286" x2="10402" y2="74694"/>
                        <a14:foregroundMark x1="10402" y1="74694" x2="13819" y2="83776"/>
                        <a14:foregroundMark x1="13819" y1="83776" x2="36143" y2="89082"/>
                        <a14:foregroundMark x1="36143" y1="89082" x2="53910" y2="76939"/>
                        <a14:foregroundMark x1="53910" y1="76939" x2="60289" y2="81531"/>
                        <a14:foregroundMark x1="60289" y1="81531" x2="61276" y2="84592"/>
                        <a14:foregroundMark x1="9719" y1="55000" x2="10099" y2="63163"/>
                        <a14:foregroundMark x1="88307" y1="51837" x2="81321" y2="70000"/>
                        <a14:foregroundMark x1="81321" y1="70000" x2="80790" y2="75408"/>
                        <a14:foregroundMark x1="8125" y1="54082" x2="7669" y2="61327"/>
                        <a14:foregroundMark x1="6074" y1="83265" x2="6530" y2="86020"/>
                        <a14:foregroundMark x1="4860" y1="84592" x2="24601" y2="88980"/>
                        <a14:foregroundMark x1="24601" y1="88980" x2="64541" y2="81122"/>
                        <a14:foregroundMark x1="64541" y1="81122" x2="89446" y2="87959"/>
                        <a14:foregroundMark x1="47684" y1="47959" x2="65528" y2="57143"/>
                        <a14:foregroundMark x1="47153" y1="55816" x2="43964" y2="70510"/>
                        <a14:foregroundMark x1="24450" y1="68980" x2="52999" y2="78776"/>
                        <a14:foregroundMark x1="17160" y1="65612" x2="36067" y2="65612"/>
                        <a14:foregroundMark x1="23918" y1="76429" x2="33257" y2="72449"/>
                        <a14:foregroundMark x1="33257" y1="72449" x2="33561" y2="72449"/>
                        <a14:foregroundMark x1="87623" y1="56735" x2="88231" y2="83980"/>
                        <a14:foregroundMark x1="88231" y1="83980" x2="87168" y2="86122"/>
                        <a14:foregroundMark x1="49279" y1="14898" x2="61883" y2="17245"/>
                        <a14:foregroundMark x1="61883" y1="17245" x2="69932" y2="22551"/>
                        <a14:foregroundMark x1="69932" y1="22551" x2="74260" y2="54694"/>
                        <a14:foregroundMark x1="47912" y1="14898" x2="67198" y2="13163"/>
                        <a14:foregroundMark x1="49734" y1="11939" x2="63478" y2="13469"/>
                        <a14:foregroundMark x1="49051" y1="16837" x2="47684" y2="26735"/>
                        <a14:foregroundMark x1="47684" y1="26735" x2="50038" y2="31735"/>
                      </a14:backgroundRemoval>
                    </a14:imgEffect>
                  </a14:imgLayer>
                </a14:imgProps>
              </a:ext>
            </a:extLst>
          </a:blip>
          <a:stretch>
            <a:fillRect/>
          </a:stretch>
        </p:blipFill>
        <p:spPr>
          <a:xfrm>
            <a:off x="540441" y="1396918"/>
            <a:ext cx="5718469" cy="4255201"/>
          </a:xfrm>
          <a:prstGeom prst="rect">
            <a:avLst/>
          </a:prstGeom>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592"/>
        <p:cNvGrpSpPr/>
        <p:nvPr/>
      </p:nvGrpSpPr>
      <p:grpSpPr>
        <a:xfrm>
          <a:off x="0" y="0"/>
          <a:ext cx="0" cy="0"/>
          <a:chOff x="0" y="0"/>
          <a:chExt cx="0" cy="0"/>
        </a:xfrm>
      </p:grpSpPr>
      <p:sp>
        <p:nvSpPr>
          <p:cNvPr id="593" name="Google Shape;593;p50"/>
          <p:cNvSpPr txBox="1">
            <a:spLocks noGrp="1"/>
          </p:cNvSpPr>
          <p:nvPr>
            <p:ph type="ctrTitle"/>
          </p:nvPr>
        </p:nvSpPr>
        <p:spPr>
          <a:xfrm flipH="1">
            <a:off x="0" y="3550075"/>
            <a:ext cx="9144000" cy="1593600"/>
          </a:xfrm>
          <a:prstGeom prst="rect">
            <a:avLst/>
          </a:prstGeom>
          <a:solidFill>
            <a:srgbClr val="00232D"/>
          </a:solidFill>
        </p:spPr>
        <p:txBody>
          <a:bodyPr spcFirstLastPara="1" wrap="square" lIns="68575" tIns="34275" rIns="68575" bIns="34275" anchor="ctr" anchorCtr="0">
            <a:noAutofit/>
          </a:bodyPr>
          <a:lstStyle/>
          <a:p>
            <a:pPr marL="0" lvl="0" indent="0" algn="l" rtl="0">
              <a:spcBef>
                <a:spcPts val="0"/>
              </a:spcBef>
              <a:spcAft>
                <a:spcPts val="0"/>
              </a:spcAft>
              <a:buNone/>
            </a:pPr>
            <a:r>
              <a:rPr lang="en" sz="4000" dirty="0">
                <a:solidFill>
                  <a:schemeClr val="lt1"/>
                </a:solidFill>
                <a:latin typeface="Nunito SemiBold"/>
                <a:ea typeface="Nunito SemiBold"/>
                <a:cs typeface="Nunito SemiBold"/>
                <a:sym typeface="Nunito SemiBold"/>
              </a:rPr>
              <a:t>And Jesus, perceiving the thought of their heart, took a little child and set him by Him   									</a:t>
            </a:r>
            <a:endParaRPr sz="3200" dirty="0">
              <a:solidFill>
                <a:schemeClr val="lt1"/>
              </a:solidFill>
              <a:latin typeface="Nunito SemiBold"/>
              <a:ea typeface="Nunito SemiBold"/>
              <a:cs typeface="Nunito SemiBold"/>
              <a:sym typeface="Nunito SemiBold"/>
            </a:endParaRPr>
          </a:p>
        </p:txBody>
      </p:sp>
      <p:sp>
        <p:nvSpPr>
          <p:cNvPr id="3" name="TextBox 2">
            <a:extLst>
              <a:ext uri="{FF2B5EF4-FFF2-40B4-BE49-F238E27FC236}">
                <a16:creationId xmlns:a16="http://schemas.microsoft.com/office/drawing/2014/main" id="{E3F2A2E9-1895-7EBF-B5BD-26AD450084B1}"/>
              </a:ext>
            </a:extLst>
          </p:cNvPr>
          <p:cNvSpPr txBox="1"/>
          <p:nvPr/>
        </p:nvSpPr>
        <p:spPr>
          <a:xfrm>
            <a:off x="110358" y="1593425"/>
            <a:ext cx="4942490" cy="1200329"/>
          </a:xfrm>
          <a:prstGeom prst="rect">
            <a:avLst/>
          </a:prstGeom>
          <a:solidFill>
            <a:srgbClr val="0F2732">
              <a:alpha val="73000"/>
            </a:srgbClr>
          </a:solidFill>
          <a:ln>
            <a:noFill/>
          </a:ln>
        </p:spPr>
        <p:style>
          <a:lnRef idx="0">
            <a:schemeClr val="accent4"/>
          </a:lnRef>
          <a:fillRef idx="3">
            <a:schemeClr val="accent4"/>
          </a:fillRef>
          <a:effectRef idx="3">
            <a:schemeClr val="accent4"/>
          </a:effectRef>
          <a:fontRef idx="minor">
            <a:schemeClr val="lt1"/>
          </a:fontRef>
        </p:style>
        <p:txBody>
          <a:bodyPr spcFirstLastPara="1" wrap="square" lIns="68575" tIns="34275" rIns="68575" bIns="34275" anchor="t" anchorCtr="0">
            <a:noAutofit/>
          </a:bodyPr>
          <a:lstStyle>
            <a:defPPr marR="0" lvl="0" algn="l" rtl="0">
              <a:lnSpc>
                <a:spcPct val="100000"/>
              </a:lnSpc>
              <a:spcBef>
                <a:spcPts val="0"/>
              </a:spcBef>
              <a:spcAft>
                <a:spcPts val="0"/>
              </a:spcAft>
            </a:defPPr>
            <a:lvl1pPr marL="0" indent="0" algn="ctr">
              <a:spcBef>
                <a:spcPts val="800"/>
              </a:spcBef>
              <a:buClr>
                <a:srgbClr val="FFFFFF"/>
              </a:buClr>
              <a:buSzPts val="1200"/>
              <a:buFont typeface="Roboto Slab Light"/>
              <a:buNone/>
              <a:defRPr sz="7200">
                <a:solidFill>
                  <a:srgbClr val="FFFFFF"/>
                </a:solidFill>
                <a:latin typeface="Nunito ExtraBold"/>
                <a:ea typeface="Roboto Slab Light"/>
                <a:cs typeface="Roboto Slab Light"/>
                <a:sym typeface="Roboto Slab Light"/>
              </a:defRPr>
            </a:lvl1pPr>
            <a:lvl2pPr marL="914400" indent="-285750">
              <a:spcBef>
                <a:spcPts val="400"/>
              </a:spcBef>
              <a:buClr>
                <a:srgbClr val="FFFFFF"/>
              </a:buClr>
              <a:buSzPts val="900"/>
              <a:buFont typeface="Roboto Slab Light"/>
              <a:buNone/>
              <a:defRPr sz="900">
                <a:solidFill>
                  <a:srgbClr val="FFFFFF"/>
                </a:solidFill>
                <a:latin typeface="Roboto Slab Light"/>
                <a:ea typeface="Roboto Slab Light"/>
                <a:cs typeface="Roboto Slab Light"/>
                <a:sym typeface="Roboto Slab Light"/>
              </a:defRPr>
            </a:lvl2pPr>
            <a:lvl3pPr marL="1371600" indent="-285750">
              <a:spcBef>
                <a:spcPts val="400"/>
              </a:spcBef>
              <a:buClr>
                <a:srgbClr val="FFFFFF"/>
              </a:buClr>
              <a:buSzPts val="900"/>
              <a:buFont typeface="Roboto Slab Light"/>
              <a:buNone/>
              <a:defRPr sz="900">
                <a:solidFill>
                  <a:srgbClr val="FFFFFF"/>
                </a:solidFill>
                <a:latin typeface="Roboto Slab Light"/>
                <a:ea typeface="Roboto Slab Light"/>
                <a:cs typeface="Roboto Slab Light"/>
                <a:sym typeface="Roboto Slab Light"/>
              </a:defRPr>
            </a:lvl3pPr>
            <a:lvl4pPr marL="1828800" indent="-285750">
              <a:spcBef>
                <a:spcPts val="400"/>
              </a:spcBef>
              <a:buClr>
                <a:srgbClr val="FFFFFF"/>
              </a:buClr>
              <a:buSzPts val="900"/>
              <a:buFont typeface="Roboto Slab Light"/>
              <a:buNone/>
              <a:defRPr sz="900">
                <a:solidFill>
                  <a:srgbClr val="FFFFFF"/>
                </a:solidFill>
                <a:latin typeface="Roboto Slab Light"/>
                <a:ea typeface="Roboto Slab Light"/>
                <a:cs typeface="Roboto Slab Light"/>
                <a:sym typeface="Roboto Slab Light"/>
              </a:defRPr>
            </a:lvl4pPr>
            <a:lvl5pPr marL="2286000" indent="-285750">
              <a:spcBef>
                <a:spcPts val="400"/>
              </a:spcBef>
              <a:buClr>
                <a:srgbClr val="FFFFFF"/>
              </a:buClr>
              <a:buSzPts val="900"/>
              <a:buFont typeface="Roboto Slab Light"/>
              <a:buNone/>
              <a:defRPr sz="900">
                <a:solidFill>
                  <a:srgbClr val="FFFFFF"/>
                </a:solidFill>
                <a:latin typeface="Roboto Slab Light"/>
                <a:ea typeface="Roboto Slab Light"/>
                <a:cs typeface="Roboto Slab Light"/>
                <a:sym typeface="Roboto Slab Light"/>
              </a:defRPr>
            </a:lvl5pPr>
            <a:lvl6pPr marL="2743200" indent="-285750">
              <a:spcBef>
                <a:spcPts val="400"/>
              </a:spcBef>
              <a:buClr>
                <a:srgbClr val="FFFFFF"/>
              </a:buClr>
              <a:buSzPts val="900"/>
              <a:buFont typeface="Roboto Slab Light"/>
              <a:buNone/>
              <a:defRPr sz="900">
                <a:solidFill>
                  <a:srgbClr val="FFFFFF"/>
                </a:solidFill>
                <a:latin typeface="Roboto Slab Light"/>
                <a:ea typeface="Roboto Slab Light"/>
                <a:cs typeface="Roboto Slab Light"/>
                <a:sym typeface="Roboto Slab Light"/>
              </a:defRPr>
            </a:lvl6pPr>
            <a:lvl7pPr marL="3200400" indent="-285750">
              <a:spcBef>
                <a:spcPts val="400"/>
              </a:spcBef>
              <a:buClr>
                <a:srgbClr val="FFFFFF"/>
              </a:buClr>
              <a:buSzPts val="900"/>
              <a:buFont typeface="Roboto Slab Light"/>
              <a:buNone/>
              <a:defRPr sz="900">
                <a:solidFill>
                  <a:srgbClr val="FFFFFF"/>
                </a:solidFill>
                <a:latin typeface="Roboto Slab Light"/>
                <a:ea typeface="Roboto Slab Light"/>
                <a:cs typeface="Roboto Slab Light"/>
                <a:sym typeface="Roboto Slab Light"/>
              </a:defRPr>
            </a:lvl7pPr>
            <a:lvl8pPr marL="3657600" indent="-285750">
              <a:spcBef>
                <a:spcPts val="400"/>
              </a:spcBef>
              <a:buClr>
                <a:srgbClr val="FFFFFF"/>
              </a:buClr>
              <a:buSzPts val="900"/>
              <a:buFont typeface="Roboto Slab Light"/>
              <a:buNone/>
              <a:defRPr sz="900">
                <a:solidFill>
                  <a:srgbClr val="FFFFFF"/>
                </a:solidFill>
                <a:latin typeface="Roboto Slab Light"/>
                <a:ea typeface="Roboto Slab Light"/>
                <a:cs typeface="Roboto Slab Light"/>
                <a:sym typeface="Roboto Slab Light"/>
              </a:defRPr>
            </a:lvl8pPr>
            <a:lvl9pPr marL="4114800" indent="-285750">
              <a:spcBef>
                <a:spcPts val="400"/>
              </a:spcBef>
              <a:buClr>
                <a:srgbClr val="FFFFFF"/>
              </a:buClr>
              <a:buSzPts val="900"/>
              <a:buFont typeface="Roboto Slab Light"/>
              <a:buNone/>
              <a:defRPr sz="900">
                <a:solidFill>
                  <a:srgbClr val="FFFFFF"/>
                </a:solidFill>
                <a:latin typeface="Roboto Slab Light"/>
                <a:ea typeface="Roboto Slab Light"/>
                <a:cs typeface="Roboto Slab Light"/>
                <a:sym typeface="Roboto Slab Light"/>
              </a:defRPr>
            </a:lvl9pPr>
          </a:lstStyle>
          <a:p>
            <a:r>
              <a:rPr lang="en" sz="8000" dirty="0">
                <a:sym typeface="Nunito SemiBold"/>
              </a:rPr>
              <a:t>Luke 9:47</a:t>
            </a:r>
            <a:endParaRPr lang="en-GB" sz="8000"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597"/>
        <p:cNvGrpSpPr/>
        <p:nvPr/>
      </p:nvGrpSpPr>
      <p:grpSpPr>
        <a:xfrm>
          <a:off x="0" y="0"/>
          <a:ext cx="0" cy="0"/>
          <a:chOff x="0" y="0"/>
          <a:chExt cx="0" cy="0"/>
        </a:xfrm>
      </p:grpSpPr>
      <p:sp>
        <p:nvSpPr>
          <p:cNvPr id="598" name="Google Shape;598;p51"/>
          <p:cNvSpPr txBox="1"/>
          <p:nvPr/>
        </p:nvSpPr>
        <p:spPr>
          <a:xfrm>
            <a:off x="3602400" y="135636"/>
            <a:ext cx="5541600" cy="38790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4000" dirty="0">
                <a:solidFill>
                  <a:schemeClr val="lt1"/>
                </a:solidFill>
                <a:latin typeface="Nunito SemiBold"/>
                <a:ea typeface="Nunito SemiBold"/>
                <a:cs typeface="Nunito SemiBold"/>
                <a:sym typeface="Nunito SemiBold"/>
              </a:rPr>
              <a:t>Then </a:t>
            </a:r>
            <a:r>
              <a:rPr lang="en" sz="4000" i="1" u="sng" dirty="0">
                <a:solidFill>
                  <a:schemeClr val="lt1"/>
                </a:solidFill>
                <a:latin typeface="Nunito SemiBold"/>
                <a:ea typeface="Nunito SemiBold"/>
                <a:cs typeface="Nunito SemiBold"/>
                <a:sym typeface="Nunito SemiBold"/>
              </a:rPr>
              <a:t>He took a little child</a:t>
            </a:r>
            <a:r>
              <a:rPr lang="en" sz="4000" dirty="0">
                <a:solidFill>
                  <a:schemeClr val="lt1"/>
                </a:solidFill>
                <a:latin typeface="Nunito SemiBold"/>
                <a:ea typeface="Nunito SemiBold"/>
                <a:cs typeface="Nunito SemiBold"/>
                <a:sym typeface="Nunito SemiBold"/>
              </a:rPr>
              <a:t> and set him in the midst of them. And when </a:t>
            </a:r>
            <a:r>
              <a:rPr lang="en" sz="4000" i="1" u="sng" dirty="0">
                <a:solidFill>
                  <a:schemeClr val="lt1"/>
                </a:solidFill>
                <a:latin typeface="Nunito SemiBold"/>
                <a:ea typeface="Nunito SemiBold"/>
                <a:cs typeface="Nunito SemiBold"/>
                <a:sym typeface="Nunito SemiBold"/>
              </a:rPr>
              <a:t>He had taken him in His arms</a:t>
            </a:r>
            <a:r>
              <a:rPr lang="en" sz="4000" dirty="0">
                <a:solidFill>
                  <a:schemeClr val="lt1"/>
                </a:solidFill>
                <a:latin typeface="Nunito SemiBold"/>
                <a:ea typeface="Nunito SemiBold"/>
                <a:cs typeface="Nunito SemiBold"/>
                <a:sym typeface="Nunito SemiBold"/>
              </a:rPr>
              <a:t>, He said to them</a:t>
            </a:r>
            <a:endParaRPr sz="4000" dirty="0">
              <a:solidFill>
                <a:schemeClr val="lt1"/>
              </a:solidFill>
              <a:latin typeface="Nunito SemiBold"/>
              <a:ea typeface="Nunito SemiBold"/>
              <a:cs typeface="Nunito SemiBold"/>
              <a:sym typeface="Nunito SemiBold"/>
            </a:endParaRPr>
          </a:p>
        </p:txBody>
      </p:sp>
      <p:sp>
        <p:nvSpPr>
          <p:cNvPr id="599" name="Google Shape;599;p51"/>
          <p:cNvSpPr txBox="1">
            <a:spLocks noGrp="1"/>
          </p:cNvSpPr>
          <p:nvPr>
            <p:ph type="subTitle" idx="1"/>
          </p:nvPr>
        </p:nvSpPr>
        <p:spPr>
          <a:xfrm>
            <a:off x="124362" y="0"/>
            <a:ext cx="3288874" cy="2680138"/>
          </a:xfrm>
          <a:prstGeom prst="rect">
            <a:avLst/>
          </a:prstGeom>
          <a:solidFill>
            <a:srgbClr val="0F2934"/>
          </a:solidFill>
          <a:ln>
            <a:noFill/>
          </a:ln>
        </p:spPr>
        <p:style>
          <a:lnRef idx="2">
            <a:schemeClr val="dk1">
              <a:shade val="15000"/>
            </a:schemeClr>
          </a:lnRef>
          <a:fillRef idx="1">
            <a:schemeClr val="dk1"/>
          </a:fillRef>
          <a:effectRef idx="0">
            <a:schemeClr val="dk1"/>
          </a:effectRef>
          <a:fontRef idx="minor">
            <a:schemeClr val="lt1"/>
          </a:fontRef>
        </p:style>
        <p:txBody>
          <a:bodyPr spcFirstLastPara="1" wrap="square" lIns="68575" tIns="34275" rIns="68575" bIns="34275" anchor="t" anchorCtr="0">
            <a:noAutofit/>
          </a:bodyPr>
          <a:lstStyle/>
          <a:p>
            <a:pPr marL="0" indent="0" algn="ctr"/>
            <a:r>
              <a:rPr lang="en" sz="8000" dirty="0">
                <a:latin typeface="Nunito ExtraBold"/>
                <a:sym typeface="Nunito ExtraBold"/>
              </a:rPr>
              <a:t>Mark</a:t>
            </a:r>
            <a:endParaRPr sz="8000" dirty="0">
              <a:latin typeface="Nunito ExtraBold"/>
              <a:sym typeface="Nunito ExtraBold"/>
            </a:endParaRPr>
          </a:p>
          <a:p>
            <a:pPr marL="0" indent="0" algn="ctr"/>
            <a:r>
              <a:rPr lang="en" sz="8000" dirty="0">
                <a:latin typeface="Nunito ExtraBold"/>
                <a:sym typeface="Nunito ExtraBold"/>
              </a:rPr>
              <a:t>9 : 36</a:t>
            </a:r>
            <a:endParaRPr sz="8000" dirty="0">
              <a:latin typeface="Nunito ExtraBold"/>
              <a:sym typeface="Nunito ExtraBold"/>
            </a:endParaRPr>
          </a:p>
        </p:txBody>
      </p:sp>
      <p:pic>
        <p:nvPicPr>
          <p:cNvPr id="4" name="Picture 3">
            <a:extLst>
              <a:ext uri="{FF2B5EF4-FFF2-40B4-BE49-F238E27FC236}">
                <a16:creationId xmlns:a16="http://schemas.microsoft.com/office/drawing/2014/main" id="{D9B3EA57-9229-2758-1000-438009E3B579}"/>
              </a:ext>
            </a:extLst>
          </p:cNvPr>
          <p:cNvPicPr>
            <a:picLocks noChangeAspect="1"/>
          </p:cNvPicPr>
          <p:nvPr/>
        </p:nvPicPr>
        <p:blipFill>
          <a:blip r:embed="rId3"/>
          <a:stretch>
            <a:fillRect/>
          </a:stretch>
        </p:blipFill>
        <p:spPr>
          <a:xfrm>
            <a:off x="-64802" y="1844566"/>
            <a:ext cx="3298934" cy="3298934"/>
          </a:xfrm>
          <a:prstGeom prst="rect">
            <a:avLst/>
          </a:prstGeom>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603"/>
        <p:cNvGrpSpPr/>
        <p:nvPr/>
      </p:nvGrpSpPr>
      <p:grpSpPr>
        <a:xfrm>
          <a:off x="0" y="0"/>
          <a:ext cx="0" cy="0"/>
          <a:chOff x="0" y="0"/>
          <a:chExt cx="0" cy="0"/>
        </a:xfrm>
      </p:grpSpPr>
      <p:sp>
        <p:nvSpPr>
          <p:cNvPr id="604" name="Google Shape;604;p52"/>
          <p:cNvSpPr>
            <a:spLocks noGrp="1"/>
          </p:cNvSpPr>
          <p:nvPr>
            <p:ph type="pic" idx="2"/>
          </p:nvPr>
        </p:nvSpPr>
        <p:spPr>
          <a:xfrm>
            <a:off x="0" y="0"/>
            <a:ext cx="4572000" cy="5143500"/>
          </a:xfrm>
          <a:prstGeom prst="rect">
            <a:avLst/>
          </a:prstGeom>
        </p:spPr>
        <p:txBody>
          <a:bodyPr spcFirstLastPara="1" wrap="square" lIns="68575" tIns="34275" rIns="68575" bIns="34275" anchor="t" anchorCtr="0">
            <a:noAutofit/>
          </a:bodyPr>
          <a:lstStyle/>
          <a:p>
            <a:pPr marL="0" lvl="0" indent="0" algn="l" rtl="0">
              <a:spcBef>
                <a:spcPts val="800"/>
              </a:spcBef>
              <a:spcAft>
                <a:spcPts val="0"/>
              </a:spcAft>
              <a:buNone/>
            </a:pPr>
            <a:endParaRPr/>
          </a:p>
        </p:txBody>
      </p:sp>
      <p:sp>
        <p:nvSpPr>
          <p:cNvPr id="605" name="Google Shape;605;p52"/>
          <p:cNvSpPr txBox="1">
            <a:spLocks noGrp="1"/>
          </p:cNvSpPr>
          <p:nvPr>
            <p:ph type="ctrTitle"/>
          </p:nvPr>
        </p:nvSpPr>
        <p:spPr>
          <a:xfrm>
            <a:off x="4190296" y="1801293"/>
            <a:ext cx="2966700" cy="1241700"/>
          </a:xfrm>
          <a:prstGeom prst="rect">
            <a:avLst/>
          </a:prstGeom>
        </p:spPr>
        <p:txBody>
          <a:bodyPr spcFirstLastPara="1" wrap="square" lIns="68575" tIns="34275" rIns="68575" bIns="34275" anchor="b" anchorCtr="0">
            <a:noAutofit/>
          </a:bodyPr>
          <a:lstStyle/>
          <a:p>
            <a:pPr marL="0" lvl="0" indent="0" algn="r" rtl="0">
              <a:spcBef>
                <a:spcPts val="0"/>
              </a:spcBef>
              <a:spcAft>
                <a:spcPts val="0"/>
              </a:spcAft>
              <a:buNone/>
            </a:pPr>
            <a:endParaRPr/>
          </a:p>
        </p:txBody>
      </p:sp>
      <p:sp>
        <p:nvSpPr>
          <p:cNvPr id="606" name="Google Shape;606;p52"/>
          <p:cNvSpPr txBox="1">
            <a:spLocks noGrp="1"/>
          </p:cNvSpPr>
          <p:nvPr>
            <p:ph type="subTitle" idx="1"/>
          </p:nvPr>
        </p:nvSpPr>
        <p:spPr>
          <a:xfrm>
            <a:off x="4769001" y="3394960"/>
            <a:ext cx="2388000" cy="1004400"/>
          </a:xfrm>
          <a:prstGeom prst="rect">
            <a:avLst/>
          </a:prstGeom>
        </p:spPr>
        <p:txBody>
          <a:bodyPr spcFirstLastPara="1" wrap="square" lIns="68575" tIns="34275" rIns="68575" bIns="34275" anchor="t" anchorCtr="0">
            <a:noAutofit/>
          </a:bodyPr>
          <a:lstStyle/>
          <a:p>
            <a:pPr marL="0" lvl="0" indent="0" algn="r" rtl="0">
              <a:spcBef>
                <a:spcPts val="800"/>
              </a:spcBef>
              <a:spcAft>
                <a:spcPts val="0"/>
              </a:spcAft>
              <a:buNone/>
            </a:pPr>
            <a:endParaRPr/>
          </a:p>
        </p:txBody>
      </p:sp>
      <p:pic>
        <p:nvPicPr>
          <p:cNvPr id="607" name="Google Shape;607;p52"/>
          <p:cNvPicPr preferRelativeResize="0"/>
          <p:nvPr/>
        </p:nvPicPr>
        <p:blipFill>
          <a:blip r:embed="rId3">
            <a:alphaModFix/>
          </a:blip>
          <a:stretch>
            <a:fillRect/>
          </a:stretch>
        </p:blipFill>
        <p:spPr>
          <a:xfrm>
            <a:off x="0" y="0"/>
            <a:ext cx="9144000" cy="6096000"/>
          </a:xfrm>
          <a:prstGeom prst="rect">
            <a:avLst/>
          </a:prstGeom>
          <a:noFill/>
          <a:ln>
            <a:noFill/>
          </a:ln>
        </p:spPr>
      </p:pic>
      <p:sp>
        <p:nvSpPr>
          <p:cNvPr id="608" name="Google Shape;608;p52"/>
          <p:cNvSpPr txBox="1"/>
          <p:nvPr/>
        </p:nvSpPr>
        <p:spPr>
          <a:xfrm>
            <a:off x="-1" y="4703960"/>
            <a:ext cx="9143999" cy="615523"/>
          </a:xfrm>
          <a:prstGeom prst="rect">
            <a:avLst/>
          </a:prstGeom>
          <a:solidFill>
            <a:srgbClr val="524D4D">
              <a:alpha val="55700"/>
            </a:srgbClr>
          </a:solid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GB" sz="2800" dirty="0">
                <a:solidFill>
                  <a:schemeClr val="lt1"/>
                </a:solidFill>
                <a:latin typeface="Nunito SemiBold"/>
                <a:ea typeface="Nunito SemiBold"/>
                <a:cs typeface="Nunito SemiBold"/>
                <a:sym typeface="Nunito SemiBold"/>
              </a:rPr>
              <a:t>Children loved to be in His presence, and He in theirs</a:t>
            </a:r>
          </a:p>
        </p:txBody>
      </p:sp>
      <p:sp>
        <p:nvSpPr>
          <p:cNvPr id="3" name="TextBox 2">
            <a:extLst>
              <a:ext uri="{FF2B5EF4-FFF2-40B4-BE49-F238E27FC236}">
                <a16:creationId xmlns:a16="http://schemas.microsoft.com/office/drawing/2014/main" id="{4534B826-A08A-7A5B-DCCC-A7D6D2CF6005}"/>
              </a:ext>
            </a:extLst>
          </p:cNvPr>
          <p:cNvSpPr txBox="1"/>
          <p:nvPr/>
        </p:nvSpPr>
        <p:spPr>
          <a:xfrm>
            <a:off x="27523" y="0"/>
            <a:ext cx="4307994" cy="4524315"/>
          </a:xfrm>
          <a:prstGeom prst="rect">
            <a:avLst/>
          </a:prstGeom>
          <a:solidFill>
            <a:srgbClr val="524D4D">
              <a:alpha val="74000"/>
            </a:srgbClr>
          </a:solidFill>
        </p:spPr>
        <p:txBody>
          <a:bodyPr wrap="square">
            <a:spAutoFit/>
          </a:bodyPr>
          <a:lstStyle/>
          <a:p>
            <a:pPr marL="0" lvl="0" indent="0" algn="l" rtl="0">
              <a:spcBef>
                <a:spcPts val="0"/>
              </a:spcBef>
              <a:spcAft>
                <a:spcPts val="0"/>
              </a:spcAft>
              <a:buNone/>
            </a:pPr>
            <a:r>
              <a:rPr lang="en-GB" sz="7200" dirty="0">
                <a:solidFill>
                  <a:schemeClr val="lt1"/>
                </a:solidFill>
                <a:latin typeface="Nunito SemiBold"/>
                <a:ea typeface="Nunito SemiBold"/>
                <a:cs typeface="Nunito SemiBold"/>
                <a:sym typeface="Nunito SemiBold"/>
              </a:rPr>
              <a:t>Matthew 14, 15, 18, 19, 21, 23</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612"/>
        <p:cNvGrpSpPr/>
        <p:nvPr/>
      </p:nvGrpSpPr>
      <p:grpSpPr>
        <a:xfrm>
          <a:off x="0" y="0"/>
          <a:ext cx="0" cy="0"/>
          <a:chOff x="0" y="0"/>
          <a:chExt cx="0" cy="0"/>
        </a:xfrm>
      </p:grpSpPr>
      <p:sp>
        <p:nvSpPr>
          <p:cNvPr id="613" name="Google Shape;613;p53"/>
          <p:cNvSpPr txBox="1"/>
          <p:nvPr/>
        </p:nvSpPr>
        <p:spPr>
          <a:xfrm>
            <a:off x="4766674" y="151924"/>
            <a:ext cx="4353677" cy="4493508"/>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4000" dirty="0">
                <a:solidFill>
                  <a:schemeClr val="lt1"/>
                </a:solidFill>
                <a:latin typeface="Nunito SemiBold"/>
                <a:ea typeface="Nunito SemiBold"/>
                <a:cs typeface="Nunito SemiBold"/>
                <a:sym typeface="Nunito SemiBold"/>
              </a:rPr>
              <a:t>Unless you are converted and become as little children, you shall not enter into the kingdom of heaven</a:t>
            </a:r>
            <a:endParaRPr sz="4000" dirty="0">
              <a:solidFill>
                <a:schemeClr val="lt1"/>
              </a:solidFill>
              <a:latin typeface="Nunito SemiBold"/>
              <a:ea typeface="Nunito SemiBold"/>
              <a:cs typeface="Nunito SemiBold"/>
              <a:sym typeface="Nunito SemiBold"/>
            </a:endParaRPr>
          </a:p>
        </p:txBody>
      </p:sp>
      <p:sp>
        <p:nvSpPr>
          <p:cNvPr id="614" name="Google Shape;614;p53"/>
          <p:cNvSpPr txBox="1">
            <a:spLocks noGrp="1"/>
          </p:cNvSpPr>
          <p:nvPr>
            <p:ph type="subTitle" idx="1"/>
          </p:nvPr>
        </p:nvSpPr>
        <p:spPr>
          <a:xfrm>
            <a:off x="-151536" y="0"/>
            <a:ext cx="4621059" cy="2799119"/>
          </a:xfrm>
          <a:prstGeom prst="rect">
            <a:avLst/>
          </a:prstGeom>
          <a:solidFill>
            <a:srgbClr val="0F2934"/>
          </a:solidFill>
          <a:ln>
            <a:noFill/>
          </a:ln>
        </p:spPr>
        <p:style>
          <a:lnRef idx="2">
            <a:schemeClr val="dk1">
              <a:shade val="15000"/>
            </a:schemeClr>
          </a:lnRef>
          <a:fillRef idx="1">
            <a:schemeClr val="dk1"/>
          </a:fillRef>
          <a:effectRef idx="0">
            <a:schemeClr val="dk1"/>
          </a:effectRef>
          <a:fontRef idx="minor">
            <a:schemeClr val="lt1"/>
          </a:fontRef>
        </p:style>
        <p:txBody>
          <a:bodyPr spcFirstLastPara="1" wrap="square" lIns="68575" tIns="34275" rIns="68575" bIns="34275" anchor="t" anchorCtr="0">
            <a:noAutofit/>
          </a:bodyPr>
          <a:lstStyle/>
          <a:p>
            <a:pPr marL="0" indent="0" algn="ctr"/>
            <a:r>
              <a:rPr lang="en" sz="8000" dirty="0">
                <a:latin typeface="Nunito ExtraBold"/>
                <a:sym typeface="Nunito ExtraBold"/>
              </a:rPr>
              <a:t>Matthew</a:t>
            </a:r>
            <a:endParaRPr sz="8000" dirty="0">
              <a:latin typeface="Nunito ExtraBold"/>
              <a:sym typeface="Nunito ExtraBold"/>
            </a:endParaRPr>
          </a:p>
          <a:p>
            <a:pPr marL="0" indent="0" algn="ctr"/>
            <a:r>
              <a:rPr lang="en" sz="8000" dirty="0">
                <a:latin typeface="Nunito ExtraBold"/>
                <a:sym typeface="Nunito ExtraBold"/>
              </a:rPr>
              <a:t>18 : 3</a:t>
            </a:r>
            <a:endParaRPr sz="8000" dirty="0">
              <a:latin typeface="Nunito ExtraBold"/>
              <a:sym typeface="Nunito ExtraBold"/>
            </a:endParaRPr>
          </a:p>
        </p:txBody>
      </p:sp>
      <p:pic>
        <p:nvPicPr>
          <p:cNvPr id="2" name="Picture 1">
            <a:extLst>
              <a:ext uri="{FF2B5EF4-FFF2-40B4-BE49-F238E27FC236}">
                <a16:creationId xmlns:a16="http://schemas.microsoft.com/office/drawing/2014/main" id="{FF2E678E-0C54-0287-0CE1-3B891AFB692B}"/>
              </a:ext>
            </a:extLst>
          </p:cNvPr>
          <p:cNvPicPr>
            <a:picLocks noChangeAspect="1"/>
          </p:cNvPicPr>
          <p:nvPr/>
        </p:nvPicPr>
        <p:blipFill>
          <a:blip r:embed="rId3"/>
          <a:stretch>
            <a:fillRect/>
          </a:stretch>
        </p:blipFill>
        <p:spPr>
          <a:xfrm>
            <a:off x="409903" y="2398678"/>
            <a:ext cx="3129455" cy="2870706"/>
          </a:xfrm>
          <a:prstGeom prst="rect">
            <a:avLst/>
          </a:prstGeom>
          <a:ln>
            <a:noFill/>
          </a:ln>
          <a:effectLst>
            <a:softEdge rad="112500"/>
          </a:effectLst>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618"/>
        <p:cNvGrpSpPr/>
        <p:nvPr/>
      </p:nvGrpSpPr>
      <p:grpSpPr>
        <a:xfrm>
          <a:off x="0" y="0"/>
          <a:ext cx="0" cy="0"/>
          <a:chOff x="0" y="0"/>
          <a:chExt cx="0" cy="0"/>
        </a:xfrm>
      </p:grpSpPr>
      <p:sp>
        <p:nvSpPr>
          <p:cNvPr id="619" name="Google Shape;619;p54"/>
          <p:cNvSpPr txBox="1"/>
          <p:nvPr/>
        </p:nvSpPr>
        <p:spPr>
          <a:xfrm>
            <a:off x="667050" y="4404600"/>
            <a:ext cx="7809900" cy="7389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3600">
                <a:solidFill>
                  <a:schemeClr val="lt1"/>
                </a:solidFill>
                <a:latin typeface="Nunito SemiBold"/>
                <a:ea typeface="Nunito SemiBold"/>
                <a:cs typeface="Nunito SemiBold"/>
                <a:sym typeface="Nunito SemiBold"/>
              </a:rPr>
              <a:t>Matthew uses the phrase 32 times.</a:t>
            </a:r>
            <a:endParaRPr sz="3600">
              <a:solidFill>
                <a:schemeClr val="lt1"/>
              </a:solidFill>
              <a:latin typeface="Nunito SemiBold"/>
              <a:ea typeface="Nunito SemiBold"/>
              <a:cs typeface="Nunito SemiBold"/>
              <a:sym typeface="Nunito SemiBold"/>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623"/>
        <p:cNvGrpSpPr/>
        <p:nvPr/>
      </p:nvGrpSpPr>
      <p:grpSpPr>
        <a:xfrm>
          <a:off x="0" y="0"/>
          <a:ext cx="0" cy="0"/>
          <a:chOff x="0" y="0"/>
          <a:chExt cx="0" cy="0"/>
        </a:xfrm>
      </p:grpSpPr>
      <p:sp>
        <p:nvSpPr>
          <p:cNvPr id="624" name="Google Shape;624;p55"/>
          <p:cNvSpPr txBox="1"/>
          <p:nvPr/>
        </p:nvSpPr>
        <p:spPr>
          <a:xfrm>
            <a:off x="0" y="2419708"/>
            <a:ext cx="8970579" cy="2723792"/>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3300" dirty="0">
                <a:solidFill>
                  <a:schemeClr val="lt1"/>
                </a:solidFill>
                <a:latin typeface="Nunito SemiBold"/>
                <a:ea typeface="Nunito SemiBold"/>
                <a:cs typeface="Nunito SemiBold"/>
                <a:sym typeface="Nunito SemiBold"/>
              </a:rPr>
              <a:t>“Assuredly, I say to you that it is hard for a rich man to enter the kingdom of heaven. And again I say to you, it is easier for a camel to go through the eye of a needle than for a rich man to enter the kingdom of God.”</a:t>
            </a:r>
            <a:endParaRPr sz="3300" dirty="0">
              <a:solidFill>
                <a:schemeClr val="lt1"/>
              </a:solidFill>
              <a:latin typeface="Nunito SemiBold"/>
              <a:ea typeface="Nunito SemiBold"/>
              <a:cs typeface="Nunito SemiBold"/>
              <a:sym typeface="Nunito SemiBold"/>
            </a:endParaRPr>
          </a:p>
        </p:txBody>
      </p:sp>
      <p:sp>
        <p:nvSpPr>
          <p:cNvPr id="625" name="Google Shape;625;p55"/>
          <p:cNvSpPr txBox="1">
            <a:spLocks noGrp="1"/>
          </p:cNvSpPr>
          <p:nvPr>
            <p:ph type="subTitle" idx="1"/>
          </p:nvPr>
        </p:nvSpPr>
        <p:spPr>
          <a:xfrm>
            <a:off x="0" y="-1"/>
            <a:ext cx="9435661" cy="2483069"/>
          </a:xfrm>
          <a:prstGeom prst="rect">
            <a:avLst/>
          </a:prstGeom>
          <a:solidFill>
            <a:srgbClr val="0F2934"/>
          </a:solidFill>
          <a:ln>
            <a:noFill/>
          </a:ln>
        </p:spPr>
        <p:style>
          <a:lnRef idx="2">
            <a:schemeClr val="dk1">
              <a:shade val="15000"/>
            </a:schemeClr>
          </a:lnRef>
          <a:fillRef idx="1">
            <a:schemeClr val="dk1"/>
          </a:fillRef>
          <a:effectRef idx="0">
            <a:schemeClr val="dk1"/>
          </a:effectRef>
          <a:fontRef idx="minor">
            <a:schemeClr val="lt1"/>
          </a:fontRef>
        </p:style>
        <p:txBody>
          <a:bodyPr spcFirstLastPara="1" wrap="square" lIns="68575" tIns="34275" rIns="68575" bIns="34275" anchor="t" anchorCtr="0">
            <a:noAutofit/>
          </a:bodyPr>
          <a:lstStyle/>
          <a:p>
            <a:pPr marL="0" indent="0" algn="l"/>
            <a:r>
              <a:rPr lang="en" sz="8000" dirty="0">
                <a:latin typeface="Nunito ExtraBold"/>
                <a:sym typeface="Nunito ExtraBold"/>
              </a:rPr>
              <a:t>Matthew</a:t>
            </a:r>
            <a:endParaRPr sz="8000" dirty="0">
              <a:latin typeface="Nunito ExtraBold"/>
              <a:sym typeface="Nunito ExtraBold"/>
            </a:endParaRPr>
          </a:p>
          <a:p>
            <a:pPr marL="0" indent="0" algn="l"/>
            <a:r>
              <a:rPr lang="en" sz="8000" dirty="0">
                <a:latin typeface="Nunito ExtraBold"/>
                <a:sym typeface="Nunito ExtraBold"/>
              </a:rPr>
              <a:t>19 : 23-24</a:t>
            </a:r>
            <a:endParaRPr sz="8000" dirty="0">
              <a:latin typeface="Nunito ExtraBold"/>
              <a:sym typeface="Nunito ExtraBold"/>
            </a:endParaRPr>
          </a:p>
        </p:txBody>
      </p:sp>
      <p:pic>
        <p:nvPicPr>
          <p:cNvPr id="2" name="Picture 1">
            <a:extLst>
              <a:ext uri="{FF2B5EF4-FFF2-40B4-BE49-F238E27FC236}">
                <a16:creationId xmlns:a16="http://schemas.microsoft.com/office/drawing/2014/main" id="{E8F7A142-82F3-0D03-7EED-0BF564276046}"/>
              </a:ext>
            </a:extLst>
          </p:cNvPr>
          <p:cNvPicPr>
            <a:picLocks noChangeAspect="1"/>
          </p:cNvPicPr>
          <p:nvPr/>
        </p:nvPicPr>
        <p:blipFill rotWithShape="1">
          <a:blip r:embed="rId3"/>
          <a:srcRect b="9877"/>
          <a:stretch/>
        </p:blipFill>
        <p:spPr>
          <a:xfrm>
            <a:off x="5525814" y="16124"/>
            <a:ext cx="3444765" cy="2403584"/>
          </a:xfrm>
          <a:prstGeom prst="rect">
            <a:avLst/>
          </a:prstGeom>
        </p:spPr>
      </p:pic>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629"/>
        <p:cNvGrpSpPr/>
        <p:nvPr/>
      </p:nvGrpSpPr>
      <p:grpSpPr>
        <a:xfrm>
          <a:off x="0" y="0"/>
          <a:ext cx="0" cy="0"/>
          <a:chOff x="0" y="0"/>
          <a:chExt cx="0" cy="0"/>
        </a:xfrm>
      </p:grpSpPr>
      <p:pic>
        <p:nvPicPr>
          <p:cNvPr id="630" name="Google Shape;630;p56"/>
          <p:cNvPicPr preferRelativeResize="0"/>
          <p:nvPr/>
        </p:nvPicPr>
        <p:blipFill>
          <a:blip r:embed="rId3">
            <a:alphaModFix/>
          </a:blip>
          <a:stretch>
            <a:fillRect/>
          </a:stretch>
        </p:blipFill>
        <p:spPr>
          <a:xfrm>
            <a:off x="0" y="1160646"/>
            <a:ext cx="9144000" cy="3244221"/>
          </a:xfrm>
          <a:prstGeom prst="rect">
            <a:avLst/>
          </a:prstGeom>
          <a:noFill/>
          <a:ln>
            <a:noFill/>
          </a:ln>
        </p:spPr>
      </p:pic>
      <p:sp>
        <p:nvSpPr>
          <p:cNvPr id="631" name="Google Shape;631;p56"/>
          <p:cNvSpPr txBox="1"/>
          <p:nvPr/>
        </p:nvSpPr>
        <p:spPr>
          <a:xfrm>
            <a:off x="-244366" y="4404867"/>
            <a:ext cx="9388366" cy="738633"/>
          </a:xfrm>
          <a:prstGeom prst="rect">
            <a:avLst/>
          </a:prstGeom>
          <a:noFill/>
          <a:ln>
            <a:noFill/>
          </a:ln>
        </p:spPr>
        <p:txBody>
          <a:bodyPr spcFirstLastPara="1" wrap="square" lIns="91425" tIns="91425" rIns="91425" bIns="91425" anchor="t" anchorCtr="0">
            <a:spAutoFit/>
          </a:bodyPr>
          <a:lstStyle/>
          <a:p>
            <a:pPr marL="0" lvl="0" indent="0" algn="r" rtl="0">
              <a:spcBef>
                <a:spcPts val="0"/>
              </a:spcBef>
              <a:spcAft>
                <a:spcPts val="0"/>
              </a:spcAft>
              <a:buNone/>
            </a:pPr>
            <a:r>
              <a:rPr lang="en" sz="3600" b="1" dirty="0">
                <a:solidFill>
                  <a:schemeClr val="lt1"/>
                </a:solidFill>
                <a:latin typeface="Nunito"/>
                <a:ea typeface="Nunito"/>
                <a:cs typeface="Nunito"/>
                <a:sym typeface="Nunito"/>
              </a:rPr>
              <a:t>The kingdom of God emphasizes the ruler</a:t>
            </a:r>
            <a:endParaRPr sz="3600" b="1" dirty="0">
              <a:solidFill>
                <a:schemeClr val="lt1"/>
              </a:solidFill>
              <a:latin typeface="Nunito"/>
              <a:ea typeface="Nunito"/>
              <a:cs typeface="Nunito"/>
              <a:sym typeface="Nunito"/>
            </a:endParaRPr>
          </a:p>
        </p:txBody>
      </p:sp>
      <p:sp>
        <p:nvSpPr>
          <p:cNvPr id="632" name="Google Shape;632;p56"/>
          <p:cNvSpPr txBox="1"/>
          <p:nvPr/>
        </p:nvSpPr>
        <p:spPr>
          <a:xfrm>
            <a:off x="0" y="0"/>
            <a:ext cx="8419200" cy="12930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3600" b="1">
                <a:solidFill>
                  <a:schemeClr val="lt1"/>
                </a:solidFill>
                <a:latin typeface="Nunito"/>
                <a:ea typeface="Nunito"/>
                <a:cs typeface="Nunito"/>
                <a:sym typeface="Nunito"/>
              </a:rPr>
              <a:t>The kingdom of heaven emphasizes the character of His ruling.</a:t>
            </a:r>
            <a:endParaRPr sz="3600" b="1">
              <a:solidFill>
                <a:schemeClr val="lt1"/>
              </a:solidFill>
              <a:latin typeface="Nunito"/>
              <a:ea typeface="Nunito"/>
              <a:cs typeface="Nunito"/>
              <a:sym typeface="Nunito"/>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636"/>
        <p:cNvGrpSpPr/>
        <p:nvPr/>
      </p:nvGrpSpPr>
      <p:grpSpPr>
        <a:xfrm>
          <a:off x="0" y="0"/>
          <a:ext cx="0" cy="0"/>
          <a:chOff x="0" y="0"/>
          <a:chExt cx="0" cy="0"/>
        </a:xfrm>
      </p:grpSpPr>
      <p:sp>
        <p:nvSpPr>
          <p:cNvPr id="637" name="Google Shape;637;p57"/>
          <p:cNvSpPr txBox="1">
            <a:spLocks noGrp="1"/>
          </p:cNvSpPr>
          <p:nvPr>
            <p:ph type="subTitle" idx="1"/>
          </p:nvPr>
        </p:nvSpPr>
        <p:spPr>
          <a:xfrm>
            <a:off x="148900" y="2341650"/>
            <a:ext cx="8771100" cy="2558100"/>
          </a:xfrm>
          <a:prstGeom prst="rect">
            <a:avLst/>
          </a:prstGeom>
        </p:spPr>
        <p:txBody>
          <a:bodyPr spcFirstLastPara="1" wrap="square" lIns="68575" tIns="34275" rIns="68575" bIns="34275" anchor="t" anchorCtr="0">
            <a:noAutofit/>
          </a:bodyPr>
          <a:lstStyle/>
          <a:p>
            <a:pPr marL="457200" lvl="0" indent="-400050" algn="l" rtl="0">
              <a:lnSpc>
                <a:spcPct val="115000"/>
              </a:lnSpc>
              <a:spcBef>
                <a:spcPts val="1200"/>
              </a:spcBef>
              <a:spcAft>
                <a:spcPts val="0"/>
              </a:spcAft>
              <a:buClr>
                <a:schemeClr val="lt1"/>
              </a:buClr>
              <a:buSzPts val="2700"/>
              <a:buFont typeface="Nunito SemiBold"/>
              <a:buChar char="●"/>
            </a:pPr>
            <a:r>
              <a:rPr lang="en" sz="2700" dirty="0">
                <a:solidFill>
                  <a:schemeClr val="lt1"/>
                </a:solidFill>
                <a:latin typeface="Nunito SemiBold"/>
                <a:ea typeface="Nunito SemiBold"/>
                <a:cs typeface="Nunito SemiBold"/>
                <a:sym typeface="Nunito SemiBold"/>
              </a:rPr>
              <a:t>Entering the millennium</a:t>
            </a:r>
            <a:endParaRPr sz="2700" dirty="0">
              <a:solidFill>
                <a:schemeClr val="lt1"/>
              </a:solidFill>
              <a:latin typeface="Nunito SemiBold"/>
              <a:ea typeface="Nunito SemiBold"/>
              <a:cs typeface="Nunito SemiBold"/>
              <a:sym typeface="Nunito SemiBold"/>
            </a:endParaRPr>
          </a:p>
          <a:p>
            <a:pPr marL="457200" lvl="0" indent="-400050" algn="l" rtl="0">
              <a:lnSpc>
                <a:spcPct val="115000"/>
              </a:lnSpc>
              <a:spcBef>
                <a:spcPts val="0"/>
              </a:spcBef>
              <a:spcAft>
                <a:spcPts val="0"/>
              </a:spcAft>
              <a:buClr>
                <a:schemeClr val="lt1"/>
              </a:buClr>
              <a:buSzPts val="2700"/>
              <a:buFont typeface="Nunito SemiBold"/>
              <a:buChar char="●"/>
            </a:pPr>
            <a:r>
              <a:rPr lang="en" sz="2700" dirty="0">
                <a:solidFill>
                  <a:schemeClr val="lt1"/>
                </a:solidFill>
                <a:latin typeface="Nunito SemiBold"/>
                <a:ea typeface="Nunito SemiBold"/>
                <a:cs typeface="Nunito SemiBold"/>
                <a:sym typeface="Nunito SemiBold"/>
              </a:rPr>
              <a:t>Entering the eternal state</a:t>
            </a:r>
            <a:endParaRPr sz="2700" dirty="0">
              <a:solidFill>
                <a:schemeClr val="lt1"/>
              </a:solidFill>
              <a:latin typeface="Nunito SemiBold"/>
              <a:ea typeface="Nunito SemiBold"/>
              <a:cs typeface="Nunito SemiBold"/>
              <a:sym typeface="Nunito SemiBold"/>
            </a:endParaRPr>
          </a:p>
          <a:p>
            <a:pPr marL="457200" lvl="0" indent="-400050" algn="l" rtl="0">
              <a:lnSpc>
                <a:spcPct val="115000"/>
              </a:lnSpc>
              <a:spcBef>
                <a:spcPts val="0"/>
              </a:spcBef>
              <a:spcAft>
                <a:spcPts val="0"/>
              </a:spcAft>
              <a:buClr>
                <a:schemeClr val="lt1"/>
              </a:buClr>
              <a:buSzPts val="2700"/>
              <a:buFont typeface="Nunito SemiBold"/>
              <a:buChar char="●"/>
            </a:pPr>
            <a:r>
              <a:rPr lang="en" sz="2700" dirty="0">
                <a:solidFill>
                  <a:schemeClr val="lt1"/>
                </a:solidFill>
                <a:latin typeface="Nunito SemiBold"/>
                <a:ea typeface="Nunito SemiBold"/>
                <a:cs typeface="Nunito SemiBold"/>
                <a:sym typeface="Nunito SemiBold"/>
              </a:rPr>
              <a:t>True and the false existing within the sphere of Christian influence and the kingdom</a:t>
            </a:r>
            <a:endParaRPr sz="2700" dirty="0">
              <a:solidFill>
                <a:schemeClr val="lt1"/>
              </a:solidFill>
              <a:latin typeface="Nunito SemiBold"/>
              <a:ea typeface="Nunito SemiBold"/>
              <a:cs typeface="Nunito SemiBold"/>
              <a:sym typeface="Nunito SemiBold"/>
            </a:endParaRPr>
          </a:p>
          <a:p>
            <a:pPr marL="457200" lvl="0" indent="-400050" algn="l" rtl="0">
              <a:lnSpc>
                <a:spcPct val="115000"/>
              </a:lnSpc>
              <a:spcBef>
                <a:spcPts val="0"/>
              </a:spcBef>
              <a:spcAft>
                <a:spcPts val="0"/>
              </a:spcAft>
              <a:buClr>
                <a:schemeClr val="lt1"/>
              </a:buClr>
              <a:buSzPts val="2700"/>
              <a:buFont typeface="Nunito SemiBold"/>
              <a:buChar char="●"/>
            </a:pPr>
            <a:r>
              <a:rPr lang="en" sz="2700" dirty="0">
                <a:solidFill>
                  <a:schemeClr val="lt1"/>
                </a:solidFill>
                <a:latin typeface="Nunito SemiBold"/>
                <a:ea typeface="Nunito SemiBold"/>
                <a:cs typeface="Nunito SemiBold"/>
                <a:sym typeface="Nunito SemiBold"/>
              </a:rPr>
              <a:t>Its influence on the world externally.</a:t>
            </a:r>
            <a:endParaRPr sz="2700" dirty="0">
              <a:solidFill>
                <a:schemeClr val="lt1"/>
              </a:solidFill>
              <a:latin typeface="Nunito SemiBold"/>
              <a:ea typeface="Nunito SemiBold"/>
              <a:cs typeface="Nunito SemiBold"/>
              <a:sym typeface="Nunito SemiBold"/>
            </a:endParaRPr>
          </a:p>
          <a:p>
            <a:pPr marL="0" lvl="0" indent="0" algn="l" rtl="0">
              <a:spcBef>
                <a:spcPts val="800"/>
              </a:spcBef>
              <a:spcAft>
                <a:spcPts val="0"/>
              </a:spcAft>
              <a:buNone/>
            </a:pPr>
            <a:endParaRPr sz="300" dirty="0">
              <a:solidFill>
                <a:schemeClr val="lt1"/>
              </a:solidFill>
              <a:latin typeface="Nunito SemiBold"/>
              <a:ea typeface="Nunito SemiBold"/>
              <a:cs typeface="Nunito SemiBold"/>
              <a:sym typeface="Nunito SemiBold"/>
            </a:endParaRPr>
          </a:p>
        </p:txBody>
      </p:sp>
      <p:sp>
        <p:nvSpPr>
          <p:cNvPr id="638" name="Google Shape;638;p57"/>
          <p:cNvSpPr txBox="1">
            <a:spLocks noGrp="1"/>
          </p:cNvSpPr>
          <p:nvPr>
            <p:ph type="ctrTitle" idx="2"/>
          </p:nvPr>
        </p:nvSpPr>
        <p:spPr>
          <a:xfrm>
            <a:off x="2393096" y="2109450"/>
            <a:ext cx="4583145" cy="464400"/>
          </a:xfrm>
          <a:prstGeom prst="rect">
            <a:avLst/>
          </a:prstGeom>
        </p:spPr>
        <p:txBody>
          <a:bodyPr spcFirstLastPara="1" wrap="square" lIns="68575" tIns="34275" rIns="68575" bIns="34275" anchor="b" anchorCtr="0">
            <a:noAutofit/>
          </a:bodyPr>
          <a:lstStyle/>
          <a:p>
            <a:pPr marL="0" lvl="0" indent="0" algn="ctr" rtl="0">
              <a:spcBef>
                <a:spcPts val="0"/>
              </a:spcBef>
              <a:spcAft>
                <a:spcPts val="0"/>
              </a:spcAft>
              <a:buNone/>
            </a:pPr>
            <a:r>
              <a:rPr lang="en" sz="6600" dirty="0"/>
              <a:t>Jesus is not talking about…</a:t>
            </a:r>
            <a:endParaRPr sz="6600" dirty="0"/>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642"/>
        <p:cNvGrpSpPr/>
        <p:nvPr/>
      </p:nvGrpSpPr>
      <p:grpSpPr>
        <a:xfrm>
          <a:off x="0" y="0"/>
          <a:ext cx="0" cy="0"/>
          <a:chOff x="0" y="0"/>
          <a:chExt cx="0" cy="0"/>
        </a:xfrm>
      </p:grpSpPr>
      <p:sp>
        <p:nvSpPr>
          <p:cNvPr id="643" name="Google Shape;643;p58"/>
          <p:cNvSpPr txBox="1">
            <a:spLocks noGrp="1"/>
          </p:cNvSpPr>
          <p:nvPr>
            <p:ph type="subTitle" idx="1"/>
          </p:nvPr>
        </p:nvSpPr>
        <p:spPr>
          <a:xfrm>
            <a:off x="148900" y="2341650"/>
            <a:ext cx="9121224" cy="2558100"/>
          </a:xfrm>
          <a:prstGeom prst="rect">
            <a:avLst/>
          </a:prstGeom>
        </p:spPr>
        <p:txBody>
          <a:bodyPr spcFirstLastPara="1" wrap="square" lIns="68575" tIns="34275" rIns="68575" bIns="34275" anchor="t" anchorCtr="0">
            <a:noAutofit/>
          </a:bodyPr>
          <a:lstStyle/>
          <a:p>
            <a:pPr marL="457200" lvl="0" indent="-400050" algn="l" rtl="0">
              <a:lnSpc>
                <a:spcPct val="115000"/>
              </a:lnSpc>
              <a:spcBef>
                <a:spcPts val="1200"/>
              </a:spcBef>
              <a:spcAft>
                <a:spcPts val="0"/>
              </a:spcAft>
              <a:buClr>
                <a:schemeClr val="lt1"/>
              </a:buClr>
              <a:buSzPts val="2700"/>
              <a:buFont typeface="Nunito SemiBold"/>
              <a:buChar char="●"/>
            </a:pPr>
            <a:r>
              <a:rPr lang="en" sz="2800" dirty="0">
                <a:solidFill>
                  <a:schemeClr val="lt1"/>
                </a:solidFill>
                <a:latin typeface="Nunito SemiBold"/>
                <a:ea typeface="Nunito SemiBold"/>
                <a:cs typeface="Nunito SemiBold"/>
                <a:sym typeface="Nunito SemiBold"/>
              </a:rPr>
              <a:t>Enter into God’s Kingdom</a:t>
            </a:r>
            <a:endParaRPr sz="2800" dirty="0">
              <a:solidFill>
                <a:schemeClr val="lt1"/>
              </a:solidFill>
              <a:latin typeface="Nunito SemiBold"/>
              <a:ea typeface="Nunito SemiBold"/>
              <a:cs typeface="Nunito SemiBold"/>
              <a:sym typeface="Nunito SemiBold"/>
            </a:endParaRPr>
          </a:p>
          <a:p>
            <a:pPr marL="457200" lvl="0" indent="-400050" algn="l" rtl="0">
              <a:lnSpc>
                <a:spcPct val="115000"/>
              </a:lnSpc>
              <a:spcBef>
                <a:spcPts val="0"/>
              </a:spcBef>
              <a:spcAft>
                <a:spcPts val="0"/>
              </a:spcAft>
              <a:buClr>
                <a:schemeClr val="lt1"/>
              </a:buClr>
              <a:buSzPts val="2700"/>
              <a:buFont typeface="Nunito SemiBold"/>
              <a:buChar char="●"/>
            </a:pPr>
            <a:r>
              <a:rPr lang="en" sz="2800" dirty="0">
                <a:solidFill>
                  <a:schemeClr val="lt1"/>
                </a:solidFill>
                <a:latin typeface="Nunito SemiBold"/>
                <a:ea typeface="Nunito SemiBold"/>
                <a:cs typeface="Nunito SemiBold"/>
                <a:sym typeface="Nunito SemiBold"/>
              </a:rPr>
              <a:t>Becoming His subject, follower</a:t>
            </a:r>
            <a:endParaRPr sz="2800" dirty="0">
              <a:solidFill>
                <a:schemeClr val="lt1"/>
              </a:solidFill>
              <a:latin typeface="Nunito SemiBold"/>
              <a:ea typeface="Nunito SemiBold"/>
              <a:cs typeface="Nunito SemiBold"/>
              <a:sym typeface="Nunito SemiBold"/>
            </a:endParaRPr>
          </a:p>
          <a:p>
            <a:pPr marL="457200" lvl="0" indent="-400050" algn="l" rtl="0">
              <a:lnSpc>
                <a:spcPct val="115000"/>
              </a:lnSpc>
              <a:spcBef>
                <a:spcPts val="0"/>
              </a:spcBef>
              <a:spcAft>
                <a:spcPts val="0"/>
              </a:spcAft>
              <a:buClr>
                <a:schemeClr val="lt1"/>
              </a:buClr>
              <a:buSzPts val="2700"/>
              <a:buFont typeface="Nunito SemiBold"/>
              <a:buChar char="●"/>
            </a:pPr>
            <a:r>
              <a:rPr lang="en" sz="2800" dirty="0">
                <a:solidFill>
                  <a:schemeClr val="lt1"/>
                </a:solidFill>
                <a:latin typeface="Nunito SemiBold"/>
                <a:ea typeface="Nunito SemiBold"/>
                <a:cs typeface="Nunito SemiBold"/>
                <a:sym typeface="Nunito SemiBold"/>
              </a:rPr>
              <a:t>Becoming His Child, redeemed, saved &amp; born again</a:t>
            </a:r>
            <a:endParaRPr sz="2800" dirty="0">
              <a:solidFill>
                <a:schemeClr val="lt1"/>
              </a:solidFill>
              <a:latin typeface="Nunito SemiBold"/>
              <a:ea typeface="Nunito SemiBold"/>
              <a:cs typeface="Nunito SemiBold"/>
              <a:sym typeface="Nunito SemiBold"/>
            </a:endParaRPr>
          </a:p>
          <a:p>
            <a:pPr marL="457200" lvl="0" indent="-400050" algn="l" rtl="0">
              <a:lnSpc>
                <a:spcPct val="115000"/>
              </a:lnSpc>
              <a:spcBef>
                <a:spcPts val="0"/>
              </a:spcBef>
              <a:spcAft>
                <a:spcPts val="0"/>
              </a:spcAft>
              <a:buClr>
                <a:schemeClr val="lt1"/>
              </a:buClr>
              <a:buSzPts val="2700"/>
              <a:buFont typeface="Nunito SemiBold"/>
              <a:buChar char="●"/>
            </a:pPr>
            <a:r>
              <a:rPr lang="en" sz="2800" dirty="0">
                <a:solidFill>
                  <a:schemeClr val="lt1"/>
                </a:solidFill>
                <a:latin typeface="Nunito SemiBold"/>
                <a:ea typeface="Nunito SemiBold"/>
                <a:cs typeface="Nunito SemiBold"/>
                <a:sym typeface="Nunito SemiBold"/>
              </a:rPr>
              <a:t>Believing &amp; receiving salvation</a:t>
            </a:r>
            <a:endParaRPr sz="2800" dirty="0">
              <a:solidFill>
                <a:schemeClr val="lt1"/>
              </a:solidFill>
              <a:latin typeface="Nunito SemiBold"/>
              <a:ea typeface="Nunito SemiBold"/>
              <a:cs typeface="Nunito SemiBold"/>
              <a:sym typeface="Nunito SemiBold"/>
            </a:endParaRPr>
          </a:p>
          <a:p>
            <a:pPr marL="0" lvl="0" indent="0" algn="l" rtl="0">
              <a:spcBef>
                <a:spcPts val="800"/>
              </a:spcBef>
              <a:spcAft>
                <a:spcPts val="0"/>
              </a:spcAft>
              <a:buNone/>
            </a:pPr>
            <a:endParaRPr sz="400" dirty="0">
              <a:solidFill>
                <a:schemeClr val="lt1"/>
              </a:solidFill>
              <a:latin typeface="Nunito SemiBold"/>
              <a:ea typeface="Nunito SemiBold"/>
              <a:cs typeface="Nunito SemiBold"/>
              <a:sym typeface="Nunito SemiBold"/>
            </a:endParaRPr>
          </a:p>
        </p:txBody>
      </p:sp>
      <p:sp>
        <p:nvSpPr>
          <p:cNvPr id="644" name="Google Shape;644;p58"/>
          <p:cNvSpPr txBox="1">
            <a:spLocks noGrp="1"/>
          </p:cNvSpPr>
          <p:nvPr>
            <p:ph type="ctrTitle" idx="2"/>
          </p:nvPr>
        </p:nvSpPr>
        <p:spPr>
          <a:xfrm>
            <a:off x="2393100" y="2107350"/>
            <a:ext cx="4357800" cy="464400"/>
          </a:xfrm>
          <a:prstGeom prst="rect">
            <a:avLst/>
          </a:prstGeom>
          <a:noFill/>
          <a:ln>
            <a:noFill/>
          </a:ln>
        </p:spPr>
        <p:txBody>
          <a:bodyPr spcFirstLastPara="1" wrap="square" lIns="68575" tIns="34275" rIns="68575" bIns="34275" anchor="b" anchorCtr="0">
            <a:noAutofit/>
          </a:bodyPr>
          <a:lstStyle/>
          <a:p>
            <a:r>
              <a:rPr lang="en" sz="6600" dirty="0"/>
              <a:t>Jesus is talking about…</a:t>
            </a:r>
            <a:endParaRPr sz="6600" dirty="0"/>
          </a:p>
        </p:txBody>
      </p:sp>
      <p:sp>
        <p:nvSpPr>
          <p:cNvPr id="645" name="Google Shape;645;p58"/>
          <p:cNvSpPr txBox="1">
            <a:spLocks noGrp="1"/>
          </p:cNvSpPr>
          <p:nvPr>
            <p:ph type="ctrTitle" idx="2"/>
          </p:nvPr>
        </p:nvSpPr>
        <p:spPr>
          <a:xfrm>
            <a:off x="-771159" y="334743"/>
            <a:ext cx="4357800" cy="464400"/>
          </a:xfrm>
          <a:prstGeom prst="rect">
            <a:avLst/>
          </a:prstGeom>
          <a:noFill/>
          <a:ln>
            <a:noFill/>
          </a:ln>
        </p:spPr>
        <p:txBody>
          <a:bodyPr spcFirstLastPara="1" wrap="square" lIns="68575" tIns="34275" rIns="68575" bIns="34275" anchor="b" anchorCtr="0">
            <a:noAutofit/>
          </a:bodyPr>
          <a:lstStyle/>
          <a:p>
            <a:r>
              <a:rPr lang="en" sz="6600" dirty="0"/>
              <a:t>Rather</a:t>
            </a:r>
            <a:endParaRPr sz="6600" dirty="0"/>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649"/>
        <p:cNvGrpSpPr/>
        <p:nvPr/>
      </p:nvGrpSpPr>
      <p:grpSpPr>
        <a:xfrm>
          <a:off x="0" y="0"/>
          <a:ext cx="0" cy="0"/>
          <a:chOff x="0" y="0"/>
          <a:chExt cx="0" cy="0"/>
        </a:xfrm>
      </p:grpSpPr>
      <p:sp>
        <p:nvSpPr>
          <p:cNvPr id="650" name="Google Shape;650;p59"/>
          <p:cNvSpPr txBox="1">
            <a:spLocks noGrp="1"/>
          </p:cNvSpPr>
          <p:nvPr>
            <p:ph type="subTitle" idx="1"/>
          </p:nvPr>
        </p:nvSpPr>
        <p:spPr>
          <a:xfrm flipH="1">
            <a:off x="1822094" y="2958919"/>
            <a:ext cx="5501100" cy="233700"/>
          </a:xfrm>
          <a:prstGeom prst="rect">
            <a:avLst/>
          </a:prstGeom>
        </p:spPr>
        <p:txBody>
          <a:bodyPr spcFirstLastPara="1" wrap="square" lIns="68575" tIns="34275" rIns="68575" bIns="34275" anchor="t" anchorCtr="0">
            <a:noAutofit/>
          </a:bodyPr>
          <a:lstStyle/>
          <a:p>
            <a:pPr marL="0" lvl="0" indent="0" algn="l" rtl="0">
              <a:spcBef>
                <a:spcPts val="800"/>
              </a:spcBef>
              <a:spcAft>
                <a:spcPts val="0"/>
              </a:spcAft>
              <a:buNone/>
            </a:pPr>
            <a:endParaRPr/>
          </a:p>
        </p:txBody>
      </p:sp>
      <p:sp>
        <p:nvSpPr>
          <p:cNvPr id="651" name="Google Shape;651;p59"/>
          <p:cNvSpPr txBox="1">
            <a:spLocks noGrp="1"/>
          </p:cNvSpPr>
          <p:nvPr>
            <p:ph type="subTitle" idx="2"/>
          </p:nvPr>
        </p:nvSpPr>
        <p:spPr>
          <a:xfrm>
            <a:off x="1820800" y="2848425"/>
            <a:ext cx="4110900" cy="233700"/>
          </a:xfrm>
          <a:prstGeom prst="rect">
            <a:avLst/>
          </a:prstGeom>
        </p:spPr>
        <p:txBody>
          <a:bodyPr spcFirstLastPara="1" wrap="square" lIns="68575" tIns="34275" rIns="68575" bIns="34275" anchor="b" anchorCtr="0">
            <a:noAutofit/>
          </a:bodyPr>
          <a:lstStyle/>
          <a:p>
            <a:pPr marL="0" lvl="0" indent="0" algn="l" rtl="0">
              <a:spcBef>
                <a:spcPts val="800"/>
              </a:spcBef>
              <a:spcAft>
                <a:spcPts val="0"/>
              </a:spcAft>
              <a:buNone/>
            </a:pPr>
            <a:endParaRPr/>
          </a:p>
        </p:txBody>
      </p:sp>
      <p:pic>
        <p:nvPicPr>
          <p:cNvPr id="652" name="Google Shape;652;p59"/>
          <p:cNvPicPr preferRelativeResize="0"/>
          <p:nvPr/>
        </p:nvPicPr>
        <p:blipFill>
          <a:blip r:embed="rId3">
            <a:alphaModFix/>
          </a:blip>
          <a:stretch>
            <a:fillRect/>
          </a:stretch>
        </p:blipFill>
        <p:spPr>
          <a:xfrm>
            <a:off x="0" y="0"/>
            <a:ext cx="9144000" cy="5143501"/>
          </a:xfrm>
          <a:prstGeom prst="rect">
            <a:avLst/>
          </a:prstGeom>
          <a:noFill/>
          <a:ln>
            <a:noFill/>
          </a:ln>
        </p:spPr>
      </p:pic>
      <p:sp>
        <p:nvSpPr>
          <p:cNvPr id="653" name="Google Shape;653;p59"/>
          <p:cNvSpPr txBox="1"/>
          <p:nvPr/>
        </p:nvSpPr>
        <p:spPr>
          <a:xfrm>
            <a:off x="102476" y="-165538"/>
            <a:ext cx="5691352" cy="3877954"/>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4800" b="1" dirty="0">
                <a:solidFill>
                  <a:srgbClr val="54522A"/>
                </a:solidFill>
                <a:effectLst>
                  <a:glow rad="228600">
                    <a:schemeClr val="accent6">
                      <a:satMod val="175000"/>
                      <a:alpha val="40000"/>
                    </a:schemeClr>
                  </a:glow>
                </a:effectLst>
                <a:latin typeface="Nunito"/>
                <a:ea typeface="Nunito"/>
                <a:cs typeface="Nunito"/>
                <a:sym typeface="Nunito"/>
              </a:rPr>
              <a:t>All men are born outside of God’s kingdom and are called to enter that kingdom</a:t>
            </a:r>
            <a:endParaRPr sz="4800" b="1" dirty="0">
              <a:solidFill>
                <a:srgbClr val="54522A"/>
              </a:solidFill>
              <a:effectLst>
                <a:glow rad="228600">
                  <a:schemeClr val="accent6">
                    <a:satMod val="175000"/>
                    <a:alpha val="40000"/>
                  </a:schemeClr>
                </a:glow>
              </a:effectLst>
              <a:latin typeface="Nunito"/>
              <a:ea typeface="Nunito"/>
              <a:cs typeface="Nunito"/>
              <a:sym typeface="Nunito"/>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657"/>
        <p:cNvGrpSpPr/>
        <p:nvPr/>
      </p:nvGrpSpPr>
      <p:grpSpPr>
        <a:xfrm>
          <a:off x="0" y="0"/>
          <a:ext cx="0" cy="0"/>
          <a:chOff x="0" y="0"/>
          <a:chExt cx="0" cy="0"/>
        </a:xfrm>
      </p:grpSpPr>
      <p:sp>
        <p:nvSpPr>
          <p:cNvPr id="658" name="Google Shape;658;p60"/>
          <p:cNvSpPr txBox="1"/>
          <p:nvPr/>
        </p:nvSpPr>
        <p:spPr>
          <a:xfrm>
            <a:off x="162425" y="701550"/>
            <a:ext cx="5615400" cy="37404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3300" dirty="0">
                <a:solidFill>
                  <a:schemeClr val="lt1"/>
                </a:solidFill>
                <a:latin typeface="Nunito SemiBold"/>
                <a:ea typeface="Nunito SemiBold"/>
                <a:cs typeface="Nunito SemiBold"/>
                <a:sym typeface="Nunito SemiBold"/>
              </a:rPr>
              <a:t>The Lord is not slack concerning His promise, as some count slackness, but is longsuffering toward us, not willing that any should perish but that all should come to repentance.</a:t>
            </a:r>
            <a:endParaRPr sz="3300" dirty="0">
              <a:solidFill>
                <a:schemeClr val="lt1"/>
              </a:solidFill>
              <a:latin typeface="Nunito SemiBold"/>
              <a:ea typeface="Nunito SemiBold"/>
              <a:cs typeface="Nunito SemiBold"/>
              <a:sym typeface="Nunito SemiBold"/>
            </a:endParaRPr>
          </a:p>
        </p:txBody>
      </p:sp>
      <p:sp>
        <p:nvSpPr>
          <p:cNvPr id="659" name="Google Shape;659;p60"/>
          <p:cNvSpPr txBox="1">
            <a:spLocks noGrp="1"/>
          </p:cNvSpPr>
          <p:nvPr>
            <p:ph type="subTitle" idx="1"/>
          </p:nvPr>
        </p:nvSpPr>
        <p:spPr>
          <a:xfrm>
            <a:off x="5399690" y="0"/>
            <a:ext cx="3804350" cy="2937067"/>
          </a:xfrm>
          <a:prstGeom prst="rect">
            <a:avLst/>
          </a:prstGeom>
          <a:solidFill>
            <a:srgbClr val="0F2934"/>
          </a:solidFill>
          <a:ln>
            <a:noFill/>
          </a:ln>
        </p:spPr>
        <p:style>
          <a:lnRef idx="2">
            <a:schemeClr val="dk1">
              <a:shade val="15000"/>
            </a:schemeClr>
          </a:lnRef>
          <a:fillRef idx="1">
            <a:schemeClr val="dk1"/>
          </a:fillRef>
          <a:effectRef idx="0">
            <a:schemeClr val="dk1"/>
          </a:effectRef>
          <a:fontRef idx="minor">
            <a:schemeClr val="lt1"/>
          </a:fontRef>
        </p:style>
        <p:txBody>
          <a:bodyPr spcFirstLastPara="1" wrap="square" lIns="68575" tIns="34275" rIns="68575" bIns="34275" anchor="t" anchorCtr="0">
            <a:noAutofit/>
          </a:bodyPr>
          <a:lstStyle/>
          <a:p>
            <a:pPr marL="0" indent="0" algn="ctr"/>
            <a:r>
              <a:rPr lang="en" sz="8000" dirty="0">
                <a:latin typeface="Nunito ExtraBold"/>
                <a:sym typeface="Nunito ExtraBold"/>
              </a:rPr>
              <a:t>2 Peter </a:t>
            </a:r>
            <a:endParaRPr sz="8000" dirty="0">
              <a:latin typeface="Nunito ExtraBold"/>
              <a:sym typeface="Nunito ExtraBold"/>
            </a:endParaRPr>
          </a:p>
          <a:p>
            <a:pPr marL="0" indent="0" algn="ctr"/>
            <a:r>
              <a:rPr lang="en" sz="8000" dirty="0">
                <a:latin typeface="Nunito ExtraBold"/>
                <a:sym typeface="Nunito ExtraBold"/>
              </a:rPr>
              <a:t>3 : 9</a:t>
            </a:r>
            <a:endParaRPr sz="8000" dirty="0">
              <a:latin typeface="Nunito ExtraBold"/>
              <a:sym typeface="Nunito ExtraBold"/>
            </a:endParaRPr>
          </a:p>
        </p:txBody>
      </p:sp>
      <p:pic>
        <p:nvPicPr>
          <p:cNvPr id="2" name="Picture 1">
            <a:extLst>
              <a:ext uri="{FF2B5EF4-FFF2-40B4-BE49-F238E27FC236}">
                <a16:creationId xmlns:a16="http://schemas.microsoft.com/office/drawing/2014/main" id="{12BCC67E-75D5-8B98-A948-C5B8F0938D28}"/>
              </a:ext>
            </a:extLst>
          </p:cNvPr>
          <p:cNvPicPr>
            <a:picLocks noChangeAspect="1"/>
          </p:cNvPicPr>
          <p:nvPr/>
        </p:nvPicPr>
        <p:blipFill>
          <a:blip r:embed="rId3"/>
          <a:srcRect/>
          <a:stretch/>
        </p:blipFill>
        <p:spPr>
          <a:xfrm>
            <a:off x="5880538" y="2648606"/>
            <a:ext cx="2719552" cy="2654519"/>
          </a:xfrm>
          <a:prstGeom prst="rect">
            <a:avLst/>
          </a:prstGeom>
          <a:ln>
            <a:noFill/>
          </a:ln>
          <a:effectLst>
            <a:softEdge rad="112500"/>
          </a:effectLst>
        </p:spPr>
      </p:pic>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Shape 663"/>
        <p:cNvGrpSpPr/>
        <p:nvPr/>
      </p:nvGrpSpPr>
      <p:grpSpPr>
        <a:xfrm>
          <a:off x="0" y="0"/>
          <a:ext cx="0" cy="0"/>
          <a:chOff x="0" y="0"/>
          <a:chExt cx="0" cy="0"/>
        </a:xfrm>
      </p:grpSpPr>
      <p:sp>
        <p:nvSpPr>
          <p:cNvPr id="665" name="Google Shape;665;p61"/>
          <p:cNvSpPr txBox="1">
            <a:spLocks noGrp="1"/>
          </p:cNvSpPr>
          <p:nvPr>
            <p:ph type="subTitle" idx="1"/>
          </p:nvPr>
        </p:nvSpPr>
        <p:spPr>
          <a:xfrm>
            <a:off x="-409905" y="-105186"/>
            <a:ext cx="5044966" cy="2676936"/>
          </a:xfrm>
          <a:prstGeom prst="rect">
            <a:avLst/>
          </a:prstGeom>
          <a:solidFill>
            <a:srgbClr val="0F2934"/>
          </a:solidFill>
          <a:ln>
            <a:noFill/>
          </a:ln>
        </p:spPr>
        <p:style>
          <a:lnRef idx="2">
            <a:schemeClr val="dk1">
              <a:shade val="15000"/>
            </a:schemeClr>
          </a:lnRef>
          <a:fillRef idx="1">
            <a:schemeClr val="dk1"/>
          </a:fillRef>
          <a:effectRef idx="0">
            <a:schemeClr val="dk1"/>
          </a:effectRef>
          <a:fontRef idx="minor">
            <a:schemeClr val="lt1"/>
          </a:fontRef>
        </p:style>
        <p:txBody>
          <a:bodyPr spcFirstLastPara="1" wrap="square" lIns="68575" tIns="34275" rIns="68575" bIns="34275" anchor="t" anchorCtr="0">
            <a:noAutofit/>
          </a:bodyPr>
          <a:lstStyle/>
          <a:p>
            <a:pPr marL="0" indent="0" algn="ctr"/>
            <a:r>
              <a:rPr lang="en" sz="8000" dirty="0">
                <a:latin typeface="Nunito ExtraBold"/>
                <a:sym typeface="Nunito ExtraBold"/>
              </a:rPr>
              <a:t>Matthew </a:t>
            </a:r>
            <a:endParaRPr sz="8000" dirty="0">
              <a:latin typeface="Nunito ExtraBold"/>
              <a:sym typeface="Nunito ExtraBold"/>
            </a:endParaRPr>
          </a:p>
          <a:p>
            <a:pPr marL="0" indent="0" algn="ctr"/>
            <a:r>
              <a:rPr lang="en" sz="8000" dirty="0">
                <a:latin typeface="Nunito ExtraBold"/>
                <a:sym typeface="Nunito ExtraBold"/>
              </a:rPr>
              <a:t>22 : 37</a:t>
            </a:r>
            <a:endParaRPr sz="8000" dirty="0">
              <a:latin typeface="Nunito ExtraBold"/>
              <a:sym typeface="Nunito ExtraBold"/>
            </a:endParaRPr>
          </a:p>
        </p:txBody>
      </p:sp>
      <p:pic>
        <p:nvPicPr>
          <p:cNvPr id="3" name="Picture 2">
            <a:extLst>
              <a:ext uri="{FF2B5EF4-FFF2-40B4-BE49-F238E27FC236}">
                <a16:creationId xmlns:a16="http://schemas.microsoft.com/office/drawing/2014/main" id="{812C9B5F-2508-E1B3-E5ED-D6C23C4B4AB9}"/>
              </a:ext>
            </a:extLst>
          </p:cNvPr>
          <p:cNvPicPr>
            <a:picLocks noChangeAspect="1"/>
          </p:cNvPicPr>
          <p:nvPr/>
        </p:nvPicPr>
        <p:blipFill>
          <a:blip r:embed="rId3"/>
          <a:stretch>
            <a:fillRect/>
          </a:stretch>
        </p:blipFill>
        <p:spPr>
          <a:xfrm>
            <a:off x="745131" y="2077624"/>
            <a:ext cx="4150063" cy="3525564"/>
          </a:xfrm>
          <a:prstGeom prst="rect">
            <a:avLst/>
          </a:prstGeom>
        </p:spPr>
      </p:pic>
      <p:sp>
        <p:nvSpPr>
          <p:cNvPr id="664" name="Google Shape;664;p61"/>
          <p:cNvSpPr txBox="1"/>
          <p:nvPr/>
        </p:nvSpPr>
        <p:spPr>
          <a:xfrm>
            <a:off x="4493173" y="0"/>
            <a:ext cx="4548452" cy="5109061"/>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3200" dirty="0">
                <a:solidFill>
                  <a:schemeClr val="lt1"/>
                </a:solidFill>
                <a:latin typeface="Nunito SemiBold"/>
                <a:ea typeface="Nunito SemiBold"/>
                <a:cs typeface="Nunito SemiBold"/>
                <a:sym typeface="Nunito SemiBold"/>
              </a:rPr>
              <a:t>“O Jerusalem, Jerusalem, the one who kills the prophets and stones those who are sent to her! How often I wanted to gather your children together, as a hen gathers her chicks under her wings, but you were not willing!</a:t>
            </a:r>
            <a:endParaRPr sz="3200" dirty="0">
              <a:solidFill>
                <a:schemeClr val="lt1"/>
              </a:solidFill>
              <a:latin typeface="Nunito SemiBold"/>
              <a:ea typeface="Nunito SemiBold"/>
              <a:cs typeface="Nunito SemiBold"/>
              <a:sym typeface="Nunito SemiBold"/>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Shape 669"/>
        <p:cNvGrpSpPr/>
        <p:nvPr/>
      </p:nvGrpSpPr>
      <p:grpSpPr>
        <a:xfrm>
          <a:off x="0" y="0"/>
          <a:ext cx="0" cy="0"/>
          <a:chOff x="0" y="0"/>
          <a:chExt cx="0" cy="0"/>
        </a:xfrm>
      </p:grpSpPr>
      <p:sp>
        <p:nvSpPr>
          <p:cNvPr id="670" name="Google Shape;670;p62"/>
          <p:cNvSpPr txBox="1"/>
          <p:nvPr/>
        </p:nvSpPr>
        <p:spPr>
          <a:xfrm>
            <a:off x="366548" y="303161"/>
            <a:ext cx="8410903" cy="3980547"/>
          </a:xfrm>
          <a:prstGeom prst="rect">
            <a:avLst/>
          </a:prstGeom>
          <a:solidFill>
            <a:srgbClr val="0F2732"/>
          </a:solidFill>
          <a:ln>
            <a:noFill/>
          </a:ln>
        </p:spPr>
        <p:style>
          <a:lnRef idx="0">
            <a:schemeClr val="accent4"/>
          </a:lnRef>
          <a:fillRef idx="3">
            <a:schemeClr val="accent4"/>
          </a:fillRef>
          <a:effectRef idx="3">
            <a:schemeClr val="accent4"/>
          </a:effectRef>
          <a:fontRef idx="minor">
            <a:schemeClr val="lt1"/>
          </a:fontRef>
        </p:style>
        <p:txBody>
          <a:bodyPr spcFirstLastPara="1" wrap="square" lIns="68575" tIns="34275" rIns="68575" bIns="34275" anchor="t" anchorCtr="0">
            <a:noAutofit/>
          </a:bodyPr>
          <a:lstStyle>
            <a:defPPr marR="0" lvl="0" algn="l" rtl="0">
              <a:lnSpc>
                <a:spcPct val="100000"/>
              </a:lnSpc>
              <a:spcBef>
                <a:spcPts val="0"/>
              </a:spcBef>
              <a:spcAft>
                <a:spcPts val="0"/>
              </a:spcAft>
            </a:defPPr>
            <a:lvl1pPr marL="0" indent="0" algn="ctr">
              <a:spcBef>
                <a:spcPts val="800"/>
              </a:spcBef>
              <a:buClr>
                <a:srgbClr val="FFFFFF"/>
              </a:buClr>
              <a:buSzPts val="1200"/>
              <a:buFont typeface="Roboto Slab Light"/>
              <a:buNone/>
              <a:defRPr sz="8000">
                <a:solidFill>
                  <a:srgbClr val="FFFFFF"/>
                </a:solidFill>
                <a:latin typeface="Nunito ExtraBold"/>
                <a:ea typeface="Roboto Slab Light"/>
                <a:cs typeface="Roboto Slab Light"/>
                <a:sym typeface="Roboto Slab Light"/>
              </a:defRPr>
            </a:lvl1pPr>
            <a:lvl2pPr marL="914400" indent="-285750">
              <a:spcBef>
                <a:spcPts val="400"/>
              </a:spcBef>
              <a:buClr>
                <a:srgbClr val="FFFFFF"/>
              </a:buClr>
              <a:buSzPts val="900"/>
              <a:buFont typeface="Roboto Slab Light"/>
              <a:buNone/>
              <a:defRPr sz="900">
                <a:solidFill>
                  <a:srgbClr val="FFFFFF"/>
                </a:solidFill>
                <a:latin typeface="Roboto Slab Light"/>
                <a:ea typeface="Roboto Slab Light"/>
                <a:cs typeface="Roboto Slab Light"/>
                <a:sym typeface="Roboto Slab Light"/>
              </a:defRPr>
            </a:lvl2pPr>
            <a:lvl3pPr marL="1371600" indent="-285750">
              <a:spcBef>
                <a:spcPts val="400"/>
              </a:spcBef>
              <a:buClr>
                <a:srgbClr val="FFFFFF"/>
              </a:buClr>
              <a:buSzPts val="900"/>
              <a:buFont typeface="Roboto Slab Light"/>
              <a:buNone/>
              <a:defRPr sz="900">
                <a:solidFill>
                  <a:srgbClr val="FFFFFF"/>
                </a:solidFill>
                <a:latin typeface="Roboto Slab Light"/>
                <a:ea typeface="Roboto Slab Light"/>
                <a:cs typeface="Roboto Slab Light"/>
                <a:sym typeface="Roboto Slab Light"/>
              </a:defRPr>
            </a:lvl3pPr>
            <a:lvl4pPr marL="1828800" indent="-285750">
              <a:spcBef>
                <a:spcPts val="400"/>
              </a:spcBef>
              <a:buClr>
                <a:srgbClr val="FFFFFF"/>
              </a:buClr>
              <a:buSzPts val="900"/>
              <a:buFont typeface="Roboto Slab Light"/>
              <a:buNone/>
              <a:defRPr sz="900">
                <a:solidFill>
                  <a:srgbClr val="FFFFFF"/>
                </a:solidFill>
                <a:latin typeface="Roboto Slab Light"/>
                <a:ea typeface="Roboto Slab Light"/>
                <a:cs typeface="Roboto Slab Light"/>
                <a:sym typeface="Roboto Slab Light"/>
              </a:defRPr>
            </a:lvl4pPr>
            <a:lvl5pPr marL="2286000" indent="-285750">
              <a:spcBef>
                <a:spcPts val="400"/>
              </a:spcBef>
              <a:buClr>
                <a:srgbClr val="FFFFFF"/>
              </a:buClr>
              <a:buSzPts val="900"/>
              <a:buFont typeface="Roboto Slab Light"/>
              <a:buNone/>
              <a:defRPr sz="900">
                <a:solidFill>
                  <a:srgbClr val="FFFFFF"/>
                </a:solidFill>
                <a:latin typeface="Roboto Slab Light"/>
                <a:ea typeface="Roboto Slab Light"/>
                <a:cs typeface="Roboto Slab Light"/>
                <a:sym typeface="Roboto Slab Light"/>
              </a:defRPr>
            </a:lvl5pPr>
            <a:lvl6pPr marL="2743200" indent="-285750">
              <a:spcBef>
                <a:spcPts val="400"/>
              </a:spcBef>
              <a:buClr>
                <a:srgbClr val="FFFFFF"/>
              </a:buClr>
              <a:buSzPts val="900"/>
              <a:buFont typeface="Roboto Slab Light"/>
              <a:buNone/>
              <a:defRPr sz="900">
                <a:solidFill>
                  <a:srgbClr val="FFFFFF"/>
                </a:solidFill>
                <a:latin typeface="Roboto Slab Light"/>
                <a:ea typeface="Roboto Slab Light"/>
                <a:cs typeface="Roboto Slab Light"/>
                <a:sym typeface="Roboto Slab Light"/>
              </a:defRPr>
            </a:lvl6pPr>
            <a:lvl7pPr marL="3200400" indent="-285750">
              <a:spcBef>
                <a:spcPts val="400"/>
              </a:spcBef>
              <a:buClr>
                <a:srgbClr val="FFFFFF"/>
              </a:buClr>
              <a:buSzPts val="900"/>
              <a:buFont typeface="Roboto Slab Light"/>
              <a:buNone/>
              <a:defRPr sz="900">
                <a:solidFill>
                  <a:srgbClr val="FFFFFF"/>
                </a:solidFill>
                <a:latin typeface="Roboto Slab Light"/>
                <a:ea typeface="Roboto Slab Light"/>
                <a:cs typeface="Roboto Slab Light"/>
                <a:sym typeface="Roboto Slab Light"/>
              </a:defRPr>
            </a:lvl7pPr>
            <a:lvl8pPr marL="3657600" indent="-285750">
              <a:spcBef>
                <a:spcPts val="400"/>
              </a:spcBef>
              <a:buClr>
                <a:srgbClr val="FFFFFF"/>
              </a:buClr>
              <a:buSzPts val="900"/>
              <a:buFont typeface="Roboto Slab Light"/>
              <a:buNone/>
              <a:defRPr sz="900">
                <a:solidFill>
                  <a:srgbClr val="FFFFFF"/>
                </a:solidFill>
                <a:latin typeface="Roboto Slab Light"/>
                <a:ea typeface="Roboto Slab Light"/>
                <a:cs typeface="Roboto Slab Light"/>
                <a:sym typeface="Roboto Slab Light"/>
              </a:defRPr>
            </a:lvl8pPr>
            <a:lvl9pPr marL="4114800" indent="-285750">
              <a:spcBef>
                <a:spcPts val="400"/>
              </a:spcBef>
              <a:buClr>
                <a:srgbClr val="FFFFFF"/>
              </a:buClr>
              <a:buSzPts val="900"/>
              <a:buFont typeface="Roboto Slab Light"/>
              <a:buNone/>
              <a:defRPr sz="900">
                <a:solidFill>
                  <a:srgbClr val="FFFFFF"/>
                </a:solidFill>
                <a:latin typeface="Roboto Slab Light"/>
                <a:ea typeface="Roboto Slab Light"/>
                <a:cs typeface="Roboto Slab Light"/>
                <a:sym typeface="Roboto Slab Light"/>
              </a:defRPr>
            </a:lvl9pPr>
          </a:lstStyle>
          <a:p>
            <a:r>
              <a:rPr lang="en" dirty="0">
                <a:sym typeface="Nunito SemiBold"/>
              </a:rPr>
              <a:t>Matthew 7:21, 18:3 &amp; 19:23</a:t>
            </a:r>
            <a:endParaRPr dirty="0">
              <a:sym typeface="Nunito SemiBold"/>
            </a:endParaRPr>
          </a:p>
        </p:txBody>
      </p:sp>
      <p:pic>
        <p:nvPicPr>
          <p:cNvPr id="671" name="Google Shape;671;p62"/>
          <p:cNvPicPr preferRelativeResize="0"/>
          <p:nvPr/>
        </p:nvPicPr>
        <p:blipFill rotWithShape="1">
          <a:blip r:embed="rId3">
            <a:alphaModFix/>
          </a:blip>
          <a:srcRect t="13554" b="53133"/>
          <a:stretch/>
        </p:blipFill>
        <p:spPr>
          <a:xfrm>
            <a:off x="1499254" y="2848475"/>
            <a:ext cx="5705475" cy="1069325"/>
          </a:xfrm>
          <a:prstGeom prst="rect">
            <a:avLst/>
          </a:prstGeom>
          <a:noFill/>
          <a:ln>
            <a:noFill/>
          </a:ln>
        </p:spPr>
      </p:pic>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675"/>
        <p:cNvGrpSpPr/>
        <p:nvPr/>
      </p:nvGrpSpPr>
      <p:grpSpPr>
        <a:xfrm>
          <a:off x="0" y="0"/>
          <a:ext cx="0" cy="0"/>
          <a:chOff x="0" y="0"/>
          <a:chExt cx="0" cy="0"/>
        </a:xfrm>
      </p:grpSpPr>
      <p:pic>
        <p:nvPicPr>
          <p:cNvPr id="676" name="Google Shape;676;p63"/>
          <p:cNvPicPr preferRelativeResize="0"/>
          <p:nvPr/>
        </p:nvPicPr>
        <p:blipFill>
          <a:blip r:embed="rId3">
            <a:alphaModFix/>
          </a:blip>
          <a:stretch>
            <a:fillRect/>
          </a:stretch>
        </p:blipFill>
        <p:spPr>
          <a:xfrm>
            <a:off x="3284656" y="1242328"/>
            <a:ext cx="3901150" cy="3901175"/>
          </a:xfrm>
          <a:prstGeom prst="rect">
            <a:avLst/>
          </a:prstGeom>
          <a:noFill/>
          <a:ln>
            <a:noFill/>
          </a:ln>
        </p:spPr>
      </p:pic>
      <p:sp>
        <p:nvSpPr>
          <p:cNvPr id="677" name="Google Shape;677;p63"/>
          <p:cNvSpPr txBox="1"/>
          <p:nvPr/>
        </p:nvSpPr>
        <p:spPr>
          <a:xfrm>
            <a:off x="0" y="263441"/>
            <a:ext cx="3515710" cy="4616618"/>
          </a:xfrm>
          <a:prstGeom prst="rect">
            <a:avLst/>
          </a:prstGeom>
          <a:solidFill>
            <a:srgbClr val="081B23"/>
          </a:solid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4800" dirty="0">
                <a:solidFill>
                  <a:schemeClr val="lt1"/>
                </a:solidFill>
                <a:latin typeface="Nunito SemiBold"/>
                <a:ea typeface="Nunito SemiBold"/>
                <a:cs typeface="Nunito SemiBold"/>
                <a:sym typeface="Nunito SemiBold"/>
              </a:rPr>
              <a:t>What is the first thing you must do to get into the kingdom?</a:t>
            </a:r>
            <a:endParaRPr sz="4800" dirty="0">
              <a:solidFill>
                <a:schemeClr val="lt1"/>
              </a:solidFill>
              <a:latin typeface="Nunito SemiBold"/>
              <a:ea typeface="Nunito SemiBold"/>
              <a:cs typeface="Nunito SemiBold"/>
              <a:sym typeface="Nunito SemiBold"/>
            </a:endParaRPr>
          </a:p>
        </p:txBody>
      </p:sp>
      <p:sp>
        <p:nvSpPr>
          <p:cNvPr id="678" name="Google Shape;678;p63"/>
          <p:cNvSpPr txBox="1"/>
          <p:nvPr/>
        </p:nvSpPr>
        <p:spPr>
          <a:xfrm>
            <a:off x="6419325" y="2571750"/>
            <a:ext cx="2635800" cy="877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4500" b="1">
                <a:solidFill>
                  <a:srgbClr val="041F28"/>
                </a:solidFill>
                <a:latin typeface="Nunito"/>
                <a:ea typeface="Nunito"/>
                <a:cs typeface="Nunito"/>
                <a:sym typeface="Nunito"/>
              </a:rPr>
              <a:t>Repent</a:t>
            </a:r>
            <a:endParaRPr sz="4500" b="1">
              <a:solidFill>
                <a:srgbClr val="041F28"/>
              </a:solidFill>
              <a:latin typeface="Nunito"/>
              <a:ea typeface="Nunito"/>
              <a:cs typeface="Nunito"/>
              <a:sym typeface="Nunito"/>
            </a:endParaRP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Shape 682"/>
        <p:cNvGrpSpPr/>
        <p:nvPr/>
      </p:nvGrpSpPr>
      <p:grpSpPr>
        <a:xfrm>
          <a:off x="0" y="0"/>
          <a:ext cx="0" cy="0"/>
          <a:chOff x="0" y="0"/>
          <a:chExt cx="0" cy="0"/>
        </a:xfrm>
      </p:grpSpPr>
      <p:sp>
        <p:nvSpPr>
          <p:cNvPr id="683" name="Google Shape;683;p64"/>
          <p:cNvSpPr txBox="1"/>
          <p:nvPr/>
        </p:nvSpPr>
        <p:spPr>
          <a:xfrm>
            <a:off x="120928" y="0"/>
            <a:ext cx="3449962" cy="5109061"/>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4000" dirty="0">
                <a:solidFill>
                  <a:schemeClr val="lt1"/>
                </a:solidFill>
                <a:latin typeface="Nunito SemiBold"/>
                <a:ea typeface="Nunito SemiBold"/>
                <a:cs typeface="Nunito SemiBold"/>
                <a:sym typeface="Nunito SemiBold"/>
              </a:rPr>
              <a:t>From that time on Jesus began to preach, “Repent, for the kingdom of heaven has come near.”</a:t>
            </a:r>
            <a:endParaRPr sz="4000" dirty="0">
              <a:solidFill>
                <a:schemeClr val="lt1"/>
              </a:solidFill>
              <a:latin typeface="Nunito SemiBold"/>
              <a:ea typeface="Nunito SemiBold"/>
              <a:cs typeface="Nunito SemiBold"/>
              <a:sym typeface="Nunito SemiBold"/>
            </a:endParaRPr>
          </a:p>
        </p:txBody>
      </p:sp>
      <p:sp>
        <p:nvSpPr>
          <p:cNvPr id="684" name="Google Shape;684;p64"/>
          <p:cNvSpPr txBox="1">
            <a:spLocks noGrp="1"/>
          </p:cNvSpPr>
          <p:nvPr>
            <p:ph type="subTitle" idx="1"/>
          </p:nvPr>
        </p:nvSpPr>
        <p:spPr>
          <a:xfrm>
            <a:off x="3570890" y="0"/>
            <a:ext cx="5573110" cy="3599219"/>
          </a:xfrm>
          <a:prstGeom prst="rect">
            <a:avLst/>
          </a:prstGeom>
          <a:solidFill>
            <a:srgbClr val="0F2934"/>
          </a:solidFill>
          <a:ln>
            <a:noFill/>
          </a:ln>
        </p:spPr>
        <p:style>
          <a:lnRef idx="2">
            <a:schemeClr val="dk1">
              <a:shade val="15000"/>
            </a:schemeClr>
          </a:lnRef>
          <a:fillRef idx="1">
            <a:schemeClr val="dk1"/>
          </a:fillRef>
          <a:effectRef idx="0">
            <a:schemeClr val="dk1"/>
          </a:effectRef>
          <a:fontRef idx="minor">
            <a:schemeClr val="lt1"/>
          </a:fontRef>
        </p:style>
        <p:txBody>
          <a:bodyPr spcFirstLastPara="1" wrap="square" lIns="68575" tIns="34275" rIns="68575" bIns="34275" anchor="t" anchorCtr="0">
            <a:noAutofit/>
          </a:bodyPr>
          <a:lstStyle/>
          <a:p>
            <a:pPr marL="0" indent="0" algn="ctr"/>
            <a:r>
              <a:rPr lang="en" sz="8000" dirty="0">
                <a:latin typeface="Nunito ExtraBold"/>
                <a:sym typeface="Nunito ExtraBold"/>
              </a:rPr>
              <a:t>Matthew</a:t>
            </a:r>
            <a:endParaRPr sz="8000" dirty="0">
              <a:latin typeface="Nunito ExtraBold"/>
              <a:sym typeface="Nunito ExtraBold"/>
            </a:endParaRPr>
          </a:p>
          <a:p>
            <a:pPr marL="0" indent="0" algn="ctr"/>
            <a:r>
              <a:rPr lang="en" sz="8000" dirty="0">
                <a:latin typeface="Nunito ExtraBold"/>
                <a:sym typeface="Nunito ExtraBold"/>
              </a:rPr>
              <a:t>4 : 1</a:t>
            </a:r>
            <a:endParaRPr sz="8000" dirty="0">
              <a:latin typeface="Nunito ExtraBold"/>
              <a:sym typeface="Nunito ExtraBold"/>
            </a:endParaRPr>
          </a:p>
        </p:txBody>
      </p:sp>
      <p:pic>
        <p:nvPicPr>
          <p:cNvPr id="2" name="Picture 1">
            <a:extLst>
              <a:ext uri="{FF2B5EF4-FFF2-40B4-BE49-F238E27FC236}">
                <a16:creationId xmlns:a16="http://schemas.microsoft.com/office/drawing/2014/main" id="{C686009E-0C88-890B-BB56-17F329ED8EF7}"/>
              </a:ext>
            </a:extLst>
          </p:cNvPr>
          <p:cNvPicPr>
            <a:picLocks noChangeAspect="1"/>
          </p:cNvPicPr>
          <p:nvPr/>
        </p:nvPicPr>
        <p:blipFill>
          <a:blip r:embed="rId3"/>
          <a:stretch>
            <a:fillRect/>
          </a:stretch>
        </p:blipFill>
        <p:spPr>
          <a:xfrm>
            <a:off x="2467305" y="1544281"/>
            <a:ext cx="3740369" cy="3740369"/>
          </a:xfrm>
          <a:prstGeom prst="rect">
            <a:avLst/>
          </a:prstGeom>
        </p:spPr>
      </p:pic>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DCD7E372-6391-CDE9-B891-61B823417408}"/>
              </a:ext>
            </a:extLst>
          </p:cNvPr>
          <p:cNvSpPr txBox="1"/>
          <p:nvPr/>
        </p:nvSpPr>
        <p:spPr>
          <a:xfrm>
            <a:off x="395514" y="17205"/>
            <a:ext cx="4666342" cy="2554545"/>
          </a:xfrm>
          <a:prstGeom prst="rect">
            <a:avLst/>
          </a:prstGeom>
          <a:solidFill>
            <a:srgbClr val="0F2934"/>
          </a:solidFill>
          <a:ln>
            <a:noFill/>
          </a:ln>
        </p:spPr>
        <p:style>
          <a:lnRef idx="2">
            <a:schemeClr val="dk1">
              <a:shade val="15000"/>
            </a:schemeClr>
          </a:lnRef>
          <a:fillRef idx="1">
            <a:schemeClr val="dk1"/>
          </a:fillRef>
          <a:effectRef idx="0">
            <a:schemeClr val="dk1"/>
          </a:effectRef>
          <a:fontRef idx="minor">
            <a:schemeClr val="lt1"/>
          </a:fontRef>
        </p:style>
        <p:txBody>
          <a:bodyPr spcFirstLastPara="1" wrap="square" lIns="68575" tIns="34275" rIns="68575" bIns="34275" anchor="t" anchorCtr="0">
            <a:noAutofit/>
          </a:bodyPr>
          <a:lstStyle>
            <a:defPPr marR="0" lvl="0" algn="l" rtl="0">
              <a:lnSpc>
                <a:spcPct val="100000"/>
              </a:lnSpc>
              <a:spcBef>
                <a:spcPts val="0"/>
              </a:spcBef>
              <a:spcAft>
                <a:spcPts val="0"/>
              </a:spcAft>
            </a:defPPr>
            <a:lvl1pPr marL="0" indent="0" algn="ctr">
              <a:spcBef>
                <a:spcPts val="800"/>
              </a:spcBef>
              <a:buClr>
                <a:srgbClr val="FFFFFF"/>
              </a:buClr>
              <a:buSzPts val="1200"/>
              <a:buFont typeface="Roboto Slab Light"/>
              <a:buNone/>
              <a:defRPr sz="8000">
                <a:solidFill>
                  <a:srgbClr val="FFFFFF"/>
                </a:solidFill>
                <a:latin typeface="Nunito ExtraBold"/>
                <a:ea typeface="Roboto Slab Light"/>
                <a:cs typeface="Roboto Slab Light"/>
                <a:sym typeface="Roboto Slab Light"/>
              </a:defRPr>
            </a:lvl1pPr>
            <a:lvl2pPr marL="914400" indent="-285750" algn="r">
              <a:spcBef>
                <a:spcPts val="400"/>
              </a:spcBef>
              <a:buClr>
                <a:srgbClr val="FFFFFF"/>
              </a:buClr>
              <a:buSzPts val="900"/>
              <a:buFont typeface="Roboto Slab Light"/>
              <a:buNone/>
              <a:defRPr sz="900">
                <a:solidFill>
                  <a:srgbClr val="FFFFFF"/>
                </a:solidFill>
                <a:latin typeface="Roboto Slab Light"/>
                <a:ea typeface="Roboto Slab Light"/>
                <a:cs typeface="Roboto Slab Light"/>
                <a:sym typeface="Roboto Slab Light"/>
              </a:defRPr>
            </a:lvl2pPr>
            <a:lvl3pPr marL="1371600" indent="-285750" algn="r">
              <a:spcBef>
                <a:spcPts val="400"/>
              </a:spcBef>
              <a:buClr>
                <a:srgbClr val="FFFFFF"/>
              </a:buClr>
              <a:buSzPts val="900"/>
              <a:buFont typeface="Roboto Slab Light"/>
              <a:buNone/>
              <a:defRPr sz="900">
                <a:solidFill>
                  <a:srgbClr val="FFFFFF"/>
                </a:solidFill>
                <a:latin typeface="Roboto Slab Light"/>
                <a:ea typeface="Roboto Slab Light"/>
                <a:cs typeface="Roboto Slab Light"/>
                <a:sym typeface="Roboto Slab Light"/>
              </a:defRPr>
            </a:lvl3pPr>
            <a:lvl4pPr marL="1828800" indent="-285750" algn="r">
              <a:spcBef>
                <a:spcPts val="400"/>
              </a:spcBef>
              <a:buClr>
                <a:srgbClr val="FFFFFF"/>
              </a:buClr>
              <a:buSzPts val="900"/>
              <a:buFont typeface="Roboto Slab Light"/>
              <a:buNone/>
              <a:defRPr sz="900">
                <a:solidFill>
                  <a:srgbClr val="FFFFFF"/>
                </a:solidFill>
                <a:latin typeface="Roboto Slab Light"/>
                <a:ea typeface="Roboto Slab Light"/>
                <a:cs typeface="Roboto Slab Light"/>
                <a:sym typeface="Roboto Slab Light"/>
              </a:defRPr>
            </a:lvl4pPr>
            <a:lvl5pPr marL="2286000" indent="-285750" algn="r">
              <a:spcBef>
                <a:spcPts val="400"/>
              </a:spcBef>
              <a:buClr>
                <a:srgbClr val="FFFFFF"/>
              </a:buClr>
              <a:buSzPts val="900"/>
              <a:buFont typeface="Roboto Slab Light"/>
              <a:buNone/>
              <a:defRPr sz="900">
                <a:solidFill>
                  <a:srgbClr val="FFFFFF"/>
                </a:solidFill>
                <a:latin typeface="Roboto Slab Light"/>
                <a:ea typeface="Roboto Slab Light"/>
                <a:cs typeface="Roboto Slab Light"/>
                <a:sym typeface="Roboto Slab Light"/>
              </a:defRPr>
            </a:lvl5pPr>
            <a:lvl6pPr marL="2743200" indent="-285750" algn="r">
              <a:spcBef>
                <a:spcPts val="400"/>
              </a:spcBef>
              <a:buClr>
                <a:srgbClr val="FFFFFF"/>
              </a:buClr>
              <a:buSzPts val="900"/>
              <a:buFont typeface="Roboto Slab Light"/>
              <a:buNone/>
              <a:defRPr sz="900">
                <a:solidFill>
                  <a:srgbClr val="FFFFFF"/>
                </a:solidFill>
                <a:latin typeface="Roboto Slab Light"/>
                <a:ea typeface="Roboto Slab Light"/>
                <a:cs typeface="Roboto Slab Light"/>
                <a:sym typeface="Roboto Slab Light"/>
              </a:defRPr>
            </a:lvl6pPr>
            <a:lvl7pPr marL="3200400" indent="-285750" algn="r">
              <a:spcBef>
                <a:spcPts val="400"/>
              </a:spcBef>
              <a:buClr>
                <a:srgbClr val="FFFFFF"/>
              </a:buClr>
              <a:buSzPts val="900"/>
              <a:buFont typeface="Roboto Slab Light"/>
              <a:buNone/>
              <a:defRPr sz="900">
                <a:solidFill>
                  <a:srgbClr val="FFFFFF"/>
                </a:solidFill>
                <a:latin typeface="Roboto Slab Light"/>
                <a:ea typeface="Roboto Slab Light"/>
                <a:cs typeface="Roboto Slab Light"/>
                <a:sym typeface="Roboto Slab Light"/>
              </a:defRPr>
            </a:lvl7pPr>
            <a:lvl8pPr marL="3657600" indent="-285750" algn="r">
              <a:spcBef>
                <a:spcPts val="400"/>
              </a:spcBef>
              <a:buClr>
                <a:srgbClr val="FFFFFF"/>
              </a:buClr>
              <a:buSzPts val="900"/>
              <a:buFont typeface="Roboto Slab Light"/>
              <a:buNone/>
              <a:defRPr sz="900">
                <a:solidFill>
                  <a:srgbClr val="FFFFFF"/>
                </a:solidFill>
                <a:latin typeface="Roboto Slab Light"/>
                <a:ea typeface="Roboto Slab Light"/>
                <a:cs typeface="Roboto Slab Light"/>
                <a:sym typeface="Roboto Slab Light"/>
              </a:defRPr>
            </a:lvl8pPr>
            <a:lvl9pPr marL="4114800" indent="-285750" algn="r">
              <a:spcBef>
                <a:spcPts val="400"/>
              </a:spcBef>
              <a:buClr>
                <a:srgbClr val="FFFFFF"/>
              </a:buClr>
              <a:buSzPts val="900"/>
              <a:buFont typeface="Roboto Slab Light"/>
              <a:buNone/>
              <a:defRPr sz="900">
                <a:solidFill>
                  <a:srgbClr val="FFFFFF"/>
                </a:solidFill>
                <a:latin typeface="Roboto Slab Light"/>
                <a:ea typeface="Roboto Slab Light"/>
                <a:cs typeface="Roboto Slab Light"/>
                <a:sym typeface="Roboto Slab Light"/>
              </a:defRPr>
            </a:lvl9pPr>
          </a:lstStyle>
          <a:p>
            <a:r>
              <a:rPr lang="en-GB" dirty="0"/>
              <a:t>Matthew 9:13</a:t>
            </a:r>
          </a:p>
        </p:txBody>
      </p:sp>
      <p:sp>
        <p:nvSpPr>
          <p:cNvPr id="7" name="TextBox 6">
            <a:extLst>
              <a:ext uri="{FF2B5EF4-FFF2-40B4-BE49-F238E27FC236}">
                <a16:creationId xmlns:a16="http://schemas.microsoft.com/office/drawing/2014/main" id="{D28A7793-4FA3-4183-FD56-FE082779CDF6}"/>
              </a:ext>
            </a:extLst>
          </p:cNvPr>
          <p:cNvSpPr txBox="1"/>
          <p:nvPr/>
        </p:nvSpPr>
        <p:spPr>
          <a:xfrm>
            <a:off x="123370" y="2479447"/>
            <a:ext cx="8625116" cy="2646848"/>
          </a:xfrm>
          <a:prstGeom prst="rect">
            <a:avLst/>
          </a:prstGeom>
          <a:solidFill>
            <a:srgbClr val="0F2934"/>
          </a:solidFill>
          <a:ln>
            <a:noFill/>
          </a:ln>
        </p:spPr>
        <p:txBody>
          <a:bodyPr spcFirstLastPara="1" wrap="square" lIns="91425" tIns="91425" rIns="91425" bIns="91425" anchor="t" anchorCtr="0">
            <a:spAutoFit/>
          </a:bodyPr>
          <a:lstStyle>
            <a:defPPr marR="0" lvl="0" algn="l" rtl="0">
              <a:lnSpc>
                <a:spcPct val="100000"/>
              </a:lnSpc>
              <a:spcBef>
                <a:spcPts val="0"/>
              </a:spcBef>
              <a:spcAft>
                <a:spcPts val="0"/>
              </a:spcAft>
            </a:defPPr>
            <a:lvl1pPr marL="0" indent="0">
              <a:buNone/>
              <a:defRPr sz="4000">
                <a:solidFill>
                  <a:schemeClr val="lt1"/>
                </a:solidFill>
                <a:latin typeface="Nunito SemiBold"/>
                <a:ea typeface="Nunito SemiBold"/>
                <a:cs typeface="Nunito SemiBold"/>
              </a:defRPr>
            </a:lvl1pPr>
          </a:lstStyle>
          <a:p>
            <a:r>
              <a:rPr lang="en-GB" dirty="0"/>
              <a:t>But go and learn what this means: ‘I desire mercy and not sacrifice.’ For I did not come to call the righteous, but sinners, to repentance.”</a:t>
            </a:r>
          </a:p>
        </p:txBody>
      </p:sp>
      <p:pic>
        <p:nvPicPr>
          <p:cNvPr id="8" name="Picture 7">
            <a:extLst>
              <a:ext uri="{FF2B5EF4-FFF2-40B4-BE49-F238E27FC236}">
                <a16:creationId xmlns:a16="http://schemas.microsoft.com/office/drawing/2014/main" id="{F6D2B9A6-2813-04E8-79A9-AF0248E34AB5}"/>
              </a:ext>
            </a:extLst>
          </p:cNvPr>
          <p:cNvPicPr>
            <a:picLocks noChangeAspect="1"/>
          </p:cNvPicPr>
          <p:nvPr/>
        </p:nvPicPr>
        <p:blipFill rotWithShape="1">
          <a:blip r:embed="rId2"/>
          <a:srcRect b="14378"/>
          <a:stretch/>
        </p:blipFill>
        <p:spPr>
          <a:xfrm>
            <a:off x="5170821" y="17205"/>
            <a:ext cx="3973179" cy="2491921"/>
          </a:xfrm>
          <a:prstGeom prst="rect">
            <a:avLst/>
          </a:prstGeom>
          <a:ln>
            <a:noFill/>
          </a:ln>
          <a:effectLst>
            <a:softEdge rad="112500"/>
          </a:effectLst>
        </p:spPr>
      </p:pic>
    </p:spTree>
    <p:extLst>
      <p:ext uri="{BB962C8B-B14F-4D97-AF65-F5344CB8AC3E}">
        <p14:creationId xmlns:p14="http://schemas.microsoft.com/office/powerpoint/2010/main" val="3313319362"/>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Shape 688"/>
        <p:cNvGrpSpPr/>
        <p:nvPr/>
      </p:nvGrpSpPr>
      <p:grpSpPr>
        <a:xfrm>
          <a:off x="0" y="0"/>
          <a:ext cx="0" cy="0"/>
          <a:chOff x="0" y="0"/>
          <a:chExt cx="0" cy="0"/>
        </a:xfrm>
      </p:grpSpPr>
      <p:sp>
        <p:nvSpPr>
          <p:cNvPr id="689" name="Google Shape;689;p65"/>
          <p:cNvSpPr txBox="1"/>
          <p:nvPr/>
        </p:nvSpPr>
        <p:spPr>
          <a:xfrm>
            <a:off x="4918843" y="34439"/>
            <a:ext cx="4130508" cy="5109061"/>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4000" dirty="0">
                <a:solidFill>
                  <a:schemeClr val="lt1"/>
                </a:solidFill>
                <a:latin typeface="Nunito SemiBold"/>
                <a:ea typeface="Nunito SemiBold"/>
                <a:cs typeface="Nunito SemiBold"/>
                <a:sym typeface="Nunito SemiBold"/>
              </a:rPr>
              <a:t>He opened His mouth, and He taught them Blessed are the poor in spirit, for theirs is the kingdom of heaven</a:t>
            </a:r>
            <a:endParaRPr sz="4000" dirty="0">
              <a:solidFill>
                <a:schemeClr val="lt1"/>
              </a:solidFill>
              <a:latin typeface="Nunito SemiBold"/>
              <a:ea typeface="Nunito SemiBold"/>
              <a:cs typeface="Nunito SemiBold"/>
              <a:sym typeface="Nunito SemiBold"/>
            </a:endParaRPr>
          </a:p>
        </p:txBody>
      </p:sp>
      <p:sp>
        <p:nvSpPr>
          <p:cNvPr id="690" name="Google Shape;690;p65"/>
          <p:cNvSpPr txBox="1">
            <a:spLocks noGrp="1"/>
          </p:cNvSpPr>
          <p:nvPr>
            <p:ph type="subTitle" idx="1"/>
          </p:nvPr>
        </p:nvSpPr>
        <p:spPr>
          <a:xfrm>
            <a:off x="0" y="-63062"/>
            <a:ext cx="4855779" cy="2779412"/>
          </a:xfrm>
          <a:prstGeom prst="rect">
            <a:avLst/>
          </a:prstGeom>
          <a:solidFill>
            <a:srgbClr val="0F2934"/>
          </a:solidFill>
          <a:ln>
            <a:noFill/>
          </a:ln>
        </p:spPr>
        <p:style>
          <a:lnRef idx="2">
            <a:schemeClr val="dk1">
              <a:shade val="15000"/>
            </a:schemeClr>
          </a:lnRef>
          <a:fillRef idx="1">
            <a:schemeClr val="dk1"/>
          </a:fillRef>
          <a:effectRef idx="0">
            <a:schemeClr val="dk1"/>
          </a:effectRef>
          <a:fontRef idx="minor">
            <a:schemeClr val="lt1"/>
          </a:fontRef>
        </p:style>
        <p:txBody>
          <a:bodyPr spcFirstLastPara="1" wrap="square" lIns="68575" tIns="34275" rIns="68575" bIns="34275" anchor="t" anchorCtr="0">
            <a:noAutofit/>
          </a:bodyPr>
          <a:lstStyle/>
          <a:p>
            <a:pPr marL="0" indent="0" algn="ctr"/>
            <a:r>
              <a:rPr lang="en" sz="8000" dirty="0">
                <a:latin typeface="Nunito ExtraBold"/>
                <a:sym typeface="Nunito ExtraBold"/>
              </a:rPr>
              <a:t>Matthew </a:t>
            </a:r>
            <a:endParaRPr sz="8000" dirty="0">
              <a:latin typeface="Nunito ExtraBold"/>
              <a:sym typeface="Nunito ExtraBold"/>
            </a:endParaRPr>
          </a:p>
          <a:p>
            <a:pPr marL="0" indent="0" algn="ctr"/>
            <a:r>
              <a:rPr lang="en" sz="8000" dirty="0">
                <a:latin typeface="Nunito ExtraBold"/>
                <a:sym typeface="Nunito ExtraBold"/>
              </a:rPr>
              <a:t>5 : 2</a:t>
            </a:r>
            <a:endParaRPr sz="8000" dirty="0">
              <a:latin typeface="Nunito ExtraBold"/>
              <a:sym typeface="Nunito ExtraBold"/>
            </a:endParaRPr>
          </a:p>
        </p:txBody>
      </p:sp>
      <p:pic>
        <p:nvPicPr>
          <p:cNvPr id="2" name="Picture 1">
            <a:extLst>
              <a:ext uri="{FF2B5EF4-FFF2-40B4-BE49-F238E27FC236}">
                <a16:creationId xmlns:a16="http://schemas.microsoft.com/office/drawing/2014/main" id="{5302F9B7-B398-B2E7-E4E9-A6F7B065CDE5}"/>
              </a:ext>
            </a:extLst>
          </p:cNvPr>
          <p:cNvPicPr>
            <a:picLocks noChangeAspect="1"/>
          </p:cNvPicPr>
          <p:nvPr/>
        </p:nvPicPr>
        <p:blipFill>
          <a:blip r:embed="rId3"/>
          <a:stretch>
            <a:fillRect/>
          </a:stretch>
        </p:blipFill>
        <p:spPr>
          <a:xfrm>
            <a:off x="0" y="2412124"/>
            <a:ext cx="4855779" cy="2731376"/>
          </a:xfrm>
          <a:prstGeom prst="rect">
            <a:avLst/>
          </a:prstGeom>
        </p:spPr>
      </p:pic>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Shape 694"/>
        <p:cNvGrpSpPr/>
        <p:nvPr/>
      </p:nvGrpSpPr>
      <p:grpSpPr>
        <a:xfrm>
          <a:off x="0" y="0"/>
          <a:ext cx="0" cy="0"/>
          <a:chOff x="0" y="0"/>
          <a:chExt cx="0" cy="0"/>
        </a:xfrm>
      </p:grpSpPr>
      <p:sp>
        <p:nvSpPr>
          <p:cNvPr id="695" name="Google Shape;695;p66"/>
          <p:cNvSpPr txBox="1">
            <a:spLocks noGrp="1"/>
          </p:cNvSpPr>
          <p:nvPr>
            <p:ph type="ctrTitle"/>
          </p:nvPr>
        </p:nvSpPr>
        <p:spPr>
          <a:xfrm flipH="1">
            <a:off x="121925" y="1679150"/>
            <a:ext cx="4155300" cy="1758900"/>
          </a:xfrm>
          <a:prstGeom prst="rect">
            <a:avLst/>
          </a:prstGeom>
        </p:spPr>
        <p:txBody>
          <a:bodyPr spcFirstLastPara="1" wrap="square" lIns="68575" tIns="34275" rIns="68575" bIns="34275" anchor="ctr" anchorCtr="0">
            <a:noAutofit/>
          </a:bodyPr>
          <a:lstStyle/>
          <a:p>
            <a:pPr marL="0" lvl="0" indent="0" algn="l" rtl="0">
              <a:spcBef>
                <a:spcPts val="0"/>
              </a:spcBef>
              <a:spcAft>
                <a:spcPts val="0"/>
              </a:spcAft>
              <a:buNone/>
            </a:pPr>
            <a:r>
              <a:rPr lang="en" sz="2900" dirty="0">
                <a:latin typeface="Nunito SemiBold"/>
                <a:ea typeface="Nunito SemiBold"/>
                <a:cs typeface="Nunito SemiBold"/>
                <a:sym typeface="Nunito SemiBold"/>
              </a:rPr>
              <a:t>Sense of inadequacy triggered by the conviction of sin, and a bankruptcy of personal character</a:t>
            </a:r>
            <a:endParaRPr sz="2900" dirty="0">
              <a:latin typeface="Nunito SemiBold"/>
              <a:ea typeface="Nunito SemiBold"/>
              <a:cs typeface="Nunito SemiBold"/>
              <a:sym typeface="Nunito SemiBold"/>
            </a:endParaRPr>
          </a:p>
        </p:txBody>
      </p:sp>
      <p:sp>
        <p:nvSpPr>
          <p:cNvPr id="696" name="Google Shape;696;p66"/>
          <p:cNvSpPr txBox="1">
            <a:spLocks noGrp="1"/>
          </p:cNvSpPr>
          <p:nvPr>
            <p:ph type="subTitle" idx="1"/>
          </p:nvPr>
        </p:nvSpPr>
        <p:spPr>
          <a:xfrm>
            <a:off x="4085771" y="50800"/>
            <a:ext cx="5058229" cy="4984325"/>
          </a:xfrm>
          <a:prstGeom prst="rect">
            <a:avLst/>
          </a:prstGeom>
          <a:solidFill>
            <a:srgbClr val="524D4D">
              <a:alpha val="37970"/>
            </a:srgbClr>
          </a:solidFill>
        </p:spPr>
        <p:txBody>
          <a:bodyPr spcFirstLastPara="1" wrap="square" lIns="68575" tIns="34275" rIns="68575" bIns="34275" anchor="ctr" anchorCtr="0">
            <a:noAutofit/>
          </a:bodyPr>
          <a:lstStyle/>
          <a:p>
            <a:pPr marL="0" lvl="0" indent="0" algn="l" rtl="0">
              <a:spcBef>
                <a:spcPts val="800"/>
              </a:spcBef>
              <a:spcAft>
                <a:spcPts val="0"/>
              </a:spcAft>
              <a:buNone/>
            </a:pPr>
            <a:r>
              <a:rPr lang="en" sz="2800" b="1" dirty="0">
                <a:latin typeface="Roboto Slab"/>
                <a:ea typeface="Roboto Slab"/>
                <a:cs typeface="Roboto Slab"/>
                <a:sym typeface="Roboto Slab"/>
              </a:rPr>
              <a:t>Matthew 5</a:t>
            </a:r>
            <a:r>
              <a:rPr lang="en" sz="2800" dirty="0"/>
              <a:t> </a:t>
            </a:r>
            <a:endParaRPr sz="2800" dirty="0"/>
          </a:p>
          <a:p>
            <a:pPr marL="0" lvl="0" indent="0" algn="l" rtl="0">
              <a:spcBef>
                <a:spcPts val="800"/>
              </a:spcBef>
              <a:spcAft>
                <a:spcPts val="0"/>
              </a:spcAft>
              <a:buNone/>
            </a:pPr>
            <a:r>
              <a:rPr lang="en" sz="3200" dirty="0"/>
              <a:t>4 : Mourn for the kingdom.</a:t>
            </a:r>
            <a:endParaRPr sz="3200" dirty="0"/>
          </a:p>
          <a:p>
            <a:pPr marL="0" lvl="0" indent="0" algn="l" rtl="0">
              <a:spcBef>
                <a:spcPts val="800"/>
              </a:spcBef>
              <a:spcAft>
                <a:spcPts val="0"/>
              </a:spcAft>
              <a:buNone/>
            </a:pPr>
            <a:r>
              <a:rPr lang="en" sz="3200" dirty="0"/>
              <a:t>5 : Meekness. That’s lowliness and humility. </a:t>
            </a:r>
            <a:endParaRPr sz="3200" dirty="0"/>
          </a:p>
          <a:p>
            <a:pPr marL="0" lvl="0" indent="0" algn="l" rtl="0">
              <a:spcBef>
                <a:spcPts val="800"/>
              </a:spcBef>
              <a:spcAft>
                <a:spcPts val="0"/>
              </a:spcAft>
              <a:buNone/>
            </a:pPr>
            <a:r>
              <a:rPr lang="en" sz="3200" dirty="0"/>
              <a:t>7 : Show mercy to other people.</a:t>
            </a:r>
            <a:endParaRPr sz="3200" dirty="0"/>
          </a:p>
          <a:p>
            <a:pPr marL="0" lvl="0" indent="0" algn="l" rtl="0">
              <a:spcBef>
                <a:spcPts val="800"/>
              </a:spcBef>
              <a:spcAft>
                <a:spcPts val="0"/>
              </a:spcAft>
              <a:buNone/>
            </a:pPr>
            <a:r>
              <a:rPr lang="en" sz="3200" dirty="0"/>
              <a:t>8 : Purity in heart that makes you a peacemaker.</a:t>
            </a:r>
            <a:endParaRPr sz="3200" dirty="0"/>
          </a:p>
          <a:p>
            <a:pPr marL="0" lvl="0" indent="0" algn="l" rtl="0">
              <a:spcBef>
                <a:spcPts val="800"/>
              </a:spcBef>
              <a:spcAft>
                <a:spcPts val="0"/>
              </a:spcAft>
              <a:buNone/>
            </a:pPr>
            <a:endParaRPr sz="1600" dirty="0"/>
          </a:p>
        </p:txBody>
      </p:sp>
      <p:pic>
        <p:nvPicPr>
          <p:cNvPr id="4" name="Picture 3">
            <a:extLst>
              <a:ext uri="{FF2B5EF4-FFF2-40B4-BE49-F238E27FC236}">
                <a16:creationId xmlns:a16="http://schemas.microsoft.com/office/drawing/2014/main" id="{8D8E8165-B633-6478-FD2C-9CB69F8B952B}"/>
              </a:ext>
            </a:extLst>
          </p:cNvPr>
          <p:cNvPicPr>
            <a:picLocks noChangeAspect="1"/>
          </p:cNvPicPr>
          <p:nvPr/>
        </p:nvPicPr>
        <p:blipFill>
          <a:blip r:embed="rId3"/>
          <a:stretch>
            <a:fillRect/>
          </a:stretch>
        </p:blipFill>
        <p:spPr>
          <a:xfrm>
            <a:off x="1757855" y="3092004"/>
            <a:ext cx="2033753" cy="1943122"/>
          </a:xfrm>
          <a:prstGeom prst="rect">
            <a:avLst/>
          </a:prstGeom>
        </p:spPr>
      </p:pic>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18B68513-1D67-0353-EDEB-1BFA9B279866}"/>
              </a:ext>
            </a:extLst>
          </p:cNvPr>
          <p:cNvSpPr txBox="1"/>
          <p:nvPr/>
        </p:nvSpPr>
        <p:spPr>
          <a:xfrm>
            <a:off x="0" y="0"/>
            <a:ext cx="9143999" cy="6734627"/>
          </a:xfrm>
          <a:prstGeom prst="rect">
            <a:avLst/>
          </a:prstGeom>
          <a:solidFill>
            <a:srgbClr val="524D4D">
              <a:alpha val="81000"/>
            </a:srgbClr>
          </a:solidFill>
          <a:ln>
            <a:noFill/>
          </a:ln>
        </p:spPr>
        <p:txBody>
          <a:bodyPr spcFirstLastPara="1" wrap="square" lIns="68575" tIns="34275" rIns="68575" bIns="34275" anchor="t" anchorCtr="0">
            <a:noAutofit/>
          </a:bodyPr>
          <a:lstStyle>
            <a:defPPr marR="0" lvl="0" algn="l" rtl="0">
              <a:lnSpc>
                <a:spcPct val="100000"/>
              </a:lnSpc>
              <a:spcBef>
                <a:spcPts val="0"/>
              </a:spcBef>
              <a:spcAft>
                <a:spcPts val="0"/>
              </a:spcAft>
            </a:defPPr>
            <a:lvl1pPr marL="0" indent="0" algn="ctr">
              <a:spcBef>
                <a:spcPts val="800"/>
              </a:spcBef>
              <a:buClr>
                <a:srgbClr val="FFFFFF"/>
              </a:buClr>
              <a:buSzPts val="1600"/>
              <a:buFont typeface="Roboto Slab Light"/>
              <a:buNone/>
              <a:defRPr sz="8000" b="1">
                <a:solidFill>
                  <a:srgbClr val="FFFFFF"/>
                </a:solidFill>
                <a:effectLst/>
                <a:latin typeface="Calibri" panose="020F0502020204030204" pitchFamily="34" charset="0"/>
                <a:ea typeface="Calibri" panose="020F0502020204030204" pitchFamily="34" charset="0"/>
                <a:cs typeface="Latha" panose="020B0604020202020204" pitchFamily="34" charset="0"/>
                <a:sym typeface="Roboto Slab Light"/>
              </a:defRPr>
            </a:lvl1pPr>
            <a:lvl2pPr marL="914400" indent="-285750">
              <a:spcBef>
                <a:spcPts val="400"/>
              </a:spcBef>
              <a:buClr>
                <a:srgbClr val="FFFFFF"/>
              </a:buClr>
              <a:buSzPts val="900"/>
              <a:buFont typeface="Roboto Slab Light"/>
              <a:buNone/>
              <a:defRPr sz="900">
                <a:solidFill>
                  <a:srgbClr val="FFFFFF"/>
                </a:solidFill>
                <a:latin typeface="Roboto Slab Light"/>
                <a:ea typeface="Roboto Slab Light"/>
                <a:cs typeface="Roboto Slab Light"/>
                <a:sym typeface="Roboto Slab Light"/>
              </a:defRPr>
            </a:lvl2pPr>
            <a:lvl3pPr marL="1371600" indent="-285750">
              <a:spcBef>
                <a:spcPts val="400"/>
              </a:spcBef>
              <a:buClr>
                <a:srgbClr val="FFFFFF"/>
              </a:buClr>
              <a:buSzPts val="900"/>
              <a:buFont typeface="Roboto Slab Light"/>
              <a:buNone/>
              <a:defRPr sz="900">
                <a:solidFill>
                  <a:srgbClr val="FFFFFF"/>
                </a:solidFill>
                <a:latin typeface="Roboto Slab Light"/>
                <a:ea typeface="Roboto Slab Light"/>
                <a:cs typeface="Roboto Slab Light"/>
                <a:sym typeface="Roboto Slab Light"/>
              </a:defRPr>
            </a:lvl3pPr>
            <a:lvl4pPr marL="1828800" indent="-285750">
              <a:spcBef>
                <a:spcPts val="400"/>
              </a:spcBef>
              <a:buClr>
                <a:srgbClr val="FFFFFF"/>
              </a:buClr>
              <a:buSzPts val="900"/>
              <a:buFont typeface="Roboto Slab Light"/>
              <a:buNone/>
              <a:defRPr sz="900">
                <a:solidFill>
                  <a:srgbClr val="FFFFFF"/>
                </a:solidFill>
                <a:latin typeface="Roboto Slab Light"/>
                <a:ea typeface="Roboto Slab Light"/>
                <a:cs typeface="Roboto Slab Light"/>
                <a:sym typeface="Roboto Slab Light"/>
              </a:defRPr>
            </a:lvl4pPr>
            <a:lvl5pPr marL="2286000" indent="-285750">
              <a:spcBef>
                <a:spcPts val="400"/>
              </a:spcBef>
              <a:buClr>
                <a:srgbClr val="FFFFFF"/>
              </a:buClr>
              <a:buSzPts val="900"/>
              <a:buFont typeface="Roboto Slab Light"/>
              <a:buNone/>
              <a:defRPr sz="900">
                <a:solidFill>
                  <a:srgbClr val="FFFFFF"/>
                </a:solidFill>
                <a:latin typeface="Roboto Slab Light"/>
                <a:ea typeface="Roboto Slab Light"/>
                <a:cs typeface="Roboto Slab Light"/>
                <a:sym typeface="Roboto Slab Light"/>
              </a:defRPr>
            </a:lvl5pPr>
            <a:lvl6pPr marL="2743200" indent="-285750">
              <a:spcBef>
                <a:spcPts val="400"/>
              </a:spcBef>
              <a:buClr>
                <a:srgbClr val="FFFFFF"/>
              </a:buClr>
              <a:buSzPts val="900"/>
              <a:buFont typeface="Roboto Slab Light"/>
              <a:buNone/>
              <a:defRPr sz="900">
                <a:solidFill>
                  <a:srgbClr val="FFFFFF"/>
                </a:solidFill>
                <a:latin typeface="Roboto Slab Light"/>
                <a:ea typeface="Roboto Slab Light"/>
                <a:cs typeface="Roboto Slab Light"/>
                <a:sym typeface="Roboto Slab Light"/>
              </a:defRPr>
            </a:lvl6pPr>
            <a:lvl7pPr marL="3200400" indent="-285750">
              <a:spcBef>
                <a:spcPts val="400"/>
              </a:spcBef>
              <a:buClr>
                <a:srgbClr val="FFFFFF"/>
              </a:buClr>
              <a:buSzPts val="900"/>
              <a:buFont typeface="Roboto Slab Light"/>
              <a:buNone/>
              <a:defRPr sz="900">
                <a:solidFill>
                  <a:srgbClr val="FFFFFF"/>
                </a:solidFill>
                <a:latin typeface="Roboto Slab Light"/>
                <a:ea typeface="Roboto Slab Light"/>
                <a:cs typeface="Roboto Slab Light"/>
                <a:sym typeface="Roboto Slab Light"/>
              </a:defRPr>
            </a:lvl7pPr>
            <a:lvl8pPr marL="3657600" indent="-285750">
              <a:spcBef>
                <a:spcPts val="400"/>
              </a:spcBef>
              <a:buClr>
                <a:srgbClr val="FFFFFF"/>
              </a:buClr>
              <a:buSzPts val="900"/>
              <a:buFont typeface="Roboto Slab Light"/>
              <a:buNone/>
              <a:defRPr sz="900">
                <a:solidFill>
                  <a:srgbClr val="FFFFFF"/>
                </a:solidFill>
                <a:latin typeface="Roboto Slab Light"/>
                <a:ea typeface="Roboto Slab Light"/>
                <a:cs typeface="Roboto Slab Light"/>
                <a:sym typeface="Roboto Slab Light"/>
              </a:defRPr>
            </a:lvl8pPr>
            <a:lvl9pPr marL="4114800" indent="-285750">
              <a:spcBef>
                <a:spcPts val="400"/>
              </a:spcBef>
              <a:buClr>
                <a:srgbClr val="FFFFFF"/>
              </a:buClr>
              <a:buSzPts val="900"/>
              <a:buFont typeface="Roboto Slab Light"/>
              <a:buNone/>
              <a:defRPr sz="900">
                <a:solidFill>
                  <a:srgbClr val="FFFFFF"/>
                </a:solidFill>
                <a:latin typeface="Roboto Slab Light"/>
                <a:ea typeface="Roboto Slab Light"/>
                <a:cs typeface="Roboto Slab Light"/>
                <a:sym typeface="Roboto Slab Light"/>
              </a:defRPr>
            </a:lvl9pPr>
          </a:lstStyle>
          <a:p>
            <a:pPr algn="r"/>
            <a:r>
              <a:rPr lang="en-US" dirty="0"/>
              <a:t>Matthew 7:21 </a:t>
            </a:r>
            <a:endParaRPr lang="en-GB" dirty="0"/>
          </a:p>
        </p:txBody>
      </p:sp>
      <p:sp>
        <p:nvSpPr>
          <p:cNvPr id="7" name="TextBox 6">
            <a:extLst>
              <a:ext uri="{FF2B5EF4-FFF2-40B4-BE49-F238E27FC236}">
                <a16:creationId xmlns:a16="http://schemas.microsoft.com/office/drawing/2014/main" id="{518E05FA-0B65-09CE-35CB-915E9191F852}"/>
              </a:ext>
            </a:extLst>
          </p:cNvPr>
          <p:cNvSpPr txBox="1"/>
          <p:nvPr/>
        </p:nvSpPr>
        <p:spPr>
          <a:xfrm>
            <a:off x="2779485" y="1545773"/>
            <a:ext cx="6379028" cy="3765133"/>
          </a:xfrm>
          <a:prstGeom prst="rect">
            <a:avLst/>
          </a:prstGeom>
          <a:solidFill>
            <a:srgbClr val="0F2934"/>
          </a:solidFill>
        </p:spPr>
        <p:txBody>
          <a:bodyPr wrap="square">
            <a:spAutoFit/>
          </a:bodyPr>
          <a:lstStyle/>
          <a:p>
            <a:pPr algn="ctr">
              <a:lnSpc>
                <a:spcPct val="115000"/>
              </a:lnSpc>
              <a:spcAft>
                <a:spcPts val="1000"/>
              </a:spcAft>
            </a:pPr>
            <a:r>
              <a:rPr lang="en-GB" sz="4200" i="1" dirty="0">
                <a:solidFill>
                  <a:schemeClr val="bg1"/>
                </a:solidFill>
                <a:effectLst/>
                <a:latin typeface="Calibri" panose="020F0502020204030204" pitchFamily="34" charset="0"/>
                <a:ea typeface="Calibri" panose="020F0502020204030204" pitchFamily="34" charset="0"/>
                <a:cs typeface="Latha" panose="020B0604020202020204" pitchFamily="34" charset="0"/>
              </a:rPr>
              <a:t>“Not everyone who says to Me, ‘Lord, Lord,’ shall enter the kingdom of heaven, but he who does the will of My Father in heaven.</a:t>
            </a:r>
            <a:endParaRPr lang="en-GB" sz="4200" dirty="0">
              <a:solidFill>
                <a:schemeClr val="bg1"/>
              </a:solidFill>
              <a:effectLst/>
              <a:latin typeface="Calibri" panose="020F0502020204030204" pitchFamily="34" charset="0"/>
              <a:ea typeface="Calibri" panose="020F0502020204030204" pitchFamily="34" charset="0"/>
              <a:cs typeface="Latha" panose="020B0604020202020204" pitchFamily="34" charset="0"/>
            </a:endParaRPr>
          </a:p>
        </p:txBody>
      </p:sp>
      <p:pic>
        <p:nvPicPr>
          <p:cNvPr id="8" name="Picture 7">
            <a:extLst>
              <a:ext uri="{FF2B5EF4-FFF2-40B4-BE49-F238E27FC236}">
                <a16:creationId xmlns:a16="http://schemas.microsoft.com/office/drawing/2014/main" id="{C50C2954-72EC-6033-4729-AA740127BE70}"/>
              </a:ext>
            </a:extLst>
          </p:cNvPr>
          <p:cNvPicPr>
            <a:picLocks noChangeAspect="1"/>
          </p:cNvPicPr>
          <p:nvPr/>
        </p:nvPicPr>
        <p:blipFill rotWithShape="1">
          <a:blip r:embed="rId2"/>
          <a:srcRect l="65397" r="4682"/>
          <a:stretch/>
        </p:blipFill>
        <p:spPr>
          <a:xfrm>
            <a:off x="0" y="0"/>
            <a:ext cx="2735943" cy="5217886"/>
          </a:xfrm>
          <a:prstGeom prst="rect">
            <a:avLst/>
          </a:prstGeom>
        </p:spPr>
      </p:pic>
    </p:spTree>
    <p:extLst>
      <p:ext uri="{BB962C8B-B14F-4D97-AF65-F5344CB8AC3E}">
        <p14:creationId xmlns:p14="http://schemas.microsoft.com/office/powerpoint/2010/main" val="1316433976"/>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700"/>
        <p:cNvGrpSpPr/>
        <p:nvPr/>
      </p:nvGrpSpPr>
      <p:grpSpPr>
        <a:xfrm>
          <a:off x="0" y="0"/>
          <a:ext cx="0" cy="0"/>
          <a:chOff x="0" y="0"/>
          <a:chExt cx="0" cy="0"/>
        </a:xfrm>
      </p:grpSpPr>
      <p:sp>
        <p:nvSpPr>
          <p:cNvPr id="701" name="Google Shape;701;p67"/>
          <p:cNvSpPr txBox="1">
            <a:spLocks noGrp="1"/>
          </p:cNvSpPr>
          <p:nvPr>
            <p:ph type="subTitle" idx="2"/>
          </p:nvPr>
        </p:nvSpPr>
        <p:spPr>
          <a:xfrm>
            <a:off x="0" y="2175599"/>
            <a:ext cx="9144000" cy="1237680"/>
          </a:xfrm>
          <a:prstGeom prst="rect">
            <a:avLst/>
          </a:prstGeom>
          <a:solidFill>
            <a:srgbClr val="524D4D">
              <a:alpha val="81000"/>
            </a:srgbClr>
          </a:solidFill>
        </p:spPr>
        <p:txBody>
          <a:bodyPr spcFirstLastPara="1" wrap="square" lIns="68575" tIns="34275" rIns="68575" bIns="34275" anchor="b" anchorCtr="0">
            <a:noAutofit/>
          </a:bodyPr>
          <a:lstStyle/>
          <a:p>
            <a:pPr marL="0" lvl="0" indent="0" algn="ctr" rtl="0">
              <a:spcBef>
                <a:spcPts val="800"/>
              </a:spcBef>
              <a:spcAft>
                <a:spcPts val="0"/>
              </a:spcAft>
              <a:buNone/>
            </a:pPr>
            <a:r>
              <a:rPr lang="en-US" sz="8000" b="1" dirty="0">
                <a:effectLst/>
                <a:latin typeface="Calibri" panose="020F0502020204030204" pitchFamily="34" charset="0"/>
                <a:ea typeface="Calibri" panose="020F0502020204030204" pitchFamily="34" charset="0"/>
                <a:cs typeface="Latha" panose="020B0604020202020204" pitchFamily="34" charset="0"/>
              </a:rPr>
              <a:t>Matthew 8:19-22</a:t>
            </a:r>
            <a:endParaRPr sz="85700" dirty="0">
              <a:latin typeface="Nunito ExtraBold"/>
              <a:ea typeface="Nunito ExtraBold"/>
              <a:cs typeface="Nunito ExtraBold"/>
              <a:sym typeface="Nunito ExtraBold"/>
            </a:endParaRPr>
          </a:p>
        </p:txBody>
      </p:sp>
      <p:sp>
        <p:nvSpPr>
          <p:cNvPr id="702" name="Google Shape;702;p67"/>
          <p:cNvSpPr txBox="1">
            <a:spLocks noGrp="1"/>
          </p:cNvSpPr>
          <p:nvPr>
            <p:ph type="subTitle" idx="2"/>
          </p:nvPr>
        </p:nvSpPr>
        <p:spPr>
          <a:xfrm>
            <a:off x="0" y="4114800"/>
            <a:ext cx="9144000" cy="1028700"/>
          </a:xfrm>
          <a:prstGeom prst="rect">
            <a:avLst/>
          </a:prstGeom>
          <a:solidFill>
            <a:srgbClr val="02222B"/>
          </a:solidFill>
        </p:spPr>
        <p:txBody>
          <a:bodyPr spcFirstLastPara="1" wrap="square" lIns="68575" tIns="34275" rIns="68575" bIns="34275" anchor="b" anchorCtr="0">
            <a:noAutofit/>
          </a:bodyPr>
          <a:lstStyle/>
          <a:p>
            <a:pPr marL="0" lvl="0" indent="0" algn="l" rtl="0">
              <a:spcBef>
                <a:spcPts val="800"/>
              </a:spcBef>
              <a:spcAft>
                <a:spcPts val="0"/>
              </a:spcAft>
              <a:buNone/>
            </a:pPr>
            <a:r>
              <a:rPr lang="en" sz="3000">
                <a:latin typeface="Nunito ExtraBold"/>
                <a:ea typeface="Nunito ExtraBold"/>
                <a:cs typeface="Nunito ExtraBold"/>
                <a:sym typeface="Nunito ExtraBold"/>
              </a:rPr>
              <a:t>Foxes have holes and birds of the air have nests, but the Son of Man has nowhere to lay His head</a:t>
            </a:r>
            <a:endParaRPr sz="3000">
              <a:latin typeface="Nunito ExtraBold"/>
              <a:ea typeface="Nunito ExtraBold"/>
              <a:cs typeface="Nunito ExtraBold"/>
              <a:sym typeface="Nunito ExtraBold"/>
            </a:endParaRP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Shape 706"/>
        <p:cNvGrpSpPr/>
        <p:nvPr/>
      </p:nvGrpSpPr>
      <p:grpSpPr>
        <a:xfrm>
          <a:off x="0" y="0"/>
          <a:ext cx="0" cy="0"/>
          <a:chOff x="0" y="0"/>
          <a:chExt cx="0" cy="0"/>
        </a:xfrm>
      </p:grpSpPr>
      <p:sp>
        <p:nvSpPr>
          <p:cNvPr id="708" name="Google Shape;708;p68"/>
          <p:cNvSpPr txBox="1">
            <a:spLocks noGrp="1"/>
          </p:cNvSpPr>
          <p:nvPr>
            <p:ph type="subTitle" idx="1"/>
          </p:nvPr>
        </p:nvSpPr>
        <p:spPr>
          <a:xfrm>
            <a:off x="-753722" y="0"/>
            <a:ext cx="9897722" cy="2725950"/>
          </a:xfrm>
          <a:prstGeom prst="rect">
            <a:avLst/>
          </a:prstGeom>
          <a:solidFill>
            <a:srgbClr val="0F2934"/>
          </a:solidFill>
          <a:ln>
            <a:noFill/>
          </a:ln>
        </p:spPr>
        <p:style>
          <a:lnRef idx="2">
            <a:schemeClr val="dk1">
              <a:shade val="15000"/>
            </a:schemeClr>
          </a:lnRef>
          <a:fillRef idx="1">
            <a:schemeClr val="dk1"/>
          </a:fillRef>
          <a:effectRef idx="0">
            <a:schemeClr val="dk1"/>
          </a:effectRef>
          <a:fontRef idx="minor">
            <a:schemeClr val="lt1"/>
          </a:fontRef>
        </p:style>
        <p:txBody>
          <a:bodyPr spcFirstLastPara="1" wrap="square" lIns="68575" tIns="34275" rIns="68575" bIns="34275" anchor="t" anchorCtr="0">
            <a:noAutofit/>
          </a:bodyPr>
          <a:lstStyle/>
          <a:p>
            <a:pPr marL="0" indent="0"/>
            <a:r>
              <a:rPr lang="en" sz="8000" dirty="0">
                <a:latin typeface="Nunito ExtraBold"/>
                <a:sym typeface="Nunito ExtraBold"/>
              </a:rPr>
              <a:t>Matthew</a:t>
            </a:r>
            <a:endParaRPr sz="8000" dirty="0">
              <a:latin typeface="Nunito ExtraBold"/>
              <a:sym typeface="Nunito ExtraBold"/>
            </a:endParaRPr>
          </a:p>
          <a:p>
            <a:pPr marL="0" indent="0"/>
            <a:r>
              <a:rPr lang="en" sz="8000" dirty="0">
                <a:latin typeface="Nunito ExtraBold"/>
                <a:sym typeface="Nunito ExtraBold"/>
              </a:rPr>
              <a:t>10 : 32 - 33</a:t>
            </a:r>
            <a:endParaRPr sz="8000" dirty="0">
              <a:latin typeface="Nunito ExtraBold"/>
              <a:sym typeface="Nunito ExtraBold"/>
            </a:endParaRPr>
          </a:p>
        </p:txBody>
      </p:sp>
      <p:sp>
        <p:nvSpPr>
          <p:cNvPr id="707" name="Google Shape;707;p68"/>
          <p:cNvSpPr txBox="1"/>
          <p:nvPr/>
        </p:nvSpPr>
        <p:spPr>
          <a:xfrm>
            <a:off x="0" y="-72663"/>
            <a:ext cx="4572000" cy="5262949"/>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3300" dirty="0">
                <a:solidFill>
                  <a:schemeClr val="lt1"/>
                </a:solidFill>
                <a:latin typeface="Nunito SemiBold"/>
                <a:ea typeface="Nunito SemiBold"/>
                <a:cs typeface="Nunito SemiBold"/>
                <a:sym typeface="Nunito SemiBold"/>
              </a:rPr>
              <a:t>Therefore whoever confesses Me before men, him I will also confess before My Father who is in heaven. But whoever denies Me before men, him I will also deny before My Father who is in heaven.</a:t>
            </a:r>
            <a:endParaRPr sz="3300" dirty="0">
              <a:solidFill>
                <a:schemeClr val="lt1"/>
              </a:solidFill>
              <a:latin typeface="Nunito SemiBold"/>
              <a:ea typeface="Nunito SemiBold"/>
              <a:cs typeface="Nunito SemiBold"/>
              <a:sym typeface="Nunito SemiBold"/>
            </a:endParaRPr>
          </a:p>
        </p:txBody>
      </p:sp>
      <p:pic>
        <p:nvPicPr>
          <p:cNvPr id="2" name="Picture 1">
            <a:extLst>
              <a:ext uri="{FF2B5EF4-FFF2-40B4-BE49-F238E27FC236}">
                <a16:creationId xmlns:a16="http://schemas.microsoft.com/office/drawing/2014/main" id="{6439525D-0EC9-5CF1-D1E1-EB1ABFF78BE0}"/>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10000" b="90000" l="10000" r="90000">
                        <a14:foregroundMark x1="52333" y1="89222" x2="56778" y2="86333"/>
                        <a14:foregroundMark x1="56778" y1="85556" x2="61667" y2="87778"/>
                        <a14:foregroundMark x1="63444" y1="86444" x2="55556" y2="87222"/>
                      </a14:backgroundRemoval>
                    </a14:imgEffect>
                  </a14:imgLayer>
                </a14:imgProps>
              </a:ext>
            </a:extLst>
          </a:blip>
          <a:stretch>
            <a:fillRect/>
          </a:stretch>
        </p:blipFill>
        <p:spPr>
          <a:xfrm>
            <a:off x="4000500" y="1362975"/>
            <a:ext cx="5143500" cy="5143500"/>
          </a:xfrm>
          <a:prstGeom prst="rect">
            <a:avLst/>
          </a:prstGeom>
        </p:spPr>
      </p:pic>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Shape 712"/>
        <p:cNvGrpSpPr/>
        <p:nvPr/>
      </p:nvGrpSpPr>
      <p:grpSpPr>
        <a:xfrm>
          <a:off x="0" y="0"/>
          <a:ext cx="0" cy="0"/>
          <a:chOff x="0" y="0"/>
          <a:chExt cx="0" cy="0"/>
        </a:xfrm>
      </p:grpSpPr>
      <p:sp>
        <p:nvSpPr>
          <p:cNvPr id="713" name="Google Shape;713;p69"/>
          <p:cNvSpPr txBox="1">
            <a:spLocks noGrp="1"/>
          </p:cNvSpPr>
          <p:nvPr>
            <p:ph type="subTitle" idx="1"/>
          </p:nvPr>
        </p:nvSpPr>
        <p:spPr>
          <a:xfrm flipH="1">
            <a:off x="730825" y="460225"/>
            <a:ext cx="1845900" cy="2583900"/>
          </a:xfrm>
          <a:prstGeom prst="rect">
            <a:avLst/>
          </a:prstGeom>
        </p:spPr>
        <p:txBody>
          <a:bodyPr spcFirstLastPara="1" wrap="square" lIns="68575" tIns="34275" rIns="68575" bIns="34275" anchor="b" anchorCtr="0">
            <a:noAutofit/>
          </a:bodyPr>
          <a:lstStyle/>
          <a:p>
            <a:pPr marL="0" lvl="0" indent="0" algn="ctr" rtl="0">
              <a:spcBef>
                <a:spcPts val="800"/>
              </a:spcBef>
              <a:spcAft>
                <a:spcPts val="0"/>
              </a:spcAft>
              <a:buNone/>
            </a:pPr>
            <a:r>
              <a:rPr lang="en" sz="3000"/>
              <a:t>Abandoning yourself to the lordship of Jesus Christ</a:t>
            </a:r>
            <a:endParaRPr sz="3000"/>
          </a:p>
        </p:txBody>
      </p:sp>
      <p:sp>
        <p:nvSpPr>
          <p:cNvPr id="714" name="Google Shape;714;p69"/>
          <p:cNvSpPr txBox="1">
            <a:spLocks noGrp="1"/>
          </p:cNvSpPr>
          <p:nvPr>
            <p:ph type="ctrTitle"/>
          </p:nvPr>
        </p:nvSpPr>
        <p:spPr>
          <a:xfrm flipH="1">
            <a:off x="4561846" y="2836725"/>
            <a:ext cx="4582154" cy="1909449"/>
          </a:xfrm>
          <a:prstGeom prst="rect">
            <a:avLst/>
          </a:prstGeom>
          <a:solidFill>
            <a:srgbClr val="0F2934"/>
          </a:solidFill>
          <a:ln>
            <a:noFill/>
          </a:ln>
        </p:spPr>
        <p:style>
          <a:lnRef idx="2">
            <a:schemeClr val="dk1">
              <a:shade val="15000"/>
            </a:schemeClr>
          </a:lnRef>
          <a:fillRef idx="1">
            <a:schemeClr val="dk1"/>
          </a:fillRef>
          <a:effectRef idx="0">
            <a:schemeClr val="dk1"/>
          </a:effectRef>
          <a:fontRef idx="minor">
            <a:schemeClr val="lt1"/>
          </a:fontRef>
        </p:style>
        <p:txBody>
          <a:bodyPr spcFirstLastPara="1" wrap="square" lIns="68575" tIns="34275" rIns="68575" bIns="34275" anchor="t" anchorCtr="0">
            <a:noAutofit/>
          </a:bodyPr>
          <a:lstStyle/>
          <a:p>
            <a:pPr algn="ctr">
              <a:lnSpc>
                <a:spcPct val="100000"/>
              </a:lnSpc>
              <a:spcBef>
                <a:spcPts val="800"/>
              </a:spcBef>
              <a:buSzPts val="1200"/>
              <a:buFont typeface="Roboto Slab Light"/>
            </a:pPr>
            <a:r>
              <a:rPr lang="en" sz="8000" dirty="0">
                <a:latin typeface="Nunito ExtraBold"/>
                <a:ea typeface="Roboto Slab Light"/>
                <a:cs typeface="Roboto Slab Light"/>
                <a:sym typeface="Calibri"/>
              </a:rPr>
              <a:t>Matthew 10:37-39</a:t>
            </a:r>
            <a:endParaRPr sz="8000" dirty="0">
              <a:latin typeface="Nunito ExtraBold"/>
              <a:ea typeface="Roboto Slab Light"/>
              <a:cs typeface="Roboto Slab Light"/>
              <a:sym typeface="Roboto Slab Light"/>
            </a:endParaRPr>
          </a:p>
        </p:txBody>
      </p:sp>
      <p:sp>
        <p:nvSpPr>
          <p:cNvPr id="715" name="Google Shape;715;p69"/>
          <p:cNvSpPr txBox="1">
            <a:spLocks noGrp="1"/>
          </p:cNvSpPr>
          <p:nvPr>
            <p:ph type="subTitle" idx="1"/>
          </p:nvPr>
        </p:nvSpPr>
        <p:spPr>
          <a:xfrm flipH="1">
            <a:off x="2726100" y="1461825"/>
            <a:ext cx="1845900" cy="2749800"/>
          </a:xfrm>
          <a:prstGeom prst="rect">
            <a:avLst/>
          </a:prstGeom>
        </p:spPr>
        <p:txBody>
          <a:bodyPr spcFirstLastPara="1" wrap="square" lIns="68575" tIns="34275" rIns="68575" bIns="34275" anchor="b" anchorCtr="0">
            <a:noAutofit/>
          </a:bodyPr>
          <a:lstStyle/>
          <a:p>
            <a:pPr marL="0" lvl="0" indent="0" algn="ctr" rtl="0">
              <a:spcBef>
                <a:spcPts val="800"/>
              </a:spcBef>
              <a:spcAft>
                <a:spcPts val="0"/>
              </a:spcAft>
              <a:buNone/>
            </a:pPr>
            <a:r>
              <a:rPr lang="en" sz="3000"/>
              <a:t>Outwardly confessing Him. You are sacrificing everything</a:t>
            </a:r>
            <a:endParaRPr sz="3000"/>
          </a:p>
        </p:txBody>
      </p:sp>
      <p:sp>
        <p:nvSpPr>
          <p:cNvPr id="716" name="Google Shape;716;p69"/>
          <p:cNvSpPr txBox="1">
            <a:spLocks noGrp="1"/>
          </p:cNvSpPr>
          <p:nvPr>
            <p:ph type="subTitle" idx="1"/>
          </p:nvPr>
        </p:nvSpPr>
        <p:spPr>
          <a:xfrm flipH="1">
            <a:off x="4721375" y="-212625"/>
            <a:ext cx="1845902" cy="3348900"/>
          </a:xfrm>
          <a:prstGeom prst="rect">
            <a:avLst/>
          </a:prstGeom>
        </p:spPr>
        <p:txBody>
          <a:bodyPr spcFirstLastPara="1" wrap="square" lIns="68575" tIns="34275" rIns="68575" bIns="34275" anchor="b" anchorCtr="0">
            <a:noAutofit/>
          </a:bodyPr>
          <a:lstStyle/>
          <a:p>
            <a:pPr marL="0" lvl="0" indent="0" algn="ctr" rtl="0">
              <a:spcBef>
                <a:spcPts val="800"/>
              </a:spcBef>
              <a:spcAft>
                <a:spcPts val="0"/>
              </a:spcAft>
              <a:buNone/>
            </a:pPr>
            <a:r>
              <a:rPr lang="en" sz="3000"/>
              <a:t>Selling everything to buy the pearl and field with hidden treasure</a:t>
            </a:r>
            <a:endParaRPr sz="3000" dirty="0"/>
          </a:p>
        </p:txBody>
      </p:sp>
      <p:pic>
        <p:nvPicPr>
          <p:cNvPr id="2" name="Picture 1">
            <a:extLst>
              <a:ext uri="{FF2B5EF4-FFF2-40B4-BE49-F238E27FC236}">
                <a16:creationId xmlns:a16="http://schemas.microsoft.com/office/drawing/2014/main" id="{8DB355EF-391F-601D-48BB-498CC48BB039}"/>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10000" b="90000" l="10000" r="90000"/>
                    </a14:imgEffect>
                  </a14:imgLayer>
                </a14:imgProps>
              </a:ext>
            </a:extLst>
          </a:blip>
          <a:stretch>
            <a:fillRect/>
          </a:stretch>
        </p:blipFill>
        <p:spPr>
          <a:xfrm>
            <a:off x="5912069" y="-397326"/>
            <a:ext cx="3952806" cy="3952806"/>
          </a:xfrm>
          <a:prstGeom prst="rect">
            <a:avLst/>
          </a:prstGeom>
        </p:spPr>
      </p:pic>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6B554BC7-2134-8576-F9FD-BBC7F52B8002}"/>
              </a:ext>
            </a:extLst>
          </p:cNvPr>
          <p:cNvSpPr/>
          <p:nvPr/>
        </p:nvSpPr>
        <p:spPr>
          <a:xfrm>
            <a:off x="0" y="-58058"/>
            <a:ext cx="9231086" cy="5259616"/>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TextBox 10">
            <a:extLst>
              <a:ext uri="{FF2B5EF4-FFF2-40B4-BE49-F238E27FC236}">
                <a16:creationId xmlns:a16="http://schemas.microsoft.com/office/drawing/2014/main" id="{2BE98C53-AFC6-8B9D-9E1D-8FC60C2844A3}"/>
              </a:ext>
            </a:extLst>
          </p:cNvPr>
          <p:cNvSpPr txBox="1"/>
          <p:nvPr/>
        </p:nvSpPr>
        <p:spPr>
          <a:xfrm>
            <a:off x="3772808" y="1120219"/>
            <a:ext cx="5358491" cy="4023281"/>
          </a:xfrm>
          <a:prstGeom prst="rect">
            <a:avLst/>
          </a:prstGeom>
          <a:solidFill>
            <a:srgbClr val="0F2934"/>
          </a:solidFill>
        </p:spPr>
        <p:txBody>
          <a:bodyPr wrap="square">
            <a:spAutoFit/>
          </a:bodyPr>
          <a:lstStyle>
            <a:defPPr marR="0" lvl="0" algn="l" rtl="0">
              <a:lnSpc>
                <a:spcPct val="100000"/>
              </a:lnSpc>
              <a:spcBef>
                <a:spcPts val="0"/>
              </a:spcBef>
              <a:spcAft>
                <a:spcPts val="0"/>
              </a:spcAft>
            </a:defPPr>
            <a:lvl1pPr algn="ctr">
              <a:lnSpc>
                <a:spcPct val="115000"/>
              </a:lnSpc>
              <a:spcAft>
                <a:spcPts val="1000"/>
              </a:spcAft>
              <a:defRPr sz="4200" i="1">
                <a:solidFill>
                  <a:schemeClr val="bg1"/>
                </a:solidFill>
                <a:effectLst/>
                <a:latin typeface="Calibri" panose="020F0502020204030204" pitchFamily="34" charset="0"/>
                <a:ea typeface="Calibri" panose="020F0502020204030204" pitchFamily="34" charset="0"/>
                <a:cs typeface="Latha" panose="020B0604020202020204" pitchFamily="34" charset="0"/>
              </a:defRPr>
            </a:lvl1pPr>
          </a:lstStyle>
          <a:p>
            <a:r>
              <a:rPr lang="en-GB" sz="3200" dirty="0"/>
              <a:t>And behold, a woman of Canaan came from that region and cried out to Him, saying, “Have mercy on me, O Lord, Son of David! My daughter is severely demon-possessed.”</a:t>
            </a:r>
          </a:p>
        </p:txBody>
      </p:sp>
      <p:sp>
        <p:nvSpPr>
          <p:cNvPr id="12" name="TextBox 11">
            <a:extLst>
              <a:ext uri="{FF2B5EF4-FFF2-40B4-BE49-F238E27FC236}">
                <a16:creationId xmlns:a16="http://schemas.microsoft.com/office/drawing/2014/main" id="{2B6C7278-4500-E29A-65BC-F6864C1D3EFD}"/>
              </a:ext>
            </a:extLst>
          </p:cNvPr>
          <p:cNvSpPr txBox="1"/>
          <p:nvPr/>
        </p:nvSpPr>
        <p:spPr>
          <a:xfrm>
            <a:off x="0" y="1"/>
            <a:ext cx="9231086" cy="1371599"/>
          </a:xfrm>
          <a:prstGeom prst="rect">
            <a:avLst/>
          </a:prstGeom>
          <a:solidFill>
            <a:srgbClr val="524D4D">
              <a:alpha val="81000"/>
            </a:srgbClr>
          </a:solidFill>
          <a:ln>
            <a:noFill/>
          </a:ln>
        </p:spPr>
        <p:txBody>
          <a:bodyPr spcFirstLastPara="1" wrap="square" lIns="68575" tIns="34275" rIns="68575" bIns="34275" anchor="t" anchorCtr="0">
            <a:noAutofit/>
          </a:bodyPr>
          <a:lstStyle>
            <a:defPPr marR="0" lvl="0" algn="l" rtl="0">
              <a:lnSpc>
                <a:spcPct val="100000"/>
              </a:lnSpc>
              <a:spcBef>
                <a:spcPts val="0"/>
              </a:spcBef>
              <a:spcAft>
                <a:spcPts val="0"/>
              </a:spcAft>
            </a:defPPr>
            <a:lvl1pPr marL="0" indent="0" algn="ctr">
              <a:spcBef>
                <a:spcPts val="800"/>
              </a:spcBef>
              <a:buClr>
                <a:srgbClr val="FFFFFF"/>
              </a:buClr>
              <a:buSzPts val="1600"/>
              <a:buFont typeface="Roboto Slab Light"/>
              <a:buNone/>
              <a:defRPr sz="8000" b="1">
                <a:solidFill>
                  <a:srgbClr val="FFFFFF"/>
                </a:solidFill>
                <a:effectLst/>
                <a:latin typeface="Calibri" panose="020F0502020204030204" pitchFamily="34" charset="0"/>
                <a:ea typeface="Calibri" panose="020F0502020204030204" pitchFamily="34" charset="0"/>
                <a:cs typeface="Latha" panose="020B0604020202020204" pitchFamily="34" charset="0"/>
                <a:sym typeface="Roboto Slab Light"/>
              </a:defRPr>
            </a:lvl1pPr>
            <a:lvl2pPr marL="914400" indent="-285750">
              <a:spcBef>
                <a:spcPts val="400"/>
              </a:spcBef>
              <a:buClr>
                <a:srgbClr val="FFFFFF"/>
              </a:buClr>
              <a:buSzPts val="900"/>
              <a:buFont typeface="Roboto Slab Light"/>
              <a:buNone/>
              <a:defRPr sz="900">
                <a:solidFill>
                  <a:srgbClr val="FFFFFF"/>
                </a:solidFill>
                <a:latin typeface="Roboto Slab Light"/>
                <a:ea typeface="Roboto Slab Light"/>
                <a:cs typeface="Roboto Slab Light"/>
                <a:sym typeface="Roboto Slab Light"/>
              </a:defRPr>
            </a:lvl2pPr>
            <a:lvl3pPr marL="1371600" indent="-285750">
              <a:spcBef>
                <a:spcPts val="400"/>
              </a:spcBef>
              <a:buClr>
                <a:srgbClr val="FFFFFF"/>
              </a:buClr>
              <a:buSzPts val="900"/>
              <a:buFont typeface="Roboto Slab Light"/>
              <a:buNone/>
              <a:defRPr sz="900">
                <a:solidFill>
                  <a:srgbClr val="FFFFFF"/>
                </a:solidFill>
                <a:latin typeface="Roboto Slab Light"/>
                <a:ea typeface="Roboto Slab Light"/>
                <a:cs typeface="Roboto Slab Light"/>
                <a:sym typeface="Roboto Slab Light"/>
              </a:defRPr>
            </a:lvl3pPr>
            <a:lvl4pPr marL="1828800" indent="-285750">
              <a:spcBef>
                <a:spcPts val="400"/>
              </a:spcBef>
              <a:buClr>
                <a:srgbClr val="FFFFFF"/>
              </a:buClr>
              <a:buSzPts val="900"/>
              <a:buFont typeface="Roboto Slab Light"/>
              <a:buNone/>
              <a:defRPr sz="900">
                <a:solidFill>
                  <a:srgbClr val="FFFFFF"/>
                </a:solidFill>
                <a:latin typeface="Roboto Slab Light"/>
                <a:ea typeface="Roboto Slab Light"/>
                <a:cs typeface="Roboto Slab Light"/>
                <a:sym typeface="Roboto Slab Light"/>
              </a:defRPr>
            </a:lvl4pPr>
            <a:lvl5pPr marL="2286000" indent="-285750">
              <a:spcBef>
                <a:spcPts val="400"/>
              </a:spcBef>
              <a:buClr>
                <a:srgbClr val="FFFFFF"/>
              </a:buClr>
              <a:buSzPts val="900"/>
              <a:buFont typeface="Roboto Slab Light"/>
              <a:buNone/>
              <a:defRPr sz="900">
                <a:solidFill>
                  <a:srgbClr val="FFFFFF"/>
                </a:solidFill>
                <a:latin typeface="Roboto Slab Light"/>
                <a:ea typeface="Roboto Slab Light"/>
                <a:cs typeface="Roboto Slab Light"/>
                <a:sym typeface="Roboto Slab Light"/>
              </a:defRPr>
            </a:lvl5pPr>
            <a:lvl6pPr marL="2743200" indent="-285750">
              <a:spcBef>
                <a:spcPts val="400"/>
              </a:spcBef>
              <a:buClr>
                <a:srgbClr val="FFFFFF"/>
              </a:buClr>
              <a:buSzPts val="900"/>
              <a:buFont typeface="Roboto Slab Light"/>
              <a:buNone/>
              <a:defRPr sz="900">
                <a:solidFill>
                  <a:srgbClr val="FFFFFF"/>
                </a:solidFill>
                <a:latin typeface="Roboto Slab Light"/>
                <a:ea typeface="Roboto Slab Light"/>
                <a:cs typeface="Roboto Slab Light"/>
                <a:sym typeface="Roboto Slab Light"/>
              </a:defRPr>
            </a:lvl6pPr>
            <a:lvl7pPr marL="3200400" indent="-285750">
              <a:spcBef>
                <a:spcPts val="400"/>
              </a:spcBef>
              <a:buClr>
                <a:srgbClr val="FFFFFF"/>
              </a:buClr>
              <a:buSzPts val="900"/>
              <a:buFont typeface="Roboto Slab Light"/>
              <a:buNone/>
              <a:defRPr sz="900">
                <a:solidFill>
                  <a:srgbClr val="FFFFFF"/>
                </a:solidFill>
                <a:latin typeface="Roboto Slab Light"/>
                <a:ea typeface="Roboto Slab Light"/>
                <a:cs typeface="Roboto Slab Light"/>
                <a:sym typeface="Roboto Slab Light"/>
              </a:defRPr>
            </a:lvl7pPr>
            <a:lvl8pPr marL="3657600" indent="-285750">
              <a:spcBef>
                <a:spcPts val="400"/>
              </a:spcBef>
              <a:buClr>
                <a:srgbClr val="FFFFFF"/>
              </a:buClr>
              <a:buSzPts val="900"/>
              <a:buFont typeface="Roboto Slab Light"/>
              <a:buNone/>
              <a:defRPr sz="900">
                <a:solidFill>
                  <a:srgbClr val="FFFFFF"/>
                </a:solidFill>
                <a:latin typeface="Roboto Slab Light"/>
                <a:ea typeface="Roboto Slab Light"/>
                <a:cs typeface="Roboto Slab Light"/>
                <a:sym typeface="Roboto Slab Light"/>
              </a:defRPr>
            </a:lvl8pPr>
            <a:lvl9pPr marL="4114800" indent="-285750">
              <a:spcBef>
                <a:spcPts val="400"/>
              </a:spcBef>
              <a:buClr>
                <a:srgbClr val="FFFFFF"/>
              </a:buClr>
              <a:buSzPts val="900"/>
              <a:buFont typeface="Roboto Slab Light"/>
              <a:buNone/>
              <a:defRPr sz="900">
                <a:solidFill>
                  <a:srgbClr val="FFFFFF"/>
                </a:solidFill>
                <a:latin typeface="Roboto Slab Light"/>
                <a:ea typeface="Roboto Slab Light"/>
                <a:cs typeface="Roboto Slab Light"/>
                <a:sym typeface="Roboto Slab Light"/>
              </a:defRPr>
            </a:lvl9pPr>
          </a:lstStyle>
          <a:p>
            <a:pPr algn="r"/>
            <a:r>
              <a:rPr lang="en-US" dirty="0"/>
              <a:t>Matthew 15:22  </a:t>
            </a:r>
            <a:endParaRPr lang="en-GB" dirty="0"/>
          </a:p>
        </p:txBody>
      </p:sp>
      <p:pic>
        <p:nvPicPr>
          <p:cNvPr id="13" name="Picture 12">
            <a:extLst>
              <a:ext uri="{FF2B5EF4-FFF2-40B4-BE49-F238E27FC236}">
                <a16:creationId xmlns:a16="http://schemas.microsoft.com/office/drawing/2014/main" id="{C33172AF-A96E-DB69-D456-93E5B8A1F741}"/>
              </a:ext>
            </a:extLst>
          </p:cNvPr>
          <p:cNvPicPr>
            <a:picLocks noChangeAspect="1"/>
          </p:cNvPicPr>
          <p:nvPr/>
        </p:nvPicPr>
        <p:blipFill>
          <a:blip r:embed="rId2">
            <a:extLst>
              <a:ext uri="{BEBA8EAE-BF5A-486C-A8C5-ECC9F3942E4B}">
                <a14:imgProps xmlns:a14="http://schemas.microsoft.com/office/drawing/2010/main">
                  <a14:imgLayer r:embed="rId3">
                    <a14:imgEffect>
                      <a14:saturation sat="300000"/>
                    </a14:imgEffect>
                  </a14:imgLayer>
                </a14:imgProps>
              </a:ext>
            </a:extLst>
          </a:blip>
          <a:stretch>
            <a:fillRect/>
          </a:stretch>
        </p:blipFill>
        <p:spPr>
          <a:xfrm>
            <a:off x="56243" y="1371600"/>
            <a:ext cx="3673022" cy="3673022"/>
          </a:xfrm>
          <a:prstGeom prst="rect">
            <a:avLst/>
          </a:prstGeom>
          <a:ln>
            <a:noFill/>
          </a:ln>
          <a:effectLst>
            <a:softEdge rad="112500"/>
          </a:effectLst>
        </p:spPr>
      </p:pic>
    </p:spTree>
    <p:extLst>
      <p:ext uri="{BB962C8B-B14F-4D97-AF65-F5344CB8AC3E}">
        <p14:creationId xmlns:p14="http://schemas.microsoft.com/office/powerpoint/2010/main" val="2195519238"/>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720"/>
        <p:cNvGrpSpPr/>
        <p:nvPr/>
      </p:nvGrpSpPr>
      <p:grpSpPr>
        <a:xfrm>
          <a:off x="0" y="0"/>
          <a:ext cx="0" cy="0"/>
          <a:chOff x="0" y="0"/>
          <a:chExt cx="0" cy="0"/>
        </a:xfrm>
      </p:grpSpPr>
      <p:sp>
        <p:nvSpPr>
          <p:cNvPr id="721" name="Google Shape;721;p70"/>
          <p:cNvSpPr txBox="1">
            <a:spLocks noGrp="1"/>
          </p:cNvSpPr>
          <p:nvPr>
            <p:ph type="ctrTitle"/>
          </p:nvPr>
        </p:nvSpPr>
        <p:spPr>
          <a:xfrm flipH="1">
            <a:off x="-177362" y="3925200"/>
            <a:ext cx="9498724" cy="1218300"/>
          </a:xfrm>
          <a:prstGeom prst="rect">
            <a:avLst/>
          </a:prstGeom>
          <a:solidFill>
            <a:srgbClr val="081B23"/>
          </a:solidFill>
        </p:spPr>
        <p:txBody>
          <a:bodyPr spcFirstLastPara="1" wrap="square" lIns="68575" tIns="34275" rIns="68575" bIns="34275" anchor="ctr" anchorCtr="0">
            <a:noAutofit/>
          </a:bodyPr>
          <a:lstStyle/>
          <a:p>
            <a:pPr marL="0" lvl="0" indent="0" algn="l" rtl="0">
              <a:spcBef>
                <a:spcPts val="0"/>
              </a:spcBef>
              <a:spcAft>
                <a:spcPts val="0"/>
              </a:spcAft>
              <a:buNone/>
            </a:pPr>
            <a:r>
              <a:rPr lang="en" sz="3600" i="1" dirty="0">
                <a:solidFill>
                  <a:schemeClr val="lt1"/>
                </a:solidFill>
                <a:latin typeface="Nunito SemiBold"/>
                <a:ea typeface="Nunito SemiBold"/>
                <a:cs typeface="Nunito SemiBold"/>
                <a:sym typeface="Nunito SemiBold"/>
              </a:rPr>
              <a:t>“O woman, great is your faith! Let it be to you as you desire.”  - </a:t>
            </a:r>
            <a:r>
              <a:rPr lang="en" sz="5400" i="1" dirty="0">
                <a:solidFill>
                  <a:schemeClr val="lt1"/>
                </a:solidFill>
                <a:latin typeface="Nunito SemiBold"/>
                <a:ea typeface="Nunito SemiBold"/>
                <a:cs typeface="Nunito SemiBold"/>
                <a:sym typeface="Nunito SemiBold"/>
              </a:rPr>
              <a:t>Matthew 15:28</a:t>
            </a:r>
            <a:endParaRPr sz="3600" dirty="0">
              <a:solidFill>
                <a:schemeClr val="lt1"/>
              </a:solidFill>
              <a:latin typeface="Nunito SemiBold"/>
              <a:ea typeface="Nunito SemiBold"/>
              <a:cs typeface="Nunito SemiBold"/>
              <a:sym typeface="Nunito SemiBold"/>
            </a:endParaRP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Shape 725"/>
        <p:cNvGrpSpPr/>
        <p:nvPr/>
      </p:nvGrpSpPr>
      <p:grpSpPr>
        <a:xfrm>
          <a:off x="0" y="0"/>
          <a:ext cx="0" cy="0"/>
          <a:chOff x="0" y="0"/>
          <a:chExt cx="0" cy="0"/>
        </a:xfrm>
      </p:grpSpPr>
      <p:sp>
        <p:nvSpPr>
          <p:cNvPr id="726" name="Google Shape;726;p71"/>
          <p:cNvSpPr txBox="1">
            <a:spLocks noGrp="1"/>
          </p:cNvSpPr>
          <p:nvPr>
            <p:ph type="ctrTitle"/>
          </p:nvPr>
        </p:nvSpPr>
        <p:spPr>
          <a:xfrm flipH="1">
            <a:off x="6053100" y="0"/>
            <a:ext cx="3090900" cy="5143500"/>
          </a:xfrm>
          <a:prstGeom prst="rect">
            <a:avLst/>
          </a:prstGeom>
          <a:solidFill>
            <a:srgbClr val="524D4D">
              <a:alpha val="37970"/>
            </a:srgbClr>
          </a:solidFill>
        </p:spPr>
        <p:txBody>
          <a:bodyPr spcFirstLastPara="1" wrap="square" lIns="68575" tIns="34275" rIns="68575" bIns="34275" anchor="ctr" anchorCtr="0">
            <a:noAutofit/>
          </a:bodyPr>
          <a:lstStyle/>
          <a:p>
            <a:pPr marL="0" lvl="0" indent="0" algn="r" rtl="0">
              <a:spcBef>
                <a:spcPts val="0"/>
              </a:spcBef>
              <a:spcAft>
                <a:spcPts val="0"/>
              </a:spcAft>
              <a:buNone/>
            </a:pPr>
            <a:r>
              <a:rPr lang="en" sz="7200" dirty="0"/>
              <a:t>To Enter the Kingdom</a:t>
            </a:r>
            <a:endParaRPr sz="7200" dirty="0"/>
          </a:p>
        </p:txBody>
      </p:sp>
      <p:sp>
        <p:nvSpPr>
          <p:cNvPr id="727" name="Google Shape;727;p71"/>
          <p:cNvSpPr txBox="1"/>
          <p:nvPr/>
        </p:nvSpPr>
        <p:spPr>
          <a:xfrm>
            <a:off x="203025" y="216750"/>
            <a:ext cx="5615400" cy="4710000"/>
          </a:xfrm>
          <a:prstGeom prst="rect">
            <a:avLst/>
          </a:prstGeom>
          <a:noFill/>
          <a:ln>
            <a:noFill/>
          </a:ln>
        </p:spPr>
        <p:txBody>
          <a:bodyPr spcFirstLastPara="1" wrap="square" lIns="91425" tIns="91425" rIns="91425" bIns="91425" anchor="t" anchorCtr="0">
            <a:spAutoFit/>
          </a:bodyPr>
          <a:lstStyle/>
          <a:p>
            <a:pPr marL="457200" lvl="0" indent="-425450" algn="l" rtl="0">
              <a:spcBef>
                <a:spcPts val="0"/>
              </a:spcBef>
              <a:spcAft>
                <a:spcPts val="0"/>
              </a:spcAft>
              <a:buClr>
                <a:schemeClr val="lt1"/>
              </a:buClr>
              <a:buSzPts val="3100"/>
              <a:buFont typeface="Nunito SemiBold"/>
              <a:buChar char="●"/>
            </a:pPr>
            <a:r>
              <a:rPr lang="en" sz="3100">
                <a:solidFill>
                  <a:schemeClr val="lt1"/>
                </a:solidFill>
                <a:latin typeface="Nunito SemiBold"/>
                <a:ea typeface="Nunito SemiBold"/>
                <a:cs typeface="Nunito SemiBold"/>
                <a:sym typeface="Nunito SemiBold"/>
              </a:rPr>
              <a:t>Repentance</a:t>
            </a:r>
            <a:endParaRPr sz="3100">
              <a:solidFill>
                <a:schemeClr val="lt1"/>
              </a:solidFill>
              <a:latin typeface="Nunito SemiBold"/>
              <a:ea typeface="Nunito SemiBold"/>
              <a:cs typeface="Nunito SemiBold"/>
              <a:sym typeface="Nunito SemiBold"/>
            </a:endParaRPr>
          </a:p>
          <a:p>
            <a:pPr marL="457200" lvl="0" indent="-425450" algn="l" rtl="0">
              <a:spcBef>
                <a:spcPts val="0"/>
              </a:spcBef>
              <a:spcAft>
                <a:spcPts val="0"/>
              </a:spcAft>
              <a:buClr>
                <a:schemeClr val="lt1"/>
              </a:buClr>
              <a:buSzPts val="3100"/>
              <a:buFont typeface="Nunito SemiBold"/>
              <a:buChar char="●"/>
            </a:pPr>
            <a:r>
              <a:rPr lang="en" sz="3100">
                <a:solidFill>
                  <a:schemeClr val="lt1"/>
                </a:solidFill>
                <a:latin typeface="Nunito SemiBold"/>
                <a:ea typeface="Nunito SemiBold"/>
                <a:cs typeface="Nunito SemiBold"/>
                <a:sym typeface="Nunito SemiBold"/>
              </a:rPr>
              <a:t>Sense of unworthiness</a:t>
            </a:r>
            <a:endParaRPr sz="3100">
              <a:solidFill>
                <a:schemeClr val="lt1"/>
              </a:solidFill>
              <a:latin typeface="Nunito SemiBold"/>
              <a:ea typeface="Nunito SemiBold"/>
              <a:cs typeface="Nunito SemiBold"/>
              <a:sym typeface="Nunito SemiBold"/>
            </a:endParaRPr>
          </a:p>
          <a:p>
            <a:pPr marL="457200" lvl="0" indent="-425450" algn="l" rtl="0">
              <a:spcBef>
                <a:spcPts val="0"/>
              </a:spcBef>
              <a:spcAft>
                <a:spcPts val="0"/>
              </a:spcAft>
              <a:buClr>
                <a:schemeClr val="lt1"/>
              </a:buClr>
              <a:buSzPts val="3100"/>
              <a:buFont typeface="Nunito SemiBold"/>
              <a:buChar char="●"/>
            </a:pPr>
            <a:r>
              <a:rPr lang="en" sz="3100">
                <a:solidFill>
                  <a:schemeClr val="lt1"/>
                </a:solidFill>
                <a:latin typeface="Nunito SemiBold"/>
                <a:ea typeface="Nunito SemiBold"/>
                <a:cs typeface="Nunito SemiBold"/>
                <a:sym typeface="Nunito SemiBold"/>
              </a:rPr>
              <a:t>Humility</a:t>
            </a:r>
            <a:endParaRPr sz="3100">
              <a:solidFill>
                <a:schemeClr val="lt1"/>
              </a:solidFill>
              <a:latin typeface="Nunito SemiBold"/>
              <a:ea typeface="Nunito SemiBold"/>
              <a:cs typeface="Nunito SemiBold"/>
              <a:sym typeface="Nunito SemiBold"/>
            </a:endParaRPr>
          </a:p>
          <a:p>
            <a:pPr marL="457200" lvl="0" indent="-425450" algn="l" rtl="0">
              <a:spcBef>
                <a:spcPts val="0"/>
              </a:spcBef>
              <a:spcAft>
                <a:spcPts val="0"/>
              </a:spcAft>
              <a:buClr>
                <a:schemeClr val="lt1"/>
              </a:buClr>
              <a:buSzPts val="3100"/>
              <a:buFont typeface="Nunito SemiBold"/>
              <a:buChar char="●"/>
            </a:pPr>
            <a:r>
              <a:rPr lang="en" sz="3100">
                <a:solidFill>
                  <a:schemeClr val="lt1"/>
                </a:solidFill>
                <a:latin typeface="Nunito SemiBold"/>
                <a:ea typeface="Nunito SemiBold"/>
                <a:cs typeface="Nunito SemiBold"/>
                <a:sym typeface="Nunito SemiBold"/>
              </a:rPr>
              <a:t>Willingness to submit obediently to the lordship of Christ</a:t>
            </a:r>
            <a:endParaRPr sz="3100">
              <a:solidFill>
                <a:schemeClr val="lt1"/>
              </a:solidFill>
              <a:latin typeface="Nunito SemiBold"/>
              <a:ea typeface="Nunito SemiBold"/>
              <a:cs typeface="Nunito SemiBold"/>
              <a:sym typeface="Nunito SemiBold"/>
            </a:endParaRPr>
          </a:p>
          <a:p>
            <a:pPr marL="457200" lvl="0" indent="-425450" algn="l" rtl="0">
              <a:spcBef>
                <a:spcPts val="0"/>
              </a:spcBef>
              <a:spcAft>
                <a:spcPts val="0"/>
              </a:spcAft>
              <a:buClr>
                <a:schemeClr val="lt1"/>
              </a:buClr>
              <a:buSzPts val="3100"/>
              <a:buFont typeface="Nunito SemiBold"/>
              <a:buChar char="●"/>
            </a:pPr>
            <a:r>
              <a:rPr lang="en" sz="3100">
                <a:solidFill>
                  <a:schemeClr val="lt1"/>
                </a:solidFill>
                <a:latin typeface="Nunito SemiBold"/>
                <a:ea typeface="Nunito SemiBold"/>
                <a:cs typeface="Nunito SemiBold"/>
                <a:sym typeface="Nunito SemiBold"/>
              </a:rPr>
              <a:t>Confession</a:t>
            </a:r>
            <a:endParaRPr sz="3100">
              <a:solidFill>
                <a:schemeClr val="lt1"/>
              </a:solidFill>
              <a:latin typeface="Nunito SemiBold"/>
              <a:ea typeface="Nunito SemiBold"/>
              <a:cs typeface="Nunito SemiBold"/>
              <a:sym typeface="Nunito SemiBold"/>
            </a:endParaRPr>
          </a:p>
          <a:p>
            <a:pPr marL="457200" lvl="0" indent="-425450" algn="l" rtl="0">
              <a:spcBef>
                <a:spcPts val="0"/>
              </a:spcBef>
              <a:spcAft>
                <a:spcPts val="0"/>
              </a:spcAft>
              <a:buClr>
                <a:schemeClr val="lt1"/>
              </a:buClr>
              <a:buSzPts val="3100"/>
              <a:buFont typeface="Nunito SemiBold"/>
              <a:buChar char="●"/>
            </a:pPr>
            <a:r>
              <a:rPr lang="en" sz="3100">
                <a:solidFill>
                  <a:schemeClr val="lt1"/>
                </a:solidFill>
                <a:latin typeface="Nunito SemiBold"/>
                <a:ea typeface="Nunito SemiBold"/>
                <a:cs typeface="Nunito SemiBold"/>
                <a:sym typeface="Nunito SemiBold"/>
              </a:rPr>
              <a:t>Self-sacrifice</a:t>
            </a:r>
            <a:endParaRPr sz="3100">
              <a:solidFill>
                <a:schemeClr val="lt1"/>
              </a:solidFill>
              <a:latin typeface="Nunito SemiBold"/>
              <a:ea typeface="Nunito SemiBold"/>
              <a:cs typeface="Nunito SemiBold"/>
              <a:sym typeface="Nunito SemiBold"/>
            </a:endParaRPr>
          </a:p>
          <a:p>
            <a:pPr marL="457200" lvl="0" indent="-425450" algn="l" rtl="0">
              <a:spcBef>
                <a:spcPts val="0"/>
              </a:spcBef>
              <a:spcAft>
                <a:spcPts val="0"/>
              </a:spcAft>
              <a:buClr>
                <a:schemeClr val="lt1"/>
              </a:buClr>
              <a:buSzPts val="3100"/>
              <a:buFont typeface="Nunito SemiBold"/>
              <a:buChar char="●"/>
            </a:pPr>
            <a:r>
              <a:rPr lang="en" sz="3100">
                <a:solidFill>
                  <a:schemeClr val="lt1"/>
                </a:solidFill>
                <a:latin typeface="Nunito SemiBold"/>
                <a:ea typeface="Nunito SemiBold"/>
                <a:cs typeface="Nunito SemiBold"/>
                <a:sym typeface="Nunito SemiBold"/>
              </a:rPr>
              <a:t>Persistent, pursuing faith</a:t>
            </a:r>
            <a:endParaRPr sz="3100">
              <a:solidFill>
                <a:schemeClr val="lt1"/>
              </a:solidFill>
              <a:latin typeface="Nunito SemiBold"/>
              <a:ea typeface="Nunito SemiBold"/>
              <a:cs typeface="Nunito SemiBold"/>
              <a:sym typeface="Nunito SemiBold"/>
            </a:endParaRPr>
          </a:p>
          <a:p>
            <a:pPr marL="0" lvl="0" indent="0" algn="l" rtl="0">
              <a:spcBef>
                <a:spcPts val="0"/>
              </a:spcBef>
              <a:spcAft>
                <a:spcPts val="0"/>
              </a:spcAft>
              <a:buNone/>
            </a:pPr>
            <a:endParaRPr sz="1500">
              <a:solidFill>
                <a:schemeClr val="lt1"/>
              </a:solidFill>
              <a:latin typeface="Nunito SemiBold"/>
              <a:ea typeface="Nunito SemiBold"/>
              <a:cs typeface="Nunito SemiBold"/>
              <a:sym typeface="Nunito SemiBold"/>
            </a:endParaRP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Shape 804"/>
        <p:cNvGrpSpPr/>
        <p:nvPr/>
      </p:nvGrpSpPr>
      <p:grpSpPr>
        <a:xfrm>
          <a:off x="0" y="0"/>
          <a:ext cx="0" cy="0"/>
          <a:chOff x="0" y="0"/>
          <a:chExt cx="0" cy="0"/>
        </a:xfrm>
      </p:grpSpPr>
      <p:pic>
        <p:nvPicPr>
          <p:cNvPr id="805" name="Google Shape;805;p84"/>
          <p:cNvPicPr preferRelativeResize="0"/>
          <p:nvPr/>
        </p:nvPicPr>
        <p:blipFill>
          <a:blip r:embed="rId3"/>
          <a:srcRect/>
          <a:stretch/>
        </p:blipFill>
        <p:spPr>
          <a:xfrm>
            <a:off x="216575" y="507587"/>
            <a:ext cx="4128325" cy="4128325"/>
          </a:xfrm>
          <a:prstGeom prst="rect">
            <a:avLst/>
          </a:prstGeom>
          <a:noFill/>
          <a:ln>
            <a:noFill/>
          </a:ln>
        </p:spPr>
      </p:pic>
      <p:sp>
        <p:nvSpPr>
          <p:cNvPr id="806" name="Google Shape;806;p84"/>
          <p:cNvSpPr txBox="1"/>
          <p:nvPr/>
        </p:nvSpPr>
        <p:spPr>
          <a:xfrm>
            <a:off x="4189887" y="59208"/>
            <a:ext cx="4737538" cy="3231624"/>
          </a:xfrm>
          <a:prstGeom prst="rect">
            <a:avLst/>
          </a:prstGeom>
          <a:noFill/>
          <a:ln>
            <a:noFill/>
          </a:ln>
        </p:spPr>
        <p:txBody>
          <a:bodyPr spcFirstLastPara="1" wrap="square" lIns="91425" tIns="91425" rIns="91425" bIns="91425" anchor="t" anchorCtr="0">
            <a:spAutoFit/>
          </a:bodyPr>
          <a:lstStyle>
            <a:defPPr marR="0" lvl="0" algn="l" rtl="0">
              <a:lnSpc>
                <a:spcPct val="100000"/>
              </a:lnSpc>
              <a:spcBef>
                <a:spcPts val="0"/>
              </a:spcBef>
              <a:spcAft>
                <a:spcPts val="0"/>
              </a:spcAft>
            </a:defPPr>
            <a:lvl1pPr marL="0" indent="0">
              <a:buNone/>
              <a:defRPr sz="3300">
                <a:solidFill>
                  <a:schemeClr val="lt1"/>
                </a:solidFill>
                <a:latin typeface="Nunito SemiBold"/>
                <a:ea typeface="Nunito SemiBold"/>
                <a:cs typeface="Nunito SemiBold"/>
              </a:defRPr>
            </a:lvl1pPr>
          </a:lstStyle>
          <a:p>
            <a:pPr algn="ctr"/>
            <a:r>
              <a:rPr lang="en-US" dirty="0"/>
              <a:t>“Unless you are converted and become as little children, you shall not enter into the kingdom of heaven.” </a:t>
            </a:r>
            <a:endParaRPr lang="en-GB" dirty="0"/>
          </a:p>
          <a:p>
            <a:r>
              <a:rPr lang="en" dirty="0">
                <a:sym typeface="Nunito SemiBold"/>
              </a:rPr>
              <a:t>				</a:t>
            </a:r>
            <a:endParaRPr dirty="0">
              <a:sym typeface="Nunito SemiBold"/>
            </a:endParaRPr>
          </a:p>
        </p:txBody>
      </p:sp>
      <p:sp>
        <p:nvSpPr>
          <p:cNvPr id="3" name="TextBox 2">
            <a:extLst>
              <a:ext uri="{FF2B5EF4-FFF2-40B4-BE49-F238E27FC236}">
                <a16:creationId xmlns:a16="http://schemas.microsoft.com/office/drawing/2014/main" id="{5317F39A-028A-FF79-FC7F-3360BA0B64CE}"/>
              </a:ext>
            </a:extLst>
          </p:cNvPr>
          <p:cNvSpPr txBox="1"/>
          <p:nvPr/>
        </p:nvSpPr>
        <p:spPr>
          <a:xfrm>
            <a:off x="4670534" y="2802978"/>
            <a:ext cx="4737538" cy="2123658"/>
          </a:xfrm>
          <a:prstGeom prst="rect">
            <a:avLst/>
          </a:prstGeom>
          <a:noFill/>
        </p:spPr>
        <p:txBody>
          <a:bodyPr wrap="square">
            <a:spAutoFit/>
          </a:bodyPr>
          <a:lstStyle/>
          <a:p>
            <a:pPr algn="ctr"/>
            <a:r>
              <a:rPr lang="en" sz="6600" dirty="0">
                <a:solidFill>
                  <a:schemeClr val="lt1"/>
                </a:solidFill>
                <a:latin typeface="Nunito SemiBold"/>
                <a:ea typeface="Nunito SemiBold"/>
                <a:cs typeface="Nunito SemiBold"/>
                <a:sym typeface="Nunito SemiBold"/>
              </a:rPr>
              <a:t>Matthew 18 : 3</a:t>
            </a:r>
            <a:endParaRPr lang="en-GB" sz="6600" dirty="0"/>
          </a:p>
        </p:txBody>
      </p:sp>
    </p:spTree>
    <p:extLst>
      <p:ext uri="{BB962C8B-B14F-4D97-AF65-F5344CB8AC3E}">
        <p14:creationId xmlns:p14="http://schemas.microsoft.com/office/powerpoint/2010/main" val="722305933"/>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731"/>
        <p:cNvGrpSpPr/>
        <p:nvPr/>
      </p:nvGrpSpPr>
      <p:grpSpPr>
        <a:xfrm>
          <a:off x="0" y="0"/>
          <a:ext cx="0" cy="0"/>
          <a:chOff x="0" y="0"/>
          <a:chExt cx="0" cy="0"/>
        </a:xfrm>
      </p:grpSpPr>
      <p:sp>
        <p:nvSpPr>
          <p:cNvPr id="732" name="Google Shape;732;p72"/>
          <p:cNvSpPr txBox="1"/>
          <p:nvPr/>
        </p:nvSpPr>
        <p:spPr>
          <a:xfrm>
            <a:off x="5140500" y="2266300"/>
            <a:ext cx="2168700" cy="8004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4000">
                <a:solidFill>
                  <a:srgbClr val="FFFFFF"/>
                </a:solidFill>
                <a:latin typeface="Squada One"/>
                <a:ea typeface="Squada One"/>
                <a:cs typeface="Squada One"/>
                <a:sym typeface="Squada One"/>
              </a:rPr>
              <a:t>Converted</a:t>
            </a:r>
            <a:endParaRPr sz="4000">
              <a:solidFill>
                <a:srgbClr val="FFFFFF"/>
              </a:solidFill>
              <a:latin typeface="Squada One"/>
              <a:ea typeface="Squada One"/>
              <a:cs typeface="Squada One"/>
              <a:sym typeface="Squada One"/>
            </a:endParaRPr>
          </a:p>
        </p:txBody>
      </p:sp>
      <p:sp>
        <p:nvSpPr>
          <p:cNvPr id="733" name="Google Shape;733;p72"/>
          <p:cNvSpPr txBox="1"/>
          <p:nvPr/>
        </p:nvSpPr>
        <p:spPr>
          <a:xfrm>
            <a:off x="920925" y="3194375"/>
            <a:ext cx="5792700" cy="7233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3500">
                <a:solidFill>
                  <a:srgbClr val="FFFFFF"/>
                </a:solidFill>
                <a:latin typeface="Nunito SemiBold"/>
                <a:ea typeface="Nunito SemiBold"/>
                <a:cs typeface="Nunito SemiBold"/>
                <a:sym typeface="Nunito SemiBold"/>
              </a:rPr>
              <a:t>Translated as ‘Turned’</a:t>
            </a:r>
            <a:endParaRPr sz="3500">
              <a:solidFill>
                <a:srgbClr val="FFFFFF"/>
              </a:solidFill>
              <a:latin typeface="Nunito SemiBold"/>
              <a:ea typeface="Nunito SemiBold"/>
              <a:cs typeface="Nunito SemiBold"/>
              <a:sym typeface="Nunito SemiBold"/>
            </a:endParaRPr>
          </a:p>
        </p:txBody>
      </p:sp>
      <p:sp>
        <p:nvSpPr>
          <p:cNvPr id="734" name="Google Shape;734;p72"/>
          <p:cNvSpPr txBox="1"/>
          <p:nvPr/>
        </p:nvSpPr>
        <p:spPr>
          <a:xfrm>
            <a:off x="0" y="4343100"/>
            <a:ext cx="9144000" cy="861744"/>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4400" b="1" dirty="0">
                <a:solidFill>
                  <a:srgbClr val="FFFFFF"/>
                </a:solidFill>
                <a:latin typeface="Nunito SemiBold"/>
                <a:ea typeface="Nunito SemiBold"/>
                <a:cs typeface="Nunito SemiBold"/>
                <a:sym typeface="Nunito SemiBold"/>
              </a:rPr>
              <a:t>Used 17 times in New Testament</a:t>
            </a:r>
            <a:endParaRPr sz="4400" b="1" dirty="0">
              <a:solidFill>
                <a:srgbClr val="FFFFFF"/>
              </a:solidFill>
              <a:latin typeface="Nunito SemiBold"/>
              <a:ea typeface="Nunito SemiBold"/>
              <a:cs typeface="Nunito SemiBold"/>
              <a:sym typeface="Nunito SemiBold"/>
            </a:endParaRP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Shape 738"/>
        <p:cNvGrpSpPr/>
        <p:nvPr/>
      </p:nvGrpSpPr>
      <p:grpSpPr>
        <a:xfrm>
          <a:off x="0" y="0"/>
          <a:ext cx="0" cy="0"/>
          <a:chOff x="0" y="0"/>
          <a:chExt cx="0" cy="0"/>
        </a:xfrm>
      </p:grpSpPr>
      <p:sp>
        <p:nvSpPr>
          <p:cNvPr id="740" name="Google Shape;740;p73"/>
          <p:cNvSpPr txBox="1">
            <a:spLocks noGrp="1"/>
          </p:cNvSpPr>
          <p:nvPr>
            <p:ph type="subTitle" idx="1"/>
          </p:nvPr>
        </p:nvSpPr>
        <p:spPr>
          <a:xfrm>
            <a:off x="-907856" y="0"/>
            <a:ext cx="11277600" cy="1203600"/>
          </a:xfrm>
          <a:prstGeom prst="rect">
            <a:avLst/>
          </a:prstGeom>
          <a:solidFill>
            <a:srgbClr val="0F2934"/>
          </a:solidFill>
          <a:ln>
            <a:noFill/>
          </a:ln>
        </p:spPr>
        <p:style>
          <a:lnRef idx="2">
            <a:schemeClr val="dk1">
              <a:shade val="15000"/>
            </a:schemeClr>
          </a:lnRef>
          <a:fillRef idx="1">
            <a:schemeClr val="dk1"/>
          </a:fillRef>
          <a:effectRef idx="0">
            <a:schemeClr val="dk1"/>
          </a:effectRef>
          <a:fontRef idx="minor">
            <a:schemeClr val="lt1"/>
          </a:fontRef>
        </p:style>
        <p:txBody>
          <a:bodyPr spcFirstLastPara="1" wrap="square" lIns="68575" tIns="34275" rIns="68575" bIns="34275" anchor="t" anchorCtr="0">
            <a:noAutofit/>
          </a:bodyPr>
          <a:lstStyle/>
          <a:p>
            <a:pPr marL="0" indent="0" algn="ctr"/>
            <a:r>
              <a:rPr lang="en" sz="7200" dirty="0">
                <a:latin typeface="Nunito ExtraBold"/>
                <a:sym typeface="Nunito ExtraBold"/>
              </a:rPr>
              <a:t>1 Thessalonians 1:9</a:t>
            </a:r>
            <a:endParaRPr sz="7200" dirty="0">
              <a:latin typeface="Nunito ExtraBold"/>
              <a:sym typeface="Nunito ExtraBold"/>
            </a:endParaRPr>
          </a:p>
        </p:txBody>
      </p:sp>
      <p:pic>
        <p:nvPicPr>
          <p:cNvPr id="2" name="Picture 1">
            <a:extLst>
              <a:ext uri="{FF2B5EF4-FFF2-40B4-BE49-F238E27FC236}">
                <a16:creationId xmlns:a16="http://schemas.microsoft.com/office/drawing/2014/main" id="{1AB0015F-C30D-AACD-7855-0BFC1FBD88E2}"/>
              </a:ext>
            </a:extLst>
          </p:cNvPr>
          <p:cNvPicPr>
            <a:picLocks noChangeAspect="1"/>
          </p:cNvPicPr>
          <p:nvPr/>
        </p:nvPicPr>
        <p:blipFill>
          <a:blip r:embed="rId3"/>
          <a:stretch>
            <a:fillRect/>
          </a:stretch>
        </p:blipFill>
        <p:spPr>
          <a:xfrm>
            <a:off x="5277318" y="2761938"/>
            <a:ext cx="3790950" cy="2857500"/>
          </a:xfrm>
          <a:prstGeom prst="rect">
            <a:avLst/>
          </a:prstGeom>
        </p:spPr>
      </p:pic>
      <p:sp>
        <p:nvSpPr>
          <p:cNvPr id="739" name="Google Shape;739;p73"/>
          <p:cNvSpPr txBox="1"/>
          <p:nvPr/>
        </p:nvSpPr>
        <p:spPr>
          <a:xfrm>
            <a:off x="278170" y="1547611"/>
            <a:ext cx="5615400" cy="32325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3300" dirty="0">
                <a:solidFill>
                  <a:schemeClr val="lt1"/>
                </a:solidFill>
                <a:latin typeface="Nunito SemiBold"/>
                <a:ea typeface="Nunito SemiBold"/>
                <a:cs typeface="Nunito SemiBold"/>
                <a:sym typeface="Nunito SemiBold"/>
              </a:rPr>
              <a:t>For they themselves declare concerning us what manner of entry we had to you, and how you turned to God from idols to serve the living and true God</a:t>
            </a:r>
            <a:endParaRPr sz="3300" dirty="0">
              <a:solidFill>
                <a:schemeClr val="lt1"/>
              </a:solidFill>
              <a:latin typeface="Nunito SemiBold"/>
              <a:ea typeface="Nunito SemiBold"/>
              <a:cs typeface="Nunito SemiBold"/>
              <a:sym typeface="Nunito SemiBold"/>
            </a:endParaRP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Shape 744"/>
        <p:cNvGrpSpPr/>
        <p:nvPr/>
      </p:nvGrpSpPr>
      <p:grpSpPr>
        <a:xfrm>
          <a:off x="0" y="0"/>
          <a:ext cx="0" cy="0"/>
          <a:chOff x="0" y="0"/>
          <a:chExt cx="0" cy="0"/>
        </a:xfrm>
      </p:grpSpPr>
      <p:sp>
        <p:nvSpPr>
          <p:cNvPr id="746" name="Google Shape;746;p74"/>
          <p:cNvSpPr txBox="1">
            <a:spLocks noGrp="1"/>
          </p:cNvSpPr>
          <p:nvPr>
            <p:ph type="subTitle" idx="1"/>
          </p:nvPr>
        </p:nvSpPr>
        <p:spPr>
          <a:xfrm>
            <a:off x="0" y="0"/>
            <a:ext cx="4393711" cy="2794000"/>
          </a:xfrm>
          <a:prstGeom prst="rect">
            <a:avLst/>
          </a:prstGeom>
          <a:solidFill>
            <a:srgbClr val="0F2934"/>
          </a:solidFill>
          <a:ln>
            <a:noFill/>
          </a:ln>
        </p:spPr>
        <p:style>
          <a:lnRef idx="2">
            <a:schemeClr val="dk1">
              <a:shade val="15000"/>
            </a:schemeClr>
          </a:lnRef>
          <a:fillRef idx="1">
            <a:schemeClr val="dk1"/>
          </a:fillRef>
          <a:effectRef idx="0">
            <a:schemeClr val="dk1"/>
          </a:effectRef>
          <a:fontRef idx="minor">
            <a:schemeClr val="lt1"/>
          </a:fontRef>
        </p:style>
        <p:txBody>
          <a:bodyPr spcFirstLastPara="1" wrap="square" lIns="68575" tIns="34275" rIns="68575" bIns="34275" anchor="t" anchorCtr="0">
            <a:noAutofit/>
          </a:bodyPr>
          <a:lstStyle/>
          <a:p>
            <a:pPr marL="0" indent="0" algn="ctr"/>
            <a:r>
              <a:rPr lang="en" sz="8000" dirty="0">
                <a:latin typeface="Nunito ExtraBold"/>
                <a:sym typeface="Nunito ExtraBold"/>
              </a:rPr>
              <a:t>Acts </a:t>
            </a:r>
            <a:endParaRPr sz="8000" dirty="0">
              <a:latin typeface="Nunito ExtraBold"/>
              <a:sym typeface="Nunito ExtraBold"/>
            </a:endParaRPr>
          </a:p>
          <a:p>
            <a:pPr marL="0" indent="0" algn="ctr"/>
            <a:r>
              <a:rPr lang="en" sz="8000" dirty="0">
                <a:latin typeface="Nunito ExtraBold"/>
                <a:sym typeface="Nunito ExtraBold"/>
              </a:rPr>
              <a:t>3 : 19</a:t>
            </a:r>
            <a:endParaRPr sz="8000" dirty="0">
              <a:latin typeface="Nunito ExtraBold"/>
              <a:sym typeface="Nunito ExtraBold"/>
            </a:endParaRPr>
          </a:p>
        </p:txBody>
      </p:sp>
      <p:pic>
        <p:nvPicPr>
          <p:cNvPr id="2" name="Picture 1">
            <a:extLst>
              <a:ext uri="{FF2B5EF4-FFF2-40B4-BE49-F238E27FC236}">
                <a16:creationId xmlns:a16="http://schemas.microsoft.com/office/drawing/2014/main" id="{ABAC74F1-F85B-B162-85D3-A7FEC545BD96}"/>
              </a:ext>
            </a:extLst>
          </p:cNvPr>
          <p:cNvPicPr>
            <a:picLocks noChangeAspect="1"/>
          </p:cNvPicPr>
          <p:nvPr/>
        </p:nvPicPr>
        <p:blipFill>
          <a:blip r:embed="rId3"/>
          <a:stretch>
            <a:fillRect/>
          </a:stretch>
        </p:blipFill>
        <p:spPr>
          <a:xfrm>
            <a:off x="4572000" y="0"/>
            <a:ext cx="3810000" cy="3038475"/>
          </a:xfrm>
          <a:prstGeom prst="rect">
            <a:avLst/>
          </a:prstGeom>
        </p:spPr>
      </p:pic>
      <p:sp>
        <p:nvSpPr>
          <p:cNvPr id="745" name="Google Shape;745;p74"/>
          <p:cNvSpPr txBox="1"/>
          <p:nvPr/>
        </p:nvSpPr>
        <p:spPr>
          <a:xfrm>
            <a:off x="2844800" y="2445306"/>
            <a:ext cx="6161314" cy="2877681"/>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3500" dirty="0">
                <a:solidFill>
                  <a:schemeClr val="lt1"/>
                </a:solidFill>
                <a:latin typeface="Nunito SemiBold"/>
                <a:ea typeface="Nunito SemiBold"/>
                <a:cs typeface="Nunito SemiBold"/>
                <a:sym typeface="Nunito SemiBold"/>
              </a:rPr>
              <a:t>Repent therefore and be converted, that your sins may be blotted out, so that times of refreshing may come from the presence of the Lord</a:t>
            </a:r>
            <a:endParaRPr sz="3500" dirty="0">
              <a:solidFill>
                <a:schemeClr val="lt1"/>
              </a:solidFill>
              <a:latin typeface="Nunito SemiBold"/>
              <a:ea typeface="Nunito SemiBold"/>
              <a:cs typeface="Nunito SemiBold"/>
              <a:sym typeface="Nunito SemiBold"/>
            </a:endParaRPr>
          </a:p>
        </p:txBody>
      </p:sp>
      <p:pic>
        <p:nvPicPr>
          <p:cNvPr id="3" name="Picture 2">
            <a:extLst>
              <a:ext uri="{FF2B5EF4-FFF2-40B4-BE49-F238E27FC236}">
                <a16:creationId xmlns:a16="http://schemas.microsoft.com/office/drawing/2014/main" id="{97848DD5-2406-0DE8-3785-2DDAB312A4C5}"/>
              </a:ext>
            </a:extLst>
          </p:cNvPr>
          <p:cNvPicPr>
            <a:picLocks noChangeAspect="1"/>
          </p:cNvPicPr>
          <p:nvPr/>
        </p:nvPicPr>
        <p:blipFill>
          <a:blip r:embed="rId4"/>
          <a:stretch>
            <a:fillRect/>
          </a:stretch>
        </p:blipFill>
        <p:spPr>
          <a:xfrm>
            <a:off x="137886" y="2321138"/>
            <a:ext cx="3126015" cy="3126015"/>
          </a:xfrm>
          <a:prstGeom prst="rect">
            <a:avLst/>
          </a:prstGeom>
        </p:spPr>
      </p:pic>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Shape 750"/>
        <p:cNvGrpSpPr/>
        <p:nvPr/>
      </p:nvGrpSpPr>
      <p:grpSpPr>
        <a:xfrm>
          <a:off x="0" y="0"/>
          <a:ext cx="0" cy="0"/>
          <a:chOff x="0" y="0"/>
          <a:chExt cx="0" cy="0"/>
        </a:xfrm>
      </p:grpSpPr>
      <p:sp>
        <p:nvSpPr>
          <p:cNvPr id="3" name="Rectangle 2">
            <a:extLst>
              <a:ext uri="{FF2B5EF4-FFF2-40B4-BE49-F238E27FC236}">
                <a16:creationId xmlns:a16="http://schemas.microsoft.com/office/drawing/2014/main" id="{D4F34AA3-444C-1517-9775-0C4F9A52D970}"/>
              </a:ext>
            </a:extLst>
          </p:cNvPr>
          <p:cNvSpPr/>
          <p:nvPr/>
        </p:nvSpPr>
        <p:spPr>
          <a:xfrm>
            <a:off x="6045199" y="718457"/>
            <a:ext cx="3098801" cy="3193143"/>
          </a:xfrm>
          <a:prstGeom prst="rect">
            <a:avLst/>
          </a:prstGeom>
          <a:solidFill>
            <a:schemeClr val="bg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51" name="Google Shape;751;p75"/>
          <p:cNvSpPr txBox="1"/>
          <p:nvPr/>
        </p:nvSpPr>
        <p:spPr>
          <a:xfrm>
            <a:off x="429799" y="1758950"/>
            <a:ext cx="5615400" cy="27243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3300" dirty="0">
                <a:solidFill>
                  <a:schemeClr val="lt1"/>
                </a:solidFill>
                <a:latin typeface="Nunito SemiBold"/>
                <a:ea typeface="Nunito SemiBold"/>
                <a:cs typeface="Nunito SemiBold"/>
                <a:sym typeface="Nunito SemiBold"/>
              </a:rPr>
              <a:t>To you first, God, having raised up His Servant Jesus, sent Him to bless you, in turning away every one of you from your iniquities</a:t>
            </a:r>
            <a:endParaRPr sz="3300" dirty="0">
              <a:solidFill>
                <a:schemeClr val="lt1"/>
              </a:solidFill>
              <a:latin typeface="Nunito SemiBold"/>
              <a:ea typeface="Nunito SemiBold"/>
              <a:cs typeface="Nunito SemiBold"/>
              <a:sym typeface="Nunito SemiBold"/>
            </a:endParaRPr>
          </a:p>
        </p:txBody>
      </p:sp>
      <p:sp>
        <p:nvSpPr>
          <p:cNvPr id="752" name="Google Shape;752;p75"/>
          <p:cNvSpPr txBox="1">
            <a:spLocks noGrp="1"/>
          </p:cNvSpPr>
          <p:nvPr>
            <p:ph type="subTitle" idx="1"/>
          </p:nvPr>
        </p:nvSpPr>
        <p:spPr>
          <a:xfrm>
            <a:off x="0" y="184693"/>
            <a:ext cx="6045199" cy="1203600"/>
          </a:xfrm>
          <a:prstGeom prst="rect">
            <a:avLst/>
          </a:prstGeom>
          <a:solidFill>
            <a:srgbClr val="0F2934"/>
          </a:solidFill>
          <a:ln>
            <a:noFill/>
          </a:ln>
        </p:spPr>
        <p:style>
          <a:lnRef idx="2">
            <a:schemeClr val="dk1">
              <a:shade val="15000"/>
            </a:schemeClr>
          </a:lnRef>
          <a:fillRef idx="1">
            <a:schemeClr val="dk1"/>
          </a:fillRef>
          <a:effectRef idx="0">
            <a:schemeClr val="dk1"/>
          </a:effectRef>
          <a:fontRef idx="minor">
            <a:schemeClr val="lt1"/>
          </a:fontRef>
        </p:style>
        <p:txBody>
          <a:bodyPr spcFirstLastPara="1" wrap="square" lIns="68575" tIns="34275" rIns="68575" bIns="34275" anchor="t" anchorCtr="0">
            <a:noAutofit/>
          </a:bodyPr>
          <a:lstStyle/>
          <a:p>
            <a:pPr marL="0" indent="0" algn="ctr"/>
            <a:r>
              <a:rPr lang="en" sz="8000" dirty="0">
                <a:latin typeface="Nunito ExtraBold"/>
                <a:sym typeface="Nunito ExtraBold"/>
              </a:rPr>
              <a:t>Acts 3 : 26</a:t>
            </a:r>
            <a:endParaRPr sz="8000" dirty="0">
              <a:latin typeface="Nunito ExtraBold"/>
              <a:sym typeface="Nunito ExtraBold"/>
            </a:endParaRPr>
          </a:p>
        </p:txBody>
      </p:sp>
      <p:pic>
        <p:nvPicPr>
          <p:cNvPr id="2" name="Picture 1">
            <a:extLst>
              <a:ext uri="{FF2B5EF4-FFF2-40B4-BE49-F238E27FC236}">
                <a16:creationId xmlns:a16="http://schemas.microsoft.com/office/drawing/2014/main" id="{95388B82-62D5-9D18-8804-CA8B64CB9E80}"/>
              </a:ext>
            </a:extLst>
          </p:cNvPr>
          <p:cNvPicPr>
            <a:picLocks noChangeAspect="1"/>
          </p:cNvPicPr>
          <p:nvPr/>
        </p:nvPicPr>
        <p:blipFill rotWithShape="1">
          <a:blip r:embed="rId3"/>
          <a:srcRect l="26223"/>
          <a:stretch/>
        </p:blipFill>
        <p:spPr>
          <a:xfrm>
            <a:off x="6045198" y="713261"/>
            <a:ext cx="3098801" cy="3182009"/>
          </a:xfrm>
          <a:prstGeom prst="rect">
            <a:avLst/>
          </a:prstGeom>
        </p:spPr>
      </p:pic>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Shape 756"/>
        <p:cNvGrpSpPr/>
        <p:nvPr/>
      </p:nvGrpSpPr>
      <p:grpSpPr>
        <a:xfrm>
          <a:off x="0" y="0"/>
          <a:ext cx="0" cy="0"/>
          <a:chOff x="0" y="0"/>
          <a:chExt cx="0" cy="0"/>
        </a:xfrm>
      </p:grpSpPr>
      <p:sp>
        <p:nvSpPr>
          <p:cNvPr id="757" name="Google Shape;757;p76"/>
          <p:cNvSpPr txBox="1"/>
          <p:nvPr/>
        </p:nvSpPr>
        <p:spPr>
          <a:xfrm>
            <a:off x="3261893" y="2571750"/>
            <a:ext cx="5752500" cy="23397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3500" dirty="0">
                <a:solidFill>
                  <a:schemeClr val="lt1"/>
                </a:solidFill>
                <a:latin typeface="Nunito SemiBold"/>
                <a:ea typeface="Nunito SemiBold"/>
                <a:cs typeface="Nunito SemiBold"/>
                <a:sym typeface="Nunito SemiBold"/>
              </a:rPr>
              <a:t>And the hand of the Lord was with them, and a great number believed and turned to the Lord.</a:t>
            </a:r>
            <a:endParaRPr sz="3500" dirty="0">
              <a:solidFill>
                <a:schemeClr val="lt1"/>
              </a:solidFill>
              <a:latin typeface="Nunito SemiBold"/>
              <a:ea typeface="Nunito SemiBold"/>
              <a:cs typeface="Nunito SemiBold"/>
              <a:sym typeface="Nunito SemiBold"/>
            </a:endParaRPr>
          </a:p>
        </p:txBody>
      </p:sp>
      <p:sp>
        <p:nvSpPr>
          <p:cNvPr id="758" name="Google Shape;758;p76"/>
          <p:cNvSpPr txBox="1">
            <a:spLocks noGrp="1"/>
          </p:cNvSpPr>
          <p:nvPr>
            <p:ph type="subTitle" idx="1"/>
          </p:nvPr>
        </p:nvSpPr>
        <p:spPr>
          <a:xfrm>
            <a:off x="-867104" y="-1"/>
            <a:ext cx="10011104" cy="2663371"/>
          </a:xfrm>
          <a:prstGeom prst="rect">
            <a:avLst/>
          </a:prstGeom>
          <a:solidFill>
            <a:srgbClr val="0F2934"/>
          </a:solidFill>
          <a:ln>
            <a:noFill/>
          </a:ln>
        </p:spPr>
        <p:style>
          <a:lnRef idx="2">
            <a:schemeClr val="dk1">
              <a:shade val="15000"/>
            </a:schemeClr>
          </a:lnRef>
          <a:fillRef idx="1">
            <a:schemeClr val="dk1"/>
          </a:fillRef>
          <a:effectRef idx="0">
            <a:schemeClr val="dk1"/>
          </a:effectRef>
          <a:fontRef idx="minor">
            <a:schemeClr val="lt1"/>
          </a:fontRef>
        </p:style>
        <p:txBody>
          <a:bodyPr spcFirstLastPara="1" wrap="square" lIns="68575" tIns="34275" rIns="68575" bIns="34275" anchor="t" anchorCtr="0">
            <a:noAutofit/>
          </a:bodyPr>
          <a:lstStyle/>
          <a:p>
            <a:pPr marL="0" indent="0" algn="r"/>
            <a:r>
              <a:rPr lang="en" sz="8000" dirty="0">
                <a:latin typeface="Nunito ExtraBold"/>
                <a:sym typeface="Nunito ExtraBold"/>
              </a:rPr>
              <a:t>Acts </a:t>
            </a:r>
            <a:endParaRPr sz="8000" dirty="0">
              <a:latin typeface="Nunito ExtraBold"/>
              <a:sym typeface="Nunito ExtraBold"/>
            </a:endParaRPr>
          </a:p>
          <a:p>
            <a:pPr marL="0" indent="0" algn="r"/>
            <a:r>
              <a:rPr lang="en" sz="8000" dirty="0">
                <a:latin typeface="Nunito ExtraBold"/>
                <a:sym typeface="Nunito ExtraBold"/>
              </a:rPr>
              <a:t>11 : 21</a:t>
            </a:r>
            <a:endParaRPr sz="8000" dirty="0">
              <a:latin typeface="Nunito ExtraBold"/>
              <a:sym typeface="Nunito ExtraBold"/>
            </a:endParaRPr>
          </a:p>
        </p:txBody>
      </p:sp>
      <p:pic>
        <p:nvPicPr>
          <p:cNvPr id="2" name="Picture 1">
            <a:extLst>
              <a:ext uri="{FF2B5EF4-FFF2-40B4-BE49-F238E27FC236}">
                <a16:creationId xmlns:a16="http://schemas.microsoft.com/office/drawing/2014/main" id="{D31DDDC9-765D-FBE3-121F-8C48734863DE}"/>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4014" b="97477" l="3375" r="98625">
                        <a14:foregroundMark x1="52875" y1="9977" x2="61500" y2="82798"/>
                        <a14:foregroundMark x1="61500" y1="82798" x2="61750" y2="83257"/>
                        <a14:foregroundMark x1="47125" y1="22362" x2="54625" y2="90711"/>
                        <a14:foregroundMark x1="54875" y1="4243" x2="54875" y2="4243"/>
                        <a14:foregroundMark x1="56500" y1="22018" x2="65250" y2="30161"/>
                        <a14:foregroundMark x1="65250" y1="30161" x2="65750" y2="30963"/>
                        <a14:foregroundMark x1="60375" y1="19151" x2="69500" y2="40252"/>
                        <a14:foregroundMark x1="73000" y1="68693" x2="77000" y2="84748"/>
                        <a14:foregroundMark x1="89750" y1="66170" x2="88375" y2="83486"/>
                        <a14:foregroundMark x1="41125" y1="29014" x2="67750" y2="87500"/>
                        <a14:foregroundMark x1="47125" y1="75688" x2="49125" y2="89679"/>
                        <a14:foregroundMark x1="48375" y1="94839" x2="53875" y2="92431"/>
                        <a14:foregroundMark x1="68250" y1="28555" x2="70000" y2="41858"/>
                        <a14:foregroundMark x1="70000" y1="41858" x2="70000" y2="41858"/>
                        <a14:foregroundMark x1="68875" y1="45528" x2="70375" y2="37385"/>
                        <a14:foregroundMark x1="44375" y1="20872" x2="39625" y2="44037"/>
                        <a14:foregroundMark x1="40500" y1="47936" x2="52250" y2="58601"/>
                        <a14:foregroundMark x1="52250" y1="58601" x2="52500" y2="59977"/>
                        <a14:foregroundMark x1="48875" y1="54702" x2="48875" y2="68349"/>
                        <a14:foregroundMark x1="36625" y1="55734" x2="38000" y2="57339"/>
                        <a14:foregroundMark x1="3375" y1="53670" x2="5625" y2="57339"/>
                        <a14:foregroundMark x1="57375" y1="36583" x2="65250" y2="67775"/>
                        <a14:foregroundMark x1="63500" y1="20872" x2="70500" y2="45642"/>
                        <a14:foregroundMark x1="72750" y1="58830" x2="76000" y2="76950"/>
                        <a14:foregroundMark x1="56125" y1="31766" x2="69250" y2="41055"/>
                        <a14:foregroundMark x1="66375" y1="43807" x2="72500" y2="47018"/>
                        <a14:foregroundMark x1="59750" y1="67775" x2="57875" y2="82569"/>
                        <a14:foregroundMark x1="47875" y1="46330" x2="47000" y2="83830"/>
                        <a14:foregroundMark x1="37750" y1="50229" x2="52125" y2="31766"/>
                        <a14:foregroundMark x1="62750" y1="80046" x2="66250" y2="60894"/>
                        <a14:foregroundMark x1="68000" y1="56537" x2="82875" y2="56651"/>
                        <a14:foregroundMark x1="86625" y1="54817" x2="92250" y2="57569"/>
                        <a14:foregroundMark x1="98625" y1="51835" x2="95500" y2="60436"/>
                        <a14:foregroundMark x1="61875" y1="94725" x2="66750" y2="97477"/>
                      </a14:backgroundRemoval>
                    </a14:imgEffect>
                  </a14:imgLayer>
                </a14:imgProps>
              </a:ext>
            </a:extLst>
          </a:blip>
          <a:stretch>
            <a:fillRect/>
          </a:stretch>
        </p:blipFill>
        <p:spPr>
          <a:xfrm>
            <a:off x="-467541" y="116114"/>
            <a:ext cx="4052570" cy="5106213"/>
          </a:xfrm>
          <a:prstGeom prst="rect">
            <a:avLst/>
          </a:prstGeom>
        </p:spPr>
      </p:pic>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Shape 762"/>
        <p:cNvGrpSpPr/>
        <p:nvPr/>
      </p:nvGrpSpPr>
      <p:grpSpPr>
        <a:xfrm>
          <a:off x="0" y="0"/>
          <a:ext cx="0" cy="0"/>
          <a:chOff x="0" y="0"/>
          <a:chExt cx="0" cy="0"/>
        </a:xfrm>
      </p:grpSpPr>
      <p:sp>
        <p:nvSpPr>
          <p:cNvPr id="763" name="Google Shape;763;p77"/>
          <p:cNvSpPr txBox="1"/>
          <p:nvPr/>
        </p:nvSpPr>
        <p:spPr>
          <a:xfrm>
            <a:off x="3734989" y="1553693"/>
            <a:ext cx="5615400" cy="22164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3300" dirty="0">
                <a:solidFill>
                  <a:schemeClr val="lt1"/>
                </a:solidFill>
                <a:latin typeface="Nunito SemiBold"/>
                <a:ea typeface="Nunito SemiBold"/>
                <a:cs typeface="Nunito SemiBold"/>
                <a:sym typeface="Nunito SemiBold"/>
              </a:rPr>
              <a:t>Therefore I judge that we should not trouble those from among the Gentiles who are turning to God</a:t>
            </a:r>
            <a:endParaRPr sz="3300" dirty="0">
              <a:solidFill>
                <a:schemeClr val="lt1"/>
              </a:solidFill>
              <a:latin typeface="Nunito SemiBold"/>
              <a:ea typeface="Nunito SemiBold"/>
              <a:cs typeface="Nunito SemiBold"/>
              <a:sym typeface="Nunito SemiBold"/>
            </a:endParaRPr>
          </a:p>
        </p:txBody>
      </p:sp>
      <p:sp>
        <p:nvSpPr>
          <p:cNvPr id="764" name="Google Shape;764;p77"/>
          <p:cNvSpPr txBox="1">
            <a:spLocks noGrp="1"/>
          </p:cNvSpPr>
          <p:nvPr>
            <p:ph type="subTitle" idx="1"/>
          </p:nvPr>
        </p:nvSpPr>
        <p:spPr>
          <a:xfrm>
            <a:off x="314950" y="149033"/>
            <a:ext cx="7362857" cy="1159506"/>
          </a:xfrm>
          <a:prstGeom prst="rect">
            <a:avLst/>
          </a:prstGeom>
          <a:solidFill>
            <a:srgbClr val="0F2934"/>
          </a:solidFill>
          <a:ln>
            <a:noFill/>
          </a:ln>
        </p:spPr>
        <p:style>
          <a:lnRef idx="2">
            <a:schemeClr val="dk1">
              <a:shade val="15000"/>
            </a:schemeClr>
          </a:lnRef>
          <a:fillRef idx="1">
            <a:schemeClr val="dk1"/>
          </a:fillRef>
          <a:effectRef idx="0">
            <a:schemeClr val="dk1"/>
          </a:effectRef>
          <a:fontRef idx="minor">
            <a:schemeClr val="lt1"/>
          </a:fontRef>
        </p:style>
        <p:txBody>
          <a:bodyPr spcFirstLastPara="1" wrap="square" lIns="68575" tIns="34275" rIns="68575" bIns="34275" anchor="t" anchorCtr="0">
            <a:noAutofit/>
          </a:bodyPr>
          <a:lstStyle/>
          <a:p>
            <a:pPr marL="0" indent="0" algn="ctr"/>
            <a:r>
              <a:rPr lang="en" sz="8000" dirty="0">
                <a:latin typeface="Nunito ExtraBold"/>
                <a:sym typeface="Nunito ExtraBold"/>
              </a:rPr>
              <a:t>Acts 15 : 19</a:t>
            </a:r>
            <a:endParaRPr sz="8000" dirty="0">
              <a:latin typeface="Nunito ExtraBold"/>
              <a:sym typeface="Nunito ExtraBold"/>
            </a:endParaRPr>
          </a:p>
        </p:txBody>
      </p:sp>
      <p:pic>
        <p:nvPicPr>
          <p:cNvPr id="2" name="Picture 1">
            <a:extLst>
              <a:ext uri="{FF2B5EF4-FFF2-40B4-BE49-F238E27FC236}">
                <a16:creationId xmlns:a16="http://schemas.microsoft.com/office/drawing/2014/main" id="{E31BFBA9-8936-40E9-4214-724507E4D308}"/>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9795" b="97267" l="1511" r="99176">
                        <a14:foregroundMark x1="962" y1="73804" x2="28022" y2="87472"/>
                        <a14:foregroundMark x1="28022" y1="87472" x2="99176" y2="91116"/>
                        <a14:foregroundMark x1="20192" y1="76310" x2="34478" y2="55125"/>
                        <a14:foregroundMark x1="39973" y1="51936" x2="54670" y2="54897"/>
                        <a14:foregroundMark x1="21566" y1="85649" x2="42170" y2="97722"/>
                        <a14:foregroundMark x1="42170" y1="97722" x2="63462" y2="96128"/>
                        <a14:foregroundMark x1="3159" y1="79727" x2="7143" y2="93850"/>
                        <a14:foregroundMark x1="7143" y1="93850" x2="7143" y2="93850"/>
                        <a14:foregroundMark x1="2198" y1="89749" x2="1511" y2="73804"/>
                        <a14:foregroundMark x1="65522" y1="87016" x2="74038" y2="73349"/>
                        <a14:foregroundMark x1="17995" y1="89066" x2="33516" y2="96128"/>
                        <a14:foregroundMark x1="61676" y1="84738" x2="66758" y2="79954"/>
                      </a14:backgroundRemoval>
                    </a14:imgEffect>
                  </a14:imgLayer>
                </a14:imgProps>
              </a:ext>
            </a:extLst>
          </a:blip>
          <a:stretch>
            <a:fillRect/>
          </a:stretch>
        </p:blipFill>
        <p:spPr>
          <a:xfrm>
            <a:off x="-1079938" y="1064500"/>
            <a:ext cx="6934200" cy="4181475"/>
          </a:xfrm>
          <a:prstGeom prst="rect">
            <a:avLst/>
          </a:prstGeom>
        </p:spPr>
      </p:pic>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Shape 768"/>
        <p:cNvGrpSpPr/>
        <p:nvPr/>
      </p:nvGrpSpPr>
      <p:grpSpPr>
        <a:xfrm>
          <a:off x="0" y="0"/>
          <a:ext cx="0" cy="0"/>
          <a:chOff x="0" y="0"/>
          <a:chExt cx="0" cy="0"/>
        </a:xfrm>
      </p:grpSpPr>
      <p:sp>
        <p:nvSpPr>
          <p:cNvPr id="770" name="Google Shape;770;p78"/>
          <p:cNvSpPr txBox="1">
            <a:spLocks noGrp="1"/>
          </p:cNvSpPr>
          <p:nvPr>
            <p:ph type="subTitle" idx="1"/>
          </p:nvPr>
        </p:nvSpPr>
        <p:spPr>
          <a:xfrm>
            <a:off x="0" y="0"/>
            <a:ext cx="3456823" cy="2751822"/>
          </a:xfrm>
          <a:prstGeom prst="rect">
            <a:avLst/>
          </a:prstGeom>
          <a:solidFill>
            <a:srgbClr val="0F2934"/>
          </a:solidFill>
          <a:ln>
            <a:noFill/>
          </a:ln>
        </p:spPr>
        <p:style>
          <a:lnRef idx="2">
            <a:schemeClr val="dk1">
              <a:shade val="15000"/>
            </a:schemeClr>
          </a:lnRef>
          <a:fillRef idx="1">
            <a:schemeClr val="dk1"/>
          </a:fillRef>
          <a:effectRef idx="0">
            <a:schemeClr val="dk1"/>
          </a:effectRef>
          <a:fontRef idx="minor">
            <a:schemeClr val="lt1"/>
          </a:fontRef>
        </p:style>
        <p:txBody>
          <a:bodyPr spcFirstLastPara="1" wrap="square" lIns="68575" tIns="34275" rIns="68575" bIns="34275" anchor="t" anchorCtr="0">
            <a:noAutofit/>
          </a:bodyPr>
          <a:lstStyle/>
          <a:p>
            <a:pPr marL="0" indent="0" algn="ctr"/>
            <a:r>
              <a:rPr lang="en" sz="8000" dirty="0">
                <a:latin typeface="Nunito ExtraBold"/>
                <a:sym typeface="Nunito ExtraBold"/>
              </a:rPr>
              <a:t>Acts </a:t>
            </a:r>
            <a:endParaRPr sz="8000" dirty="0">
              <a:latin typeface="Nunito ExtraBold"/>
              <a:sym typeface="Nunito ExtraBold"/>
            </a:endParaRPr>
          </a:p>
          <a:p>
            <a:pPr marL="0" indent="0" algn="ctr"/>
            <a:r>
              <a:rPr lang="en" sz="8000" dirty="0">
                <a:latin typeface="Nunito ExtraBold"/>
                <a:sym typeface="Nunito ExtraBold"/>
              </a:rPr>
              <a:t>26 : 18</a:t>
            </a:r>
            <a:endParaRPr sz="8000" dirty="0">
              <a:latin typeface="Nunito ExtraBold"/>
              <a:sym typeface="Nunito ExtraBold"/>
            </a:endParaRPr>
          </a:p>
        </p:txBody>
      </p:sp>
      <p:sp>
        <p:nvSpPr>
          <p:cNvPr id="769" name="Google Shape;769;p78"/>
          <p:cNvSpPr txBox="1"/>
          <p:nvPr/>
        </p:nvSpPr>
        <p:spPr>
          <a:xfrm>
            <a:off x="3234975" y="55050"/>
            <a:ext cx="5752500" cy="50334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3500" dirty="0">
                <a:solidFill>
                  <a:schemeClr val="lt1"/>
                </a:solidFill>
                <a:latin typeface="Nunito SemiBold"/>
                <a:ea typeface="Nunito SemiBold"/>
                <a:cs typeface="Nunito SemiBold"/>
                <a:sym typeface="Nunito SemiBold"/>
              </a:rPr>
              <a:t>To open their eyes, in order to turn them from darkness to light, and from the power of Satan to God, that they may receive forgiveness of sins and an inheritance among those who are sanctified by faith in Me</a:t>
            </a:r>
            <a:endParaRPr sz="3500" dirty="0">
              <a:solidFill>
                <a:schemeClr val="lt1"/>
              </a:solidFill>
              <a:latin typeface="Nunito SemiBold"/>
              <a:ea typeface="Nunito SemiBold"/>
              <a:cs typeface="Nunito SemiBold"/>
              <a:sym typeface="Nunito SemiBold"/>
            </a:endParaRPr>
          </a:p>
        </p:txBody>
      </p:sp>
      <p:pic>
        <p:nvPicPr>
          <p:cNvPr id="2" name="Picture 1">
            <a:extLst>
              <a:ext uri="{FF2B5EF4-FFF2-40B4-BE49-F238E27FC236}">
                <a16:creationId xmlns:a16="http://schemas.microsoft.com/office/drawing/2014/main" id="{3F4BB0EE-8F6F-0EF7-7F23-6665BF2EDAB7}"/>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10000" b="90000" l="10000" r="90000">
                        <a14:foregroundMark x1="41887" y1="65833" x2="47170" y2="30278"/>
                        <a14:foregroundMark x1="48491" y1="25833" x2="66981" y2="66667"/>
                        <a14:foregroundMark x1="50000" y1="28889" x2="50000" y2="28889"/>
                        <a14:foregroundMark x1="47736" y1="26389" x2="59057" y2="30556"/>
                        <a14:foregroundMark x1="50755" y1="26111" x2="62642" y2="28056"/>
                        <a14:foregroundMark x1="48113" y1="24722" x2="58679" y2="24167"/>
                        <a14:foregroundMark x1="58679" y1="24167" x2="61698" y2="24167"/>
                        <a14:foregroundMark x1="40566" y1="59167" x2="44906" y2="35556"/>
                        <a14:foregroundMark x1="44906" y1="35556" x2="48679" y2="25833"/>
                        <a14:foregroundMark x1="41321" y1="45833" x2="46038" y2="24444"/>
                        <a14:foregroundMark x1="46038" y1="24444" x2="52075" y2="23889"/>
                      </a14:backgroundRemoval>
                    </a14:imgEffect>
                  </a14:imgLayer>
                </a14:imgProps>
              </a:ext>
            </a:extLst>
          </a:blip>
          <a:stretch>
            <a:fillRect/>
          </a:stretch>
        </p:blipFill>
        <p:spPr>
          <a:xfrm>
            <a:off x="-906637" y="2055429"/>
            <a:ext cx="5048250" cy="3429000"/>
          </a:xfrm>
          <a:prstGeom prst="rect">
            <a:avLst/>
          </a:prstGeom>
        </p:spPr>
      </p:pic>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Shape 774"/>
        <p:cNvGrpSpPr/>
        <p:nvPr/>
      </p:nvGrpSpPr>
      <p:grpSpPr>
        <a:xfrm>
          <a:off x="0" y="0"/>
          <a:ext cx="0" cy="0"/>
          <a:chOff x="0" y="0"/>
          <a:chExt cx="0" cy="0"/>
        </a:xfrm>
      </p:grpSpPr>
      <p:sp>
        <p:nvSpPr>
          <p:cNvPr id="776" name="Google Shape;776;p79"/>
          <p:cNvSpPr txBox="1">
            <a:spLocks noGrp="1"/>
          </p:cNvSpPr>
          <p:nvPr>
            <p:ph type="subTitle" idx="1"/>
          </p:nvPr>
        </p:nvSpPr>
        <p:spPr>
          <a:xfrm>
            <a:off x="5226270" y="0"/>
            <a:ext cx="4159074" cy="2766848"/>
          </a:xfrm>
          <a:prstGeom prst="rect">
            <a:avLst/>
          </a:prstGeom>
          <a:solidFill>
            <a:srgbClr val="0F2934"/>
          </a:solidFill>
          <a:ln>
            <a:noFill/>
          </a:ln>
        </p:spPr>
        <p:style>
          <a:lnRef idx="2">
            <a:schemeClr val="dk1">
              <a:shade val="15000"/>
            </a:schemeClr>
          </a:lnRef>
          <a:fillRef idx="1">
            <a:schemeClr val="dk1"/>
          </a:fillRef>
          <a:effectRef idx="0">
            <a:schemeClr val="dk1"/>
          </a:effectRef>
          <a:fontRef idx="minor">
            <a:schemeClr val="lt1"/>
          </a:fontRef>
        </p:style>
        <p:txBody>
          <a:bodyPr spcFirstLastPara="1" wrap="square" lIns="68575" tIns="34275" rIns="68575" bIns="34275" anchor="t" anchorCtr="0">
            <a:noAutofit/>
          </a:bodyPr>
          <a:lstStyle/>
          <a:p>
            <a:pPr marL="0" indent="0" algn="ctr"/>
            <a:r>
              <a:rPr lang="en" sz="8000" dirty="0">
                <a:latin typeface="Nunito ExtraBold"/>
                <a:sym typeface="Nunito ExtraBold"/>
              </a:rPr>
              <a:t>Acts </a:t>
            </a:r>
            <a:endParaRPr sz="8000" dirty="0">
              <a:latin typeface="Nunito ExtraBold"/>
              <a:sym typeface="Nunito ExtraBold"/>
            </a:endParaRPr>
          </a:p>
          <a:p>
            <a:pPr marL="0" indent="0" algn="ctr"/>
            <a:r>
              <a:rPr lang="en" sz="8000" dirty="0">
                <a:latin typeface="Nunito ExtraBold"/>
                <a:sym typeface="Nunito ExtraBold"/>
              </a:rPr>
              <a:t>26 : 20</a:t>
            </a:r>
            <a:endParaRPr sz="8000" dirty="0">
              <a:latin typeface="Nunito ExtraBold"/>
              <a:sym typeface="Nunito ExtraBold"/>
            </a:endParaRPr>
          </a:p>
        </p:txBody>
      </p:sp>
      <p:sp>
        <p:nvSpPr>
          <p:cNvPr id="775" name="Google Shape;775;p79"/>
          <p:cNvSpPr txBox="1"/>
          <p:nvPr/>
        </p:nvSpPr>
        <p:spPr>
          <a:xfrm>
            <a:off x="216525" y="508825"/>
            <a:ext cx="5615400" cy="42483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3300" dirty="0">
                <a:solidFill>
                  <a:schemeClr val="lt1"/>
                </a:solidFill>
                <a:latin typeface="Nunito SemiBold"/>
                <a:ea typeface="Nunito SemiBold"/>
                <a:cs typeface="Nunito SemiBold"/>
                <a:sym typeface="Nunito SemiBold"/>
              </a:rPr>
              <a:t>But declared first to those in Damascus and in Jerusalem, and throughout all the region of Judea, and then to the Gentiles, that they should repent, turn to God, and do works befitting repentance.</a:t>
            </a:r>
            <a:endParaRPr sz="3300" dirty="0">
              <a:solidFill>
                <a:schemeClr val="lt1"/>
              </a:solidFill>
              <a:latin typeface="Nunito SemiBold"/>
              <a:ea typeface="Nunito SemiBold"/>
              <a:cs typeface="Nunito SemiBold"/>
              <a:sym typeface="Nunito SemiBold"/>
            </a:endParaRPr>
          </a:p>
        </p:txBody>
      </p:sp>
      <p:pic>
        <p:nvPicPr>
          <p:cNvPr id="2" name="Picture 1">
            <a:extLst>
              <a:ext uri="{FF2B5EF4-FFF2-40B4-BE49-F238E27FC236}">
                <a16:creationId xmlns:a16="http://schemas.microsoft.com/office/drawing/2014/main" id="{C451B13B-0F38-ACC7-6898-E7EEA07268FA}"/>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5038" b="92695" l="9804" r="92810">
                        <a14:foregroundMark x1="55882" y1="44584" x2="47876" y2="88917"/>
                        <a14:foregroundMark x1="53105" y1="49874" x2="46569" y2="92947"/>
                        <a14:foregroundMark x1="46569" y1="92947" x2="58660" y2="86146"/>
                        <a14:foregroundMark x1="58660" y1="86146" x2="50327" y2="50378"/>
                        <a14:foregroundMark x1="50327" y1="50378" x2="50327" y2="50378"/>
                        <a14:foregroundMark x1="62745" y1="35516" x2="47712" y2="48866"/>
                        <a14:foregroundMark x1="47712" y1="48866" x2="45425" y2="53652"/>
                        <a14:foregroundMark x1="43464" y1="79345" x2="59804" y2="81108"/>
                        <a14:foregroundMark x1="59804" y1="81108" x2="59804" y2="81108"/>
                        <a14:foregroundMark x1="42810" y1="82368" x2="45752" y2="88665"/>
                        <a14:foregroundMark x1="36438" y1="90680" x2="45915" y2="90176"/>
                        <a14:foregroundMark x1="45915" y1="90176" x2="46895" y2="90176"/>
                        <a14:foregroundMark x1="31373" y1="89169" x2="50000" y2="91688"/>
                        <a14:foregroundMark x1="70915" y1="5038" x2="92810" y2="9572"/>
                      </a14:backgroundRemoval>
                    </a14:imgEffect>
                  </a14:imgLayer>
                </a14:imgProps>
              </a:ext>
            </a:extLst>
          </a:blip>
          <a:stretch>
            <a:fillRect/>
          </a:stretch>
        </p:blipFill>
        <p:spPr>
          <a:xfrm>
            <a:off x="3573209" y="2571750"/>
            <a:ext cx="4364729" cy="2831368"/>
          </a:xfrm>
          <a:prstGeom prst="rect">
            <a:avLst/>
          </a:prstGeom>
        </p:spPr>
      </p:pic>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Shape 780"/>
        <p:cNvGrpSpPr/>
        <p:nvPr/>
      </p:nvGrpSpPr>
      <p:grpSpPr>
        <a:xfrm>
          <a:off x="0" y="0"/>
          <a:ext cx="0" cy="0"/>
          <a:chOff x="0" y="0"/>
          <a:chExt cx="0" cy="0"/>
        </a:xfrm>
      </p:grpSpPr>
      <p:sp>
        <p:nvSpPr>
          <p:cNvPr id="781" name="Google Shape;781;p80"/>
          <p:cNvSpPr txBox="1"/>
          <p:nvPr/>
        </p:nvSpPr>
        <p:spPr>
          <a:xfrm>
            <a:off x="2872368" y="2639630"/>
            <a:ext cx="6271632" cy="2339072"/>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3500" dirty="0">
                <a:solidFill>
                  <a:schemeClr val="lt1"/>
                </a:solidFill>
                <a:latin typeface="Nunito SemiBold"/>
                <a:ea typeface="Nunito SemiBold"/>
                <a:cs typeface="Nunito SemiBold"/>
                <a:sym typeface="Nunito SemiBold"/>
              </a:rPr>
              <a:t>The law of the Lord is perfect, converting the soul; The testimony of the Lord is sure, making wise the simple;</a:t>
            </a:r>
            <a:endParaRPr sz="3500" dirty="0">
              <a:solidFill>
                <a:schemeClr val="lt1"/>
              </a:solidFill>
              <a:latin typeface="Nunito SemiBold"/>
              <a:ea typeface="Nunito SemiBold"/>
              <a:cs typeface="Nunito SemiBold"/>
              <a:sym typeface="Nunito SemiBold"/>
            </a:endParaRPr>
          </a:p>
        </p:txBody>
      </p:sp>
      <p:sp>
        <p:nvSpPr>
          <p:cNvPr id="782" name="Google Shape;782;p80"/>
          <p:cNvSpPr txBox="1">
            <a:spLocks noGrp="1"/>
          </p:cNvSpPr>
          <p:nvPr>
            <p:ph type="subTitle" idx="1"/>
          </p:nvPr>
        </p:nvSpPr>
        <p:spPr>
          <a:xfrm>
            <a:off x="3421116" y="164798"/>
            <a:ext cx="5013435" cy="1203600"/>
          </a:xfrm>
          <a:prstGeom prst="rect">
            <a:avLst/>
          </a:prstGeom>
          <a:solidFill>
            <a:srgbClr val="0F2934"/>
          </a:solidFill>
          <a:ln>
            <a:noFill/>
          </a:ln>
        </p:spPr>
        <p:style>
          <a:lnRef idx="2">
            <a:schemeClr val="dk1">
              <a:shade val="15000"/>
            </a:schemeClr>
          </a:lnRef>
          <a:fillRef idx="1">
            <a:schemeClr val="dk1"/>
          </a:fillRef>
          <a:effectRef idx="0">
            <a:schemeClr val="dk1"/>
          </a:effectRef>
          <a:fontRef idx="minor">
            <a:schemeClr val="lt1"/>
          </a:fontRef>
        </p:style>
        <p:txBody>
          <a:bodyPr spcFirstLastPara="1" wrap="square" lIns="68575" tIns="34275" rIns="68575" bIns="34275" anchor="t" anchorCtr="0">
            <a:noAutofit/>
          </a:bodyPr>
          <a:lstStyle/>
          <a:p>
            <a:pPr marL="0" indent="0" algn="ctr"/>
            <a:r>
              <a:rPr lang="en" sz="8000" dirty="0">
                <a:latin typeface="Nunito ExtraBold"/>
                <a:sym typeface="Nunito ExtraBold"/>
              </a:rPr>
              <a:t>Psalm </a:t>
            </a:r>
            <a:endParaRPr sz="8000" dirty="0">
              <a:latin typeface="Nunito ExtraBold"/>
              <a:sym typeface="Nunito ExtraBold"/>
            </a:endParaRPr>
          </a:p>
          <a:p>
            <a:pPr marL="0" indent="0" algn="ctr"/>
            <a:r>
              <a:rPr lang="en" sz="8000" dirty="0">
                <a:latin typeface="Nunito ExtraBold"/>
                <a:sym typeface="Nunito ExtraBold"/>
              </a:rPr>
              <a:t>19 : 7</a:t>
            </a:r>
            <a:endParaRPr sz="8000" dirty="0">
              <a:latin typeface="Nunito ExtraBold"/>
              <a:sym typeface="Nunito ExtraBold"/>
            </a:endParaRPr>
          </a:p>
        </p:txBody>
      </p:sp>
      <p:pic>
        <p:nvPicPr>
          <p:cNvPr id="2" name="Picture 1">
            <a:extLst>
              <a:ext uri="{FF2B5EF4-FFF2-40B4-BE49-F238E27FC236}">
                <a16:creationId xmlns:a16="http://schemas.microsoft.com/office/drawing/2014/main" id="{FCC38FE6-D891-A4D9-9123-7E695D66B588}"/>
              </a:ext>
            </a:extLst>
          </p:cNvPr>
          <p:cNvPicPr>
            <a:picLocks noChangeAspect="1"/>
          </p:cNvPicPr>
          <p:nvPr/>
        </p:nvPicPr>
        <p:blipFill>
          <a:blip r:embed="rId3"/>
          <a:stretch>
            <a:fillRect/>
          </a:stretch>
        </p:blipFill>
        <p:spPr>
          <a:xfrm>
            <a:off x="-378372" y="257983"/>
            <a:ext cx="3937438" cy="3937438"/>
          </a:xfrm>
          <a:prstGeom prst="rect">
            <a:avLst/>
          </a:prstGeom>
        </p:spPr>
      </p:pic>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Shape 786"/>
        <p:cNvGrpSpPr/>
        <p:nvPr/>
      </p:nvGrpSpPr>
      <p:grpSpPr>
        <a:xfrm>
          <a:off x="0" y="0"/>
          <a:ext cx="0" cy="0"/>
          <a:chOff x="0" y="0"/>
          <a:chExt cx="0" cy="0"/>
        </a:xfrm>
      </p:grpSpPr>
      <p:sp>
        <p:nvSpPr>
          <p:cNvPr id="787" name="Google Shape;787;p81"/>
          <p:cNvSpPr txBox="1"/>
          <p:nvPr/>
        </p:nvSpPr>
        <p:spPr>
          <a:xfrm>
            <a:off x="-83019" y="3081217"/>
            <a:ext cx="5615400" cy="17085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3300" dirty="0">
                <a:solidFill>
                  <a:schemeClr val="lt1"/>
                </a:solidFill>
                <a:latin typeface="Nunito SemiBold"/>
                <a:ea typeface="Nunito SemiBold"/>
                <a:cs typeface="Nunito SemiBold"/>
                <a:sym typeface="Nunito SemiBold"/>
              </a:rPr>
              <a:t>I thought about my ways, And turned my feet to Your testimonies.</a:t>
            </a:r>
            <a:endParaRPr sz="3300" dirty="0">
              <a:solidFill>
                <a:schemeClr val="lt1"/>
              </a:solidFill>
              <a:latin typeface="Nunito SemiBold"/>
              <a:ea typeface="Nunito SemiBold"/>
              <a:cs typeface="Nunito SemiBold"/>
              <a:sym typeface="Nunito SemiBold"/>
            </a:endParaRPr>
          </a:p>
        </p:txBody>
      </p:sp>
      <p:sp>
        <p:nvSpPr>
          <p:cNvPr id="788" name="Google Shape;788;p81"/>
          <p:cNvSpPr txBox="1">
            <a:spLocks noGrp="1"/>
          </p:cNvSpPr>
          <p:nvPr>
            <p:ph type="subTitle" idx="1"/>
          </p:nvPr>
        </p:nvSpPr>
        <p:spPr>
          <a:xfrm>
            <a:off x="329999" y="149033"/>
            <a:ext cx="5615400" cy="1203600"/>
          </a:xfrm>
          <a:prstGeom prst="rect">
            <a:avLst/>
          </a:prstGeom>
          <a:solidFill>
            <a:srgbClr val="0F2934"/>
          </a:solidFill>
          <a:ln>
            <a:noFill/>
          </a:ln>
        </p:spPr>
        <p:style>
          <a:lnRef idx="2">
            <a:schemeClr val="dk1">
              <a:shade val="15000"/>
            </a:schemeClr>
          </a:lnRef>
          <a:fillRef idx="1">
            <a:schemeClr val="dk1"/>
          </a:fillRef>
          <a:effectRef idx="0">
            <a:schemeClr val="dk1"/>
          </a:effectRef>
          <a:fontRef idx="minor">
            <a:schemeClr val="lt1"/>
          </a:fontRef>
        </p:style>
        <p:txBody>
          <a:bodyPr spcFirstLastPara="1" wrap="square" lIns="68575" tIns="34275" rIns="68575" bIns="34275" anchor="t" anchorCtr="0">
            <a:noAutofit/>
          </a:bodyPr>
          <a:lstStyle/>
          <a:p>
            <a:pPr marL="0" indent="0" algn="ctr"/>
            <a:r>
              <a:rPr lang="en" sz="8000" dirty="0">
                <a:latin typeface="Nunito ExtraBold"/>
                <a:sym typeface="Nunito ExtraBold"/>
              </a:rPr>
              <a:t>Psalm </a:t>
            </a:r>
            <a:endParaRPr sz="8000" dirty="0">
              <a:latin typeface="Nunito ExtraBold"/>
              <a:sym typeface="Nunito ExtraBold"/>
            </a:endParaRPr>
          </a:p>
          <a:p>
            <a:pPr marL="0" indent="0" algn="ctr"/>
            <a:r>
              <a:rPr lang="en" sz="8000" dirty="0">
                <a:latin typeface="Nunito ExtraBold"/>
                <a:sym typeface="Nunito ExtraBold"/>
              </a:rPr>
              <a:t>119 : 59</a:t>
            </a:r>
            <a:endParaRPr sz="8000" dirty="0">
              <a:latin typeface="Nunito ExtraBold"/>
              <a:sym typeface="Nunito ExtraBold"/>
            </a:endParaRPr>
          </a:p>
        </p:txBody>
      </p:sp>
      <p:pic>
        <p:nvPicPr>
          <p:cNvPr id="2" name="Picture 1">
            <a:extLst>
              <a:ext uri="{FF2B5EF4-FFF2-40B4-BE49-F238E27FC236}">
                <a16:creationId xmlns:a16="http://schemas.microsoft.com/office/drawing/2014/main" id="{9FC39E30-07EE-D103-BB92-1870017EDF5D}"/>
              </a:ext>
            </a:extLst>
          </p:cNvPr>
          <p:cNvPicPr>
            <a:picLocks noChangeAspect="1"/>
          </p:cNvPicPr>
          <p:nvPr/>
        </p:nvPicPr>
        <p:blipFill rotWithShape="1">
          <a:blip r:embed="rId3"/>
          <a:srcRect b="25172"/>
          <a:stretch/>
        </p:blipFill>
        <p:spPr>
          <a:xfrm>
            <a:off x="5368487" y="1274565"/>
            <a:ext cx="4019550" cy="2594369"/>
          </a:xfrm>
          <a:prstGeom prst="rect">
            <a:avLst/>
          </a:prstGeom>
        </p:spPr>
      </p:pic>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Shape 792"/>
        <p:cNvGrpSpPr/>
        <p:nvPr/>
      </p:nvGrpSpPr>
      <p:grpSpPr>
        <a:xfrm>
          <a:off x="0" y="0"/>
          <a:ext cx="0" cy="0"/>
          <a:chOff x="0" y="0"/>
          <a:chExt cx="0" cy="0"/>
        </a:xfrm>
      </p:grpSpPr>
      <p:sp>
        <p:nvSpPr>
          <p:cNvPr id="793" name="Google Shape;793;p82"/>
          <p:cNvSpPr txBox="1"/>
          <p:nvPr/>
        </p:nvSpPr>
        <p:spPr>
          <a:xfrm>
            <a:off x="3211327" y="2571750"/>
            <a:ext cx="5752500" cy="2339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3500" dirty="0">
                <a:solidFill>
                  <a:schemeClr val="lt1"/>
                </a:solidFill>
                <a:latin typeface="Nunito SemiBold"/>
                <a:ea typeface="Nunito SemiBold"/>
                <a:cs typeface="Nunito SemiBold"/>
                <a:sym typeface="Nunito SemiBold"/>
              </a:rPr>
              <a:t>When He slew them, then they sought Him; And they returned and sought earnestly for God.</a:t>
            </a:r>
            <a:endParaRPr sz="3500" dirty="0">
              <a:solidFill>
                <a:schemeClr val="lt1"/>
              </a:solidFill>
              <a:latin typeface="Nunito SemiBold"/>
              <a:ea typeface="Nunito SemiBold"/>
              <a:cs typeface="Nunito SemiBold"/>
              <a:sym typeface="Nunito SemiBold"/>
            </a:endParaRPr>
          </a:p>
        </p:txBody>
      </p:sp>
      <p:sp>
        <p:nvSpPr>
          <p:cNvPr id="794" name="Google Shape;794;p82"/>
          <p:cNvSpPr txBox="1">
            <a:spLocks noGrp="1"/>
          </p:cNvSpPr>
          <p:nvPr>
            <p:ph type="subTitle" idx="1"/>
          </p:nvPr>
        </p:nvSpPr>
        <p:spPr>
          <a:xfrm>
            <a:off x="3468413" y="192636"/>
            <a:ext cx="4904839" cy="1203600"/>
          </a:xfrm>
          <a:prstGeom prst="rect">
            <a:avLst/>
          </a:prstGeom>
          <a:solidFill>
            <a:srgbClr val="0F2934"/>
          </a:solidFill>
          <a:ln>
            <a:noFill/>
          </a:ln>
        </p:spPr>
        <p:style>
          <a:lnRef idx="2">
            <a:schemeClr val="dk1">
              <a:shade val="15000"/>
            </a:schemeClr>
          </a:lnRef>
          <a:fillRef idx="1">
            <a:schemeClr val="dk1"/>
          </a:fillRef>
          <a:effectRef idx="0">
            <a:schemeClr val="dk1"/>
          </a:effectRef>
          <a:fontRef idx="minor">
            <a:schemeClr val="lt1"/>
          </a:fontRef>
        </p:style>
        <p:txBody>
          <a:bodyPr spcFirstLastPara="1" wrap="square" lIns="68575" tIns="34275" rIns="68575" bIns="34275" anchor="t" anchorCtr="0">
            <a:noAutofit/>
          </a:bodyPr>
          <a:lstStyle/>
          <a:p>
            <a:pPr marL="0" indent="0" algn="ctr"/>
            <a:r>
              <a:rPr lang="en" sz="8000" dirty="0">
                <a:latin typeface="Nunito ExtraBold"/>
                <a:sym typeface="Nunito ExtraBold"/>
              </a:rPr>
              <a:t>Psalm </a:t>
            </a:r>
            <a:endParaRPr sz="8000" dirty="0">
              <a:latin typeface="Nunito ExtraBold"/>
              <a:sym typeface="Nunito ExtraBold"/>
            </a:endParaRPr>
          </a:p>
          <a:p>
            <a:pPr marL="0" indent="0" algn="ctr"/>
            <a:r>
              <a:rPr lang="en" sz="8000" dirty="0">
                <a:latin typeface="Nunito ExtraBold"/>
                <a:sym typeface="Nunito ExtraBold"/>
              </a:rPr>
              <a:t>78 : 34</a:t>
            </a:r>
            <a:endParaRPr sz="8000" dirty="0">
              <a:latin typeface="Nunito ExtraBold"/>
              <a:sym typeface="Nunito ExtraBold"/>
            </a:endParaRPr>
          </a:p>
        </p:txBody>
      </p:sp>
      <p:pic>
        <p:nvPicPr>
          <p:cNvPr id="2" name="Picture 1">
            <a:extLst>
              <a:ext uri="{FF2B5EF4-FFF2-40B4-BE49-F238E27FC236}">
                <a16:creationId xmlns:a16="http://schemas.microsoft.com/office/drawing/2014/main" id="{BD1095AF-9822-4995-7597-16615F18AA97}"/>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10000" b="90000" l="10000" r="90000"/>
                    </a14:imgEffect>
                  </a14:imgLayer>
                </a14:imgProps>
              </a:ext>
            </a:extLst>
          </a:blip>
          <a:stretch>
            <a:fillRect/>
          </a:stretch>
        </p:blipFill>
        <p:spPr>
          <a:xfrm>
            <a:off x="-443405" y="-70945"/>
            <a:ext cx="4449818" cy="4449818"/>
          </a:xfrm>
          <a:prstGeom prst="rect">
            <a:avLst/>
          </a:prstGeom>
        </p:spPr>
      </p:pic>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Shape 798"/>
        <p:cNvGrpSpPr/>
        <p:nvPr/>
      </p:nvGrpSpPr>
      <p:grpSpPr>
        <a:xfrm>
          <a:off x="0" y="0"/>
          <a:ext cx="0" cy="0"/>
          <a:chOff x="0" y="0"/>
          <a:chExt cx="0" cy="0"/>
        </a:xfrm>
      </p:grpSpPr>
      <p:pic>
        <p:nvPicPr>
          <p:cNvPr id="799" name="Google Shape;799;p83"/>
          <p:cNvPicPr preferRelativeResize="0"/>
          <p:nvPr/>
        </p:nvPicPr>
        <p:blipFill>
          <a:blip r:embed="rId3">
            <a:alphaModFix/>
          </a:blip>
          <a:stretch>
            <a:fillRect/>
          </a:stretch>
        </p:blipFill>
        <p:spPr>
          <a:xfrm>
            <a:off x="152400" y="81225"/>
            <a:ext cx="8839204" cy="2227065"/>
          </a:xfrm>
          <a:prstGeom prst="rect">
            <a:avLst/>
          </a:prstGeom>
          <a:noFill/>
          <a:ln>
            <a:noFill/>
          </a:ln>
        </p:spPr>
      </p:pic>
      <p:sp>
        <p:nvSpPr>
          <p:cNvPr id="800" name="Google Shape;800;p83"/>
          <p:cNvSpPr txBox="1"/>
          <p:nvPr/>
        </p:nvSpPr>
        <p:spPr>
          <a:xfrm>
            <a:off x="-212834" y="2024521"/>
            <a:ext cx="9546020" cy="3262401"/>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4000" dirty="0">
                <a:solidFill>
                  <a:schemeClr val="lt1"/>
                </a:solidFill>
                <a:latin typeface="Nunito SemiBold"/>
                <a:ea typeface="Nunito SemiBold"/>
                <a:cs typeface="Nunito SemiBold"/>
                <a:sym typeface="Nunito SemiBold"/>
              </a:rPr>
              <a:t>Humble, simple, unaffected, without hypocrisy, unambitious, meek. Children don’t have thoughts of personal greatness, grandeur, nor glory for themselves. </a:t>
            </a:r>
            <a:endParaRPr sz="4000" dirty="0">
              <a:solidFill>
                <a:schemeClr val="lt1"/>
              </a:solidFill>
              <a:latin typeface="Nunito SemiBold"/>
              <a:ea typeface="Nunito SemiBold"/>
              <a:cs typeface="Nunito SemiBold"/>
              <a:sym typeface="Nunito SemiBold"/>
            </a:endParaRP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Shape 804"/>
        <p:cNvGrpSpPr/>
        <p:nvPr/>
      </p:nvGrpSpPr>
      <p:grpSpPr>
        <a:xfrm>
          <a:off x="0" y="0"/>
          <a:ext cx="0" cy="0"/>
          <a:chOff x="0" y="0"/>
          <a:chExt cx="0" cy="0"/>
        </a:xfrm>
      </p:grpSpPr>
      <p:pic>
        <p:nvPicPr>
          <p:cNvPr id="805" name="Google Shape;805;p84"/>
          <p:cNvPicPr preferRelativeResize="0"/>
          <p:nvPr/>
        </p:nvPicPr>
        <p:blipFill>
          <a:blip r:embed="rId3">
            <a:alphaModFix/>
          </a:blip>
          <a:stretch>
            <a:fillRect/>
          </a:stretch>
        </p:blipFill>
        <p:spPr>
          <a:xfrm>
            <a:off x="216575" y="301637"/>
            <a:ext cx="4128325" cy="4540225"/>
          </a:xfrm>
          <a:prstGeom prst="rect">
            <a:avLst/>
          </a:prstGeom>
          <a:noFill/>
          <a:ln>
            <a:noFill/>
          </a:ln>
        </p:spPr>
      </p:pic>
      <p:sp>
        <p:nvSpPr>
          <p:cNvPr id="806" name="Google Shape;806;p84"/>
          <p:cNvSpPr txBox="1"/>
          <p:nvPr/>
        </p:nvSpPr>
        <p:spPr>
          <a:xfrm>
            <a:off x="4501225" y="59208"/>
            <a:ext cx="4426200" cy="34170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3500" dirty="0">
                <a:solidFill>
                  <a:schemeClr val="lt1"/>
                </a:solidFill>
                <a:latin typeface="Nunito SemiBold"/>
                <a:ea typeface="Nunito SemiBold"/>
                <a:cs typeface="Nunito SemiBold"/>
                <a:sym typeface="Nunito SemiBold"/>
              </a:rPr>
              <a:t>Therefore whoever humbles himself as this little child is the greatest in the kingdom of heaven</a:t>
            </a:r>
            <a:endParaRPr sz="3500" dirty="0">
              <a:solidFill>
                <a:schemeClr val="lt1"/>
              </a:solidFill>
              <a:latin typeface="Nunito SemiBold"/>
              <a:ea typeface="Nunito SemiBold"/>
              <a:cs typeface="Nunito SemiBold"/>
              <a:sym typeface="Nunito SemiBold"/>
            </a:endParaRPr>
          </a:p>
          <a:p>
            <a:pPr marL="0" lvl="0" indent="0" algn="l" rtl="0">
              <a:spcBef>
                <a:spcPts val="0"/>
              </a:spcBef>
              <a:spcAft>
                <a:spcPts val="0"/>
              </a:spcAft>
              <a:buNone/>
            </a:pPr>
            <a:r>
              <a:rPr lang="en" sz="3500" dirty="0">
                <a:solidFill>
                  <a:schemeClr val="lt1"/>
                </a:solidFill>
                <a:latin typeface="Nunito SemiBold"/>
                <a:ea typeface="Nunito SemiBold"/>
                <a:cs typeface="Nunito SemiBold"/>
                <a:sym typeface="Nunito SemiBold"/>
              </a:rPr>
              <a:t>				</a:t>
            </a:r>
            <a:endParaRPr sz="2600" dirty="0">
              <a:solidFill>
                <a:schemeClr val="lt1"/>
              </a:solidFill>
              <a:latin typeface="Nunito SemiBold"/>
              <a:ea typeface="Nunito SemiBold"/>
              <a:cs typeface="Nunito SemiBold"/>
              <a:sym typeface="Nunito SemiBold"/>
            </a:endParaRPr>
          </a:p>
        </p:txBody>
      </p:sp>
      <p:sp>
        <p:nvSpPr>
          <p:cNvPr id="3" name="TextBox 2">
            <a:extLst>
              <a:ext uri="{FF2B5EF4-FFF2-40B4-BE49-F238E27FC236}">
                <a16:creationId xmlns:a16="http://schemas.microsoft.com/office/drawing/2014/main" id="{5317F39A-028A-FF79-FC7F-3360BA0B64CE}"/>
              </a:ext>
            </a:extLst>
          </p:cNvPr>
          <p:cNvSpPr txBox="1"/>
          <p:nvPr/>
        </p:nvSpPr>
        <p:spPr>
          <a:xfrm>
            <a:off x="4670534" y="2802978"/>
            <a:ext cx="4737538" cy="2123658"/>
          </a:xfrm>
          <a:prstGeom prst="rect">
            <a:avLst/>
          </a:prstGeom>
          <a:noFill/>
        </p:spPr>
        <p:txBody>
          <a:bodyPr wrap="square">
            <a:spAutoFit/>
          </a:bodyPr>
          <a:lstStyle/>
          <a:p>
            <a:pPr algn="ctr"/>
            <a:r>
              <a:rPr lang="en" sz="6600" dirty="0">
                <a:solidFill>
                  <a:schemeClr val="lt1"/>
                </a:solidFill>
                <a:latin typeface="Nunito SemiBold"/>
                <a:ea typeface="Nunito SemiBold"/>
                <a:cs typeface="Nunito SemiBold"/>
                <a:sym typeface="Nunito SemiBold"/>
              </a:rPr>
              <a:t>Matthew 18 : 4</a:t>
            </a:r>
            <a:endParaRPr lang="en-GB" sz="6600" dirty="0"/>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Shape 810"/>
        <p:cNvGrpSpPr/>
        <p:nvPr/>
      </p:nvGrpSpPr>
      <p:grpSpPr>
        <a:xfrm>
          <a:off x="0" y="0"/>
          <a:ext cx="0" cy="0"/>
          <a:chOff x="0" y="0"/>
          <a:chExt cx="0" cy="0"/>
        </a:xfrm>
      </p:grpSpPr>
      <p:sp>
        <p:nvSpPr>
          <p:cNvPr id="811" name="Google Shape;811;p85"/>
          <p:cNvSpPr txBox="1"/>
          <p:nvPr/>
        </p:nvSpPr>
        <p:spPr>
          <a:xfrm>
            <a:off x="135457" y="2927539"/>
            <a:ext cx="9331736" cy="2215961"/>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3300" dirty="0">
                <a:solidFill>
                  <a:schemeClr val="lt1"/>
                </a:solidFill>
                <a:latin typeface="Nunito SemiBold"/>
                <a:ea typeface="Nunito SemiBold"/>
                <a:cs typeface="Nunito SemiBold"/>
                <a:sym typeface="Nunito SemiBold"/>
              </a:rPr>
              <a:t>Yet it shall not be so among you; but whoever desires to become great among you, let him be your servant. And whoever desires to be first among you, let him be your slave</a:t>
            </a:r>
            <a:endParaRPr sz="3300" dirty="0">
              <a:solidFill>
                <a:schemeClr val="lt1"/>
              </a:solidFill>
              <a:latin typeface="Nunito SemiBold"/>
              <a:ea typeface="Nunito SemiBold"/>
              <a:cs typeface="Nunito SemiBold"/>
              <a:sym typeface="Nunito SemiBold"/>
            </a:endParaRPr>
          </a:p>
        </p:txBody>
      </p:sp>
      <p:sp>
        <p:nvSpPr>
          <p:cNvPr id="812" name="Google Shape;812;p85"/>
          <p:cNvSpPr txBox="1">
            <a:spLocks noGrp="1"/>
          </p:cNvSpPr>
          <p:nvPr>
            <p:ph type="subTitle" idx="1"/>
          </p:nvPr>
        </p:nvSpPr>
        <p:spPr>
          <a:xfrm>
            <a:off x="-402021" y="0"/>
            <a:ext cx="7186053" cy="1203600"/>
          </a:xfrm>
          <a:prstGeom prst="rect">
            <a:avLst/>
          </a:prstGeom>
          <a:solidFill>
            <a:srgbClr val="0F2934"/>
          </a:solidFill>
          <a:ln>
            <a:noFill/>
          </a:ln>
        </p:spPr>
        <p:style>
          <a:lnRef idx="2">
            <a:schemeClr val="dk1">
              <a:shade val="15000"/>
            </a:schemeClr>
          </a:lnRef>
          <a:fillRef idx="1">
            <a:schemeClr val="dk1"/>
          </a:fillRef>
          <a:effectRef idx="0">
            <a:schemeClr val="dk1"/>
          </a:effectRef>
          <a:fontRef idx="minor">
            <a:schemeClr val="lt1"/>
          </a:fontRef>
        </p:style>
        <p:txBody>
          <a:bodyPr spcFirstLastPara="1" wrap="square" lIns="68575" tIns="34275" rIns="68575" bIns="34275" anchor="t" anchorCtr="0">
            <a:noAutofit/>
          </a:bodyPr>
          <a:lstStyle/>
          <a:p>
            <a:pPr marL="0" indent="0" algn="ctr"/>
            <a:r>
              <a:rPr lang="en" sz="8000" dirty="0">
                <a:latin typeface="Nunito ExtraBold"/>
                <a:sym typeface="Nunito ExtraBold"/>
              </a:rPr>
              <a:t>Matthew</a:t>
            </a:r>
            <a:endParaRPr sz="8000" dirty="0">
              <a:latin typeface="Nunito ExtraBold"/>
              <a:sym typeface="Nunito ExtraBold"/>
            </a:endParaRPr>
          </a:p>
          <a:p>
            <a:pPr marL="0" indent="0" algn="ctr"/>
            <a:r>
              <a:rPr lang="en" sz="8000" dirty="0">
                <a:latin typeface="Nunito ExtraBold"/>
                <a:sym typeface="Nunito ExtraBold"/>
              </a:rPr>
              <a:t>20 : 26-27</a:t>
            </a:r>
            <a:endParaRPr sz="8000" dirty="0">
              <a:latin typeface="Nunito ExtraBold"/>
              <a:sym typeface="Nunito ExtraBold"/>
            </a:endParaRPr>
          </a:p>
        </p:txBody>
      </p:sp>
      <p:pic>
        <p:nvPicPr>
          <p:cNvPr id="2" name="Picture 1">
            <a:extLst>
              <a:ext uri="{FF2B5EF4-FFF2-40B4-BE49-F238E27FC236}">
                <a16:creationId xmlns:a16="http://schemas.microsoft.com/office/drawing/2014/main" id="{0D865824-5735-7A0D-7CDD-CCDAC0A2DFCE}"/>
              </a:ext>
            </a:extLst>
          </p:cNvPr>
          <p:cNvPicPr>
            <a:picLocks noChangeAspect="1"/>
          </p:cNvPicPr>
          <p:nvPr/>
        </p:nvPicPr>
        <p:blipFill rotWithShape="1">
          <a:blip r:embed="rId3"/>
          <a:srcRect b="8046"/>
          <a:stretch/>
        </p:blipFill>
        <p:spPr>
          <a:xfrm>
            <a:off x="6113408" y="0"/>
            <a:ext cx="2139840" cy="3035832"/>
          </a:xfrm>
          <a:prstGeom prst="rect">
            <a:avLst/>
          </a:prstGeom>
          <a:ln>
            <a:noFill/>
          </a:ln>
          <a:effectLst>
            <a:softEdge rad="112500"/>
          </a:effectLst>
        </p:spPr>
      </p:pic>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Shape 816"/>
        <p:cNvGrpSpPr/>
        <p:nvPr/>
      </p:nvGrpSpPr>
      <p:grpSpPr>
        <a:xfrm>
          <a:off x="0" y="0"/>
          <a:ext cx="0" cy="0"/>
          <a:chOff x="0" y="0"/>
          <a:chExt cx="0" cy="0"/>
        </a:xfrm>
      </p:grpSpPr>
      <p:sp>
        <p:nvSpPr>
          <p:cNvPr id="817" name="Google Shape;817;p86"/>
          <p:cNvSpPr txBox="1"/>
          <p:nvPr/>
        </p:nvSpPr>
        <p:spPr>
          <a:xfrm>
            <a:off x="0" y="2347832"/>
            <a:ext cx="7595935" cy="2893069"/>
          </a:xfrm>
          <a:prstGeom prst="rect">
            <a:avLst/>
          </a:prstGeom>
          <a:solidFill>
            <a:srgbClr val="0F2934"/>
          </a:solid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4400" dirty="0">
                <a:solidFill>
                  <a:schemeClr val="lt1"/>
                </a:solidFill>
                <a:latin typeface="Nunito SemiBold"/>
                <a:ea typeface="Nunito SemiBold"/>
                <a:cs typeface="Nunito SemiBold"/>
                <a:sym typeface="Nunito SemiBold"/>
              </a:rPr>
              <a:t>…He humbled Himself and became obedient to the point of death, even the death of the cross…</a:t>
            </a:r>
            <a:endParaRPr sz="4400" dirty="0">
              <a:solidFill>
                <a:schemeClr val="lt1"/>
              </a:solidFill>
              <a:latin typeface="Nunito SemiBold"/>
              <a:ea typeface="Nunito SemiBold"/>
              <a:cs typeface="Nunito SemiBold"/>
              <a:sym typeface="Nunito SemiBold"/>
            </a:endParaRPr>
          </a:p>
        </p:txBody>
      </p:sp>
      <p:sp>
        <p:nvSpPr>
          <p:cNvPr id="818" name="Google Shape;818;p86"/>
          <p:cNvSpPr txBox="1">
            <a:spLocks noGrp="1"/>
          </p:cNvSpPr>
          <p:nvPr>
            <p:ph type="subTitle" idx="1"/>
          </p:nvPr>
        </p:nvSpPr>
        <p:spPr>
          <a:xfrm>
            <a:off x="0" y="-10593"/>
            <a:ext cx="6898544" cy="2582343"/>
          </a:xfrm>
          <a:prstGeom prst="rect">
            <a:avLst/>
          </a:prstGeom>
          <a:solidFill>
            <a:srgbClr val="0F2934"/>
          </a:solidFill>
          <a:ln>
            <a:noFill/>
          </a:ln>
        </p:spPr>
        <p:style>
          <a:lnRef idx="2">
            <a:schemeClr val="dk1">
              <a:shade val="15000"/>
            </a:schemeClr>
          </a:lnRef>
          <a:fillRef idx="1">
            <a:schemeClr val="dk1"/>
          </a:fillRef>
          <a:effectRef idx="0">
            <a:schemeClr val="dk1"/>
          </a:effectRef>
          <a:fontRef idx="minor">
            <a:schemeClr val="lt1"/>
          </a:fontRef>
        </p:style>
        <p:txBody>
          <a:bodyPr spcFirstLastPara="1" wrap="square" lIns="68575" tIns="34275" rIns="68575" bIns="34275" anchor="t" anchorCtr="0">
            <a:noAutofit/>
          </a:bodyPr>
          <a:lstStyle/>
          <a:p>
            <a:pPr marL="0" indent="0" algn="ctr"/>
            <a:r>
              <a:rPr lang="en" sz="8000" dirty="0">
                <a:latin typeface="Nunito ExtraBold"/>
                <a:sym typeface="Nunito ExtraBold"/>
              </a:rPr>
              <a:t>Philippians</a:t>
            </a:r>
            <a:endParaRPr sz="8000" dirty="0">
              <a:latin typeface="Nunito ExtraBold"/>
              <a:sym typeface="Nunito ExtraBold"/>
            </a:endParaRPr>
          </a:p>
          <a:p>
            <a:pPr marL="0" indent="0" algn="ctr"/>
            <a:r>
              <a:rPr lang="en" sz="8000" dirty="0">
                <a:latin typeface="Nunito ExtraBold"/>
                <a:sym typeface="Nunito ExtraBold"/>
              </a:rPr>
              <a:t>2:5-11</a:t>
            </a:r>
            <a:endParaRPr sz="8000" dirty="0">
              <a:latin typeface="Nunito ExtraBold"/>
              <a:sym typeface="Nunito ExtraBold"/>
            </a:endParaRPr>
          </a:p>
        </p:txBody>
      </p:sp>
      <p:pic>
        <p:nvPicPr>
          <p:cNvPr id="3" name="Picture 2">
            <a:extLst>
              <a:ext uri="{FF2B5EF4-FFF2-40B4-BE49-F238E27FC236}">
                <a16:creationId xmlns:a16="http://schemas.microsoft.com/office/drawing/2014/main" id="{D03BDB6E-38A3-C1C7-BD48-E66BD24A4AD8}"/>
              </a:ext>
            </a:extLst>
          </p:cNvPr>
          <p:cNvPicPr>
            <a:picLocks noChangeAspect="1"/>
          </p:cNvPicPr>
          <p:nvPr/>
        </p:nvPicPr>
        <p:blipFill>
          <a:blip r:embed="rId3"/>
          <a:stretch>
            <a:fillRect/>
          </a:stretch>
        </p:blipFill>
        <p:spPr>
          <a:xfrm>
            <a:off x="6067665" y="-149773"/>
            <a:ext cx="3056540" cy="3056540"/>
          </a:xfrm>
          <a:prstGeom prst="ellipse">
            <a:avLst/>
          </a:prstGeom>
          <a:ln>
            <a:noFill/>
          </a:ln>
          <a:effectLst>
            <a:softEdge rad="112500"/>
          </a:effectLst>
        </p:spPr>
      </p:pic>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Shape 822"/>
        <p:cNvGrpSpPr/>
        <p:nvPr/>
      </p:nvGrpSpPr>
      <p:grpSpPr>
        <a:xfrm>
          <a:off x="0" y="0"/>
          <a:ext cx="0" cy="0"/>
          <a:chOff x="0" y="0"/>
          <a:chExt cx="0" cy="0"/>
        </a:xfrm>
      </p:grpSpPr>
      <p:sp>
        <p:nvSpPr>
          <p:cNvPr id="824" name="Google Shape;824;p87"/>
          <p:cNvSpPr txBox="1">
            <a:spLocks noGrp="1"/>
          </p:cNvSpPr>
          <p:nvPr>
            <p:ph type="subTitle" idx="1"/>
          </p:nvPr>
        </p:nvSpPr>
        <p:spPr>
          <a:xfrm>
            <a:off x="4031112" y="-1"/>
            <a:ext cx="5112888" cy="2443655"/>
          </a:xfrm>
          <a:prstGeom prst="rect">
            <a:avLst/>
          </a:prstGeom>
          <a:solidFill>
            <a:srgbClr val="0F2934"/>
          </a:solidFill>
          <a:ln>
            <a:noFill/>
          </a:ln>
        </p:spPr>
        <p:style>
          <a:lnRef idx="2">
            <a:schemeClr val="dk1">
              <a:shade val="15000"/>
            </a:schemeClr>
          </a:lnRef>
          <a:fillRef idx="1">
            <a:schemeClr val="dk1"/>
          </a:fillRef>
          <a:effectRef idx="0">
            <a:schemeClr val="dk1"/>
          </a:effectRef>
          <a:fontRef idx="minor">
            <a:schemeClr val="lt1"/>
          </a:fontRef>
        </p:style>
        <p:txBody>
          <a:bodyPr spcFirstLastPara="1" wrap="square" lIns="68575" tIns="34275" rIns="68575" bIns="34275" anchor="t" anchorCtr="0">
            <a:noAutofit/>
          </a:bodyPr>
          <a:lstStyle/>
          <a:p>
            <a:pPr marL="0" indent="0" algn="ctr"/>
            <a:r>
              <a:rPr lang="en" sz="8000" dirty="0">
                <a:latin typeface="Nunito ExtraBold"/>
                <a:sym typeface="Nunito ExtraBold"/>
              </a:rPr>
              <a:t>Matthew </a:t>
            </a:r>
            <a:endParaRPr sz="8000" dirty="0">
              <a:latin typeface="Nunito ExtraBold"/>
              <a:sym typeface="Nunito ExtraBold"/>
            </a:endParaRPr>
          </a:p>
          <a:p>
            <a:pPr marL="0" indent="0" algn="ctr"/>
            <a:r>
              <a:rPr lang="en" sz="8000" dirty="0">
                <a:latin typeface="Nunito ExtraBold"/>
                <a:sym typeface="Nunito ExtraBold"/>
              </a:rPr>
              <a:t>11 : 11</a:t>
            </a:r>
            <a:endParaRPr sz="8000" dirty="0">
              <a:latin typeface="Nunito ExtraBold"/>
              <a:sym typeface="Nunito ExtraBold"/>
            </a:endParaRPr>
          </a:p>
        </p:txBody>
      </p:sp>
      <p:sp>
        <p:nvSpPr>
          <p:cNvPr id="823" name="Google Shape;823;p87"/>
          <p:cNvSpPr txBox="1"/>
          <p:nvPr/>
        </p:nvSpPr>
        <p:spPr>
          <a:xfrm>
            <a:off x="0" y="2527098"/>
            <a:ext cx="7220607" cy="2723792"/>
          </a:xfrm>
          <a:prstGeom prst="rect">
            <a:avLst/>
          </a:prstGeom>
          <a:solidFill>
            <a:srgbClr val="0F2934"/>
          </a:solid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3300" dirty="0">
                <a:solidFill>
                  <a:schemeClr val="lt1"/>
                </a:solidFill>
                <a:latin typeface="Nunito SemiBold"/>
                <a:ea typeface="Nunito SemiBold"/>
                <a:cs typeface="Nunito SemiBold"/>
                <a:sym typeface="Nunito SemiBold"/>
              </a:rPr>
              <a:t>Assuredly, I say to you, among those born of women there has not risen one greater than John the Baptist; but he who is least in the kingdom of heaven is greater than he</a:t>
            </a:r>
            <a:endParaRPr sz="3300" dirty="0">
              <a:solidFill>
                <a:schemeClr val="lt1"/>
              </a:solidFill>
              <a:latin typeface="Nunito SemiBold"/>
              <a:ea typeface="Nunito SemiBold"/>
              <a:cs typeface="Nunito SemiBold"/>
              <a:sym typeface="Nunito SemiBold"/>
            </a:endParaRPr>
          </a:p>
        </p:txBody>
      </p:sp>
      <p:pic>
        <p:nvPicPr>
          <p:cNvPr id="3" name="Picture 2">
            <a:extLst>
              <a:ext uri="{FF2B5EF4-FFF2-40B4-BE49-F238E27FC236}">
                <a16:creationId xmlns:a16="http://schemas.microsoft.com/office/drawing/2014/main" id="{9456A29E-ED68-8AE0-8EED-49B276C53FF7}"/>
              </a:ext>
            </a:extLst>
          </p:cNvPr>
          <p:cNvPicPr>
            <a:picLocks noChangeAspect="1"/>
          </p:cNvPicPr>
          <p:nvPr/>
        </p:nvPicPr>
        <p:blipFill>
          <a:blip r:embed="rId3"/>
          <a:stretch>
            <a:fillRect/>
          </a:stretch>
        </p:blipFill>
        <p:spPr>
          <a:xfrm>
            <a:off x="6571808" y="2432212"/>
            <a:ext cx="2735254" cy="2735254"/>
          </a:xfrm>
          <a:prstGeom prst="rect">
            <a:avLst/>
          </a:prstGeom>
        </p:spPr>
      </p:pic>
      <p:pic>
        <p:nvPicPr>
          <p:cNvPr id="2" name="Picture 1">
            <a:extLst>
              <a:ext uri="{FF2B5EF4-FFF2-40B4-BE49-F238E27FC236}">
                <a16:creationId xmlns:a16="http://schemas.microsoft.com/office/drawing/2014/main" id="{09E4652C-C997-E8E6-328A-7EF9B18CC30F}"/>
              </a:ext>
            </a:extLst>
          </p:cNvPr>
          <p:cNvPicPr>
            <a:picLocks noChangeAspect="1"/>
          </p:cNvPicPr>
          <p:nvPr/>
        </p:nvPicPr>
        <p:blipFill>
          <a:blip r:embed="rId4"/>
          <a:stretch>
            <a:fillRect/>
          </a:stretch>
        </p:blipFill>
        <p:spPr>
          <a:xfrm>
            <a:off x="260903" y="0"/>
            <a:ext cx="2311290" cy="2735254"/>
          </a:xfrm>
          <a:prstGeom prst="rect">
            <a:avLst/>
          </a:prstGeom>
        </p:spPr>
      </p:pic>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828"/>
        <p:cNvGrpSpPr/>
        <p:nvPr/>
      </p:nvGrpSpPr>
      <p:grpSpPr>
        <a:xfrm>
          <a:off x="0" y="0"/>
          <a:ext cx="0" cy="0"/>
          <a:chOff x="0" y="0"/>
          <a:chExt cx="0" cy="0"/>
        </a:xfrm>
      </p:grpSpPr>
      <p:sp>
        <p:nvSpPr>
          <p:cNvPr id="829" name="Google Shape;829;p88"/>
          <p:cNvSpPr txBox="1">
            <a:spLocks noGrp="1"/>
          </p:cNvSpPr>
          <p:nvPr>
            <p:ph type="ctrTitle"/>
          </p:nvPr>
        </p:nvSpPr>
        <p:spPr>
          <a:xfrm flipH="1">
            <a:off x="0" y="3197713"/>
            <a:ext cx="9144000" cy="1945787"/>
          </a:xfrm>
          <a:prstGeom prst="rect">
            <a:avLst/>
          </a:prstGeom>
          <a:solidFill>
            <a:schemeClr val="accent2">
              <a:lumMod val="75000"/>
              <a:lumOff val="25000"/>
              <a:alpha val="83000"/>
            </a:schemeClr>
          </a:solidFill>
        </p:spPr>
        <p:txBody>
          <a:bodyPr spcFirstLastPara="1" wrap="square" lIns="68575" tIns="34275" rIns="68575" bIns="34275" anchor="ctr" anchorCtr="0">
            <a:noAutofit/>
          </a:bodyPr>
          <a:lstStyle/>
          <a:p>
            <a:pPr marL="0" lvl="0" indent="0" algn="ctr" rtl="0">
              <a:spcBef>
                <a:spcPts val="0"/>
              </a:spcBef>
              <a:spcAft>
                <a:spcPts val="0"/>
              </a:spcAft>
              <a:buNone/>
            </a:pPr>
            <a:r>
              <a:rPr lang="en" sz="5400" dirty="0"/>
              <a:t>As we humble ourselves, He exalts us. God gives grace to the humble. Great promise.</a:t>
            </a:r>
            <a:endParaRPr sz="5400" dirty="0"/>
          </a:p>
        </p:txBody>
      </p:sp>
    </p:spTree>
  </p:cSld>
  <p:clrMapOvr>
    <a:masterClrMapping/>
  </p:clrMapOvr>
</p:sld>
</file>

<file path=ppt/theme/theme1.xml><?xml version="1.0" encoding="utf-8"?>
<a:theme xmlns:a="http://schemas.openxmlformats.org/drawingml/2006/main" name="Elegant waves by slidesgo">
  <a:themeElements>
    <a:clrScheme name="Personalizado 1">
      <a:dk1>
        <a:srgbClr val="00072D"/>
      </a:dk1>
      <a:lt1>
        <a:srgbClr val="FFFFFF"/>
      </a:lt1>
      <a:dk2>
        <a:srgbClr val="FFFFFF"/>
      </a:dk2>
      <a:lt2>
        <a:srgbClr val="FFFFFF"/>
      </a:lt2>
      <a:accent1>
        <a:srgbClr val="0C2E3A"/>
      </a:accent1>
      <a:accent2>
        <a:srgbClr val="110F16"/>
      </a:accent2>
      <a:accent3>
        <a:srgbClr val="0A2472"/>
      </a:accent3>
      <a:accent4>
        <a:srgbClr val="001C55"/>
      </a:accent4>
      <a:accent5>
        <a:srgbClr val="FFFFFF"/>
      </a:accent5>
      <a:accent6>
        <a:srgbClr val="FFFFFF"/>
      </a:accent6>
      <a:hlink>
        <a:srgbClr val="FFFFFF"/>
      </a:hlink>
      <a:folHlink>
        <a:srgbClr val="FFFFF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4BDEFCAAD4F72547B776048F143C6F83" ma:contentTypeVersion="13" ma:contentTypeDescription="Create a new document." ma:contentTypeScope="" ma:versionID="0806948b1ec27a36d16aac85a5ac1999">
  <xsd:schema xmlns:xsd="http://www.w3.org/2001/XMLSchema" xmlns:xs="http://www.w3.org/2001/XMLSchema" xmlns:p="http://schemas.microsoft.com/office/2006/metadata/properties" xmlns:ns2="5620283e-d191-45ef-900c-2941300163fc" xmlns:ns3="06066cf0-36ab-4043-aa1b-027dde327c9d" targetNamespace="http://schemas.microsoft.com/office/2006/metadata/properties" ma:root="true" ma:fieldsID="c79b7d1f786b9c67f84e9c608e25a0ee" ns2:_="" ns3:_="">
    <xsd:import namespace="5620283e-d191-45ef-900c-2941300163fc"/>
    <xsd:import namespace="06066cf0-36ab-4043-aa1b-027dde327c9d"/>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OCR" minOccurs="0"/>
                <xsd:element ref="ns2:MediaServiceBillingMetadata" minOccurs="0"/>
                <xsd:element ref="ns2:Link"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620283e-d191-45ef-900c-2941300163f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lcf76f155ced4ddcb4097134ff3c332f" ma:index="16" nillable="true" ma:taxonomy="true" ma:internalName="lcf76f155ced4ddcb4097134ff3c332f" ma:taxonomyFieldName="MediaServiceImageTags" ma:displayName="Image Tags" ma:readOnly="false" ma:fieldId="{5cf76f15-5ced-4ddc-b409-7134ff3c332f}" ma:taxonomyMulti="true" ma:sspId="c736e042-a69a-4ad9-84ce-35ffcdbbd1cf" ma:termSetId="09814cd3-568e-fe90-9814-8d621ff8fb84" ma:anchorId="fba54fb3-c3e1-fe81-a776-ca4b69148c4d" ma:open="true" ma:isKeyword="false">
      <xsd:complexType>
        <xsd:sequence>
          <xsd:element ref="pc:Terms" minOccurs="0" maxOccurs="1"/>
        </xsd:sequence>
      </xsd:complexType>
    </xsd:element>
    <xsd:element name="MediaServiceOCR" ma:index="18" nillable="true" ma:displayName="Extracted Text" ma:internalName="MediaServiceOCR" ma:readOnly="true">
      <xsd:simpleType>
        <xsd:restriction base="dms:Note">
          <xsd:maxLength value="255"/>
        </xsd:restriction>
      </xsd:simpleType>
    </xsd:element>
    <xsd:element name="MediaServiceBillingMetadata" ma:index="19" nillable="true" ma:displayName="MediaServiceBillingMetadata" ma:hidden="true" ma:internalName="MediaServiceBillingMetadata" ma:readOnly="true">
      <xsd:simpleType>
        <xsd:restriction base="dms:Note"/>
      </xsd:simpleType>
    </xsd:element>
    <xsd:element name="Link" ma:index="20" nillable="true" ma:displayName="Link" ma:format="Hyperlink" ma:internalName="Link">
      <xsd:complexType>
        <xsd:complexContent>
          <xsd:extension base="dms:URL">
            <xsd:sequence>
              <xsd:element name="Url" type="dms:ValidUrl" minOccurs="0" nillable="true"/>
              <xsd:element name="Description" type="xsd:string"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06066cf0-36ab-4043-aa1b-027dde327c9d" elementFormDefault="qualified">
    <xsd:import namespace="http://schemas.microsoft.com/office/2006/documentManagement/types"/>
    <xsd:import namespace="http://schemas.microsoft.com/office/infopath/2007/PartnerControls"/>
    <xsd:element name="TaxCatchAll" ma:index="17" nillable="true" ma:displayName="Taxonomy Catch All Column" ma:hidden="true" ma:list="{cbf7fe25-7622-4bdc-ba98-4eba45ec3afb}" ma:internalName="TaxCatchAll" ma:showField="CatchAllData" ma:web="06066cf0-36ab-4043-aa1b-027dde327c9d">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5620283e-d191-45ef-900c-2941300163fc">
      <Terms xmlns="http://schemas.microsoft.com/office/infopath/2007/PartnerControls"/>
    </lcf76f155ced4ddcb4097134ff3c332f>
    <TaxCatchAll xmlns="06066cf0-36ab-4043-aa1b-027dde327c9d" xsi:nil="true"/>
    <Link xmlns="5620283e-d191-45ef-900c-2941300163fc">
      <Url xsi:nil="true"/>
      <Description xsi:nil="true"/>
    </Link>
  </documentManagement>
</p:properties>
</file>

<file path=customXml/itemProps1.xml><?xml version="1.0" encoding="utf-8"?>
<ds:datastoreItem xmlns:ds="http://schemas.openxmlformats.org/officeDocument/2006/customXml" ds:itemID="{79E220BC-FC4E-4806-A3C4-7766DCDB5938}"/>
</file>

<file path=customXml/itemProps2.xml><?xml version="1.0" encoding="utf-8"?>
<ds:datastoreItem xmlns:ds="http://schemas.openxmlformats.org/officeDocument/2006/customXml" ds:itemID="{3865876A-55A0-4670-8C38-1C42A46D4958}"/>
</file>

<file path=customXml/itemProps3.xml><?xml version="1.0" encoding="utf-8"?>
<ds:datastoreItem xmlns:ds="http://schemas.openxmlformats.org/officeDocument/2006/customXml" ds:itemID="{EA3B1EDC-E398-40E6-8D3C-BEC1E25A6735}"/>
</file>

<file path=docProps/app.xml><?xml version="1.0" encoding="utf-8"?>
<Properties xmlns="http://schemas.openxmlformats.org/officeDocument/2006/extended-properties" xmlns:vt="http://schemas.openxmlformats.org/officeDocument/2006/docPropsVTypes">
  <TotalTime>182</TotalTime>
  <Words>2013</Words>
  <Application>Microsoft Office PowerPoint</Application>
  <PresentationFormat>On-screen Show (16:9)</PresentationFormat>
  <Paragraphs>292</Paragraphs>
  <Slides>81</Slides>
  <Notes>78</Notes>
  <HiddenSlides>0</HiddenSlides>
  <MMClips>0</MMClips>
  <ScaleCrop>false</ScaleCrop>
  <HeadingPairs>
    <vt:vector size="6" baseType="variant">
      <vt:variant>
        <vt:lpstr>Fonts Used</vt:lpstr>
      </vt:variant>
      <vt:variant>
        <vt:i4>13</vt:i4>
      </vt:variant>
      <vt:variant>
        <vt:lpstr>Theme</vt:lpstr>
      </vt:variant>
      <vt:variant>
        <vt:i4>1</vt:i4>
      </vt:variant>
      <vt:variant>
        <vt:lpstr>Slide Titles</vt:lpstr>
      </vt:variant>
      <vt:variant>
        <vt:i4>81</vt:i4>
      </vt:variant>
    </vt:vector>
  </HeadingPairs>
  <TitlesOfParts>
    <vt:vector size="95" baseType="lpstr">
      <vt:lpstr>Nunito SemiBold</vt:lpstr>
      <vt:lpstr>Calibri</vt:lpstr>
      <vt:lpstr>Nunito Sans SemiBold</vt:lpstr>
      <vt:lpstr>Roboto</vt:lpstr>
      <vt:lpstr>Nunito Sans ExtraBold</vt:lpstr>
      <vt:lpstr>Squada One</vt:lpstr>
      <vt:lpstr>Roboto Slab Light</vt:lpstr>
      <vt:lpstr>Nunito Sans</vt:lpstr>
      <vt:lpstr>Roboto Light</vt:lpstr>
      <vt:lpstr>Nunito</vt:lpstr>
      <vt:lpstr>Arial</vt:lpstr>
      <vt:lpstr>Roboto Slab</vt:lpstr>
      <vt:lpstr>Nunito ExtraBold</vt:lpstr>
      <vt:lpstr>Elegant waves by slidesgo</vt:lpstr>
      <vt:lpstr>Children of the Kingdom</vt:lpstr>
      <vt:lpstr>Children of the Kingdom</vt:lpstr>
      <vt:lpstr>Matthew 17-20 Lord’s special instruction to the Twelve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Matthew 18 Cornerstone for the church</vt:lpstr>
      <vt:lpstr>Matthew 18 Cornerstone for the church</vt:lpstr>
      <vt:lpstr>Matthew 18 Cornerstone for the church</vt:lpstr>
      <vt:lpstr>Matthew 18 Cornerstone for the church</vt:lpstr>
      <vt:lpstr>Matthew 18 Cornerstone for the church</vt:lpstr>
      <vt:lpstr>Matthew 18 Cornerstone for the church</vt:lpstr>
      <vt:lpstr>Who then is greatest in the kingdom of heaven?</vt:lpstr>
      <vt:lpstr>PowerPoint Presentation</vt:lpstr>
      <vt:lpstr>PowerPoint Presentation</vt:lpstr>
      <vt:lpstr>Childlikeness of the believer</vt:lpstr>
      <vt:lpstr>At that time the disciples came to Jesus, saying, “Who then is greatest in the kingdom of heaven?”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Then Jesus called a little child to Him, set him in the midst of them,</vt:lpstr>
      <vt:lpstr>And Jesus, perceiving the thought of their heart, took a little child and set him by Him            </vt:lpstr>
      <vt:lpstr>PowerPoint Presentation</vt:lpstr>
      <vt:lpstr>PowerPoint Presentation</vt:lpstr>
      <vt:lpstr>PowerPoint Presentation</vt:lpstr>
      <vt:lpstr>PowerPoint Presentation</vt:lpstr>
      <vt:lpstr>PowerPoint Presentation</vt:lpstr>
      <vt:lpstr>PowerPoint Presentation</vt:lpstr>
      <vt:lpstr>Jesus is not talking about…</vt:lpstr>
      <vt:lpstr>Jesus is talking about…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Sense of inadequacy triggered by the conviction of sin, and a bankruptcy of personal character</vt:lpstr>
      <vt:lpstr>PowerPoint Presentation</vt:lpstr>
      <vt:lpstr>PowerPoint Presentation</vt:lpstr>
      <vt:lpstr>PowerPoint Presentation</vt:lpstr>
      <vt:lpstr>Matthew 10:37-39</vt:lpstr>
      <vt:lpstr>PowerPoint Presentation</vt:lpstr>
      <vt:lpstr>“O woman, great is your faith! Let it be to you as you desire.”  - Matthew 15:28</vt:lpstr>
      <vt:lpstr>To Enter the Kingdom</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As we humble ourselves, He exalts us. God gives grace to the humble. Great promise.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Children of the Kingdom</dc:title>
  <cp:lastModifiedBy>Bennifer C R</cp:lastModifiedBy>
  <cp:revision>13</cp:revision>
  <dcterms:modified xsi:type="dcterms:W3CDTF">2024-04-14T05:11:48Z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0x0101004BDEFCAAD4F72547B776048F143C6F83</vt:lpwstr>
  </property>
</Properties>
</file>