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2" r:id="rId4"/>
  </p:sldMasterIdLst>
  <p:notesMasterIdLst>
    <p:notesMasterId r:id="rId61"/>
  </p:notesMasterIdLst>
  <p:handoutMasterIdLst>
    <p:handoutMasterId r:id="rId62"/>
  </p:handoutMasterIdLst>
  <p:sldIdLst>
    <p:sldId id="259" r:id="rId5"/>
    <p:sldId id="273" r:id="rId6"/>
    <p:sldId id="274" r:id="rId7"/>
    <p:sldId id="275" r:id="rId8"/>
    <p:sldId id="276" r:id="rId9"/>
    <p:sldId id="277" r:id="rId10"/>
    <p:sldId id="278" r:id="rId11"/>
    <p:sldId id="279" r:id="rId12"/>
    <p:sldId id="280" r:id="rId13"/>
    <p:sldId id="281" r:id="rId14"/>
    <p:sldId id="282" r:id="rId15"/>
    <p:sldId id="283" r:id="rId16"/>
    <p:sldId id="285" r:id="rId17"/>
    <p:sldId id="336" r:id="rId18"/>
    <p:sldId id="337" r:id="rId19"/>
    <p:sldId id="338" r:id="rId20"/>
    <p:sldId id="339" r:id="rId21"/>
    <p:sldId id="335" r:id="rId22"/>
    <p:sldId id="286" r:id="rId23"/>
    <p:sldId id="322" r:id="rId24"/>
    <p:sldId id="323" r:id="rId25"/>
    <p:sldId id="324" r:id="rId26"/>
    <p:sldId id="340" r:id="rId27"/>
    <p:sldId id="326" r:id="rId28"/>
    <p:sldId id="341" r:id="rId29"/>
    <p:sldId id="328" r:id="rId30"/>
    <p:sldId id="329" r:id="rId31"/>
    <p:sldId id="330" r:id="rId32"/>
    <p:sldId id="331" r:id="rId33"/>
    <p:sldId id="342" r:id="rId34"/>
    <p:sldId id="333" r:id="rId35"/>
    <p:sldId id="343" r:id="rId36"/>
    <p:sldId id="288" r:id="rId37"/>
    <p:sldId id="287" r:id="rId38"/>
    <p:sldId id="344" r:id="rId39"/>
    <p:sldId id="290" r:id="rId40"/>
    <p:sldId id="291" r:id="rId41"/>
    <p:sldId id="292" r:id="rId42"/>
    <p:sldId id="293" r:id="rId43"/>
    <p:sldId id="294" r:id="rId44"/>
    <p:sldId id="295" r:id="rId45"/>
    <p:sldId id="296" r:id="rId46"/>
    <p:sldId id="297" r:id="rId47"/>
    <p:sldId id="345" r:id="rId48"/>
    <p:sldId id="299" r:id="rId49"/>
    <p:sldId id="300" r:id="rId50"/>
    <p:sldId id="346" r:id="rId51"/>
    <p:sldId id="347" r:id="rId52"/>
    <p:sldId id="303" r:id="rId53"/>
    <p:sldId id="304" r:id="rId54"/>
    <p:sldId id="305" r:id="rId55"/>
    <p:sldId id="306" r:id="rId56"/>
    <p:sldId id="307" r:id="rId57"/>
    <p:sldId id="308" r:id="rId58"/>
    <p:sldId id="348" r:id="rId59"/>
    <p:sldId id="310" r:id="rId60"/>
  </p:sldIdLst>
  <p:sldSz cx="12192000" cy="6858000"/>
  <p:notesSz cx="6858000" cy="9144000"/>
  <p:defaultTextStyle>
    <a:defPPr rtl="0">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CFD09C"/>
    <a:srgbClr val="682344"/>
    <a:srgbClr val="879823"/>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E5EA8C7-EB26-4318-A74C-8E093C05404D}" v="83" dt="2024-09-22T04:57:50.6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404" autoAdjust="0"/>
  </p:normalViewPr>
  <p:slideViewPr>
    <p:cSldViewPr snapToGrid="0">
      <p:cViewPr varScale="1">
        <p:scale>
          <a:sx n="71" d="100"/>
          <a:sy n="71" d="100"/>
        </p:scale>
        <p:origin x="412" y="48"/>
      </p:cViewPr>
      <p:guideLst/>
    </p:cSldViewPr>
  </p:slideViewPr>
  <p:outlineViewPr>
    <p:cViewPr>
      <p:scale>
        <a:sx n="33" d="100"/>
        <a:sy n="33" d="100"/>
      </p:scale>
      <p:origin x="0" y="-5880"/>
    </p:cViewPr>
  </p:outlin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presProps" Target="presProps.xml"/><Relationship Id="rId68"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tableStyles" Target="tableStyles.xml"/><Relationship Id="rId5" Type="http://schemas.openxmlformats.org/officeDocument/2006/relationships/slide" Target="slides/slide1.xml"/><Relationship Id="rId61" Type="http://schemas.openxmlformats.org/officeDocument/2006/relationships/notesMaster" Target="notesMasters/notesMaster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ifer C R" userId="68e623b6350794f8" providerId="LiveId" clId="{AE5EA8C7-EB26-4318-A74C-8E093C05404D}"/>
    <pc:docChg chg="undo redo custSel addSld delSld modSld sldOrd">
      <pc:chgData name="Bennifer C R" userId="68e623b6350794f8" providerId="LiveId" clId="{AE5EA8C7-EB26-4318-A74C-8E093C05404D}" dt="2024-09-22T05:10:10.333" v="1680" actId="20577"/>
      <pc:docMkLst>
        <pc:docMk/>
      </pc:docMkLst>
      <pc:sldChg chg="addSp modSp mod">
        <pc:chgData name="Bennifer C R" userId="68e623b6350794f8" providerId="LiveId" clId="{AE5EA8C7-EB26-4318-A74C-8E093C05404D}" dt="2024-09-22T04:59:51.375" v="1674" actId="403"/>
        <pc:sldMkLst>
          <pc:docMk/>
          <pc:sldMk cId="732293291" sldId="259"/>
        </pc:sldMkLst>
        <pc:spChg chg="mod">
          <ac:chgData name="Bennifer C R" userId="68e623b6350794f8" providerId="LiveId" clId="{AE5EA8C7-EB26-4318-A74C-8E093C05404D}" dt="2024-09-22T02:12:42.347" v="503" actId="14838"/>
          <ac:spMkLst>
            <pc:docMk/>
            <pc:sldMk cId="732293291" sldId="259"/>
            <ac:spMk id="12" creationId="{5641905E-A352-B95E-B530-DCDDF3717E29}"/>
          </ac:spMkLst>
        </pc:spChg>
        <pc:spChg chg="add mod">
          <ac:chgData name="Bennifer C R" userId="68e623b6350794f8" providerId="LiveId" clId="{AE5EA8C7-EB26-4318-A74C-8E093C05404D}" dt="2024-09-22T01:09:09.502" v="272" actId="14100"/>
          <ac:spMkLst>
            <pc:docMk/>
            <pc:sldMk cId="732293291" sldId="259"/>
            <ac:spMk id="13" creationId="{B7C35FA2-CA88-E481-C1F1-E8581FA8C027}"/>
          </ac:spMkLst>
        </pc:spChg>
        <pc:spChg chg="mod">
          <ac:chgData name="Bennifer C R" userId="68e623b6350794f8" providerId="LiveId" clId="{AE5EA8C7-EB26-4318-A74C-8E093C05404D}" dt="2024-09-22T04:59:51.375" v="1674" actId="403"/>
          <ac:spMkLst>
            <pc:docMk/>
            <pc:sldMk cId="732293291" sldId="259"/>
            <ac:spMk id="16" creationId="{08AE3F82-8F0A-C172-8CB9-FE3F528D90DD}"/>
          </ac:spMkLst>
        </pc:spChg>
        <pc:picChg chg="mod">
          <ac:chgData name="Bennifer C R" userId="68e623b6350794f8" providerId="LiveId" clId="{AE5EA8C7-EB26-4318-A74C-8E093C05404D}" dt="2024-09-22T01:07:55.410" v="250" actId="1076"/>
          <ac:picMkLst>
            <pc:docMk/>
            <pc:sldMk cId="732293291" sldId="259"/>
            <ac:picMk id="11" creationId="{DF479F78-05E3-B9CE-E187-B8FCA01F5741}"/>
          </ac:picMkLst>
        </pc:picChg>
      </pc:sldChg>
      <pc:sldChg chg="addSp modSp mod">
        <pc:chgData name="Bennifer C R" userId="68e623b6350794f8" providerId="LiveId" clId="{AE5EA8C7-EB26-4318-A74C-8E093C05404D}" dt="2024-09-20T21:46:43.352" v="29" actId="14100"/>
        <pc:sldMkLst>
          <pc:docMk/>
          <pc:sldMk cId="4210792299" sldId="278"/>
        </pc:sldMkLst>
        <pc:spChg chg="mod">
          <ac:chgData name="Bennifer C R" userId="68e623b6350794f8" providerId="LiveId" clId="{AE5EA8C7-EB26-4318-A74C-8E093C05404D}" dt="2024-09-20T21:45:16.181" v="13" actId="1076"/>
          <ac:spMkLst>
            <pc:docMk/>
            <pc:sldMk cId="4210792299" sldId="278"/>
            <ac:spMk id="8" creationId="{5B3075D2-1A14-247C-0353-BF6A5CE29842}"/>
          </ac:spMkLst>
        </pc:spChg>
        <pc:picChg chg="add mod">
          <ac:chgData name="Bennifer C R" userId="68e623b6350794f8" providerId="LiveId" clId="{AE5EA8C7-EB26-4318-A74C-8E093C05404D}" dt="2024-09-20T21:46:43.352" v="29" actId="14100"/>
          <ac:picMkLst>
            <pc:docMk/>
            <pc:sldMk cId="4210792299" sldId="278"/>
            <ac:picMk id="2" creationId="{9CBFB159-679A-FFDC-740E-8BC47784780F}"/>
          </ac:picMkLst>
        </pc:picChg>
      </pc:sldChg>
      <pc:sldChg chg="addSp delSp modSp mod modClrScheme chgLayout">
        <pc:chgData name="Bennifer C R" userId="68e623b6350794f8" providerId="LiveId" clId="{AE5EA8C7-EB26-4318-A74C-8E093C05404D}" dt="2024-09-20T21:49:31.427" v="80" actId="1076"/>
        <pc:sldMkLst>
          <pc:docMk/>
          <pc:sldMk cId="3564865074" sldId="279"/>
        </pc:sldMkLst>
        <pc:spChg chg="mod ord">
          <ac:chgData name="Bennifer C R" userId="68e623b6350794f8" providerId="LiveId" clId="{AE5EA8C7-EB26-4318-A74C-8E093C05404D}" dt="2024-09-20T21:49:31.427" v="80" actId="1076"/>
          <ac:spMkLst>
            <pc:docMk/>
            <pc:sldMk cId="3564865074" sldId="279"/>
            <ac:spMk id="8" creationId="{5B3075D2-1A14-247C-0353-BF6A5CE29842}"/>
          </ac:spMkLst>
        </pc:spChg>
        <pc:spChg chg="add mod">
          <ac:chgData name="Bennifer C R" userId="68e623b6350794f8" providerId="LiveId" clId="{AE5EA8C7-EB26-4318-A74C-8E093C05404D}" dt="2024-09-20T21:48:45.502" v="59" actId="122"/>
          <ac:spMkLst>
            <pc:docMk/>
            <pc:sldMk cId="3564865074" sldId="279"/>
            <ac:spMk id="13" creationId="{F1F3F63F-F4D8-C2F7-CE28-1D3FC7BCEA0B}"/>
          </ac:spMkLst>
        </pc:spChg>
        <pc:spChg chg="add del mod">
          <ac:chgData name="Bennifer C R" userId="68e623b6350794f8" providerId="LiveId" clId="{AE5EA8C7-EB26-4318-A74C-8E093C05404D}" dt="2024-09-20T21:47:56.861" v="32" actId="478"/>
          <ac:spMkLst>
            <pc:docMk/>
            <pc:sldMk cId="3564865074" sldId="279"/>
            <ac:spMk id="15" creationId="{717A52BC-D4EF-C8F5-4C8E-A2E7410B37CA}"/>
          </ac:spMkLst>
        </pc:spChg>
        <pc:spChg chg="add del mod">
          <ac:chgData name="Bennifer C R" userId="68e623b6350794f8" providerId="LiveId" clId="{AE5EA8C7-EB26-4318-A74C-8E093C05404D}" dt="2024-09-20T21:47:56.861" v="32" actId="478"/>
          <ac:spMkLst>
            <pc:docMk/>
            <pc:sldMk cId="3564865074" sldId="279"/>
            <ac:spMk id="17" creationId="{4954DB6A-728F-6D86-BF17-EFE3797CB931}"/>
          </ac:spMkLst>
        </pc:spChg>
        <pc:spChg chg="add del mod">
          <ac:chgData name="Bennifer C R" userId="68e623b6350794f8" providerId="LiveId" clId="{AE5EA8C7-EB26-4318-A74C-8E093C05404D}" dt="2024-09-20T21:47:56.861" v="32" actId="478"/>
          <ac:spMkLst>
            <pc:docMk/>
            <pc:sldMk cId="3564865074" sldId="279"/>
            <ac:spMk id="19" creationId="{7B44F299-B707-1DDE-71B7-815CD33BE36E}"/>
          </ac:spMkLst>
        </pc:spChg>
        <pc:picChg chg="add mod">
          <ac:chgData name="Bennifer C R" userId="68e623b6350794f8" providerId="LiveId" clId="{AE5EA8C7-EB26-4318-A74C-8E093C05404D}" dt="2024-09-20T21:49:05.675" v="69" actId="14100"/>
          <ac:picMkLst>
            <pc:docMk/>
            <pc:sldMk cId="3564865074" sldId="279"/>
            <ac:picMk id="2" creationId="{2D0F2218-63F5-DB25-EBAF-34A493635499}"/>
          </ac:picMkLst>
        </pc:picChg>
      </pc:sldChg>
      <pc:sldChg chg="addSp delSp modSp mod modClrScheme chgLayout">
        <pc:chgData name="Bennifer C R" userId="68e623b6350794f8" providerId="LiveId" clId="{AE5EA8C7-EB26-4318-A74C-8E093C05404D}" dt="2024-09-20T21:52:03.802" v="109" actId="122"/>
        <pc:sldMkLst>
          <pc:docMk/>
          <pc:sldMk cId="3447095167" sldId="280"/>
        </pc:sldMkLst>
        <pc:spChg chg="add mod">
          <ac:chgData name="Bennifer C R" userId="68e623b6350794f8" providerId="LiveId" clId="{AE5EA8C7-EB26-4318-A74C-8E093C05404D}" dt="2024-09-20T21:51:44.925" v="99" actId="1076"/>
          <ac:spMkLst>
            <pc:docMk/>
            <pc:sldMk cId="3447095167" sldId="280"/>
            <ac:spMk id="3" creationId="{E3BBF993-0C8C-E3B3-6392-3FFDDF7E9BE9}"/>
          </ac:spMkLst>
        </pc:spChg>
        <pc:spChg chg="mod ord">
          <ac:chgData name="Bennifer C R" userId="68e623b6350794f8" providerId="LiveId" clId="{AE5EA8C7-EB26-4318-A74C-8E093C05404D}" dt="2024-09-20T21:52:03.802" v="109" actId="122"/>
          <ac:spMkLst>
            <pc:docMk/>
            <pc:sldMk cId="3447095167" sldId="280"/>
            <ac:spMk id="8" creationId="{5B3075D2-1A14-247C-0353-BF6A5CE29842}"/>
          </ac:spMkLst>
        </pc:spChg>
        <pc:spChg chg="add del mod">
          <ac:chgData name="Bennifer C R" userId="68e623b6350794f8" providerId="LiveId" clId="{AE5EA8C7-EB26-4318-A74C-8E093C05404D}" dt="2024-09-20T21:51:04.592" v="89" actId="478"/>
          <ac:spMkLst>
            <pc:docMk/>
            <pc:sldMk cId="3447095167" sldId="280"/>
            <ac:spMk id="13" creationId="{B8C036F1-3907-03E6-E1F5-D22799D2A9AF}"/>
          </ac:spMkLst>
        </pc:spChg>
        <pc:spChg chg="add del mod">
          <ac:chgData name="Bennifer C R" userId="68e623b6350794f8" providerId="LiveId" clId="{AE5EA8C7-EB26-4318-A74C-8E093C05404D}" dt="2024-09-20T21:51:04.592" v="89" actId="478"/>
          <ac:spMkLst>
            <pc:docMk/>
            <pc:sldMk cId="3447095167" sldId="280"/>
            <ac:spMk id="15" creationId="{F8D8ACF2-667B-747E-5A52-8F43013EA85D}"/>
          </ac:spMkLst>
        </pc:spChg>
        <pc:spChg chg="add del mod">
          <ac:chgData name="Bennifer C R" userId="68e623b6350794f8" providerId="LiveId" clId="{AE5EA8C7-EB26-4318-A74C-8E093C05404D}" dt="2024-09-20T21:51:04.592" v="89" actId="478"/>
          <ac:spMkLst>
            <pc:docMk/>
            <pc:sldMk cId="3447095167" sldId="280"/>
            <ac:spMk id="17" creationId="{A498F8B9-E39D-4B0D-E686-F12D7509FEC5}"/>
          </ac:spMkLst>
        </pc:spChg>
        <pc:picChg chg="add mod modCrop">
          <ac:chgData name="Bennifer C R" userId="68e623b6350794f8" providerId="LiveId" clId="{AE5EA8C7-EB26-4318-A74C-8E093C05404D}" dt="2024-09-20T21:51:27.767" v="94" actId="14100"/>
          <ac:picMkLst>
            <pc:docMk/>
            <pc:sldMk cId="3447095167" sldId="280"/>
            <ac:picMk id="4" creationId="{0741B5F0-20AA-BC7A-BE0B-35E96DAF5A3B}"/>
          </ac:picMkLst>
        </pc:picChg>
      </pc:sldChg>
      <pc:sldChg chg="addSp delSp modSp mod">
        <pc:chgData name="Bennifer C R" userId="68e623b6350794f8" providerId="LiveId" clId="{AE5EA8C7-EB26-4318-A74C-8E093C05404D}" dt="2024-09-20T21:55:20.391" v="150" actId="1076"/>
        <pc:sldMkLst>
          <pc:docMk/>
          <pc:sldMk cId="3866814604" sldId="281"/>
        </pc:sldMkLst>
        <pc:spChg chg="add mod">
          <ac:chgData name="Bennifer C R" userId="68e623b6350794f8" providerId="LiveId" clId="{AE5EA8C7-EB26-4318-A74C-8E093C05404D}" dt="2024-09-20T21:55:04.513" v="142" actId="1076"/>
          <ac:spMkLst>
            <pc:docMk/>
            <pc:sldMk cId="3866814604" sldId="281"/>
            <ac:spMk id="4" creationId="{3F907F8B-6ED7-FBC9-4C1D-C1F787D9DE15}"/>
          </ac:spMkLst>
        </pc:spChg>
        <pc:spChg chg="mod">
          <ac:chgData name="Bennifer C R" userId="68e623b6350794f8" providerId="LiveId" clId="{AE5EA8C7-EB26-4318-A74C-8E093C05404D}" dt="2024-09-20T21:55:20.391" v="150" actId="1076"/>
          <ac:spMkLst>
            <pc:docMk/>
            <pc:sldMk cId="3866814604" sldId="281"/>
            <ac:spMk id="8" creationId="{5B3075D2-1A14-247C-0353-BF6A5CE29842}"/>
          </ac:spMkLst>
        </pc:spChg>
        <pc:spChg chg="add del">
          <ac:chgData name="Bennifer C R" userId="68e623b6350794f8" providerId="LiveId" clId="{AE5EA8C7-EB26-4318-A74C-8E093C05404D}" dt="2024-09-20T21:53:43.665" v="113" actId="478"/>
          <ac:spMkLst>
            <pc:docMk/>
            <pc:sldMk cId="3866814604" sldId="281"/>
            <ac:spMk id="13" creationId="{D27DB2E1-B0E1-7455-3E9F-54D580F226E6}"/>
          </ac:spMkLst>
        </pc:spChg>
        <pc:spChg chg="add del">
          <ac:chgData name="Bennifer C R" userId="68e623b6350794f8" providerId="LiveId" clId="{AE5EA8C7-EB26-4318-A74C-8E093C05404D}" dt="2024-09-20T21:53:43.665" v="113" actId="478"/>
          <ac:spMkLst>
            <pc:docMk/>
            <pc:sldMk cId="3866814604" sldId="281"/>
            <ac:spMk id="15" creationId="{8822747F-13F8-76C8-A4DA-9422674F48D7}"/>
          </ac:spMkLst>
        </pc:spChg>
        <pc:spChg chg="add del">
          <ac:chgData name="Bennifer C R" userId="68e623b6350794f8" providerId="LiveId" clId="{AE5EA8C7-EB26-4318-A74C-8E093C05404D}" dt="2024-09-20T21:53:43.665" v="113" actId="478"/>
          <ac:spMkLst>
            <pc:docMk/>
            <pc:sldMk cId="3866814604" sldId="281"/>
            <ac:spMk id="17" creationId="{DD547A53-5971-0AC4-ADC6-37E3B7D06278}"/>
          </ac:spMkLst>
        </pc:spChg>
        <pc:picChg chg="add mod modCrop">
          <ac:chgData name="Bennifer C R" userId="68e623b6350794f8" providerId="LiveId" clId="{AE5EA8C7-EB26-4318-A74C-8E093C05404D}" dt="2024-09-20T21:53:57.246" v="116" actId="18131"/>
          <ac:picMkLst>
            <pc:docMk/>
            <pc:sldMk cId="3866814604" sldId="281"/>
            <ac:picMk id="2" creationId="{C7B85C97-ED07-8A03-928A-B6860744799D}"/>
          </ac:picMkLst>
        </pc:picChg>
      </pc:sldChg>
      <pc:sldChg chg="addSp delSp modSp mod">
        <pc:chgData name="Bennifer C R" userId="68e623b6350794f8" providerId="LiveId" clId="{AE5EA8C7-EB26-4318-A74C-8E093C05404D}" dt="2024-09-20T22:00:00.336" v="170" actId="14100"/>
        <pc:sldMkLst>
          <pc:docMk/>
          <pc:sldMk cId="2892096750" sldId="282"/>
        </pc:sldMkLst>
        <pc:spChg chg="add mod">
          <ac:chgData name="Bennifer C R" userId="68e623b6350794f8" providerId="LiveId" clId="{AE5EA8C7-EB26-4318-A74C-8E093C05404D}" dt="2024-09-20T21:59:20.317" v="164" actId="122"/>
          <ac:spMkLst>
            <pc:docMk/>
            <pc:sldMk cId="2892096750" sldId="282"/>
            <ac:spMk id="4" creationId="{5A22CC20-D596-6E7D-096C-45999B20FB89}"/>
          </ac:spMkLst>
        </pc:spChg>
        <pc:spChg chg="del">
          <ac:chgData name="Bennifer C R" userId="68e623b6350794f8" providerId="LiveId" clId="{AE5EA8C7-EB26-4318-A74C-8E093C05404D}" dt="2024-09-20T21:58:24.156" v="151" actId="478"/>
          <ac:spMkLst>
            <pc:docMk/>
            <pc:sldMk cId="2892096750" sldId="282"/>
            <ac:spMk id="8" creationId="{5B3075D2-1A14-247C-0353-BF6A5CE29842}"/>
          </ac:spMkLst>
        </pc:spChg>
        <pc:spChg chg="add del">
          <ac:chgData name="Bennifer C R" userId="68e623b6350794f8" providerId="LiveId" clId="{AE5EA8C7-EB26-4318-A74C-8E093C05404D}" dt="2024-09-20T21:59:11.536" v="157" actId="478"/>
          <ac:spMkLst>
            <pc:docMk/>
            <pc:sldMk cId="2892096750" sldId="282"/>
            <ac:spMk id="9" creationId="{2A57A68E-3F30-186F-B913-95903205E847}"/>
          </ac:spMkLst>
        </pc:spChg>
        <pc:spChg chg="add del">
          <ac:chgData name="Bennifer C R" userId="68e623b6350794f8" providerId="LiveId" clId="{AE5EA8C7-EB26-4318-A74C-8E093C05404D}" dt="2024-09-20T21:59:11.536" v="157" actId="478"/>
          <ac:spMkLst>
            <pc:docMk/>
            <pc:sldMk cId="2892096750" sldId="282"/>
            <ac:spMk id="11" creationId="{B4CAC1EC-6CFE-1E41-5612-32D3055812B0}"/>
          </ac:spMkLst>
        </pc:spChg>
        <pc:spChg chg="add del">
          <ac:chgData name="Bennifer C R" userId="68e623b6350794f8" providerId="LiveId" clId="{AE5EA8C7-EB26-4318-A74C-8E093C05404D}" dt="2024-09-20T21:59:11.536" v="157" actId="478"/>
          <ac:spMkLst>
            <pc:docMk/>
            <pc:sldMk cId="2892096750" sldId="282"/>
            <ac:spMk id="13" creationId="{8D920A16-4DAC-C11D-5D3E-8C3C6FABCACC}"/>
          </ac:spMkLst>
        </pc:spChg>
        <pc:picChg chg="add mod ord modCrop">
          <ac:chgData name="Bennifer C R" userId="68e623b6350794f8" providerId="LiveId" clId="{AE5EA8C7-EB26-4318-A74C-8E093C05404D}" dt="2024-09-20T22:00:00.336" v="170" actId="14100"/>
          <ac:picMkLst>
            <pc:docMk/>
            <pc:sldMk cId="2892096750" sldId="282"/>
            <ac:picMk id="2" creationId="{5C57784D-7F0F-6DB5-D0C4-4538FFDD1053}"/>
          </ac:picMkLst>
        </pc:picChg>
      </pc:sldChg>
      <pc:sldChg chg="addSp delSp modSp mod modClrScheme chgLayout">
        <pc:chgData name="Bennifer C R" userId="68e623b6350794f8" providerId="LiveId" clId="{AE5EA8C7-EB26-4318-A74C-8E093C05404D}" dt="2024-09-22T02:19:57.226" v="581" actId="27636"/>
        <pc:sldMkLst>
          <pc:docMk/>
          <pc:sldMk cId="117896371" sldId="283"/>
        </pc:sldMkLst>
        <pc:spChg chg="mod">
          <ac:chgData name="Bennifer C R" userId="68e623b6350794f8" providerId="LiveId" clId="{AE5EA8C7-EB26-4318-A74C-8E093C05404D}" dt="2024-09-22T02:19:57.226" v="581" actId="27636"/>
          <ac:spMkLst>
            <pc:docMk/>
            <pc:sldMk cId="117896371" sldId="283"/>
            <ac:spMk id="3" creationId="{B4AC2DA1-ED65-127A-2764-84914B046C46}"/>
          </ac:spMkLst>
        </pc:spChg>
        <pc:spChg chg="add mod">
          <ac:chgData name="Bennifer C R" userId="68e623b6350794f8" providerId="LiveId" clId="{AE5EA8C7-EB26-4318-A74C-8E093C05404D}" dt="2024-09-22T02:18:55.364" v="545" actId="20577"/>
          <ac:spMkLst>
            <pc:docMk/>
            <pc:sldMk cId="117896371" sldId="283"/>
            <ac:spMk id="5" creationId="{53343A7B-AE2B-1E04-D73C-773D7C30BAEB}"/>
          </ac:spMkLst>
        </pc:spChg>
        <pc:spChg chg="add mod">
          <ac:chgData name="Bennifer C R" userId="68e623b6350794f8" providerId="LiveId" clId="{AE5EA8C7-EB26-4318-A74C-8E093C05404D}" dt="2024-09-22T02:18:41.627" v="538" actId="122"/>
          <ac:spMkLst>
            <pc:docMk/>
            <pc:sldMk cId="117896371" sldId="283"/>
            <ac:spMk id="9" creationId="{6850CE06-E6A2-57D5-6A96-74B899E412A9}"/>
          </ac:spMkLst>
        </pc:spChg>
        <pc:spChg chg="add del mod">
          <ac:chgData name="Bennifer C R" userId="68e623b6350794f8" providerId="LiveId" clId="{AE5EA8C7-EB26-4318-A74C-8E093C05404D}" dt="2024-09-22T02:19:26.712" v="547" actId="478"/>
          <ac:spMkLst>
            <pc:docMk/>
            <pc:sldMk cId="117896371" sldId="283"/>
            <ac:spMk id="11" creationId="{29EC0B55-EA41-C091-A688-F131C9FC760D}"/>
          </ac:spMkLst>
        </pc:spChg>
        <pc:spChg chg="add del mod">
          <ac:chgData name="Bennifer C R" userId="68e623b6350794f8" providerId="LiveId" clId="{AE5EA8C7-EB26-4318-A74C-8E093C05404D}" dt="2024-09-22T02:19:26.712" v="547" actId="478"/>
          <ac:spMkLst>
            <pc:docMk/>
            <pc:sldMk cId="117896371" sldId="283"/>
            <ac:spMk id="13" creationId="{8465C71F-3874-2283-CCF2-E6CF239B5FBE}"/>
          </ac:spMkLst>
        </pc:spChg>
        <pc:spChg chg="add del mod">
          <ac:chgData name="Bennifer C R" userId="68e623b6350794f8" providerId="LiveId" clId="{AE5EA8C7-EB26-4318-A74C-8E093C05404D}" dt="2024-09-22T02:19:26.712" v="547" actId="478"/>
          <ac:spMkLst>
            <pc:docMk/>
            <pc:sldMk cId="117896371" sldId="283"/>
            <ac:spMk id="15" creationId="{792A9BA5-F4E4-4944-F60F-2BAFDB445BD2}"/>
          </ac:spMkLst>
        </pc:spChg>
        <pc:picChg chg="add mod">
          <ac:chgData name="Bennifer C R" userId="68e623b6350794f8" providerId="LiveId" clId="{AE5EA8C7-EB26-4318-A74C-8E093C05404D}" dt="2024-09-22T02:17:44.062" v="519" actId="14100"/>
          <ac:picMkLst>
            <pc:docMk/>
            <pc:sldMk cId="117896371" sldId="283"/>
            <ac:picMk id="4" creationId="{241012E9-96E6-BCF5-A21D-827591CEAC2C}"/>
          </ac:picMkLst>
        </pc:picChg>
      </pc:sldChg>
      <pc:sldChg chg="del">
        <pc:chgData name="Bennifer C R" userId="68e623b6350794f8" providerId="LiveId" clId="{AE5EA8C7-EB26-4318-A74C-8E093C05404D}" dt="2024-09-22T02:20:05.459" v="582" actId="47"/>
        <pc:sldMkLst>
          <pc:docMk/>
          <pc:sldMk cId="3002027095" sldId="284"/>
        </pc:sldMkLst>
      </pc:sldChg>
      <pc:sldChg chg="addSp delSp modSp mod modClrScheme chgLayout">
        <pc:chgData name="Bennifer C R" userId="68e623b6350794f8" providerId="LiveId" clId="{AE5EA8C7-EB26-4318-A74C-8E093C05404D}" dt="2024-09-22T02:22:59.709" v="627" actId="14100"/>
        <pc:sldMkLst>
          <pc:docMk/>
          <pc:sldMk cId="286725032" sldId="285"/>
        </pc:sldMkLst>
        <pc:spChg chg="add mod">
          <ac:chgData name="Bennifer C R" userId="68e623b6350794f8" providerId="LiveId" clId="{AE5EA8C7-EB26-4318-A74C-8E093C05404D}" dt="2024-09-22T02:22:28.507" v="602" actId="1076"/>
          <ac:spMkLst>
            <pc:docMk/>
            <pc:sldMk cId="286725032" sldId="285"/>
            <ac:spMk id="2" creationId="{2CF80EE0-0571-4072-1FC2-8B331BA311A6}"/>
          </ac:spMkLst>
        </pc:spChg>
        <pc:spChg chg="mod ord">
          <ac:chgData name="Bennifer C R" userId="68e623b6350794f8" providerId="LiveId" clId="{AE5EA8C7-EB26-4318-A74C-8E093C05404D}" dt="2024-09-22T02:22:52.721" v="626" actId="1038"/>
          <ac:spMkLst>
            <pc:docMk/>
            <pc:sldMk cId="286725032" sldId="285"/>
            <ac:spMk id="3" creationId="{B4AC2DA1-ED65-127A-2764-84914B046C46}"/>
          </ac:spMkLst>
        </pc:spChg>
        <pc:spChg chg="add del mod">
          <ac:chgData name="Bennifer C R" userId="68e623b6350794f8" providerId="LiveId" clId="{AE5EA8C7-EB26-4318-A74C-8E093C05404D}" dt="2024-09-22T02:22:08.027" v="596" actId="478"/>
          <ac:spMkLst>
            <pc:docMk/>
            <pc:sldMk cId="286725032" sldId="285"/>
            <ac:spMk id="9" creationId="{08EAD32F-B917-73DC-C796-C4E443830E13}"/>
          </ac:spMkLst>
        </pc:spChg>
        <pc:spChg chg="add del mod">
          <ac:chgData name="Bennifer C R" userId="68e623b6350794f8" providerId="LiveId" clId="{AE5EA8C7-EB26-4318-A74C-8E093C05404D}" dt="2024-09-22T02:22:08.027" v="596" actId="478"/>
          <ac:spMkLst>
            <pc:docMk/>
            <pc:sldMk cId="286725032" sldId="285"/>
            <ac:spMk id="11" creationId="{69AEB863-6B04-E063-B172-D7DC4FE6EAE3}"/>
          </ac:spMkLst>
        </pc:spChg>
        <pc:spChg chg="add del mod">
          <ac:chgData name="Bennifer C R" userId="68e623b6350794f8" providerId="LiveId" clId="{AE5EA8C7-EB26-4318-A74C-8E093C05404D}" dt="2024-09-22T02:22:08.027" v="596" actId="478"/>
          <ac:spMkLst>
            <pc:docMk/>
            <pc:sldMk cId="286725032" sldId="285"/>
            <ac:spMk id="13" creationId="{DBABD923-6904-8608-AEBC-4EFCC1A00156}"/>
          </ac:spMkLst>
        </pc:spChg>
        <pc:picChg chg="add mod modCrop">
          <ac:chgData name="Bennifer C R" userId="68e623b6350794f8" providerId="LiveId" clId="{AE5EA8C7-EB26-4318-A74C-8E093C05404D}" dt="2024-09-22T02:22:59.709" v="627" actId="14100"/>
          <ac:picMkLst>
            <pc:docMk/>
            <pc:sldMk cId="286725032" sldId="285"/>
            <ac:picMk id="4" creationId="{6BCB765A-9C5C-B6B2-B625-B1C3CDD7B891}"/>
          </ac:picMkLst>
        </pc:picChg>
      </pc:sldChg>
      <pc:sldChg chg="addSp modSp mod">
        <pc:chgData name="Bennifer C R" userId="68e623b6350794f8" providerId="LiveId" clId="{AE5EA8C7-EB26-4318-A74C-8E093C05404D}" dt="2024-09-22T02:25:42.418" v="662" actId="14100"/>
        <pc:sldMkLst>
          <pc:docMk/>
          <pc:sldMk cId="2190219032" sldId="286"/>
        </pc:sldMkLst>
        <pc:spChg chg="mod">
          <ac:chgData name="Bennifer C R" userId="68e623b6350794f8" providerId="LiveId" clId="{AE5EA8C7-EB26-4318-A74C-8E093C05404D}" dt="2024-09-22T02:25:27.073" v="661" actId="27636"/>
          <ac:spMkLst>
            <pc:docMk/>
            <pc:sldMk cId="2190219032" sldId="286"/>
            <ac:spMk id="5" creationId="{6DCBC6A2-A6FD-7727-F07A-04CBE081C359}"/>
          </ac:spMkLst>
        </pc:spChg>
        <pc:spChg chg="add mod">
          <ac:chgData name="Bennifer C R" userId="68e623b6350794f8" providerId="LiveId" clId="{AE5EA8C7-EB26-4318-A74C-8E093C05404D}" dt="2024-09-22T02:25:17.242" v="658" actId="1076"/>
          <ac:spMkLst>
            <pc:docMk/>
            <pc:sldMk cId="2190219032" sldId="286"/>
            <ac:spMk id="7" creationId="{CEB8BD30-EAE9-6F73-DFEB-E4CD69A0B271}"/>
          </ac:spMkLst>
        </pc:spChg>
        <pc:picChg chg="add mod">
          <ac:chgData name="Bennifer C R" userId="68e623b6350794f8" providerId="LiveId" clId="{AE5EA8C7-EB26-4318-A74C-8E093C05404D}" dt="2024-09-22T02:25:42.418" v="662" actId="14100"/>
          <ac:picMkLst>
            <pc:docMk/>
            <pc:sldMk cId="2190219032" sldId="286"/>
            <ac:picMk id="8" creationId="{46C91B93-7EBD-0B8A-0241-A4458570381B}"/>
          </ac:picMkLst>
        </pc:picChg>
      </pc:sldChg>
      <pc:sldChg chg="addSp delSp modSp mod">
        <pc:chgData name="Bennifer C R" userId="68e623b6350794f8" providerId="LiveId" clId="{AE5EA8C7-EB26-4318-A74C-8E093C05404D}" dt="2024-09-22T03:30:16.595" v="1120" actId="20577"/>
        <pc:sldMkLst>
          <pc:docMk/>
          <pc:sldMk cId="126311921" sldId="287"/>
        </pc:sldMkLst>
        <pc:spChg chg="mod">
          <ac:chgData name="Bennifer C R" userId="68e623b6350794f8" providerId="LiveId" clId="{AE5EA8C7-EB26-4318-A74C-8E093C05404D}" dt="2024-09-22T03:30:16.595" v="1120" actId="20577"/>
          <ac:spMkLst>
            <pc:docMk/>
            <pc:sldMk cId="126311921" sldId="287"/>
            <ac:spMk id="3" creationId="{559E69E2-2CBA-764F-C934-DC4F1C4C80CD}"/>
          </ac:spMkLst>
        </pc:spChg>
        <pc:spChg chg="add mod">
          <ac:chgData name="Bennifer C R" userId="68e623b6350794f8" providerId="LiveId" clId="{AE5EA8C7-EB26-4318-A74C-8E093C05404D}" dt="2024-09-22T03:29:27.208" v="1103" actId="6549"/>
          <ac:spMkLst>
            <pc:docMk/>
            <pc:sldMk cId="126311921" sldId="287"/>
            <ac:spMk id="5" creationId="{8E5BBE78-6295-BFEA-682B-3C40850FBE0A}"/>
          </ac:spMkLst>
        </pc:spChg>
        <pc:picChg chg="add del">
          <ac:chgData name="Bennifer C R" userId="68e623b6350794f8" providerId="LiveId" clId="{AE5EA8C7-EB26-4318-A74C-8E093C05404D}" dt="2024-09-22T03:29:07.110" v="1098" actId="478"/>
          <ac:picMkLst>
            <pc:docMk/>
            <pc:sldMk cId="126311921" sldId="287"/>
            <ac:picMk id="6" creationId="{E7C7D512-B05E-8B3A-2025-450E86BE6677}"/>
          </ac:picMkLst>
        </pc:picChg>
        <pc:picChg chg="add mod">
          <ac:chgData name="Bennifer C R" userId="68e623b6350794f8" providerId="LiveId" clId="{AE5EA8C7-EB26-4318-A74C-8E093C05404D}" dt="2024-09-22T03:29:12.749" v="1100" actId="1076"/>
          <ac:picMkLst>
            <pc:docMk/>
            <pc:sldMk cId="126311921" sldId="287"/>
            <ac:picMk id="1026" creationId="{34D590CC-5005-75C5-AAD8-E6B6FDC9717C}"/>
          </ac:picMkLst>
        </pc:picChg>
      </pc:sldChg>
      <pc:sldChg chg="addSp modSp mod">
        <pc:chgData name="Bennifer C R" userId="68e623b6350794f8" providerId="LiveId" clId="{AE5EA8C7-EB26-4318-A74C-8E093C05404D}" dt="2024-09-22T03:26:08.276" v="1093" actId="20577"/>
        <pc:sldMkLst>
          <pc:docMk/>
          <pc:sldMk cId="2102168525" sldId="288"/>
        </pc:sldMkLst>
        <pc:spChg chg="mod">
          <ac:chgData name="Bennifer C R" userId="68e623b6350794f8" providerId="LiveId" clId="{AE5EA8C7-EB26-4318-A74C-8E093C05404D}" dt="2024-09-22T03:26:08.276" v="1093" actId="20577"/>
          <ac:spMkLst>
            <pc:docMk/>
            <pc:sldMk cId="2102168525" sldId="288"/>
            <ac:spMk id="3" creationId="{16417D0D-E5E3-1606-1D20-012AC7A92345}"/>
          </ac:spMkLst>
        </pc:spChg>
        <pc:spChg chg="add mod">
          <ac:chgData name="Bennifer C R" userId="68e623b6350794f8" providerId="LiveId" clId="{AE5EA8C7-EB26-4318-A74C-8E093C05404D}" dt="2024-09-22T03:25:43.579" v="1085" actId="1076"/>
          <ac:spMkLst>
            <pc:docMk/>
            <pc:sldMk cId="2102168525" sldId="288"/>
            <ac:spMk id="6" creationId="{14DC3289-6CBF-AD33-A981-2385554F66B7}"/>
          </ac:spMkLst>
        </pc:spChg>
        <pc:picChg chg="add mod">
          <ac:chgData name="Bennifer C R" userId="68e623b6350794f8" providerId="LiveId" clId="{AE5EA8C7-EB26-4318-A74C-8E093C05404D}" dt="2024-09-22T03:25:06.424" v="1076" actId="1076"/>
          <ac:picMkLst>
            <pc:docMk/>
            <pc:sldMk cId="2102168525" sldId="288"/>
            <ac:picMk id="4" creationId="{A0F234B0-1458-9A44-9872-D43726C531EA}"/>
          </ac:picMkLst>
        </pc:picChg>
      </pc:sldChg>
      <pc:sldChg chg="del">
        <pc:chgData name="Bennifer C R" userId="68e623b6350794f8" providerId="LiveId" clId="{AE5EA8C7-EB26-4318-A74C-8E093C05404D}" dt="2024-09-22T03:30:42.218" v="1122" actId="47"/>
        <pc:sldMkLst>
          <pc:docMk/>
          <pc:sldMk cId="1916503421" sldId="289"/>
        </pc:sldMkLst>
      </pc:sldChg>
      <pc:sldChg chg="addSp modSp mod">
        <pc:chgData name="Bennifer C R" userId="68e623b6350794f8" providerId="LiveId" clId="{AE5EA8C7-EB26-4318-A74C-8E093C05404D}" dt="2024-09-22T03:35:00.685" v="1142" actId="1076"/>
        <pc:sldMkLst>
          <pc:docMk/>
          <pc:sldMk cId="166362495" sldId="290"/>
        </pc:sldMkLst>
        <pc:spChg chg="mod">
          <ac:chgData name="Bennifer C R" userId="68e623b6350794f8" providerId="LiveId" clId="{AE5EA8C7-EB26-4318-A74C-8E093C05404D}" dt="2024-09-22T03:35:00.685" v="1142" actId="1076"/>
          <ac:spMkLst>
            <pc:docMk/>
            <pc:sldMk cId="166362495" sldId="290"/>
            <ac:spMk id="3" creationId="{308E6C4E-F349-4EE9-F7BE-1054C650982D}"/>
          </ac:spMkLst>
        </pc:spChg>
        <pc:spChg chg="add mod">
          <ac:chgData name="Bennifer C R" userId="68e623b6350794f8" providerId="LiveId" clId="{AE5EA8C7-EB26-4318-A74C-8E093C05404D}" dt="2024-09-22T03:34:37.500" v="1134" actId="1076"/>
          <ac:spMkLst>
            <pc:docMk/>
            <pc:sldMk cId="166362495" sldId="290"/>
            <ac:spMk id="5" creationId="{E775E31C-5D08-3CC1-6A92-156679571C21}"/>
          </ac:spMkLst>
        </pc:spChg>
        <pc:picChg chg="add mod">
          <ac:chgData name="Bennifer C R" userId="68e623b6350794f8" providerId="LiveId" clId="{AE5EA8C7-EB26-4318-A74C-8E093C05404D}" dt="2024-09-22T03:34:24.552" v="1132" actId="14826"/>
          <ac:picMkLst>
            <pc:docMk/>
            <pc:sldMk cId="166362495" sldId="290"/>
            <ac:picMk id="6" creationId="{BE1BFA9F-C102-0B35-7C14-CFCE1A455A9D}"/>
          </ac:picMkLst>
        </pc:picChg>
      </pc:sldChg>
      <pc:sldChg chg="addSp modSp mod">
        <pc:chgData name="Bennifer C R" userId="68e623b6350794f8" providerId="LiveId" clId="{AE5EA8C7-EB26-4318-A74C-8E093C05404D}" dt="2024-09-22T03:41:05.179" v="1167" actId="14100"/>
        <pc:sldMkLst>
          <pc:docMk/>
          <pc:sldMk cId="3349532756" sldId="291"/>
        </pc:sldMkLst>
        <pc:spChg chg="mod">
          <ac:chgData name="Bennifer C R" userId="68e623b6350794f8" providerId="LiveId" clId="{AE5EA8C7-EB26-4318-A74C-8E093C05404D}" dt="2024-09-22T03:39:11.621" v="1160" actId="14100"/>
          <ac:spMkLst>
            <pc:docMk/>
            <pc:sldMk cId="3349532756" sldId="291"/>
            <ac:spMk id="3" creationId="{E96016B5-7A51-455E-4FEC-099B1BD7213E}"/>
          </ac:spMkLst>
        </pc:spChg>
        <pc:spChg chg="add mod">
          <ac:chgData name="Bennifer C R" userId="68e623b6350794f8" providerId="LiveId" clId="{AE5EA8C7-EB26-4318-A74C-8E093C05404D}" dt="2024-09-22T03:38:29.452" v="1148" actId="20577"/>
          <ac:spMkLst>
            <pc:docMk/>
            <pc:sldMk cId="3349532756" sldId="291"/>
            <ac:spMk id="4" creationId="{9C5BDFDE-A79B-20B8-DE19-C13BEA0B9AD1}"/>
          </ac:spMkLst>
        </pc:spChg>
        <pc:picChg chg="add mod modCrop">
          <ac:chgData name="Bennifer C R" userId="68e623b6350794f8" providerId="LiveId" clId="{AE5EA8C7-EB26-4318-A74C-8E093C05404D}" dt="2024-09-22T03:41:05.179" v="1167" actId="14100"/>
          <ac:picMkLst>
            <pc:docMk/>
            <pc:sldMk cId="3349532756" sldId="291"/>
            <ac:picMk id="5" creationId="{A2D256A4-75CC-2FED-199D-62251F37C923}"/>
          </ac:picMkLst>
        </pc:picChg>
      </pc:sldChg>
      <pc:sldChg chg="addSp modSp mod">
        <pc:chgData name="Bennifer C R" userId="68e623b6350794f8" providerId="LiveId" clId="{AE5EA8C7-EB26-4318-A74C-8E093C05404D}" dt="2024-09-22T03:45:19.173" v="1211" actId="167"/>
        <pc:sldMkLst>
          <pc:docMk/>
          <pc:sldMk cId="1124486893" sldId="292"/>
        </pc:sldMkLst>
        <pc:spChg chg="mod">
          <ac:chgData name="Bennifer C R" userId="68e623b6350794f8" providerId="LiveId" clId="{AE5EA8C7-EB26-4318-A74C-8E093C05404D}" dt="2024-09-22T03:45:08.996" v="1210" actId="27636"/>
          <ac:spMkLst>
            <pc:docMk/>
            <pc:sldMk cId="1124486893" sldId="292"/>
            <ac:spMk id="3" creationId="{F3800F77-3226-C542-4667-C5BBB998AD9B}"/>
          </ac:spMkLst>
        </pc:spChg>
        <pc:spChg chg="add mod">
          <ac:chgData name="Bennifer C R" userId="68e623b6350794f8" providerId="LiveId" clId="{AE5EA8C7-EB26-4318-A74C-8E093C05404D}" dt="2024-09-22T03:41:48.429" v="1176" actId="14100"/>
          <ac:spMkLst>
            <pc:docMk/>
            <pc:sldMk cId="1124486893" sldId="292"/>
            <ac:spMk id="5" creationId="{9D9130C2-3F4F-3960-FD23-289A1F64EF17}"/>
          </ac:spMkLst>
        </pc:spChg>
        <pc:picChg chg="add mod ord modCrop">
          <ac:chgData name="Bennifer C R" userId="68e623b6350794f8" providerId="LiveId" clId="{AE5EA8C7-EB26-4318-A74C-8E093C05404D}" dt="2024-09-22T03:45:19.173" v="1211" actId="167"/>
          <ac:picMkLst>
            <pc:docMk/>
            <pc:sldMk cId="1124486893" sldId="292"/>
            <ac:picMk id="6" creationId="{5AAFE8DC-C390-3737-5395-A5E80655CE54}"/>
          </ac:picMkLst>
        </pc:picChg>
      </pc:sldChg>
      <pc:sldChg chg="addSp modSp mod">
        <pc:chgData name="Bennifer C R" userId="68e623b6350794f8" providerId="LiveId" clId="{AE5EA8C7-EB26-4318-A74C-8E093C05404D}" dt="2024-09-22T03:49:56.568" v="1239" actId="14100"/>
        <pc:sldMkLst>
          <pc:docMk/>
          <pc:sldMk cId="3504448675" sldId="293"/>
        </pc:sldMkLst>
        <pc:spChg chg="mod">
          <ac:chgData name="Bennifer C R" userId="68e623b6350794f8" providerId="LiveId" clId="{AE5EA8C7-EB26-4318-A74C-8E093C05404D}" dt="2024-09-22T03:49:56.568" v="1239" actId="14100"/>
          <ac:spMkLst>
            <pc:docMk/>
            <pc:sldMk cId="3504448675" sldId="293"/>
            <ac:spMk id="3" creationId="{C6A2BDE4-8138-3F7B-8A2C-C6A4698235F0}"/>
          </ac:spMkLst>
        </pc:spChg>
        <pc:spChg chg="add mod">
          <ac:chgData name="Bennifer C R" userId="68e623b6350794f8" providerId="LiveId" clId="{AE5EA8C7-EB26-4318-A74C-8E093C05404D}" dt="2024-09-22T03:48:54.338" v="1220" actId="6549"/>
          <ac:spMkLst>
            <pc:docMk/>
            <pc:sldMk cId="3504448675" sldId="293"/>
            <ac:spMk id="5" creationId="{69AD8B70-5B3F-2DA1-3C17-553DDC09CE52}"/>
          </ac:spMkLst>
        </pc:spChg>
        <pc:picChg chg="add mod">
          <ac:chgData name="Bennifer C R" userId="68e623b6350794f8" providerId="LiveId" clId="{AE5EA8C7-EB26-4318-A74C-8E093C05404D}" dt="2024-09-22T03:49:48.917" v="1238" actId="1076"/>
          <ac:picMkLst>
            <pc:docMk/>
            <pc:sldMk cId="3504448675" sldId="293"/>
            <ac:picMk id="6" creationId="{D38AABB3-3EB8-1448-00AE-492121161139}"/>
          </ac:picMkLst>
        </pc:picChg>
      </pc:sldChg>
      <pc:sldChg chg="addSp modSp mod">
        <pc:chgData name="Bennifer C R" userId="68e623b6350794f8" providerId="LiveId" clId="{AE5EA8C7-EB26-4318-A74C-8E093C05404D}" dt="2024-09-22T03:54:46.942" v="1258" actId="1076"/>
        <pc:sldMkLst>
          <pc:docMk/>
          <pc:sldMk cId="693994218" sldId="294"/>
        </pc:sldMkLst>
        <pc:spChg chg="mod">
          <ac:chgData name="Bennifer C R" userId="68e623b6350794f8" providerId="LiveId" clId="{AE5EA8C7-EB26-4318-A74C-8E093C05404D}" dt="2024-09-22T03:54:40.787" v="1257" actId="27636"/>
          <ac:spMkLst>
            <pc:docMk/>
            <pc:sldMk cId="693994218" sldId="294"/>
            <ac:spMk id="3" creationId="{914FA287-B410-D00E-6B62-147F4530B8E8}"/>
          </ac:spMkLst>
        </pc:spChg>
        <pc:spChg chg="add mod">
          <ac:chgData name="Bennifer C R" userId="68e623b6350794f8" providerId="LiveId" clId="{AE5EA8C7-EB26-4318-A74C-8E093C05404D}" dt="2024-09-22T03:54:46.942" v="1258" actId="1076"/>
          <ac:spMkLst>
            <pc:docMk/>
            <pc:sldMk cId="693994218" sldId="294"/>
            <ac:spMk id="5" creationId="{65AAD061-0C95-82C6-AC9A-0BA89D792E6B}"/>
          </ac:spMkLst>
        </pc:spChg>
        <pc:picChg chg="add mod">
          <ac:chgData name="Bennifer C R" userId="68e623b6350794f8" providerId="LiveId" clId="{AE5EA8C7-EB26-4318-A74C-8E093C05404D}" dt="2024-09-22T03:54:20.154" v="1250" actId="1076"/>
          <ac:picMkLst>
            <pc:docMk/>
            <pc:sldMk cId="693994218" sldId="294"/>
            <ac:picMk id="6" creationId="{42169E11-9448-24E2-01ED-955E50891FCB}"/>
          </ac:picMkLst>
        </pc:picChg>
      </pc:sldChg>
      <pc:sldChg chg="addSp modSp mod">
        <pc:chgData name="Bennifer C R" userId="68e623b6350794f8" providerId="LiveId" clId="{AE5EA8C7-EB26-4318-A74C-8E093C05404D}" dt="2024-09-22T03:57:48.272" v="1277" actId="1076"/>
        <pc:sldMkLst>
          <pc:docMk/>
          <pc:sldMk cId="4127758314" sldId="295"/>
        </pc:sldMkLst>
        <pc:spChg chg="mod">
          <ac:chgData name="Bennifer C R" userId="68e623b6350794f8" providerId="LiveId" clId="{AE5EA8C7-EB26-4318-A74C-8E093C05404D}" dt="2024-09-22T03:55:55.575" v="1275" actId="27636"/>
          <ac:spMkLst>
            <pc:docMk/>
            <pc:sldMk cId="4127758314" sldId="295"/>
            <ac:spMk id="3" creationId="{A80805FE-91CE-1572-9678-CEC5C445D4FE}"/>
          </ac:spMkLst>
        </pc:spChg>
        <pc:spChg chg="add mod">
          <ac:chgData name="Bennifer C R" userId="68e623b6350794f8" providerId="LiveId" clId="{AE5EA8C7-EB26-4318-A74C-8E093C05404D}" dt="2024-09-22T03:55:16.291" v="1265" actId="1076"/>
          <ac:spMkLst>
            <pc:docMk/>
            <pc:sldMk cId="4127758314" sldId="295"/>
            <ac:spMk id="5" creationId="{EBB9C2FE-7BDE-4AFB-BE02-7EE2B3AF504B}"/>
          </ac:spMkLst>
        </pc:spChg>
        <pc:picChg chg="add mod">
          <ac:chgData name="Bennifer C R" userId="68e623b6350794f8" providerId="LiveId" clId="{AE5EA8C7-EB26-4318-A74C-8E093C05404D}" dt="2024-09-22T03:57:48.272" v="1277" actId="1076"/>
          <ac:picMkLst>
            <pc:docMk/>
            <pc:sldMk cId="4127758314" sldId="295"/>
            <ac:picMk id="6" creationId="{0C789E29-810F-B103-B051-21D3EB67A418}"/>
          </ac:picMkLst>
        </pc:picChg>
      </pc:sldChg>
      <pc:sldChg chg="addSp modSp mod">
        <pc:chgData name="Bennifer C R" userId="68e623b6350794f8" providerId="LiveId" clId="{AE5EA8C7-EB26-4318-A74C-8E093C05404D}" dt="2024-09-22T04:07:48.563" v="1309" actId="1076"/>
        <pc:sldMkLst>
          <pc:docMk/>
          <pc:sldMk cId="1838002070" sldId="296"/>
        </pc:sldMkLst>
        <pc:spChg chg="mod">
          <ac:chgData name="Bennifer C R" userId="68e623b6350794f8" providerId="LiveId" clId="{AE5EA8C7-EB26-4318-A74C-8E093C05404D}" dt="2024-09-22T04:07:48.563" v="1309" actId="1076"/>
          <ac:spMkLst>
            <pc:docMk/>
            <pc:sldMk cId="1838002070" sldId="296"/>
            <ac:spMk id="3" creationId="{07A9F982-1C8D-F5BA-95CE-777B81D22A39}"/>
          </ac:spMkLst>
        </pc:spChg>
        <pc:spChg chg="add mod">
          <ac:chgData name="Bennifer C R" userId="68e623b6350794f8" providerId="LiveId" clId="{AE5EA8C7-EB26-4318-A74C-8E093C05404D}" dt="2024-09-22T04:06:40.584" v="1292" actId="1076"/>
          <ac:spMkLst>
            <pc:docMk/>
            <pc:sldMk cId="1838002070" sldId="296"/>
            <ac:spMk id="6" creationId="{F5F0B086-5726-8FF0-DF4A-B99AC6DB2FE9}"/>
          </ac:spMkLst>
        </pc:spChg>
        <pc:spChg chg="add mod">
          <ac:chgData name="Bennifer C R" userId="68e623b6350794f8" providerId="LiveId" clId="{AE5EA8C7-EB26-4318-A74C-8E093C05404D}" dt="2024-09-22T04:07:19.001" v="1298" actId="6549"/>
          <ac:spMkLst>
            <pc:docMk/>
            <pc:sldMk cId="1838002070" sldId="296"/>
            <ac:spMk id="8" creationId="{C4DF88C0-BAC7-CD66-5B78-687068D1B1DF}"/>
          </ac:spMkLst>
        </pc:spChg>
        <pc:picChg chg="add mod">
          <ac:chgData name="Bennifer C R" userId="68e623b6350794f8" providerId="LiveId" clId="{AE5EA8C7-EB26-4318-A74C-8E093C05404D}" dt="2024-09-22T03:59:58.596" v="1281" actId="14100"/>
          <ac:picMkLst>
            <pc:docMk/>
            <pc:sldMk cId="1838002070" sldId="296"/>
            <ac:picMk id="4" creationId="{EDAC0191-792F-DDF2-16F3-3244E3767A3B}"/>
          </ac:picMkLst>
        </pc:picChg>
      </pc:sldChg>
      <pc:sldChg chg="addSp modSp mod">
        <pc:chgData name="Bennifer C R" userId="68e623b6350794f8" providerId="LiveId" clId="{AE5EA8C7-EB26-4318-A74C-8E093C05404D}" dt="2024-09-22T04:12:42.741" v="1342" actId="14100"/>
        <pc:sldMkLst>
          <pc:docMk/>
          <pc:sldMk cId="2879122012" sldId="297"/>
        </pc:sldMkLst>
        <pc:spChg chg="mod">
          <ac:chgData name="Bennifer C R" userId="68e623b6350794f8" providerId="LiveId" clId="{AE5EA8C7-EB26-4318-A74C-8E093C05404D}" dt="2024-09-22T04:09:36.079" v="1336" actId="1076"/>
          <ac:spMkLst>
            <pc:docMk/>
            <pc:sldMk cId="2879122012" sldId="297"/>
            <ac:spMk id="3" creationId="{03A08C45-FDD1-4AD6-CD8D-D0561447A7CD}"/>
          </ac:spMkLst>
        </pc:spChg>
        <pc:spChg chg="add mod">
          <ac:chgData name="Bennifer C R" userId="68e623b6350794f8" providerId="LiveId" clId="{AE5EA8C7-EB26-4318-A74C-8E093C05404D}" dt="2024-09-22T04:08:27.633" v="1315" actId="20577"/>
          <ac:spMkLst>
            <pc:docMk/>
            <pc:sldMk cId="2879122012" sldId="297"/>
            <ac:spMk id="4" creationId="{69E8FACF-C86F-075B-1A87-5C05065D2419}"/>
          </ac:spMkLst>
        </pc:spChg>
        <pc:picChg chg="add mod modCrop">
          <ac:chgData name="Bennifer C R" userId="68e623b6350794f8" providerId="LiveId" clId="{AE5EA8C7-EB26-4318-A74C-8E093C05404D}" dt="2024-09-22T04:12:42.741" v="1342" actId="14100"/>
          <ac:picMkLst>
            <pc:docMk/>
            <pc:sldMk cId="2879122012" sldId="297"/>
            <ac:picMk id="5" creationId="{AE37B106-97DA-C662-4AA2-C2EF6ED15BA9}"/>
          </ac:picMkLst>
        </pc:picChg>
      </pc:sldChg>
      <pc:sldChg chg="add del">
        <pc:chgData name="Bennifer C R" userId="68e623b6350794f8" providerId="LiveId" clId="{AE5EA8C7-EB26-4318-A74C-8E093C05404D}" dt="2024-09-22T04:13:13.066" v="1348" actId="47"/>
        <pc:sldMkLst>
          <pc:docMk/>
          <pc:sldMk cId="2194432748" sldId="298"/>
        </pc:sldMkLst>
      </pc:sldChg>
      <pc:sldChg chg="addSp delSp modSp mod">
        <pc:chgData name="Bennifer C R" userId="68e623b6350794f8" providerId="LiveId" clId="{AE5EA8C7-EB26-4318-A74C-8E093C05404D}" dt="2024-09-22T04:20:12.029" v="1371" actId="1076"/>
        <pc:sldMkLst>
          <pc:docMk/>
          <pc:sldMk cId="2801189621" sldId="299"/>
        </pc:sldMkLst>
        <pc:spChg chg="mod ord">
          <ac:chgData name="Bennifer C R" userId="68e623b6350794f8" providerId="LiveId" clId="{AE5EA8C7-EB26-4318-A74C-8E093C05404D}" dt="2024-09-22T04:20:12.029" v="1371" actId="1076"/>
          <ac:spMkLst>
            <pc:docMk/>
            <pc:sldMk cId="2801189621" sldId="299"/>
            <ac:spMk id="3" creationId="{98D5250D-F997-7D9B-0DB9-6A9DF9B903E2}"/>
          </ac:spMkLst>
        </pc:spChg>
        <pc:spChg chg="add del">
          <ac:chgData name="Bennifer C R" userId="68e623b6350794f8" providerId="LiveId" clId="{AE5EA8C7-EB26-4318-A74C-8E093C05404D}" dt="2024-09-22T04:19:17.245" v="1355" actId="478"/>
          <ac:spMkLst>
            <pc:docMk/>
            <pc:sldMk cId="2801189621" sldId="299"/>
            <ac:spMk id="9" creationId="{B0F4D8AD-9822-01A5-5220-AE8DC5A42C88}"/>
          </ac:spMkLst>
        </pc:spChg>
        <pc:spChg chg="add del">
          <ac:chgData name="Bennifer C R" userId="68e623b6350794f8" providerId="LiveId" clId="{AE5EA8C7-EB26-4318-A74C-8E093C05404D}" dt="2024-09-22T04:19:17.245" v="1355" actId="478"/>
          <ac:spMkLst>
            <pc:docMk/>
            <pc:sldMk cId="2801189621" sldId="299"/>
            <ac:spMk id="11" creationId="{139B0AB4-5992-F763-2CE6-9956C400A328}"/>
          </ac:spMkLst>
        </pc:spChg>
        <pc:spChg chg="add del">
          <ac:chgData name="Bennifer C R" userId="68e623b6350794f8" providerId="LiveId" clId="{AE5EA8C7-EB26-4318-A74C-8E093C05404D}" dt="2024-09-22T04:19:17.245" v="1355" actId="478"/>
          <ac:spMkLst>
            <pc:docMk/>
            <pc:sldMk cId="2801189621" sldId="299"/>
            <ac:spMk id="13" creationId="{EBF1538D-E1F8-0577-FBD3-C85513ECF53A}"/>
          </ac:spMkLst>
        </pc:spChg>
        <pc:picChg chg="add mod modCrop">
          <ac:chgData name="Bennifer C R" userId="68e623b6350794f8" providerId="LiveId" clId="{AE5EA8C7-EB26-4318-A74C-8E093C05404D}" dt="2024-09-22T04:19:38.963" v="1358" actId="14100"/>
          <ac:picMkLst>
            <pc:docMk/>
            <pc:sldMk cId="2801189621" sldId="299"/>
            <ac:picMk id="4" creationId="{3762F052-C9C8-9885-C475-E0BE71792745}"/>
          </ac:picMkLst>
        </pc:picChg>
      </pc:sldChg>
      <pc:sldChg chg="addSp modSp mod">
        <pc:chgData name="Bennifer C R" userId="68e623b6350794f8" providerId="LiveId" clId="{AE5EA8C7-EB26-4318-A74C-8E093C05404D}" dt="2024-09-22T04:23:29.234" v="1403" actId="14100"/>
        <pc:sldMkLst>
          <pc:docMk/>
          <pc:sldMk cId="4274404918" sldId="300"/>
        </pc:sldMkLst>
        <pc:spChg chg="mod">
          <ac:chgData name="Bennifer C R" userId="68e623b6350794f8" providerId="LiveId" clId="{AE5EA8C7-EB26-4318-A74C-8E093C05404D}" dt="2024-09-22T04:23:29.234" v="1403" actId="14100"/>
          <ac:spMkLst>
            <pc:docMk/>
            <pc:sldMk cId="4274404918" sldId="300"/>
            <ac:spMk id="3" creationId="{D03D10E7-2174-0F5B-C051-FBF136C08E97}"/>
          </ac:spMkLst>
        </pc:spChg>
        <pc:spChg chg="add mod">
          <ac:chgData name="Bennifer C R" userId="68e623b6350794f8" providerId="LiveId" clId="{AE5EA8C7-EB26-4318-A74C-8E093C05404D}" dt="2024-09-22T04:20:49.478" v="1378" actId="1076"/>
          <ac:spMkLst>
            <pc:docMk/>
            <pc:sldMk cId="4274404918" sldId="300"/>
            <ac:spMk id="5" creationId="{8929DC63-3ADA-7085-120C-AA818B7DA6A4}"/>
          </ac:spMkLst>
        </pc:spChg>
        <pc:picChg chg="add mod modCrop">
          <ac:chgData name="Bennifer C R" userId="68e623b6350794f8" providerId="LiveId" clId="{AE5EA8C7-EB26-4318-A74C-8E093C05404D}" dt="2024-09-22T04:23:22.124" v="1401" actId="1076"/>
          <ac:picMkLst>
            <pc:docMk/>
            <pc:sldMk cId="4274404918" sldId="300"/>
            <ac:picMk id="6" creationId="{947B558A-C817-CB33-08F4-A23BA29FA19E}"/>
          </ac:picMkLst>
        </pc:picChg>
      </pc:sldChg>
      <pc:sldChg chg="modSp del mod">
        <pc:chgData name="Bennifer C R" userId="68e623b6350794f8" providerId="LiveId" clId="{AE5EA8C7-EB26-4318-A74C-8E093C05404D}" dt="2024-09-22T04:24:06.015" v="1412" actId="47"/>
        <pc:sldMkLst>
          <pc:docMk/>
          <pc:sldMk cId="3772213147" sldId="301"/>
        </pc:sldMkLst>
        <pc:spChg chg="mod">
          <ac:chgData name="Bennifer C R" userId="68e623b6350794f8" providerId="LiveId" clId="{AE5EA8C7-EB26-4318-A74C-8E093C05404D}" dt="2024-09-22T04:23:53.788" v="1408" actId="21"/>
          <ac:spMkLst>
            <pc:docMk/>
            <pc:sldMk cId="3772213147" sldId="301"/>
            <ac:spMk id="3" creationId="{1724860C-B758-1187-503E-F7817C15639A}"/>
          </ac:spMkLst>
        </pc:spChg>
      </pc:sldChg>
      <pc:sldChg chg="del">
        <pc:chgData name="Bennifer C R" userId="68e623b6350794f8" providerId="LiveId" clId="{AE5EA8C7-EB26-4318-A74C-8E093C05404D}" dt="2024-09-22T04:27:03.511" v="1427" actId="47"/>
        <pc:sldMkLst>
          <pc:docMk/>
          <pc:sldMk cId="343911764" sldId="302"/>
        </pc:sldMkLst>
      </pc:sldChg>
      <pc:sldChg chg="addSp delSp modSp mod">
        <pc:chgData name="Bennifer C R" userId="68e623b6350794f8" providerId="LiveId" clId="{AE5EA8C7-EB26-4318-A74C-8E093C05404D}" dt="2024-09-22T04:30:03.324" v="1455" actId="1076"/>
        <pc:sldMkLst>
          <pc:docMk/>
          <pc:sldMk cId="276989571" sldId="303"/>
        </pc:sldMkLst>
        <pc:spChg chg="mod">
          <ac:chgData name="Bennifer C R" userId="68e623b6350794f8" providerId="LiveId" clId="{AE5EA8C7-EB26-4318-A74C-8E093C05404D}" dt="2024-09-22T04:30:03.324" v="1455" actId="1076"/>
          <ac:spMkLst>
            <pc:docMk/>
            <pc:sldMk cId="276989571" sldId="303"/>
            <ac:spMk id="3" creationId="{03C6770F-F066-1609-A68D-B972E011887C}"/>
          </ac:spMkLst>
        </pc:spChg>
        <pc:spChg chg="add mod">
          <ac:chgData name="Bennifer C R" userId="68e623b6350794f8" providerId="LiveId" clId="{AE5EA8C7-EB26-4318-A74C-8E093C05404D}" dt="2024-09-22T04:29:13.199" v="1438" actId="1076"/>
          <ac:spMkLst>
            <pc:docMk/>
            <pc:sldMk cId="276989571" sldId="303"/>
            <ac:spMk id="7" creationId="{235D9D8B-4D68-D7B8-3F85-2F57DCDAA87A}"/>
          </ac:spMkLst>
        </pc:spChg>
        <pc:spChg chg="add mod">
          <ac:chgData name="Bennifer C R" userId="68e623b6350794f8" providerId="LiveId" clId="{AE5EA8C7-EB26-4318-A74C-8E093C05404D}" dt="2024-09-22T04:29:32.452" v="1440" actId="1076"/>
          <ac:spMkLst>
            <pc:docMk/>
            <pc:sldMk cId="276989571" sldId="303"/>
            <ac:spMk id="8" creationId="{8E7485FA-4031-5C22-88CF-63970A1ADB61}"/>
          </ac:spMkLst>
        </pc:spChg>
        <pc:picChg chg="add del">
          <ac:chgData name="Bennifer C R" userId="68e623b6350794f8" providerId="LiveId" clId="{AE5EA8C7-EB26-4318-A74C-8E093C05404D}" dt="2024-09-22T04:28:43.221" v="1430" actId="21"/>
          <ac:picMkLst>
            <pc:docMk/>
            <pc:sldMk cId="276989571" sldId="303"/>
            <ac:picMk id="4" creationId="{22CE9D16-F51C-E111-6FC5-4CB6FBF28B31}"/>
          </ac:picMkLst>
        </pc:picChg>
        <pc:picChg chg="add mod">
          <ac:chgData name="Bennifer C R" userId="68e623b6350794f8" providerId="LiveId" clId="{AE5EA8C7-EB26-4318-A74C-8E093C05404D}" dt="2024-09-22T04:28:48.197" v="1431" actId="14826"/>
          <ac:picMkLst>
            <pc:docMk/>
            <pc:sldMk cId="276989571" sldId="303"/>
            <ac:picMk id="5" creationId="{F3066596-2556-7B2D-0E5A-2F03A9CC3AB3}"/>
          </ac:picMkLst>
        </pc:picChg>
      </pc:sldChg>
      <pc:sldChg chg="addSp delSp modSp mod">
        <pc:chgData name="Bennifer C R" userId="68e623b6350794f8" providerId="LiveId" clId="{AE5EA8C7-EB26-4318-A74C-8E093C05404D}" dt="2024-09-22T04:35:21.300" v="1495" actId="1076"/>
        <pc:sldMkLst>
          <pc:docMk/>
          <pc:sldMk cId="1448662719" sldId="304"/>
        </pc:sldMkLst>
        <pc:spChg chg="mod">
          <ac:chgData name="Bennifer C R" userId="68e623b6350794f8" providerId="LiveId" clId="{AE5EA8C7-EB26-4318-A74C-8E093C05404D}" dt="2024-09-22T04:35:21.300" v="1495" actId="1076"/>
          <ac:spMkLst>
            <pc:docMk/>
            <pc:sldMk cId="1448662719" sldId="304"/>
            <ac:spMk id="3" creationId="{EE481E87-263A-990D-0451-948DBC94E76D}"/>
          </ac:spMkLst>
        </pc:spChg>
        <pc:spChg chg="add mod">
          <ac:chgData name="Bennifer C R" userId="68e623b6350794f8" providerId="LiveId" clId="{AE5EA8C7-EB26-4318-A74C-8E093C05404D}" dt="2024-09-22T04:34:57.314" v="1486" actId="1076"/>
          <ac:spMkLst>
            <pc:docMk/>
            <pc:sldMk cId="1448662719" sldId="304"/>
            <ac:spMk id="5" creationId="{8ECCFD35-5B25-76AA-16D1-8296892097A9}"/>
          </ac:spMkLst>
        </pc:spChg>
        <pc:picChg chg="add del">
          <ac:chgData name="Bennifer C R" userId="68e623b6350794f8" providerId="LiveId" clId="{AE5EA8C7-EB26-4318-A74C-8E093C05404D}" dt="2024-09-22T04:32:20.438" v="1460" actId="21"/>
          <ac:picMkLst>
            <pc:docMk/>
            <pc:sldMk cId="1448662719" sldId="304"/>
            <ac:picMk id="6" creationId="{E7302D56-A1B5-D1BC-23E6-DA6554F3C459}"/>
          </ac:picMkLst>
        </pc:picChg>
        <pc:picChg chg="add mod modCrop">
          <ac:chgData name="Bennifer C R" userId="68e623b6350794f8" providerId="LiveId" clId="{AE5EA8C7-EB26-4318-A74C-8E093C05404D}" dt="2024-09-22T04:32:59.281" v="1467" actId="732"/>
          <ac:picMkLst>
            <pc:docMk/>
            <pc:sldMk cId="1448662719" sldId="304"/>
            <ac:picMk id="7" creationId="{AE184281-B78A-3F85-279C-2BC369C2A9E6}"/>
          </ac:picMkLst>
        </pc:picChg>
        <pc:picChg chg="add mod">
          <ac:chgData name="Bennifer C R" userId="68e623b6350794f8" providerId="LiveId" clId="{AE5EA8C7-EB26-4318-A74C-8E093C05404D}" dt="2024-09-22T04:33:44.022" v="1472" actId="1076"/>
          <ac:picMkLst>
            <pc:docMk/>
            <pc:sldMk cId="1448662719" sldId="304"/>
            <ac:picMk id="9" creationId="{7BEE307A-4351-78FE-E786-40C17A94D3A7}"/>
          </ac:picMkLst>
        </pc:picChg>
        <pc:picChg chg="add del mod">
          <ac:chgData name="Bennifer C R" userId="68e623b6350794f8" providerId="LiveId" clId="{AE5EA8C7-EB26-4318-A74C-8E093C05404D}" dt="2024-09-22T04:34:10.888" v="1478" actId="478"/>
          <ac:picMkLst>
            <pc:docMk/>
            <pc:sldMk cId="1448662719" sldId="304"/>
            <ac:picMk id="11" creationId="{E92962BF-B996-9936-C70A-6E8D0E354116}"/>
          </ac:picMkLst>
        </pc:picChg>
        <pc:picChg chg="add mod">
          <ac:chgData name="Bennifer C R" userId="68e623b6350794f8" providerId="LiveId" clId="{AE5EA8C7-EB26-4318-A74C-8E093C05404D}" dt="2024-09-22T04:34:31.483" v="1482" actId="14100"/>
          <ac:picMkLst>
            <pc:docMk/>
            <pc:sldMk cId="1448662719" sldId="304"/>
            <ac:picMk id="13" creationId="{3C7CC8AD-1E44-F370-A4E9-E6A8BC94636E}"/>
          </ac:picMkLst>
        </pc:picChg>
      </pc:sldChg>
      <pc:sldChg chg="addSp modSp mod">
        <pc:chgData name="Bennifer C R" userId="68e623b6350794f8" providerId="LiveId" clId="{AE5EA8C7-EB26-4318-A74C-8E093C05404D}" dt="2024-09-22T04:38:55.259" v="1522" actId="14100"/>
        <pc:sldMkLst>
          <pc:docMk/>
          <pc:sldMk cId="3793629204" sldId="305"/>
        </pc:sldMkLst>
        <pc:spChg chg="mod">
          <ac:chgData name="Bennifer C R" userId="68e623b6350794f8" providerId="LiveId" clId="{AE5EA8C7-EB26-4318-A74C-8E093C05404D}" dt="2024-09-22T04:37:08.594" v="1517" actId="1076"/>
          <ac:spMkLst>
            <pc:docMk/>
            <pc:sldMk cId="3793629204" sldId="305"/>
            <ac:spMk id="3" creationId="{91D96164-ED10-DC68-BD50-821F0E0FB745}"/>
          </ac:spMkLst>
        </pc:spChg>
        <pc:spChg chg="add mod">
          <ac:chgData name="Bennifer C R" userId="68e623b6350794f8" providerId="LiveId" clId="{AE5EA8C7-EB26-4318-A74C-8E093C05404D}" dt="2024-09-22T04:36:32.476" v="1502" actId="1076"/>
          <ac:spMkLst>
            <pc:docMk/>
            <pc:sldMk cId="3793629204" sldId="305"/>
            <ac:spMk id="5" creationId="{140BBA5F-DFBD-1C9B-F634-5196405693CD}"/>
          </ac:spMkLst>
        </pc:spChg>
        <pc:picChg chg="add mod">
          <ac:chgData name="Bennifer C R" userId="68e623b6350794f8" providerId="LiveId" clId="{AE5EA8C7-EB26-4318-A74C-8E093C05404D}" dt="2024-09-22T04:38:55.259" v="1522" actId="14100"/>
          <ac:picMkLst>
            <pc:docMk/>
            <pc:sldMk cId="3793629204" sldId="305"/>
            <ac:picMk id="6" creationId="{10A42B9D-88F0-A81E-6165-8719A62200DC}"/>
          </ac:picMkLst>
        </pc:picChg>
      </pc:sldChg>
      <pc:sldChg chg="addSp modSp mod">
        <pc:chgData name="Bennifer C R" userId="68e623b6350794f8" providerId="LiveId" clId="{AE5EA8C7-EB26-4318-A74C-8E093C05404D}" dt="2024-09-22T04:41:35.606" v="1543" actId="1076"/>
        <pc:sldMkLst>
          <pc:docMk/>
          <pc:sldMk cId="2667193508" sldId="306"/>
        </pc:sldMkLst>
        <pc:spChg chg="mod">
          <ac:chgData name="Bennifer C R" userId="68e623b6350794f8" providerId="LiveId" clId="{AE5EA8C7-EB26-4318-A74C-8E093C05404D}" dt="2024-09-22T04:41:35.606" v="1543" actId="1076"/>
          <ac:spMkLst>
            <pc:docMk/>
            <pc:sldMk cId="2667193508" sldId="306"/>
            <ac:spMk id="3" creationId="{4DD7CCB3-F464-E68E-B303-C4367DE088FF}"/>
          </ac:spMkLst>
        </pc:spChg>
        <pc:spChg chg="add mod">
          <ac:chgData name="Bennifer C R" userId="68e623b6350794f8" providerId="LiveId" clId="{AE5EA8C7-EB26-4318-A74C-8E093C05404D}" dt="2024-09-22T04:39:33.571" v="1533" actId="6549"/>
          <ac:spMkLst>
            <pc:docMk/>
            <pc:sldMk cId="2667193508" sldId="306"/>
            <ac:spMk id="5" creationId="{68DAF03E-6154-C1D1-0E73-5D524CDF2EFC}"/>
          </ac:spMkLst>
        </pc:spChg>
        <pc:picChg chg="add mod">
          <ac:chgData name="Bennifer C R" userId="68e623b6350794f8" providerId="LiveId" clId="{AE5EA8C7-EB26-4318-A74C-8E093C05404D}" dt="2024-09-22T04:40:59.767" v="1535" actId="14826"/>
          <ac:picMkLst>
            <pc:docMk/>
            <pc:sldMk cId="2667193508" sldId="306"/>
            <ac:picMk id="6" creationId="{69142E40-8335-9752-0846-8E1AFEA2B9D8}"/>
          </ac:picMkLst>
        </pc:picChg>
      </pc:sldChg>
      <pc:sldChg chg="addSp delSp modSp mod">
        <pc:chgData name="Bennifer C R" userId="68e623b6350794f8" providerId="LiveId" clId="{AE5EA8C7-EB26-4318-A74C-8E093C05404D}" dt="2024-09-22T04:45:28.210" v="1570" actId="27636"/>
        <pc:sldMkLst>
          <pc:docMk/>
          <pc:sldMk cId="1372442887" sldId="307"/>
        </pc:sldMkLst>
        <pc:spChg chg="mod">
          <ac:chgData name="Bennifer C R" userId="68e623b6350794f8" providerId="LiveId" clId="{AE5EA8C7-EB26-4318-A74C-8E093C05404D}" dt="2024-09-22T04:45:28.210" v="1570" actId="27636"/>
          <ac:spMkLst>
            <pc:docMk/>
            <pc:sldMk cId="1372442887" sldId="307"/>
            <ac:spMk id="3" creationId="{791708BA-79F9-C43A-7BD0-ED5FF52ECB02}"/>
          </ac:spMkLst>
        </pc:spChg>
        <pc:spChg chg="add mod">
          <ac:chgData name="Bennifer C R" userId="68e623b6350794f8" providerId="LiveId" clId="{AE5EA8C7-EB26-4318-A74C-8E093C05404D}" dt="2024-09-22T04:44:25.597" v="1556" actId="1076"/>
          <ac:spMkLst>
            <pc:docMk/>
            <pc:sldMk cId="1372442887" sldId="307"/>
            <ac:spMk id="6" creationId="{56C460D3-DA77-9158-9323-55614E7D06A5}"/>
          </ac:spMkLst>
        </pc:spChg>
        <pc:spChg chg="add del">
          <ac:chgData name="Bennifer C R" userId="68e623b6350794f8" providerId="LiveId" clId="{AE5EA8C7-EB26-4318-A74C-8E093C05404D}" dt="2024-09-22T04:43:01.714" v="1546" actId="478"/>
          <ac:spMkLst>
            <pc:docMk/>
            <pc:sldMk cId="1372442887" sldId="307"/>
            <ac:spMk id="9" creationId="{109C7E66-E9E5-750B-CE9D-8E171779FE6D}"/>
          </ac:spMkLst>
        </pc:spChg>
        <pc:spChg chg="add del">
          <ac:chgData name="Bennifer C R" userId="68e623b6350794f8" providerId="LiveId" clId="{AE5EA8C7-EB26-4318-A74C-8E093C05404D}" dt="2024-09-22T04:43:01.714" v="1546" actId="478"/>
          <ac:spMkLst>
            <pc:docMk/>
            <pc:sldMk cId="1372442887" sldId="307"/>
            <ac:spMk id="11" creationId="{6F0949F3-D98A-9579-E4D4-461113366F33}"/>
          </ac:spMkLst>
        </pc:spChg>
        <pc:spChg chg="add del">
          <ac:chgData name="Bennifer C R" userId="68e623b6350794f8" providerId="LiveId" clId="{AE5EA8C7-EB26-4318-A74C-8E093C05404D}" dt="2024-09-22T04:43:01.714" v="1546" actId="478"/>
          <ac:spMkLst>
            <pc:docMk/>
            <pc:sldMk cId="1372442887" sldId="307"/>
            <ac:spMk id="13" creationId="{96E0E84F-2874-004B-4015-A70EA1CD3608}"/>
          </ac:spMkLst>
        </pc:spChg>
        <pc:picChg chg="add mod modCrop">
          <ac:chgData name="Bennifer C R" userId="68e623b6350794f8" providerId="LiveId" clId="{AE5EA8C7-EB26-4318-A74C-8E093C05404D}" dt="2024-09-22T04:44:03.376" v="1552" actId="1076"/>
          <ac:picMkLst>
            <pc:docMk/>
            <pc:sldMk cId="1372442887" sldId="307"/>
            <ac:picMk id="4" creationId="{6F62091E-471B-B8B1-365F-F58F1D64DB51}"/>
          </ac:picMkLst>
        </pc:picChg>
        <pc:picChg chg="add mod">
          <ac:chgData name="Bennifer C R" userId="68e623b6350794f8" providerId="LiveId" clId="{AE5EA8C7-EB26-4318-A74C-8E093C05404D}" dt="2024-09-22T04:44:55.440" v="1560" actId="14100"/>
          <ac:picMkLst>
            <pc:docMk/>
            <pc:sldMk cId="1372442887" sldId="307"/>
            <ac:picMk id="8" creationId="{8411112E-3A7D-2741-DDA0-7CE15D085968}"/>
          </ac:picMkLst>
        </pc:picChg>
      </pc:sldChg>
      <pc:sldChg chg="addSp modSp mod">
        <pc:chgData name="Bennifer C R" userId="68e623b6350794f8" providerId="LiveId" clId="{AE5EA8C7-EB26-4318-A74C-8E093C05404D}" dt="2024-09-22T04:49:06.099" v="1596" actId="1076"/>
        <pc:sldMkLst>
          <pc:docMk/>
          <pc:sldMk cId="862378832" sldId="308"/>
        </pc:sldMkLst>
        <pc:spChg chg="mod">
          <ac:chgData name="Bennifer C R" userId="68e623b6350794f8" providerId="LiveId" clId="{AE5EA8C7-EB26-4318-A74C-8E093C05404D}" dt="2024-09-22T04:48:56.133" v="1594" actId="404"/>
          <ac:spMkLst>
            <pc:docMk/>
            <pc:sldMk cId="862378832" sldId="308"/>
            <ac:spMk id="3" creationId="{CB658ED5-EBAC-4A50-47AF-60092CA79294}"/>
          </ac:spMkLst>
        </pc:spChg>
        <pc:picChg chg="add mod">
          <ac:chgData name="Bennifer C R" userId="68e623b6350794f8" providerId="LiveId" clId="{AE5EA8C7-EB26-4318-A74C-8E093C05404D}" dt="2024-09-22T04:49:06.099" v="1596" actId="1076"/>
          <ac:picMkLst>
            <pc:docMk/>
            <pc:sldMk cId="862378832" sldId="308"/>
            <ac:picMk id="4" creationId="{937DFE10-8AC0-4C27-F9A2-4087271B2848}"/>
          </ac:picMkLst>
        </pc:picChg>
      </pc:sldChg>
      <pc:sldChg chg="del">
        <pc:chgData name="Bennifer C R" userId="68e623b6350794f8" providerId="LiveId" clId="{AE5EA8C7-EB26-4318-A74C-8E093C05404D}" dt="2024-09-22T04:53:18.778" v="1615" actId="47"/>
        <pc:sldMkLst>
          <pc:docMk/>
          <pc:sldMk cId="3187295391" sldId="309"/>
        </pc:sldMkLst>
      </pc:sldChg>
      <pc:sldChg chg="addSp delSp modSp mod">
        <pc:chgData name="Bennifer C R" userId="68e623b6350794f8" providerId="LiveId" clId="{AE5EA8C7-EB26-4318-A74C-8E093C05404D}" dt="2024-09-22T05:10:10.333" v="1680" actId="20577"/>
        <pc:sldMkLst>
          <pc:docMk/>
          <pc:sldMk cId="535485012" sldId="310"/>
        </pc:sldMkLst>
        <pc:spChg chg="mod">
          <ac:chgData name="Bennifer C R" userId="68e623b6350794f8" providerId="LiveId" clId="{AE5EA8C7-EB26-4318-A74C-8E093C05404D}" dt="2024-09-22T05:10:10.333" v="1680" actId="20577"/>
          <ac:spMkLst>
            <pc:docMk/>
            <pc:sldMk cId="535485012" sldId="310"/>
            <ac:spMk id="3" creationId="{43617E30-4288-16B9-D33A-84FF2E513D77}"/>
          </ac:spMkLst>
        </pc:spChg>
        <pc:spChg chg="add mod">
          <ac:chgData name="Bennifer C R" userId="68e623b6350794f8" providerId="LiveId" clId="{AE5EA8C7-EB26-4318-A74C-8E093C05404D}" dt="2024-09-22T04:55:51.186" v="1634" actId="14100"/>
          <ac:spMkLst>
            <pc:docMk/>
            <pc:sldMk cId="535485012" sldId="310"/>
            <ac:spMk id="6" creationId="{890CC3C6-B27B-3442-6370-A14CE68EC253}"/>
          </ac:spMkLst>
        </pc:spChg>
        <pc:picChg chg="add mod">
          <ac:chgData name="Bennifer C R" userId="68e623b6350794f8" providerId="LiveId" clId="{AE5EA8C7-EB26-4318-A74C-8E093C05404D}" dt="2024-09-22T04:55:28.084" v="1627" actId="1076"/>
          <ac:picMkLst>
            <pc:docMk/>
            <pc:sldMk cId="535485012" sldId="310"/>
            <ac:picMk id="4" creationId="{41AAEFD2-0355-2CE7-0BF7-193A735EDB1E}"/>
          </ac:picMkLst>
        </pc:picChg>
        <pc:picChg chg="add del">
          <ac:chgData name="Bennifer C R" userId="68e623b6350794f8" providerId="LiveId" clId="{AE5EA8C7-EB26-4318-A74C-8E093C05404D}" dt="2024-09-22T04:57:53.598" v="1659" actId="478"/>
          <ac:picMkLst>
            <pc:docMk/>
            <pc:sldMk cId="535485012" sldId="310"/>
            <ac:picMk id="7" creationId="{AE8D9737-3640-6FF4-954C-0FB94A33F693}"/>
          </ac:picMkLst>
        </pc:picChg>
      </pc:sldChg>
      <pc:sldChg chg="addSp modSp mod">
        <pc:chgData name="Bennifer C R" userId="68e623b6350794f8" providerId="LiveId" clId="{AE5EA8C7-EB26-4318-A74C-8E093C05404D}" dt="2024-09-22T02:27:44.018" v="680" actId="27636"/>
        <pc:sldMkLst>
          <pc:docMk/>
          <pc:sldMk cId="3143336101" sldId="322"/>
        </pc:sldMkLst>
        <pc:spChg chg="mod">
          <ac:chgData name="Bennifer C R" userId="68e623b6350794f8" providerId="LiveId" clId="{AE5EA8C7-EB26-4318-A74C-8E093C05404D}" dt="2024-09-22T02:27:44.018" v="680" actId="27636"/>
          <ac:spMkLst>
            <pc:docMk/>
            <pc:sldMk cId="3143336101" sldId="322"/>
            <ac:spMk id="3" creationId="{F5A31243-2E8F-BE03-2B17-15EE05AD795E}"/>
          </ac:spMkLst>
        </pc:spChg>
        <pc:picChg chg="add mod">
          <ac:chgData name="Bennifer C R" userId="68e623b6350794f8" providerId="LiveId" clId="{AE5EA8C7-EB26-4318-A74C-8E093C05404D}" dt="2024-09-22T02:27:13.648" v="664" actId="1076"/>
          <ac:picMkLst>
            <pc:docMk/>
            <pc:sldMk cId="3143336101" sldId="322"/>
            <ac:picMk id="4" creationId="{E4D8D260-5B5B-CB3C-AE24-4982ECFFED5E}"/>
          </ac:picMkLst>
        </pc:picChg>
      </pc:sldChg>
      <pc:sldChg chg="addSp modSp mod">
        <pc:chgData name="Bennifer C R" userId="68e623b6350794f8" providerId="LiveId" clId="{AE5EA8C7-EB26-4318-A74C-8E093C05404D}" dt="2024-09-22T02:29:47.370" v="698" actId="1076"/>
        <pc:sldMkLst>
          <pc:docMk/>
          <pc:sldMk cId="877568221" sldId="323"/>
        </pc:sldMkLst>
        <pc:spChg chg="mod">
          <ac:chgData name="Bennifer C R" userId="68e623b6350794f8" providerId="LiveId" clId="{AE5EA8C7-EB26-4318-A74C-8E093C05404D}" dt="2024-09-22T02:29:47.370" v="698" actId="1076"/>
          <ac:spMkLst>
            <pc:docMk/>
            <pc:sldMk cId="877568221" sldId="323"/>
            <ac:spMk id="3" creationId="{ED7F73CD-3955-8272-F238-588FBD727DFA}"/>
          </ac:spMkLst>
        </pc:spChg>
        <pc:spChg chg="add mod">
          <ac:chgData name="Bennifer C R" userId="68e623b6350794f8" providerId="LiveId" clId="{AE5EA8C7-EB26-4318-A74C-8E093C05404D}" dt="2024-09-22T02:29:18.728" v="690" actId="1076"/>
          <ac:spMkLst>
            <pc:docMk/>
            <pc:sldMk cId="877568221" sldId="323"/>
            <ac:spMk id="5" creationId="{243B84FB-C251-6765-EDB1-37EBC1059ACA}"/>
          </ac:spMkLst>
        </pc:spChg>
        <pc:picChg chg="add mod">
          <ac:chgData name="Bennifer C R" userId="68e623b6350794f8" providerId="LiveId" clId="{AE5EA8C7-EB26-4318-A74C-8E093C05404D}" dt="2024-09-22T02:29:15.382" v="689" actId="14100"/>
          <ac:picMkLst>
            <pc:docMk/>
            <pc:sldMk cId="877568221" sldId="323"/>
            <ac:picMk id="6" creationId="{7AE3294D-2AA4-0904-883D-F8A323EF6283}"/>
          </ac:picMkLst>
        </pc:picChg>
      </pc:sldChg>
      <pc:sldChg chg="addSp modSp mod">
        <pc:chgData name="Bennifer C R" userId="68e623b6350794f8" providerId="LiveId" clId="{AE5EA8C7-EB26-4318-A74C-8E093C05404D}" dt="2024-09-22T02:36:49.746" v="750" actId="1076"/>
        <pc:sldMkLst>
          <pc:docMk/>
          <pc:sldMk cId="928439905" sldId="324"/>
        </pc:sldMkLst>
        <pc:spChg chg="mod">
          <ac:chgData name="Bennifer C R" userId="68e623b6350794f8" providerId="LiveId" clId="{AE5EA8C7-EB26-4318-A74C-8E093C05404D}" dt="2024-09-22T02:36:49.746" v="750" actId="1076"/>
          <ac:spMkLst>
            <pc:docMk/>
            <pc:sldMk cId="928439905" sldId="324"/>
            <ac:spMk id="3" creationId="{5880D09C-BB35-C4CD-1AC3-A64630D98881}"/>
          </ac:spMkLst>
        </pc:spChg>
        <pc:spChg chg="add mod">
          <ac:chgData name="Bennifer C R" userId="68e623b6350794f8" providerId="LiveId" clId="{AE5EA8C7-EB26-4318-A74C-8E093C05404D}" dt="2024-09-22T02:35:16.708" v="716" actId="1076"/>
          <ac:spMkLst>
            <pc:docMk/>
            <pc:sldMk cId="928439905" sldId="324"/>
            <ac:spMk id="5" creationId="{4D3D0932-7CC9-2C19-B8A9-20500DB3D22C}"/>
          </ac:spMkLst>
        </pc:spChg>
        <pc:picChg chg="add mod modCrop">
          <ac:chgData name="Bennifer C R" userId="68e623b6350794f8" providerId="LiveId" clId="{AE5EA8C7-EB26-4318-A74C-8E093C05404D}" dt="2024-09-22T02:36:01.245" v="722" actId="1076"/>
          <ac:picMkLst>
            <pc:docMk/>
            <pc:sldMk cId="928439905" sldId="324"/>
            <ac:picMk id="6" creationId="{D9D0E431-0BFF-04C7-3C02-E1C9ADDA56D2}"/>
          </ac:picMkLst>
        </pc:picChg>
      </pc:sldChg>
      <pc:sldChg chg="del">
        <pc:chgData name="Bennifer C R" userId="68e623b6350794f8" providerId="LiveId" clId="{AE5EA8C7-EB26-4318-A74C-8E093C05404D}" dt="2024-09-22T02:42:49.461" v="799" actId="47"/>
        <pc:sldMkLst>
          <pc:docMk/>
          <pc:sldMk cId="3414664283" sldId="325"/>
        </pc:sldMkLst>
      </pc:sldChg>
      <pc:sldChg chg="addSp modSp mod">
        <pc:chgData name="Bennifer C R" userId="68e623b6350794f8" providerId="LiveId" clId="{AE5EA8C7-EB26-4318-A74C-8E093C05404D}" dt="2024-09-22T02:46:15.413" v="847" actId="1038"/>
        <pc:sldMkLst>
          <pc:docMk/>
          <pc:sldMk cId="2839460053" sldId="326"/>
        </pc:sldMkLst>
        <pc:spChg chg="mod">
          <ac:chgData name="Bennifer C R" userId="68e623b6350794f8" providerId="LiveId" clId="{AE5EA8C7-EB26-4318-A74C-8E093C05404D}" dt="2024-09-22T02:46:15.413" v="847" actId="1038"/>
          <ac:spMkLst>
            <pc:docMk/>
            <pc:sldMk cId="2839460053" sldId="326"/>
            <ac:spMk id="3" creationId="{82F5D72D-27D0-83E8-52DA-8CD04095C238}"/>
          </ac:spMkLst>
        </pc:spChg>
        <pc:spChg chg="add mod">
          <ac:chgData name="Bennifer C R" userId="68e623b6350794f8" providerId="LiveId" clId="{AE5EA8C7-EB26-4318-A74C-8E093C05404D}" dt="2024-09-22T02:45:35.489" v="812" actId="1076"/>
          <ac:spMkLst>
            <pc:docMk/>
            <pc:sldMk cId="2839460053" sldId="326"/>
            <ac:spMk id="5" creationId="{0491E46B-B4FD-7943-1D91-5347DD20E3F3}"/>
          </ac:spMkLst>
        </pc:spChg>
        <pc:picChg chg="add mod">
          <ac:chgData name="Bennifer C R" userId="68e623b6350794f8" providerId="LiveId" clId="{AE5EA8C7-EB26-4318-A74C-8E093C05404D}" dt="2024-09-22T02:45:32.416" v="811" actId="14100"/>
          <ac:picMkLst>
            <pc:docMk/>
            <pc:sldMk cId="2839460053" sldId="326"/>
            <ac:picMk id="6" creationId="{5A5AF343-27AF-B1A5-EC29-A9217CB949BD}"/>
          </ac:picMkLst>
        </pc:picChg>
      </pc:sldChg>
      <pc:sldChg chg="del">
        <pc:chgData name="Bennifer C R" userId="68e623b6350794f8" providerId="LiveId" clId="{AE5EA8C7-EB26-4318-A74C-8E093C05404D}" dt="2024-09-22T02:48:25.163" v="858" actId="47"/>
        <pc:sldMkLst>
          <pc:docMk/>
          <pc:sldMk cId="2277832352" sldId="327"/>
        </pc:sldMkLst>
      </pc:sldChg>
      <pc:sldChg chg="addSp delSp modSp mod">
        <pc:chgData name="Bennifer C R" userId="68e623b6350794f8" providerId="LiveId" clId="{AE5EA8C7-EB26-4318-A74C-8E093C05404D}" dt="2024-09-22T02:55:00.583" v="901" actId="14100"/>
        <pc:sldMkLst>
          <pc:docMk/>
          <pc:sldMk cId="1881862443" sldId="328"/>
        </pc:sldMkLst>
        <pc:spChg chg="mod">
          <ac:chgData name="Bennifer C R" userId="68e623b6350794f8" providerId="LiveId" clId="{AE5EA8C7-EB26-4318-A74C-8E093C05404D}" dt="2024-09-22T02:55:00.583" v="901" actId="14100"/>
          <ac:spMkLst>
            <pc:docMk/>
            <pc:sldMk cId="1881862443" sldId="328"/>
            <ac:spMk id="3" creationId="{E9698072-E7C3-E41B-58E5-C5A22A8C413F}"/>
          </ac:spMkLst>
        </pc:spChg>
        <pc:spChg chg="add mod">
          <ac:chgData name="Bennifer C R" userId="68e623b6350794f8" providerId="LiveId" clId="{AE5EA8C7-EB26-4318-A74C-8E093C05404D}" dt="2024-09-22T02:53:20.963" v="887" actId="1076"/>
          <ac:spMkLst>
            <pc:docMk/>
            <pc:sldMk cId="1881862443" sldId="328"/>
            <ac:spMk id="5" creationId="{08893DCB-D18A-4068-9B48-8BE1B96B6ACA}"/>
          </ac:spMkLst>
        </pc:spChg>
        <pc:picChg chg="add del mod">
          <ac:chgData name="Bennifer C R" userId="68e623b6350794f8" providerId="LiveId" clId="{AE5EA8C7-EB26-4318-A74C-8E093C05404D}" dt="2024-09-22T02:52:17.569" v="869" actId="478"/>
          <ac:picMkLst>
            <pc:docMk/>
            <pc:sldMk cId="1881862443" sldId="328"/>
            <ac:picMk id="6" creationId="{80DEDD84-CB88-603C-FD3A-6D9C5BA91495}"/>
          </ac:picMkLst>
        </pc:picChg>
        <pc:picChg chg="add del mod">
          <ac:chgData name="Bennifer C R" userId="68e623b6350794f8" providerId="LiveId" clId="{AE5EA8C7-EB26-4318-A74C-8E093C05404D}" dt="2024-09-22T02:54:35.098" v="897" actId="478"/>
          <ac:picMkLst>
            <pc:docMk/>
            <pc:sldMk cId="1881862443" sldId="328"/>
            <ac:picMk id="7" creationId="{F96A43B7-CE28-0632-BC48-5B16C5A0E196}"/>
          </ac:picMkLst>
        </pc:picChg>
        <pc:picChg chg="add mod modCrop">
          <ac:chgData name="Bennifer C R" userId="68e623b6350794f8" providerId="LiveId" clId="{AE5EA8C7-EB26-4318-A74C-8E093C05404D}" dt="2024-09-22T02:54:49.949" v="899" actId="18131"/>
          <ac:picMkLst>
            <pc:docMk/>
            <pc:sldMk cId="1881862443" sldId="328"/>
            <ac:picMk id="8" creationId="{C08D7CA3-1FCF-971E-C19A-3F00F132300F}"/>
          </ac:picMkLst>
        </pc:picChg>
      </pc:sldChg>
      <pc:sldChg chg="addSp modSp mod">
        <pc:chgData name="Bennifer C R" userId="68e623b6350794f8" providerId="LiveId" clId="{AE5EA8C7-EB26-4318-A74C-8E093C05404D}" dt="2024-09-22T02:58:04.324" v="928" actId="18131"/>
        <pc:sldMkLst>
          <pc:docMk/>
          <pc:sldMk cId="2504474716" sldId="329"/>
        </pc:sldMkLst>
        <pc:spChg chg="mod">
          <ac:chgData name="Bennifer C R" userId="68e623b6350794f8" providerId="LiveId" clId="{AE5EA8C7-EB26-4318-A74C-8E093C05404D}" dt="2024-09-22T02:57:18.821" v="926" actId="1076"/>
          <ac:spMkLst>
            <pc:docMk/>
            <pc:sldMk cId="2504474716" sldId="329"/>
            <ac:spMk id="3" creationId="{B9777765-546A-4DF7-1438-2B8794F0BCF2}"/>
          </ac:spMkLst>
        </pc:spChg>
        <pc:spChg chg="add mod">
          <ac:chgData name="Bennifer C R" userId="68e623b6350794f8" providerId="LiveId" clId="{AE5EA8C7-EB26-4318-A74C-8E093C05404D}" dt="2024-09-22T02:56:32.009" v="908" actId="1076"/>
          <ac:spMkLst>
            <pc:docMk/>
            <pc:sldMk cId="2504474716" sldId="329"/>
            <ac:spMk id="5" creationId="{39ADF1B7-2F16-5778-C463-FD58FE0C8127}"/>
          </ac:spMkLst>
        </pc:spChg>
        <pc:picChg chg="add mod modCrop">
          <ac:chgData name="Bennifer C R" userId="68e623b6350794f8" providerId="LiveId" clId="{AE5EA8C7-EB26-4318-A74C-8E093C05404D}" dt="2024-09-22T02:58:04.324" v="928" actId="18131"/>
          <ac:picMkLst>
            <pc:docMk/>
            <pc:sldMk cId="2504474716" sldId="329"/>
            <ac:picMk id="6" creationId="{9F378D01-219E-D1E9-3357-1E867B2D492E}"/>
          </ac:picMkLst>
        </pc:picChg>
      </pc:sldChg>
      <pc:sldChg chg="addSp modSp mod">
        <pc:chgData name="Bennifer C R" userId="68e623b6350794f8" providerId="LiveId" clId="{AE5EA8C7-EB26-4318-A74C-8E093C05404D}" dt="2024-09-22T03:00:54.213" v="949" actId="14826"/>
        <pc:sldMkLst>
          <pc:docMk/>
          <pc:sldMk cId="4279850579" sldId="330"/>
        </pc:sldMkLst>
        <pc:spChg chg="mod">
          <ac:chgData name="Bennifer C R" userId="68e623b6350794f8" providerId="LiveId" clId="{AE5EA8C7-EB26-4318-A74C-8E093C05404D}" dt="2024-09-22T02:59:47.731" v="948" actId="1076"/>
          <ac:spMkLst>
            <pc:docMk/>
            <pc:sldMk cId="4279850579" sldId="330"/>
            <ac:spMk id="3" creationId="{06D23B3B-F8CF-E8A8-75CB-02D496D5964D}"/>
          </ac:spMkLst>
        </pc:spChg>
        <pc:spChg chg="add mod">
          <ac:chgData name="Bennifer C R" userId="68e623b6350794f8" providerId="LiveId" clId="{AE5EA8C7-EB26-4318-A74C-8E093C05404D}" dt="2024-09-22T02:59:20.154" v="935" actId="1076"/>
          <ac:spMkLst>
            <pc:docMk/>
            <pc:sldMk cId="4279850579" sldId="330"/>
            <ac:spMk id="6" creationId="{05677DAC-77E3-7643-A05B-AFBA1EF7BAE4}"/>
          </ac:spMkLst>
        </pc:spChg>
        <pc:picChg chg="add mod">
          <ac:chgData name="Bennifer C R" userId="68e623b6350794f8" providerId="LiveId" clId="{AE5EA8C7-EB26-4318-A74C-8E093C05404D}" dt="2024-09-22T03:00:54.213" v="949" actId="14826"/>
          <ac:picMkLst>
            <pc:docMk/>
            <pc:sldMk cId="4279850579" sldId="330"/>
            <ac:picMk id="4" creationId="{D62404DE-70CE-C4D5-3895-BBFA067D21E8}"/>
          </ac:picMkLst>
        </pc:picChg>
      </pc:sldChg>
      <pc:sldChg chg="addSp modSp mod">
        <pc:chgData name="Bennifer C R" userId="68e623b6350794f8" providerId="LiveId" clId="{AE5EA8C7-EB26-4318-A74C-8E093C05404D}" dt="2024-09-22T03:05:49.981" v="969" actId="14826"/>
        <pc:sldMkLst>
          <pc:docMk/>
          <pc:sldMk cId="3481014726" sldId="331"/>
        </pc:sldMkLst>
        <pc:spChg chg="mod">
          <ac:chgData name="Bennifer C R" userId="68e623b6350794f8" providerId="LiveId" clId="{AE5EA8C7-EB26-4318-A74C-8E093C05404D}" dt="2024-09-22T03:02:09.914" v="968" actId="1076"/>
          <ac:spMkLst>
            <pc:docMk/>
            <pc:sldMk cId="3481014726" sldId="331"/>
            <ac:spMk id="3" creationId="{4CB1ED52-0619-C932-B374-D4886FE736E5}"/>
          </ac:spMkLst>
        </pc:spChg>
        <pc:spChg chg="add mod">
          <ac:chgData name="Bennifer C R" userId="68e623b6350794f8" providerId="LiveId" clId="{AE5EA8C7-EB26-4318-A74C-8E093C05404D}" dt="2024-09-22T03:01:34.489" v="956" actId="6549"/>
          <ac:spMkLst>
            <pc:docMk/>
            <pc:sldMk cId="3481014726" sldId="331"/>
            <ac:spMk id="5" creationId="{EFF53536-E1A8-112B-6A30-FC9483927D1B}"/>
          </ac:spMkLst>
        </pc:spChg>
        <pc:picChg chg="add mod">
          <ac:chgData name="Bennifer C R" userId="68e623b6350794f8" providerId="LiveId" clId="{AE5EA8C7-EB26-4318-A74C-8E093C05404D}" dt="2024-09-22T03:05:49.981" v="969" actId="14826"/>
          <ac:picMkLst>
            <pc:docMk/>
            <pc:sldMk cId="3481014726" sldId="331"/>
            <ac:picMk id="6" creationId="{4A28C89F-6C75-2FFB-FB8D-E96878233A58}"/>
          </ac:picMkLst>
        </pc:picChg>
      </pc:sldChg>
      <pc:sldChg chg="addSp modSp del mod">
        <pc:chgData name="Bennifer C R" userId="68e623b6350794f8" providerId="LiveId" clId="{AE5EA8C7-EB26-4318-A74C-8E093C05404D}" dt="2024-09-22T03:10:15.131" v="1004" actId="47"/>
        <pc:sldMkLst>
          <pc:docMk/>
          <pc:sldMk cId="3435308238" sldId="332"/>
        </pc:sldMkLst>
        <pc:spChg chg="mod">
          <ac:chgData name="Bennifer C R" userId="68e623b6350794f8" providerId="LiveId" clId="{AE5EA8C7-EB26-4318-A74C-8E093C05404D}" dt="2024-09-22T03:06:51.213" v="970" actId="21"/>
          <ac:spMkLst>
            <pc:docMk/>
            <pc:sldMk cId="3435308238" sldId="332"/>
            <ac:spMk id="3" creationId="{8CDD3F73-A8B0-A3D3-FE6A-36DA1E39A9CF}"/>
          </ac:spMkLst>
        </pc:spChg>
        <pc:spChg chg="add mod">
          <ac:chgData name="Bennifer C R" userId="68e623b6350794f8" providerId="LiveId" clId="{AE5EA8C7-EB26-4318-A74C-8E093C05404D}" dt="2024-09-22T03:06:59.037" v="973" actId="6549"/>
          <ac:spMkLst>
            <pc:docMk/>
            <pc:sldMk cId="3435308238" sldId="332"/>
            <ac:spMk id="5" creationId="{D14CE126-57F9-7AA2-FB58-47DAABB0ADFC}"/>
          </ac:spMkLst>
        </pc:spChg>
      </pc:sldChg>
      <pc:sldChg chg="addSp delSp modSp mod">
        <pc:chgData name="Bennifer C R" userId="68e623b6350794f8" providerId="LiveId" clId="{AE5EA8C7-EB26-4318-A74C-8E093C05404D}" dt="2024-09-22T03:13:36.945" v="1041" actId="403"/>
        <pc:sldMkLst>
          <pc:docMk/>
          <pc:sldMk cId="1599417684" sldId="333"/>
        </pc:sldMkLst>
        <pc:spChg chg="mod">
          <ac:chgData name="Bennifer C R" userId="68e623b6350794f8" providerId="LiveId" clId="{AE5EA8C7-EB26-4318-A74C-8E093C05404D}" dt="2024-09-22T03:13:36.945" v="1041" actId="403"/>
          <ac:spMkLst>
            <pc:docMk/>
            <pc:sldMk cId="1599417684" sldId="333"/>
            <ac:spMk id="3" creationId="{9D353ACA-E724-EE0F-31DE-9C72F0A577FF}"/>
          </ac:spMkLst>
        </pc:spChg>
        <pc:spChg chg="add del">
          <ac:chgData name="Bennifer C R" userId="68e623b6350794f8" providerId="LiveId" clId="{AE5EA8C7-EB26-4318-A74C-8E093C05404D}" dt="2024-09-22T03:12:15.321" v="1010" actId="478"/>
          <ac:spMkLst>
            <pc:docMk/>
            <pc:sldMk cId="1599417684" sldId="333"/>
            <ac:spMk id="9" creationId="{A88CEC80-B9B3-C672-8C5E-ACCCF2D4EBC1}"/>
          </ac:spMkLst>
        </pc:spChg>
        <pc:spChg chg="add del">
          <ac:chgData name="Bennifer C R" userId="68e623b6350794f8" providerId="LiveId" clId="{AE5EA8C7-EB26-4318-A74C-8E093C05404D}" dt="2024-09-22T03:12:15.321" v="1010" actId="478"/>
          <ac:spMkLst>
            <pc:docMk/>
            <pc:sldMk cId="1599417684" sldId="333"/>
            <ac:spMk id="11" creationId="{F0F371C1-0706-9654-A1E1-2725237D93CF}"/>
          </ac:spMkLst>
        </pc:spChg>
        <pc:spChg chg="add del">
          <ac:chgData name="Bennifer C R" userId="68e623b6350794f8" providerId="LiveId" clId="{AE5EA8C7-EB26-4318-A74C-8E093C05404D}" dt="2024-09-22T03:12:15.321" v="1010" actId="478"/>
          <ac:spMkLst>
            <pc:docMk/>
            <pc:sldMk cId="1599417684" sldId="333"/>
            <ac:spMk id="13" creationId="{C9469CE6-A300-6FDB-D6A6-6E69C804A0CA}"/>
          </ac:spMkLst>
        </pc:spChg>
        <pc:picChg chg="add mod modCrop">
          <ac:chgData name="Bennifer C R" userId="68e623b6350794f8" providerId="LiveId" clId="{AE5EA8C7-EB26-4318-A74C-8E093C05404D}" dt="2024-09-22T03:13:20.102" v="1030" actId="14100"/>
          <ac:picMkLst>
            <pc:docMk/>
            <pc:sldMk cId="1599417684" sldId="333"/>
            <ac:picMk id="4" creationId="{2E00A77B-2BC7-2983-B44E-1B8D7F52BAED}"/>
          </ac:picMkLst>
        </pc:picChg>
      </pc:sldChg>
      <pc:sldChg chg="del">
        <pc:chgData name="Bennifer C R" userId="68e623b6350794f8" providerId="LiveId" clId="{AE5EA8C7-EB26-4318-A74C-8E093C05404D}" dt="2024-09-22T02:13:16.356" v="508" actId="47"/>
        <pc:sldMkLst>
          <pc:docMk/>
          <pc:sldMk cId="2831957521" sldId="334"/>
        </pc:sldMkLst>
      </pc:sldChg>
      <pc:sldChg chg="ord">
        <pc:chgData name="Bennifer C R" userId="68e623b6350794f8" providerId="LiveId" clId="{AE5EA8C7-EB26-4318-A74C-8E093C05404D}" dt="2024-09-22T02:31:36.213" v="700"/>
        <pc:sldMkLst>
          <pc:docMk/>
          <pc:sldMk cId="1449831850" sldId="335"/>
        </pc:sldMkLst>
      </pc:sldChg>
      <pc:sldChg chg="addSp delSp modSp new mod ord">
        <pc:chgData name="Bennifer C R" userId="68e623b6350794f8" providerId="LiveId" clId="{AE5EA8C7-EB26-4318-A74C-8E093C05404D}" dt="2024-09-22T02:31:36.213" v="700"/>
        <pc:sldMkLst>
          <pc:docMk/>
          <pc:sldMk cId="447911158" sldId="336"/>
        </pc:sldMkLst>
        <pc:spChg chg="mod">
          <ac:chgData name="Bennifer C R" userId="68e623b6350794f8" providerId="LiveId" clId="{AE5EA8C7-EB26-4318-A74C-8E093C05404D}" dt="2024-09-22T01:14:39.949" v="319" actId="27636"/>
          <ac:spMkLst>
            <pc:docMk/>
            <pc:sldMk cId="447911158" sldId="336"/>
            <ac:spMk id="2" creationId="{9414EB2E-AE83-6221-5F07-379FD2426A02}"/>
          </ac:spMkLst>
        </pc:spChg>
        <pc:spChg chg="del">
          <ac:chgData name="Bennifer C R" userId="68e623b6350794f8" providerId="LiveId" clId="{AE5EA8C7-EB26-4318-A74C-8E093C05404D}" dt="2024-09-21T22:12:39.039" v="195" actId="478"/>
          <ac:spMkLst>
            <pc:docMk/>
            <pc:sldMk cId="447911158" sldId="336"/>
            <ac:spMk id="3" creationId="{1FA9960A-681C-F552-AC28-2045E9BA1488}"/>
          </ac:spMkLst>
        </pc:spChg>
        <pc:spChg chg="add del">
          <ac:chgData name="Bennifer C R" userId="68e623b6350794f8" providerId="LiveId" clId="{AE5EA8C7-EB26-4318-A74C-8E093C05404D}" dt="2024-09-21T22:13:04.338" v="201" actId="478"/>
          <ac:spMkLst>
            <pc:docMk/>
            <pc:sldMk cId="447911158" sldId="336"/>
            <ac:spMk id="4" creationId="{2B1A50B2-8147-C572-4883-2DF62CDE8A0B}"/>
          </ac:spMkLst>
        </pc:spChg>
        <pc:spChg chg="add del">
          <ac:chgData name="Bennifer C R" userId="68e623b6350794f8" providerId="LiveId" clId="{AE5EA8C7-EB26-4318-A74C-8E093C05404D}" dt="2024-09-21T22:13:04.338" v="201" actId="478"/>
          <ac:spMkLst>
            <pc:docMk/>
            <pc:sldMk cId="447911158" sldId="336"/>
            <ac:spMk id="5" creationId="{46590046-DE0C-BFEB-4D68-F7B1F61BE8F4}"/>
          </ac:spMkLst>
        </pc:spChg>
        <pc:spChg chg="add del">
          <ac:chgData name="Bennifer C R" userId="68e623b6350794f8" providerId="LiveId" clId="{AE5EA8C7-EB26-4318-A74C-8E093C05404D}" dt="2024-09-21T22:13:04.338" v="201" actId="478"/>
          <ac:spMkLst>
            <pc:docMk/>
            <pc:sldMk cId="447911158" sldId="336"/>
            <ac:spMk id="6" creationId="{51E41145-8631-8CCC-0689-97C6C060B8C7}"/>
          </ac:spMkLst>
        </pc:spChg>
        <pc:spChg chg="add del">
          <ac:chgData name="Bennifer C R" userId="68e623b6350794f8" providerId="LiveId" clId="{AE5EA8C7-EB26-4318-A74C-8E093C05404D}" dt="2024-09-21T22:12:54.671" v="199" actId="26606"/>
          <ac:spMkLst>
            <pc:docMk/>
            <pc:sldMk cId="447911158" sldId="336"/>
            <ac:spMk id="12" creationId="{F4EFF798-C055-573E-57F0-0E0A8DE5821D}"/>
          </ac:spMkLst>
        </pc:spChg>
        <pc:spChg chg="add">
          <ac:chgData name="Bennifer C R" userId="68e623b6350794f8" providerId="LiveId" clId="{AE5EA8C7-EB26-4318-A74C-8E093C05404D}" dt="2024-09-22T01:11:31.734" v="274" actId="26606"/>
          <ac:spMkLst>
            <pc:docMk/>
            <pc:sldMk cId="447911158" sldId="336"/>
            <ac:spMk id="13" creationId="{6A066472-193E-8912-1E08-88CCAAF0170A}"/>
          </ac:spMkLst>
        </pc:spChg>
        <pc:spChg chg="add del">
          <ac:chgData name="Bennifer C R" userId="68e623b6350794f8" providerId="LiveId" clId="{AE5EA8C7-EB26-4318-A74C-8E093C05404D}" dt="2024-09-21T22:12:54.671" v="199" actId="26606"/>
          <ac:spMkLst>
            <pc:docMk/>
            <pc:sldMk cId="447911158" sldId="336"/>
            <ac:spMk id="14" creationId="{A80582C8-9CBC-FE49-4945-3DE33E45879E}"/>
          </ac:spMkLst>
        </pc:spChg>
        <pc:spChg chg="add">
          <ac:chgData name="Bennifer C R" userId="68e623b6350794f8" providerId="LiveId" clId="{AE5EA8C7-EB26-4318-A74C-8E093C05404D}" dt="2024-09-22T01:11:31.734" v="274" actId="26606"/>
          <ac:spMkLst>
            <pc:docMk/>
            <pc:sldMk cId="447911158" sldId="336"/>
            <ac:spMk id="15" creationId="{622CF9E5-E9A0-9801-BA11-A61DD29CFC73}"/>
          </ac:spMkLst>
        </pc:spChg>
        <pc:spChg chg="add del">
          <ac:chgData name="Bennifer C R" userId="68e623b6350794f8" providerId="LiveId" clId="{AE5EA8C7-EB26-4318-A74C-8E093C05404D}" dt="2024-09-21T22:12:54.671" v="199" actId="26606"/>
          <ac:spMkLst>
            <pc:docMk/>
            <pc:sldMk cId="447911158" sldId="336"/>
            <ac:spMk id="16" creationId="{67A0B7AF-903F-C130-05EF-E3DD2630723F}"/>
          </ac:spMkLst>
        </pc:spChg>
        <pc:spChg chg="add">
          <ac:chgData name="Bennifer C R" userId="68e623b6350794f8" providerId="LiveId" clId="{AE5EA8C7-EB26-4318-A74C-8E093C05404D}" dt="2024-09-22T01:11:31.734" v="274" actId="26606"/>
          <ac:spMkLst>
            <pc:docMk/>
            <pc:sldMk cId="447911158" sldId="336"/>
            <ac:spMk id="17" creationId="{A9786516-395E-740C-1ADA-44CD50973070}"/>
          </ac:spMkLst>
        </pc:spChg>
        <pc:picChg chg="add mod">
          <ac:chgData name="Bennifer C R" userId="68e623b6350794f8" providerId="LiveId" clId="{AE5EA8C7-EB26-4318-A74C-8E093C05404D}" dt="2024-09-21T22:12:54.671" v="199" actId="26606"/>
          <ac:picMkLst>
            <pc:docMk/>
            <pc:sldMk cId="447911158" sldId="336"/>
            <ac:picMk id="7" creationId="{50A93B41-FA5A-68FC-CF3B-F02E02C3B619}"/>
          </ac:picMkLst>
        </pc:picChg>
        <pc:picChg chg="add mod ord modCrop">
          <ac:chgData name="Bennifer C R" userId="68e623b6350794f8" providerId="LiveId" clId="{AE5EA8C7-EB26-4318-A74C-8E093C05404D}" dt="2024-09-22T01:14:59.440" v="321" actId="167"/>
          <ac:picMkLst>
            <pc:docMk/>
            <pc:sldMk cId="447911158" sldId="336"/>
            <ac:picMk id="8" creationId="{70BFBED9-0F72-3B0D-C15C-D3E05854FBC9}"/>
          </ac:picMkLst>
        </pc:picChg>
      </pc:sldChg>
      <pc:sldChg chg="addSp delSp modSp add mod ord modClrScheme chgLayout">
        <pc:chgData name="Bennifer C R" userId="68e623b6350794f8" providerId="LiveId" clId="{AE5EA8C7-EB26-4318-A74C-8E093C05404D}" dt="2024-09-22T02:31:36.213" v="700"/>
        <pc:sldMkLst>
          <pc:docMk/>
          <pc:sldMk cId="777827821" sldId="337"/>
        </pc:sldMkLst>
        <pc:spChg chg="mod">
          <ac:chgData name="Bennifer C R" userId="68e623b6350794f8" providerId="LiveId" clId="{AE5EA8C7-EB26-4318-A74C-8E093C05404D}" dt="2024-09-22T02:00:00.899" v="435" actId="1035"/>
          <ac:spMkLst>
            <pc:docMk/>
            <pc:sldMk cId="777827821" sldId="337"/>
            <ac:spMk id="2" creationId="{9414EB2E-AE83-6221-5F07-379FD2426A02}"/>
          </ac:spMkLst>
        </pc:spChg>
        <pc:spChg chg="add del mod">
          <ac:chgData name="Bennifer C R" userId="68e623b6350794f8" providerId="LiveId" clId="{AE5EA8C7-EB26-4318-A74C-8E093C05404D}" dt="2024-09-22T01:40:10.729" v="362" actId="478"/>
          <ac:spMkLst>
            <pc:docMk/>
            <pc:sldMk cId="777827821" sldId="337"/>
            <ac:spMk id="9" creationId="{5EE1C49B-E9E0-898B-FA6E-DBC75EA6CBF6}"/>
          </ac:spMkLst>
        </pc:spChg>
        <pc:spChg chg="add del mod">
          <ac:chgData name="Bennifer C R" userId="68e623b6350794f8" providerId="LiveId" clId="{AE5EA8C7-EB26-4318-A74C-8E093C05404D}" dt="2024-09-22T01:40:10.729" v="362" actId="478"/>
          <ac:spMkLst>
            <pc:docMk/>
            <pc:sldMk cId="777827821" sldId="337"/>
            <ac:spMk id="10" creationId="{A89FCF46-5554-F32D-B925-89CC11FF7198}"/>
          </ac:spMkLst>
        </pc:spChg>
        <pc:spChg chg="add del mod">
          <ac:chgData name="Bennifer C R" userId="68e623b6350794f8" providerId="LiveId" clId="{AE5EA8C7-EB26-4318-A74C-8E093C05404D}" dt="2024-09-22T01:40:10.729" v="362" actId="478"/>
          <ac:spMkLst>
            <pc:docMk/>
            <pc:sldMk cId="777827821" sldId="337"/>
            <ac:spMk id="11" creationId="{D7E5006E-FB19-3936-3303-CEEE76CA1851}"/>
          </ac:spMkLst>
        </pc:spChg>
        <pc:spChg chg="del">
          <ac:chgData name="Bennifer C R" userId="68e623b6350794f8" providerId="LiveId" clId="{AE5EA8C7-EB26-4318-A74C-8E093C05404D}" dt="2024-09-22T01:18:29.222" v="324" actId="478"/>
          <ac:spMkLst>
            <pc:docMk/>
            <pc:sldMk cId="777827821" sldId="337"/>
            <ac:spMk id="13" creationId="{6A066472-193E-8912-1E08-88CCAAF0170A}"/>
          </ac:spMkLst>
        </pc:spChg>
        <pc:spChg chg="del">
          <ac:chgData name="Bennifer C R" userId="68e623b6350794f8" providerId="LiveId" clId="{AE5EA8C7-EB26-4318-A74C-8E093C05404D}" dt="2024-09-22T01:18:29.222" v="324" actId="478"/>
          <ac:spMkLst>
            <pc:docMk/>
            <pc:sldMk cId="777827821" sldId="337"/>
            <ac:spMk id="15" creationId="{622CF9E5-E9A0-9801-BA11-A61DD29CFC73}"/>
          </ac:spMkLst>
        </pc:spChg>
        <pc:spChg chg="del">
          <ac:chgData name="Bennifer C R" userId="68e623b6350794f8" providerId="LiveId" clId="{AE5EA8C7-EB26-4318-A74C-8E093C05404D}" dt="2024-09-22T01:18:29.222" v="324" actId="478"/>
          <ac:spMkLst>
            <pc:docMk/>
            <pc:sldMk cId="777827821" sldId="337"/>
            <ac:spMk id="17" creationId="{A9786516-395E-740C-1ADA-44CD50973070}"/>
          </ac:spMkLst>
        </pc:spChg>
        <pc:picChg chg="add del mod">
          <ac:chgData name="Bennifer C R" userId="68e623b6350794f8" providerId="LiveId" clId="{AE5EA8C7-EB26-4318-A74C-8E093C05404D}" dt="2024-09-22T01:32:27.085" v="329" actId="478"/>
          <ac:picMkLst>
            <pc:docMk/>
            <pc:sldMk cId="777827821" sldId="337"/>
            <ac:picMk id="4" creationId="{5DAE220C-76F1-FB7B-4B2E-8CE1C19E0519}"/>
          </ac:picMkLst>
        </pc:picChg>
        <pc:picChg chg="add mod modCrop">
          <ac:chgData name="Bennifer C R" userId="68e623b6350794f8" providerId="LiveId" clId="{AE5EA8C7-EB26-4318-A74C-8E093C05404D}" dt="2024-09-22T01:40:37.791" v="367" actId="14100"/>
          <ac:picMkLst>
            <pc:docMk/>
            <pc:sldMk cId="777827821" sldId="337"/>
            <ac:picMk id="5" creationId="{3021A7E2-95C4-CA69-EFA2-33AD664E47DB}"/>
          </ac:picMkLst>
        </pc:picChg>
        <pc:picChg chg="add mod">
          <ac:chgData name="Bennifer C R" userId="68e623b6350794f8" providerId="LiveId" clId="{AE5EA8C7-EB26-4318-A74C-8E093C05404D}" dt="2024-09-22T01:40:53.052" v="370" actId="14100"/>
          <ac:picMkLst>
            <pc:docMk/>
            <pc:sldMk cId="777827821" sldId="337"/>
            <ac:picMk id="6" creationId="{9E23C786-234C-D2BD-06F7-FB1971751B7F}"/>
          </ac:picMkLst>
        </pc:picChg>
        <pc:picChg chg="del mod">
          <ac:chgData name="Bennifer C R" userId="68e623b6350794f8" providerId="LiveId" clId="{AE5EA8C7-EB26-4318-A74C-8E093C05404D}" dt="2024-09-22T01:18:24.906" v="323" actId="478"/>
          <ac:picMkLst>
            <pc:docMk/>
            <pc:sldMk cId="777827821" sldId="337"/>
            <ac:picMk id="8" creationId="{70BFBED9-0F72-3B0D-C15C-D3E05854FBC9}"/>
          </ac:picMkLst>
        </pc:picChg>
      </pc:sldChg>
      <pc:sldChg chg="modSp add mod ord">
        <pc:chgData name="Bennifer C R" userId="68e623b6350794f8" providerId="LiveId" clId="{AE5EA8C7-EB26-4318-A74C-8E093C05404D}" dt="2024-09-22T02:31:36.213" v="700"/>
        <pc:sldMkLst>
          <pc:docMk/>
          <pc:sldMk cId="4105954786" sldId="338"/>
        </pc:sldMkLst>
        <pc:spChg chg="mod">
          <ac:chgData name="Bennifer C R" userId="68e623b6350794f8" providerId="LiveId" clId="{AE5EA8C7-EB26-4318-A74C-8E093C05404D}" dt="2024-09-22T02:00:23.497" v="451" actId="1035"/>
          <ac:spMkLst>
            <pc:docMk/>
            <pc:sldMk cId="4105954786" sldId="338"/>
            <ac:spMk id="2" creationId="{9414EB2E-AE83-6221-5F07-379FD2426A02}"/>
          </ac:spMkLst>
        </pc:spChg>
        <pc:picChg chg="mod modCrop">
          <ac:chgData name="Bennifer C R" userId="68e623b6350794f8" providerId="LiveId" clId="{AE5EA8C7-EB26-4318-A74C-8E093C05404D}" dt="2024-09-22T01:43:55.290" v="379" actId="14100"/>
          <ac:picMkLst>
            <pc:docMk/>
            <pc:sldMk cId="4105954786" sldId="338"/>
            <ac:picMk id="5" creationId="{3021A7E2-95C4-CA69-EFA2-33AD664E47DB}"/>
          </ac:picMkLst>
        </pc:picChg>
        <pc:picChg chg="mod modCrop">
          <ac:chgData name="Bennifer C R" userId="68e623b6350794f8" providerId="LiveId" clId="{AE5EA8C7-EB26-4318-A74C-8E093C05404D}" dt="2024-09-22T01:48:02.945" v="384" actId="14100"/>
          <ac:picMkLst>
            <pc:docMk/>
            <pc:sldMk cId="4105954786" sldId="338"/>
            <ac:picMk id="6" creationId="{9E23C786-234C-D2BD-06F7-FB1971751B7F}"/>
          </ac:picMkLst>
        </pc:picChg>
      </pc:sldChg>
      <pc:sldChg chg="modSp add mod ord">
        <pc:chgData name="Bennifer C R" userId="68e623b6350794f8" providerId="LiveId" clId="{AE5EA8C7-EB26-4318-A74C-8E093C05404D}" dt="2024-09-22T02:31:36.213" v="700"/>
        <pc:sldMkLst>
          <pc:docMk/>
          <pc:sldMk cId="3127598092" sldId="339"/>
        </pc:sldMkLst>
        <pc:spChg chg="mod">
          <ac:chgData name="Bennifer C R" userId="68e623b6350794f8" providerId="LiveId" clId="{AE5EA8C7-EB26-4318-A74C-8E093C05404D}" dt="2024-09-22T01:59:02.219" v="419" actId="20577"/>
          <ac:spMkLst>
            <pc:docMk/>
            <pc:sldMk cId="3127598092" sldId="339"/>
            <ac:spMk id="2" creationId="{9414EB2E-AE83-6221-5F07-379FD2426A02}"/>
          </ac:spMkLst>
        </pc:spChg>
        <pc:picChg chg="mod modCrop">
          <ac:chgData name="Bennifer C R" userId="68e623b6350794f8" providerId="LiveId" clId="{AE5EA8C7-EB26-4318-A74C-8E093C05404D}" dt="2024-09-22T01:55:38.690" v="404" actId="14826"/>
          <ac:picMkLst>
            <pc:docMk/>
            <pc:sldMk cId="3127598092" sldId="339"/>
            <ac:picMk id="5" creationId="{3021A7E2-95C4-CA69-EFA2-33AD664E47DB}"/>
          </ac:picMkLst>
        </pc:picChg>
        <pc:picChg chg="mod">
          <ac:chgData name="Bennifer C R" userId="68e623b6350794f8" providerId="LiveId" clId="{AE5EA8C7-EB26-4318-A74C-8E093C05404D}" dt="2024-09-22T01:55:08.966" v="403" actId="14826"/>
          <ac:picMkLst>
            <pc:docMk/>
            <pc:sldMk cId="3127598092" sldId="339"/>
            <ac:picMk id="6" creationId="{9E23C786-234C-D2BD-06F7-FB1971751B7F}"/>
          </ac:picMkLst>
        </pc:picChg>
      </pc:sldChg>
      <pc:sldChg chg="addSp modSp add mod">
        <pc:chgData name="Bennifer C R" userId="68e623b6350794f8" providerId="LiveId" clId="{AE5EA8C7-EB26-4318-A74C-8E093C05404D}" dt="2024-09-22T02:41:32.707" v="798" actId="14100"/>
        <pc:sldMkLst>
          <pc:docMk/>
          <pc:sldMk cId="3802577903" sldId="340"/>
        </pc:sldMkLst>
        <pc:spChg chg="mod">
          <ac:chgData name="Bennifer C R" userId="68e623b6350794f8" providerId="LiveId" clId="{AE5EA8C7-EB26-4318-A74C-8E093C05404D}" dt="2024-09-22T02:37:40.367" v="754" actId="1076"/>
          <ac:spMkLst>
            <pc:docMk/>
            <pc:sldMk cId="3802577903" sldId="340"/>
            <ac:spMk id="3" creationId="{B4AC2DA1-ED65-127A-2764-84914B046C46}"/>
          </ac:spMkLst>
        </pc:spChg>
        <pc:spChg chg="add mod">
          <ac:chgData name="Bennifer C R" userId="68e623b6350794f8" providerId="LiveId" clId="{AE5EA8C7-EB26-4318-A74C-8E093C05404D}" dt="2024-09-22T02:41:11.976" v="795" actId="2085"/>
          <ac:spMkLst>
            <pc:docMk/>
            <pc:sldMk cId="3802577903" sldId="340"/>
            <ac:spMk id="6" creationId="{E9406E40-7A80-8BD8-A62B-C86DF17D406D}"/>
          </ac:spMkLst>
        </pc:spChg>
        <pc:picChg chg="mod modCrop">
          <ac:chgData name="Bennifer C R" userId="68e623b6350794f8" providerId="LiveId" clId="{AE5EA8C7-EB26-4318-A74C-8E093C05404D}" dt="2024-09-22T02:41:32.707" v="798" actId="14100"/>
          <ac:picMkLst>
            <pc:docMk/>
            <pc:sldMk cId="3802577903" sldId="340"/>
            <ac:picMk id="4" creationId="{6BCB765A-9C5C-B6B2-B625-B1C3CDD7B891}"/>
          </ac:picMkLst>
        </pc:picChg>
      </pc:sldChg>
      <pc:sldChg chg="addSp delSp modSp add mod">
        <pc:chgData name="Bennifer C R" userId="68e623b6350794f8" providerId="LiveId" clId="{AE5EA8C7-EB26-4318-A74C-8E093C05404D}" dt="2024-09-22T02:48:59.812" v="861"/>
        <pc:sldMkLst>
          <pc:docMk/>
          <pc:sldMk cId="3704467898" sldId="341"/>
        </pc:sldMkLst>
        <pc:spChg chg="mod">
          <ac:chgData name="Bennifer C R" userId="68e623b6350794f8" providerId="LiveId" clId="{AE5EA8C7-EB26-4318-A74C-8E093C05404D}" dt="2024-09-22T02:48:14.566" v="856" actId="27636"/>
          <ac:spMkLst>
            <pc:docMk/>
            <pc:sldMk cId="3704467898" sldId="341"/>
            <ac:spMk id="3" creationId="{B4AC2DA1-ED65-127A-2764-84914B046C46}"/>
          </ac:spMkLst>
        </pc:spChg>
        <pc:spChg chg="del">
          <ac:chgData name="Bennifer C R" userId="68e623b6350794f8" providerId="LiveId" clId="{AE5EA8C7-EB26-4318-A74C-8E093C05404D}" dt="2024-09-22T02:48:20.329" v="857" actId="478"/>
          <ac:spMkLst>
            <pc:docMk/>
            <pc:sldMk cId="3704467898" sldId="341"/>
            <ac:spMk id="6" creationId="{E9406E40-7A80-8BD8-A62B-C86DF17D406D}"/>
          </ac:spMkLst>
        </pc:spChg>
        <pc:spChg chg="add del">
          <ac:chgData name="Bennifer C R" userId="68e623b6350794f8" providerId="LiveId" clId="{AE5EA8C7-EB26-4318-A74C-8E093C05404D}" dt="2024-09-22T02:48:52.488" v="860" actId="22"/>
          <ac:spMkLst>
            <pc:docMk/>
            <pc:sldMk cId="3704467898" sldId="341"/>
            <ac:spMk id="7" creationId="{CF77B4CB-37BD-D68C-F0F8-C03CD1A3681B}"/>
          </ac:spMkLst>
        </pc:spChg>
        <pc:spChg chg="add mod">
          <ac:chgData name="Bennifer C R" userId="68e623b6350794f8" providerId="LiveId" clId="{AE5EA8C7-EB26-4318-A74C-8E093C05404D}" dt="2024-09-22T02:48:59.812" v="861"/>
          <ac:spMkLst>
            <pc:docMk/>
            <pc:sldMk cId="3704467898" sldId="341"/>
            <ac:spMk id="8" creationId="{A9C48CEE-5A43-7352-6097-C9765970F00F}"/>
          </ac:spMkLst>
        </pc:spChg>
        <pc:picChg chg="mod modCrop">
          <ac:chgData name="Bennifer C R" userId="68e623b6350794f8" providerId="LiveId" clId="{AE5EA8C7-EB26-4318-A74C-8E093C05404D}" dt="2024-09-22T02:47:48.359" v="850" actId="18131"/>
          <ac:picMkLst>
            <pc:docMk/>
            <pc:sldMk cId="3704467898" sldId="341"/>
            <ac:picMk id="4" creationId="{6BCB765A-9C5C-B6B2-B625-B1C3CDD7B891}"/>
          </ac:picMkLst>
        </pc:picChg>
      </pc:sldChg>
      <pc:sldChg chg="addSp delSp modSp new mod">
        <pc:chgData name="Bennifer C R" userId="68e623b6350794f8" providerId="LiveId" clId="{AE5EA8C7-EB26-4318-A74C-8E093C05404D}" dt="2024-09-22T03:10:04.492" v="1003" actId="1036"/>
        <pc:sldMkLst>
          <pc:docMk/>
          <pc:sldMk cId="1685147751" sldId="342"/>
        </pc:sldMkLst>
        <pc:spChg chg="del">
          <ac:chgData name="Bennifer C R" userId="68e623b6350794f8" providerId="LiveId" clId="{AE5EA8C7-EB26-4318-A74C-8E093C05404D}" dt="2024-09-22T03:07:42.132" v="975" actId="478"/>
          <ac:spMkLst>
            <pc:docMk/>
            <pc:sldMk cId="1685147751" sldId="342"/>
            <ac:spMk id="2" creationId="{7560975B-FDEA-B3F9-2E8C-B0DC1BFB9324}"/>
          </ac:spMkLst>
        </pc:spChg>
        <pc:spChg chg="del">
          <ac:chgData name="Bennifer C R" userId="68e623b6350794f8" providerId="LiveId" clId="{AE5EA8C7-EB26-4318-A74C-8E093C05404D}" dt="2024-09-22T03:07:42.132" v="975" actId="478"/>
          <ac:spMkLst>
            <pc:docMk/>
            <pc:sldMk cId="1685147751" sldId="342"/>
            <ac:spMk id="3" creationId="{14564AE8-70CB-A2B9-2546-F10D9EB42BFC}"/>
          </ac:spMkLst>
        </pc:spChg>
        <pc:spChg chg="del">
          <ac:chgData name="Bennifer C R" userId="68e623b6350794f8" providerId="LiveId" clId="{AE5EA8C7-EB26-4318-A74C-8E093C05404D}" dt="2024-09-22T03:07:42.132" v="975" actId="478"/>
          <ac:spMkLst>
            <pc:docMk/>
            <pc:sldMk cId="1685147751" sldId="342"/>
            <ac:spMk id="4" creationId="{2A7D80C9-DF91-524D-E769-245AB48C240C}"/>
          </ac:spMkLst>
        </pc:spChg>
        <pc:spChg chg="del">
          <ac:chgData name="Bennifer C R" userId="68e623b6350794f8" providerId="LiveId" clId="{AE5EA8C7-EB26-4318-A74C-8E093C05404D}" dt="2024-09-22T03:07:42.132" v="975" actId="478"/>
          <ac:spMkLst>
            <pc:docMk/>
            <pc:sldMk cId="1685147751" sldId="342"/>
            <ac:spMk id="5" creationId="{EE4E6B39-CDBA-4FF6-C7A9-041449A61FEF}"/>
          </ac:spMkLst>
        </pc:spChg>
        <pc:spChg chg="del">
          <ac:chgData name="Bennifer C R" userId="68e623b6350794f8" providerId="LiveId" clId="{AE5EA8C7-EB26-4318-A74C-8E093C05404D}" dt="2024-09-22T03:07:42.132" v="975" actId="478"/>
          <ac:spMkLst>
            <pc:docMk/>
            <pc:sldMk cId="1685147751" sldId="342"/>
            <ac:spMk id="6" creationId="{09317214-F582-6054-F908-CB2826AA2B6B}"/>
          </ac:spMkLst>
        </pc:spChg>
        <pc:spChg chg="add mod">
          <ac:chgData name="Bennifer C R" userId="68e623b6350794f8" providerId="LiveId" clId="{AE5EA8C7-EB26-4318-A74C-8E093C05404D}" dt="2024-09-22T03:10:04.492" v="1003" actId="1036"/>
          <ac:spMkLst>
            <pc:docMk/>
            <pc:sldMk cId="1685147751" sldId="342"/>
            <ac:spMk id="10" creationId="{2CCFED52-DE2B-2904-ACAD-50359CCA2C7F}"/>
          </ac:spMkLst>
        </pc:spChg>
        <pc:picChg chg="add mod modCrop">
          <ac:chgData name="Bennifer C R" userId="68e623b6350794f8" providerId="LiveId" clId="{AE5EA8C7-EB26-4318-A74C-8E093C05404D}" dt="2024-09-22T03:08:13.332" v="980" actId="14100"/>
          <ac:picMkLst>
            <pc:docMk/>
            <pc:sldMk cId="1685147751" sldId="342"/>
            <ac:picMk id="7" creationId="{9FD82D9D-E93B-1543-043F-9257256C5808}"/>
          </ac:picMkLst>
        </pc:picChg>
        <pc:picChg chg="add mod">
          <ac:chgData name="Bennifer C R" userId="68e623b6350794f8" providerId="LiveId" clId="{AE5EA8C7-EB26-4318-A74C-8E093C05404D}" dt="2024-09-22T03:08:35.321" v="983" actId="14100"/>
          <ac:picMkLst>
            <pc:docMk/>
            <pc:sldMk cId="1685147751" sldId="342"/>
            <ac:picMk id="9" creationId="{2A3181FE-6206-21C1-120C-84B7BB629C2D}"/>
          </ac:picMkLst>
        </pc:picChg>
      </pc:sldChg>
      <pc:sldChg chg="addSp delSp modSp add mod">
        <pc:chgData name="Bennifer C R" userId="68e623b6350794f8" providerId="LiveId" clId="{AE5EA8C7-EB26-4318-A74C-8E093C05404D}" dt="2024-09-22T03:17:26.868" v="1074" actId="20577"/>
        <pc:sldMkLst>
          <pc:docMk/>
          <pc:sldMk cId="3822951341" sldId="343"/>
        </pc:sldMkLst>
        <pc:spChg chg="mod">
          <ac:chgData name="Bennifer C R" userId="68e623b6350794f8" providerId="LiveId" clId="{AE5EA8C7-EB26-4318-A74C-8E093C05404D}" dt="2024-09-22T03:17:26.868" v="1074" actId="20577"/>
          <ac:spMkLst>
            <pc:docMk/>
            <pc:sldMk cId="3822951341" sldId="343"/>
            <ac:spMk id="3" creationId="{9D353ACA-E724-EE0F-31DE-9C72F0A577FF}"/>
          </ac:spMkLst>
        </pc:spChg>
        <pc:spChg chg="add del">
          <ac:chgData name="Bennifer C R" userId="68e623b6350794f8" providerId="LiveId" clId="{AE5EA8C7-EB26-4318-A74C-8E093C05404D}" dt="2024-09-22T03:16:06.401" v="1047" actId="478"/>
          <ac:spMkLst>
            <pc:docMk/>
            <pc:sldMk cId="3822951341" sldId="343"/>
            <ac:spMk id="8" creationId="{3D4B93D5-ADA6-0B0E-84DE-019442D27BBF}"/>
          </ac:spMkLst>
        </pc:spChg>
        <pc:spChg chg="add del">
          <ac:chgData name="Bennifer C R" userId="68e623b6350794f8" providerId="LiveId" clId="{AE5EA8C7-EB26-4318-A74C-8E093C05404D}" dt="2024-09-22T03:16:06.401" v="1047" actId="478"/>
          <ac:spMkLst>
            <pc:docMk/>
            <pc:sldMk cId="3822951341" sldId="343"/>
            <ac:spMk id="10" creationId="{84413C23-C34D-43D0-5049-D9A0B6357828}"/>
          </ac:spMkLst>
        </pc:spChg>
        <pc:spChg chg="add del">
          <ac:chgData name="Bennifer C R" userId="68e623b6350794f8" providerId="LiveId" clId="{AE5EA8C7-EB26-4318-A74C-8E093C05404D}" dt="2024-09-22T03:16:06.401" v="1047" actId="478"/>
          <ac:spMkLst>
            <pc:docMk/>
            <pc:sldMk cId="3822951341" sldId="343"/>
            <ac:spMk id="12" creationId="{4A633E5B-5C0D-4F84-09D8-2381BAAA5F7E}"/>
          </ac:spMkLst>
        </pc:spChg>
        <pc:picChg chg="add mod modCrop">
          <ac:chgData name="Bennifer C R" userId="68e623b6350794f8" providerId="LiveId" clId="{AE5EA8C7-EB26-4318-A74C-8E093C05404D}" dt="2024-09-22T03:16:29.350" v="1052" actId="14100"/>
          <ac:picMkLst>
            <pc:docMk/>
            <pc:sldMk cId="3822951341" sldId="343"/>
            <ac:picMk id="2" creationId="{72309931-ECBD-D290-3B60-DC8F96E4E609}"/>
          </ac:picMkLst>
        </pc:picChg>
      </pc:sldChg>
      <pc:sldChg chg="delSp modSp add mod">
        <pc:chgData name="Bennifer C R" userId="68e623b6350794f8" providerId="LiveId" clId="{AE5EA8C7-EB26-4318-A74C-8E093C05404D}" dt="2024-09-22T03:31:49.221" v="1127" actId="478"/>
        <pc:sldMkLst>
          <pc:docMk/>
          <pc:sldMk cId="2666313914" sldId="344"/>
        </pc:sldMkLst>
        <pc:spChg chg="del">
          <ac:chgData name="Bennifer C R" userId="68e623b6350794f8" providerId="LiveId" clId="{AE5EA8C7-EB26-4318-A74C-8E093C05404D}" dt="2024-09-22T03:31:49.221" v="1127" actId="478"/>
          <ac:spMkLst>
            <pc:docMk/>
            <pc:sldMk cId="2666313914" sldId="344"/>
            <ac:spMk id="8" creationId="{A9C48CEE-5A43-7352-6097-C9765970F00F}"/>
          </ac:spMkLst>
        </pc:spChg>
        <pc:picChg chg="mod modCrop">
          <ac:chgData name="Bennifer C R" userId="68e623b6350794f8" providerId="LiveId" clId="{AE5EA8C7-EB26-4318-A74C-8E093C05404D}" dt="2024-09-22T03:31:42.990" v="1126" actId="18131"/>
          <ac:picMkLst>
            <pc:docMk/>
            <pc:sldMk cId="2666313914" sldId="344"/>
            <ac:picMk id="4" creationId="{6BCB765A-9C5C-B6B2-B625-B1C3CDD7B891}"/>
          </ac:picMkLst>
        </pc:picChg>
      </pc:sldChg>
      <pc:sldChg chg="add del">
        <pc:chgData name="Bennifer C R" userId="68e623b6350794f8" providerId="LiveId" clId="{AE5EA8C7-EB26-4318-A74C-8E093C05404D}" dt="2024-09-22T04:13:07.673" v="1346"/>
        <pc:sldMkLst>
          <pc:docMk/>
          <pc:sldMk cId="282838590" sldId="345"/>
        </pc:sldMkLst>
      </pc:sldChg>
      <pc:sldChg chg="modSp add mod">
        <pc:chgData name="Bennifer C R" userId="68e623b6350794f8" providerId="LiveId" clId="{AE5EA8C7-EB26-4318-A74C-8E093C05404D}" dt="2024-09-22T04:18:10.896" v="1352" actId="14100"/>
        <pc:sldMkLst>
          <pc:docMk/>
          <pc:sldMk cId="3417781927" sldId="345"/>
        </pc:sldMkLst>
        <pc:picChg chg="mod modCrop">
          <ac:chgData name="Bennifer C R" userId="68e623b6350794f8" providerId="LiveId" clId="{AE5EA8C7-EB26-4318-A74C-8E093C05404D}" dt="2024-09-22T04:18:10.896" v="1352" actId="14100"/>
          <ac:picMkLst>
            <pc:docMk/>
            <pc:sldMk cId="3417781927" sldId="345"/>
            <ac:picMk id="5" creationId="{A2D256A4-75CC-2FED-199D-62251F37C923}"/>
          </ac:picMkLst>
        </pc:picChg>
      </pc:sldChg>
      <pc:sldChg chg="modSp add mod">
        <pc:chgData name="Bennifer C R" userId="68e623b6350794f8" providerId="LiveId" clId="{AE5EA8C7-EB26-4318-A74C-8E093C05404D}" dt="2024-09-22T04:25:09.336" v="1414" actId="18131"/>
        <pc:sldMkLst>
          <pc:docMk/>
          <pc:sldMk cId="2496250548" sldId="346"/>
        </pc:sldMkLst>
        <pc:spChg chg="mod">
          <ac:chgData name="Bennifer C R" userId="68e623b6350794f8" providerId="LiveId" clId="{AE5EA8C7-EB26-4318-A74C-8E093C05404D}" dt="2024-09-22T04:24:03.087" v="1411" actId="1076"/>
          <ac:spMkLst>
            <pc:docMk/>
            <pc:sldMk cId="2496250548" sldId="346"/>
            <ac:spMk id="3" creationId="{03A08C45-FDD1-4AD6-CD8D-D0561447A7CD}"/>
          </ac:spMkLst>
        </pc:spChg>
        <pc:spChg chg="mod">
          <ac:chgData name="Bennifer C R" userId="68e623b6350794f8" providerId="LiveId" clId="{AE5EA8C7-EB26-4318-A74C-8E093C05404D}" dt="2024-09-22T04:23:46.047" v="1407" actId="20577"/>
          <ac:spMkLst>
            <pc:docMk/>
            <pc:sldMk cId="2496250548" sldId="346"/>
            <ac:spMk id="4" creationId="{69E8FACF-C86F-075B-1A87-5C05065D2419}"/>
          </ac:spMkLst>
        </pc:spChg>
        <pc:picChg chg="mod modCrop">
          <ac:chgData name="Bennifer C R" userId="68e623b6350794f8" providerId="LiveId" clId="{AE5EA8C7-EB26-4318-A74C-8E093C05404D}" dt="2024-09-22T04:25:09.336" v="1414" actId="18131"/>
          <ac:picMkLst>
            <pc:docMk/>
            <pc:sldMk cId="2496250548" sldId="346"/>
            <ac:picMk id="5" creationId="{AE37B106-97DA-C662-4AA2-C2EF6ED15BA9}"/>
          </ac:picMkLst>
        </pc:picChg>
      </pc:sldChg>
      <pc:sldChg chg="modSp add mod">
        <pc:chgData name="Bennifer C R" userId="68e623b6350794f8" providerId="LiveId" clId="{AE5EA8C7-EB26-4318-A74C-8E093C05404D}" dt="2024-09-22T04:26:56.011" v="1426" actId="14826"/>
        <pc:sldMkLst>
          <pc:docMk/>
          <pc:sldMk cId="2180234899" sldId="347"/>
        </pc:sldMkLst>
        <pc:spChg chg="mod">
          <ac:chgData name="Bennifer C R" userId="68e623b6350794f8" providerId="LiveId" clId="{AE5EA8C7-EB26-4318-A74C-8E093C05404D}" dt="2024-09-22T04:26:01.146" v="1425" actId="20577"/>
          <ac:spMkLst>
            <pc:docMk/>
            <pc:sldMk cId="2180234899" sldId="347"/>
            <ac:spMk id="3" creationId="{03A08C45-FDD1-4AD6-CD8D-D0561447A7CD}"/>
          </ac:spMkLst>
        </pc:spChg>
        <pc:picChg chg="mod">
          <ac:chgData name="Bennifer C R" userId="68e623b6350794f8" providerId="LiveId" clId="{AE5EA8C7-EB26-4318-A74C-8E093C05404D}" dt="2024-09-22T04:26:56.011" v="1426" actId="14826"/>
          <ac:picMkLst>
            <pc:docMk/>
            <pc:sldMk cId="2180234899" sldId="347"/>
            <ac:picMk id="5" creationId="{AE37B106-97DA-C662-4AA2-C2EF6ED15BA9}"/>
          </ac:picMkLst>
        </pc:picChg>
      </pc:sldChg>
      <pc:sldChg chg="addSp delSp modSp add mod">
        <pc:chgData name="Bennifer C R" userId="68e623b6350794f8" providerId="LiveId" clId="{AE5EA8C7-EB26-4318-A74C-8E093C05404D}" dt="2024-09-22T04:53:02.917" v="1614" actId="403"/>
        <pc:sldMkLst>
          <pc:docMk/>
          <pc:sldMk cId="317763222" sldId="348"/>
        </pc:sldMkLst>
        <pc:spChg chg="mod">
          <ac:chgData name="Bennifer C R" userId="68e623b6350794f8" providerId="LiveId" clId="{AE5EA8C7-EB26-4318-A74C-8E093C05404D}" dt="2024-09-22T04:53:02.917" v="1614" actId="403"/>
          <ac:spMkLst>
            <pc:docMk/>
            <pc:sldMk cId="317763222" sldId="348"/>
            <ac:spMk id="3" creationId="{03A08C45-FDD1-4AD6-CD8D-D0561447A7CD}"/>
          </ac:spMkLst>
        </pc:spChg>
        <pc:picChg chg="add mod modCrop">
          <ac:chgData name="Bennifer C R" userId="68e623b6350794f8" providerId="LiveId" clId="{AE5EA8C7-EB26-4318-A74C-8E093C05404D}" dt="2024-09-22T04:52:52.933" v="1611" actId="1076"/>
          <ac:picMkLst>
            <pc:docMk/>
            <pc:sldMk cId="317763222" sldId="348"/>
            <ac:picMk id="2" creationId="{5601BEE1-AE0A-526E-3D22-52F5CD285818}"/>
          </ac:picMkLst>
        </pc:picChg>
        <pc:picChg chg="del mod modCrop">
          <ac:chgData name="Bennifer C R" userId="68e623b6350794f8" providerId="LiveId" clId="{AE5EA8C7-EB26-4318-A74C-8E093C05404D}" dt="2024-09-22T04:52:05.541" v="1605" actId="478"/>
          <ac:picMkLst>
            <pc:docMk/>
            <pc:sldMk cId="317763222" sldId="348"/>
            <ac:picMk id="5" creationId="{AE37B106-97DA-C662-4AA2-C2EF6ED15BA9}"/>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D0794DF-9C81-4F56-9538-FA75A4BE6C68}" type="doc">
      <dgm:prSet loTypeId="urn:microsoft.com/office/officeart/2005/8/layout/cycle2" loCatId="cycle" qsTypeId="urn:microsoft.com/office/officeart/2005/8/quickstyle/simple5" qsCatId="simple" csTypeId="urn:microsoft.com/office/officeart/2005/8/colors/accent1_2" csCatId="accent1" phldr="1"/>
      <dgm:spPr/>
      <dgm:t>
        <a:bodyPr/>
        <a:lstStyle/>
        <a:p>
          <a:endParaRPr lang="en-GB"/>
        </a:p>
      </dgm:t>
    </dgm:pt>
    <dgm:pt modelId="{5E87C4A1-4643-4484-B7F5-816D0BAC1B8D}">
      <dgm:prSet phldrT="[Text]" custT="1"/>
      <dgm:spPr/>
      <dgm:t>
        <a:bodyPr/>
        <a:lstStyle/>
        <a:p>
          <a:r>
            <a:rPr lang="en-GB" sz="4000" b="1" dirty="0"/>
            <a:t>Tree with Fruit</a:t>
          </a:r>
        </a:p>
      </dgm:t>
    </dgm:pt>
    <dgm:pt modelId="{2184FF2D-CCE2-4B5B-969D-DC09907B2219}" type="parTrans" cxnId="{7F0F32A9-FEB6-4A32-A3B9-B6621C7FC1EA}">
      <dgm:prSet/>
      <dgm:spPr/>
      <dgm:t>
        <a:bodyPr/>
        <a:lstStyle/>
        <a:p>
          <a:endParaRPr lang="en-GB" sz="3200"/>
        </a:p>
      </dgm:t>
    </dgm:pt>
    <dgm:pt modelId="{754711C6-8266-4E75-80A6-A652F1E4B87F}" type="sibTrans" cxnId="{7F0F32A9-FEB6-4A32-A3B9-B6621C7FC1EA}">
      <dgm:prSet custT="1">
        <dgm:style>
          <a:lnRef idx="0">
            <a:schemeClr val="accent3"/>
          </a:lnRef>
          <a:fillRef idx="3">
            <a:schemeClr val="accent3"/>
          </a:fillRef>
          <a:effectRef idx="3">
            <a:schemeClr val="accent3"/>
          </a:effectRef>
          <a:fontRef idx="minor">
            <a:schemeClr val="lt1"/>
          </a:fontRef>
        </dgm:style>
      </dgm:prSet>
      <dgm:spPr/>
      <dgm:t>
        <a:bodyPr/>
        <a:lstStyle/>
        <a:p>
          <a:endParaRPr lang="en-GB" sz="3600"/>
        </a:p>
      </dgm:t>
    </dgm:pt>
    <dgm:pt modelId="{C971302E-CEAE-45D2-BB4C-7FD85D3A6DA2}">
      <dgm:prSet phldrT="[Text]" custT="1"/>
      <dgm:spPr/>
      <dgm:t>
        <a:bodyPr/>
        <a:lstStyle/>
        <a:p>
          <a:r>
            <a:rPr lang="en-GB" sz="4000" b="1" dirty="0"/>
            <a:t>Tree without Leaves</a:t>
          </a:r>
        </a:p>
      </dgm:t>
    </dgm:pt>
    <dgm:pt modelId="{728DAAA3-76D8-4CCE-8458-CBC4F181A239}" type="parTrans" cxnId="{BF3BE4D8-3CD1-4D2A-9264-7D5B9ABD12AA}">
      <dgm:prSet/>
      <dgm:spPr/>
      <dgm:t>
        <a:bodyPr/>
        <a:lstStyle/>
        <a:p>
          <a:endParaRPr lang="en-GB" sz="3200"/>
        </a:p>
      </dgm:t>
    </dgm:pt>
    <dgm:pt modelId="{CE165782-C274-4210-BFAC-A50BF03C4DCF}" type="sibTrans" cxnId="{BF3BE4D8-3CD1-4D2A-9264-7D5B9ABD12AA}">
      <dgm:prSet custT="1">
        <dgm:style>
          <a:lnRef idx="0">
            <a:schemeClr val="accent3"/>
          </a:lnRef>
          <a:fillRef idx="3">
            <a:schemeClr val="accent3"/>
          </a:fillRef>
          <a:effectRef idx="3">
            <a:schemeClr val="accent3"/>
          </a:effectRef>
          <a:fontRef idx="minor">
            <a:schemeClr val="lt1"/>
          </a:fontRef>
        </dgm:style>
      </dgm:prSet>
      <dgm:spPr/>
      <dgm:t>
        <a:bodyPr/>
        <a:lstStyle/>
        <a:p>
          <a:endParaRPr lang="en-GB" sz="3600" dirty="0"/>
        </a:p>
      </dgm:t>
    </dgm:pt>
    <dgm:pt modelId="{83582759-BDBA-456A-8559-D22DC35C6AA2}">
      <dgm:prSet phldrT="[Text]" custT="1"/>
      <dgm:spPr/>
      <dgm:t>
        <a:bodyPr/>
        <a:lstStyle/>
        <a:p>
          <a:r>
            <a:rPr lang="en-GB" sz="4000" b="1" dirty="0"/>
            <a:t>Tree with Flower</a:t>
          </a:r>
        </a:p>
      </dgm:t>
    </dgm:pt>
    <dgm:pt modelId="{6CD66DC2-64C8-49AE-BC8C-662447DD2FBE}" type="parTrans" cxnId="{41965A4D-FB27-4AB0-AA62-B27A502A9918}">
      <dgm:prSet/>
      <dgm:spPr/>
      <dgm:t>
        <a:bodyPr/>
        <a:lstStyle/>
        <a:p>
          <a:endParaRPr lang="en-GB" sz="3200"/>
        </a:p>
      </dgm:t>
    </dgm:pt>
    <dgm:pt modelId="{4BA984FD-37BE-43E8-B7A2-E35BD4C21649}" type="sibTrans" cxnId="{41965A4D-FB27-4AB0-AA62-B27A502A9918}">
      <dgm:prSet custT="1">
        <dgm:style>
          <a:lnRef idx="0">
            <a:schemeClr val="accent3"/>
          </a:lnRef>
          <a:fillRef idx="3">
            <a:schemeClr val="accent3"/>
          </a:fillRef>
          <a:effectRef idx="3">
            <a:schemeClr val="accent3"/>
          </a:effectRef>
          <a:fontRef idx="minor">
            <a:schemeClr val="lt1"/>
          </a:fontRef>
        </dgm:style>
      </dgm:prSet>
      <dgm:spPr/>
      <dgm:t>
        <a:bodyPr/>
        <a:lstStyle/>
        <a:p>
          <a:endParaRPr lang="en-GB" sz="3600"/>
        </a:p>
      </dgm:t>
    </dgm:pt>
    <dgm:pt modelId="{E1B0E17B-E2CB-4847-BA2F-0B5370FF3DEB}">
      <dgm:prSet phldrT="[Text]" custT="1"/>
      <dgm:spPr/>
      <dgm:t>
        <a:bodyPr/>
        <a:lstStyle/>
        <a:p>
          <a:r>
            <a:rPr lang="en-GB" sz="4000" b="1" dirty="0"/>
            <a:t>Tree with leaves</a:t>
          </a:r>
        </a:p>
      </dgm:t>
    </dgm:pt>
    <dgm:pt modelId="{25C97310-9156-4E64-BE5B-B0D94DA4BBEB}" type="parTrans" cxnId="{8BD75AD3-FAC1-48DD-8957-E41EEC768C93}">
      <dgm:prSet/>
      <dgm:spPr/>
      <dgm:t>
        <a:bodyPr/>
        <a:lstStyle/>
        <a:p>
          <a:endParaRPr lang="en-GB" sz="3200"/>
        </a:p>
      </dgm:t>
    </dgm:pt>
    <dgm:pt modelId="{C2ECEF53-7343-4F50-A25C-F055C06F65E3}" type="sibTrans" cxnId="{8BD75AD3-FAC1-48DD-8957-E41EEC768C93}">
      <dgm:prSet custT="1">
        <dgm:style>
          <a:lnRef idx="0">
            <a:schemeClr val="accent3"/>
          </a:lnRef>
          <a:fillRef idx="3">
            <a:schemeClr val="accent3"/>
          </a:fillRef>
          <a:effectRef idx="3">
            <a:schemeClr val="accent3"/>
          </a:effectRef>
          <a:fontRef idx="minor">
            <a:schemeClr val="lt1"/>
          </a:fontRef>
        </dgm:style>
      </dgm:prSet>
      <dgm:spPr/>
      <dgm:t>
        <a:bodyPr/>
        <a:lstStyle/>
        <a:p>
          <a:endParaRPr lang="en-GB" sz="3600"/>
        </a:p>
      </dgm:t>
    </dgm:pt>
    <dgm:pt modelId="{C1D811DC-A979-4D6D-8A85-5855478A2CA1}" type="pres">
      <dgm:prSet presAssocID="{5D0794DF-9C81-4F56-9538-FA75A4BE6C68}" presName="cycle" presStyleCnt="0">
        <dgm:presLayoutVars>
          <dgm:dir/>
          <dgm:resizeHandles val="exact"/>
        </dgm:presLayoutVars>
      </dgm:prSet>
      <dgm:spPr/>
    </dgm:pt>
    <dgm:pt modelId="{EF96466B-1FFB-457C-90F1-F7EDD357F270}" type="pres">
      <dgm:prSet presAssocID="{5E87C4A1-4643-4484-B7F5-816D0BAC1B8D}" presName="node" presStyleLbl="node1" presStyleIdx="0" presStyleCnt="4" custScaleX="109366">
        <dgm:presLayoutVars>
          <dgm:bulletEnabled val="1"/>
        </dgm:presLayoutVars>
      </dgm:prSet>
      <dgm:spPr>
        <a:prstGeom prst="rect">
          <a:avLst/>
        </a:prstGeom>
      </dgm:spPr>
    </dgm:pt>
    <dgm:pt modelId="{A779B01C-8411-40E4-A8E6-FF3E4CD250B7}" type="pres">
      <dgm:prSet presAssocID="{754711C6-8266-4E75-80A6-A652F1E4B87F}" presName="sibTrans" presStyleLbl="sibTrans2D1" presStyleIdx="0" presStyleCnt="4"/>
      <dgm:spPr/>
    </dgm:pt>
    <dgm:pt modelId="{3A95D128-8588-4928-A930-20868FF0C283}" type="pres">
      <dgm:prSet presAssocID="{754711C6-8266-4E75-80A6-A652F1E4B87F}" presName="connectorText" presStyleLbl="sibTrans2D1" presStyleIdx="0" presStyleCnt="4"/>
      <dgm:spPr/>
    </dgm:pt>
    <dgm:pt modelId="{B6C24385-561C-4AE7-9157-EBF2864433BE}" type="pres">
      <dgm:prSet presAssocID="{C971302E-CEAE-45D2-BB4C-7FD85D3A6DA2}" presName="node" presStyleLbl="node1" presStyleIdx="1" presStyleCnt="4" custScaleX="109366">
        <dgm:presLayoutVars>
          <dgm:bulletEnabled val="1"/>
        </dgm:presLayoutVars>
      </dgm:prSet>
      <dgm:spPr>
        <a:prstGeom prst="rect">
          <a:avLst/>
        </a:prstGeom>
      </dgm:spPr>
    </dgm:pt>
    <dgm:pt modelId="{53F8241F-CE23-42BF-B41F-6FE90493027E}" type="pres">
      <dgm:prSet presAssocID="{CE165782-C274-4210-BFAC-A50BF03C4DCF}" presName="sibTrans" presStyleLbl="sibTrans2D1" presStyleIdx="1" presStyleCnt="4"/>
      <dgm:spPr/>
    </dgm:pt>
    <dgm:pt modelId="{ACA45E03-2BDB-4C39-8899-9B351E2CC0F7}" type="pres">
      <dgm:prSet presAssocID="{CE165782-C274-4210-BFAC-A50BF03C4DCF}" presName="connectorText" presStyleLbl="sibTrans2D1" presStyleIdx="1" presStyleCnt="4"/>
      <dgm:spPr/>
    </dgm:pt>
    <dgm:pt modelId="{15FBDE46-BC99-483D-B564-D97C6C13F8EF}" type="pres">
      <dgm:prSet presAssocID="{83582759-BDBA-456A-8559-D22DC35C6AA2}" presName="node" presStyleLbl="node1" presStyleIdx="2" presStyleCnt="4" custScaleX="109366">
        <dgm:presLayoutVars>
          <dgm:bulletEnabled val="1"/>
        </dgm:presLayoutVars>
      </dgm:prSet>
      <dgm:spPr>
        <a:prstGeom prst="rect">
          <a:avLst/>
        </a:prstGeom>
      </dgm:spPr>
    </dgm:pt>
    <dgm:pt modelId="{82FBBB78-AEC7-4AF6-9544-7DEF5DCAC956}" type="pres">
      <dgm:prSet presAssocID="{4BA984FD-37BE-43E8-B7A2-E35BD4C21649}" presName="sibTrans" presStyleLbl="sibTrans2D1" presStyleIdx="2" presStyleCnt="4"/>
      <dgm:spPr/>
    </dgm:pt>
    <dgm:pt modelId="{0E5CF50A-6A44-4641-9D32-5BF33B8824FF}" type="pres">
      <dgm:prSet presAssocID="{4BA984FD-37BE-43E8-B7A2-E35BD4C21649}" presName="connectorText" presStyleLbl="sibTrans2D1" presStyleIdx="2" presStyleCnt="4"/>
      <dgm:spPr/>
    </dgm:pt>
    <dgm:pt modelId="{0C87FFCD-D108-426B-98B0-8F4E2B818FBE}" type="pres">
      <dgm:prSet presAssocID="{E1B0E17B-E2CB-4847-BA2F-0B5370FF3DEB}" presName="node" presStyleLbl="node1" presStyleIdx="3" presStyleCnt="4" custScaleX="109366">
        <dgm:presLayoutVars>
          <dgm:bulletEnabled val="1"/>
        </dgm:presLayoutVars>
      </dgm:prSet>
      <dgm:spPr>
        <a:prstGeom prst="rect">
          <a:avLst/>
        </a:prstGeom>
      </dgm:spPr>
    </dgm:pt>
    <dgm:pt modelId="{3246DAEA-E72C-442A-895B-33886B83B453}" type="pres">
      <dgm:prSet presAssocID="{C2ECEF53-7343-4F50-A25C-F055C06F65E3}" presName="sibTrans" presStyleLbl="sibTrans2D1" presStyleIdx="3" presStyleCnt="4"/>
      <dgm:spPr/>
    </dgm:pt>
    <dgm:pt modelId="{1F33A39A-3045-4E17-A030-6D6D916A1FD9}" type="pres">
      <dgm:prSet presAssocID="{C2ECEF53-7343-4F50-A25C-F055C06F65E3}" presName="connectorText" presStyleLbl="sibTrans2D1" presStyleIdx="3" presStyleCnt="4"/>
      <dgm:spPr/>
    </dgm:pt>
  </dgm:ptLst>
  <dgm:cxnLst>
    <dgm:cxn modelId="{3F45300C-5D93-4033-9D0B-6509387C8271}" type="presOf" srcId="{754711C6-8266-4E75-80A6-A652F1E4B87F}" destId="{3A95D128-8588-4928-A930-20868FF0C283}" srcOrd="1" destOrd="0" presId="urn:microsoft.com/office/officeart/2005/8/layout/cycle2"/>
    <dgm:cxn modelId="{4311D11F-D2A9-4E36-B63C-5C4647BC464A}" type="presOf" srcId="{5E87C4A1-4643-4484-B7F5-816D0BAC1B8D}" destId="{EF96466B-1FFB-457C-90F1-F7EDD357F270}" srcOrd="0" destOrd="0" presId="urn:microsoft.com/office/officeart/2005/8/layout/cycle2"/>
    <dgm:cxn modelId="{D44F492D-FD3A-4596-AABC-8C15021EE803}" type="presOf" srcId="{C971302E-CEAE-45D2-BB4C-7FD85D3A6DA2}" destId="{B6C24385-561C-4AE7-9157-EBF2864433BE}" srcOrd="0" destOrd="0" presId="urn:microsoft.com/office/officeart/2005/8/layout/cycle2"/>
    <dgm:cxn modelId="{325A3D35-DB0C-4CCD-BC0D-FD9AE6AB2054}" type="presOf" srcId="{CE165782-C274-4210-BFAC-A50BF03C4DCF}" destId="{ACA45E03-2BDB-4C39-8899-9B351E2CC0F7}" srcOrd="1" destOrd="0" presId="urn:microsoft.com/office/officeart/2005/8/layout/cycle2"/>
    <dgm:cxn modelId="{F453615C-A81D-425D-9A64-16B74FB37142}" type="presOf" srcId="{C2ECEF53-7343-4F50-A25C-F055C06F65E3}" destId="{3246DAEA-E72C-442A-895B-33886B83B453}" srcOrd="0" destOrd="0" presId="urn:microsoft.com/office/officeart/2005/8/layout/cycle2"/>
    <dgm:cxn modelId="{9E61E163-096F-4C1A-B420-2A07EB7F93BA}" type="presOf" srcId="{E1B0E17B-E2CB-4847-BA2F-0B5370FF3DEB}" destId="{0C87FFCD-D108-426B-98B0-8F4E2B818FBE}" srcOrd="0" destOrd="0" presId="urn:microsoft.com/office/officeart/2005/8/layout/cycle2"/>
    <dgm:cxn modelId="{41965A4D-FB27-4AB0-AA62-B27A502A9918}" srcId="{5D0794DF-9C81-4F56-9538-FA75A4BE6C68}" destId="{83582759-BDBA-456A-8559-D22DC35C6AA2}" srcOrd="2" destOrd="0" parTransId="{6CD66DC2-64C8-49AE-BC8C-662447DD2FBE}" sibTransId="{4BA984FD-37BE-43E8-B7A2-E35BD4C21649}"/>
    <dgm:cxn modelId="{C964E157-6D8D-4BB3-B591-F0BEFF4F88CA}" type="presOf" srcId="{754711C6-8266-4E75-80A6-A652F1E4B87F}" destId="{A779B01C-8411-40E4-A8E6-FF3E4CD250B7}" srcOrd="0" destOrd="0" presId="urn:microsoft.com/office/officeart/2005/8/layout/cycle2"/>
    <dgm:cxn modelId="{86AC1959-0BDA-49EF-81A8-B756CF7DE68F}" type="presOf" srcId="{C2ECEF53-7343-4F50-A25C-F055C06F65E3}" destId="{1F33A39A-3045-4E17-A030-6D6D916A1FD9}" srcOrd="1" destOrd="0" presId="urn:microsoft.com/office/officeart/2005/8/layout/cycle2"/>
    <dgm:cxn modelId="{A63B867C-8E54-45BF-B54C-A8E0AF8DD866}" type="presOf" srcId="{4BA984FD-37BE-43E8-B7A2-E35BD4C21649}" destId="{0E5CF50A-6A44-4641-9D32-5BF33B8824FF}" srcOrd="1" destOrd="0" presId="urn:microsoft.com/office/officeart/2005/8/layout/cycle2"/>
    <dgm:cxn modelId="{832C697D-F938-4BAC-8C57-48ED396644B3}" type="presOf" srcId="{5D0794DF-9C81-4F56-9538-FA75A4BE6C68}" destId="{C1D811DC-A979-4D6D-8A85-5855478A2CA1}" srcOrd="0" destOrd="0" presId="urn:microsoft.com/office/officeart/2005/8/layout/cycle2"/>
    <dgm:cxn modelId="{D7D92B92-7337-4D1D-9285-CC3ECEE5D6A9}" type="presOf" srcId="{4BA984FD-37BE-43E8-B7A2-E35BD4C21649}" destId="{82FBBB78-AEC7-4AF6-9544-7DEF5DCAC956}" srcOrd="0" destOrd="0" presId="urn:microsoft.com/office/officeart/2005/8/layout/cycle2"/>
    <dgm:cxn modelId="{A607D0A1-62D8-4AF2-9E99-845BE612DB76}" type="presOf" srcId="{CE165782-C274-4210-BFAC-A50BF03C4DCF}" destId="{53F8241F-CE23-42BF-B41F-6FE90493027E}" srcOrd="0" destOrd="0" presId="urn:microsoft.com/office/officeart/2005/8/layout/cycle2"/>
    <dgm:cxn modelId="{7F0F32A9-FEB6-4A32-A3B9-B6621C7FC1EA}" srcId="{5D0794DF-9C81-4F56-9538-FA75A4BE6C68}" destId="{5E87C4A1-4643-4484-B7F5-816D0BAC1B8D}" srcOrd="0" destOrd="0" parTransId="{2184FF2D-CCE2-4B5B-969D-DC09907B2219}" sibTransId="{754711C6-8266-4E75-80A6-A652F1E4B87F}"/>
    <dgm:cxn modelId="{8BD75AD3-FAC1-48DD-8957-E41EEC768C93}" srcId="{5D0794DF-9C81-4F56-9538-FA75A4BE6C68}" destId="{E1B0E17B-E2CB-4847-BA2F-0B5370FF3DEB}" srcOrd="3" destOrd="0" parTransId="{25C97310-9156-4E64-BE5B-B0D94DA4BBEB}" sibTransId="{C2ECEF53-7343-4F50-A25C-F055C06F65E3}"/>
    <dgm:cxn modelId="{BF3BE4D8-3CD1-4D2A-9264-7D5B9ABD12AA}" srcId="{5D0794DF-9C81-4F56-9538-FA75A4BE6C68}" destId="{C971302E-CEAE-45D2-BB4C-7FD85D3A6DA2}" srcOrd="1" destOrd="0" parTransId="{728DAAA3-76D8-4CCE-8458-CBC4F181A239}" sibTransId="{CE165782-C274-4210-BFAC-A50BF03C4DCF}"/>
    <dgm:cxn modelId="{DB54BCED-E9A3-4155-936B-C871FF6AC6C1}" type="presOf" srcId="{83582759-BDBA-456A-8559-D22DC35C6AA2}" destId="{15FBDE46-BC99-483D-B564-D97C6C13F8EF}" srcOrd="0" destOrd="0" presId="urn:microsoft.com/office/officeart/2005/8/layout/cycle2"/>
    <dgm:cxn modelId="{BBA566C0-3064-4A23-992A-7F616A092742}" type="presParOf" srcId="{C1D811DC-A979-4D6D-8A85-5855478A2CA1}" destId="{EF96466B-1FFB-457C-90F1-F7EDD357F270}" srcOrd="0" destOrd="0" presId="urn:microsoft.com/office/officeart/2005/8/layout/cycle2"/>
    <dgm:cxn modelId="{6D295DFB-077E-4746-A351-FE3B2A6F1BBD}" type="presParOf" srcId="{C1D811DC-A979-4D6D-8A85-5855478A2CA1}" destId="{A779B01C-8411-40E4-A8E6-FF3E4CD250B7}" srcOrd="1" destOrd="0" presId="urn:microsoft.com/office/officeart/2005/8/layout/cycle2"/>
    <dgm:cxn modelId="{879B57D0-E856-4546-B5CD-A86AE5A63EC3}" type="presParOf" srcId="{A779B01C-8411-40E4-A8E6-FF3E4CD250B7}" destId="{3A95D128-8588-4928-A930-20868FF0C283}" srcOrd="0" destOrd="0" presId="urn:microsoft.com/office/officeart/2005/8/layout/cycle2"/>
    <dgm:cxn modelId="{1C60CA32-65E2-48F2-B940-E71A823F60B0}" type="presParOf" srcId="{C1D811DC-A979-4D6D-8A85-5855478A2CA1}" destId="{B6C24385-561C-4AE7-9157-EBF2864433BE}" srcOrd="2" destOrd="0" presId="urn:microsoft.com/office/officeart/2005/8/layout/cycle2"/>
    <dgm:cxn modelId="{001C4C17-636B-4D66-8F34-BD4AC4F5CB21}" type="presParOf" srcId="{C1D811DC-A979-4D6D-8A85-5855478A2CA1}" destId="{53F8241F-CE23-42BF-B41F-6FE90493027E}" srcOrd="3" destOrd="0" presId="urn:microsoft.com/office/officeart/2005/8/layout/cycle2"/>
    <dgm:cxn modelId="{0469F5AB-15C2-4A40-AA1F-DB524E84C4B2}" type="presParOf" srcId="{53F8241F-CE23-42BF-B41F-6FE90493027E}" destId="{ACA45E03-2BDB-4C39-8899-9B351E2CC0F7}" srcOrd="0" destOrd="0" presId="urn:microsoft.com/office/officeart/2005/8/layout/cycle2"/>
    <dgm:cxn modelId="{041E95AE-F41F-465D-BC04-83FE80B558F6}" type="presParOf" srcId="{C1D811DC-A979-4D6D-8A85-5855478A2CA1}" destId="{15FBDE46-BC99-483D-B564-D97C6C13F8EF}" srcOrd="4" destOrd="0" presId="urn:microsoft.com/office/officeart/2005/8/layout/cycle2"/>
    <dgm:cxn modelId="{3C23EAC5-BC40-44AD-89C5-2A0B58747C0F}" type="presParOf" srcId="{C1D811DC-A979-4D6D-8A85-5855478A2CA1}" destId="{82FBBB78-AEC7-4AF6-9544-7DEF5DCAC956}" srcOrd="5" destOrd="0" presId="urn:microsoft.com/office/officeart/2005/8/layout/cycle2"/>
    <dgm:cxn modelId="{4B4A30A6-861C-4B14-9CD9-5D72AB5486B1}" type="presParOf" srcId="{82FBBB78-AEC7-4AF6-9544-7DEF5DCAC956}" destId="{0E5CF50A-6A44-4641-9D32-5BF33B8824FF}" srcOrd="0" destOrd="0" presId="urn:microsoft.com/office/officeart/2005/8/layout/cycle2"/>
    <dgm:cxn modelId="{2544F182-A08D-4E29-8C90-7B22B0C3AB6E}" type="presParOf" srcId="{C1D811DC-A979-4D6D-8A85-5855478A2CA1}" destId="{0C87FFCD-D108-426B-98B0-8F4E2B818FBE}" srcOrd="6" destOrd="0" presId="urn:microsoft.com/office/officeart/2005/8/layout/cycle2"/>
    <dgm:cxn modelId="{BB8A9BEB-095B-42C4-B94F-DC47C116C162}" type="presParOf" srcId="{C1D811DC-A979-4D6D-8A85-5855478A2CA1}" destId="{3246DAEA-E72C-442A-895B-33886B83B453}" srcOrd="7" destOrd="0" presId="urn:microsoft.com/office/officeart/2005/8/layout/cycle2"/>
    <dgm:cxn modelId="{6FED5A87-8733-487B-982E-051DDCAC6DC8}" type="presParOf" srcId="{3246DAEA-E72C-442A-895B-33886B83B453}" destId="{1F33A39A-3045-4E17-A030-6D6D916A1FD9}"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96466B-1FFB-457C-90F1-F7EDD357F270}">
      <dsp:nvSpPr>
        <dsp:cNvPr id="0" name=""/>
        <dsp:cNvSpPr/>
      </dsp:nvSpPr>
      <dsp:spPr>
        <a:xfrm>
          <a:off x="3694333" y="1441"/>
          <a:ext cx="2169217" cy="19834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b="1" kern="1200" dirty="0"/>
            <a:t>Tree with Fruit</a:t>
          </a:r>
        </a:p>
      </dsp:txBody>
      <dsp:txXfrm>
        <a:off x="3694333" y="1441"/>
        <a:ext cx="2169217" cy="1983447"/>
      </dsp:txXfrm>
    </dsp:sp>
    <dsp:sp modelId="{A779B01C-8411-40E4-A8E6-FF3E4CD250B7}">
      <dsp:nvSpPr>
        <dsp:cNvPr id="0" name=""/>
        <dsp:cNvSpPr/>
      </dsp:nvSpPr>
      <dsp:spPr>
        <a:xfrm rot="2700000">
          <a:off x="5581647" y="1701907"/>
          <a:ext cx="481487" cy="669413"/>
        </a:xfrm>
        <a:prstGeom prst="rightArrow">
          <a:avLst>
            <a:gd name="adj1" fmla="val 60000"/>
            <a:gd name="adj2" fmla="val 50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5602801" y="1784721"/>
        <a:ext cx="337041" cy="401647"/>
      </dsp:txXfrm>
    </dsp:sp>
    <dsp:sp modelId="{B6C24385-561C-4AE7-9157-EBF2864433BE}">
      <dsp:nvSpPr>
        <dsp:cNvPr id="0" name=""/>
        <dsp:cNvSpPr/>
      </dsp:nvSpPr>
      <dsp:spPr>
        <a:xfrm>
          <a:off x="5800503" y="2107611"/>
          <a:ext cx="2169217" cy="19834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b="1" kern="1200" dirty="0"/>
            <a:t>Tree without Leaves</a:t>
          </a:r>
        </a:p>
      </dsp:txBody>
      <dsp:txXfrm>
        <a:off x="5800503" y="2107611"/>
        <a:ext cx="2169217" cy="1983447"/>
      </dsp:txXfrm>
    </dsp:sp>
    <dsp:sp modelId="{53F8241F-CE23-42BF-B41F-6FE90493027E}">
      <dsp:nvSpPr>
        <dsp:cNvPr id="0" name=""/>
        <dsp:cNvSpPr/>
      </dsp:nvSpPr>
      <dsp:spPr>
        <a:xfrm rot="8100000">
          <a:off x="5600919" y="3808077"/>
          <a:ext cx="481487" cy="669413"/>
        </a:xfrm>
        <a:prstGeom prst="rightArrow">
          <a:avLst>
            <a:gd name="adj1" fmla="val 60000"/>
            <a:gd name="adj2" fmla="val 50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dirty="0"/>
        </a:p>
      </dsp:txBody>
      <dsp:txXfrm rot="10800000">
        <a:off x="5724211" y="3890891"/>
        <a:ext cx="337041" cy="401647"/>
      </dsp:txXfrm>
    </dsp:sp>
    <dsp:sp modelId="{15FBDE46-BC99-483D-B564-D97C6C13F8EF}">
      <dsp:nvSpPr>
        <dsp:cNvPr id="0" name=""/>
        <dsp:cNvSpPr/>
      </dsp:nvSpPr>
      <dsp:spPr>
        <a:xfrm>
          <a:off x="3694333" y="4213780"/>
          <a:ext cx="2169217" cy="19834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b="1" kern="1200" dirty="0"/>
            <a:t>Tree with Flower</a:t>
          </a:r>
        </a:p>
      </dsp:txBody>
      <dsp:txXfrm>
        <a:off x="3694333" y="4213780"/>
        <a:ext cx="2169217" cy="1983447"/>
      </dsp:txXfrm>
    </dsp:sp>
    <dsp:sp modelId="{82FBBB78-AEC7-4AF6-9544-7DEF5DCAC956}">
      <dsp:nvSpPr>
        <dsp:cNvPr id="0" name=""/>
        <dsp:cNvSpPr/>
      </dsp:nvSpPr>
      <dsp:spPr>
        <a:xfrm rot="13500000">
          <a:off x="3494750" y="3827348"/>
          <a:ext cx="481487" cy="669413"/>
        </a:xfrm>
        <a:prstGeom prst="rightArrow">
          <a:avLst>
            <a:gd name="adj1" fmla="val 60000"/>
            <a:gd name="adj2" fmla="val 50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rot="10800000">
        <a:off x="3618042" y="4012300"/>
        <a:ext cx="337041" cy="401647"/>
      </dsp:txXfrm>
    </dsp:sp>
    <dsp:sp modelId="{0C87FFCD-D108-426B-98B0-8F4E2B818FBE}">
      <dsp:nvSpPr>
        <dsp:cNvPr id="0" name=""/>
        <dsp:cNvSpPr/>
      </dsp:nvSpPr>
      <dsp:spPr>
        <a:xfrm>
          <a:off x="1588164" y="2107611"/>
          <a:ext cx="2169217" cy="1983447"/>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90000"/>
            </a:lnSpc>
            <a:spcBef>
              <a:spcPct val="0"/>
            </a:spcBef>
            <a:spcAft>
              <a:spcPct val="35000"/>
            </a:spcAft>
            <a:buNone/>
          </a:pPr>
          <a:r>
            <a:rPr lang="en-GB" sz="4000" b="1" kern="1200" dirty="0"/>
            <a:t>Tree with leaves</a:t>
          </a:r>
        </a:p>
      </dsp:txBody>
      <dsp:txXfrm>
        <a:off x="1588164" y="2107611"/>
        <a:ext cx="2169217" cy="1983447"/>
      </dsp:txXfrm>
    </dsp:sp>
    <dsp:sp modelId="{3246DAEA-E72C-442A-895B-33886B83B453}">
      <dsp:nvSpPr>
        <dsp:cNvPr id="0" name=""/>
        <dsp:cNvSpPr/>
      </dsp:nvSpPr>
      <dsp:spPr>
        <a:xfrm rot="18900000">
          <a:off x="3475478" y="1721179"/>
          <a:ext cx="481487" cy="669413"/>
        </a:xfrm>
        <a:prstGeom prst="rightArrow">
          <a:avLst>
            <a:gd name="adj1" fmla="val 60000"/>
            <a:gd name="adj2" fmla="val 50000"/>
          </a:avLst>
        </a:prstGeom>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hemeClr val="accent3"/>
        </a:lnRef>
        <a:fillRef idx="3">
          <a:schemeClr val="accent3"/>
        </a:fillRef>
        <a:effectRef idx="3">
          <a:schemeClr val="accent3"/>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GB" sz="3600" kern="1200"/>
        </a:p>
      </dsp:txBody>
      <dsp:txXfrm>
        <a:off x="3496632" y="1906131"/>
        <a:ext cx="337041" cy="401647"/>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F48554E-6E55-46F8-B5B5-80FF28D01CC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ADE2EDF1-3F49-410B-8D8F-DEB11C091F8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DCF0C30-5EAE-4D75-B986-51275C71E149}" type="datetime1">
              <a:rPr lang="en-GB" smtClean="0"/>
              <a:t>22/09/2024</a:t>
            </a:fld>
            <a:endParaRPr lang="en-GB"/>
          </a:p>
        </p:txBody>
      </p:sp>
      <p:sp>
        <p:nvSpPr>
          <p:cNvPr id="4" name="Footer Placeholder 3">
            <a:extLst>
              <a:ext uri="{FF2B5EF4-FFF2-40B4-BE49-F238E27FC236}">
                <a16:creationId xmlns:a16="http://schemas.microsoft.com/office/drawing/2014/main" id="{8DBC78DC-C87F-49D8-9462-F28246D7850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4FF6D6EC-E958-40D3-9794-27A6A1CE1CA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E374092-269C-4ACC-A602-ADC42C82CAD6}" type="slidenum">
              <a:rPr lang="en-GB" smtClean="0"/>
              <a:t>‹#›</a:t>
            </a:fld>
            <a:endParaRPr lang="en-GB"/>
          </a:p>
        </p:txBody>
      </p:sp>
    </p:spTree>
    <p:extLst>
      <p:ext uri="{BB962C8B-B14F-4D97-AF65-F5344CB8AC3E}">
        <p14:creationId xmlns:p14="http://schemas.microsoft.com/office/powerpoint/2010/main" val="227102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8056A2D-F2EB-4B3F-8D7A-828C64879AE1}" type="datetime1">
              <a:rPr lang="en-GB" noProof="0" smtClean="0"/>
              <a:t>22/09/2024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666E22B-85CA-45C7-86A8-A17C38B96A98}" type="slidenum">
              <a:rPr lang="en-GB" noProof="0" smtClean="0"/>
              <a:t>‹#›</a:t>
            </a:fld>
            <a:endParaRPr lang="en-GB" noProof="0"/>
          </a:p>
        </p:txBody>
      </p:sp>
    </p:spTree>
    <p:extLst>
      <p:ext uri="{BB962C8B-B14F-4D97-AF65-F5344CB8AC3E}">
        <p14:creationId xmlns:p14="http://schemas.microsoft.com/office/powerpoint/2010/main" val="339300707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D666E22B-85CA-45C7-86A8-A17C38B96A98}" type="slidenum">
              <a:rPr lang="en-GB" smtClean="0"/>
              <a:t>1</a:t>
            </a:fld>
            <a:endParaRPr lang="en-GB"/>
          </a:p>
        </p:txBody>
      </p:sp>
    </p:spTree>
    <p:extLst>
      <p:ext uri="{BB962C8B-B14F-4D97-AF65-F5344CB8AC3E}">
        <p14:creationId xmlns:p14="http://schemas.microsoft.com/office/powerpoint/2010/main" val="2781927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666E22B-85CA-45C7-86A8-A17C38B96A98}" type="slidenum">
              <a:rPr lang="en-GB" noProof="0" smtClean="0"/>
              <a:t>5</a:t>
            </a:fld>
            <a:endParaRPr lang="en-GB" noProof="0"/>
          </a:p>
        </p:txBody>
      </p:sp>
    </p:spTree>
    <p:extLst>
      <p:ext uri="{BB962C8B-B14F-4D97-AF65-F5344CB8AC3E}">
        <p14:creationId xmlns:p14="http://schemas.microsoft.com/office/powerpoint/2010/main" val="220610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666E22B-85CA-45C7-86A8-A17C38B96A98}" type="slidenum">
              <a:rPr lang="en-GB" noProof="0" smtClean="0"/>
              <a:t>10</a:t>
            </a:fld>
            <a:endParaRPr lang="en-GB" noProof="0"/>
          </a:p>
        </p:txBody>
      </p:sp>
    </p:spTree>
    <p:extLst>
      <p:ext uri="{BB962C8B-B14F-4D97-AF65-F5344CB8AC3E}">
        <p14:creationId xmlns:p14="http://schemas.microsoft.com/office/powerpoint/2010/main" val="21055723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666E22B-85CA-45C7-86A8-A17C38B96A98}" type="slidenum">
              <a:rPr lang="en-GB" noProof="0" smtClean="0"/>
              <a:t>23</a:t>
            </a:fld>
            <a:endParaRPr lang="en-GB" noProof="0"/>
          </a:p>
        </p:txBody>
      </p:sp>
    </p:spTree>
    <p:extLst>
      <p:ext uri="{BB962C8B-B14F-4D97-AF65-F5344CB8AC3E}">
        <p14:creationId xmlns:p14="http://schemas.microsoft.com/office/powerpoint/2010/main" val="176666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666E22B-85CA-45C7-86A8-A17C38B96A98}" type="slidenum">
              <a:rPr lang="en-GB" noProof="0" smtClean="0"/>
              <a:t>25</a:t>
            </a:fld>
            <a:endParaRPr lang="en-GB" noProof="0"/>
          </a:p>
        </p:txBody>
      </p:sp>
    </p:spTree>
    <p:extLst>
      <p:ext uri="{BB962C8B-B14F-4D97-AF65-F5344CB8AC3E}">
        <p14:creationId xmlns:p14="http://schemas.microsoft.com/office/powerpoint/2010/main" val="6937536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D666E22B-85CA-45C7-86A8-A17C38B96A98}" type="slidenum">
              <a:rPr lang="en-GB" noProof="0" smtClean="0"/>
              <a:t>35</a:t>
            </a:fld>
            <a:endParaRPr lang="en-GB" noProof="0"/>
          </a:p>
        </p:txBody>
      </p:sp>
    </p:spTree>
    <p:extLst>
      <p:ext uri="{BB962C8B-B14F-4D97-AF65-F5344CB8AC3E}">
        <p14:creationId xmlns:p14="http://schemas.microsoft.com/office/powerpoint/2010/main" val="42300907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0CF70A2-C0AD-4D28-B3EB-C43D221AD38B}"/>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grpSp>
        <p:nvGrpSpPr>
          <p:cNvPr id="7" name="Group 6">
            <a:extLst>
              <a:ext uri="{FF2B5EF4-FFF2-40B4-BE49-F238E27FC236}">
                <a16:creationId xmlns:a16="http://schemas.microsoft.com/office/drawing/2014/main" id="{F3EE984A-7865-4092-9DD1-FA065CFE1A91}"/>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Picture 7" descr="A picture containing holding&#10;&#10;Description automatically generated">
              <a:extLst>
                <a:ext uri="{FF2B5EF4-FFF2-40B4-BE49-F238E27FC236}">
                  <a16:creationId xmlns:a16="http://schemas.microsoft.com/office/drawing/2014/main" id="{3B8F172B-7E78-455D-98E3-82DF61843F08}"/>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Picture 8" descr="A picture containing holding, flower&#10;&#10;Description automatically generated">
              <a:extLst>
                <a:ext uri="{FF2B5EF4-FFF2-40B4-BE49-F238E27FC236}">
                  <a16:creationId xmlns:a16="http://schemas.microsoft.com/office/drawing/2014/main" id="{F50D9895-086D-4E52-B2BB-4B8D7993E50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Rectangle 9">
            <a:extLst>
              <a:ext uri="{FF2B5EF4-FFF2-40B4-BE49-F238E27FC236}">
                <a16:creationId xmlns:a16="http://schemas.microsoft.com/office/drawing/2014/main" id="{E441336E-0F59-4E8E-A2B5-D62EDA71808F}"/>
              </a:ext>
              <a:ext uri="{C183D7F6-B498-43B3-948B-1728B52AA6E4}">
                <adec:decorative xmlns:adec="http://schemas.microsoft.com/office/drawing/2017/decorative" val="1"/>
              </a:ext>
            </a:extLst>
          </p:cNvPr>
          <p:cNvSpPr/>
          <p:nvPr userDrawn="1"/>
        </p:nvSpPr>
        <p:spPr>
          <a:xfrm>
            <a:off x="713457" y="739600"/>
            <a:ext cx="10768226" cy="53909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sp>
        <p:nvSpPr>
          <p:cNvPr id="11" name="Title 1">
            <a:extLst>
              <a:ext uri="{FF2B5EF4-FFF2-40B4-BE49-F238E27FC236}">
                <a16:creationId xmlns:a16="http://schemas.microsoft.com/office/drawing/2014/main" id="{27B873BD-A26D-4CB5-BED3-D95C908B8B24}"/>
              </a:ext>
            </a:extLst>
          </p:cNvPr>
          <p:cNvSpPr>
            <a:spLocks noGrp="1"/>
          </p:cNvSpPr>
          <p:nvPr>
            <p:ph type="ctrTitle"/>
          </p:nvPr>
        </p:nvSpPr>
        <p:spPr>
          <a:xfrm>
            <a:off x="5943600" y="1066800"/>
            <a:ext cx="5257800" cy="2833528"/>
          </a:xfrm>
        </p:spPr>
        <p:txBody>
          <a:bodyPr rtlCol="0" anchor="b">
            <a:normAutofit/>
          </a:bodyPr>
          <a:lstStyle/>
          <a:p>
            <a:pPr algn="l" rtl="0">
              <a:lnSpc>
                <a:spcPct val="100000"/>
              </a:lnSpc>
            </a:pPr>
            <a:r>
              <a:rPr lang="en-GB" sz="4400" spc="120" noProof="0">
                <a:cs typeface="Posterama" panose="020B0504020200020000" pitchFamily="34" charset="0"/>
              </a:rPr>
              <a:t>Click to edit Master title style</a:t>
            </a:r>
          </a:p>
        </p:txBody>
      </p:sp>
      <p:sp>
        <p:nvSpPr>
          <p:cNvPr id="12" name="Subtitle 2">
            <a:extLst>
              <a:ext uri="{FF2B5EF4-FFF2-40B4-BE49-F238E27FC236}">
                <a16:creationId xmlns:a16="http://schemas.microsoft.com/office/drawing/2014/main" id="{EF5E2EC6-688E-4202-BA23-F29BE1145659}"/>
              </a:ext>
            </a:extLst>
          </p:cNvPr>
          <p:cNvSpPr>
            <a:spLocks noGrp="1"/>
          </p:cNvSpPr>
          <p:nvPr>
            <p:ph type="subTitle" idx="1"/>
          </p:nvPr>
        </p:nvSpPr>
        <p:spPr>
          <a:xfrm>
            <a:off x="5943599" y="4074784"/>
            <a:ext cx="5257799" cy="1640216"/>
          </a:xfrm>
        </p:spPr>
        <p:txBody>
          <a:bodyPr rtlCol="0" anchor="t"/>
          <a:lstStyle>
            <a:lvl1pPr marL="0" indent="0">
              <a:buNone/>
              <a:defRPr/>
            </a:lvl1pPr>
          </a:lstStyle>
          <a:p>
            <a:pPr algn="l" rtl="0">
              <a:lnSpc>
                <a:spcPct val="110000"/>
              </a:lnSpc>
            </a:pPr>
            <a:r>
              <a:rPr lang="en-GB" sz="2200" noProof="0">
                <a:cs typeface="Segoe UI Semilight" panose="020B0402040204020203" pitchFamily="34" charset="0"/>
              </a:rPr>
              <a:t>Click to edit Master subtitle style</a:t>
            </a:r>
          </a:p>
        </p:txBody>
      </p:sp>
      <p:sp>
        <p:nvSpPr>
          <p:cNvPr id="15" name="Picture Placeholder 14">
            <a:extLst>
              <a:ext uri="{FF2B5EF4-FFF2-40B4-BE49-F238E27FC236}">
                <a16:creationId xmlns:a16="http://schemas.microsoft.com/office/drawing/2014/main" id="{D8709CFE-7328-4CEC-A7C8-D6C8B18D6CD9}"/>
              </a:ext>
            </a:extLst>
          </p:cNvPr>
          <p:cNvSpPr>
            <a:spLocks noGrp="1"/>
          </p:cNvSpPr>
          <p:nvPr>
            <p:ph type="pic" sz="quarter" idx="13"/>
          </p:nvPr>
        </p:nvSpPr>
        <p:spPr>
          <a:xfrm>
            <a:off x="713232" y="740664"/>
            <a:ext cx="4745736" cy="5394960"/>
          </a:xfrm>
          <a:solidFill>
            <a:schemeClr val="accent6"/>
          </a:solidFill>
        </p:spPr>
        <p:txBody>
          <a:bodyPr rtlCol="0"/>
          <a:lstStyle/>
          <a:p>
            <a:pPr rtl="0"/>
            <a:r>
              <a:rPr lang="en-GB" noProof="0"/>
              <a:t>Click icon to add picture</a:t>
            </a:r>
          </a:p>
        </p:txBody>
      </p:sp>
    </p:spTree>
    <p:extLst>
      <p:ext uri="{BB962C8B-B14F-4D97-AF65-F5344CB8AC3E}">
        <p14:creationId xmlns:p14="http://schemas.microsoft.com/office/powerpoint/2010/main" val="4000429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Agnda">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8A7506A-23D3-4E50-B632-7D75C652FB02}"/>
              </a:ext>
              <a:ext uri="{C183D7F6-B498-43B3-948B-1728B52AA6E4}">
                <adec:decorative xmlns:adec="http://schemas.microsoft.com/office/drawing/2017/decorative" val="1"/>
              </a:ext>
            </a:extLst>
          </p:cNvPr>
          <p:cNvSpPr/>
          <p:nvPr userDrawn="1"/>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grpSp>
        <p:nvGrpSpPr>
          <p:cNvPr id="7" name="Group 6">
            <a:extLst>
              <a:ext uri="{FF2B5EF4-FFF2-40B4-BE49-F238E27FC236}">
                <a16:creationId xmlns:a16="http://schemas.microsoft.com/office/drawing/2014/main" id="{082A1112-7DAD-487B-84EF-9F2B9F4A6194}"/>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Picture 7" descr="A picture containing holding&#10;&#10;Description automatically generated">
              <a:extLst>
                <a:ext uri="{FF2B5EF4-FFF2-40B4-BE49-F238E27FC236}">
                  <a16:creationId xmlns:a16="http://schemas.microsoft.com/office/drawing/2014/main" id="{52E39B3F-C08C-424B-908B-8A3E017C641B}"/>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Picture 8" descr="A picture containing holding, flower&#10;&#10;Description automatically generated">
              <a:extLst>
                <a:ext uri="{FF2B5EF4-FFF2-40B4-BE49-F238E27FC236}">
                  <a16:creationId xmlns:a16="http://schemas.microsoft.com/office/drawing/2014/main" id="{80050DD2-3323-4041-91C6-8BFA52F381B7}"/>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Rectangle 9">
            <a:extLst>
              <a:ext uri="{FF2B5EF4-FFF2-40B4-BE49-F238E27FC236}">
                <a16:creationId xmlns:a16="http://schemas.microsoft.com/office/drawing/2014/main" id="{4FA34E2F-6A4E-4CFF-ACA1-994BA9CED3A9}"/>
              </a:ext>
              <a:ext uri="{C183D7F6-B498-43B3-948B-1728B52AA6E4}">
                <adec:decorative xmlns:adec="http://schemas.microsoft.com/office/drawing/2017/decorative" val="1"/>
              </a:ext>
            </a:extLst>
          </p:cNvPr>
          <p:cNvSpPr/>
          <p:nvPr userDrawn="1"/>
        </p:nvSpPr>
        <p:spPr>
          <a:xfrm>
            <a:off x="684276"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Title 1">
            <a:extLst>
              <a:ext uri="{FF2B5EF4-FFF2-40B4-BE49-F238E27FC236}">
                <a16:creationId xmlns:a16="http://schemas.microsoft.com/office/drawing/2014/main" id="{A8B9C0BE-DE84-42B6-9610-684AC81E50B3}"/>
              </a:ext>
            </a:extLst>
          </p:cNvPr>
          <p:cNvSpPr>
            <a:spLocks noGrp="1"/>
          </p:cNvSpPr>
          <p:nvPr>
            <p:ph type="title"/>
          </p:nvPr>
        </p:nvSpPr>
        <p:spPr>
          <a:xfrm>
            <a:off x="1143000" y="990599"/>
            <a:ext cx="4953000" cy="2130552"/>
          </a:xfrm>
        </p:spPr>
        <p:txBody>
          <a:bodyPr rtlCol="0">
            <a:noAutofit/>
          </a:bodyPr>
          <a:lstStyle/>
          <a:p>
            <a:pPr rtl="0">
              <a:lnSpc>
                <a:spcPct val="100000"/>
              </a:lnSpc>
            </a:pPr>
            <a:r>
              <a:rPr lang="en-GB" spc="120" noProof="0">
                <a:cs typeface="Posterama" panose="020B0504020200020000" pitchFamily="34" charset="0"/>
              </a:rPr>
              <a:t>Click to edit Master title style</a:t>
            </a:r>
          </a:p>
        </p:txBody>
      </p:sp>
      <p:sp>
        <p:nvSpPr>
          <p:cNvPr id="12" name="Content Placeholder 2">
            <a:extLst>
              <a:ext uri="{FF2B5EF4-FFF2-40B4-BE49-F238E27FC236}">
                <a16:creationId xmlns:a16="http://schemas.microsoft.com/office/drawing/2014/main" id="{C95C06E1-E8B8-4F7A-8EB7-E594AFEE6492}"/>
              </a:ext>
            </a:extLst>
          </p:cNvPr>
          <p:cNvSpPr>
            <a:spLocks noGrp="1"/>
          </p:cNvSpPr>
          <p:nvPr>
            <p:ph idx="1"/>
          </p:nvPr>
        </p:nvSpPr>
        <p:spPr>
          <a:xfrm>
            <a:off x="1143000" y="3352800"/>
            <a:ext cx="4953000" cy="2514600"/>
          </a:xfrm>
        </p:spPr>
        <p:txBody>
          <a:bodyPr rtlCol="0">
            <a:normAutofit/>
          </a:bodyPr>
          <a:lstStyle>
            <a:lvl1pPr marL="0" indent="0">
              <a:buNone/>
              <a:defRPr/>
            </a:lvl1pPr>
          </a:lstStyle>
          <a:p>
            <a:pPr lvl="0" rtl="0">
              <a:lnSpc>
                <a:spcPct val="110000"/>
              </a:lnSpc>
            </a:pPr>
            <a:r>
              <a:rPr lang="en-GB" sz="1800" noProof="0"/>
              <a:t>Click to edit Master text styles</a:t>
            </a:r>
          </a:p>
        </p:txBody>
      </p:sp>
      <p:sp>
        <p:nvSpPr>
          <p:cNvPr id="16" name="Picture Placeholder 15">
            <a:extLst>
              <a:ext uri="{FF2B5EF4-FFF2-40B4-BE49-F238E27FC236}">
                <a16:creationId xmlns:a16="http://schemas.microsoft.com/office/drawing/2014/main" id="{E340614F-452E-4022-B834-FFDC63466D3C}"/>
              </a:ext>
            </a:extLst>
          </p:cNvPr>
          <p:cNvSpPr>
            <a:spLocks noGrp="1"/>
          </p:cNvSpPr>
          <p:nvPr>
            <p:ph type="pic" sz="quarter" idx="13"/>
          </p:nvPr>
        </p:nvSpPr>
        <p:spPr>
          <a:xfrm>
            <a:off x="6784848" y="813816"/>
            <a:ext cx="4617720" cy="2551176"/>
          </a:xfrm>
          <a:solidFill>
            <a:schemeClr val="accent6"/>
          </a:solidFill>
        </p:spPr>
        <p:txBody>
          <a:bodyPr rtlCol="0"/>
          <a:lstStyle/>
          <a:p>
            <a:pPr rtl="0"/>
            <a:r>
              <a:rPr lang="en-GB" noProof="0"/>
              <a:t>Click icon to add picture</a:t>
            </a:r>
          </a:p>
        </p:txBody>
      </p:sp>
      <p:sp>
        <p:nvSpPr>
          <p:cNvPr id="17" name="Picture Placeholder 15">
            <a:extLst>
              <a:ext uri="{FF2B5EF4-FFF2-40B4-BE49-F238E27FC236}">
                <a16:creationId xmlns:a16="http://schemas.microsoft.com/office/drawing/2014/main" id="{C9F0368A-AE83-428C-ABF7-694386AB6231}"/>
              </a:ext>
            </a:extLst>
          </p:cNvPr>
          <p:cNvSpPr>
            <a:spLocks noGrp="1"/>
          </p:cNvSpPr>
          <p:nvPr>
            <p:ph type="pic" sz="quarter" idx="14"/>
          </p:nvPr>
        </p:nvSpPr>
        <p:spPr>
          <a:xfrm>
            <a:off x="6784848" y="3465576"/>
            <a:ext cx="4617720" cy="2551176"/>
          </a:xfrm>
          <a:solidFill>
            <a:schemeClr val="accent6"/>
          </a:solidFill>
        </p:spPr>
        <p:txBody>
          <a:bodyPr rtlCol="0"/>
          <a:lstStyle/>
          <a:p>
            <a:pPr rtl="0"/>
            <a:r>
              <a:rPr lang="en-GB" noProof="0"/>
              <a:t>Click icon to add picture</a:t>
            </a:r>
          </a:p>
        </p:txBody>
      </p:sp>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GB" noProof="0"/>
              <a:t>20XX</a:t>
            </a:r>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en-GB" noProof="0"/>
              <a:t>Sample Footer Text</a:t>
            </a:r>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10408464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2253A4E8-5A11-4C9C-8FC8-9D78AB5D392A}"/>
              </a:ext>
              <a:ext uri="{C183D7F6-B498-43B3-948B-1728B52AA6E4}">
                <adec:decorative xmlns:adec="http://schemas.microsoft.com/office/drawing/2017/decorative" val="1"/>
              </a:ext>
            </a:extLst>
          </p:cNvPr>
          <p:cNvGrpSpPr/>
          <p:nvPr userDrawn="1"/>
        </p:nvGrpSpPr>
        <p:grpSpPr>
          <a:xfrm>
            <a:off x="4464881" y="0"/>
            <a:ext cx="7724071" cy="6858000"/>
            <a:chOff x="4464881" y="0"/>
            <a:chExt cx="7724071" cy="6858000"/>
          </a:xfrm>
        </p:grpSpPr>
        <p:pic>
          <p:nvPicPr>
            <p:cNvPr id="7" name="Picture 6" descr="A picture containing holding&#10;&#10;Description automatically generated">
              <a:extLst>
                <a:ext uri="{FF2B5EF4-FFF2-40B4-BE49-F238E27FC236}">
                  <a16:creationId xmlns:a16="http://schemas.microsoft.com/office/drawing/2014/main" id="{77D633C1-4A46-44EA-B1E7-96EA9C44CB40}"/>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8" name="Picture 7" descr="A picture containing holding, flower&#10;&#10;Description automatically generated">
              <a:extLst>
                <a:ext uri="{FF2B5EF4-FFF2-40B4-BE49-F238E27FC236}">
                  <a16:creationId xmlns:a16="http://schemas.microsoft.com/office/drawing/2014/main" id="{89667DF8-B73B-497B-95A4-5212EE667059}"/>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9" name="Title 1">
            <a:extLst>
              <a:ext uri="{FF2B5EF4-FFF2-40B4-BE49-F238E27FC236}">
                <a16:creationId xmlns:a16="http://schemas.microsoft.com/office/drawing/2014/main" id="{3EA3C8E6-EF45-4F18-A0CB-F0527540DAD7}"/>
              </a:ext>
            </a:extLst>
          </p:cNvPr>
          <p:cNvSpPr>
            <a:spLocks noGrp="1"/>
          </p:cNvSpPr>
          <p:nvPr>
            <p:ph type="title"/>
          </p:nvPr>
        </p:nvSpPr>
        <p:spPr>
          <a:xfrm>
            <a:off x="838200" y="393192"/>
            <a:ext cx="4953000" cy="2130552"/>
          </a:xfrm>
        </p:spPr>
        <p:txBody>
          <a:bodyPr rtlCol="0">
            <a:noAutofit/>
          </a:bodyPr>
          <a:lstStyle/>
          <a:p>
            <a:pPr rtl="0">
              <a:lnSpc>
                <a:spcPct val="100000"/>
              </a:lnSpc>
            </a:pPr>
            <a:r>
              <a:rPr lang="en-GB" spc="120" noProof="0">
                <a:cs typeface="Posterama" panose="020B0504020200020000" pitchFamily="34" charset="0"/>
              </a:rPr>
              <a:t>Click to edit Master title style</a:t>
            </a:r>
          </a:p>
        </p:txBody>
      </p:sp>
      <p:sp>
        <p:nvSpPr>
          <p:cNvPr id="10" name="Content Placeholder 2">
            <a:extLst>
              <a:ext uri="{FF2B5EF4-FFF2-40B4-BE49-F238E27FC236}">
                <a16:creationId xmlns:a16="http://schemas.microsoft.com/office/drawing/2014/main" id="{50CA1F7B-7E1E-4745-8E06-38C79906EE1E}"/>
              </a:ext>
            </a:extLst>
          </p:cNvPr>
          <p:cNvSpPr>
            <a:spLocks noGrp="1"/>
          </p:cNvSpPr>
          <p:nvPr>
            <p:ph idx="1"/>
          </p:nvPr>
        </p:nvSpPr>
        <p:spPr>
          <a:xfrm>
            <a:off x="838200" y="2724912"/>
            <a:ext cx="4952681" cy="3410712"/>
          </a:xfrm>
        </p:spPr>
        <p:txBody>
          <a:bodyPr rtlCol="0" anchor="t" anchorCtr="0">
            <a:normAutofit/>
          </a:bodyPr>
          <a:lstStyle>
            <a:lvl1pPr marL="0" indent="0">
              <a:buNone/>
              <a:defRPr/>
            </a:lvl1pPr>
          </a:lstStyle>
          <a:p>
            <a:pPr lvl="0" rtl="0">
              <a:lnSpc>
                <a:spcPct val="110000"/>
              </a:lnSpc>
            </a:pPr>
            <a:r>
              <a:rPr lang="en-GB" sz="1800" noProof="0"/>
              <a:t>Click to edit Master text styles</a:t>
            </a:r>
          </a:p>
        </p:txBody>
      </p:sp>
      <p:sp>
        <p:nvSpPr>
          <p:cNvPr id="13" name="Picture Placeholder 12">
            <a:extLst>
              <a:ext uri="{FF2B5EF4-FFF2-40B4-BE49-F238E27FC236}">
                <a16:creationId xmlns:a16="http://schemas.microsoft.com/office/drawing/2014/main" id="{C027CA11-7EE7-4C3B-AF4D-F50756E4EF64}"/>
              </a:ext>
            </a:extLst>
          </p:cNvPr>
          <p:cNvSpPr>
            <a:spLocks noGrp="1"/>
          </p:cNvSpPr>
          <p:nvPr>
            <p:ph type="pic" sz="quarter" idx="13"/>
          </p:nvPr>
        </p:nvSpPr>
        <p:spPr>
          <a:xfrm>
            <a:off x="7086600" y="568324"/>
            <a:ext cx="4727448" cy="5715000"/>
          </a:xfrm>
          <a:solidFill>
            <a:schemeClr val="accent6"/>
          </a:solidFill>
        </p:spPr>
        <p:txBody>
          <a:bodyPr rtlCol="0"/>
          <a:lstStyle/>
          <a:p>
            <a:pPr rtl="0"/>
            <a:r>
              <a:rPr lang="en-GB" noProof="0"/>
              <a:t>Click icon to add picture</a:t>
            </a:r>
          </a:p>
        </p:txBody>
      </p:sp>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GB" noProof="0"/>
              <a:t>20XX</a:t>
            </a:r>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en-GB" noProof="0"/>
              <a:t>Sample Footer Text</a:t>
            </a:r>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24182695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29FC3DD-D5CF-4D3A-AD62-2D9AD0EA2D50}"/>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grpSp>
        <p:nvGrpSpPr>
          <p:cNvPr id="7" name="Group 6">
            <a:extLst>
              <a:ext uri="{FF2B5EF4-FFF2-40B4-BE49-F238E27FC236}">
                <a16:creationId xmlns:a16="http://schemas.microsoft.com/office/drawing/2014/main" id="{3A543720-E70E-42D7-9835-39FDFE40F01E}"/>
              </a:ext>
              <a:ext uri="{C183D7F6-B498-43B3-948B-1728B52AA6E4}">
                <adec:decorative xmlns:adec="http://schemas.microsoft.com/office/drawing/2017/decorative" val="1"/>
              </a:ext>
            </a:extLst>
          </p:cNvPr>
          <p:cNvGrpSpPr/>
          <p:nvPr userDrawn="1"/>
        </p:nvGrpSpPr>
        <p:grpSpPr>
          <a:xfrm>
            <a:off x="6477000" y="0"/>
            <a:ext cx="5711952" cy="5071492"/>
            <a:chOff x="4464881" y="0"/>
            <a:chExt cx="7724071" cy="6858000"/>
          </a:xfrm>
        </p:grpSpPr>
        <p:pic>
          <p:nvPicPr>
            <p:cNvPr id="8" name="Picture 7" descr="A picture containing holding&#10;&#10;Description automatically generated">
              <a:extLst>
                <a:ext uri="{FF2B5EF4-FFF2-40B4-BE49-F238E27FC236}">
                  <a16:creationId xmlns:a16="http://schemas.microsoft.com/office/drawing/2014/main" id="{7D5BA9D0-B4FD-4CD7-8F18-76506E972044}"/>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Picture 8" descr="A picture containing holding, flower&#10;&#10;Description automatically generated">
              <a:extLst>
                <a:ext uri="{FF2B5EF4-FFF2-40B4-BE49-F238E27FC236}">
                  <a16:creationId xmlns:a16="http://schemas.microsoft.com/office/drawing/2014/main" id="{7D2067D9-0848-4BAA-996E-BE1236E04ABF}"/>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Title 1">
            <a:extLst>
              <a:ext uri="{FF2B5EF4-FFF2-40B4-BE49-F238E27FC236}">
                <a16:creationId xmlns:a16="http://schemas.microsoft.com/office/drawing/2014/main" id="{1B87D7AA-E59B-441F-B5EC-E9828C1EDFBE}"/>
              </a:ext>
            </a:extLst>
          </p:cNvPr>
          <p:cNvSpPr>
            <a:spLocks noGrp="1"/>
          </p:cNvSpPr>
          <p:nvPr>
            <p:ph type="ctrTitle"/>
          </p:nvPr>
        </p:nvSpPr>
        <p:spPr>
          <a:xfrm>
            <a:off x="1293876" y="304801"/>
            <a:ext cx="9601200" cy="2301875"/>
          </a:xfrm>
        </p:spPr>
        <p:txBody>
          <a:bodyPr rtlCol="0" anchor="b">
            <a:normAutofit/>
          </a:bodyPr>
          <a:lstStyle>
            <a:lvl1pPr algn="ctr">
              <a:defRPr/>
            </a:lvl1pPr>
          </a:lstStyle>
          <a:p>
            <a:pPr rtl="0">
              <a:lnSpc>
                <a:spcPct val="100000"/>
              </a:lnSpc>
            </a:pPr>
            <a:r>
              <a:rPr lang="en-GB" sz="4400" spc="120" noProof="0">
                <a:cs typeface="Posterama" panose="020B0504020200020000" pitchFamily="34" charset="0"/>
              </a:rPr>
              <a:t>Click to edit Master title style</a:t>
            </a:r>
          </a:p>
        </p:txBody>
      </p:sp>
      <p:sp>
        <p:nvSpPr>
          <p:cNvPr id="11" name="Subtitle 2">
            <a:extLst>
              <a:ext uri="{FF2B5EF4-FFF2-40B4-BE49-F238E27FC236}">
                <a16:creationId xmlns:a16="http://schemas.microsoft.com/office/drawing/2014/main" id="{70806D6C-F8DC-4FFA-9381-5620B7391CEA}"/>
              </a:ext>
            </a:extLst>
          </p:cNvPr>
          <p:cNvSpPr>
            <a:spLocks noGrp="1"/>
          </p:cNvSpPr>
          <p:nvPr>
            <p:ph type="subTitle" idx="1"/>
          </p:nvPr>
        </p:nvSpPr>
        <p:spPr>
          <a:xfrm>
            <a:off x="1712976" y="2743201"/>
            <a:ext cx="8763001" cy="914400"/>
          </a:xfrm>
        </p:spPr>
        <p:txBody>
          <a:bodyPr rtlCol="0" anchor="t"/>
          <a:lstStyle>
            <a:lvl1pPr marL="0" indent="0" algn="ctr">
              <a:buNone/>
              <a:defRPr/>
            </a:lvl1pPr>
          </a:lstStyle>
          <a:p>
            <a:pPr rtl="0">
              <a:lnSpc>
                <a:spcPct val="110000"/>
              </a:lnSpc>
            </a:pPr>
            <a:r>
              <a:rPr lang="en-GB" sz="2200" noProof="0">
                <a:cs typeface="Segoe UI Semilight" panose="020B0402040204020203" pitchFamily="34" charset="0"/>
              </a:rPr>
              <a:t>Click to edit Master subtitle style</a:t>
            </a:r>
          </a:p>
        </p:txBody>
      </p:sp>
      <p:sp>
        <p:nvSpPr>
          <p:cNvPr id="16" name="Picture Placeholder 15">
            <a:extLst>
              <a:ext uri="{FF2B5EF4-FFF2-40B4-BE49-F238E27FC236}">
                <a16:creationId xmlns:a16="http://schemas.microsoft.com/office/drawing/2014/main" id="{A5095252-A020-4AA1-9BB3-013288AE3FB6}"/>
              </a:ext>
            </a:extLst>
          </p:cNvPr>
          <p:cNvSpPr>
            <a:spLocks noGrp="1"/>
          </p:cNvSpPr>
          <p:nvPr>
            <p:ph type="pic" sz="quarter" idx="13"/>
          </p:nvPr>
        </p:nvSpPr>
        <p:spPr>
          <a:xfrm>
            <a:off x="0" y="3886200"/>
            <a:ext cx="4059936" cy="2971800"/>
          </a:xfrm>
          <a:solidFill>
            <a:schemeClr val="accent6"/>
          </a:solidFill>
        </p:spPr>
        <p:txBody>
          <a:bodyPr rtlCol="0"/>
          <a:lstStyle/>
          <a:p>
            <a:pPr rtl="0"/>
            <a:r>
              <a:rPr lang="en-GB" noProof="0"/>
              <a:t>Click icon to add picture</a:t>
            </a:r>
          </a:p>
        </p:txBody>
      </p:sp>
      <p:sp>
        <p:nvSpPr>
          <p:cNvPr id="17" name="Picture Placeholder 15">
            <a:extLst>
              <a:ext uri="{FF2B5EF4-FFF2-40B4-BE49-F238E27FC236}">
                <a16:creationId xmlns:a16="http://schemas.microsoft.com/office/drawing/2014/main" id="{17FBAD15-0D00-46EC-B530-EF6195F42D4A}"/>
              </a:ext>
            </a:extLst>
          </p:cNvPr>
          <p:cNvSpPr>
            <a:spLocks noGrp="1"/>
          </p:cNvSpPr>
          <p:nvPr>
            <p:ph type="pic" sz="quarter" idx="14"/>
          </p:nvPr>
        </p:nvSpPr>
        <p:spPr>
          <a:xfrm>
            <a:off x="4050792" y="3886200"/>
            <a:ext cx="4087368" cy="2971800"/>
          </a:xfrm>
          <a:solidFill>
            <a:schemeClr val="accent6"/>
          </a:solidFill>
        </p:spPr>
        <p:txBody>
          <a:bodyPr rtlCol="0"/>
          <a:lstStyle/>
          <a:p>
            <a:pPr rtl="0"/>
            <a:r>
              <a:rPr lang="en-GB" noProof="0"/>
              <a:t>Click icon to add picture</a:t>
            </a:r>
          </a:p>
        </p:txBody>
      </p:sp>
      <p:sp>
        <p:nvSpPr>
          <p:cNvPr id="18" name="Picture Placeholder 15">
            <a:extLst>
              <a:ext uri="{FF2B5EF4-FFF2-40B4-BE49-F238E27FC236}">
                <a16:creationId xmlns:a16="http://schemas.microsoft.com/office/drawing/2014/main" id="{0F93F034-901D-43B1-89E9-6291A86787FD}"/>
              </a:ext>
            </a:extLst>
          </p:cNvPr>
          <p:cNvSpPr>
            <a:spLocks noGrp="1"/>
          </p:cNvSpPr>
          <p:nvPr>
            <p:ph type="pic" sz="quarter" idx="15"/>
          </p:nvPr>
        </p:nvSpPr>
        <p:spPr>
          <a:xfrm>
            <a:off x="8132064" y="3886200"/>
            <a:ext cx="4059936" cy="2971800"/>
          </a:xfrm>
          <a:solidFill>
            <a:schemeClr val="accent6"/>
          </a:solidFill>
        </p:spPr>
        <p:txBody>
          <a:bodyPr rtlCol="0"/>
          <a:lstStyle/>
          <a:p>
            <a:pPr rtl="0"/>
            <a:r>
              <a:rPr lang="en-GB" noProof="0"/>
              <a:t>Click icon to add picture</a:t>
            </a:r>
          </a:p>
        </p:txBody>
      </p:sp>
    </p:spTree>
    <p:extLst>
      <p:ext uri="{BB962C8B-B14F-4D97-AF65-F5344CB8AC3E}">
        <p14:creationId xmlns:p14="http://schemas.microsoft.com/office/powerpoint/2010/main" val="4066522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rtlCol="0"/>
          <a:lstStyle/>
          <a:p>
            <a:pPr rtl="0"/>
            <a:r>
              <a:rPr lang="en-GB" noProof="0"/>
              <a:t>Click to edit Master title style</a:t>
            </a:r>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rtlCol="0"/>
          <a:lstStyle/>
          <a:p>
            <a:pPr rtl="0"/>
            <a:r>
              <a:rPr lang="en-GB" noProof="0"/>
              <a:t>20XX</a:t>
            </a:r>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rtlCol="0"/>
          <a:lstStyle/>
          <a:p>
            <a:pPr rtl="0"/>
            <a:r>
              <a:rPr lang="en-GB" noProof="0"/>
              <a:t>Sample Footer Text</a:t>
            </a:r>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393406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62BDFDF-C29B-490D-B7E4-91359671192B}"/>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grpSp>
        <p:nvGrpSpPr>
          <p:cNvPr id="7" name="Group 6">
            <a:extLst>
              <a:ext uri="{FF2B5EF4-FFF2-40B4-BE49-F238E27FC236}">
                <a16:creationId xmlns:a16="http://schemas.microsoft.com/office/drawing/2014/main" id="{E733B2E6-29D0-4249-A0A5-82013CE168B9}"/>
              </a:ext>
              <a:ext uri="{C183D7F6-B498-43B3-948B-1728B52AA6E4}">
                <adec:decorative xmlns:adec="http://schemas.microsoft.com/office/drawing/2017/decorative" val="1"/>
              </a:ext>
            </a:extLst>
          </p:cNvPr>
          <p:cNvGrpSpPr/>
          <p:nvPr userDrawn="1"/>
        </p:nvGrpSpPr>
        <p:grpSpPr>
          <a:xfrm flipH="1">
            <a:off x="0" y="0"/>
            <a:ext cx="7724071" cy="6858000"/>
            <a:chOff x="4464881" y="0"/>
            <a:chExt cx="7724071" cy="6858000"/>
          </a:xfrm>
        </p:grpSpPr>
        <p:pic>
          <p:nvPicPr>
            <p:cNvPr id="8" name="Picture 7" descr="A picture containing holding&#10;&#10;Description automatically generated">
              <a:extLst>
                <a:ext uri="{FF2B5EF4-FFF2-40B4-BE49-F238E27FC236}">
                  <a16:creationId xmlns:a16="http://schemas.microsoft.com/office/drawing/2014/main" id="{13AED3CD-2B31-49BC-BC04-850E0AD360B6}"/>
                </a:ext>
              </a:extLst>
            </p:cNvPr>
            <p:cNvPicPr>
              <a:picLocks noChangeAspect="1"/>
            </p:cNvPicPr>
            <p:nvPr/>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9" name="Picture 8" descr="A picture containing holding, flower&#10;&#10;Description automatically generated">
              <a:extLst>
                <a:ext uri="{FF2B5EF4-FFF2-40B4-BE49-F238E27FC236}">
                  <a16:creationId xmlns:a16="http://schemas.microsoft.com/office/drawing/2014/main" id="{D5FE2C96-BB8F-4A14-88E4-C871D91E28B3}"/>
                </a:ext>
              </a:extLst>
            </p:cNvPr>
            <p:cNvPicPr>
              <a:picLocks noChangeAspect="1"/>
            </p:cNvPicPr>
            <p:nvPr/>
          </p:nvPicPr>
          <p:blipFill>
            <a:blip r:embed="rId3">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10" name="Rectangle 9">
            <a:extLst>
              <a:ext uri="{FF2B5EF4-FFF2-40B4-BE49-F238E27FC236}">
                <a16:creationId xmlns:a16="http://schemas.microsoft.com/office/drawing/2014/main" id="{4F2C506E-3A15-4D88-8C7E-AE65D21F189B}"/>
              </a:ext>
              <a:ext uri="{C183D7F6-B498-43B3-948B-1728B52AA6E4}">
                <adec:decorative xmlns:adec="http://schemas.microsoft.com/office/drawing/2017/decorative" val="1"/>
              </a:ext>
            </a:extLst>
          </p:cNvPr>
          <p:cNvSpPr/>
          <p:nvPr userDrawn="1"/>
        </p:nvSpPr>
        <p:spPr>
          <a:xfrm>
            <a:off x="681228" y="685800"/>
            <a:ext cx="108204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1" name="Title 1">
            <a:extLst>
              <a:ext uri="{FF2B5EF4-FFF2-40B4-BE49-F238E27FC236}">
                <a16:creationId xmlns:a16="http://schemas.microsoft.com/office/drawing/2014/main" id="{352D6351-AB6F-490B-97F2-D51C1478A1DC}"/>
              </a:ext>
            </a:extLst>
          </p:cNvPr>
          <p:cNvSpPr>
            <a:spLocks noGrp="1"/>
          </p:cNvSpPr>
          <p:nvPr>
            <p:ph type="ctrTitle"/>
          </p:nvPr>
        </p:nvSpPr>
        <p:spPr>
          <a:xfrm>
            <a:off x="1071223" y="1066800"/>
            <a:ext cx="5367527" cy="2833528"/>
          </a:xfrm>
        </p:spPr>
        <p:txBody>
          <a:bodyPr rtlCol="0" anchor="b">
            <a:normAutofit/>
          </a:bodyPr>
          <a:lstStyle/>
          <a:p>
            <a:pPr algn="l" rtl="0">
              <a:lnSpc>
                <a:spcPct val="100000"/>
              </a:lnSpc>
            </a:pPr>
            <a:r>
              <a:rPr lang="en-GB" sz="4400" spc="120" noProof="0">
                <a:cs typeface="Posterama" panose="020B0504020200020000" pitchFamily="34" charset="0"/>
              </a:rPr>
              <a:t>Click to edit Master title style</a:t>
            </a:r>
          </a:p>
        </p:txBody>
      </p:sp>
      <p:sp>
        <p:nvSpPr>
          <p:cNvPr id="12" name="Subtitle 2">
            <a:extLst>
              <a:ext uri="{FF2B5EF4-FFF2-40B4-BE49-F238E27FC236}">
                <a16:creationId xmlns:a16="http://schemas.microsoft.com/office/drawing/2014/main" id="{EF760311-9637-47CC-B0E7-6C8C307C6FDB}"/>
              </a:ext>
            </a:extLst>
          </p:cNvPr>
          <p:cNvSpPr>
            <a:spLocks noGrp="1"/>
          </p:cNvSpPr>
          <p:nvPr>
            <p:ph type="subTitle" idx="1"/>
          </p:nvPr>
        </p:nvSpPr>
        <p:spPr>
          <a:xfrm>
            <a:off x="1071223" y="4074784"/>
            <a:ext cx="5367526" cy="1640216"/>
          </a:xfrm>
        </p:spPr>
        <p:txBody>
          <a:bodyPr rtlCol="0" anchor="t"/>
          <a:lstStyle>
            <a:lvl1pPr marL="0" indent="0">
              <a:buNone/>
              <a:defRPr/>
            </a:lvl1pPr>
          </a:lstStyle>
          <a:p>
            <a:pPr algn="l" rtl="0">
              <a:lnSpc>
                <a:spcPct val="110000"/>
              </a:lnSpc>
            </a:pPr>
            <a:r>
              <a:rPr lang="en-GB" sz="2200" noProof="0">
                <a:cs typeface="Segoe UI Semilight" panose="020B0402040204020203" pitchFamily="34" charset="0"/>
              </a:rPr>
              <a:t>Click to edit Master subtitle style</a:t>
            </a:r>
          </a:p>
        </p:txBody>
      </p:sp>
      <p:sp>
        <p:nvSpPr>
          <p:cNvPr id="16" name="Picture Placeholder 15">
            <a:extLst>
              <a:ext uri="{FF2B5EF4-FFF2-40B4-BE49-F238E27FC236}">
                <a16:creationId xmlns:a16="http://schemas.microsoft.com/office/drawing/2014/main" id="{89734E01-4E64-484E-9728-EF69422CB1D0}"/>
              </a:ext>
            </a:extLst>
          </p:cNvPr>
          <p:cNvSpPr>
            <a:spLocks noGrp="1"/>
          </p:cNvSpPr>
          <p:nvPr>
            <p:ph type="pic" sz="quarter" idx="13"/>
          </p:nvPr>
        </p:nvSpPr>
        <p:spPr>
          <a:xfrm>
            <a:off x="7013448" y="1014984"/>
            <a:ext cx="4123944" cy="2322576"/>
          </a:xfrm>
          <a:solidFill>
            <a:schemeClr val="accent6"/>
          </a:solidFill>
        </p:spPr>
        <p:txBody>
          <a:bodyPr rtlCol="0"/>
          <a:lstStyle/>
          <a:p>
            <a:pPr rtl="0"/>
            <a:r>
              <a:rPr lang="en-GB" noProof="0"/>
              <a:t>Click icon to add picture</a:t>
            </a:r>
          </a:p>
        </p:txBody>
      </p:sp>
      <p:sp>
        <p:nvSpPr>
          <p:cNvPr id="17" name="Picture Placeholder 15">
            <a:extLst>
              <a:ext uri="{FF2B5EF4-FFF2-40B4-BE49-F238E27FC236}">
                <a16:creationId xmlns:a16="http://schemas.microsoft.com/office/drawing/2014/main" id="{7CA897AB-A280-4B5A-BEF5-C5D11D65353F}"/>
              </a:ext>
            </a:extLst>
          </p:cNvPr>
          <p:cNvSpPr>
            <a:spLocks noGrp="1"/>
          </p:cNvSpPr>
          <p:nvPr>
            <p:ph type="pic" sz="quarter" idx="14"/>
          </p:nvPr>
        </p:nvSpPr>
        <p:spPr>
          <a:xfrm>
            <a:off x="7013448" y="3511296"/>
            <a:ext cx="4123944" cy="2322576"/>
          </a:xfrm>
          <a:solidFill>
            <a:schemeClr val="accent6"/>
          </a:solidFill>
        </p:spPr>
        <p:txBody>
          <a:bodyPr rtlCol="0"/>
          <a:lstStyle/>
          <a:p>
            <a:pPr rtl="0"/>
            <a:r>
              <a:rPr lang="en-GB" noProof="0"/>
              <a:t>Click icon to add picture</a:t>
            </a:r>
          </a:p>
        </p:txBody>
      </p:sp>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GB" noProof="0"/>
              <a:t>20XX</a:t>
            </a:r>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en-GB" noProof="0"/>
              <a:t>Sample Footer Text</a:t>
            </a:r>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982019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en-GB" noProof="0"/>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GB" noProof="0"/>
              <a:t>20XX</a:t>
            </a:r>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en-GB" noProof="0"/>
              <a:t>Sample Footer Text</a:t>
            </a:r>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2524541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rtlCol="0"/>
          <a:lstStyle/>
          <a:p>
            <a:pPr rtl="0"/>
            <a:r>
              <a:rPr lang="en-GB" noProof="0"/>
              <a:t>Click to edit Master title style</a:t>
            </a:r>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4453361" y="1752600"/>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4453361" y="2666999"/>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0" name="Text Placeholder 4">
            <a:extLst>
              <a:ext uri="{FF2B5EF4-FFF2-40B4-BE49-F238E27FC236}">
                <a16:creationId xmlns:a16="http://schemas.microsoft.com/office/drawing/2014/main" id="{17999667-FDE9-4EC7-9EF8-E64C5DA4B13D}"/>
              </a:ext>
            </a:extLst>
          </p:cNvPr>
          <p:cNvSpPr>
            <a:spLocks noGrp="1"/>
          </p:cNvSpPr>
          <p:nvPr>
            <p:ph type="body" sz="quarter" idx="13"/>
          </p:nvPr>
        </p:nvSpPr>
        <p:spPr>
          <a:xfrm>
            <a:off x="8441466" y="1757319"/>
            <a:ext cx="3291840" cy="823912"/>
          </a:xfrm>
        </p:spPr>
        <p:txBody>
          <a:bodyPr rtlCol="0" anchor="b"/>
          <a:lstStyle>
            <a:lvl1pPr marL="0" indent="0">
              <a:buNone/>
              <a:defRPr sz="2400" b="0" i="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11" name="Content Placeholder 5">
            <a:extLst>
              <a:ext uri="{FF2B5EF4-FFF2-40B4-BE49-F238E27FC236}">
                <a16:creationId xmlns:a16="http://schemas.microsoft.com/office/drawing/2014/main" id="{54466FB3-35A6-4045-8C46-5F6399D7B4C2}"/>
              </a:ext>
            </a:extLst>
          </p:cNvPr>
          <p:cNvSpPr>
            <a:spLocks noGrp="1"/>
          </p:cNvSpPr>
          <p:nvPr>
            <p:ph sz="quarter" idx="14"/>
          </p:nvPr>
        </p:nvSpPr>
        <p:spPr>
          <a:xfrm>
            <a:off x="8441466" y="2671718"/>
            <a:ext cx="3291840" cy="3522663"/>
          </a:xfrm>
        </p:spPr>
        <p:txBody>
          <a:bodyPr rtlCol="0">
            <a:normAutofit/>
          </a:bodyPr>
          <a:lstStyle>
            <a:lvl1pPr>
              <a:defRPr sz="2000"/>
            </a:lvl1pPr>
            <a:lvl2pPr>
              <a:defRPr sz="1800"/>
            </a:lvl2pPr>
            <a:lvl3pPr>
              <a:defRPr sz="1600"/>
            </a:lvl3pPr>
            <a:lvl4pPr>
              <a:defRPr sz="1400"/>
            </a:lvl4pPr>
            <a:lvl5pPr>
              <a:defRPr sz="1400"/>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rtlCol="0"/>
          <a:lstStyle/>
          <a:p>
            <a:pPr rtl="0"/>
            <a:r>
              <a:rPr lang="en-GB" noProof="0"/>
              <a:t>20XX</a:t>
            </a:r>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rtlCol="0"/>
          <a:lstStyle/>
          <a:p>
            <a:pPr rtl="0"/>
            <a:r>
              <a:rPr lang="en-GB" noProof="0"/>
              <a:t>Sample Footer Text</a:t>
            </a:r>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2720477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ummary">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CE62CE4B-3BFB-4501-B59A-0ED68CF6127A}"/>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sp>
        <p:nvSpPr>
          <p:cNvPr id="14" name="Title 1">
            <a:extLst>
              <a:ext uri="{FF2B5EF4-FFF2-40B4-BE49-F238E27FC236}">
                <a16:creationId xmlns:a16="http://schemas.microsoft.com/office/drawing/2014/main" id="{DF608493-BDCD-43BD-A3CC-24E7502763F3}"/>
              </a:ext>
            </a:extLst>
          </p:cNvPr>
          <p:cNvSpPr>
            <a:spLocks noGrp="1"/>
          </p:cNvSpPr>
          <p:nvPr>
            <p:ph type="title"/>
          </p:nvPr>
        </p:nvSpPr>
        <p:spPr>
          <a:xfrm>
            <a:off x="838200" y="393192"/>
            <a:ext cx="4524956" cy="2130552"/>
          </a:xfrm>
        </p:spPr>
        <p:txBody>
          <a:bodyPr rtlCol="0">
            <a:noAutofit/>
          </a:bodyPr>
          <a:lstStyle/>
          <a:p>
            <a:pPr rtl="0">
              <a:lnSpc>
                <a:spcPct val="100000"/>
              </a:lnSpc>
            </a:pPr>
            <a:r>
              <a:rPr lang="en-GB" spc="120" noProof="0">
                <a:cs typeface="Posterama" panose="020B0504020200020000" pitchFamily="34" charset="0"/>
              </a:rPr>
              <a:t>Click to edit Master title style</a:t>
            </a:r>
          </a:p>
        </p:txBody>
      </p:sp>
      <p:sp>
        <p:nvSpPr>
          <p:cNvPr id="15" name="Content Placeholder 2">
            <a:extLst>
              <a:ext uri="{FF2B5EF4-FFF2-40B4-BE49-F238E27FC236}">
                <a16:creationId xmlns:a16="http://schemas.microsoft.com/office/drawing/2014/main" id="{F3B9F353-002B-4A4D-A316-70D952EDAE7E}"/>
              </a:ext>
            </a:extLst>
          </p:cNvPr>
          <p:cNvSpPr>
            <a:spLocks noGrp="1"/>
          </p:cNvSpPr>
          <p:nvPr>
            <p:ph idx="1"/>
          </p:nvPr>
        </p:nvSpPr>
        <p:spPr>
          <a:xfrm>
            <a:off x="838200" y="2727297"/>
            <a:ext cx="4524664" cy="3412969"/>
          </a:xfrm>
        </p:spPr>
        <p:txBody>
          <a:bodyPr rtlCol="0" anchor="ctr" anchorCtr="0">
            <a:normAutofit/>
          </a:bodyPr>
          <a:lstStyle>
            <a:lvl1pPr marL="0" indent="0">
              <a:lnSpc>
                <a:spcPct val="100000"/>
              </a:lnSpc>
              <a:buNone/>
              <a:defRPr sz="1800"/>
            </a:lvl1pPr>
          </a:lstStyle>
          <a:p>
            <a:pPr lvl="0" rtl="0">
              <a:lnSpc>
                <a:spcPct val="110000"/>
              </a:lnSpc>
            </a:pPr>
            <a:r>
              <a:rPr lang="en-GB" sz="1800" noProof="0"/>
              <a:t>Click to edit Master text styles</a:t>
            </a:r>
          </a:p>
        </p:txBody>
      </p:sp>
      <p:pic>
        <p:nvPicPr>
          <p:cNvPr id="16" name="Picture 15">
            <a:extLst>
              <a:ext uri="{FF2B5EF4-FFF2-40B4-BE49-F238E27FC236}">
                <a16:creationId xmlns:a16="http://schemas.microsoft.com/office/drawing/2014/main" id="{F9890B2B-FFC6-4C7C-A617-67144F1E3C51}"/>
              </a:ext>
              <a:ext uri="{C183D7F6-B498-43B3-948B-1728B52AA6E4}">
                <adec:decorative xmlns:adec="http://schemas.microsoft.com/office/drawing/2017/decorative" val="1"/>
              </a:ext>
            </a:extLst>
          </p:cNvPr>
          <p:cNvPicPr>
            <a:picLocks noChangeAspect="1"/>
          </p:cNvPicPr>
          <p:nvPr userDrawn="1"/>
        </p:nvPicPr>
        <p:blipFill>
          <a:blip r:embed="rId2">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sp>
        <p:nvSpPr>
          <p:cNvPr id="24" name="Picture Placeholder 23">
            <a:extLst>
              <a:ext uri="{FF2B5EF4-FFF2-40B4-BE49-F238E27FC236}">
                <a16:creationId xmlns:a16="http://schemas.microsoft.com/office/drawing/2014/main" id="{8CD8768C-8806-4DE0-82CC-275A2EC6D47D}"/>
              </a:ext>
            </a:extLst>
          </p:cNvPr>
          <p:cNvSpPr>
            <a:spLocks noGrp="1"/>
          </p:cNvSpPr>
          <p:nvPr>
            <p:ph type="pic" sz="quarter" idx="13"/>
          </p:nvPr>
        </p:nvSpPr>
        <p:spPr>
          <a:xfrm>
            <a:off x="5879592" y="740664"/>
            <a:ext cx="2798762" cy="2606040"/>
          </a:xfrm>
          <a:solidFill>
            <a:schemeClr val="accent6"/>
          </a:solidFill>
        </p:spPr>
        <p:txBody>
          <a:bodyPr rtlCol="0"/>
          <a:lstStyle/>
          <a:p>
            <a:pPr rtl="0"/>
            <a:r>
              <a:rPr lang="en-GB" noProof="0"/>
              <a:t>Click icon to add picture</a:t>
            </a:r>
          </a:p>
        </p:txBody>
      </p:sp>
      <p:sp>
        <p:nvSpPr>
          <p:cNvPr id="25" name="Picture Placeholder 23">
            <a:extLst>
              <a:ext uri="{FF2B5EF4-FFF2-40B4-BE49-F238E27FC236}">
                <a16:creationId xmlns:a16="http://schemas.microsoft.com/office/drawing/2014/main" id="{68CB9DF9-86EB-48CF-B212-F2B290C56FFF}"/>
              </a:ext>
            </a:extLst>
          </p:cNvPr>
          <p:cNvSpPr>
            <a:spLocks noGrp="1"/>
          </p:cNvSpPr>
          <p:nvPr>
            <p:ph type="pic" sz="quarter" idx="14"/>
          </p:nvPr>
        </p:nvSpPr>
        <p:spPr>
          <a:xfrm>
            <a:off x="8878824" y="740664"/>
            <a:ext cx="2798762" cy="2606040"/>
          </a:xfrm>
          <a:solidFill>
            <a:schemeClr val="accent6"/>
          </a:solidFill>
        </p:spPr>
        <p:txBody>
          <a:bodyPr rtlCol="0"/>
          <a:lstStyle/>
          <a:p>
            <a:pPr rtl="0"/>
            <a:r>
              <a:rPr lang="en-GB" noProof="0"/>
              <a:t>Click icon to add picture</a:t>
            </a:r>
          </a:p>
        </p:txBody>
      </p:sp>
      <p:sp>
        <p:nvSpPr>
          <p:cNvPr id="26" name="Picture Placeholder 23">
            <a:extLst>
              <a:ext uri="{FF2B5EF4-FFF2-40B4-BE49-F238E27FC236}">
                <a16:creationId xmlns:a16="http://schemas.microsoft.com/office/drawing/2014/main" id="{554B2207-3993-41B6-AF63-EBB48DACAB8F}"/>
              </a:ext>
            </a:extLst>
          </p:cNvPr>
          <p:cNvSpPr>
            <a:spLocks noGrp="1"/>
          </p:cNvSpPr>
          <p:nvPr>
            <p:ph type="pic" sz="quarter" idx="15"/>
          </p:nvPr>
        </p:nvSpPr>
        <p:spPr>
          <a:xfrm>
            <a:off x="5879592" y="3529584"/>
            <a:ext cx="2798762" cy="2606040"/>
          </a:xfrm>
          <a:solidFill>
            <a:schemeClr val="accent6"/>
          </a:solidFill>
        </p:spPr>
        <p:txBody>
          <a:bodyPr rtlCol="0"/>
          <a:lstStyle/>
          <a:p>
            <a:pPr rtl="0"/>
            <a:r>
              <a:rPr lang="en-GB" noProof="0"/>
              <a:t>Click icon to add picture</a:t>
            </a:r>
          </a:p>
        </p:txBody>
      </p:sp>
      <p:sp>
        <p:nvSpPr>
          <p:cNvPr id="27" name="Picture Placeholder 23">
            <a:extLst>
              <a:ext uri="{FF2B5EF4-FFF2-40B4-BE49-F238E27FC236}">
                <a16:creationId xmlns:a16="http://schemas.microsoft.com/office/drawing/2014/main" id="{DE0340D8-BC7E-4431-A7A7-8D634C8A19F6}"/>
              </a:ext>
            </a:extLst>
          </p:cNvPr>
          <p:cNvSpPr>
            <a:spLocks noGrp="1"/>
          </p:cNvSpPr>
          <p:nvPr>
            <p:ph type="pic" sz="quarter" idx="16"/>
          </p:nvPr>
        </p:nvSpPr>
        <p:spPr>
          <a:xfrm>
            <a:off x="8869680" y="3529584"/>
            <a:ext cx="2798762" cy="2606040"/>
          </a:xfrm>
          <a:solidFill>
            <a:schemeClr val="accent6"/>
          </a:solidFill>
        </p:spPr>
        <p:txBody>
          <a:bodyPr rtlCol="0"/>
          <a:lstStyle/>
          <a:p>
            <a:pPr rtl="0"/>
            <a:r>
              <a:rPr lang="en-GB" noProof="0"/>
              <a:t>Click icon to add picture</a:t>
            </a:r>
          </a:p>
        </p:txBody>
      </p:sp>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GB" noProof="0"/>
              <a:t>20XX</a:t>
            </a:r>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en-GB" noProof="0"/>
              <a:t>Sample Footer Text</a:t>
            </a:r>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2958411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losin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A7F5322-A9D1-4D98-A1BC-9178604ABFF7}"/>
              </a:ext>
              <a:ext uri="{C183D7F6-B498-43B3-948B-1728B52AA6E4}">
                <adec:decorative xmlns:adec="http://schemas.microsoft.com/office/drawing/2017/decorative" val="1"/>
              </a:ext>
            </a:extLst>
          </p:cNvPr>
          <p:cNvSpPr/>
          <p:nvPr userDrawn="1"/>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sp>
        <p:nvSpPr>
          <p:cNvPr id="7" name="Title 1">
            <a:extLst>
              <a:ext uri="{FF2B5EF4-FFF2-40B4-BE49-F238E27FC236}">
                <a16:creationId xmlns:a16="http://schemas.microsoft.com/office/drawing/2014/main" id="{E70C34FA-2551-4FBC-8628-350654823484}"/>
              </a:ext>
            </a:extLst>
          </p:cNvPr>
          <p:cNvSpPr>
            <a:spLocks noGrp="1"/>
          </p:cNvSpPr>
          <p:nvPr>
            <p:ph type="ctrTitle"/>
          </p:nvPr>
        </p:nvSpPr>
        <p:spPr>
          <a:xfrm>
            <a:off x="996275" y="394623"/>
            <a:ext cx="5996619" cy="2131033"/>
          </a:xfrm>
        </p:spPr>
        <p:txBody>
          <a:bodyPr rtlCol="0" anchor="ctr">
            <a:normAutofit/>
          </a:bodyPr>
          <a:lstStyle/>
          <a:p>
            <a:pPr algn="l" rtl="0"/>
            <a:r>
              <a:rPr lang="en-GB" sz="4400" noProof="0">
                <a:cs typeface="Posterama" panose="020B0504020200020000" pitchFamily="34" charset="0"/>
              </a:rPr>
              <a:t>Click to edit Master title style</a:t>
            </a:r>
          </a:p>
        </p:txBody>
      </p:sp>
      <p:grpSp>
        <p:nvGrpSpPr>
          <p:cNvPr id="8" name="Group 7">
            <a:extLst>
              <a:ext uri="{FF2B5EF4-FFF2-40B4-BE49-F238E27FC236}">
                <a16:creationId xmlns:a16="http://schemas.microsoft.com/office/drawing/2014/main" id="{C158CD79-85EA-4D75-A743-D3DB777D14A9}"/>
              </a:ext>
              <a:ext uri="{C183D7F6-B498-43B3-948B-1728B52AA6E4}">
                <adec:decorative xmlns:adec="http://schemas.microsoft.com/office/drawing/2017/decorative" val="1"/>
              </a:ext>
            </a:extLst>
          </p:cNvPr>
          <p:cNvGrpSpPr/>
          <p:nvPr userDrawn="1"/>
        </p:nvGrpSpPr>
        <p:grpSpPr>
          <a:xfrm flipV="1">
            <a:off x="8194385" y="20961"/>
            <a:ext cx="3997615" cy="6816079"/>
            <a:chOff x="8059620" y="41922"/>
            <a:chExt cx="3997615" cy="6816077"/>
          </a:xfrm>
        </p:grpSpPr>
        <p:pic>
          <p:nvPicPr>
            <p:cNvPr id="9" name="Picture 8" descr="A picture containing sitting, dark, front, cat&#10;&#10;Description automatically generated">
              <a:extLst>
                <a:ext uri="{FF2B5EF4-FFF2-40B4-BE49-F238E27FC236}">
                  <a16:creationId xmlns:a16="http://schemas.microsoft.com/office/drawing/2014/main" id="{50D423CE-750A-48C7-B236-F510652FEDC8}"/>
                </a:ext>
              </a:extLst>
            </p:cNvPr>
            <p:cNvPicPr>
              <a:picLocks noChangeAspect="1"/>
            </p:cNvPicPr>
            <p:nvPr/>
          </p:nvPicPr>
          <p:blipFill rotWithShape="1">
            <a:blip r:embed="rId2" cstate="screen">
              <a:duotone>
                <a:schemeClr val="accent6">
                  <a:shade val="45000"/>
                  <a:satMod val="135000"/>
                </a:schemeClr>
                <a:prstClr val="white"/>
              </a:duotone>
              <a:alphaModFix amt="7000"/>
              <a:extLst>
                <a:ext uri="{28A0092B-C50C-407E-A947-70E740481C1C}">
                  <a14:useLocalDpi xmlns:a14="http://schemas.microsoft.com/office/drawing/2010/main" val="0"/>
                </a:ext>
              </a:extLst>
            </a:blip>
            <a:srcRect/>
            <a:stretch/>
          </p:blipFill>
          <p:spPr>
            <a:xfrm flipH="1">
              <a:off x="8059620" y="1345934"/>
              <a:ext cx="3997615" cy="5512065"/>
            </a:xfrm>
            <a:prstGeom prst="rect">
              <a:avLst/>
            </a:prstGeom>
          </p:spPr>
        </p:pic>
        <p:pic>
          <p:nvPicPr>
            <p:cNvPr id="10" name="Picture 9" descr="A picture containing sitting, dark, front, cat&#10;&#10;Description automatically generated">
              <a:extLst>
                <a:ext uri="{FF2B5EF4-FFF2-40B4-BE49-F238E27FC236}">
                  <a16:creationId xmlns:a16="http://schemas.microsoft.com/office/drawing/2014/main" id="{F198B21E-DBB4-4FAF-85E2-0929E6BFC041}"/>
                </a:ext>
              </a:extLst>
            </p:cNvPr>
            <p:cNvPicPr>
              <a:picLocks noChangeAspect="1"/>
            </p:cNvPicPr>
            <p:nvPr/>
          </p:nvPicPr>
          <p:blipFill rotWithShape="1">
            <a:blip r:embed="rId3" cstate="screen">
              <a:duotone>
                <a:schemeClr val="accent6">
                  <a:shade val="45000"/>
                  <a:satMod val="135000"/>
                </a:schemeClr>
                <a:prstClr val="white"/>
              </a:duotone>
              <a:alphaModFix amt="15000"/>
              <a:extLst>
                <a:ext uri="{28A0092B-C50C-407E-A947-70E740481C1C}">
                  <a14:useLocalDpi xmlns:a14="http://schemas.microsoft.com/office/drawing/2010/main" val="0"/>
                </a:ext>
              </a:extLst>
            </a:blip>
            <a:srcRect/>
            <a:stretch/>
          </p:blipFill>
          <p:spPr>
            <a:xfrm>
              <a:off x="8915400" y="41922"/>
              <a:ext cx="3141835" cy="6816077"/>
            </a:xfrm>
            <a:prstGeom prst="rect">
              <a:avLst/>
            </a:prstGeom>
          </p:spPr>
        </p:pic>
      </p:grpSp>
      <p:sp>
        <p:nvSpPr>
          <p:cNvPr id="11" name="Subtitle 2">
            <a:extLst>
              <a:ext uri="{FF2B5EF4-FFF2-40B4-BE49-F238E27FC236}">
                <a16:creationId xmlns:a16="http://schemas.microsoft.com/office/drawing/2014/main" id="{AD9BB445-59C3-4B51-9237-1F7AC9B09F56}"/>
              </a:ext>
            </a:extLst>
          </p:cNvPr>
          <p:cNvSpPr>
            <a:spLocks noGrp="1"/>
          </p:cNvSpPr>
          <p:nvPr>
            <p:ph type="subTitle" idx="1"/>
          </p:nvPr>
        </p:nvSpPr>
        <p:spPr>
          <a:xfrm>
            <a:off x="7185429" y="381000"/>
            <a:ext cx="3997745" cy="2133600"/>
          </a:xfrm>
        </p:spPr>
        <p:txBody>
          <a:bodyPr rtlCol="0" anchor="ctr"/>
          <a:lstStyle>
            <a:lvl1pPr marL="0" indent="0">
              <a:buNone/>
              <a:defRPr/>
            </a:lvl1pPr>
          </a:lstStyle>
          <a:p>
            <a:pPr algn="l" rtl="0">
              <a:lnSpc>
                <a:spcPct val="110000"/>
              </a:lnSpc>
            </a:pPr>
            <a:r>
              <a:rPr lang="en-GB" sz="2200" noProof="0">
                <a:cs typeface="Segoe UI Semilight" panose="020B0402040204020203" pitchFamily="34" charset="0"/>
              </a:rPr>
              <a:t>Click to edit Master subtitle style</a:t>
            </a:r>
          </a:p>
        </p:txBody>
      </p:sp>
      <p:sp>
        <p:nvSpPr>
          <p:cNvPr id="15" name="Picture Placeholder 14">
            <a:extLst>
              <a:ext uri="{FF2B5EF4-FFF2-40B4-BE49-F238E27FC236}">
                <a16:creationId xmlns:a16="http://schemas.microsoft.com/office/drawing/2014/main" id="{969566B9-A8AF-4476-A32A-4AEFC46430F4}"/>
              </a:ext>
            </a:extLst>
          </p:cNvPr>
          <p:cNvSpPr>
            <a:spLocks noGrp="1"/>
          </p:cNvSpPr>
          <p:nvPr>
            <p:ph type="pic" sz="quarter" idx="13"/>
          </p:nvPr>
        </p:nvSpPr>
        <p:spPr>
          <a:xfrm>
            <a:off x="813816" y="2670048"/>
            <a:ext cx="5175504" cy="3639312"/>
          </a:xfrm>
          <a:solidFill>
            <a:schemeClr val="accent6"/>
          </a:solidFill>
        </p:spPr>
        <p:txBody>
          <a:bodyPr rtlCol="0"/>
          <a:lstStyle/>
          <a:p>
            <a:pPr rtl="0"/>
            <a:r>
              <a:rPr lang="en-GB" noProof="0"/>
              <a:t>Click icon to add picture</a:t>
            </a:r>
          </a:p>
        </p:txBody>
      </p:sp>
      <p:sp>
        <p:nvSpPr>
          <p:cNvPr id="16" name="Picture Placeholder 14">
            <a:extLst>
              <a:ext uri="{FF2B5EF4-FFF2-40B4-BE49-F238E27FC236}">
                <a16:creationId xmlns:a16="http://schemas.microsoft.com/office/drawing/2014/main" id="{10391AAE-35A8-4BEC-BF35-22153B1436B8}"/>
              </a:ext>
            </a:extLst>
          </p:cNvPr>
          <p:cNvSpPr>
            <a:spLocks noGrp="1"/>
          </p:cNvSpPr>
          <p:nvPr>
            <p:ph type="pic" sz="quarter" idx="14"/>
          </p:nvPr>
        </p:nvSpPr>
        <p:spPr>
          <a:xfrm>
            <a:off x="6190488" y="2670048"/>
            <a:ext cx="5175504" cy="3639312"/>
          </a:xfrm>
          <a:solidFill>
            <a:schemeClr val="accent6"/>
          </a:solidFill>
        </p:spPr>
        <p:txBody>
          <a:bodyPr rtlCol="0"/>
          <a:lstStyle/>
          <a:p>
            <a:pPr rtl="0"/>
            <a:r>
              <a:rPr lang="en-GB" noProof="0"/>
              <a:t>Click icon to add picture</a:t>
            </a:r>
          </a:p>
        </p:txBody>
      </p:sp>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GB" noProof="0"/>
              <a:t>20XX</a:t>
            </a:r>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en-GB" noProof="0"/>
              <a:t>Sample Footer Text</a:t>
            </a:r>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3268165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rtlCol="0" anchor="b"/>
          <a:lstStyle>
            <a:lvl1pPr algn="ctr">
              <a:defRPr sz="4400"/>
            </a:lvl1pPr>
          </a:lstStyle>
          <a:p>
            <a:pPr rtl="0"/>
            <a:r>
              <a:rPr lang="en-GB" noProof="0"/>
              <a:t>Click to edit Master title style</a:t>
            </a:r>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rtlCol="0"/>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GB" noProof="0"/>
              <a:t>Click to edit Master subtitle style</a:t>
            </a:r>
          </a:p>
        </p:txBody>
      </p:sp>
    </p:spTree>
    <p:extLst>
      <p:ext uri="{BB962C8B-B14F-4D97-AF65-F5344CB8AC3E}">
        <p14:creationId xmlns:p14="http://schemas.microsoft.com/office/powerpoint/2010/main" val="728819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rtlCol="0" anchor="b"/>
          <a:lstStyle>
            <a:lvl1pPr>
              <a:defRPr sz="4400"/>
            </a:lvl1pPr>
          </a:lstStyle>
          <a:p>
            <a:pPr rtl="0"/>
            <a:r>
              <a:rPr lang="en-GB" noProof="0"/>
              <a:t>Click to edit Master title style</a:t>
            </a:r>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rtlCol="0"/>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en-GB" noProof="0"/>
              <a:t>Click to edit Master text styles</a:t>
            </a:r>
          </a:p>
        </p:txBody>
      </p:sp>
    </p:spTree>
    <p:extLst>
      <p:ext uri="{BB962C8B-B14F-4D97-AF65-F5344CB8AC3E}">
        <p14:creationId xmlns:p14="http://schemas.microsoft.com/office/powerpoint/2010/main" val="1601359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rtlCol="0"/>
          <a:lstStyle/>
          <a:p>
            <a:pPr rtl="0"/>
            <a:r>
              <a:rPr lang="en-GB" noProof="0"/>
              <a:t>Click to edit Master title style</a:t>
            </a:r>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rtlCol="0"/>
          <a:lstStyle/>
          <a:p>
            <a:pPr rtl="0"/>
            <a:r>
              <a:rPr lang="en-GB" noProof="0"/>
              <a:t>20XX</a:t>
            </a:r>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rtlCol="0"/>
          <a:lstStyle/>
          <a:p>
            <a:pPr rtl="0"/>
            <a:r>
              <a:rPr lang="en-GB" noProof="0"/>
              <a:t>Sample Footer Text</a:t>
            </a:r>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20199478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rtlCol="0"/>
          <a:lstStyle/>
          <a:p>
            <a:pPr rtl="0"/>
            <a:r>
              <a:rPr lang="en-GB" noProof="0"/>
              <a:t>20XX</a:t>
            </a:r>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rtlCol="0"/>
          <a:lstStyle/>
          <a:p>
            <a:pPr rtl="0"/>
            <a:r>
              <a:rPr lang="en-GB" noProof="0"/>
              <a:t>Sample Footer Text</a:t>
            </a:r>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3197212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rtlCol="0" anchor="b"/>
          <a:lstStyle>
            <a:lvl1pPr>
              <a:defRPr sz="3200"/>
            </a:lvl1pPr>
          </a:lstStyle>
          <a:p>
            <a:pPr rtl="0"/>
            <a:r>
              <a:rPr lang="en-GB" noProof="0"/>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rtlCol="0"/>
          <a:lstStyle/>
          <a:p>
            <a:pPr rtl="0"/>
            <a:r>
              <a:rPr lang="en-GB" noProof="0"/>
              <a:t>20XX</a:t>
            </a:r>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rtlCol="0"/>
          <a:lstStyle/>
          <a:p>
            <a:pPr rtl="0"/>
            <a:r>
              <a:rPr lang="en-GB" noProof="0"/>
              <a:t>Sample Footer Text</a:t>
            </a:r>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17267983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rtlCol="0" anchor="b"/>
          <a:lstStyle>
            <a:lvl1pPr>
              <a:defRPr sz="3200"/>
            </a:lvl1pPr>
          </a:lstStyle>
          <a:p>
            <a:pPr rtl="0"/>
            <a:r>
              <a:rPr lang="en-GB" noProof="0"/>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rtlCol="0"/>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en-GB" noProof="0"/>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rtlCol="0"/>
          <a:lstStyle/>
          <a:p>
            <a:pPr rtl="0"/>
            <a:r>
              <a:rPr lang="en-GB" noProof="0"/>
              <a:t>20XX</a:t>
            </a:r>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rtlCol="0"/>
          <a:lstStyle/>
          <a:p>
            <a:pPr rtl="0"/>
            <a:r>
              <a:rPr lang="en-GB" noProof="0"/>
              <a:t>Sample Footer Text</a:t>
            </a:r>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rtlCol="0"/>
          <a:lstStyle/>
          <a:p>
            <a:pPr rtl="0"/>
            <a:fld id="{73B850FF-6169-4056-8077-06FFA93A5366}" type="slidenum">
              <a:rPr lang="en-GB" noProof="0" smtClean="0"/>
              <a:t>‹#›</a:t>
            </a:fld>
            <a:endParaRPr lang="en-GB" noProof="0"/>
          </a:p>
        </p:txBody>
      </p:sp>
    </p:spTree>
    <p:extLst>
      <p:ext uri="{BB962C8B-B14F-4D97-AF65-F5344CB8AC3E}">
        <p14:creationId xmlns:p14="http://schemas.microsoft.com/office/powerpoint/2010/main" val="656986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pPr rtl="0"/>
            <a:r>
              <a:rPr lang="en-GB" noProof="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pPr rtl="0"/>
            <a:r>
              <a:rPr lang="en-GB" noProof="0"/>
              <a:t>20XX</a:t>
            </a:r>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pPr rtl="0"/>
            <a:r>
              <a:rPr lang="en-GB" noProof="0">
                <a:solidFill>
                  <a:schemeClr val="tx1">
                    <a:alpha val="60000"/>
                  </a:schemeClr>
                </a:solidFill>
              </a:rPr>
              <a:t>Sample Footer Text</a:t>
            </a: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pPr rtl="0"/>
            <a:fld id="{73B850FF-6169-4056-8077-06FFA93A5366}" type="slidenum">
              <a:rPr lang="en-GB" noProof="0" smtClean="0"/>
              <a:pPr/>
              <a:t>‹#›</a:t>
            </a:fld>
            <a:endParaRPr lang="en-GB" noProof="0"/>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8">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1373087403"/>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46" r:id="rId4"/>
    <p:sldLayoutId id="2147483734" r:id="rId5"/>
    <p:sldLayoutId id="2147483752" r:id="rId6"/>
    <p:sldLayoutId id="2147483737" r:id="rId7"/>
    <p:sldLayoutId id="2147483750" r:id="rId8"/>
    <p:sldLayoutId id="2147483745" r:id="rId9"/>
    <p:sldLayoutId id="2147483751" r:id="rId10"/>
    <p:sldLayoutId id="2147483733" r:id="rId11"/>
    <p:sldLayoutId id="2147483744" r:id="rId12"/>
    <p:sldLayoutId id="2147483736" r:id="rId13"/>
    <p:sldLayoutId id="2147483739" r:id="rId14"/>
    <p:sldLayoutId id="2147483740" r:id="rId15"/>
    <p:sldLayoutId id="2147483741" r:id="rId16"/>
  </p:sldLayoutIdLst>
  <p:hf hdr="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1.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30.gif"/><Relationship Id="rId2" Type="http://schemas.openxmlformats.org/officeDocument/2006/relationships/image" Target="../media/image26.png"/><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image" Target="../media/image29.png"/><Relationship Id="rId5" Type="http://schemas.openxmlformats.org/officeDocument/2006/relationships/diagramQuickStyle" Target="../diagrams/quickStyle1.xml"/><Relationship Id="rId15" Type="http://schemas.openxmlformats.org/officeDocument/2006/relationships/image" Target="../media/image33.gif"/><Relationship Id="rId10" Type="http://schemas.openxmlformats.org/officeDocument/2006/relationships/image" Target="../media/image28.gif"/><Relationship Id="rId4" Type="http://schemas.openxmlformats.org/officeDocument/2006/relationships/diagramLayout" Target="../diagrams/layout1.xml"/><Relationship Id="rId9" Type="http://schemas.microsoft.com/office/2007/relationships/hdphoto" Target="../media/hdphoto6.wdp"/><Relationship Id="rId14" Type="http://schemas.openxmlformats.org/officeDocument/2006/relationships/image" Target="../media/image32.gif"/></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5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75.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08AE3F82-8F0A-C172-8CB9-FE3F528D90DD}"/>
              </a:ext>
            </a:extLst>
          </p:cNvPr>
          <p:cNvSpPr>
            <a:spLocks noGrp="1"/>
          </p:cNvSpPr>
          <p:nvPr>
            <p:ph type="title"/>
          </p:nvPr>
        </p:nvSpPr>
        <p:spPr>
          <a:xfrm>
            <a:off x="458694" y="221382"/>
            <a:ext cx="10895106" cy="1325563"/>
          </a:xfrm>
        </p:spPr>
        <p:txBody>
          <a:bodyPr>
            <a:normAutofit fontScale="90000"/>
          </a:bodyPr>
          <a:lstStyle/>
          <a:p>
            <a:pPr algn="ctr"/>
            <a:r>
              <a:rPr lang="en-GB" sz="12800" b="1" dirty="0">
                <a:solidFill>
                  <a:srgbClr val="682344"/>
                </a:solidFill>
                <a:effectLst/>
                <a:latin typeface="Calibri" panose="020F0502020204030204" pitchFamily="34" charset="0"/>
                <a:ea typeface="Calibri" panose="020F0502020204030204" pitchFamily="34" charset="0"/>
                <a:cs typeface="Latha" panose="020B0604020202020204" pitchFamily="34" charset="0"/>
              </a:rPr>
              <a:t>Show no Fruits!</a:t>
            </a:r>
            <a:br>
              <a:rPr lang="en-GB" sz="12800" b="1" dirty="0">
                <a:solidFill>
                  <a:srgbClr val="682344"/>
                </a:solidFill>
                <a:effectLst/>
                <a:latin typeface="Calibri" panose="020F0502020204030204" pitchFamily="34" charset="0"/>
                <a:ea typeface="Calibri" panose="020F0502020204030204" pitchFamily="34" charset="0"/>
                <a:cs typeface="Latha" panose="020B0604020202020204" pitchFamily="34" charset="0"/>
              </a:rPr>
            </a:br>
            <a:br>
              <a:rPr lang="en-GB" sz="1800" dirty="0">
                <a:effectLst/>
                <a:latin typeface="Calibri" panose="020F0502020204030204" pitchFamily="34" charset="0"/>
                <a:ea typeface="Calibri" panose="020F0502020204030204" pitchFamily="34" charset="0"/>
                <a:cs typeface="Latha" panose="020B0604020202020204" pitchFamily="34" charset="0"/>
              </a:rPr>
            </a:br>
            <a:endParaRPr lang="en-US" dirty="0"/>
          </a:p>
        </p:txBody>
      </p:sp>
      <p:pic>
        <p:nvPicPr>
          <p:cNvPr id="11" name="Picture 10">
            <a:extLst>
              <a:ext uri="{FF2B5EF4-FFF2-40B4-BE49-F238E27FC236}">
                <a16:creationId xmlns:a16="http://schemas.microsoft.com/office/drawing/2014/main" id="{DF479F78-05E3-B9CE-E187-B8FCA01F5741}"/>
              </a:ext>
            </a:extLst>
          </p:cNvPr>
          <p:cNvPicPr>
            <a:picLocks noChangeAspect="1"/>
          </p:cNvPicPr>
          <p:nvPr/>
        </p:nvPicPr>
        <p:blipFill>
          <a:blip r:embed="rId3"/>
          <a:srcRect t="6397" b="6397"/>
          <a:stretch/>
        </p:blipFill>
        <p:spPr>
          <a:xfrm>
            <a:off x="0" y="1022662"/>
            <a:ext cx="12191999" cy="5980520"/>
          </a:xfrm>
          <a:prstGeom prst="rect">
            <a:avLst/>
          </a:prstGeom>
          <a:noFill/>
        </p:spPr>
      </p:pic>
      <p:sp>
        <p:nvSpPr>
          <p:cNvPr id="22" name="Slide Number Placeholder 5">
            <a:extLst>
              <a:ext uri="{FF2B5EF4-FFF2-40B4-BE49-F238E27FC236}">
                <a16:creationId xmlns:a16="http://schemas.microsoft.com/office/drawing/2014/main" id="{85D19888-AC63-5329-B7BC-BD5058FD439A}"/>
              </a:ext>
            </a:extLst>
          </p:cNvPr>
          <p:cNvSpPr>
            <a:spLocks noGrp="1"/>
          </p:cNvSpPr>
          <p:nvPr>
            <p:ph type="sldNum" sz="quarter" idx="12"/>
          </p:nvPr>
        </p:nvSpPr>
        <p:spPr>
          <a:xfrm>
            <a:off x="8990106" y="6416675"/>
            <a:ext cx="2743200" cy="365125"/>
          </a:xfrm>
        </p:spPr>
        <p:txBody>
          <a:bodyPr/>
          <a:lstStyle/>
          <a:p>
            <a:pPr rtl="0">
              <a:spcAft>
                <a:spcPts val="600"/>
              </a:spcAft>
            </a:pPr>
            <a:fld id="{73B850FF-6169-4056-8077-06FFA93A5366}" type="slidenum">
              <a:rPr lang="en-GB" noProof="0" smtClean="0"/>
              <a:pPr rtl="0">
                <a:spcAft>
                  <a:spcPts val="600"/>
                </a:spcAft>
              </a:pPr>
              <a:t>1</a:t>
            </a:fld>
            <a:endParaRPr lang="en-GB" noProof="0"/>
          </a:p>
        </p:txBody>
      </p:sp>
      <p:sp>
        <p:nvSpPr>
          <p:cNvPr id="12" name="Rectangle 11">
            <a:extLst>
              <a:ext uri="{FF2B5EF4-FFF2-40B4-BE49-F238E27FC236}">
                <a16:creationId xmlns:a16="http://schemas.microsoft.com/office/drawing/2014/main" id="{5641905E-A352-B95E-B530-DCDDF3717E29}"/>
              </a:ext>
            </a:extLst>
          </p:cNvPr>
          <p:cNvSpPr/>
          <p:nvPr/>
        </p:nvSpPr>
        <p:spPr>
          <a:xfrm>
            <a:off x="0" y="1546945"/>
            <a:ext cx="12192000" cy="1049154"/>
          </a:xfrm>
          <a:prstGeom prst="rect">
            <a:avLst/>
          </a:prstGeom>
          <a:solidFill>
            <a:schemeClr val="accent1">
              <a:alpha val="7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5000"/>
              </a:lnSpc>
              <a:spcAft>
                <a:spcPts val="1000"/>
              </a:spcAft>
            </a:pPr>
            <a:r>
              <a:rPr lang="en-GB" sz="5400" b="1" dirty="0">
                <a:effectLst>
                  <a:glow rad="101600">
                    <a:schemeClr val="tx1">
                      <a:alpha val="60000"/>
                    </a:schemeClr>
                  </a:glow>
                </a:effectLst>
                <a:latin typeface="Calibri" panose="020F0502020204030204" pitchFamily="34" charset="0"/>
                <a:ea typeface="Calibri" panose="020F0502020204030204" pitchFamily="34" charset="0"/>
                <a:cs typeface="Latha" panose="020B0604020202020204" pitchFamily="34" charset="0"/>
              </a:rPr>
              <a:t>Matthew 21:18-22 Mark 11:12-14 &amp; 20-24</a:t>
            </a:r>
            <a:endParaRPr lang="en-GB" sz="5400" dirty="0">
              <a:effectLst>
                <a:glow rad="101600">
                  <a:schemeClr val="tx1">
                    <a:alpha val="60000"/>
                  </a:schemeClr>
                </a:glow>
              </a:effectLst>
              <a:latin typeface="Calibri" panose="020F0502020204030204" pitchFamily="34" charset="0"/>
              <a:ea typeface="Calibri" panose="020F0502020204030204" pitchFamily="34" charset="0"/>
              <a:cs typeface="Latha" panose="020B0604020202020204" pitchFamily="34" charset="0"/>
            </a:endParaRPr>
          </a:p>
          <a:p>
            <a:pPr algn="ctr"/>
            <a:endParaRPr lang="en-GB" dirty="0">
              <a:effectLst>
                <a:glow rad="101600">
                  <a:schemeClr val="tx1">
                    <a:alpha val="60000"/>
                  </a:schemeClr>
                </a:glow>
              </a:effectLst>
            </a:endParaRPr>
          </a:p>
        </p:txBody>
      </p:sp>
      <p:sp>
        <p:nvSpPr>
          <p:cNvPr id="13" name="&quot;Not Allowed&quot; Symbol 12">
            <a:extLst>
              <a:ext uri="{FF2B5EF4-FFF2-40B4-BE49-F238E27FC236}">
                <a16:creationId xmlns:a16="http://schemas.microsoft.com/office/drawing/2014/main" id="{B7C35FA2-CA88-E481-C1F1-E8581FA8C027}"/>
              </a:ext>
            </a:extLst>
          </p:cNvPr>
          <p:cNvSpPr/>
          <p:nvPr/>
        </p:nvSpPr>
        <p:spPr>
          <a:xfrm>
            <a:off x="3575999" y="3772620"/>
            <a:ext cx="2520000" cy="2520000"/>
          </a:xfrm>
          <a:prstGeom prst="noSmoking">
            <a:avLst>
              <a:gd name="adj" fmla="val 15333"/>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Tree>
    <p:extLst>
      <p:ext uri="{BB962C8B-B14F-4D97-AF65-F5344CB8AC3E}">
        <p14:creationId xmlns:p14="http://schemas.microsoft.com/office/powerpoint/2010/main" val="7322932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1FD0B48-77A6-9D4E-B4DE-4306AABE2ECD}"/>
              </a:ext>
            </a:extLst>
          </p:cNvPr>
          <p:cNvSpPr txBox="1"/>
          <p:nvPr/>
        </p:nvSpPr>
        <p:spPr>
          <a:xfrm>
            <a:off x="0" y="76200"/>
            <a:ext cx="12192000" cy="1325563"/>
          </a:xfrm>
          <a:prstGeom prst="rect">
            <a:avLst/>
          </a:prstGeom>
        </p:spPr>
        <p:txBody>
          <a:bodyPr vert="horz" lIns="91440" tIns="45720" rIns="91440" bIns="45720" rtlCol="0" anchor="ctr">
            <a:normAutofit lnSpcReduction="10000"/>
          </a:bodyPr>
          <a:lstStyle/>
          <a:p>
            <a:pPr algn="ctr">
              <a:spcBef>
                <a:spcPct val="0"/>
              </a:spcBef>
              <a:spcAft>
                <a:spcPts val="600"/>
              </a:spcAft>
            </a:pPr>
            <a:r>
              <a:rPr lang="en-GB" sz="8800" b="1" dirty="0">
                <a:latin typeface="+mj-lt"/>
                <a:ea typeface="+mj-ea"/>
                <a:cs typeface="+mj-cs"/>
              </a:rPr>
              <a:t>Matthew 21:18-22</a:t>
            </a:r>
          </a:p>
        </p:txBody>
      </p:sp>
      <p:pic>
        <p:nvPicPr>
          <p:cNvPr id="9" name="Picture 8">
            <a:extLst>
              <a:ext uri="{FF2B5EF4-FFF2-40B4-BE49-F238E27FC236}">
                <a16:creationId xmlns:a16="http://schemas.microsoft.com/office/drawing/2014/main" id="{6DE0A85F-8A58-2E8C-070F-F5321BA0039A}"/>
              </a:ext>
            </a:extLst>
          </p:cNvPr>
          <p:cNvPicPr>
            <a:picLocks noChangeAspect="1"/>
          </p:cNvPicPr>
          <p:nvPr/>
        </p:nvPicPr>
        <p:blipFill>
          <a:blip r:embed="rId2"/>
          <a:srcRect t="3938" r="2" b="14551"/>
          <a:stretch/>
        </p:blipFill>
        <p:spPr>
          <a:xfrm>
            <a:off x="0" y="1260909"/>
            <a:ext cx="12339263" cy="5597091"/>
          </a:xfrm>
          <a:prstGeom prst="rect">
            <a:avLst/>
          </a:prstGeom>
          <a:noFill/>
        </p:spPr>
      </p:pic>
      <p:sp>
        <p:nvSpPr>
          <p:cNvPr id="18" name="Slide Number Placeholder 5">
            <a:extLst>
              <a:ext uri="{FF2B5EF4-FFF2-40B4-BE49-F238E27FC236}">
                <a16:creationId xmlns:a16="http://schemas.microsoft.com/office/drawing/2014/main" id="{68D4CDF6-5C6A-738A-5904-1023946DC633}"/>
              </a:ext>
            </a:extLst>
          </p:cNvPr>
          <p:cNvSpPr>
            <a:spLocks noGrp="1"/>
          </p:cNvSpPr>
          <p:nvPr>
            <p:ph type="sldNum" sz="quarter" idx="12"/>
          </p:nvPr>
        </p:nvSpPr>
        <p:spPr>
          <a:xfrm>
            <a:off x="8990106" y="6416675"/>
            <a:ext cx="2743200" cy="365125"/>
          </a:xfrm>
        </p:spPr>
        <p:txBody>
          <a:bodyPr/>
          <a:lstStyle/>
          <a:p>
            <a:pPr rtl="0">
              <a:spcAft>
                <a:spcPts val="600"/>
              </a:spcAft>
            </a:pPr>
            <a:fld id="{73B850FF-6169-4056-8077-06FFA93A5366}" type="slidenum">
              <a:rPr lang="en-GB" noProof="0" smtClean="0"/>
              <a:pPr rtl="0">
                <a:spcAft>
                  <a:spcPts val="600"/>
                </a:spcAft>
              </a:pPr>
              <a:t>2</a:t>
            </a:fld>
            <a:endParaRPr lang="en-GB" noProof="0"/>
          </a:p>
        </p:txBody>
      </p:sp>
    </p:spTree>
    <p:extLst>
      <p:ext uri="{BB962C8B-B14F-4D97-AF65-F5344CB8AC3E}">
        <p14:creationId xmlns:p14="http://schemas.microsoft.com/office/powerpoint/2010/main" val="2616455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DA9A83-C268-5A1E-55D6-E82BDD091773}"/>
              </a:ext>
            </a:extLst>
          </p:cNvPr>
          <p:cNvSpPr txBox="1"/>
          <p:nvPr/>
        </p:nvSpPr>
        <p:spPr>
          <a:xfrm>
            <a:off x="0" y="228508"/>
            <a:ext cx="7655441" cy="6400983"/>
          </a:xfrm>
          <a:prstGeom prst="rect">
            <a:avLst/>
          </a:prstGeom>
          <a:noFill/>
        </p:spPr>
        <p:txBody>
          <a:bodyPr wrap="square">
            <a:spAutoFit/>
          </a:bodyPr>
          <a:lstStyle/>
          <a:p>
            <a:pPr algn="ctr">
              <a:lnSpc>
                <a:spcPct val="115000"/>
              </a:lnSpc>
              <a:spcAft>
                <a:spcPts val="1000"/>
              </a:spcAft>
            </a:pPr>
            <a:r>
              <a:rPr lang="en-US" sz="6000" dirty="0">
                <a:effectLst/>
                <a:latin typeface="Calibri" panose="020F0502020204030204" pitchFamily="34" charset="0"/>
                <a:ea typeface="Calibri" panose="020F0502020204030204" pitchFamily="34" charset="0"/>
                <a:cs typeface="Latha" panose="020B0604020202020204" pitchFamily="34" charset="0"/>
              </a:rPr>
              <a:t>According Gospel of Mark the first meeting with the fig tree was on the </a:t>
            </a:r>
            <a:r>
              <a:rPr lang="en-US" sz="6000" dirty="0">
                <a:effectLst/>
                <a:highlight>
                  <a:srgbClr val="FFFF00"/>
                </a:highlight>
                <a:latin typeface="Calibri" panose="020F0502020204030204" pitchFamily="34" charset="0"/>
                <a:ea typeface="Calibri" panose="020F0502020204030204" pitchFamily="34" charset="0"/>
                <a:cs typeface="Latha" panose="020B0604020202020204" pitchFamily="34" charset="0"/>
              </a:rPr>
              <a:t>first day </a:t>
            </a:r>
            <a:r>
              <a:rPr lang="en-US" sz="6000" dirty="0">
                <a:effectLst/>
                <a:latin typeface="Calibri" panose="020F0502020204030204" pitchFamily="34" charset="0"/>
                <a:ea typeface="Calibri" panose="020F0502020204030204" pitchFamily="34" charset="0"/>
                <a:cs typeface="Latha" panose="020B0604020202020204" pitchFamily="34" charset="0"/>
              </a:rPr>
              <a:t>of </a:t>
            </a:r>
            <a:r>
              <a:rPr lang="en-US" sz="6000" b="1" dirty="0">
                <a:effectLst/>
                <a:latin typeface="Calibri" panose="020F0502020204030204" pitchFamily="34" charset="0"/>
                <a:ea typeface="Calibri" panose="020F0502020204030204" pitchFamily="34" charset="0"/>
                <a:cs typeface="Latha" panose="020B0604020202020204" pitchFamily="34" charset="0"/>
              </a:rPr>
              <a:t>cleansing the temple. Mark 11:12-14.</a:t>
            </a:r>
            <a:endParaRPr lang="en-GB" sz="54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4" name="Picture 3">
            <a:extLst>
              <a:ext uri="{FF2B5EF4-FFF2-40B4-BE49-F238E27FC236}">
                <a16:creationId xmlns:a16="http://schemas.microsoft.com/office/drawing/2014/main" id="{947FED77-E0F5-6267-1015-4209471B56A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foregroundMark x1="33398" y1="83594" x2="33496" y2="78125"/>
                        <a14:foregroundMark x1="79297" y1="36914" x2="81543" y2="37500"/>
                        <a14:foregroundMark x1="78516" y1="50977" x2="78516" y2="50977"/>
                        <a14:foregroundMark x1="77051" y1="55664" x2="77051" y2="55664"/>
                        <a14:foregroundMark x1="71191" y1="42969" x2="71191" y2="42969"/>
                        <a14:foregroundMark x1="76758" y1="35547" x2="76758" y2="35547"/>
                        <a14:foregroundMark x1="81250" y1="25391" x2="81250" y2="25391"/>
                        <a14:foregroundMark x1="73340" y1="25781" x2="73340" y2="25781"/>
                        <a14:foregroundMark x1="70996" y1="18457" x2="70996" y2="18457"/>
                        <a14:foregroundMark x1="70117" y1="23535" x2="70117" y2="23535"/>
                        <a14:foregroundMark x1="76172" y1="17676" x2="76172" y2="17676"/>
                        <a14:foregroundMark x1="66113" y1="16016" x2="66113" y2="16016"/>
                        <a14:foregroundMark x1="65332" y1="12988" x2="65332" y2="12988"/>
                        <a14:foregroundMark x1="64844" y1="12891" x2="64844" y2="12891"/>
                        <a14:foregroundMark x1="59277" y1="16699" x2="59277" y2="16699"/>
                        <a14:foregroundMark x1="74023" y1="46973" x2="74023" y2="46973"/>
                        <a14:foregroundMark x1="73535" y1="40137" x2="73535" y2="40137"/>
                        <a14:foregroundMark x1="78613" y1="40625" x2="78613" y2="40625"/>
                        <a14:foregroundMark x1="41602" y1="21582" x2="41602" y2="21582"/>
                        <a14:foregroundMark x1="54492" y1="17188" x2="54492" y2="17188"/>
                        <a14:foregroundMark x1="62695" y1="15527" x2="62695" y2="15527"/>
                        <a14:foregroundMark x1="50391" y1="21387" x2="50391" y2="21387"/>
                      </a14:backgroundRemoval>
                    </a14:imgEffect>
                  </a14:imgLayer>
                </a14:imgProps>
              </a:ext>
            </a:extLst>
          </a:blip>
          <a:stretch>
            <a:fillRect/>
          </a:stretch>
        </p:blipFill>
        <p:spPr>
          <a:xfrm>
            <a:off x="5798289" y="-318977"/>
            <a:ext cx="7495954" cy="7495954"/>
          </a:xfrm>
          <a:prstGeom prst="rect">
            <a:avLst/>
          </a:prstGeom>
        </p:spPr>
      </p:pic>
    </p:spTree>
    <p:extLst>
      <p:ext uri="{BB962C8B-B14F-4D97-AF65-F5344CB8AC3E}">
        <p14:creationId xmlns:p14="http://schemas.microsoft.com/office/powerpoint/2010/main" val="3740750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DA9A83-C268-5A1E-55D6-E82BDD091773}"/>
              </a:ext>
            </a:extLst>
          </p:cNvPr>
          <p:cNvSpPr txBox="1"/>
          <p:nvPr/>
        </p:nvSpPr>
        <p:spPr>
          <a:xfrm>
            <a:off x="116958" y="127591"/>
            <a:ext cx="6772940" cy="6400983"/>
          </a:xfrm>
          <a:prstGeom prst="rect">
            <a:avLst/>
          </a:prstGeom>
          <a:noFill/>
        </p:spPr>
        <p:txBody>
          <a:bodyPr wrap="square">
            <a:spAutoFit/>
          </a:bodyPr>
          <a:lstStyle>
            <a:defPPr rtl="0">
              <a:defRPr lang="en-us"/>
            </a:defPPr>
            <a:lvl1pPr algn="ctr">
              <a:lnSpc>
                <a:spcPct val="115000"/>
              </a:lnSpc>
              <a:spcAft>
                <a:spcPts val="1000"/>
              </a:spcAft>
              <a:defRPr sz="6000">
                <a:effectLst/>
                <a:latin typeface="Calibri" panose="020F0502020204030204" pitchFamily="34" charset="0"/>
                <a:ea typeface="Calibri" panose="020F0502020204030204" pitchFamily="34" charset="0"/>
                <a:cs typeface="Latha" panose="020B0604020202020204" pitchFamily="34" charset="0"/>
              </a:defRPr>
            </a:lvl1pPr>
          </a:lstStyle>
          <a:p>
            <a:r>
              <a:rPr lang="en-US" dirty="0"/>
              <a:t>Then the </a:t>
            </a:r>
            <a:r>
              <a:rPr lang="en-US" dirty="0">
                <a:highlight>
                  <a:srgbClr val="FFFF00"/>
                </a:highlight>
              </a:rPr>
              <a:t>second day, when He came back </a:t>
            </a:r>
            <a:r>
              <a:rPr lang="en-US" dirty="0"/>
              <a:t>again, there was a </a:t>
            </a:r>
            <a:r>
              <a:rPr lang="en-US" b="1" dirty="0"/>
              <a:t>second encounter </a:t>
            </a:r>
            <a:r>
              <a:rPr lang="en-US" dirty="0"/>
              <a:t>with the fig tree. </a:t>
            </a:r>
            <a:r>
              <a:rPr lang="en-US" b="1" dirty="0"/>
              <a:t>Mark 11:20-24</a:t>
            </a:r>
            <a:r>
              <a:rPr lang="en-US" dirty="0"/>
              <a:t>.</a:t>
            </a:r>
            <a:endParaRPr lang="en-GB" dirty="0"/>
          </a:p>
        </p:txBody>
      </p:sp>
      <p:pic>
        <p:nvPicPr>
          <p:cNvPr id="2" name="Picture 1">
            <a:extLst>
              <a:ext uri="{FF2B5EF4-FFF2-40B4-BE49-F238E27FC236}">
                <a16:creationId xmlns:a16="http://schemas.microsoft.com/office/drawing/2014/main" id="{06E563D8-286E-9645-1175-78495AC062A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8789" b="89941" l="9961" r="89941">
                        <a14:foregroundMark x1="45313" y1="8789" x2="45313" y2="8789"/>
                        <a14:foregroundMark x1="12695" y1="36523" x2="12695" y2="36523"/>
                        <a14:foregroundMark x1="75195" y1="22363" x2="75195" y2="22363"/>
                        <a14:foregroundMark x1="79590" y1="27832" x2="80957" y2="25684"/>
                      </a14:backgroundRemoval>
                    </a14:imgEffect>
                  </a14:imgLayer>
                </a14:imgProps>
              </a:ext>
            </a:extLst>
          </a:blip>
          <a:stretch>
            <a:fillRect/>
          </a:stretch>
        </p:blipFill>
        <p:spPr>
          <a:xfrm>
            <a:off x="6096000" y="127591"/>
            <a:ext cx="6858000" cy="6858000"/>
          </a:xfrm>
          <a:prstGeom prst="rect">
            <a:avLst/>
          </a:prstGeom>
        </p:spPr>
      </p:pic>
    </p:spTree>
    <p:extLst>
      <p:ext uri="{BB962C8B-B14F-4D97-AF65-F5344CB8AC3E}">
        <p14:creationId xmlns:p14="http://schemas.microsoft.com/office/powerpoint/2010/main" val="366809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1DA9A83-C268-5A1E-55D6-E82BDD091773}"/>
              </a:ext>
            </a:extLst>
          </p:cNvPr>
          <p:cNvSpPr txBox="1"/>
          <p:nvPr/>
        </p:nvSpPr>
        <p:spPr>
          <a:xfrm>
            <a:off x="209908" y="311801"/>
            <a:ext cx="6722520" cy="5114285"/>
          </a:xfrm>
          <a:prstGeom prst="rect">
            <a:avLst/>
          </a:prstGeom>
          <a:noFill/>
        </p:spPr>
        <p:txBody>
          <a:bodyPr wrap="square">
            <a:spAutoFit/>
          </a:bodyPr>
          <a:lstStyle>
            <a:defPPr rtl="0">
              <a:defRPr lang="en-us"/>
            </a:defPPr>
            <a:lvl1pPr algn="ctr">
              <a:lnSpc>
                <a:spcPct val="115000"/>
              </a:lnSpc>
              <a:spcAft>
                <a:spcPts val="1000"/>
              </a:spcAft>
              <a:defRPr sz="6000">
                <a:effectLst/>
                <a:latin typeface="Calibri" panose="020F0502020204030204" pitchFamily="34" charset="0"/>
                <a:ea typeface="Calibri" panose="020F0502020204030204" pitchFamily="34" charset="0"/>
                <a:cs typeface="Latha" panose="020B0604020202020204" pitchFamily="34" charset="0"/>
              </a:defRPr>
            </a:lvl1pPr>
          </a:lstStyle>
          <a:p>
            <a:r>
              <a:rPr lang="en-US" sz="7200" dirty="0"/>
              <a:t>Matthew condenses both of those into just one narrative. </a:t>
            </a:r>
            <a:endParaRPr lang="en-GB" sz="7200" b="1" dirty="0"/>
          </a:p>
        </p:txBody>
      </p:sp>
      <p:pic>
        <p:nvPicPr>
          <p:cNvPr id="2" name="Picture 1">
            <a:extLst>
              <a:ext uri="{FF2B5EF4-FFF2-40B4-BE49-F238E27FC236}">
                <a16:creationId xmlns:a16="http://schemas.microsoft.com/office/drawing/2014/main" id="{77F1C25E-B903-5D34-5FEA-EDC84F3EF30F}"/>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3893" b="96311" l="10000" r="90000">
                        <a14:foregroundMark x1="39239" y1="46311" x2="39239" y2="46311"/>
                        <a14:foregroundMark x1="29783" y1="89139" x2="29783" y2="89139"/>
                        <a14:foregroundMark x1="30109" y1="88730" x2="46304" y2="93852"/>
                        <a14:foregroundMark x1="46304" y1="93852" x2="53804" y2="93443"/>
                        <a14:foregroundMark x1="53804" y1="93443" x2="55217" y2="91803"/>
                        <a14:foregroundMark x1="25435" y1="11885" x2="49891" y2="8402"/>
                        <a14:foregroundMark x1="49891" y1="8402" x2="62935" y2="9016"/>
                        <a14:foregroundMark x1="14565" y1="31352" x2="22391" y2="5533"/>
                        <a14:foregroundMark x1="22391" y1="5533" x2="55000" y2="1025"/>
                        <a14:foregroundMark x1="55000" y1="1025" x2="67826" y2="4098"/>
                        <a14:foregroundMark x1="67826" y1="4098" x2="72391" y2="20492"/>
                        <a14:foregroundMark x1="72391" y1="20492" x2="73587" y2="39549"/>
                        <a14:foregroundMark x1="26630" y1="48770" x2="37500" y2="44672"/>
                        <a14:foregroundMark x1="69239" y1="41803" x2="69239" y2="41803"/>
                        <a14:foregroundMark x1="61196" y1="23156" x2="61196" y2="23156"/>
                        <a14:foregroundMark x1="41087" y1="55738" x2="41087" y2="55738"/>
                        <a14:foregroundMark x1="40761" y1="57377" x2="43043" y2="67623"/>
                        <a14:foregroundMark x1="43043" y1="67623" x2="43152" y2="79918"/>
                        <a14:foregroundMark x1="43152" y1="79918" x2="42391" y2="80943"/>
                        <a14:foregroundMark x1="25326" y1="70492" x2="28043" y2="80533"/>
                        <a14:foregroundMark x1="28043" y1="80533" x2="36304" y2="94262"/>
                        <a14:foregroundMark x1="36304" y1="94262" x2="40761" y2="96311"/>
                        <a14:foregroundMark x1="70761" y1="45697" x2="70761" y2="45697"/>
                      </a14:backgroundRemoval>
                    </a14:imgEffect>
                  </a14:imgLayer>
                </a14:imgProps>
              </a:ext>
            </a:extLst>
          </a:blip>
          <a:stretch>
            <a:fillRect/>
          </a:stretch>
        </p:blipFill>
        <p:spPr>
          <a:xfrm>
            <a:off x="5734493" y="0"/>
            <a:ext cx="7762654" cy="6546199"/>
          </a:xfrm>
          <a:prstGeom prst="rect">
            <a:avLst/>
          </a:prstGeom>
        </p:spPr>
      </p:pic>
      <p:sp>
        <p:nvSpPr>
          <p:cNvPr id="5" name="TextBox 4">
            <a:extLst>
              <a:ext uri="{FF2B5EF4-FFF2-40B4-BE49-F238E27FC236}">
                <a16:creationId xmlns:a16="http://schemas.microsoft.com/office/drawing/2014/main" id="{64C4CAAC-E7A3-D253-946E-389FBF894A51}"/>
              </a:ext>
            </a:extLst>
          </p:cNvPr>
          <p:cNvSpPr txBox="1"/>
          <p:nvPr/>
        </p:nvSpPr>
        <p:spPr>
          <a:xfrm>
            <a:off x="0" y="5681267"/>
            <a:ext cx="8048846" cy="1107996"/>
          </a:xfrm>
          <a:prstGeom prst="rect">
            <a:avLst/>
          </a:prstGeom>
          <a:noFill/>
        </p:spPr>
        <p:txBody>
          <a:bodyPr wrap="square">
            <a:spAutoFit/>
          </a:bodyPr>
          <a:lstStyle/>
          <a:p>
            <a:r>
              <a:rPr lang="en-US" sz="6600" b="1" dirty="0"/>
              <a:t>Matthew 21:18-22</a:t>
            </a:r>
            <a:endParaRPr lang="en-GB" sz="6600" dirty="0"/>
          </a:p>
        </p:txBody>
      </p:sp>
    </p:spTree>
    <p:extLst>
      <p:ext uri="{BB962C8B-B14F-4D97-AF65-F5344CB8AC3E}">
        <p14:creationId xmlns:p14="http://schemas.microsoft.com/office/powerpoint/2010/main" val="2684087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081D188C-E793-7E2C-F68A-8F95EB368CDE}"/>
              </a:ext>
            </a:extLst>
          </p:cNvPr>
          <p:cNvSpPr txBox="1"/>
          <p:nvPr/>
        </p:nvSpPr>
        <p:spPr>
          <a:xfrm>
            <a:off x="1259790" y="-264002"/>
            <a:ext cx="11347597" cy="1569660"/>
          </a:xfrm>
          <a:prstGeom prst="rect">
            <a:avLst/>
          </a:prstGeom>
          <a:noFill/>
        </p:spPr>
        <p:txBody>
          <a:bodyPr wrap="square">
            <a:spAutoFit/>
          </a:bodyPr>
          <a:lstStyle/>
          <a:p>
            <a:r>
              <a:rPr lang="en-US" sz="9600" b="1" dirty="0">
                <a:solidFill>
                  <a:srgbClr val="682344"/>
                </a:solidFill>
                <a:effectLst/>
                <a:latin typeface="Calibri" panose="020F0502020204030204" pitchFamily="34" charset="0"/>
                <a:ea typeface="Calibri" panose="020F0502020204030204" pitchFamily="34" charset="0"/>
                <a:cs typeface="Latha" panose="020B0604020202020204" pitchFamily="34" charset="0"/>
              </a:rPr>
              <a:t>Genesis 49:10</a:t>
            </a:r>
            <a:endParaRPr lang="en-GB" sz="9600" dirty="0">
              <a:solidFill>
                <a:srgbClr val="682344"/>
              </a:solidFill>
            </a:endParaRPr>
          </a:p>
        </p:txBody>
      </p:sp>
      <p:pic>
        <p:nvPicPr>
          <p:cNvPr id="11" name="Picture 10">
            <a:extLst>
              <a:ext uri="{FF2B5EF4-FFF2-40B4-BE49-F238E27FC236}">
                <a16:creationId xmlns:a16="http://schemas.microsoft.com/office/drawing/2014/main" id="{DEA96FEA-B0E1-5D30-1150-A01A631E50E6}"/>
              </a:ext>
            </a:extLst>
          </p:cNvPr>
          <p:cNvPicPr>
            <a:picLocks noChangeAspect="1"/>
          </p:cNvPicPr>
          <p:nvPr/>
        </p:nvPicPr>
        <p:blipFill>
          <a:blip r:embed="rId2"/>
          <a:srcRect b="10719"/>
          <a:stretch/>
        </p:blipFill>
        <p:spPr>
          <a:xfrm>
            <a:off x="0" y="1131073"/>
            <a:ext cx="12280604" cy="5726928"/>
          </a:xfrm>
          <a:prstGeom prst="rect">
            <a:avLst/>
          </a:prstGeom>
        </p:spPr>
      </p:pic>
    </p:spTree>
    <p:extLst>
      <p:ext uri="{BB962C8B-B14F-4D97-AF65-F5344CB8AC3E}">
        <p14:creationId xmlns:p14="http://schemas.microsoft.com/office/powerpoint/2010/main" val="1213192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B3075D2-1A14-247C-0353-BF6A5CE29842}"/>
              </a:ext>
            </a:extLst>
          </p:cNvPr>
          <p:cNvSpPr txBox="1"/>
          <p:nvPr/>
        </p:nvSpPr>
        <p:spPr>
          <a:xfrm>
            <a:off x="0" y="269271"/>
            <a:ext cx="7009599" cy="6116931"/>
          </a:xfrm>
          <a:prstGeom prst="rect">
            <a:avLst/>
          </a:prstGeom>
          <a:noFill/>
        </p:spPr>
        <p:txBody>
          <a:bodyPr wrap="square">
            <a:spAutoFit/>
          </a:bodyPr>
          <a:lstStyle/>
          <a:p>
            <a:pPr algn="ctr">
              <a:lnSpc>
                <a:spcPct val="115000"/>
              </a:lnSpc>
              <a:spcAft>
                <a:spcPts val="1000"/>
              </a:spcAft>
            </a:pPr>
            <a:r>
              <a:rPr lang="en-US" sz="4800" dirty="0">
                <a:effectLst/>
                <a:latin typeface="Calibri" panose="020F0502020204030204" pitchFamily="34" charset="0"/>
                <a:ea typeface="Calibri" panose="020F0502020204030204" pitchFamily="34" charset="0"/>
                <a:cs typeface="Latha" panose="020B0604020202020204" pitchFamily="34" charset="0"/>
              </a:rPr>
              <a:t>In </a:t>
            </a:r>
            <a:r>
              <a:rPr lang="en-US" sz="4800" b="1" dirty="0">
                <a:effectLst/>
                <a:latin typeface="Calibri" panose="020F0502020204030204" pitchFamily="34" charset="0"/>
                <a:ea typeface="Calibri" panose="020F0502020204030204" pitchFamily="34" charset="0"/>
                <a:cs typeface="Latha" panose="020B0604020202020204" pitchFamily="34" charset="0"/>
              </a:rPr>
              <a:t>2 Samuel 7</a:t>
            </a:r>
            <a:r>
              <a:rPr lang="en-US" sz="4800" dirty="0">
                <a:effectLst/>
                <a:latin typeface="Calibri" panose="020F0502020204030204" pitchFamily="34" charset="0"/>
                <a:ea typeface="Calibri" panose="020F0502020204030204" pitchFamily="34" charset="0"/>
                <a:cs typeface="Latha" panose="020B0604020202020204" pitchFamily="34" charset="0"/>
              </a:rPr>
              <a:t>, God promised that David would have a greater son, who would be an eternal King. </a:t>
            </a:r>
            <a:endParaRPr lang="en-GB" sz="4800" dirty="0">
              <a:effectLst/>
              <a:latin typeface="Calibri" panose="020F0502020204030204" pitchFamily="34" charset="0"/>
              <a:ea typeface="Calibri" panose="020F0502020204030204" pitchFamily="34" charset="0"/>
              <a:cs typeface="Latha" panose="020B0604020202020204" pitchFamily="34" charset="0"/>
            </a:endParaRPr>
          </a:p>
          <a:p>
            <a:pPr algn="ctr">
              <a:lnSpc>
                <a:spcPct val="115000"/>
              </a:lnSpc>
              <a:spcAft>
                <a:spcPts val="1000"/>
              </a:spcAft>
            </a:pPr>
            <a:r>
              <a:rPr lang="en-US" sz="4800" dirty="0">
                <a:effectLst/>
                <a:latin typeface="Calibri" panose="020F0502020204030204" pitchFamily="34" charset="0"/>
                <a:ea typeface="Calibri" panose="020F0502020204030204" pitchFamily="34" charset="0"/>
                <a:cs typeface="Latha" panose="020B0604020202020204" pitchFamily="34" charset="0"/>
              </a:rPr>
              <a:t>In </a:t>
            </a:r>
            <a:r>
              <a:rPr lang="en-US" sz="4800" b="1" dirty="0">
                <a:effectLst/>
                <a:latin typeface="Calibri" panose="020F0502020204030204" pitchFamily="34" charset="0"/>
                <a:ea typeface="Calibri" panose="020F0502020204030204" pitchFamily="34" charset="0"/>
                <a:cs typeface="Latha" panose="020B0604020202020204" pitchFamily="34" charset="0"/>
              </a:rPr>
              <a:t>Psalm 2, Psalm 45, and Psalm 72.</a:t>
            </a:r>
            <a:r>
              <a:rPr lang="en-US" sz="4800" dirty="0">
                <a:effectLst/>
                <a:latin typeface="Calibri" panose="020F0502020204030204" pitchFamily="34" charset="0"/>
                <a:ea typeface="Calibri" panose="020F0502020204030204" pitchFamily="34" charset="0"/>
                <a:cs typeface="Latha" panose="020B0604020202020204" pitchFamily="34" charset="0"/>
              </a:rPr>
              <a:t> There is the promise of a King coming.</a:t>
            </a:r>
            <a:endParaRPr lang="en-GB" sz="48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9CBFB159-679A-FFDC-740E-8BC47784780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3548" b="93570" l="9483" r="89943">
                        <a14:foregroundMark x1="52586" y1="3548" x2="56322" y2="9978"/>
                        <a14:foregroundMark x1="20402" y1="93570" x2="28161" y2="88914"/>
                        <a14:foregroundMark x1="37644" y1="92018" x2="37644" y2="92018"/>
                      </a14:backgroundRemoval>
                    </a14:imgEffect>
                  </a14:imgLayer>
                </a14:imgProps>
              </a:ext>
            </a:extLst>
          </a:blip>
          <a:stretch>
            <a:fillRect/>
          </a:stretch>
        </p:blipFill>
        <p:spPr>
          <a:xfrm>
            <a:off x="6010939" y="0"/>
            <a:ext cx="6269665" cy="7244949"/>
          </a:xfrm>
          <a:prstGeom prst="rect">
            <a:avLst/>
          </a:prstGeom>
        </p:spPr>
      </p:pic>
    </p:spTree>
    <p:extLst>
      <p:ext uri="{BB962C8B-B14F-4D97-AF65-F5344CB8AC3E}">
        <p14:creationId xmlns:p14="http://schemas.microsoft.com/office/powerpoint/2010/main" val="4210792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F1F3F63F-F4D8-C2F7-CE28-1D3FC7BCEA0B}"/>
              </a:ext>
            </a:extLst>
          </p:cNvPr>
          <p:cNvSpPr>
            <a:spLocks noGrp="1"/>
          </p:cNvSpPr>
          <p:nvPr>
            <p:ph type="title"/>
          </p:nvPr>
        </p:nvSpPr>
        <p:spPr>
          <a:xfrm>
            <a:off x="0" y="-224029"/>
            <a:ext cx="6071191" cy="1606262"/>
          </a:xfrm>
        </p:spPr>
        <p:txBody>
          <a:bodyPr>
            <a:normAutofit/>
          </a:bodyPr>
          <a:lstStyle/>
          <a:p>
            <a:pPr algn="ctr"/>
            <a:r>
              <a:rPr lang="en-GB" sz="9600" b="1" dirty="0">
                <a:effectLst/>
              </a:rPr>
              <a:t>Isaiah 9:6</a:t>
            </a:r>
            <a:endParaRPr lang="en-US" sz="9600" dirty="0"/>
          </a:p>
        </p:txBody>
      </p:sp>
      <p:pic>
        <p:nvPicPr>
          <p:cNvPr id="2" name="Picture 1">
            <a:extLst>
              <a:ext uri="{FF2B5EF4-FFF2-40B4-BE49-F238E27FC236}">
                <a16:creationId xmlns:a16="http://schemas.microsoft.com/office/drawing/2014/main" id="{2D0F2218-63F5-DB25-EBAF-34A493635499}"/>
              </a:ext>
            </a:extLst>
          </p:cNvPr>
          <p:cNvPicPr>
            <a:picLocks noChangeAspect="1"/>
          </p:cNvPicPr>
          <p:nvPr/>
        </p:nvPicPr>
        <p:blipFill>
          <a:blip r:embed="rId2"/>
          <a:srcRect l="13414" r="3" b="3"/>
          <a:stretch/>
        </p:blipFill>
        <p:spPr>
          <a:xfrm>
            <a:off x="107607" y="1116419"/>
            <a:ext cx="6601538" cy="5656520"/>
          </a:xfrm>
          <a:prstGeom prst="rect">
            <a:avLst/>
          </a:prstGeom>
          <a:noFill/>
        </p:spPr>
      </p:pic>
      <p:sp>
        <p:nvSpPr>
          <p:cNvPr id="8" name="TextBox 7">
            <a:extLst>
              <a:ext uri="{FF2B5EF4-FFF2-40B4-BE49-F238E27FC236}">
                <a16:creationId xmlns:a16="http://schemas.microsoft.com/office/drawing/2014/main" id="{5B3075D2-1A14-247C-0353-BF6A5CE29842}"/>
              </a:ext>
            </a:extLst>
          </p:cNvPr>
          <p:cNvSpPr txBox="1"/>
          <p:nvPr/>
        </p:nvSpPr>
        <p:spPr>
          <a:xfrm>
            <a:off x="6709145" y="329610"/>
            <a:ext cx="5571461" cy="6858000"/>
          </a:xfrm>
          <a:prstGeom prst="rect">
            <a:avLst/>
          </a:prstGeom>
        </p:spPr>
        <p:txBody>
          <a:bodyPr vert="horz" lIns="91440" tIns="45720" rIns="91440" bIns="45720" rtlCol="0">
            <a:normAutofit fontScale="92500" lnSpcReduction="20000"/>
          </a:bodyPr>
          <a:lstStyle/>
          <a:p>
            <a:pPr algn="ctr">
              <a:lnSpc>
                <a:spcPct val="110000"/>
              </a:lnSpc>
              <a:spcBef>
                <a:spcPts val="1000"/>
              </a:spcBef>
              <a:spcAft>
                <a:spcPts val="1000"/>
              </a:spcAft>
              <a:buClr>
                <a:schemeClr val="accent1"/>
              </a:buClr>
            </a:pPr>
            <a:r>
              <a:rPr lang="en-GB" sz="4400" i="1" dirty="0">
                <a:effectLst/>
              </a:rPr>
              <a:t>For unto us a Child is born, Unto us a Son is given; And the government will be upon His shoulder. And His name will be called Wonderful, Counsellor, Mighty God, Everlasting Father, Prince of Peace.</a:t>
            </a:r>
            <a:endParaRPr lang="en-GB" sz="4400" dirty="0">
              <a:effectLst/>
            </a:endParaRPr>
          </a:p>
        </p:txBody>
      </p:sp>
    </p:spTree>
    <p:extLst>
      <p:ext uri="{BB962C8B-B14F-4D97-AF65-F5344CB8AC3E}">
        <p14:creationId xmlns:p14="http://schemas.microsoft.com/office/powerpoint/2010/main" val="356486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3BBF993-0C8C-E3B3-6392-3FFDDF7E9BE9}"/>
              </a:ext>
            </a:extLst>
          </p:cNvPr>
          <p:cNvSpPr txBox="1"/>
          <p:nvPr/>
        </p:nvSpPr>
        <p:spPr>
          <a:xfrm>
            <a:off x="-116957" y="116745"/>
            <a:ext cx="6341966" cy="2130552"/>
          </a:xfrm>
          <a:prstGeom prst="rect">
            <a:avLst/>
          </a:prstGeom>
        </p:spPr>
        <p:txBody>
          <a:bodyPr vert="horz" lIns="91440" tIns="45720" rIns="91440" bIns="45720" rtlCol="0" anchor="ctr">
            <a:normAutofit fontScale="85000" lnSpcReduction="20000"/>
          </a:bodyPr>
          <a:lstStyle>
            <a:lvl1pPr algn="ctr">
              <a:lnSpc>
                <a:spcPct val="100000"/>
              </a:lnSpc>
              <a:spcBef>
                <a:spcPct val="0"/>
              </a:spcBef>
              <a:buNone/>
              <a:defRPr sz="9600" b="1">
                <a:effectLst/>
                <a:latin typeface="+mj-lt"/>
                <a:ea typeface="+mj-ea"/>
                <a:cs typeface="+mj-cs"/>
              </a:defRPr>
            </a:lvl1pPr>
          </a:lstStyle>
          <a:p>
            <a:r>
              <a:rPr lang="en-GB" dirty="0"/>
              <a:t>Zechariah 9:9 </a:t>
            </a:r>
          </a:p>
        </p:txBody>
      </p:sp>
      <p:sp>
        <p:nvSpPr>
          <p:cNvPr id="8" name="TextBox 7">
            <a:extLst>
              <a:ext uri="{FF2B5EF4-FFF2-40B4-BE49-F238E27FC236}">
                <a16:creationId xmlns:a16="http://schemas.microsoft.com/office/drawing/2014/main" id="{5B3075D2-1A14-247C-0353-BF6A5CE29842}"/>
              </a:ext>
            </a:extLst>
          </p:cNvPr>
          <p:cNvSpPr txBox="1"/>
          <p:nvPr/>
        </p:nvSpPr>
        <p:spPr>
          <a:xfrm>
            <a:off x="0" y="1998921"/>
            <a:ext cx="6341966" cy="4859079"/>
          </a:xfrm>
          <a:prstGeom prst="rect">
            <a:avLst/>
          </a:prstGeom>
        </p:spPr>
        <p:txBody>
          <a:bodyPr vert="horz" lIns="91440" tIns="45720" rIns="91440" bIns="45720" rtlCol="0" anchor="t" anchorCtr="0">
            <a:normAutofit/>
          </a:bodyPr>
          <a:lstStyle/>
          <a:p>
            <a:pPr algn="ctr">
              <a:lnSpc>
                <a:spcPct val="110000"/>
              </a:lnSpc>
              <a:spcBef>
                <a:spcPts val="1000"/>
              </a:spcBef>
              <a:spcAft>
                <a:spcPts val="1000"/>
              </a:spcAft>
              <a:buClr>
                <a:schemeClr val="accent1"/>
              </a:buClr>
            </a:pPr>
            <a:r>
              <a:rPr lang="en-GB" sz="3600" i="1" kern="1200" dirty="0">
                <a:effectLst/>
                <a:latin typeface="+mn-lt"/>
                <a:ea typeface="+mn-ea"/>
                <a:cs typeface="+mn-cs"/>
              </a:rPr>
              <a:t>“Rejoice greatly, O daughter of Zion! Shout, O daughter of Jerusalem! Behold, your King is coming to you; He is just and having salvation, Lowly and riding on a donkey, A colt, the foal of a donkey.</a:t>
            </a:r>
            <a:endParaRPr lang="en-GB" sz="3600" kern="1200" dirty="0">
              <a:effectLst/>
              <a:latin typeface="+mn-lt"/>
              <a:ea typeface="+mn-ea"/>
              <a:cs typeface="+mn-cs"/>
            </a:endParaRPr>
          </a:p>
        </p:txBody>
      </p:sp>
      <p:pic>
        <p:nvPicPr>
          <p:cNvPr id="4" name="Picture 3">
            <a:extLst>
              <a:ext uri="{FF2B5EF4-FFF2-40B4-BE49-F238E27FC236}">
                <a16:creationId xmlns:a16="http://schemas.microsoft.com/office/drawing/2014/main" id="{0741B5F0-20AA-BC7A-BE0B-35E96DAF5A3B}"/>
              </a:ext>
            </a:extLst>
          </p:cNvPr>
          <p:cNvPicPr>
            <a:picLocks noChangeAspect="1"/>
          </p:cNvPicPr>
          <p:nvPr/>
        </p:nvPicPr>
        <p:blipFill>
          <a:blip r:embed="rId2"/>
          <a:srcRect l="5248" t="55" r="9453" b="-53"/>
          <a:stretch/>
        </p:blipFill>
        <p:spPr>
          <a:xfrm>
            <a:off x="6341967" y="0"/>
            <a:ext cx="5850034" cy="6858000"/>
          </a:xfrm>
          <a:prstGeom prst="rect">
            <a:avLst/>
          </a:prstGeom>
          <a:noFill/>
        </p:spPr>
      </p:pic>
    </p:spTree>
    <p:extLst>
      <p:ext uri="{BB962C8B-B14F-4D97-AF65-F5344CB8AC3E}">
        <p14:creationId xmlns:p14="http://schemas.microsoft.com/office/powerpoint/2010/main" val="3447095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B3075D2-1A14-247C-0353-BF6A5CE29842}"/>
              </a:ext>
            </a:extLst>
          </p:cNvPr>
          <p:cNvSpPr txBox="1"/>
          <p:nvPr/>
        </p:nvSpPr>
        <p:spPr>
          <a:xfrm>
            <a:off x="3263392" y="0"/>
            <a:ext cx="8993650" cy="2413590"/>
          </a:xfrm>
          <a:prstGeom prst="rect">
            <a:avLst/>
          </a:prstGeom>
        </p:spPr>
        <p:txBody>
          <a:bodyPr vert="horz" lIns="91440" tIns="45720" rIns="91440" bIns="45720" rtlCol="0" anchor="t" anchorCtr="0">
            <a:normAutofit fontScale="85000" lnSpcReduction="20000"/>
          </a:bodyPr>
          <a:lstStyle>
            <a:defPPr rtl="0">
              <a:defRPr lang="en-us"/>
            </a:defPPr>
            <a:lvl1pPr algn="ctr">
              <a:lnSpc>
                <a:spcPct val="110000"/>
              </a:lnSpc>
              <a:spcBef>
                <a:spcPts val="1000"/>
              </a:spcBef>
              <a:spcAft>
                <a:spcPts val="1000"/>
              </a:spcAft>
              <a:buClr>
                <a:schemeClr val="accent1"/>
              </a:buClr>
              <a:defRPr sz="3600" i="1">
                <a:effectLst/>
              </a:defRPr>
            </a:lvl1pPr>
          </a:lstStyle>
          <a:p>
            <a:r>
              <a:rPr lang="en-GB" dirty="0"/>
              <a:t>“But you, Bethlehem Ephrathah, Though you are little among the thousands of Judah, Yet out of you shall come forth to Me The One to be Ruler in Israel, Whose goings forth are from of old, From everlasting.”</a:t>
            </a:r>
          </a:p>
        </p:txBody>
      </p:sp>
      <p:pic>
        <p:nvPicPr>
          <p:cNvPr id="2" name="Picture 1">
            <a:extLst>
              <a:ext uri="{FF2B5EF4-FFF2-40B4-BE49-F238E27FC236}">
                <a16:creationId xmlns:a16="http://schemas.microsoft.com/office/drawing/2014/main" id="{C7B85C97-ED07-8A03-928A-B6860744799D}"/>
              </a:ext>
            </a:extLst>
          </p:cNvPr>
          <p:cNvPicPr>
            <a:picLocks noChangeAspect="1"/>
          </p:cNvPicPr>
          <p:nvPr/>
        </p:nvPicPr>
        <p:blipFill>
          <a:blip r:embed="rId3"/>
          <a:srcRect t="6668" r="2" b="27175"/>
          <a:stretch/>
        </p:blipFill>
        <p:spPr>
          <a:xfrm>
            <a:off x="0" y="2296633"/>
            <a:ext cx="12257042" cy="4561367"/>
          </a:xfrm>
          <a:prstGeom prst="rect">
            <a:avLst/>
          </a:prstGeom>
          <a:noFill/>
        </p:spPr>
      </p:pic>
      <p:sp>
        <p:nvSpPr>
          <p:cNvPr id="4" name="TextBox 3">
            <a:extLst>
              <a:ext uri="{FF2B5EF4-FFF2-40B4-BE49-F238E27FC236}">
                <a16:creationId xmlns:a16="http://schemas.microsoft.com/office/drawing/2014/main" id="{3F907F8B-6ED7-FBC9-4C1D-C1F787D9DE15}"/>
              </a:ext>
            </a:extLst>
          </p:cNvPr>
          <p:cNvSpPr txBox="1"/>
          <p:nvPr/>
        </p:nvSpPr>
        <p:spPr>
          <a:xfrm>
            <a:off x="-1379713" y="-180755"/>
            <a:ext cx="6235994" cy="2690037"/>
          </a:xfrm>
          <a:prstGeom prst="rect">
            <a:avLst/>
          </a:prstGeom>
        </p:spPr>
        <p:txBody>
          <a:bodyPr vert="horz" lIns="91440" tIns="45720" rIns="91440" bIns="45720" rtlCol="0" anchor="ctr">
            <a:normAutofit/>
          </a:bodyPr>
          <a:lstStyle>
            <a:defPPr rtl="0">
              <a:defRPr lang="en-us"/>
            </a:defPPr>
            <a:lvl1pPr algn="ctr">
              <a:lnSpc>
                <a:spcPct val="100000"/>
              </a:lnSpc>
              <a:spcBef>
                <a:spcPct val="0"/>
              </a:spcBef>
              <a:buNone/>
              <a:defRPr sz="9600" b="1">
                <a:effectLst/>
                <a:latin typeface="+mj-lt"/>
                <a:ea typeface="+mj-ea"/>
                <a:cs typeface="+mj-cs"/>
              </a:defRPr>
            </a:lvl1pPr>
          </a:lstStyle>
          <a:p>
            <a:r>
              <a:rPr lang="en-GB" sz="8000" dirty="0"/>
              <a:t>Micah </a:t>
            </a:r>
          </a:p>
          <a:p>
            <a:r>
              <a:rPr lang="en-GB" sz="8000" dirty="0"/>
              <a:t>5:2</a:t>
            </a:r>
          </a:p>
        </p:txBody>
      </p:sp>
    </p:spTree>
    <p:extLst>
      <p:ext uri="{BB962C8B-B14F-4D97-AF65-F5344CB8AC3E}">
        <p14:creationId xmlns:p14="http://schemas.microsoft.com/office/powerpoint/2010/main" val="38668146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A22CC20-D596-6E7D-096C-45999B20FB89}"/>
              </a:ext>
            </a:extLst>
          </p:cNvPr>
          <p:cNvSpPr txBox="1"/>
          <p:nvPr/>
        </p:nvSpPr>
        <p:spPr>
          <a:xfrm>
            <a:off x="0" y="50005"/>
            <a:ext cx="12192000" cy="1325563"/>
          </a:xfrm>
          <a:prstGeom prst="rect">
            <a:avLst/>
          </a:prstGeom>
        </p:spPr>
        <p:txBody>
          <a:bodyPr vert="horz" lIns="91440" tIns="45720" rIns="91440" bIns="45720" rtlCol="0" anchor="ctr">
            <a:normAutofit fontScale="92500" lnSpcReduction="20000"/>
          </a:bodyPr>
          <a:lstStyle/>
          <a:p>
            <a:pPr algn="ctr">
              <a:lnSpc>
                <a:spcPct val="90000"/>
              </a:lnSpc>
              <a:spcBef>
                <a:spcPct val="0"/>
              </a:spcBef>
              <a:spcAft>
                <a:spcPts val="600"/>
              </a:spcAft>
            </a:pPr>
            <a:r>
              <a:rPr lang="en-GB" sz="5400" b="0" kern="1200" dirty="0">
                <a:effectLst/>
                <a:latin typeface="+mj-lt"/>
                <a:ea typeface="+mj-ea"/>
                <a:cs typeface="+mj-cs"/>
              </a:rPr>
              <a:t>Jews believed that their King would be a military leader</a:t>
            </a:r>
            <a:endParaRPr lang="en-GB" sz="5400" b="0" kern="1200" dirty="0">
              <a:latin typeface="+mj-lt"/>
              <a:ea typeface="+mj-ea"/>
              <a:cs typeface="+mj-cs"/>
            </a:endParaRPr>
          </a:p>
        </p:txBody>
      </p:sp>
      <p:pic>
        <p:nvPicPr>
          <p:cNvPr id="2" name="Picture 1">
            <a:extLst>
              <a:ext uri="{FF2B5EF4-FFF2-40B4-BE49-F238E27FC236}">
                <a16:creationId xmlns:a16="http://schemas.microsoft.com/office/drawing/2014/main" id="{5C57784D-7F0F-6DB5-D0C4-4538FFDD1053}"/>
              </a:ext>
            </a:extLst>
          </p:cNvPr>
          <p:cNvPicPr>
            <a:picLocks noChangeAspect="1"/>
          </p:cNvPicPr>
          <p:nvPr/>
        </p:nvPicPr>
        <p:blipFill>
          <a:blip r:embed="rId2"/>
          <a:srcRect t="11771" r="2" b="13210"/>
          <a:stretch/>
        </p:blipFill>
        <p:spPr>
          <a:xfrm>
            <a:off x="0" y="1201479"/>
            <a:ext cx="12192000" cy="5741580"/>
          </a:xfrm>
          <a:prstGeom prst="rect">
            <a:avLst/>
          </a:prstGeom>
          <a:noFill/>
        </p:spPr>
      </p:pic>
    </p:spTree>
    <p:extLst>
      <p:ext uri="{BB962C8B-B14F-4D97-AF65-F5344CB8AC3E}">
        <p14:creationId xmlns:p14="http://schemas.microsoft.com/office/powerpoint/2010/main" val="2892096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6850CE06-E6A2-57D5-6A96-74B899E412A9}"/>
              </a:ext>
            </a:extLst>
          </p:cNvPr>
          <p:cNvSpPr>
            <a:spLocks noGrp="1"/>
          </p:cNvSpPr>
          <p:nvPr>
            <p:ph type="title"/>
          </p:nvPr>
        </p:nvSpPr>
        <p:spPr>
          <a:xfrm>
            <a:off x="125819" y="0"/>
            <a:ext cx="5796516" cy="2130552"/>
          </a:xfrm>
        </p:spPr>
        <p:txBody>
          <a:bodyPr/>
          <a:lstStyle/>
          <a:p>
            <a:pPr algn="ctr"/>
            <a:r>
              <a:rPr lang="en-GB" sz="8000" b="1" dirty="0">
                <a:latin typeface="+mn-lt"/>
                <a:ea typeface="+mn-ea"/>
                <a:cs typeface="+mn-cs"/>
              </a:rPr>
              <a:t>Matthew 21:18</a:t>
            </a:r>
            <a:endParaRPr lang="en-US" sz="8000" b="1" dirty="0">
              <a:latin typeface="+mn-lt"/>
              <a:ea typeface="+mn-ea"/>
              <a:cs typeface="+mn-cs"/>
            </a:endParaRPr>
          </a:p>
        </p:txBody>
      </p:sp>
      <p:sp>
        <p:nvSpPr>
          <p:cNvPr id="3" name="TextBox 2">
            <a:extLst>
              <a:ext uri="{FF2B5EF4-FFF2-40B4-BE49-F238E27FC236}">
                <a16:creationId xmlns:a16="http://schemas.microsoft.com/office/drawing/2014/main" id="{B4AC2DA1-ED65-127A-2764-84914B046C46}"/>
              </a:ext>
            </a:extLst>
          </p:cNvPr>
          <p:cNvSpPr txBox="1"/>
          <p:nvPr/>
        </p:nvSpPr>
        <p:spPr>
          <a:xfrm>
            <a:off x="-127584" y="2371061"/>
            <a:ext cx="6794204" cy="4486940"/>
          </a:xfrm>
          <a:prstGeom prst="rect">
            <a:avLst/>
          </a:prstGeom>
        </p:spPr>
        <p:txBody>
          <a:bodyPr vert="horz" lIns="91440" tIns="45720" rIns="91440" bIns="45720" rtlCol="0" anchor="t" anchorCtr="0">
            <a:normAutofit fontScale="92500"/>
          </a:bodyPr>
          <a:lstStyle/>
          <a:p>
            <a:pPr algn="ctr">
              <a:lnSpc>
                <a:spcPct val="115000"/>
              </a:lnSpc>
              <a:spcAft>
                <a:spcPts val="1000"/>
              </a:spcAft>
            </a:pPr>
            <a:r>
              <a:rPr lang="en-GB" sz="6600" i="1" dirty="0">
                <a:effectLst/>
                <a:latin typeface="Calibri" panose="020F0502020204030204" pitchFamily="34" charset="0"/>
                <a:ea typeface="Calibri" panose="020F0502020204030204" pitchFamily="34" charset="0"/>
                <a:cs typeface="Latha" panose="020B0604020202020204" pitchFamily="34" charset="0"/>
              </a:rPr>
              <a:t>Now in the morning, as He returned to the city, He was hungry. </a:t>
            </a:r>
            <a:endParaRPr lang="en-GB" sz="66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4" name="Picture 3" descr="A group of men in robes walking on a path&#10;&#10;Description automatically generated">
            <a:extLst>
              <a:ext uri="{FF2B5EF4-FFF2-40B4-BE49-F238E27FC236}">
                <a16:creationId xmlns:a16="http://schemas.microsoft.com/office/drawing/2014/main" id="{241012E9-96E6-BCF5-A21D-827591CEAC2C}"/>
              </a:ext>
            </a:extLst>
          </p:cNvPr>
          <p:cNvPicPr>
            <a:picLocks noChangeAspect="1"/>
          </p:cNvPicPr>
          <p:nvPr/>
        </p:nvPicPr>
        <p:blipFill>
          <a:blip r:embed="rId2"/>
          <a:srcRect l="22037" r="-1" b="-1"/>
          <a:stretch/>
        </p:blipFill>
        <p:spPr>
          <a:xfrm>
            <a:off x="6528391" y="-35877"/>
            <a:ext cx="5702615" cy="6893877"/>
          </a:xfrm>
          <a:prstGeom prst="rect">
            <a:avLst/>
          </a:prstGeom>
          <a:noFill/>
        </p:spPr>
      </p:pic>
      <p:sp>
        <p:nvSpPr>
          <p:cNvPr id="5" name="Title 1">
            <a:extLst>
              <a:ext uri="{FF2B5EF4-FFF2-40B4-BE49-F238E27FC236}">
                <a16:creationId xmlns:a16="http://schemas.microsoft.com/office/drawing/2014/main" id="{53343A7B-AE2B-1E04-D73C-773D7C30BAEB}"/>
              </a:ext>
            </a:extLst>
          </p:cNvPr>
          <p:cNvSpPr txBox="1">
            <a:spLocks/>
          </p:cNvSpPr>
          <p:nvPr/>
        </p:nvSpPr>
        <p:spPr>
          <a:xfrm>
            <a:off x="6113571" y="480237"/>
            <a:ext cx="6532253" cy="2130552"/>
          </a:xfrm>
          <a:prstGeom prst="rect">
            <a:avLst/>
          </a:prstGeom>
        </p:spPr>
        <p:txBody>
          <a:bodyPr vert="horz" lIns="91440" tIns="45720" rIns="91440" bIns="45720" rtlCol="0" anchor="ctr">
            <a:noAutofit/>
          </a:bodyPr>
          <a:lst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a:lstStyle>
          <a:p>
            <a:pPr algn="ctr"/>
            <a:r>
              <a:rPr lang="en-GB" sz="7200" b="1" dirty="0">
                <a:latin typeface="+mn-lt"/>
                <a:ea typeface="+mn-ea"/>
                <a:cs typeface="+mn-cs"/>
              </a:rPr>
              <a:t>The Predicament </a:t>
            </a:r>
            <a:br>
              <a:rPr lang="en-GB" sz="7200" b="1" dirty="0">
                <a:latin typeface="+mn-lt"/>
                <a:ea typeface="+mn-ea"/>
                <a:cs typeface="+mn-cs"/>
              </a:rPr>
            </a:br>
            <a:endParaRPr lang="en-US" sz="7200" b="1" dirty="0"/>
          </a:p>
        </p:txBody>
      </p:sp>
    </p:spTree>
    <p:extLst>
      <p:ext uri="{BB962C8B-B14F-4D97-AF65-F5344CB8AC3E}">
        <p14:creationId xmlns:p14="http://schemas.microsoft.com/office/powerpoint/2010/main" val="117896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0EE0-0571-4072-1FC2-8B331BA311A6}"/>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21:19</a:t>
            </a:r>
          </a:p>
        </p:txBody>
      </p:sp>
      <p:sp>
        <p:nvSpPr>
          <p:cNvPr id="3" name="TextBox 2">
            <a:extLst>
              <a:ext uri="{FF2B5EF4-FFF2-40B4-BE49-F238E27FC236}">
                <a16:creationId xmlns:a16="http://schemas.microsoft.com/office/drawing/2014/main" id="{B4AC2DA1-ED65-127A-2764-84914B046C46}"/>
              </a:ext>
            </a:extLst>
          </p:cNvPr>
          <p:cNvSpPr txBox="1"/>
          <p:nvPr/>
        </p:nvSpPr>
        <p:spPr>
          <a:xfrm>
            <a:off x="-53156" y="2576055"/>
            <a:ext cx="6017709" cy="4749777"/>
          </a:xfrm>
          <a:prstGeom prst="rect">
            <a:avLst/>
          </a:prstGeom>
        </p:spPr>
        <p:txBody>
          <a:bodyPr vert="horz" lIns="91440" tIns="45720" rIns="91440" bIns="45720" rtlCol="0" anchor="t" anchorCtr="0">
            <a:normAutofit fontScale="62500" lnSpcReduction="20000"/>
          </a:bodyPr>
          <a:lstStyle>
            <a:defPPr rtl="0">
              <a:defRPr lang="en-us"/>
            </a:defPPr>
            <a:lvl1pPr algn="ctr">
              <a:lnSpc>
                <a:spcPct val="115000"/>
              </a:lnSpc>
              <a:spcAft>
                <a:spcPts val="1000"/>
              </a:spcAft>
              <a:defRPr sz="66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And seeing a fig tree by the road, He came to it and found nothing on it but leaves, and said to it, “Let no fruit grow on you ever again.” Immediately the fig tree withered away.</a:t>
            </a:r>
          </a:p>
        </p:txBody>
      </p:sp>
      <p:pic>
        <p:nvPicPr>
          <p:cNvPr id="4" name="Picture 3">
            <a:extLst>
              <a:ext uri="{FF2B5EF4-FFF2-40B4-BE49-F238E27FC236}">
                <a16:creationId xmlns:a16="http://schemas.microsoft.com/office/drawing/2014/main" id="{6BCB765A-9C5C-B6B2-B625-B1C3CDD7B891}"/>
              </a:ext>
            </a:extLst>
          </p:cNvPr>
          <p:cNvPicPr>
            <a:picLocks noChangeAspect="1"/>
          </p:cNvPicPr>
          <p:nvPr/>
        </p:nvPicPr>
        <p:blipFill>
          <a:blip r:embed="rId2"/>
          <a:srcRect l="-496" t="126" r="16004" b="-126"/>
          <a:stretch/>
        </p:blipFill>
        <p:spPr>
          <a:xfrm>
            <a:off x="5964552" y="0"/>
            <a:ext cx="6278797" cy="6858000"/>
          </a:xfrm>
          <a:prstGeom prst="rect">
            <a:avLst/>
          </a:prstGeom>
          <a:noFill/>
        </p:spPr>
      </p:pic>
    </p:spTree>
    <p:extLst>
      <p:ext uri="{BB962C8B-B14F-4D97-AF65-F5344CB8AC3E}">
        <p14:creationId xmlns:p14="http://schemas.microsoft.com/office/powerpoint/2010/main" val="286725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0BFBED9-0F72-3B0D-C15C-D3E05854FBC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t="40760" b="3725"/>
          <a:stretch/>
        </p:blipFill>
        <p:spPr>
          <a:xfrm>
            <a:off x="0" y="978195"/>
            <a:ext cx="12192000" cy="6388510"/>
          </a:xfrm>
          <a:prstGeom prst="rect">
            <a:avLst/>
          </a:prstGeom>
          <a:noFill/>
        </p:spPr>
      </p:pic>
      <p:sp>
        <p:nvSpPr>
          <p:cNvPr id="2" name="Title 1">
            <a:extLst>
              <a:ext uri="{FF2B5EF4-FFF2-40B4-BE49-F238E27FC236}">
                <a16:creationId xmlns:a16="http://schemas.microsoft.com/office/drawing/2014/main" id="{9414EB2E-AE83-6221-5F07-379FD2426A02}"/>
              </a:ext>
            </a:extLst>
          </p:cNvPr>
          <p:cNvSpPr>
            <a:spLocks noGrp="1"/>
          </p:cNvSpPr>
          <p:nvPr>
            <p:ph type="title"/>
          </p:nvPr>
        </p:nvSpPr>
        <p:spPr>
          <a:xfrm>
            <a:off x="0" y="-219772"/>
            <a:ext cx="12192000" cy="1325563"/>
          </a:xfrm>
        </p:spPr>
        <p:txBody>
          <a:bodyPr anchor="ctr">
            <a:normAutofit/>
          </a:bodyPr>
          <a:lstStyle/>
          <a:p>
            <a:r>
              <a:rPr lang="en-GB" sz="8000" b="1" dirty="0"/>
              <a:t>Fig Tree- Completely bare </a:t>
            </a:r>
          </a:p>
        </p:txBody>
      </p:sp>
      <p:sp>
        <p:nvSpPr>
          <p:cNvPr id="13" name="Date Placeholder 3">
            <a:extLst>
              <a:ext uri="{FF2B5EF4-FFF2-40B4-BE49-F238E27FC236}">
                <a16:creationId xmlns:a16="http://schemas.microsoft.com/office/drawing/2014/main" id="{6A066472-193E-8912-1E08-88CCAAF0170A}"/>
              </a:ext>
            </a:extLst>
          </p:cNvPr>
          <p:cNvSpPr>
            <a:spLocks noGrp="1"/>
          </p:cNvSpPr>
          <p:nvPr>
            <p:ph type="dt" sz="half" idx="10"/>
          </p:nvPr>
        </p:nvSpPr>
        <p:spPr>
          <a:xfrm>
            <a:off x="458694" y="6416675"/>
            <a:ext cx="2743200" cy="365125"/>
          </a:xfrm>
        </p:spPr>
        <p:txBody>
          <a:bodyPr/>
          <a:lstStyle/>
          <a:p>
            <a:pPr rtl="0">
              <a:spcAft>
                <a:spcPts val="600"/>
              </a:spcAft>
            </a:pPr>
            <a:r>
              <a:rPr lang="en-GB" noProof="0"/>
              <a:t>20XX</a:t>
            </a:r>
          </a:p>
        </p:txBody>
      </p:sp>
      <p:sp>
        <p:nvSpPr>
          <p:cNvPr id="15" name="Footer Placeholder 4">
            <a:extLst>
              <a:ext uri="{FF2B5EF4-FFF2-40B4-BE49-F238E27FC236}">
                <a16:creationId xmlns:a16="http://schemas.microsoft.com/office/drawing/2014/main" id="{622CF9E5-E9A0-9801-BA11-A61DD29CFC73}"/>
              </a:ext>
            </a:extLst>
          </p:cNvPr>
          <p:cNvSpPr>
            <a:spLocks noGrp="1"/>
          </p:cNvSpPr>
          <p:nvPr>
            <p:ph type="ftr" sz="quarter" idx="11"/>
          </p:nvPr>
        </p:nvSpPr>
        <p:spPr>
          <a:xfrm>
            <a:off x="4038600" y="6416675"/>
            <a:ext cx="4114800" cy="365125"/>
          </a:xfrm>
        </p:spPr>
        <p:txBody>
          <a:bodyPr/>
          <a:lstStyle/>
          <a:p>
            <a:pPr rtl="0">
              <a:spcAft>
                <a:spcPts val="600"/>
              </a:spcAft>
            </a:pPr>
            <a:r>
              <a:rPr lang="en-GB" noProof="0"/>
              <a:t>Sample Footer Text</a:t>
            </a:r>
          </a:p>
        </p:txBody>
      </p:sp>
      <p:sp>
        <p:nvSpPr>
          <p:cNvPr id="17" name="Slide Number Placeholder 5">
            <a:extLst>
              <a:ext uri="{FF2B5EF4-FFF2-40B4-BE49-F238E27FC236}">
                <a16:creationId xmlns:a16="http://schemas.microsoft.com/office/drawing/2014/main" id="{A9786516-395E-740C-1ADA-44CD50973070}"/>
              </a:ext>
            </a:extLst>
          </p:cNvPr>
          <p:cNvSpPr>
            <a:spLocks noGrp="1"/>
          </p:cNvSpPr>
          <p:nvPr>
            <p:ph type="sldNum" sz="quarter" idx="12"/>
          </p:nvPr>
        </p:nvSpPr>
        <p:spPr>
          <a:xfrm>
            <a:off x="8990106" y="6416675"/>
            <a:ext cx="2743200" cy="365125"/>
          </a:xfrm>
        </p:spPr>
        <p:txBody>
          <a:bodyPr/>
          <a:lstStyle/>
          <a:p>
            <a:pPr rtl="0">
              <a:spcAft>
                <a:spcPts val="600"/>
              </a:spcAft>
            </a:pPr>
            <a:fld id="{73B850FF-6169-4056-8077-06FFA93A5366}" type="slidenum">
              <a:rPr lang="en-GB" noProof="0" smtClean="0"/>
              <a:pPr rtl="0">
                <a:spcAft>
                  <a:spcPts val="600"/>
                </a:spcAft>
              </a:pPr>
              <a:t>14</a:t>
            </a:fld>
            <a:endParaRPr lang="en-GB" noProof="0"/>
          </a:p>
        </p:txBody>
      </p:sp>
    </p:spTree>
    <p:extLst>
      <p:ext uri="{BB962C8B-B14F-4D97-AF65-F5344CB8AC3E}">
        <p14:creationId xmlns:p14="http://schemas.microsoft.com/office/powerpoint/2010/main" val="447911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EB2E-AE83-6221-5F07-379FD2426A02}"/>
              </a:ext>
            </a:extLst>
          </p:cNvPr>
          <p:cNvSpPr>
            <a:spLocks noGrp="1"/>
          </p:cNvSpPr>
          <p:nvPr>
            <p:ph type="title"/>
          </p:nvPr>
        </p:nvSpPr>
        <p:spPr>
          <a:xfrm>
            <a:off x="0" y="-389157"/>
            <a:ext cx="12192000" cy="1579998"/>
          </a:xfrm>
        </p:spPr>
        <p:txBody>
          <a:bodyPr anchor="ctr">
            <a:normAutofit/>
          </a:bodyPr>
          <a:lstStyle/>
          <a:p>
            <a:r>
              <a:rPr lang="en-GB" sz="6600" b="1" dirty="0"/>
              <a:t>Fig Tree- Blossom with flowers </a:t>
            </a:r>
          </a:p>
        </p:txBody>
      </p:sp>
      <p:pic>
        <p:nvPicPr>
          <p:cNvPr id="5" name="Picture 4">
            <a:extLst>
              <a:ext uri="{FF2B5EF4-FFF2-40B4-BE49-F238E27FC236}">
                <a16:creationId xmlns:a16="http://schemas.microsoft.com/office/drawing/2014/main" id="{3021A7E2-95C4-CA69-EFA2-33AD664E47DB}"/>
              </a:ext>
            </a:extLst>
          </p:cNvPr>
          <p:cNvPicPr>
            <a:picLocks noChangeAspect="1"/>
          </p:cNvPicPr>
          <p:nvPr/>
        </p:nvPicPr>
        <p:blipFill>
          <a:blip r:embed="rId2"/>
          <a:srcRect l="1189" r="-2" b="-3"/>
          <a:stretch/>
        </p:blipFill>
        <p:spPr>
          <a:xfrm>
            <a:off x="0" y="953754"/>
            <a:ext cx="6096000" cy="5904245"/>
          </a:xfrm>
          <a:prstGeom prst="rect">
            <a:avLst/>
          </a:prstGeom>
          <a:noFill/>
        </p:spPr>
      </p:pic>
      <p:pic>
        <p:nvPicPr>
          <p:cNvPr id="6" name="Picture 5">
            <a:extLst>
              <a:ext uri="{FF2B5EF4-FFF2-40B4-BE49-F238E27FC236}">
                <a16:creationId xmlns:a16="http://schemas.microsoft.com/office/drawing/2014/main" id="{9E23C786-234C-D2BD-06F7-FB1971751B7F}"/>
              </a:ext>
            </a:extLst>
          </p:cNvPr>
          <p:cNvPicPr>
            <a:picLocks noChangeAspect="1"/>
          </p:cNvPicPr>
          <p:nvPr/>
        </p:nvPicPr>
        <p:blipFill>
          <a:blip r:embed="rId3"/>
          <a:srcRect l="6759" r="8572" b="-1"/>
          <a:stretch/>
        </p:blipFill>
        <p:spPr>
          <a:xfrm>
            <a:off x="6096000" y="953754"/>
            <a:ext cx="6096000" cy="5904246"/>
          </a:xfrm>
          <a:prstGeom prst="rect">
            <a:avLst/>
          </a:prstGeom>
          <a:noFill/>
        </p:spPr>
      </p:pic>
    </p:spTree>
    <p:extLst>
      <p:ext uri="{BB962C8B-B14F-4D97-AF65-F5344CB8AC3E}">
        <p14:creationId xmlns:p14="http://schemas.microsoft.com/office/powerpoint/2010/main" val="7778278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EB2E-AE83-6221-5F07-379FD2426A02}"/>
              </a:ext>
            </a:extLst>
          </p:cNvPr>
          <p:cNvSpPr>
            <a:spLocks noGrp="1"/>
          </p:cNvSpPr>
          <p:nvPr>
            <p:ph type="title"/>
          </p:nvPr>
        </p:nvSpPr>
        <p:spPr>
          <a:xfrm>
            <a:off x="0" y="-389157"/>
            <a:ext cx="12192000" cy="1579998"/>
          </a:xfrm>
        </p:spPr>
        <p:txBody>
          <a:bodyPr anchor="ctr">
            <a:normAutofit/>
          </a:bodyPr>
          <a:lstStyle/>
          <a:p>
            <a:r>
              <a:rPr lang="en-GB" sz="7200" b="1" dirty="0"/>
              <a:t>Fig Tree- Bearing fruit </a:t>
            </a:r>
          </a:p>
        </p:txBody>
      </p:sp>
      <p:pic>
        <p:nvPicPr>
          <p:cNvPr id="5" name="Picture 4">
            <a:extLst>
              <a:ext uri="{FF2B5EF4-FFF2-40B4-BE49-F238E27FC236}">
                <a16:creationId xmlns:a16="http://schemas.microsoft.com/office/drawing/2014/main" id="{3021A7E2-95C4-CA69-EFA2-33AD664E47DB}"/>
              </a:ext>
            </a:extLst>
          </p:cNvPr>
          <p:cNvPicPr>
            <a:picLocks noChangeAspect="1"/>
          </p:cNvPicPr>
          <p:nvPr/>
        </p:nvPicPr>
        <p:blipFill>
          <a:blip r:embed="rId2"/>
          <a:srcRect l="2350" t="13560" b="-1"/>
          <a:stretch/>
        </p:blipFill>
        <p:spPr>
          <a:xfrm>
            <a:off x="0" y="953754"/>
            <a:ext cx="6096000" cy="5904245"/>
          </a:xfrm>
          <a:prstGeom prst="rect">
            <a:avLst/>
          </a:prstGeom>
          <a:noFill/>
        </p:spPr>
      </p:pic>
      <p:pic>
        <p:nvPicPr>
          <p:cNvPr id="6" name="Picture 5">
            <a:extLst>
              <a:ext uri="{FF2B5EF4-FFF2-40B4-BE49-F238E27FC236}">
                <a16:creationId xmlns:a16="http://schemas.microsoft.com/office/drawing/2014/main" id="{9E23C786-234C-D2BD-06F7-FB1971751B7F}"/>
              </a:ext>
            </a:extLst>
          </p:cNvPr>
          <p:cNvPicPr>
            <a:picLocks noChangeAspect="1"/>
          </p:cNvPicPr>
          <p:nvPr/>
        </p:nvPicPr>
        <p:blipFill>
          <a:blip r:embed="rId3"/>
          <a:srcRect l="6307" t="12119" r="10238"/>
          <a:stretch/>
        </p:blipFill>
        <p:spPr>
          <a:xfrm>
            <a:off x="6096000" y="953754"/>
            <a:ext cx="6096000" cy="5904246"/>
          </a:xfrm>
          <a:prstGeom prst="rect">
            <a:avLst/>
          </a:prstGeom>
          <a:noFill/>
        </p:spPr>
      </p:pic>
    </p:spTree>
    <p:extLst>
      <p:ext uri="{BB962C8B-B14F-4D97-AF65-F5344CB8AC3E}">
        <p14:creationId xmlns:p14="http://schemas.microsoft.com/office/powerpoint/2010/main" val="4105954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4EB2E-AE83-6221-5F07-379FD2426A02}"/>
              </a:ext>
            </a:extLst>
          </p:cNvPr>
          <p:cNvSpPr>
            <a:spLocks noGrp="1"/>
          </p:cNvSpPr>
          <p:nvPr>
            <p:ph type="title"/>
          </p:nvPr>
        </p:nvSpPr>
        <p:spPr>
          <a:xfrm>
            <a:off x="0" y="-261561"/>
            <a:ext cx="12192000" cy="1579998"/>
          </a:xfrm>
        </p:spPr>
        <p:txBody>
          <a:bodyPr anchor="ctr">
            <a:normAutofit/>
          </a:bodyPr>
          <a:lstStyle/>
          <a:p>
            <a:r>
              <a:rPr lang="en-GB" sz="4800" b="1" dirty="0"/>
              <a:t>Fig Tree- Budding with Leaves</a:t>
            </a:r>
          </a:p>
        </p:txBody>
      </p:sp>
      <p:pic>
        <p:nvPicPr>
          <p:cNvPr id="5" name="Picture 4">
            <a:extLst>
              <a:ext uri="{FF2B5EF4-FFF2-40B4-BE49-F238E27FC236}">
                <a16:creationId xmlns:a16="http://schemas.microsoft.com/office/drawing/2014/main" id="{3021A7E2-95C4-CA69-EFA2-33AD664E47DB}"/>
              </a:ext>
            </a:extLst>
          </p:cNvPr>
          <p:cNvPicPr>
            <a:picLocks noChangeAspect="1"/>
          </p:cNvPicPr>
          <p:nvPr/>
        </p:nvPicPr>
        <p:blipFill>
          <a:blip r:embed="rId2"/>
          <a:srcRect t="1573" b="1573"/>
          <a:stretch/>
        </p:blipFill>
        <p:spPr>
          <a:xfrm>
            <a:off x="0" y="953754"/>
            <a:ext cx="6096000" cy="5904245"/>
          </a:xfrm>
          <a:prstGeom prst="rect">
            <a:avLst/>
          </a:prstGeom>
          <a:noFill/>
        </p:spPr>
      </p:pic>
      <p:pic>
        <p:nvPicPr>
          <p:cNvPr id="6" name="Picture 5">
            <a:extLst>
              <a:ext uri="{FF2B5EF4-FFF2-40B4-BE49-F238E27FC236}">
                <a16:creationId xmlns:a16="http://schemas.microsoft.com/office/drawing/2014/main" id="{9E23C786-234C-D2BD-06F7-FB1971751B7F}"/>
              </a:ext>
            </a:extLst>
          </p:cNvPr>
          <p:cNvPicPr>
            <a:picLocks noChangeAspect="1"/>
          </p:cNvPicPr>
          <p:nvPr/>
        </p:nvPicPr>
        <p:blipFill>
          <a:blip r:embed="rId3"/>
          <a:srcRect l="9411" r="9411"/>
          <a:stretch/>
        </p:blipFill>
        <p:spPr>
          <a:xfrm>
            <a:off x="6096000" y="953754"/>
            <a:ext cx="6096000" cy="5904246"/>
          </a:xfrm>
          <a:prstGeom prst="rect">
            <a:avLst/>
          </a:prstGeom>
          <a:noFill/>
        </p:spPr>
      </p:pic>
    </p:spTree>
    <p:extLst>
      <p:ext uri="{BB962C8B-B14F-4D97-AF65-F5344CB8AC3E}">
        <p14:creationId xmlns:p14="http://schemas.microsoft.com/office/powerpoint/2010/main" val="3127598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cherry tree with red berries&#10;&#10;Description automatically generated">
            <a:extLst>
              <a:ext uri="{FF2B5EF4-FFF2-40B4-BE49-F238E27FC236}">
                <a16:creationId xmlns:a16="http://schemas.microsoft.com/office/drawing/2014/main" id="{4B2CC0D8-8FA1-E333-1C32-01895B3C38D0}"/>
              </a:ext>
            </a:extLst>
          </p:cNvPr>
          <p:cNvPicPr>
            <a:picLocks noChangeAspect="1"/>
          </p:cNvPicPr>
          <p:nvPr/>
        </p:nvPicPr>
        <p:blipFill>
          <a:blip r:embed="rId2"/>
          <a:stretch>
            <a:fillRect/>
          </a:stretch>
        </p:blipFill>
        <p:spPr>
          <a:xfrm>
            <a:off x="1135810" y="-529390"/>
            <a:ext cx="3505545" cy="3505545"/>
          </a:xfrm>
          <a:prstGeom prst="rect">
            <a:avLst/>
          </a:prstGeom>
        </p:spPr>
      </p:pic>
      <p:graphicFrame>
        <p:nvGraphicFramePr>
          <p:cNvPr id="7" name="Diagram 6">
            <a:extLst>
              <a:ext uri="{FF2B5EF4-FFF2-40B4-BE49-F238E27FC236}">
                <a16:creationId xmlns:a16="http://schemas.microsoft.com/office/drawing/2014/main" id="{9B107A25-916D-845C-1AA1-304089BA8F9A}"/>
              </a:ext>
            </a:extLst>
          </p:cNvPr>
          <p:cNvGraphicFramePr/>
          <p:nvPr>
            <p:extLst>
              <p:ext uri="{D42A27DB-BD31-4B8C-83A1-F6EECF244321}">
                <p14:modId xmlns:p14="http://schemas.microsoft.com/office/powerpoint/2010/main" val="167368986"/>
              </p:ext>
            </p:extLst>
          </p:nvPr>
        </p:nvGraphicFramePr>
        <p:xfrm>
          <a:off x="1241659" y="336884"/>
          <a:ext cx="9557885" cy="61986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92090C5A-D041-8047-4FE2-086F7DB4EB2B}"/>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10000" b="90000" l="10000" r="90000"/>
                    </a14:imgEffect>
                  </a14:imgLayer>
                </a14:imgProps>
              </a:ext>
            </a:extLst>
          </a:blip>
          <a:stretch>
            <a:fillRect/>
          </a:stretch>
        </p:blipFill>
        <p:spPr>
          <a:xfrm>
            <a:off x="8041907" y="-529390"/>
            <a:ext cx="4855411" cy="4369870"/>
          </a:xfrm>
          <a:prstGeom prst="rect">
            <a:avLst/>
          </a:prstGeom>
        </p:spPr>
      </p:pic>
      <p:pic>
        <p:nvPicPr>
          <p:cNvPr id="11" name="Picture 10" descr="A group of orange and yellow leaves&#10;&#10;Description automatically generated">
            <a:extLst>
              <a:ext uri="{FF2B5EF4-FFF2-40B4-BE49-F238E27FC236}">
                <a16:creationId xmlns:a16="http://schemas.microsoft.com/office/drawing/2014/main" id="{CB3D4EE9-4B98-5D0F-2804-9CD5EFFD2696}"/>
              </a:ext>
            </a:extLst>
          </p:cNvPr>
          <p:cNvPicPr>
            <a:picLocks noChangeAspect="1"/>
          </p:cNvPicPr>
          <p:nvPr/>
        </p:nvPicPr>
        <p:blipFill>
          <a:blip r:embed="rId10"/>
          <a:stretch>
            <a:fillRect/>
          </a:stretch>
        </p:blipFill>
        <p:spPr>
          <a:xfrm>
            <a:off x="9042935" y="433136"/>
            <a:ext cx="3287028" cy="3287028"/>
          </a:xfrm>
          <a:prstGeom prst="rect">
            <a:avLst/>
          </a:prstGeom>
        </p:spPr>
      </p:pic>
      <p:pic>
        <p:nvPicPr>
          <p:cNvPr id="13" name="Picture 12" descr="A tree with pink flowers&#10;&#10;Description automatically generated">
            <a:extLst>
              <a:ext uri="{FF2B5EF4-FFF2-40B4-BE49-F238E27FC236}">
                <a16:creationId xmlns:a16="http://schemas.microsoft.com/office/drawing/2014/main" id="{FF1717B2-AF6E-AD6B-3CAE-3C5BA907B001}"/>
              </a:ext>
            </a:extLst>
          </p:cNvPr>
          <p:cNvPicPr>
            <a:picLocks noChangeAspect="1"/>
          </p:cNvPicPr>
          <p:nvPr/>
        </p:nvPicPr>
        <p:blipFill>
          <a:blip r:embed="rId11"/>
          <a:stretch>
            <a:fillRect/>
          </a:stretch>
        </p:blipFill>
        <p:spPr>
          <a:xfrm>
            <a:off x="8330665" y="2954021"/>
            <a:ext cx="4142205" cy="4142205"/>
          </a:xfrm>
          <a:prstGeom prst="rect">
            <a:avLst/>
          </a:prstGeom>
        </p:spPr>
      </p:pic>
      <p:pic>
        <p:nvPicPr>
          <p:cNvPr id="15" name="Picture 14" descr="A pink flower with yellow center&#10;&#10;Description automatically generated">
            <a:extLst>
              <a:ext uri="{FF2B5EF4-FFF2-40B4-BE49-F238E27FC236}">
                <a16:creationId xmlns:a16="http://schemas.microsoft.com/office/drawing/2014/main" id="{9A00E4FD-8568-E905-EDB7-B8BCD050B699}"/>
              </a:ext>
            </a:extLst>
          </p:cNvPr>
          <p:cNvPicPr>
            <a:picLocks noChangeAspect="1"/>
          </p:cNvPicPr>
          <p:nvPr/>
        </p:nvPicPr>
        <p:blipFill>
          <a:blip r:embed="rId12"/>
          <a:stretch>
            <a:fillRect/>
          </a:stretch>
        </p:blipFill>
        <p:spPr>
          <a:xfrm>
            <a:off x="7597842" y="4803006"/>
            <a:ext cx="1885950" cy="1905000"/>
          </a:xfrm>
          <a:prstGeom prst="rect">
            <a:avLst/>
          </a:prstGeom>
        </p:spPr>
      </p:pic>
      <p:pic>
        <p:nvPicPr>
          <p:cNvPr id="16" name="Picture 15">
            <a:extLst>
              <a:ext uri="{FF2B5EF4-FFF2-40B4-BE49-F238E27FC236}">
                <a16:creationId xmlns:a16="http://schemas.microsoft.com/office/drawing/2014/main" id="{1209DBAA-C99A-8DF7-8322-7FC9F95257AA}"/>
              </a:ext>
            </a:extLst>
          </p:cNvPr>
          <p:cNvPicPr>
            <a:picLocks noChangeAspect="1"/>
          </p:cNvPicPr>
          <p:nvPr/>
        </p:nvPicPr>
        <p:blipFill>
          <a:blip r:embed="rId13"/>
          <a:stretch>
            <a:fillRect/>
          </a:stretch>
        </p:blipFill>
        <p:spPr>
          <a:xfrm>
            <a:off x="-769487" y="2610852"/>
            <a:ext cx="4170003" cy="4247148"/>
          </a:xfrm>
          <a:prstGeom prst="rect">
            <a:avLst/>
          </a:prstGeom>
        </p:spPr>
      </p:pic>
      <p:pic>
        <p:nvPicPr>
          <p:cNvPr id="18" name="Picture 17" descr="A green leaves on a black background&#10;&#10;Description automatically generated">
            <a:extLst>
              <a:ext uri="{FF2B5EF4-FFF2-40B4-BE49-F238E27FC236}">
                <a16:creationId xmlns:a16="http://schemas.microsoft.com/office/drawing/2014/main" id="{C0D711CC-6377-55BD-CAD9-67754EA3AC0E}"/>
              </a:ext>
            </a:extLst>
          </p:cNvPr>
          <p:cNvPicPr>
            <a:picLocks noChangeAspect="1"/>
          </p:cNvPicPr>
          <p:nvPr/>
        </p:nvPicPr>
        <p:blipFill>
          <a:blip r:embed="rId14"/>
          <a:stretch>
            <a:fillRect/>
          </a:stretch>
        </p:blipFill>
        <p:spPr>
          <a:xfrm>
            <a:off x="2888583" y="4464919"/>
            <a:ext cx="1945506" cy="1945506"/>
          </a:xfrm>
          <a:prstGeom prst="rect">
            <a:avLst/>
          </a:prstGeom>
        </p:spPr>
      </p:pic>
      <p:pic>
        <p:nvPicPr>
          <p:cNvPr id="26" name="Picture 25" descr="A group of red cherries&#10;&#10;Description automatically generated">
            <a:extLst>
              <a:ext uri="{FF2B5EF4-FFF2-40B4-BE49-F238E27FC236}">
                <a16:creationId xmlns:a16="http://schemas.microsoft.com/office/drawing/2014/main" id="{235FADC5-7EEE-6921-E534-06CE1DFE374D}"/>
              </a:ext>
            </a:extLst>
          </p:cNvPr>
          <p:cNvPicPr>
            <a:picLocks noChangeAspect="1"/>
          </p:cNvPicPr>
          <p:nvPr/>
        </p:nvPicPr>
        <p:blipFill>
          <a:blip r:embed="rId15"/>
          <a:stretch>
            <a:fillRect/>
          </a:stretch>
        </p:blipFill>
        <p:spPr>
          <a:xfrm>
            <a:off x="-997050" y="-948559"/>
            <a:ext cx="4065228" cy="3639192"/>
          </a:xfrm>
          <a:prstGeom prst="rect">
            <a:avLst/>
          </a:prstGeom>
        </p:spPr>
      </p:pic>
      <p:sp>
        <p:nvSpPr>
          <p:cNvPr id="27" name="TextBox 26">
            <a:extLst>
              <a:ext uri="{FF2B5EF4-FFF2-40B4-BE49-F238E27FC236}">
                <a16:creationId xmlns:a16="http://schemas.microsoft.com/office/drawing/2014/main" id="{8E801001-0C95-5F12-EFBA-0B5DC5F2A9EC}"/>
              </a:ext>
            </a:extLst>
          </p:cNvPr>
          <p:cNvSpPr txBox="1"/>
          <p:nvPr/>
        </p:nvSpPr>
        <p:spPr>
          <a:xfrm>
            <a:off x="7235323" y="25665"/>
            <a:ext cx="2248469" cy="523220"/>
          </a:xfrm>
          <a:prstGeom prst="rect">
            <a:avLst/>
          </a:prstGeom>
          <a:noFill/>
        </p:spPr>
        <p:txBody>
          <a:bodyPr wrap="square" rtlCol="0">
            <a:spAutoFit/>
          </a:bodyPr>
          <a:lstStyle/>
          <a:p>
            <a:r>
              <a:rPr lang="en-GB" sz="2800" b="1" dirty="0"/>
              <a:t>OCT-JAN</a:t>
            </a:r>
          </a:p>
        </p:txBody>
      </p:sp>
      <p:sp>
        <p:nvSpPr>
          <p:cNvPr id="28" name="TextBox 27">
            <a:extLst>
              <a:ext uri="{FF2B5EF4-FFF2-40B4-BE49-F238E27FC236}">
                <a16:creationId xmlns:a16="http://schemas.microsoft.com/office/drawing/2014/main" id="{AE5F87C7-9F56-5761-B4AF-1A85ABD2488A}"/>
              </a:ext>
            </a:extLst>
          </p:cNvPr>
          <p:cNvSpPr txBox="1"/>
          <p:nvPr/>
        </p:nvSpPr>
        <p:spPr>
          <a:xfrm>
            <a:off x="7235323" y="4519828"/>
            <a:ext cx="2248469" cy="523220"/>
          </a:xfrm>
          <a:prstGeom prst="rect">
            <a:avLst/>
          </a:prstGeom>
          <a:noFill/>
        </p:spPr>
        <p:txBody>
          <a:bodyPr wrap="square" rtlCol="0">
            <a:spAutoFit/>
          </a:bodyPr>
          <a:lstStyle/>
          <a:p>
            <a:r>
              <a:rPr lang="en-GB" sz="2800" b="1" dirty="0"/>
              <a:t>FEB-APR</a:t>
            </a:r>
          </a:p>
        </p:txBody>
      </p:sp>
      <p:sp>
        <p:nvSpPr>
          <p:cNvPr id="29" name="TextBox 28">
            <a:extLst>
              <a:ext uri="{FF2B5EF4-FFF2-40B4-BE49-F238E27FC236}">
                <a16:creationId xmlns:a16="http://schemas.microsoft.com/office/drawing/2014/main" id="{66F0D9AA-D08D-0F6F-871E-D224599A580B}"/>
              </a:ext>
            </a:extLst>
          </p:cNvPr>
          <p:cNvSpPr txBox="1"/>
          <p:nvPr/>
        </p:nvSpPr>
        <p:spPr>
          <a:xfrm>
            <a:off x="2345690" y="6360170"/>
            <a:ext cx="2248469" cy="523220"/>
          </a:xfrm>
          <a:prstGeom prst="rect">
            <a:avLst/>
          </a:prstGeom>
          <a:noFill/>
        </p:spPr>
        <p:txBody>
          <a:bodyPr wrap="square" rtlCol="0">
            <a:spAutoFit/>
          </a:bodyPr>
          <a:lstStyle/>
          <a:p>
            <a:r>
              <a:rPr lang="en-GB" sz="2800" b="1" dirty="0"/>
              <a:t>APR- JUL</a:t>
            </a:r>
          </a:p>
        </p:txBody>
      </p:sp>
      <p:sp>
        <p:nvSpPr>
          <p:cNvPr id="30" name="TextBox 29">
            <a:extLst>
              <a:ext uri="{FF2B5EF4-FFF2-40B4-BE49-F238E27FC236}">
                <a16:creationId xmlns:a16="http://schemas.microsoft.com/office/drawing/2014/main" id="{A83C9713-D653-5F65-6605-2B5530A46B04}"/>
              </a:ext>
            </a:extLst>
          </p:cNvPr>
          <p:cNvSpPr txBox="1"/>
          <p:nvPr/>
        </p:nvSpPr>
        <p:spPr>
          <a:xfrm>
            <a:off x="3695664" y="-80335"/>
            <a:ext cx="2248469" cy="523220"/>
          </a:xfrm>
          <a:prstGeom prst="rect">
            <a:avLst/>
          </a:prstGeom>
          <a:noFill/>
        </p:spPr>
        <p:txBody>
          <a:bodyPr wrap="square" rtlCol="0">
            <a:spAutoFit/>
          </a:bodyPr>
          <a:lstStyle/>
          <a:p>
            <a:r>
              <a:rPr lang="en-GB" sz="2800" b="1" dirty="0"/>
              <a:t>AUG- SEP</a:t>
            </a:r>
          </a:p>
        </p:txBody>
      </p:sp>
    </p:spTree>
    <p:extLst>
      <p:ext uri="{BB962C8B-B14F-4D97-AF65-F5344CB8AC3E}">
        <p14:creationId xmlns:p14="http://schemas.microsoft.com/office/powerpoint/2010/main" val="1449831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DCBC6A2-A6FD-7727-F07A-04CBE081C359}"/>
              </a:ext>
            </a:extLst>
          </p:cNvPr>
          <p:cNvSpPr txBox="1"/>
          <p:nvPr/>
        </p:nvSpPr>
        <p:spPr>
          <a:xfrm>
            <a:off x="0" y="1385652"/>
            <a:ext cx="5508551" cy="5599939"/>
          </a:xfrm>
          <a:prstGeom prst="rect">
            <a:avLst/>
          </a:prstGeom>
        </p:spPr>
        <p:txBody>
          <a:bodyPr vert="horz" lIns="91440" tIns="45720" rIns="91440" bIns="45720" rtlCol="0" anchor="t" anchorCtr="0">
            <a:normAutofit fontScale="92500"/>
          </a:bodyPr>
          <a:lstStyle>
            <a:defPPr rtl="0">
              <a:defRPr lang="en-us"/>
            </a:defPPr>
            <a:lvl1pPr algn="ctr">
              <a:lnSpc>
                <a:spcPct val="115000"/>
              </a:lnSpc>
              <a:spcAft>
                <a:spcPts val="1000"/>
              </a:spcAft>
              <a:defRPr sz="6600" i="1">
                <a:effectLst/>
                <a:latin typeface="Calibri" panose="020F0502020204030204" pitchFamily="34" charset="0"/>
                <a:ea typeface="Calibri" panose="020F0502020204030204" pitchFamily="34" charset="0"/>
                <a:cs typeface="Latha" panose="020B0604020202020204" pitchFamily="34" charset="0"/>
              </a:defRPr>
            </a:lvl1pPr>
          </a:lstStyle>
          <a:p>
            <a:r>
              <a:rPr lang="en-US" sz="5400" dirty="0"/>
              <a:t> </a:t>
            </a:r>
            <a:r>
              <a:rPr lang="en-GB" sz="5400" dirty="0"/>
              <a:t>a land of wheat and barley, of vines and fig trees and pomegranates, a land of olive oil and honey;</a:t>
            </a:r>
          </a:p>
        </p:txBody>
      </p:sp>
      <p:sp>
        <p:nvSpPr>
          <p:cNvPr id="7" name="TextBox 6">
            <a:extLst>
              <a:ext uri="{FF2B5EF4-FFF2-40B4-BE49-F238E27FC236}">
                <a16:creationId xmlns:a16="http://schemas.microsoft.com/office/drawing/2014/main" id="{CEB8BD30-EAE9-6F73-DFEB-E4CD69A0B271}"/>
              </a:ext>
            </a:extLst>
          </p:cNvPr>
          <p:cNvSpPr txBox="1"/>
          <p:nvPr/>
        </p:nvSpPr>
        <p:spPr>
          <a:xfrm>
            <a:off x="-279106" y="-842755"/>
            <a:ext cx="6097772" cy="2800767"/>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err="1"/>
              <a:t>Deut</a:t>
            </a:r>
            <a:r>
              <a:rPr lang="en-US" dirty="0"/>
              <a:t> 8:8</a:t>
            </a:r>
            <a:endParaRPr lang="en-GB" dirty="0"/>
          </a:p>
        </p:txBody>
      </p:sp>
      <p:pic>
        <p:nvPicPr>
          <p:cNvPr id="8" name="Picture 7">
            <a:extLst>
              <a:ext uri="{FF2B5EF4-FFF2-40B4-BE49-F238E27FC236}">
                <a16:creationId xmlns:a16="http://schemas.microsoft.com/office/drawing/2014/main" id="{46C91B93-7EBD-0B8A-0241-A4458570381B}"/>
              </a:ext>
            </a:extLst>
          </p:cNvPr>
          <p:cNvPicPr>
            <a:picLocks noChangeAspect="1"/>
          </p:cNvPicPr>
          <p:nvPr/>
        </p:nvPicPr>
        <p:blipFill>
          <a:blip r:embed="rId2"/>
          <a:stretch>
            <a:fillRect/>
          </a:stretch>
        </p:blipFill>
        <p:spPr>
          <a:xfrm>
            <a:off x="5603358" y="0"/>
            <a:ext cx="6588642" cy="6858000"/>
          </a:xfrm>
          <a:prstGeom prst="rect">
            <a:avLst/>
          </a:prstGeom>
        </p:spPr>
      </p:pic>
    </p:spTree>
    <p:extLst>
      <p:ext uri="{BB962C8B-B14F-4D97-AF65-F5344CB8AC3E}">
        <p14:creationId xmlns:p14="http://schemas.microsoft.com/office/powerpoint/2010/main" val="2190219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A31243-2E8F-BE03-2B17-15EE05AD795E}"/>
              </a:ext>
            </a:extLst>
          </p:cNvPr>
          <p:cNvSpPr txBox="1"/>
          <p:nvPr/>
        </p:nvSpPr>
        <p:spPr>
          <a:xfrm>
            <a:off x="0" y="0"/>
            <a:ext cx="5148900" cy="6953693"/>
          </a:xfrm>
          <a:prstGeom prst="rect">
            <a:avLst/>
          </a:prstGeom>
        </p:spPr>
        <p:txBody>
          <a:bodyPr vert="horz" lIns="91440" tIns="45720" rIns="91440" bIns="45720" rtlCol="0" anchor="t" anchorCtr="0">
            <a:normAutofit fontScale="850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The spies in </a:t>
            </a:r>
            <a:r>
              <a:rPr lang="en-US" sz="8600" b="1" dirty="0"/>
              <a:t>Numbers 13 </a:t>
            </a:r>
            <a:r>
              <a:rPr lang="en-US" dirty="0"/>
              <a:t>went into the land, came out and reported that there were fig trees. A demonstration of the great treasure of that land. </a:t>
            </a:r>
            <a:endParaRPr lang="en-GB" dirty="0"/>
          </a:p>
        </p:txBody>
      </p:sp>
      <p:pic>
        <p:nvPicPr>
          <p:cNvPr id="4" name="Picture 3">
            <a:extLst>
              <a:ext uri="{FF2B5EF4-FFF2-40B4-BE49-F238E27FC236}">
                <a16:creationId xmlns:a16="http://schemas.microsoft.com/office/drawing/2014/main" id="{E4D8D260-5B5B-CB3C-AE24-4982ECFFED5E}"/>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3143336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D7F73CD-3955-8272-F238-588FBD727DFA}"/>
              </a:ext>
            </a:extLst>
          </p:cNvPr>
          <p:cNvSpPr txBox="1"/>
          <p:nvPr/>
        </p:nvSpPr>
        <p:spPr>
          <a:xfrm>
            <a:off x="-33539" y="2555058"/>
            <a:ext cx="5585374" cy="4154086"/>
          </a:xfrm>
          <a:prstGeom prst="rect">
            <a:avLst/>
          </a:prstGeom>
        </p:spPr>
        <p:txBody>
          <a:bodyPr vert="horz" lIns="91440" tIns="45720" rIns="91440" bIns="45720" rtlCol="0" anchor="t" anchorCtr="0">
            <a:normAutofit fontScale="850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In that day,’ says the Lord of hosts, ‘Everyone will invite his neighbour Under his vine and under his fig tree.’ ”</a:t>
            </a:r>
          </a:p>
        </p:txBody>
      </p:sp>
      <p:sp>
        <p:nvSpPr>
          <p:cNvPr id="5" name="TextBox 4">
            <a:extLst>
              <a:ext uri="{FF2B5EF4-FFF2-40B4-BE49-F238E27FC236}">
                <a16:creationId xmlns:a16="http://schemas.microsoft.com/office/drawing/2014/main" id="{243B84FB-C251-6765-EDB1-37EBC1059ACA}"/>
              </a:ext>
            </a:extLst>
          </p:cNvPr>
          <p:cNvSpPr txBox="1"/>
          <p:nvPr/>
        </p:nvSpPr>
        <p:spPr>
          <a:xfrm>
            <a:off x="-289738" y="0"/>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Zechariah 3:10 </a:t>
            </a:r>
            <a:endParaRPr lang="en-GB" dirty="0"/>
          </a:p>
        </p:txBody>
      </p:sp>
      <p:pic>
        <p:nvPicPr>
          <p:cNvPr id="6" name="Picture 5">
            <a:extLst>
              <a:ext uri="{FF2B5EF4-FFF2-40B4-BE49-F238E27FC236}">
                <a16:creationId xmlns:a16="http://schemas.microsoft.com/office/drawing/2014/main" id="{7AE3294D-2AA4-0904-883D-F8A323EF6283}"/>
              </a:ext>
            </a:extLst>
          </p:cNvPr>
          <p:cNvPicPr>
            <a:picLocks noChangeAspect="1"/>
          </p:cNvPicPr>
          <p:nvPr/>
        </p:nvPicPr>
        <p:blipFill>
          <a:blip r:embed="rId2"/>
          <a:stretch>
            <a:fillRect/>
          </a:stretch>
        </p:blipFill>
        <p:spPr>
          <a:xfrm>
            <a:off x="5465135" y="0"/>
            <a:ext cx="6717118" cy="6858000"/>
          </a:xfrm>
          <a:prstGeom prst="rect">
            <a:avLst/>
          </a:prstGeom>
        </p:spPr>
      </p:pic>
    </p:spTree>
    <p:extLst>
      <p:ext uri="{BB962C8B-B14F-4D97-AF65-F5344CB8AC3E}">
        <p14:creationId xmlns:p14="http://schemas.microsoft.com/office/powerpoint/2010/main" val="8775682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80D09C-BB35-C4CD-1AC3-A64630D98881}"/>
              </a:ext>
            </a:extLst>
          </p:cNvPr>
          <p:cNvSpPr txBox="1"/>
          <p:nvPr/>
        </p:nvSpPr>
        <p:spPr>
          <a:xfrm>
            <a:off x="5390708" y="67774"/>
            <a:ext cx="6801292" cy="1573618"/>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sz="3600" dirty="0"/>
              <a:t>“Before Philip called you, when you were under the fig tree, I saw you.”</a:t>
            </a:r>
          </a:p>
        </p:txBody>
      </p:sp>
      <p:sp>
        <p:nvSpPr>
          <p:cNvPr id="5" name="TextBox 4">
            <a:extLst>
              <a:ext uri="{FF2B5EF4-FFF2-40B4-BE49-F238E27FC236}">
                <a16:creationId xmlns:a16="http://schemas.microsoft.com/office/drawing/2014/main" id="{4D3D0932-7CC9-2C19-B8A9-20500DB3D22C}"/>
              </a:ext>
            </a:extLst>
          </p:cNvPr>
          <p:cNvSpPr txBox="1"/>
          <p:nvPr/>
        </p:nvSpPr>
        <p:spPr>
          <a:xfrm>
            <a:off x="-225943" y="0"/>
            <a:ext cx="6097772" cy="1446550"/>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John 1:48 </a:t>
            </a:r>
            <a:endParaRPr lang="en-GB" dirty="0"/>
          </a:p>
        </p:txBody>
      </p:sp>
      <p:pic>
        <p:nvPicPr>
          <p:cNvPr id="6" name="Picture 5">
            <a:extLst>
              <a:ext uri="{FF2B5EF4-FFF2-40B4-BE49-F238E27FC236}">
                <a16:creationId xmlns:a16="http://schemas.microsoft.com/office/drawing/2014/main" id="{D9D0E431-0BFF-04C7-3C02-E1C9ADDA56D2}"/>
              </a:ext>
            </a:extLst>
          </p:cNvPr>
          <p:cNvPicPr>
            <a:picLocks noChangeAspect="1"/>
          </p:cNvPicPr>
          <p:nvPr/>
        </p:nvPicPr>
        <p:blipFill>
          <a:blip r:embed="rId2"/>
          <a:srcRect b="11952"/>
          <a:stretch/>
        </p:blipFill>
        <p:spPr>
          <a:xfrm>
            <a:off x="0" y="1641392"/>
            <a:ext cx="12192000" cy="5261713"/>
          </a:xfrm>
          <a:prstGeom prst="rect">
            <a:avLst/>
          </a:prstGeom>
        </p:spPr>
      </p:pic>
    </p:spTree>
    <p:extLst>
      <p:ext uri="{BB962C8B-B14F-4D97-AF65-F5344CB8AC3E}">
        <p14:creationId xmlns:p14="http://schemas.microsoft.com/office/powerpoint/2010/main" val="9284399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0EE0-0571-4072-1FC2-8B331BA311A6}"/>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21:19</a:t>
            </a:r>
          </a:p>
        </p:txBody>
      </p:sp>
      <p:sp>
        <p:nvSpPr>
          <p:cNvPr id="3" name="TextBox 2">
            <a:extLst>
              <a:ext uri="{FF2B5EF4-FFF2-40B4-BE49-F238E27FC236}">
                <a16:creationId xmlns:a16="http://schemas.microsoft.com/office/drawing/2014/main" id="{B4AC2DA1-ED65-127A-2764-84914B046C46}"/>
              </a:ext>
            </a:extLst>
          </p:cNvPr>
          <p:cNvSpPr txBox="1"/>
          <p:nvPr/>
        </p:nvSpPr>
        <p:spPr>
          <a:xfrm>
            <a:off x="-53157" y="2225182"/>
            <a:ext cx="6017709" cy="4749777"/>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6600" i="1">
                <a:effectLst/>
                <a:latin typeface="Calibri" panose="020F0502020204030204" pitchFamily="34" charset="0"/>
                <a:ea typeface="Calibri" panose="020F0502020204030204" pitchFamily="34" charset="0"/>
                <a:cs typeface="Latha" panose="020B0604020202020204" pitchFamily="34" charset="0"/>
              </a:defRPr>
            </a:lvl1pPr>
          </a:lstStyle>
          <a:p>
            <a:r>
              <a:rPr lang="en-GB" sz="6600" i="1" dirty="0">
                <a:effectLst/>
                <a:latin typeface="Calibri" panose="020F0502020204030204" pitchFamily="34" charset="0"/>
                <a:ea typeface="Calibri" panose="020F0502020204030204" pitchFamily="34" charset="0"/>
                <a:cs typeface="Latha" panose="020B0604020202020204" pitchFamily="34" charset="0"/>
              </a:rPr>
              <a:t>and said to it, “Let no fruit grow on you ever again.” </a:t>
            </a:r>
            <a:endParaRPr lang="en-GB" dirty="0"/>
          </a:p>
        </p:txBody>
      </p:sp>
      <p:pic>
        <p:nvPicPr>
          <p:cNvPr id="4" name="Picture 3">
            <a:extLst>
              <a:ext uri="{FF2B5EF4-FFF2-40B4-BE49-F238E27FC236}">
                <a16:creationId xmlns:a16="http://schemas.microsoft.com/office/drawing/2014/main" id="{6BCB765A-9C5C-B6B2-B625-B1C3CDD7B891}"/>
              </a:ext>
            </a:extLst>
          </p:cNvPr>
          <p:cNvPicPr>
            <a:picLocks noChangeAspect="1"/>
          </p:cNvPicPr>
          <p:nvPr/>
        </p:nvPicPr>
        <p:blipFill>
          <a:blip r:embed="rId3"/>
          <a:srcRect l="33577" r="18734"/>
          <a:stretch/>
        </p:blipFill>
        <p:spPr>
          <a:xfrm>
            <a:off x="5556964" y="0"/>
            <a:ext cx="6686386" cy="6858000"/>
          </a:xfrm>
          <a:prstGeom prst="rect">
            <a:avLst/>
          </a:prstGeom>
          <a:noFill/>
        </p:spPr>
      </p:pic>
      <p:sp>
        <p:nvSpPr>
          <p:cNvPr id="6" name="TextBox 5">
            <a:extLst>
              <a:ext uri="{FF2B5EF4-FFF2-40B4-BE49-F238E27FC236}">
                <a16:creationId xmlns:a16="http://schemas.microsoft.com/office/drawing/2014/main" id="{E9406E40-7A80-8BD8-A62B-C86DF17D406D}"/>
              </a:ext>
            </a:extLst>
          </p:cNvPr>
          <p:cNvSpPr txBox="1"/>
          <p:nvPr/>
        </p:nvSpPr>
        <p:spPr>
          <a:xfrm>
            <a:off x="5556964" y="5699051"/>
            <a:ext cx="6676933" cy="1158949"/>
          </a:xfrm>
          <a:prstGeom prst="rect">
            <a:avLst/>
          </a:prstGeom>
          <a:solidFill>
            <a:schemeClr val="dk1">
              <a:alpha val="57000"/>
            </a:schemeClr>
          </a:solidFill>
          <a:ln>
            <a:noFill/>
          </a:ln>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ctr">
            <a:noAutofit/>
          </a:bodyPr>
          <a:lstStyle>
            <a:lvl1pPr algn="ctr">
              <a:lnSpc>
                <a:spcPct val="100000"/>
              </a:lnSpc>
              <a:spcBef>
                <a:spcPct val="0"/>
              </a:spcBef>
              <a:buNone/>
              <a:defRPr sz="8800" b="1"/>
            </a:lvl1pPr>
          </a:lstStyle>
          <a:p>
            <a:r>
              <a:rPr lang="en-US" dirty="0"/>
              <a:t>The Parable</a:t>
            </a:r>
            <a:endParaRPr lang="en-GB" dirty="0"/>
          </a:p>
        </p:txBody>
      </p:sp>
    </p:spTree>
    <p:extLst>
      <p:ext uri="{BB962C8B-B14F-4D97-AF65-F5344CB8AC3E}">
        <p14:creationId xmlns:p14="http://schemas.microsoft.com/office/powerpoint/2010/main" val="3802577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F5D72D-27D0-83E8-52DA-8CD04095C238}"/>
              </a:ext>
            </a:extLst>
          </p:cNvPr>
          <p:cNvSpPr txBox="1"/>
          <p:nvPr/>
        </p:nvSpPr>
        <p:spPr>
          <a:xfrm>
            <a:off x="-53161" y="1254643"/>
            <a:ext cx="6411431" cy="6858000"/>
          </a:xfrm>
          <a:prstGeom prst="rect">
            <a:avLst/>
          </a:prstGeom>
        </p:spPr>
        <p:txBody>
          <a:bodyPr vert="horz" lIns="91440" tIns="45720" rIns="91440" bIns="45720" rtlCol="0" anchor="t" anchorCtr="0">
            <a:normAutofit fontScale="85000" lnSpcReduction="10000"/>
          </a:bodyPr>
          <a:lstStyle>
            <a:defPPr rtl="0">
              <a:defRPr lang="en-us"/>
            </a:defPPr>
            <a:lvl1pPr algn="ctr">
              <a:lnSpc>
                <a:spcPct val="115000"/>
              </a:lnSpc>
              <a:spcAft>
                <a:spcPts val="1000"/>
              </a:spcAft>
              <a:defRPr sz="66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And Peter, remembering, said to Him, “Rabbi, look! The fig tree which You cursed has withered away.”</a:t>
            </a:r>
          </a:p>
          <a:p>
            <a:r>
              <a:rPr lang="en-US" dirty="0"/>
              <a:t> </a:t>
            </a:r>
            <a:endParaRPr lang="en-GB" dirty="0"/>
          </a:p>
        </p:txBody>
      </p:sp>
      <p:sp>
        <p:nvSpPr>
          <p:cNvPr id="5" name="TextBox 4">
            <a:extLst>
              <a:ext uri="{FF2B5EF4-FFF2-40B4-BE49-F238E27FC236}">
                <a16:creationId xmlns:a16="http://schemas.microsoft.com/office/drawing/2014/main" id="{0491E46B-B4FD-7943-1D91-5347DD20E3F3}"/>
              </a:ext>
            </a:extLst>
          </p:cNvPr>
          <p:cNvSpPr txBox="1"/>
          <p:nvPr/>
        </p:nvSpPr>
        <p:spPr>
          <a:xfrm>
            <a:off x="-353532" y="-788082"/>
            <a:ext cx="7020146" cy="2800767"/>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a:t>Mark 11:21 </a:t>
            </a:r>
            <a:endParaRPr lang="en-GB" dirty="0"/>
          </a:p>
        </p:txBody>
      </p:sp>
      <p:pic>
        <p:nvPicPr>
          <p:cNvPr id="6" name="Picture 5">
            <a:extLst>
              <a:ext uri="{FF2B5EF4-FFF2-40B4-BE49-F238E27FC236}">
                <a16:creationId xmlns:a16="http://schemas.microsoft.com/office/drawing/2014/main" id="{5A5AF343-27AF-B1A5-EC29-A9217CB949BD}"/>
              </a:ext>
            </a:extLst>
          </p:cNvPr>
          <p:cNvPicPr>
            <a:picLocks noChangeAspect="1"/>
          </p:cNvPicPr>
          <p:nvPr/>
        </p:nvPicPr>
        <p:blipFill>
          <a:blip r:embed="rId2"/>
          <a:stretch>
            <a:fillRect/>
          </a:stretch>
        </p:blipFill>
        <p:spPr>
          <a:xfrm>
            <a:off x="6305106" y="0"/>
            <a:ext cx="5886893" cy="6858000"/>
          </a:xfrm>
          <a:prstGeom prst="rect">
            <a:avLst/>
          </a:prstGeom>
        </p:spPr>
      </p:pic>
    </p:spTree>
    <p:extLst>
      <p:ext uri="{BB962C8B-B14F-4D97-AF65-F5344CB8AC3E}">
        <p14:creationId xmlns:p14="http://schemas.microsoft.com/office/powerpoint/2010/main" val="2839460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0EE0-0571-4072-1FC2-8B331BA311A6}"/>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21:19</a:t>
            </a:r>
          </a:p>
        </p:txBody>
      </p:sp>
      <p:sp>
        <p:nvSpPr>
          <p:cNvPr id="3" name="TextBox 2">
            <a:extLst>
              <a:ext uri="{FF2B5EF4-FFF2-40B4-BE49-F238E27FC236}">
                <a16:creationId xmlns:a16="http://schemas.microsoft.com/office/drawing/2014/main" id="{B4AC2DA1-ED65-127A-2764-84914B046C46}"/>
              </a:ext>
            </a:extLst>
          </p:cNvPr>
          <p:cNvSpPr txBox="1"/>
          <p:nvPr/>
        </p:nvSpPr>
        <p:spPr>
          <a:xfrm>
            <a:off x="-53156" y="2225182"/>
            <a:ext cx="5720310" cy="4749777"/>
          </a:xfrm>
          <a:prstGeom prst="rect">
            <a:avLst/>
          </a:prstGeom>
        </p:spPr>
        <p:txBody>
          <a:bodyPr vert="horz" lIns="91440" tIns="45720" rIns="91440" bIns="45720" rtlCol="0" anchor="t" anchorCtr="0">
            <a:normAutofit lnSpcReduction="10000"/>
          </a:bodyPr>
          <a:lstStyle>
            <a:defPPr rtl="0">
              <a:defRPr lang="en-us"/>
            </a:defPPr>
            <a:lvl1pPr algn="ctr">
              <a:lnSpc>
                <a:spcPct val="115000"/>
              </a:lnSpc>
              <a:spcAft>
                <a:spcPts val="1000"/>
              </a:spcAft>
              <a:defRPr sz="6600" i="1">
                <a:effectLst/>
                <a:latin typeface="Calibri" panose="020F0502020204030204" pitchFamily="34" charset="0"/>
                <a:ea typeface="Calibri" panose="020F0502020204030204" pitchFamily="34" charset="0"/>
                <a:cs typeface="Latha" panose="020B0604020202020204" pitchFamily="34" charset="0"/>
              </a:defRPr>
            </a:lvl1pPr>
          </a:lstStyle>
          <a:p>
            <a:r>
              <a:rPr lang="en-GB" sz="7200" i="1" dirty="0">
                <a:effectLst/>
                <a:latin typeface="Calibri" panose="020F0502020204030204" pitchFamily="34" charset="0"/>
                <a:ea typeface="Calibri" panose="020F0502020204030204" pitchFamily="34" charset="0"/>
                <a:cs typeface="Latha" panose="020B0604020202020204" pitchFamily="34" charset="0"/>
              </a:rPr>
              <a:t>Immediately the fig tree withered away.</a:t>
            </a:r>
            <a:endParaRPr lang="en-GB" sz="7200" dirty="0"/>
          </a:p>
        </p:txBody>
      </p:sp>
      <p:pic>
        <p:nvPicPr>
          <p:cNvPr id="4" name="Picture 3">
            <a:extLst>
              <a:ext uri="{FF2B5EF4-FFF2-40B4-BE49-F238E27FC236}">
                <a16:creationId xmlns:a16="http://schemas.microsoft.com/office/drawing/2014/main" id="{6BCB765A-9C5C-B6B2-B625-B1C3CDD7B891}"/>
              </a:ext>
            </a:extLst>
          </p:cNvPr>
          <p:cNvPicPr>
            <a:picLocks noChangeAspect="1"/>
          </p:cNvPicPr>
          <p:nvPr/>
        </p:nvPicPr>
        <p:blipFill>
          <a:blip r:embed="rId3"/>
          <a:srcRect l="32698" r="2316"/>
          <a:stretch/>
        </p:blipFill>
        <p:spPr>
          <a:xfrm>
            <a:off x="5556964" y="0"/>
            <a:ext cx="6686386" cy="6858000"/>
          </a:xfrm>
          <a:prstGeom prst="rect">
            <a:avLst/>
          </a:prstGeom>
          <a:noFill/>
        </p:spPr>
      </p:pic>
      <p:sp>
        <p:nvSpPr>
          <p:cNvPr id="8" name="TextBox 7">
            <a:extLst>
              <a:ext uri="{FF2B5EF4-FFF2-40B4-BE49-F238E27FC236}">
                <a16:creationId xmlns:a16="http://schemas.microsoft.com/office/drawing/2014/main" id="{A9C48CEE-5A43-7352-6097-C9765970F00F}"/>
              </a:ext>
            </a:extLst>
          </p:cNvPr>
          <p:cNvSpPr txBox="1"/>
          <p:nvPr/>
        </p:nvSpPr>
        <p:spPr>
          <a:xfrm>
            <a:off x="5556964" y="5699051"/>
            <a:ext cx="6676933" cy="1158949"/>
          </a:xfrm>
          <a:prstGeom prst="rect">
            <a:avLst/>
          </a:prstGeom>
          <a:solidFill>
            <a:schemeClr val="dk1">
              <a:alpha val="57000"/>
            </a:schemeClr>
          </a:solidFill>
          <a:ln>
            <a:noFill/>
          </a:ln>
        </p:spPr>
        <p:style>
          <a:lnRef idx="2">
            <a:schemeClr val="dk1">
              <a:shade val="15000"/>
            </a:schemeClr>
          </a:lnRef>
          <a:fillRef idx="1">
            <a:schemeClr val="dk1"/>
          </a:fillRef>
          <a:effectRef idx="0">
            <a:schemeClr val="dk1"/>
          </a:effectRef>
          <a:fontRef idx="minor">
            <a:schemeClr val="lt1"/>
          </a:fontRef>
        </p:style>
        <p:txBody>
          <a:bodyPr vert="horz" lIns="91440" tIns="45720" rIns="91440" bIns="45720" rtlCol="0" anchor="ctr">
            <a:noAutofit/>
          </a:bodyPr>
          <a:lstStyle>
            <a:lvl1pPr algn="ctr">
              <a:lnSpc>
                <a:spcPct val="100000"/>
              </a:lnSpc>
              <a:spcBef>
                <a:spcPct val="0"/>
              </a:spcBef>
              <a:buNone/>
              <a:defRPr sz="8800" b="1"/>
            </a:lvl1pPr>
          </a:lstStyle>
          <a:p>
            <a:r>
              <a:rPr lang="en-US" dirty="0"/>
              <a:t>The Parable</a:t>
            </a:r>
            <a:endParaRPr lang="en-GB" dirty="0"/>
          </a:p>
        </p:txBody>
      </p:sp>
    </p:spTree>
    <p:extLst>
      <p:ext uri="{BB962C8B-B14F-4D97-AF65-F5344CB8AC3E}">
        <p14:creationId xmlns:p14="http://schemas.microsoft.com/office/powerpoint/2010/main" val="3704467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698072-E7C3-E41B-58E5-C5A22A8C413F}"/>
              </a:ext>
            </a:extLst>
          </p:cNvPr>
          <p:cNvSpPr txBox="1"/>
          <p:nvPr/>
        </p:nvSpPr>
        <p:spPr>
          <a:xfrm>
            <a:off x="-1" y="2043318"/>
            <a:ext cx="5879805" cy="5293145"/>
          </a:xfrm>
          <a:prstGeom prst="rect">
            <a:avLst/>
          </a:prstGeom>
        </p:spPr>
        <p:txBody>
          <a:bodyPr vert="horz" lIns="91440" tIns="45720" rIns="91440" bIns="45720" rtlCol="0" anchor="t" anchorCtr="0">
            <a:normAutofit fontScale="77500" lnSpcReduction="20000"/>
          </a:bodyPr>
          <a:lstStyle>
            <a:defPPr rtl="0">
              <a:defRPr lang="en-us"/>
            </a:defPPr>
            <a:lvl1pPr algn="ctr">
              <a:lnSpc>
                <a:spcPct val="115000"/>
              </a:lnSpc>
              <a:spcAft>
                <a:spcPts val="1000"/>
              </a:spcAft>
              <a:defRPr sz="72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For I bear them witness that they have a zeal for God, but not according to knowledge.</a:t>
            </a:r>
          </a:p>
        </p:txBody>
      </p:sp>
      <p:sp>
        <p:nvSpPr>
          <p:cNvPr id="5" name="TextBox 4">
            <a:extLst>
              <a:ext uri="{FF2B5EF4-FFF2-40B4-BE49-F238E27FC236}">
                <a16:creationId xmlns:a16="http://schemas.microsoft.com/office/drawing/2014/main" id="{08893DCB-D18A-4068-9B48-8BE1B96B6ACA}"/>
              </a:ext>
            </a:extLst>
          </p:cNvPr>
          <p:cNvSpPr txBox="1"/>
          <p:nvPr/>
        </p:nvSpPr>
        <p:spPr>
          <a:xfrm>
            <a:off x="-332268" y="-328206"/>
            <a:ext cx="6097772" cy="2800767"/>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a:t>Romans 10:2</a:t>
            </a:r>
            <a:endParaRPr lang="en-GB" dirty="0"/>
          </a:p>
        </p:txBody>
      </p:sp>
      <p:pic>
        <p:nvPicPr>
          <p:cNvPr id="8" name="Picture 7">
            <a:extLst>
              <a:ext uri="{FF2B5EF4-FFF2-40B4-BE49-F238E27FC236}">
                <a16:creationId xmlns:a16="http://schemas.microsoft.com/office/drawing/2014/main" id="{C08D7CA3-1FCF-971E-C19A-3F00F132300F}"/>
              </a:ext>
            </a:extLst>
          </p:cNvPr>
          <p:cNvPicPr>
            <a:picLocks noChangeAspect="1"/>
          </p:cNvPicPr>
          <p:nvPr/>
        </p:nvPicPr>
        <p:blipFill>
          <a:blip r:embed="rId2"/>
          <a:srcRect l="11917" r="28425"/>
          <a:stretch/>
        </p:blipFill>
        <p:spPr>
          <a:xfrm>
            <a:off x="5556964" y="0"/>
            <a:ext cx="6686386" cy="6858000"/>
          </a:xfrm>
          <a:prstGeom prst="rect">
            <a:avLst/>
          </a:prstGeom>
          <a:noFill/>
        </p:spPr>
      </p:pic>
    </p:spTree>
    <p:extLst>
      <p:ext uri="{BB962C8B-B14F-4D97-AF65-F5344CB8AC3E}">
        <p14:creationId xmlns:p14="http://schemas.microsoft.com/office/powerpoint/2010/main" val="18818624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9777765-546A-4DF7-1438-2B8794F0BCF2}"/>
              </a:ext>
            </a:extLst>
          </p:cNvPr>
          <p:cNvSpPr txBox="1"/>
          <p:nvPr/>
        </p:nvSpPr>
        <p:spPr>
          <a:xfrm>
            <a:off x="0" y="2254102"/>
            <a:ext cx="5556964" cy="5358809"/>
          </a:xfrm>
          <a:prstGeom prst="rect">
            <a:avLst/>
          </a:prstGeom>
        </p:spPr>
        <p:txBody>
          <a:bodyPr vert="horz" lIns="91440" tIns="45720" rIns="91440" bIns="45720" rtlCol="0" anchor="t" anchorCtr="0">
            <a:normAutofit fontScale="92500"/>
          </a:bodyPr>
          <a:lstStyle>
            <a:defPPr rtl="0">
              <a:defRPr lang="en-us"/>
            </a:defPPr>
            <a:lvl1pPr algn="ctr">
              <a:lnSpc>
                <a:spcPct val="115000"/>
              </a:lnSpc>
              <a:spcAft>
                <a:spcPts val="1000"/>
              </a:spcAft>
              <a:defRPr sz="7200" i="1">
                <a:effectLst/>
                <a:latin typeface="Calibri" panose="020F0502020204030204" pitchFamily="34" charset="0"/>
                <a:ea typeface="Calibri" panose="020F0502020204030204" pitchFamily="34" charset="0"/>
                <a:cs typeface="Latha" panose="020B0604020202020204" pitchFamily="34" charset="0"/>
              </a:defRPr>
            </a:lvl1pPr>
          </a:lstStyle>
          <a:p>
            <a:r>
              <a:rPr lang="en-GB" sz="5400" dirty="0"/>
              <a:t>You will know them by their fruits. Do men gather grapes from thornbushes or figs from thistles?</a:t>
            </a:r>
          </a:p>
        </p:txBody>
      </p:sp>
      <p:sp>
        <p:nvSpPr>
          <p:cNvPr id="5" name="TextBox 4">
            <a:extLst>
              <a:ext uri="{FF2B5EF4-FFF2-40B4-BE49-F238E27FC236}">
                <a16:creationId xmlns:a16="http://schemas.microsoft.com/office/drawing/2014/main" id="{39ADF1B7-2F16-5778-C463-FD58FE0C8127}"/>
              </a:ext>
            </a:extLst>
          </p:cNvPr>
          <p:cNvSpPr txBox="1"/>
          <p:nvPr/>
        </p:nvSpPr>
        <p:spPr>
          <a:xfrm>
            <a:off x="-204677" y="-200615"/>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Matthew 7:16 </a:t>
            </a:r>
            <a:endParaRPr lang="en-GB" dirty="0"/>
          </a:p>
        </p:txBody>
      </p:sp>
      <p:pic>
        <p:nvPicPr>
          <p:cNvPr id="6" name="Picture 5">
            <a:extLst>
              <a:ext uri="{FF2B5EF4-FFF2-40B4-BE49-F238E27FC236}">
                <a16:creationId xmlns:a16="http://schemas.microsoft.com/office/drawing/2014/main" id="{9F378D01-219E-D1E9-3357-1E867B2D492E}"/>
              </a:ext>
            </a:extLst>
          </p:cNvPr>
          <p:cNvPicPr>
            <a:picLocks noChangeAspect="1"/>
          </p:cNvPicPr>
          <p:nvPr/>
        </p:nvPicPr>
        <p:blipFill>
          <a:blip r:embed="rId2"/>
          <a:srcRect l="29181" r="5822"/>
          <a:stretch/>
        </p:blipFill>
        <p:spPr>
          <a:xfrm>
            <a:off x="5556964" y="0"/>
            <a:ext cx="6686386" cy="6858000"/>
          </a:xfrm>
          <a:prstGeom prst="rect">
            <a:avLst/>
          </a:prstGeom>
          <a:noFill/>
        </p:spPr>
      </p:pic>
    </p:spTree>
    <p:extLst>
      <p:ext uri="{BB962C8B-B14F-4D97-AF65-F5344CB8AC3E}">
        <p14:creationId xmlns:p14="http://schemas.microsoft.com/office/powerpoint/2010/main" val="25044747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6D23B3B-F8CF-E8A8-75CB-02D496D5964D}"/>
              </a:ext>
            </a:extLst>
          </p:cNvPr>
          <p:cNvSpPr txBox="1"/>
          <p:nvPr/>
        </p:nvSpPr>
        <p:spPr>
          <a:xfrm>
            <a:off x="101008" y="2339655"/>
            <a:ext cx="5231220" cy="4874536"/>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sz="6600" dirty="0"/>
              <a:t>Therefore by their fruits you will know them. </a:t>
            </a:r>
          </a:p>
        </p:txBody>
      </p:sp>
      <p:pic>
        <p:nvPicPr>
          <p:cNvPr id="4" name="Picture 3">
            <a:extLst>
              <a:ext uri="{FF2B5EF4-FFF2-40B4-BE49-F238E27FC236}">
                <a16:creationId xmlns:a16="http://schemas.microsoft.com/office/drawing/2014/main" id="{D62404DE-70CE-C4D5-3895-BBFA067D21E8}"/>
              </a:ext>
            </a:extLst>
          </p:cNvPr>
          <p:cNvPicPr>
            <a:picLocks noChangeAspect="1"/>
          </p:cNvPicPr>
          <p:nvPr/>
        </p:nvPicPr>
        <p:blipFill>
          <a:blip r:embed="rId2"/>
          <a:srcRect l="1251" r="1251"/>
          <a:stretch/>
        </p:blipFill>
        <p:spPr>
          <a:xfrm>
            <a:off x="5556964" y="0"/>
            <a:ext cx="6686386" cy="6858000"/>
          </a:xfrm>
          <a:prstGeom prst="rect">
            <a:avLst/>
          </a:prstGeom>
          <a:noFill/>
        </p:spPr>
      </p:pic>
      <p:sp>
        <p:nvSpPr>
          <p:cNvPr id="6" name="TextBox 5">
            <a:extLst>
              <a:ext uri="{FF2B5EF4-FFF2-40B4-BE49-F238E27FC236}">
                <a16:creationId xmlns:a16="http://schemas.microsoft.com/office/drawing/2014/main" id="{05677DAC-77E3-7643-A05B-AFBA1EF7BAE4}"/>
              </a:ext>
            </a:extLst>
          </p:cNvPr>
          <p:cNvSpPr txBox="1"/>
          <p:nvPr/>
        </p:nvSpPr>
        <p:spPr>
          <a:xfrm>
            <a:off x="-342900" y="-104922"/>
            <a:ext cx="6119036"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Matthew 7:20</a:t>
            </a:r>
            <a:endParaRPr lang="en-GB" dirty="0"/>
          </a:p>
        </p:txBody>
      </p:sp>
    </p:spTree>
    <p:extLst>
      <p:ext uri="{BB962C8B-B14F-4D97-AF65-F5344CB8AC3E}">
        <p14:creationId xmlns:p14="http://schemas.microsoft.com/office/powerpoint/2010/main" val="42798505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B1ED52-0619-C932-B374-D4886FE736E5}"/>
              </a:ext>
            </a:extLst>
          </p:cNvPr>
          <p:cNvSpPr txBox="1"/>
          <p:nvPr/>
        </p:nvSpPr>
        <p:spPr>
          <a:xfrm>
            <a:off x="0" y="2368648"/>
            <a:ext cx="5814805" cy="4763387"/>
          </a:xfrm>
          <a:prstGeom prst="rect">
            <a:avLst/>
          </a:prstGeom>
        </p:spPr>
        <p:txBody>
          <a:bodyPr vert="horz" lIns="91440" tIns="45720" rIns="91440" bIns="45720" rtlCol="0" anchor="t" anchorCtr="0">
            <a:normAutofit fontScale="925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But others fell on good ground and yielded a crop: some a hundredfold, some sixty, some thirty.</a:t>
            </a:r>
          </a:p>
        </p:txBody>
      </p:sp>
      <p:sp>
        <p:nvSpPr>
          <p:cNvPr id="5" name="TextBox 4">
            <a:extLst>
              <a:ext uri="{FF2B5EF4-FFF2-40B4-BE49-F238E27FC236}">
                <a16:creationId xmlns:a16="http://schemas.microsoft.com/office/drawing/2014/main" id="{EFF53536-E1A8-112B-6A30-FC9483927D1B}"/>
              </a:ext>
            </a:extLst>
          </p:cNvPr>
          <p:cNvSpPr txBox="1"/>
          <p:nvPr/>
        </p:nvSpPr>
        <p:spPr>
          <a:xfrm>
            <a:off x="-257841" y="-158085"/>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Matthew 13:8 </a:t>
            </a:r>
            <a:endParaRPr lang="en-GB" dirty="0"/>
          </a:p>
        </p:txBody>
      </p:sp>
      <p:pic>
        <p:nvPicPr>
          <p:cNvPr id="6" name="Picture 5">
            <a:extLst>
              <a:ext uri="{FF2B5EF4-FFF2-40B4-BE49-F238E27FC236}">
                <a16:creationId xmlns:a16="http://schemas.microsoft.com/office/drawing/2014/main" id="{4A28C89F-6C75-2FFB-FB8D-E96878233A58}"/>
              </a:ext>
            </a:extLst>
          </p:cNvPr>
          <p:cNvPicPr>
            <a:picLocks noChangeAspect="1"/>
          </p:cNvPicPr>
          <p:nvPr/>
        </p:nvPicPr>
        <p:blipFill>
          <a:blip r:embed="rId2"/>
          <a:srcRect l="17567" r="17567"/>
          <a:stretch/>
        </p:blipFill>
        <p:spPr>
          <a:xfrm>
            <a:off x="5556964" y="0"/>
            <a:ext cx="6686386" cy="6858000"/>
          </a:xfrm>
          <a:prstGeom prst="rect">
            <a:avLst/>
          </a:prstGeom>
          <a:noFill/>
        </p:spPr>
      </p:pic>
    </p:spTree>
    <p:extLst>
      <p:ext uri="{BB962C8B-B14F-4D97-AF65-F5344CB8AC3E}">
        <p14:creationId xmlns:p14="http://schemas.microsoft.com/office/powerpoint/2010/main" val="34810147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FD82D9D-E93B-1543-043F-9257256C5808}"/>
              </a:ext>
            </a:extLst>
          </p:cNvPr>
          <p:cNvPicPr>
            <a:picLocks noChangeAspect="1"/>
          </p:cNvPicPr>
          <p:nvPr/>
        </p:nvPicPr>
        <p:blipFill>
          <a:blip r:embed="rId2"/>
          <a:srcRect b="6666"/>
          <a:stretch/>
        </p:blipFill>
        <p:spPr>
          <a:xfrm>
            <a:off x="0" y="0"/>
            <a:ext cx="12192000" cy="6858000"/>
          </a:xfrm>
          <a:prstGeom prst="rect">
            <a:avLst/>
          </a:prstGeom>
        </p:spPr>
      </p:pic>
      <p:pic>
        <p:nvPicPr>
          <p:cNvPr id="9" name="Picture 8">
            <a:extLst>
              <a:ext uri="{FF2B5EF4-FFF2-40B4-BE49-F238E27FC236}">
                <a16:creationId xmlns:a16="http://schemas.microsoft.com/office/drawing/2014/main" id="{2A3181FE-6206-21C1-120C-84B7BB629C2D}"/>
              </a:ext>
            </a:extLst>
          </p:cNvPr>
          <p:cNvPicPr>
            <a:picLocks noChangeAspect="1"/>
          </p:cNvPicPr>
          <p:nvPr/>
        </p:nvPicPr>
        <p:blipFill>
          <a:blip r:embed="rId3"/>
          <a:stretch>
            <a:fillRect/>
          </a:stretch>
        </p:blipFill>
        <p:spPr>
          <a:xfrm>
            <a:off x="9159175" y="5524636"/>
            <a:ext cx="2323988" cy="760183"/>
          </a:xfrm>
          <a:prstGeom prst="rect">
            <a:avLst/>
          </a:prstGeom>
        </p:spPr>
      </p:pic>
      <p:sp>
        <p:nvSpPr>
          <p:cNvPr id="10" name="TextBox 9">
            <a:extLst>
              <a:ext uri="{FF2B5EF4-FFF2-40B4-BE49-F238E27FC236}">
                <a16:creationId xmlns:a16="http://schemas.microsoft.com/office/drawing/2014/main" id="{2CCFED52-DE2B-2904-ACAD-50359CCA2C7F}"/>
              </a:ext>
            </a:extLst>
          </p:cNvPr>
          <p:cNvSpPr txBox="1"/>
          <p:nvPr/>
        </p:nvSpPr>
        <p:spPr>
          <a:xfrm>
            <a:off x="124932" y="5411454"/>
            <a:ext cx="9359310" cy="1531610"/>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sz="11500" dirty="0">
                <a:solidFill>
                  <a:srgbClr val="CFD09C"/>
                </a:solidFill>
              </a:rPr>
              <a:t>John 15:5 </a:t>
            </a:r>
            <a:endParaRPr lang="en-GB" sz="11500" dirty="0">
              <a:solidFill>
                <a:srgbClr val="CFD09C"/>
              </a:solidFill>
            </a:endParaRPr>
          </a:p>
        </p:txBody>
      </p:sp>
    </p:spTree>
    <p:extLst>
      <p:ext uri="{BB962C8B-B14F-4D97-AF65-F5344CB8AC3E}">
        <p14:creationId xmlns:p14="http://schemas.microsoft.com/office/powerpoint/2010/main" val="16851477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353ACA-E724-EE0F-31DE-9C72F0A577FF}"/>
              </a:ext>
            </a:extLst>
          </p:cNvPr>
          <p:cNvSpPr txBox="1"/>
          <p:nvPr/>
        </p:nvSpPr>
        <p:spPr>
          <a:xfrm>
            <a:off x="0" y="0"/>
            <a:ext cx="12192000" cy="1860698"/>
          </a:xfrm>
          <a:prstGeom prst="rect">
            <a:avLst/>
          </a:prstGeom>
        </p:spPr>
        <p:txBody>
          <a:bodyPr vert="horz" lIns="91440" tIns="45720" rIns="91440" bIns="45720" rtlCol="0" anchor="ctr">
            <a:normAutofit fontScale="92500" lnSpcReduction="10000"/>
          </a:bodyPr>
          <a:lstStyle/>
          <a:p>
            <a:pPr algn="ctr">
              <a:lnSpc>
                <a:spcPct val="90000"/>
              </a:lnSpc>
              <a:spcBef>
                <a:spcPct val="0"/>
              </a:spcBef>
              <a:spcAft>
                <a:spcPts val="1000"/>
              </a:spcAft>
            </a:pPr>
            <a:r>
              <a:rPr lang="en-GB" sz="7200" b="1" kern="1200" dirty="0">
                <a:effectLst/>
                <a:latin typeface="+mj-lt"/>
                <a:ea typeface="+mj-ea"/>
                <a:cs typeface="+mj-cs"/>
              </a:rPr>
              <a:t>Fruit is the manifestation of true salvation. </a:t>
            </a:r>
          </a:p>
        </p:txBody>
      </p:sp>
      <p:pic>
        <p:nvPicPr>
          <p:cNvPr id="4" name="Picture 3">
            <a:extLst>
              <a:ext uri="{FF2B5EF4-FFF2-40B4-BE49-F238E27FC236}">
                <a16:creationId xmlns:a16="http://schemas.microsoft.com/office/drawing/2014/main" id="{2E00A77B-2BC7-2983-B44E-1B8D7F52BAED}"/>
              </a:ext>
            </a:extLst>
          </p:cNvPr>
          <p:cNvPicPr>
            <a:picLocks noChangeAspect="1"/>
          </p:cNvPicPr>
          <p:nvPr/>
        </p:nvPicPr>
        <p:blipFill>
          <a:blip r:embed="rId2"/>
          <a:srcRect t="560" r="2" b="13893"/>
          <a:stretch/>
        </p:blipFill>
        <p:spPr>
          <a:xfrm>
            <a:off x="0" y="1690576"/>
            <a:ext cx="12192000" cy="5167423"/>
          </a:xfrm>
          <a:prstGeom prst="rect">
            <a:avLst/>
          </a:prstGeom>
          <a:noFill/>
        </p:spPr>
      </p:pic>
    </p:spTree>
    <p:extLst>
      <p:ext uri="{BB962C8B-B14F-4D97-AF65-F5344CB8AC3E}">
        <p14:creationId xmlns:p14="http://schemas.microsoft.com/office/powerpoint/2010/main" val="15994176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D353ACA-E724-EE0F-31DE-9C72F0A577FF}"/>
              </a:ext>
            </a:extLst>
          </p:cNvPr>
          <p:cNvSpPr txBox="1"/>
          <p:nvPr/>
        </p:nvSpPr>
        <p:spPr>
          <a:xfrm>
            <a:off x="0" y="0"/>
            <a:ext cx="12192000" cy="1691323"/>
          </a:xfrm>
          <a:prstGeom prst="rect">
            <a:avLst/>
          </a:prstGeom>
        </p:spPr>
        <p:txBody>
          <a:bodyPr vert="horz" lIns="91440" tIns="45720" rIns="91440" bIns="45720" rtlCol="0" anchor="ctr">
            <a:normAutofit/>
          </a:bodyPr>
          <a:lstStyle/>
          <a:p>
            <a:pPr algn="ctr">
              <a:lnSpc>
                <a:spcPct val="90000"/>
              </a:lnSpc>
              <a:spcBef>
                <a:spcPct val="0"/>
              </a:spcBef>
              <a:spcAft>
                <a:spcPts val="1000"/>
              </a:spcAft>
            </a:pPr>
            <a:r>
              <a:rPr lang="en-GB" sz="5400" b="0" kern="1200" dirty="0">
                <a:effectLst/>
                <a:latin typeface="+mj-lt"/>
                <a:ea typeface="+mj-ea"/>
                <a:cs typeface="+mj-cs"/>
              </a:rPr>
              <a:t>Still people laying their hands on the wall, wailing and praying</a:t>
            </a:r>
          </a:p>
        </p:txBody>
      </p:sp>
      <p:pic>
        <p:nvPicPr>
          <p:cNvPr id="2" name="Picture 1">
            <a:extLst>
              <a:ext uri="{FF2B5EF4-FFF2-40B4-BE49-F238E27FC236}">
                <a16:creationId xmlns:a16="http://schemas.microsoft.com/office/drawing/2014/main" id="{72309931-ECBD-D290-3B60-DC8F96E4E609}"/>
              </a:ext>
            </a:extLst>
          </p:cNvPr>
          <p:cNvPicPr>
            <a:picLocks noChangeAspect="1"/>
          </p:cNvPicPr>
          <p:nvPr/>
        </p:nvPicPr>
        <p:blipFill>
          <a:blip r:embed="rId2"/>
          <a:srcRect t="19792" b="12624"/>
          <a:stretch/>
        </p:blipFill>
        <p:spPr>
          <a:xfrm>
            <a:off x="0" y="1691323"/>
            <a:ext cx="12192000" cy="5166677"/>
          </a:xfrm>
          <a:prstGeom prst="rect">
            <a:avLst/>
          </a:prstGeom>
          <a:noFill/>
        </p:spPr>
      </p:pic>
    </p:spTree>
    <p:extLst>
      <p:ext uri="{BB962C8B-B14F-4D97-AF65-F5344CB8AC3E}">
        <p14:creationId xmlns:p14="http://schemas.microsoft.com/office/powerpoint/2010/main" val="38229513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6417D0D-E5E3-1606-1D20-012AC7A92345}"/>
              </a:ext>
            </a:extLst>
          </p:cNvPr>
          <p:cNvSpPr txBox="1"/>
          <p:nvPr/>
        </p:nvSpPr>
        <p:spPr>
          <a:xfrm>
            <a:off x="-170122" y="2663948"/>
            <a:ext cx="5839681" cy="3858813"/>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And if it bears fruit, well. But if not, after that you can cut it down.</a:t>
            </a:r>
          </a:p>
        </p:txBody>
      </p:sp>
      <p:pic>
        <p:nvPicPr>
          <p:cNvPr id="4" name="Picture 3">
            <a:extLst>
              <a:ext uri="{FF2B5EF4-FFF2-40B4-BE49-F238E27FC236}">
                <a16:creationId xmlns:a16="http://schemas.microsoft.com/office/drawing/2014/main" id="{A0F234B0-1458-9A44-9872-D43726C531EA}"/>
              </a:ext>
            </a:extLst>
          </p:cNvPr>
          <p:cNvPicPr>
            <a:picLocks noChangeAspect="1"/>
          </p:cNvPicPr>
          <p:nvPr/>
        </p:nvPicPr>
        <p:blipFill>
          <a:blip r:embed="rId2"/>
          <a:stretch>
            <a:fillRect/>
          </a:stretch>
        </p:blipFill>
        <p:spPr>
          <a:xfrm>
            <a:off x="5334000" y="0"/>
            <a:ext cx="6858000" cy="6858000"/>
          </a:xfrm>
          <a:prstGeom prst="rect">
            <a:avLst/>
          </a:prstGeom>
        </p:spPr>
      </p:pic>
      <p:sp>
        <p:nvSpPr>
          <p:cNvPr id="6" name="TextBox 5">
            <a:extLst>
              <a:ext uri="{FF2B5EF4-FFF2-40B4-BE49-F238E27FC236}">
                <a16:creationId xmlns:a16="http://schemas.microsoft.com/office/drawing/2014/main" id="{14DC3289-6CBF-AD33-A981-2385554F66B7}"/>
              </a:ext>
            </a:extLst>
          </p:cNvPr>
          <p:cNvSpPr txBox="1"/>
          <p:nvPr/>
        </p:nvSpPr>
        <p:spPr>
          <a:xfrm>
            <a:off x="162991" y="-136819"/>
            <a:ext cx="4739463"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Luke 13:6-9 </a:t>
            </a:r>
            <a:endParaRPr lang="en-GB" dirty="0"/>
          </a:p>
        </p:txBody>
      </p:sp>
    </p:spTree>
    <p:extLst>
      <p:ext uri="{BB962C8B-B14F-4D97-AF65-F5344CB8AC3E}">
        <p14:creationId xmlns:p14="http://schemas.microsoft.com/office/powerpoint/2010/main" val="2102168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59E69E2-2CBA-764F-C934-DC4F1C4C80CD}"/>
              </a:ext>
            </a:extLst>
          </p:cNvPr>
          <p:cNvSpPr txBox="1"/>
          <p:nvPr/>
        </p:nvSpPr>
        <p:spPr>
          <a:xfrm>
            <a:off x="259295" y="2372904"/>
            <a:ext cx="4872118" cy="12459629"/>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sz="3200" dirty="0"/>
              <a:t>His winnowing fan is in His hand, and He will thoroughly clean out His threshing floor, and gather His wheat into the barn; but He will burn up the chaff with unquenchable fire</a:t>
            </a:r>
          </a:p>
        </p:txBody>
      </p:sp>
      <p:sp>
        <p:nvSpPr>
          <p:cNvPr id="5" name="TextBox 4">
            <a:extLst>
              <a:ext uri="{FF2B5EF4-FFF2-40B4-BE49-F238E27FC236}">
                <a16:creationId xmlns:a16="http://schemas.microsoft.com/office/drawing/2014/main" id="{8E5BBE78-6295-BFEA-682B-3C40850FBE0A}"/>
              </a:ext>
            </a:extLst>
          </p:cNvPr>
          <p:cNvSpPr txBox="1"/>
          <p:nvPr/>
        </p:nvSpPr>
        <p:spPr>
          <a:xfrm>
            <a:off x="-353532" y="-306941"/>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Matthew 3:10-12 </a:t>
            </a:r>
            <a:endParaRPr lang="en-GB" dirty="0"/>
          </a:p>
        </p:txBody>
      </p:sp>
      <p:pic>
        <p:nvPicPr>
          <p:cNvPr id="1026" name="Picture 2" descr="Matthew 3:10 - &quot;And now also the axe is laid unto the root of the trees: therefore every tree which bringeth not forth good fruit is hewn down, and cast into the fire.&quot;">
            <a:extLst>
              <a:ext uri="{FF2B5EF4-FFF2-40B4-BE49-F238E27FC236}">
                <a16:creationId xmlns:a16="http://schemas.microsoft.com/office/drawing/2014/main" id="{34D590CC-5005-75C5-AAD8-E6B6FDC971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0"/>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119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80EE0-0571-4072-1FC2-8B331BA311A6}"/>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21:19</a:t>
            </a:r>
          </a:p>
        </p:txBody>
      </p:sp>
      <p:sp>
        <p:nvSpPr>
          <p:cNvPr id="3" name="TextBox 2">
            <a:extLst>
              <a:ext uri="{FF2B5EF4-FFF2-40B4-BE49-F238E27FC236}">
                <a16:creationId xmlns:a16="http://schemas.microsoft.com/office/drawing/2014/main" id="{B4AC2DA1-ED65-127A-2764-84914B046C46}"/>
              </a:ext>
            </a:extLst>
          </p:cNvPr>
          <p:cNvSpPr txBox="1"/>
          <p:nvPr/>
        </p:nvSpPr>
        <p:spPr>
          <a:xfrm>
            <a:off x="-53156" y="2225182"/>
            <a:ext cx="5720310" cy="4749777"/>
          </a:xfrm>
          <a:prstGeom prst="rect">
            <a:avLst/>
          </a:prstGeom>
        </p:spPr>
        <p:txBody>
          <a:bodyPr vert="horz" lIns="91440" tIns="45720" rIns="91440" bIns="45720" rtlCol="0" anchor="t" anchorCtr="0">
            <a:normAutofit lnSpcReduction="10000"/>
          </a:bodyPr>
          <a:lstStyle>
            <a:defPPr rtl="0">
              <a:defRPr lang="en-us"/>
            </a:defPPr>
            <a:lvl1pPr algn="ctr">
              <a:lnSpc>
                <a:spcPct val="115000"/>
              </a:lnSpc>
              <a:spcAft>
                <a:spcPts val="1000"/>
              </a:spcAft>
              <a:defRPr sz="6600" i="1">
                <a:effectLst/>
                <a:latin typeface="Calibri" panose="020F0502020204030204" pitchFamily="34" charset="0"/>
                <a:ea typeface="Calibri" panose="020F0502020204030204" pitchFamily="34" charset="0"/>
                <a:cs typeface="Latha" panose="020B0604020202020204" pitchFamily="34" charset="0"/>
              </a:defRPr>
            </a:lvl1pPr>
          </a:lstStyle>
          <a:p>
            <a:r>
              <a:rPr lang="en-GB" sz="7200" i="1" dirty="0">
                <a:effectLst/>
                <a:latin typeface="Calibri" panose="020F0502020204030204" pitchFamily="34" charset="0"/>
                <a:ea typeface="Calibri" panose="020F0502020204030204" pitchFamily="34" charset="0"/>
                <a:cs typeface="Latha" panose="020B0604020202020204" pitchFamily="34" charset="0"/>
              </a:rPr>
              <a:t>Immediately the fig tree withered away.</a:t>
            </a:r>
            <a:endParaRPr lang="en-GB" sz="7200" dirty="0"/>
          </a:p>
        </p:txBody>
      </p:sp>
      <p:pic>
        <p:nvPicPr>
          <p:cNvPr id="4" name="Picture 3">
            <a:extLst>
              <a:ext uri="{FF2B5EF4-FFF2-40B4-BE49-F238E27FC236}">
                <a16:creationId xmlns:a16="http://schemas.microsoft.com/office/drawing/2014/main" id="{6BCB765A-9C5C-B6B2-B625-B1C3CDD7B891}"/>
              </a:ext>
            </a:extLst>
          </p:cNvPr>
          <p:cNvPicPr>
            <a:picLocks noChangeAspect="1"/>
          </p:cNvPicPr>
          <p:nvPr/>
        </p:nvPicPr>
        <p:blipFill>
          <a:blip r:embed="rId3"/>
          <a:srcRect l="20384" r="13070"/>
          <a:stretch/>
        </p:blipFill>
        <p:spPr>
          <a:xfrm>
            <a:off x="5556964" y="0"/>
            <a:ext cx="6686386" cy="6858000"/>
          </a:xfrm>
          <a:prstGeom prst="rect">
            <a:avLst/>
          </a:prstGeom>
          <a:noFill/>
        </p:spPr>
      </p:pic>
    </p:spTree>
    <p:extLst>
      <p:ext uri="{BB962C8B-B14F-4D97-AF65-F5344CB8AC3E}">
        <p14:creationId xmlns:p14="http://schemas.microsoft.com/office/powerpoint/2010/main" val="26663139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08E6C4E-F349-4EE9-F7BE-1054C650982D}"/>
              </a:ext>
            </a:extLst>
          </p:cNvPr>
          <p:cNvSpPr txBox="1"/>
          <p:nvPr/>
        </p:nvSpPr>
        <p:spPr>
          <a:xfrm>
            <a:off x="-33777" y="2706477"/>
            <a:ext cx="5585849" cy="4568756"/>
          </a:xfrm>
          <a:prstGeom prst="rect">
            <a:avLst/>
          </a:prstGeom>
        </p:spPr>
        <p:txBody>
          <a:bodyPr vert="horz" lIns="91440" tIns="45720" rIns="91440" bIns="45720" rtlCol="0" anchor="t" anchorCtr="0">
            <a:normAutofit fontScale="77500" lnSpcReduction="20000"/>
          </a:bodyPr>
          <a:lstStyle>
            <a:defPPr rtl="0">
              <a:defRPr lang="en-us"/>
            </a:defPPr>
            <a:lvl1pPr algn="ctr">
              <a:lnSpc>
                <a:spcPct val="115000"/>
              </a:lnSpc>
              <a:spcAft>
                <a:spcPts val="1000"/>
              </a:spcAft>
              <a:defRPr sz="7200" i="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the next morning when they came by, it had died from the roots up. It had dried up. </a:t>
            </a:r>
            <a:endParaRPr lang="en-GB" dirty="0"/>
          </a:p>
        </p:txBody>
      </p:sp>
      <p:sp>
        <p:nvSpPr>
          <p:cNvPr id="5" name="TextBox 4">
            <a:extLst>
              <a:ext uri="{FF2B5EF4-FFF2-40B4-BE49-F238E27FC236}">
                <a16:creationId xmlns:a16="http://schemas.microsoft.com/office/drawing/2014/main" id="{E775E31C-5D08-3CC1-6A92-156679571C21}"/>
              </a:ext>
            </a:extLst>
          </p:cNvPr>
          <p:cNvSpPr txBox="1"/>
          <p:nvPr/>
        </p:nvSpPr>
        <p:spPr>
          <a:xfrm>
            <a:off x="-289738" y="-94290"/>
            <a:ext cx="6097772" cy="2800767"/>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a:t>Mark 11:20-21 </a:t>
            </a:r>
            <a:endParaRPr lang="en-GB" dirty="0"/>
          </a:p>
        </p:txBody>
      </p:sp>
      <p:pic>
        <p:nvPicPr>
          <p:cNvPr id="6" name="Picture 5">
            <a:extLst>
              <a:ext uri="{FF2B5EF4-FFF2-40B4-BE49-F238E27FC236}">
                <a16:creationId xmlns:a16="http://schemas.microsoft.com/office/drawing/2014/main" id="{BE1BFA9F-C102-0B35-7C14-CFCE1A455A9D}"/>
              </a:ext>
            </a:extLst>
          </p:cNvPr>
          <p:cNvPicPr>
            <a:picLocks noChangeAspect="1"/>
          </p:cNvPicPr>
          <p:nvPr/>
        </p:nvPicPr>
        <p:blipFill>
          <a:blip r:embed="rId2"/>
          <a:srcRect l="22579" r="22579"/>
          <a:stretch/>
        </p:blipFill>
        <p:spPr>
          <a:xfrm>
            <a:off x="5556964" y="0"/>
            <a:ext cx="6686386" cy="6858000"/>
          </a:xfrm>
          <a:prstGeom prst="rect">
            <a:avLst/>
          </a:prstGeom>
          <a:noFill/>
        </p:spPr>
      </p:pic>
    </p:spTree>
    <p:extLst>
      <p:ext uri="{BB962C8B-B14F-4D97-AF65-F5344CB8AC3E}">
        <p14:creationId xmlns:p14="http://schemas.microsoft.com/office/powerpoint/2010/main" val="1663624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6016B5-7A51-455E-4FEC-099B1BD7213E}"/>
              </a:ext>
            </a:extLst>
          </p:cNvPr>
          <p:cNvSpPr txBox="1"/>
          <p:nvPr/>
        </p:nvSpPr>
        <p:spPr>
          <a:xfrm>
            <a:off x="93920" y="2385309"/>
            <a:ext cx="5349950" cy="4345314"/>
          </a:xfrm>
          <a:prstGeom prst="rect">
            <a:avLst/>
          </a:prstGeom>
        </p:spPr>
        <p:txBody>
          <a:bodyPr vert="horz" lIns="91440" tIns="45720" rIns="91440" bIns="45720" rtlCol="0" anchor="t" anchorCtr="0">
            <a:normAutofit fontScale="62500" lnSpcReduction="20000"/>
          </a:bodyPr>
          <a:lstStyle>
            <a:defPPr rtl="0">
              <a:defRPr lang="en-us"/>
            </a:defPPr>
            <a:lvl1pPr algn="ctr">
              <a:lnSpc>
                <a:spcPct val="115000"/>
              </a:lnSpc>
              <a:spcAft>
                <a:spcPts val="1000"/>
              </a:spcAft>
              <a:defRPr sz="72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And when the disciples saw it, they marvelled, saying, “How did the fig tree wither away so soon?”</a:t>
            </a:r>
          </a:p>
        </p:txBody>
      </p:sp>
      <p:sp>
        <p:nvSpPr>
          <p:cNvPr id="4" name="Title 1">
            <a:extLst>
              <a:ext uri="{FF2B5EF4-FFF2-40B4-BE49-F238E27FC236}">
                <a16:creationId xmlns:a16="http://schemas.microsoft.com/office/drawing/2014/main" id="{9C5BDFDE-A79B-20B8-DE19-C13BEA0B9AD1}"/>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21:20</a:t>
            </a:r>
          </a:p>
        </p:txBody>
      </p:sp>
      <p:pic>
        <p:nvPicPr>
          <p:cNvPr id="5" name="Picture 4">
            <a:extLst>
              <a:ext uri="{FF2B5EF4-FFF2-40B4-BE49-F238E27FC236}">
                <a16:creationId xmlns:a16="http://schemas.microsoft.com/office/drawing/2014/main" id="{A2D256A4-75CC-2FED-199D-62251F37C923}"/>
              </a:ext>
            </a:extLst>
          </p:cNvPr>
          <p:cNvPicPr>
            <a:picLocks noChangeAspect="1"/>
          </p:cNvPicPr>
          <p:nvPr/>
        </p:nvPicPr>
        <p:blipFill>
          <a:blip r:embed="rId2"/>
          <a:srcRect l="9062" t="13333" r="14522" b="12093"/>
          <a:stretch/>
        </p:blipFill>
        <p:spPr>
          <a:xfrm>
            <a:off x="5556964" y="0"/>
            <a:ext cx="6686386" cy="6858000"/>
          </a:xfrm>
          <a:prstGeom prst="rect">
            <a:avLst/>
          </a:prstGeom>
          <a:noFill/>
        </p:spPr>
      </p:pic>
    </p:spTree>
    <p:extLst>
      <p:ext uri="{BB962C8B-B14F-4D97-AF65-F5344CB8AC3E}">
        <p14:creationId xmlns:p14="http://schemas.microsoft.com/office/powerpoint/2010/main" val="3349532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AAFE8DC-C390-3737-5395-A5E80655CE54}"/>
              </a:ext>
            </a:extLst>
          </p:cNvPr>
          <p:cNvPicPr>
            <a:picLocks noChangeAspect="1"/>
          </p:cNvPicPr>
          <p:nvPr/>
        </p:nvPicPr>
        <p:blipFill>
          <a:blip r:embed="rId2"/>
          <a:srcRect l="55157" r="600" b="1105"/>
          <a:stretch/>
        </p:blipFill>
        <p:spPr>
          <a:xfrm>
            <a:off x="6393392" y="1"/>
            <a:ext cx="5798608" cy="6858000"/>
          </a:xfrm>
          <a:prstGeom prst="rect">
            <a:avLst/>
          </a:prstGeom>
          <a:noFill/>
        </p:spPr>
      </p:pic>
      <p:sp>
        <p:nvSpPr>
          <p:cNvPr id="3" name="TextBox 2">
            <a:extLst>
              <a:ext uri="{FF2B5EF4-FFF2-40B4-BE49-F238E27FC236}">
                <a16:creationId xmlns:a16="http://schemas.microsoft.com/office/drawing/2014/main" id="{F3800F77-3226-C542-4667-C5BBB998AD9B}"/>
              </a:ext>
            </a:extLst>
          </p:cNvPr>
          <p:cNvSpPr txBox="1"/>
          <p:nvPr/>
        </p:nvSpPr>
        <p:spPr>
          <a:xfrm>
            <a:off x="-127588" y="2243470"/>
            <a:ext cx="6748129" cy="5231219"/>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7200" i="1">
                <a:effectLst/>
                <a:latin typeface="Calibri" panose="020F0502020204030204" pitchFamily="34" charset="0"/>
                <a:ea typeface="Calibri" panose="020F0502020204030204" pitchFamily="34" charset="0"/>
                <a:cs typeface="Latha" panose="020B0604020202020204" pitchFamily="34" charset="0"/>
              </a:defRPr>
            </a:lvl1pPr>
          </a:lstStyle>
          <a:p>
            <a:r>
              <a:rPr lang="en-US" sz="5400" dirty="0"/>
              <a:t>“Blessed shall you be in the city, and blessed shall you be in the country.</a:t>
            </a:r>
            <a:endParaRPr lang="en-GB" sz="5400" dirty="0"/>
          </a:p>
          <a:p>
            <a:r>
              <a:rPr lang="en-US" sz="5400" dirty="0"/>
              <a:t> </a:t>
            </a:r>
            <a:endParaRPr lang="en-GB" sz="5400" dirty="0"/>
          </a:p>
        </p:txBody>
      </p:sp>
      <p:sp>
        <p:nvSpPr>
          <p:cNvPr id="5" name="TextBox 4">
            <a:extLst>
              <a:ext uri="{FF2B5EF4-FFF2-40B4-BE49-F238E27FC236}">
                <a16:creationId xmlns:a16="http://schemas.microsoft.com/office/drawing/2014/main" id="{9D9130C2-3F4F-3960-FD23-289A1F64EF17}"/>
              </a:ext>
            </a:extLst>
          </p:cNvPr>
          <p:cNvSpPr txBox="1"/>
          <p:nvPr/>
        </p:nvSpPr>
        <p:spPr>
          <a:xfrm>
            <a:off x="1" y="-189983"/>
            <a:ext cx="5571460" cy="2800767"/>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err="1"/>
              <a:t>Deut</a:t>
            </a:r>
            <a:r>
              <a:rPr lang="en-US" dirty="0"/>
              <a:t> 28:1-3 </a:t>
            </a:r>
            <a:endParaRPr lang="en-GB" dirty="0"/>
          </a:p>
        </p:txBody>
      </p:sp>
    </p:spTree>
    <p:extLst>
      <p:ext uri="{BB962C8B-B14F-4D97-AF65-F5344CB8AC3E}">
        <p14:creationId xmlns:p14="http://schemas.microsoft.com/office/powerpoint/2010/main" val="11244868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A2BDE4-8138-3F7B-8A2C-C6A4698235F0}"/>
              </a:ext>
            </a:extLst>
          </p:cNvPr>
          <p:cNvSpPr txBox="1"/>
          <p:nvPr/>
        </p:nvSpPr>
        <p:spPr>
          <a:xfrm>
            <a:off x="-85061" y="2583710"/>
            <a:ext cx="5642025" cy="4274290"/>
          </a:xfrm>
          <a:prstGeom prst="rect">
            <a:avLst/>
          </a:prstGeom>
        </p:spPr>
        <p:txBody>
          <a:bodyPr vert="horz" lIns="91440" tIns="45720" rIns="91440" bIns="45720" rtlCol="0" anchor="t" anchorCtr="0">
            <a:normAutofit fontScale="92500" lnSpcReduction="1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“Cursed shall you be when you come in, and cursed shall you be when you go out. </a:t>
            </a:r>
            <a:endParaRPr lang="en-GB" dirty="0"/>
          </a:p>
        </p:txBody>
      </p:sp>
      <p:sp>
        <p:nvSpPr>
          <p:cNvPr id="5" name="TextBox 4">
            <a:extLst>
              <a:ext uri="{FF2B5EF4-FFF2-40B4-BE49-F238E27FC236}">
                <a16:creationId xmlns:a16="http://schemas.microsoft.com/office/drawing/2014/main" id="{69AD8B70-5B3F-2DA1-3C17-553DDC09CE52}"/>
              </a:ext>
            </a:extLst>
          </p:cNvPr>
          <p:cNvSpPr txBox="1"/>
          <p:nvPr/>
        </p:nvSpPr>
        <p:spPr>
          <a:xfrm>
            <a:off x="0" y="-917544"/>
            <a:ext cx="6097772" cy="4154984"/>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err="1"/>
              <a:t>Deut</a:t>
            </a:r>
            <a:r>
              <a:rPr lang="en-US" dirty="0"/>
              <a:t> 28:15-20 </a:t>
            </a:r>
            <a:endParaRPr lang="en-GB" dirty="0"/>
          </a:p>
        </p:txBody>
      </p:sp>
      <p:pic>
        <p:nvPicPr>
          <p:cNvPr id="6" name="Picture 5">
            <a:extLst>
              <a:ext uri="{FF2B5EF4-FFF2-40B4-BE49-F238E27FC236}">
                <a16:creationId xmlns:a16="http://schemas.microsoft.com/office/drawing/2014/main" id="{D38AABB3-3EB8-1448-00AE-492121161139}"/>
              </a:ext>
            </a:extLst>
          </p:cNvPr>
          <p:cNvPicPr>
            <a:picLocks noChangeAspect="1"/>
          </p:cNvPicPr>
          <p:nvPr/>
        </p:nvPicPr>
        <p:blipFill>
          <a:blip r:embed="rId2"/>
          <a:srcRect t="15811" b="15811"/>
          <a:stretch/>
        </p:blipFill>
        <p:spPr>
          <a:xfrm>
            <a:off x="5556965" y="0"/>
            <a:ext cx="6686386" cy="6858000"/>
          </a:xfrm>
          <a:prstGeom prst="rect">
            <a:avLst/>
          </a:prstGeom>
          <a:noFill/>
        </p:spPr>
      </p:pic>
    </p:spTree>
    <p:extLst>
      <p:ext uri="{BB962C8B-B14F-4D97-AF65-F5344CB8AC3E}">
        <p14:creationId xmlns:p14="http://schemas.microsoft.com/office/powerpoint/2010/main" val="35044486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4FA287-B410-D00E-6B62-147F4530B8E8}"/>
              </a:ext>
            </a:extLst>
          </p:cNvPr>
          <p:cNvSpPr txBox="1"/>
          <p:nvPr/>
        </p:nvSpPr>
        <p:spPr>
          <a:xfrm>
            <a:off x="1" y="2470010"/>
            <a:ext cx="5334000" cy="4387990"/>
          </a:xfrm>
          <a:prstGeom prst="rect">
            <a:avLst/>
          </a:prstGeom>
        </p:spPr>
        <p:txBody>
          <a:bodyPr vert="horz" lIns="91440" tIns="45720" rIns="91440" bIns="45720" rtlCol="0" anchor="t" anchorCtr="0">
            <a:normAutofit fontScale="775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The Lord will bring a nation against you from afar, from the end of the earth, as swift as the eagle flies, a nation whose language you will not understand</a:t>
            </a:r>
          </a:p>
        </p:txBody>
      </p:sp>
      <p:sp>
        <p:nvSpPr>
          <p:cNvPr id="5" name="TextBox 4">
            <a:extLst>
              <a:ext uri="{FF2B5EF4-FFF2-40B4-BE49-F238E27FC236}">
                <a16:creationId xmlns:a16="http://schemas.microsoft.com/office/drawing/2014/main" id="{65AAD061-0C95-82C6-AC9A-0BA89D792E6B}"/>
              </a:ext>
            </a:extLst>
          </p:cNvPr>
          <p:cNvSpPr txBox="1"/>
          <p:nvPr/>
        </p:nvSpPr>
        <p:spPr>
          <a:xfrm>
            <a:off x="-381885" y="-165378"/>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err="1"/>
              <a:t>Deut</a:t>
            </a:r>
            <a:endParaRPr lang="en-US" dirty="0"/>
          </a:p>
          <a:p>
            <a:r>
              <a:rPr lang="en-US" dirty="0"/>
              <a:t>28:49 </a:t>
            </a:r>
            <a:endParaRPr lang="en-GB" dirty="0"/>
          </a:p>
        </p:txBody>
      </p:sp>
      <p:pic>
        <p:nvPicPr>
          <p:cNvPr id="6" name="Picture 5">
            <a:extLst>
              <a:ext uri="{FF2B5EF4-FFF2-40B4-BE49-F238E27FC236}">
                <a16:creationId xmlns:a16="http://schemas.microsoft.com/office/drawing/2014/main" id="{42169E11-9448-24E2-01ED-955E50891FCB}"/>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6939942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80805FE-91CE-1572-9678-CEC5C445D4FE}"/>
              </a:ext>
            </a:extLst>
          </p:cNvPr>
          <p:cNvSpPr txBox="1"/>
          <p:nvPr/>
        </p:nvSpPr>
        <p:spPr>
          <a:xfrm>
            <a:off x="94088" y="2870790"/>
            <a:ext cx="5350833" cy="3987210"/>
          </a:xfrm>
          <a:prstGeom prst="rect">
            <a:avLst/>
          </a:prstGeom>
        </p:spPr>
        <p:txBody>
          <a:bodyPr vert="horz" lIns="91440" tIns="45720" rIns="91440" bIns="45720" rtlCol="0" anchor="t" anchorCtr="0">
            <a:normAutofit fontScale="775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My vineyard: I will take away its hedge, and it shall be burned; And break down its wall, and it shall be trampled down.</a:t>
            </a:r>
            <a:endParaRPr lang="en-GB" dirty="0"/>
          </a:p>
        </p:txBody>
      </p:sp>
      <p:sp>
        <p:nvSpPr>
          <p:cNvPr id="5" name="TextBox 4">
            <a:extLst>
              <a:ext uri="{FF2B5EF4-FFF2-40B4-BE49-F238E27FC236}">
                <a16:creationId xmlns:a16="http://schemas.microsoft.com/office/drawing/2014/main" id="{EBB9C2FE-7BDE-4AFB-BE02-7EE2B3AF504B}"/>
              </a:ext>
            </a:extLst>
          </p:cNvPr>
          <p:cNvSpPr txBox="1"/>
          <p:nvPr/>
        </p:nvSpPr>
        <p:spPr>
          <a:xfrm>
            <a:off x="-332267" y="-81162"/>
            <a:ext cx="5350834"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Isaiah 5:1-5 </a:t>
            </a:r>
            <a:endParaRPr lang="en-GB" dirty="0"/>
          </a:p>
        </p:txBody>
      </p:sp>
      <p:pic>
        <p:nvPicPr>
          <p:cNvPr id="6" name="Picture 5">
            <a:extLst>
              <a:ext uri="{FF2B5EF4-FFF2-40B4-BE49-F238E27FC236}">
                <a16:creationId xmlns:a16="http://schemas.microsoft.com/office/drawing/2014/main" id="{0C789E29-810F-B103-B051-21D3EB67A418}"/>
              </a:ext>
            </a:extLst>
          </p:cNvPr>
          <p:cNvPicPr>
            <a:picLocks noChangeAspect="1"/>
          </p:cNvPicPr>
          <p:nvPr/>
        </p:nvPicPr>
        <p:blipFill>
          <a:blip r:embed="rId2"/>
          <a:stretch>
            <a:fillRect/>
          </a:stretch>
        </p:blipFill>
        <p:spPr>
          <a:xfrm>
            <a:off x="5334000" y="0"/>
            <a:ext cx="6858000" cy="6858000"/>
          </a:xfrm>
          <a:prstGeom prst="rect">
            <a:avLst/>
          </a:prstGeom>
        </p:spPr>
      </p:pic>
    </p:spTree>
    <p:extLst>
      <p:ext uri="{BB962C8B-B14F-4D97-AF65-F5344CB8AC3E}">
        <p14:creationId xmlns:p14="http://schemas.microsoft.com/office/powerpoint/2010/main" val="4127758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7A9F982-1C8D-F5BA-95CE-777B81D22A39}"/>
              </a:ext>
            </a:extLst>
          </p:cNvPr>
          <p:cNvSpPr txBox="1"/>
          <p:nvPr/>
        </p:nvSpPr>
        <p:spPr>
          <a:xfrm>
            <a:off x="234559" y="978196"/>
            <a:ext cx="5252484" cy="3179135"/>
          </a:xfrm>
          <a:prstGeom prst="rect">
            <a:avLst/>
          </a:prstGeom>
        </p:spPr>
        <p:txBody>
          <a:bodyPr vert="horz" lIns="91440" tIns="45720" rIns="91440" bIns="45720" rtlCol="0" anchor="t" anchorCtr="0">
            <a:normAutofit fontScale="550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 </a:t>
            </a:r>
            <a:endParaRPr lang="en-GB" dirty="0"/>
          </a:p>
          <a:p>
            <a:r>
              <a:rPr lang="en-US" dirty="0"/>
              <a:t>Remember that the Lord had His disciples with Him.</a:t>
            </a:r>
            <a:endParaRPr lang="en-GB" dirty="0"/>
          </a:p>
          <a:p>
            <a:r>
              <a:rPr lang="en-US" dirty="0"/>
              <a:t>The Lord wants to use this to teach them something.</a:t>
            </a:r>
            <a:endParaRPr lang="en-GB" dirty="0"/>
          </a:p>
          <a:p>
            <a:r>
              <a:rPr lang="en-US" dirty="0"/>
              <a:t> </a:t>
            </a:r>
            <a:endParaRPr lang="en-GB" dirty="0"/>
          </a:p>
        </p:txBody>
      </p:sp>
      <p:pic>
        <p:nvPicPr>
          <p:cNvPr id="4" name="Picture 3">
            <a:extLst>
              <a:ext uri="{FF2B5EF4-FFF2-40B4-BE49-F238E27FC236}">
                <a16:creationId xmlns:a16="http://schemas.microsoft.com/office/drawing/2014/main" id="{EDAC0191-792F-DDF2-16F3-3244E3767A3B}"/>
              </a:ext>
            </a:extLst>
          </p:cNvPr>
          <p:cNvPicPr>
            <a:picLocks noChangeAspect="1"/>
          </p:cNvPicPr>
          <p:nvPr/>
        </p:nvPicPr>
        <p:blipFill>
          <a:blip r:embed="rId2"/>
          <a:stretch>
            <a:fillRect/>
          </a:stretch>
        </p:blipFill>
        <p:spPr>
          <a:xfrm>
            <a:off x="5741580" y="0"/>
            <a:ext cx="6450419" cy="6858000"/>
          </a:xfrm>
          <a:prstGeom prst="rect">
            <a:avLst/>
          </a:prstGeom>
        </p:spPr>
      </p:pic>
      <p:sp>
        <p:nvSpPr>
          <p:cNvPr id="6" name="TextBox 5">
            <a:extLst>
              <a:ext uri="{FF2B5EF4-FFF2-40B4-BE49-F238E27FC236}">
                <a16:creationId xmlns:a16="http://schemas.microsoft.com/office/drawing/2014/main" id="{F5F0B086-5726-8FF0-DF4A-B99AC6DB2FE9}"/>
              </a:ext>
            </a:extLst>
          </p:cNvPr>
          <p:cNvSpPr txBox="1"/>
          <p:nvPr/>
        </p:nvSpPr>
        <p:spPr>
          <a:xfrm>
            <a:off x="-19979" y="2435279"/>
            <a:ext cx="6097772" cy="5509200"/>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sz="6000" dirty="0"/>
              <a:t>Profession without reality is cursed. </a:t>
            </a:r>
            <a:endParaRPr lang="en-GB" sz="6000" dirty="0"/>
          </a:p>
        </p:txBody>
      </p:sp>
      <p:sp>
        <p:nvSpPr>
          <p:cNvPr id="8" name="TextBox 7">
            <a:extLst>
              <a:ext uri="{FF2B5EF4-FFF2-40B4-BE49-F238E27FC236}">
                <a16:creationId xmlns:a16="http://schemas.microsoft.com/office/drawing/2014/main" id="{C4DF88C0-BAC7-CD66-5B78-687068D1B1DF}"/>
              </a:ext>
            </a:extLst>
          </p:cNvPr>
          <p:cNvSpPr txBox="1"/>
          <p:nvPr/>
        </p:nvSpPr>
        <p:spPr>
          <a:xfrm>
            <a:off x="-19979" y="77896"/>
            <a:ext cx="6166882" cy="1015663"/>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6000" b="1"/>
            </a:lvl1pPr>
          </a:lstStyle>
          <a:p>
            <a:r>
              <a:rPr lang="en-US" dirty="0"/>
              <a:t>The Principle</a:t>
            </a:r>
            <a:endParaRPr lang="en-GB" dirty="0"/>
          </a:p>
        </p:txBody>
      </p:sp>
    </p:spTree>
    <p:extLst>
      <p:ext uri="{BB962C8B-B14F-4D97-AF65-F5344CB8AC3E}">
        <p14:creationId xmlns:p14="http://schemas.microsoft.com/office/powerpoint/2010/main" val="18380020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08C45-FDD1-4AD6-CD8D-D0561447A7CD}"/>
              </a:ext>
            </a:extLst>
          </p:cNvPr>
          <p:cNvSpPr txBox="1"/>
          <p:nvPr/>
        </p:nvSpPr>
        <p:spPr>
          <a:xfrm>
            <a:off x="-67659" y="2445488"/>
            <a:ext cx="5642024" cy="5369441"/>
          </a:xfrm>
          <a:prstGeom prst="rect">
            <a:avLst/>
          </a:prstGeom>
        </p:spPr>
        <p:txBody>
          <a:bodyPr vert="horz" lIns="91440" tIns="45720" rIns="91440" bIns="45720" rtlCol="0" anchor="t" anchorCtr="0">
            <a:normAutofit fontScale="550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So Jesus answered and said to them, “Assuredly, I say to you, if you have faith and do not doubt, you will not only do what was done to the fig tree, but also if you say to this mountain, ‘Be removed and be cast into the sea,’ it will be done. 22 And whatever things you ask in prayer, believing, you will receive.”</a:t>
            </a:r>
          </a:p>
        </p:txBody>
      </p:sp>
      <p:sp>
        <p:nvSpPr>
          <p:cNvPr id="4" name="Title 1">
            <a:extLst>
              <a:ext uri="{FF2B5EF4-FFF2-40B4-BE49-F238E27FC236}">
                <a16:creationId xmlns:a16="http://schemas.microsoft.com/office/drawing/2014/main" id="{69E8FACF-C86F-075B-1A87-5C05065D2419}"/>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21:21-22</a:t>
            </a:r>
          </a:p>
        </p:txBody>
      </p:sp>
      <p:pic>
        <p:nvPicPr>
          <p:cNvPr id="5" name="Picture 4">
            <a:extLst>
              <a:ext uri="{FF2B5EF4-FFF2-40B4-BE49-F238E27FC236}">
                <a16:creationId xmlns:a16="http://schemas.microsoft.com/office/drawing/2014/main" id="{AE37B106-97DA-C662-4AA2-C2EF6ED15BA9}"/>
              </a:ext>
            </a:extLst>
          </p:cNvPr>
          <p:cNvPicPr>
            <a:picLocks noChangeAspect="1"/>
          </p:cNvPicPr>
          <p:nvPr/>
        </p:nvPicPr>
        <p:blipFill>
          <a:blip r:embed="rId2"/>
          <a:srcRect l="10586" r="14498"/>
          <a:stretch/>
        </p:blipFill>
        <p:spPr>
          <a:xfrm>
            <a:off x="5556964" y="0"/>
            <a:ext cx="6635036" cy="6858000"/>
          </a:xfrm>
          <a:prstGeom prst="rect">
            <a:avLst/>
          </a:prstGeom>
        </p:spPr>
      </p:pic>
    </p:spTree>
    <p:extLst>
      <p:ext uri="{BB962C8B-B14F-4D97-AF65-F5344CB8AC3E}">
        <p14:creationId xmlns:p14="http://schemas.microsoft.com/office/powerpoint/2010/main" val="287912201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6016B5-7A51-455E-4FEC-099B1BD7213E}"/>
              </a:ext>
            </a:extLst>
          </p:cNvPr>
          <p:cNvSpPr txBox="1"/>
          <p:nvPr/>
        </p:nvSpPr>
        <p:spPr>
          <a:xfrm>
            <a:off x="93920" y="2385309"/>
            <a:ext cx="5349950" cy="4345314"/>
          </a:xfrm>
          <a:prstGeom prst="rect">
            <a:avLst/>
          </a:prstGeom>
        </p:spPr>
        <p:txBody>
          <a:bodyPr vert="horz" lIns="91440" tIns="45720" rIns="91440" bIns="45720" rtlCol="0" anchor="t" anchorCtr="0">
            <a:normAutofit fontScale="62500" lnSpcReduction="20000"/>
          </a:bodyPr>
          <a:lstStyle>
            <a:defPPr rtl="0">
              <a:defRPr lang="en-us"/>
            </a:defPPr>
            <a:lvl1pPr algn="ctr">
              <a:lnSpc>
                <a:spcPct val="115000"/>
              </a:lnSpc>
              <a:spcAft>
                <a:spcPts val="1000"/>
              </a:spcAft>
              <a:defRPr sz="72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And when the disciples saw it, they marvelled, saying, “How did the fig tree wither away so soon?”</a:t>
            </a:r>
          </a:p>
        </p:txBody>
      </p:sp>
      <p:sp>
        <p:nvSpPr>
          <p:cNvPr id="4" name="Title 1">
            <a:extLst>
              <a:ext uri="{FF2B5EF4-FFF2-40B4-BE49-F238E27FC236}">
                <a16:creationId xmlns:a16="http://schemas.microsoft.com/office/drawing/2014/main" id="{9C5BDFDE-A79B-20B8-DE19-C13BEA0B9AD1}"/>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21:20</a:t>
            </a:r>
          </a:p>
        </p:txBody>
      </p:sp>
      <p:pic>
        <p:nvPicPr>
          <p:cNvPr id="5" name="Picture 4">
            <a:extLst>
              <a:ext uri="{FF2B5EF4-FFF2-40B4-BE49-F238E27FC236}">
                <a16:creationId xmlns:a16="http://schemas.microsoft.com/office/drawing/2014/main" id="{A2D256A4-75CC-2FED-199D-62251F37C923}"/>
              </a:ext>
            </a:extLst>
          </p:cNvPr>
          <p:cNvPicPr>
            <a:picLocks noChangeAspect="1"/>
          </p:cNvPicPr>
          <p:nvPr/>
        </p:nvPicPr>
        <p:blipFill>
          <a:blip r:embed="rId2"/>
          <a:srcRect l="19327" t="15659" r="23515"/>
          <a:stretch/>
        </p:blipFill>
        <p:spPr>
          <a:xfrm>
            <a:off x="5556964" y="-85060"/>
            <a:ext cx="6686386" cy="6943060"/>
          </a:xfrm>
          <a:prstGeom prst="rect">
            <a:avLst/>
          </a:prstGeom>
          <a:noFill/>
        </p:spPr>
      </p:pic>
    </p:spTree>
    <p:extLst>
      <p:ext uri="{BB962C8B-B14F-4D97-AF65-F5344CB8AC3E}">
        <p14:creationId xmlns:p14="http://schemas.microsoft.com/office/powerpoint/2010/main" val="34177819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62F052-C9C8-9885-C475-E0BE71792745}"/>
              </a:ext>
            </a:extLst>
          </p:cNvPr>
          <p:cNvPicPr>
            <a:picLocks noChangeAspect="1"/>
          </p:cNvPicPr>
          <p:nvPr/>
        </p:nvPicPr>
        <p:blipFill>
          <a:blip r:embed="rId2"/>
          <a:srcRect t="19457" r="2" b="13236"/>
          <a:stretch/>
        </p:blipFill>
        <p:spPr>
          <a:xfrm>
            <a:off x="-1" y="1488964"/>
            <a:ext cx="12280605" cy="5369036"/>
          </a:xfrm>
          <a:prstGeom prst="rect">
            <a:avLst/>
          </a:prstGeom>
          <a:noFill/>
        </p:spPr>
      </p:pic>
      <p:sp>
        <p:nvSpPr>
          <p:cNvPr id="3" name="TextBox 2">
            <a:extLst>
              <a:ext uri="{FF2B5EF4-FFF2-40B4-BE49-F238E27FC236}">
                <a16:creationId xmlns:a16="http://schemas.microsoft.com/office/drawing/2014/main" id="{98D5250D-F997-7D9B-0DB9-6A9DF9B903E2}"/>
              </a:ext>
            </a:extLst>
          </p:cNvPr>
          <p:cNvSpPr txBox="1"/>
          <p:nvPr/>
        </p:nvSpPr>
        <p:spPr>
          <a:xfrm>
            <a:off x="0" y="0"/>
            <a:ext cx="12192001" cy="1839433"/>
          </a:xfrm>
          <a:prstGeom prst="rect">
            <a:avLst/>
          </a:prstGeom>
        </p:spPr>
        <p:txBody>
          <a:bodyPr vert="horz" lIns="91440" tIns="45720" rIns="91440" bIns="45720" rtlCol="0" anchor="ctr">
            <a:normAutofit fontScale="92500" lnSpcReduction="10000"/>
          </a:bodyPr>
          <a:lstStyle/>
          <a:p>
            <a:pPr algn="ctr">
              <a:lnSpc>
                <a:spcPct val="90000"/>
              </a:lnSpc>
              <a:spcBef>
                <a:spcPct val="0"/>
              </a:spcBef>
              <a:spcAft>
                <a:spcPts val="1000"/>
              </a:spcAft>
            </a:pPr>
            <a:r>
              <a:rPr lang="en-GB" sz="4800" b="1" kern="1200" dirty="0">
                <a:effectLst/>
                <a:latin typeface="+mj-lt"/>
                <a:ea typeface="+mj-ea"/>
                <a:cs typeface="+mj-cs"/>
              </a:rPr>
              <a:t>Rooting up mountains became a metaphor for dealing with difficulty, dealing with impossible situations.</a:t>
            </a:r>
          </a:p>
        </p:txBody>
      </p:sp>
    </p:spTree>
    <p:extLst>
      <p:ext uri="{BB962C8B-B14F-4D97-AF65-F5344CB8AC3E}">
        <p14:creationId xmlns:p14="http://schemas.microsoft.com/office/powerpoint/2010/main" val="28011896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03D10E7-2174-0F5B-C051-FBF136C08E97}"/>
              </a:ext>
            </a:extLst>
          </p:cNvPr>
          <p:cNvSpPr txBox="1"/>
          <p:nvPr/>
        </p:nvSpPr>
        <p:spPr>
          <a:xfrm>
            <a:off x="-1772" y="2568253"/>
            <a:ext cx="6097772" cy="4289747"/>
          </a:xfrm>
          <a:prstGeom prst="rect">
            <a:avLst/>
          </a:prstGeom>
        </p:spPr>
        <p:txBody>
          <a:bodyPr vert="horz" lIns="91440" tIns="45720" rIns="91440" bIns="45720" rtlCol="0" anchor="t" anchorCtr="0">
            <a:normAutofit fontScale="55000" lnSpcReduction="20000"/>
          </a:bodyPr>
          <a:lstStyle>
            <a:defPPr rtl="0">
              <a:defRPr lang="en-us"/>
            </a:defPPr>
            <a:lvl1pPr algn="ctr">
              <a:lnSpc>
                <a:spcPct val="115000"/>
              </a:lnSpc>
              <a:spcAft>
                <a:spcPts val="1000"/>
              </a:spcAft>
              <a:defRPr sz="7200" i="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 </a:t>
            </a:r>
            <a:r>
              <a:rPr lang="en-GB" dirty="0"/>
              <a:t>“Most assuredly, I say to you, he who believes in Me, the works that I do he will do also; and greater works than these he will do, because I go to My Father. </a:t>
            </a:r>
          </a:p>
        </p:txBody>
      </p:sp>
      <p:sp>
        <p:nvSpPr>
          <p:cNvPr id="5" name="TextBox 4">
            <a:extLst>
              <a:ext uri="{FF2B5EF4-FFF2-40B4-BE49-F238E27FC236}">
                <a16:creationId xmlns:a16="http://schemas.microsoft.com/office/drawing/2014/main" id="{8929DC63-3ADA-7085-120C-AA818B7DA6A4}"/>
              </a:ext>
            </a:extLst>
          </p:cNvPr>
          <p:cNvSpPr txBox="1"/>
          <p:nvPr/>
        </p:nvSpPr>
        <p:spPr>
          <a:xfrm>
            <a:off x="-449226" y="-232514"/>
            <a:ext cx="6097772" cy="2800767"/>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a:t>John 14:12</a:t>
            </a:r>
            <a:endParaRPr lang="en-GB" dirty="0"/>
          </a:p>
        </p:txBody>
      </p:sp>
      <p:pic>
        <p:nvPicPr>
          <p:cNvPr id="6" name="Picture 5">
            <a:extLst>
              <a:ext uri="{FF2B5EF4-FFF2-40B4-BE49-F238E27FC236}">
                <a16:creationId xmlns:a16="http://schemas.microsoft.com/office/drawing/2014/main" id="{947B558A-C817-CB33-08F4-A23BA29FA19E}"/>
              </a:ext>
            </a:extLst>
          </p:cNvPr>
          <p:cNvPicPr>
            <a:picLocks noChangeAspect="1"/>
          </p:cNvPicPr>
          <p:nvPr/>
        </p:nvPicPr>
        <p:blipFill>
          <a:blip r:embed="rId2"/>
          <a:srcRect l="-3754" r="49584"/>
          <a:stretch/>
        </p:blipFill>
        <p:spPr>
          <a:xfrm>
            <a:off x="5491118" y="-42530"/>
            <a:ext cx="6686386" cy="6943060"/>
          </a:xfrm>
          <a:prstGeom prst="rect">
            <a:avLst/>
          </a:prstGeom>
          <a:noFill/>
        </p:spPr>
      </p:pic>
    </p:spTree>
    <p:extLst>
      <p:ext uri="{BB962C8B-B14F-4D97-AF65-F5344CB8AC3E}">
        <p14:creationId xmlns:p14="http://schemas.microsoft.com/office/powerpoint/2010/main" val="42744049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08C45-FDD1-4AD6-CD8D-D0561447A7CD}"/>
              </a:ext>
            </a:extLst>
          </p:cNvPr>
          <p:cNvSpPr txBox="1"/>
          <p:nvPr/>
        </p:nvSpPr>
        <p:spPr>
          <a:xfrm>
            <a:off x="0" y="2257930"/>
            <a:ext cx="5642024" cy="5369441"/>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US" sz="5400" dirty="0">
                <a:effectLst/>
                <a:latin typeface="Calibri" panose="020F0502020204030204" pitchFamily="34" charset="0"/>
                <a:ea typeface="Calibri" panose="020F0502020204030204" pitchFamily="34" charset="0"/>
                <a:cs typeface="Latha" panose="020B0604020202020204" pitchFamily="34" charset="0"/>
              </a:rPr>
              <a:t>“</a:t>
            </a:r>
            <a:r>
              <a:rPr lang="en-US" sz="5400" i="1" dirty="0">
                <a:effectLst/>
                <a:latin typeface="Calibri" panose="020F0502020204030204" pitchFamily="34" charset="0"/>
                <a:ea typeface="Calibri" panose="020F0502020204030204" pitchFamily="34" charset="0"/>
                <a:cs typeface="Latha" panose="020B0604020202020204" pitchFamily="34" charset="0"/>
              </a:rPr>
              <a:t>All things whatever you shall ask in prayer believing you shall receive.”</a:t>
            </a:r>
            <a:endParaRPr lang="en-GB" dirty="0"/>
          </a:p>
        </p:txBody>
      </p:sp>
      <p:sp>
        <p:nvSpPr>
          <p:cNvPr id="4" name="Title 1">
            <a:extLst>
              <a:ext uri="{FF2B5EF4-FFF2-40B4-BE49-F238E27FC236}">
                <a16:creationId xmlns:a16="http://schemas.microsoft.com/office/drawing/2014/main" id="{69E8FACF-C86F-075B-1A87-5C05065D2419}"/>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21:22</a:t>
            </a:r>
          </a:p>
        </p:txBody>
      </p:sp>
      <p:pic>
        <p:nvPicPr>
          <p:cNvPr id="5" name="Picture 4">
            <a:extLst>
              <a:ext uri="{FF2B5EF4-FFF2-40B4-BE49-F238E27FC236}">
                <a16:creationId xmlns:a16="http://schemas.microsoft.com/office/drawing/2014/main" id="{AE37B106-97DA-C662-4AA2-C2EF6ED15BA9}"/>
              </a:ext>
            </a:extLst>
          </p:cNvPr>
          <p:cNvPicPr>
            <a:picLocks noChangeAspect="1"/>
          </p:cNvPicPr>
          <p:nvPr/>
        </p:nvPicPr>
        <p:blipFill>
          <a:blip r:embed="rId2"/>
          <a:srcRect l="27174" t="1857" r="12982" b="-1857"/>
          <a:stretch/>
        </p:blipFill>
        <p:spPr>
          <a:xfrm>
            <a:off x="5556964" y="0"/>
            <a:ext cx="6635036" cy="6858000"/>
          </a:xfrm>
          <a:prstGeom prst="rect">
            <a:avLst/>
          </a:prstGeom>
        </p:spPr>
      </p:pic>
    </p:spTree>
    <p:extLst>
      <p:ext uri="{BB962C8B-B14F-4D97-AF65-F5344CB8AC3E}">
        <p14:creationId xmlns:p14="http://schemas.microsoft.com/office/powerpoint/2010/main" val="24962505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08C45-FDD1-4AD6-CD8D-D0561447A7CD}"/>
              </a:ext>
            </a:extLst>
          </p:cNvPr>
          <p:cNvSpPr txBox="1"/>
          <p:nvPr/>
        </p:nvSpPr>
        <p:spPr>
          <a:xfrm>
            <a:off x="-1" y="2477385"/>
            <a:ext cx="5512661" cy="4476307"/>
          </a:xfrm>
          <a:prstGeom prst="rect">
            <a:avLst/>
          </a:prstGeom>
        </p:spPr>
        <p:txBody>
          <a:bodyPr vert="horz" lIns="91440" tIns="45720" rIns="91440" bIns="45720" rtlCol="0" anchor="t" anchorCtr="0">
            <a:normAutofit fontScale="850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sz="5400" i="1" dirty="0">
                <a:effectLst/>
                <a:latin typeface="Calibri" panose="020F0502020204030204" pitchFamily="34" charset="0"/>
                <a:ea typeface="Calibri" panose="020F0502020204030204" pitchFamily="34" charset="0"/>
                <a:cs typeface="Latha" panose="020B0604020202020204" pitchFamily="34" charset="0"/>
              </a:rPr>
              <a:t> if you have faith and do not doubt, you will not only do what was done to the fig tree, but also if you say to this mountain</a:t>
            </a:r>
            <a:endParaRPr lang="en-GB" dirty="0"/>
          </a:p>
        </p:txBody>
      </p:sp>
      <p:sp>
        <p:nvSpPr>
          <p:cNvPr id="4" name="Title 1">
            <a:extLst>
              <a:ext uri="{FF2B5EF4-FFF2-40B4-BE49-F238E27FC236}">
                <a16:creationId xmlns:a16="http://schemas.microsoft.com/office/drawing/2014/main" id="{69E8FACF-C86F-075B-1A87-5C05065D2419}"/>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21:21-22</a:t>
            </a:r>
          </a:p>
        </p:txBody>
      </p:sp>
      <p:pic>
        <p:nvPicPr>
          <p:cNvPr id="5" name="Picture 4">
            <a:extLst>
              <a:ext uri="{FF2B5EF4-FFF2-40B4-BE49-F238E27FC236}">
                <a16:creationId xmlns:a16="http://schemas.microsoft.com/office/drawing/2014/main" id="{AE37B106-97DA-C662-4AA2-C2EF6ED15BA9}"/>
              </a:ext>
            </a:extLst>
          </p:cNvPr>
          <p:cNvPicPr>
            <a:picLocks noChangeAspect="1"/>
          </p:cNvPicPr>
          <p:nvPr/>
        </p:nvPicPr>
        <p:blipFill>
          <a:blip r:embed="rId2"/>
          <a:srcRect l="1626" r="1626"/>
          <a:stretch/>
        </p:blipFill>
        <p:spPr>
          <a:xfrm>
            <a:off x="5556964" y="0"/>
            <a:ext cx="6635036" cy="6858000"/>
          </a:xfrm>
          <a:prstGeom prst="rect">
            <a:avLst/>
          </a:prstGeom>
        </p:spPr>
      </p:pic>
    </p:spTree>
    <p:extLst>
      <p:ext uri="{BB962C8B-B14F-4D97-AF65-F5344CB8AC3E}">
        <p14:creationId xmlns:p14="http://schemas.microsoft.com/office/powerpoint/2010/main" val="218023489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C6770F-F066-1609-A68D-B972E011887C}"/>
              </a:ext>
            </a:extLst>
          </p:cNvPr>
          <p:cNvSpPr txBox="1"/>
          <p:nvPr/>
        </p:nvSpPr>
        <p:spPr>
          <a:xfrm>
            <a:off x="-1329070" y="610095"/>
            <a:ext cx="7147485" cy="4125433"/>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US" sz="6000" dirty="0"/>
              <a:t> </a:t>
            </a:r>
            <a:endParaRPr lang="en-GB" sz="6000" dirty="0"/>
          </a:p>
          <a:p>
            <a:r>
              <a:rPr lang="en-US" sz="6000" dirty="0"/>
              <a:t>by prayer. </a:t>
            </a:r>
            <a:endParaRPr lang="en-GB" sz="6000" dirty="0"/>
          </a:p>
        </p:txBody>
      </p:sp>
      <p:pic>
        <p:nvPicPr>
          <p:cNvPr id="5" name="Picture 4">
            <a:extLst>
              <a:ext uri="{FF2B5EF4-FFF2-40B4-BE49-F238E27FC236}">
                <a16:creationId xmlns:a16="http://schemas.microsoft.com/office/drawing/2014/main" id="{F3066596-2556-7B2D-0E5A-2F03A9CC3AB3}"/>
              </a:ext>
            </a:extLst>
          </p:cNvPr>
          <p:cNvPicPr>
            <a:picLocks noChangeAspect="1"/>
          </p:cNvPicPr>
          <p:nvPr/>
        </p:nvPicPr>
        <p:blipFill>
          <a:blip r:embed="rId2"/>
          <a:srcRect l="18867" r="18867"/>
          <a:stretch/>
        </p:blipFill>
        <p:spPr>
          <a:xfrm>
            <a:off x="5556964" y="0"/>
            <a:ext cx="6635036" cy="6858000"/>
          </a:xfrm>
          <a:prstGeom prst="rect">
            <a:avLst/>
          </a:prstGeom>
        </p:spPr>
      </p:pic>
      <p:sp>
        <p:nvSpPr>
          <p:cNvPr id="7" name="TextBox 6">
            <a:extLst>
              <a:ext uri="{FF2B5EF4-FFF2-40B4-BE49-F238E27FC236}">
                <a16:creationId xmlns:a16="http://schemas.microsoft.com/office/drawing/2014/main" id="{235D9D8B-4D68-D7B8-3F85-2F57DCDAA87A}"/>
              </a:ext>
            </a:extLst>
          </p:cNvPr>
          <p:cNvSpPr txBox="1"/>
          <p:nvPr/>
        </p:nvSpPr>
        <p:spPr>
          <a:xfrm>
            <a:off x="-540808" y="0"/>
            <a:ext cx="6097772" cy="1446550"/>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a:t>Petition</a:t>
            </a:r>
            <a:endParaRPr lang="en-GB" dirty="0"/>
          </a:p>
        </p:txBody>
      </p:sp>
      <p:sp>
        <p:nvSpPr>
          <p:cNvPr id="8" name="Title 1">
            <a:extLst>
              <a:ext uri="{FF2B5EF4-FFF2-40B4-BE49-F238E27FC236}">
                <a16:creationId xmlns:a16="http://schemas.microsoft.com/office/drawing/2014/main" id="{8E7485FA-4031-5C22-88CF-63970A1ADB61}"/>
              </a:ext>
            </a:extLst>
          </p:cNvPr>
          <p:cNvSpPr>
            <a:spLocks noGrp="1"/>
          </p:cNvSpPr>
          <p:nvPr>
            <p:ph type="title"/>
          </p:nvPr>
        </p:nvSpPr>
        <p:spPr>
          <a:xfrm>
            <a:off x="0" y="4507992"/>
            <a:ext cx="5463044" cy="2130552"/>
          </a:xfrm>
        </p:spPr>
        <p:txBody>
          <a:bodyPr vert="horz" lIns="91440" tIns="45720" rIns="91440" bIns="45720" rtlCol="0" anchor="ctr">
            <a:noAutofit/>
          </a:bodyPr>
          <a:lstStyle/>
          <a:p>
            <a:pPr algn="ctr"/>
            <a:r>
              <a:rPr lang="en-GB" sz="8800" b="1" dirty="0">
                <a:latin typeface="+mn-lt"/>
                <a:ea typeface="+mn-ea"/>
                <a:cs typeface="+mn-cs"/>
              </a:rPr>
              <a:t>Matthew 21:22</a:t>
            </a:r>
          </a:p>
        </p:txBody>
      </p:sp>
    </p:spTree>
    <p:extLst>
      <p:ext uri="{BB962C8B-B14F-4D97-AF65-F5344CB8AC3E}">
        <p14:creationId xmlns:p14="http://schemas.microsoft.com/office/powerpoint/2010/main" val="2769895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481E87-263A-990D-0451-948DBC94E76D}"/>
              </a:ext>
            </a:extLst>
          </p:cNvPr>
          <p:cNvSpPr txBox="1"/>
          <p:nvPr/>
        </p:nvSpPr>
        <p:spPr>
          <a:xfrm>
            <a:off x="231510" y="2445365"/>
            <a:ext cx="5052871" cy="4814460"/>
          </a:xfrm>
          <a:prstGeom prst="rect">
            <a:avLst/>
          </a:prstGeom>
        </p:spPr>
        <p:txBody>
          <a:bodyPr vert="horz" lIns="91440" tIns="45720" rIns="91440" bIns="45720" rtlCol="0" anchor="t" anchorCtr="0">
            <a:normAutofit fontScale="925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You ask and do not receive, because you ask amiss, that you may spend it on your pleasures.</a:t>
            </a:r>
          </a:p>
        </p:txBody>
      </p:sp>
      <p:sp>
        <p:nvSpPr>
          <p:cNvPr id="5" name="TextBox 4">
            <a:extLst>
              <a:ext uri="{FF2B5EF4-FFF2-40B4-BE49-F238E27FC236}">
                <a16:creationId xmlns:a16="http://schemas.microsoft.com/office/drawing/2014/main" id="{8ECCFD35-5B25-76AA-16D1-8296892097A9}"/>
              </a:ext>
            </a:extLst>
          </p:cNvPr>
          <p:cNvSpPr txBox="1"/>
          <p:nvPr/>
        </p:nvSpPr>
        <p:spPr>
          <a:xfrm>
            <a:off x="146197" y="558856"/>
            <a:ext cx="5138184" cy="1446550"/>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a:t>James 4:3</a:t>
            </a:r>
            <a:endParaRPr lang="en-GB" dirty="0"/>
          </a:p>
        </p:txBody>
      </p:sp>
      <p:pic>
        <p:nvPicPr>
          <p:cNvPr id="7" name="Picture 6">
            <a:extLst>
              <a:ext uri="{FF2B5EF4-FFF2-40B4-BE49-F238E27FC236}">
                <a16:creationId xmlns:a16="http://schemas.microsoft.com/office/drawing/2014/main" id="{AE184281-B78A-3F85-279C-2BC369C2A9E6}"/>
              </a:ext>
            </a:extLst>
          </p:cNvPr>
          <p:cNvPicPr>
            <a:picLocks noChangeAspect="1"/>
          </p:cNvPicPr>
          <p:nvPr/>
        </p:nvPicPr>
        <p:blipFill>
          <a:blip r:embed="rId2"/>
          <a:srcRect l="16717" t="7141" r="15825" b="-2696"/>
          <a:stretch/>
        </p:blipFill>
        <p:spPr>
          <a:xfrm>
            <a:off x="5284381" y="0"/>
            <a:ext cx="6907619" cy="6858000"/>
          </a:xfrm>
          <a:prstGeom prst="rect">
            <a:avLst/>
          </a:prstGeom>
        </p:spPr>
      </p:pic>
      <p:pic>
        <p:nvPicPr>
          <p:cNvPr id="9" name="Picture 8">
            <a:extLst>
              <a:ext uri="{FF2B5EF4-FFF2-40B4-BE49-F238E27FC236}">
                <a16:creationId xmlns:a16="http://schemas.microsoft.com/office/drawing/2014/main" id="{7BEE307A-4351-78FE-E786-40C17A94D3A7}"/>
              </a:ext>
            </a:extLst>
          </p:cNvPr>
          <p:cNvPicPr>
            <a:picLocks noChangeAspect="1"/>
          </p:cNvPicPr>
          <p:nvPr/>
        </p:nvPicPr>
        <p:blipFill>
          <a:blip r:embed="rId3"/>
          <a:stretch>
            <a:fillRect/>
          </a:stretch>
        </p:blipFill>
        <p:spPr>
          <a:xfrm>
            <a:off x="10301288" y="5580682"/>
            <a:ext cx="1890712" cy="660629"/>
          </a:xfrm>
          <a:prstGeom prst="rect">
            <a:avLst/>
          </a:prstGeom>
        </p:spPr>
      </p:pic>
      <p:pic>
        <p:nvPicPr>
          <p:cNvPr id="13" name="Picture 12">
            <a:extLst>
              <a:ext uri="{FF2B5EF4-FFF2-40B4-BE49-F238E27FC236}">
                <a16:creationId xmlns:a16="http://schemas.microsoft.com/office/drawing/2014/main" id="{3C7CC8AD-1E44-F370-A4E9-E6A8BC94636E}"/>
              </a:ext>
            </a:extLst>
          </p:cNvPr>
          <p:cNvPicPr>
            <a:picLocks noChangeAspect="1"/>
          </p:cNvPicPr>
          <p:nvPr/>
        </p:nvPicPr>
        <p:blipFill>
          <a:blip r:embed="rId4"/>
          <a:stretch>
            <a:fillRect/>
          </a:stretch>
        </p:blipFill>
        <p:spPr>
          <a:xfrm>
            <a:off x="9141224" y="5580682"/>
            <a:ext cx="1160064" cy="660629"/>
          </a:xfrm>
          <a:prstGeom prst="rect">
            <a:avLst/>
          </a:prstGeom>
        </p:spPr>
      </p:pic>
    </p:spTree>
    <p:extLst>
      <p:ext uri="{BB962C8B-B14F-4D97-AF65-F5344CB8AC3E}">
        <p14:creationId xmlns:p14="http://schemas.microsoft.com/office/powerpoint/2010/main" val="14486627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D96164-ED10-DC68-BD50-821F0E0FB745}"/>
              </a:ext>
            </a:extLst>
          </p:cNvPr>
          <p:cNvSpPr txBox="1"/>
          <p:nvPr/>
        </p:nvSpPr>
        <p:spPr>
          <a:xfrm>
            <a:off x="106327" y="2395998"/>
            <a:ext cx="6097772" cy="4802244"/>
          </a:xfrm>
          <a:prstGeom prst="rect">
            <a:avLst/>
          </a:prstGeom>
        </p:spPr>
        <p:txBody>
          <a:bodyPr vert="horz" lIns="91440" tIns="45720" rIns="91440" bIns="45720" rtlCol="0" anchor="t" anchorCtr="0">
            <a:normAutofit fontScale="700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Now this is the confidence that we have in Him, that if we ask anything according to His will, He hears us. 15 And if we know that He hears us, whatever we ask, we know that we have the petitions that we have asked of Him.</a:t>
            </a:r>
          </a:p>
        </p:txBody>
      </p:sp>
      <p:sp>
        <p:nvSpPr>
          <p:cNvPr id="5" name="TextBox 4">
            <a:extLst>
              <a:ext uri="{FF2B5EF4-FFF2-40B4-BE49-F238E27FC236}">
                <a16:creationId xmlns:a16="http://schemas.microsoft.com/office/drawing/2014/main" id="{140BBA5F-DFBD-1C9B-F634-5196405693CD}"/>
              </a:ext>
            </a:extLst>
          </p:cNvPr>
          <p:cNvSpPr txBox="1"/>
          <p:nvPr/>
        </p:nvSpPr>
        <p:spPr>
          <a:xfrm>
            <a:off x="-225942" y="-126187"/>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1 John 5:14 -15</a:t>
            </a:r>
            <a:endParaRPr lang="en-GB" dirty="0"/>
          </a:p>
        </p:txBody>
      </p:sp>
      <p:pic>
        <p:nvPicPr>
          <p:cNvPr id="6" name="Picture 5">
            <a:extLst>
              <a:ext uri="{FF2B5EF4-FFF2-40B4-BE49-F238E27FC236}">
                <a16:creationId xmlns:a16="http://schemas.microsoft.com/office/drawing/2014/main" id="{10A42B9D-88F0-A81E-6165-8719A62200DC}"/>
              </a:ext>
            </a:extLst>
          </p:cNvPr>
          <p:cNvPicPr>
            <a:picLocks noChangeAspect="1"/>
          </p:cNvPicPr>
          <p:nvPr/>
        </p:nvPicPr>
        <p:blipFill>
          <a:blip r:embed="rId2"/>
          <a:srcRect l="28732" r="28732"/>
          <a:stretch/>
        </p:blipFill>
        <p:spPr>
          <a:xfrm>
            <a:off x="6204099" y="-1"/>
            <a:ext cx="5987901" cy="6858001"/>
          </a:xfrm>
          <a:prstGeom prst="rect">
            <a:avLst/>
          </a:prstGeom>
        </p:spPr>
      </p:pic>
    </p:spTree>
    <p:extLst>
      <p:ext uri="{BB962C8B-B14F-4D97-AF65-F5344CB8AC3E}">
        <p14:creationId xmlns:p14="http://schemas.microsoft.com/office/powerpoint/2010/main" val="379362920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DD7CCB3-F464-E68E-B303-C4367DE088FF}"/>
              </a:ext>
            </a:extLst>
          </p:cNvPr>
          <p:cNvSpPr txBox="1"/>
          <p:nvPr/>
        </p:nvSpPr>
        <p:spPr>
          <a:xfrm>
            <a:off x="0" y="2695845"/>
            <a:ext cx="6097604" cy="4529336"/>
          </a:xfrm>
          <a:prstGeom prst="rect">
            <a:avLst/>
          </a:prstGeom>
        </p:spPr>
        <p:txBody>
          <a:bodyPr vert="horz" lIns="91440" tIns="45720" rIns="91440" bIns="45720" rtlCol="0" anchor="t" anchorCtr="0">
            <a:normAutofit fontScale="775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And whatever you ask in My name, that I will do, that the Father may be glorified in the Son. 14 If you ask anything in My name, I will do it.</a:t>
            </a:r>
          </a:p>
        </p:txBody>
      </p:sp>
      <p:sp>
        <p:nvSpPr>
          <p:cNvPr id="5" name="TextBox 4">
            <a:extLst>
              <a:ext uri="{FF2B5EF4-FFF2-40B4-BE49-F238E27FC236}">
                <a16:creationId xmlns:a16="http://schemas.microsoft.com/office/drawing/2014/main" id="{68DAF03E-6154-C1D1-0E73-5D524CDF2EFC}"/>
              </a:ext>
            </a:extLst>
          </p:cNvPr>
          <p:cNvSpPr txBox="1"/>
          <p:nvPr/>
        </p:nvSpPr>
        <p:spPr>
          <a:xfrm>
            <a:off x="-130249" y="-104922"/>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dirty="0"/>
              <a:t>John 14:13-14 </a:t>
            </a:r>
            <a:endParaRPr lang="en-GB" dirty="0"/>
          </a:p>
        </p:txBody>
      </p:sp>
      <p:pic>
        <p:nvPicPr>
          <p:cNvPr id="6" name="Picture 5">
            <a:extLst>
              <a:ext uri="{FF2B5EF4-FFF2-40B4-BE49-F238E27FC236}">
                <a16:creationId xmlns:a16="http://schemas.microsoft.com/office/drawing/2014/main" id="{69142E40-8335-9752-0846-8E1AFEA2B9D8}"/>
              </a:ext>
            </a:extLst>
          </p:cNvPr>
          <p:cNvPicPr>
            <a:picLocks noChangeAspect="1"/>
          </p:cNvPicPr>
          <p:nvPr/>
        </p:nvPicPr>
        <p:blipFill>
          <a:blip r:embed="rId2"/>
          <a:srcRect l="20896" r="20896"/>
          <a:stretch/>
        </p:blipFill>
        <p:spPr>
          <a:xfrm>
            <a:off x="6204099" y="-1"/>
            <a:ext cx="5987901" cy="6858001"/>
          </a:xfrm>
          <a:prstGeom prst="rect">
            <a:avLst/>
          </a:prstGeom>
        </p:spPr>
      </p:pic>
    </p:spTree>
    <p:extLst>
      <p:ext uri="{BB962C8B-B14F-4D97-AF65-F5344CB8AC3E}">
        <p14:creationId xmlns:p14="http://schemas.microsoft.com/office/powerpoint/2010/main" val="26671935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91708BA-79F9-C43A-7BD0-ED5FF52ECB02}"/>
              </a:ext>
            </a:extLst>
          </p:cNvPr>
          <p:cNvSpPr txBox="1"/>
          <p:nvPr/>
        </p:nvSpPr>
        <p:spPr>
          <a:xfrm>
            <a:off x="116958" y="74428"/>
            <a:ext cx="12075042" cy="2234961"/>
          </a:xfrm>
          <a:prstGeom prst="rect">
            <a:avLst/>
          </a:prstGeom>
        </p:spPr>
        <p:txBody>
          <a:bodyPr vert="horz" lIns="91440" tIns="45720" rIns="91440" bIns="45720" rtlCol="0" anchor="t" anchorCtr="0">
            <a:normAutofit fontScale="62500" lnSpcReduction="20000"/>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GB" dirty="0"/>
              <a:t>So Jesus said to them, “Because of your unbelief; for assuredly, I say to you, if you have faith as a mustard seed, you will say to this mountain, ‘Move from here to there,’ and it will move; and nothing will be impossible for you.</a:t>
            </a:r>
          </a:p>
        </p:txBody>
      </p:sp>
      <p:pic>
        <p:nvPicPr>
          <p:cNvPr id="4" name="Picture 3">
            <a:extLst>
              <a:ext uri="{FF2B5EF4-FFF2-40B4-BE49-F238E27FC236}">
                <a16:creationId xmlns:a16="http://schemas.microsoft.com/office/drawing/2014/main" id="{6F62091E-471B-B8B1-365F-F58F1D64DB51}"/>
              </a:ext>
            </a:extLst>
          </p:cNvPr>
          <p:cNvPicPr>
            <a:picLocks noChangeAspect="1"/>
          </p:cNvPicPr>
          <p:nvPr/>
        </p:nvPicPr>
        <p:blipFill>
          <a:blip r:embed="rId2"/>
          <a:srcRect t="20979" r="2" b="2132"/>
          <a:stretch/>
        </p:blipFill>
        <p:spPr>
          <a:xfrm>
            <a:off x="0" y="2030211"/>
            <a:ext cx="12192000" cy="4827789"/>
          </a:xfrm>
          <a:prstGeom prst="rect">
            <a:avLst/>
          </a:prstGeom>
          <a:noFill/>
        </p:spPr>
      </p:pic>
      <p:sp>
        <p:nvSpPr>
          <p:cNvPr id="6" name="TextBox 5">
            <a:extLst>
              <a:ext uri="{FF2B5EF4-FFF2-40B4-BE49-F238E27FC236}">
                <a16:creationId xmlns:a16="http://schemas.microsoft.com/office/drawing/2014/main" id="{56C460D3-DA77-9158-9323-55614E7D06A5}"/>
              </a:ext>
            </a:extLst>
          </p:cNvPr>
          <p:cNvSpPr txBox="1"/>
          <p:nvPr/>
        </p:nvSpPr>
        <p:spPr>
          <a:xfrm>
            <a:off x="5906247" y="4243795"/>
            <a:ext cx="6097772" cy="280076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GB" dirty="0"/>
              <a:t>Matthew 17:20 </a:t>
            </a:r>
          </a:p>
        </p:txBody>
      </p:sp>
      <p:pic>
        <p:nvPicPr>
          <p:cNvPr id="8" name="Picture 7">
            <a:extLst>
              <a:ext uri="{FF2B5EF4-FFF2-40B4-BE49-F238E27FC236}">
                <a16:creationId xmlns:a16="http://schemas.microsoft.com/office/drawing/2014/main" id="{8411112E-3A7D-2741-DDA0-7CE15D085968}"/>
              </a:ext>
            </a:extLst>
          </p:cNvPr>
          <p:cNvPicPr>
            <a:picLocks noChangeAspect="1"/>
          </p:cNvPicPr>
          <p:nvPr/>
        </p:nvPicPr>
        <p:blipFill>
          <a:blip r:embed="rId3"/>
          <a:stretch>
            <a:fillRect/>
          </a:stretch>
        </p:blipFill>
        <p:spPr>
          <a:xfrm>
            <a:off x="8714271" y="2309389"/>
            <a:ext cx="581107" cy="497606"/>
          </a:xfrm>
          <a:prstGeom prst="rect">
            <a:avLst/>
          </a:prstGeom>
        </p:spPr>
      </p:pic>
    </p:spTree>
    <p:extLst>
      <p:ext uri="{BB962C8B-B14F-4D97-AF65-F5344CB8AC3E}">
        <p14:creationId xmlns:p14="http://schemas.microsoft.com/office/powerpoint/2010/main" val="13724428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B658ED5-EBAC-4A50-47AF-60092CA79294}"/>
              </a:ext>
            </a:extLst>
          </p:cNvPr>
          <p:cNvSpPr txBox="1"/>
          <p:nvPr/>
        </p:nvSpPr>
        <p:spPr>
          <a:xfrm>
            <a:off x="0" y="0"/>
            <a:ext cx="12192000" cy="1741374"/>
          </a:xfrm>
          <a:prstGeom prst="rect">
            <a:avLst/>
          </a:prstGeom>
          <a:noFill/>
        </p:spPr>
        <p:txBody>
          <a:bodyPr wrap="square">
            <a:spAutoFit/>
          </a:bodyPr>
          <a:lstStyle/>
          <a:p>
            <a:pPr>
              <a:lnSpc>
                <a:spcPct val="115000"/>
              </a:lnSpc>
              <a:spcAft>
                <a:spcPts val="1000"/>
              </a:spcAft>
            </a:pPr>
            <a:r>
              <a:rPr lang="en-US" sz="4800" dirty="0">
                <a:effectLst/>
                <a:latin typeface="Calibri" panose="020F0502020204030204" pitchFamily="34" charset="0"/>
                <a:ea typeface="Calibri" panose="020F0502020204030204" pitchFamily="34" charset="0"/>
                <a:cs typeface="Latha" panose="020B0604020202020204" pitchFamily="34" charset="0"/>
              </a:rPr>
              <a:t>It is like the same kind of faith that is illustrated to us in the Gospel of </a:t>
            </a:r>
            <a:r>
              <a:rPr lang="en-US" sz="4800" b="1" dirty="0">
                <a:effectLst/>
                <a:latin typeface="Calibri" panose="020F0502020204030204" pitchFamily="34" charset="0"/>
                <a:ea typeface="Calibri" panose="020F0502020204030204" pitchFamily="34" charset="0"/>
                <a:cs typeface="Latha" panose="020B0604020202020204" pitchFamily="34" charset="0"/>
              </a:rPr>
              <a:t>Luke chapter 11 and 18</a:t>
            </a:r>
            <a:r>
              <a:rPr lang="en-US" sz="4800" dirty="0">
                <a:effectLst/>
                <a:latin typeface="Calibri" panose="020F0502020204030204" pitchFamily="34" charset="0"/>
                <a:ea typeface="Calibri" panose="020F0502020204030204" pitchFamily="34" charset="0"/>
                <a:cs typeface="Latha" panose="020B0604020202020204" pitchFamily="34" charset="0"/>
              </a:rPr>
              <a:t>.</a:t>
            </a:r>
            <a:endParaRPr lang="en-GB" sz="44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4" name="Picture 3">
            <a:extLst>
              <a:ext uri="{FF2B5EF4-FFF2-40B4-BE49-F238E27FC236}">
                <a16:creationId xmlns:a16="http://schemas.microsoft.com/office/drawing/2014/main" id="{937DFE10-8AC0-4C27-F9A2-4087271B2848}"/>
              </a:ext>
            </a:extLst>
          </p:cNvPr>
          <p:cNvPicPr>
            <a:picLocks noChangeAspect="1"/>
          </p:cNvPicPr>
          <p:nvPr/>
        </p:nvPicPr>
        <p:blipFill>
          <a:blip r:embed="rId2"/>
          <a:stretch>
            <a:fillRect/>
          </a:stretch>
        </p:blipFill>
        <p:spPr>
          <a:xfrm>
            <a:off x="0" y="1741374"/>
            <a:ext cx="12192000" cy="5657850"/>
          </a:xfrm>
          <a:prstGeom prst="rect">
            <a:avLst/>
          </a:prstGeom>
        </p:spPr>
      </p:pic>
    </p:spTree>
    <p:extLst>
      <p:ext uri="{BB962C8B-B14F-4D97-AF65-F5344CB8AC3E}">
        <p14:creationId xmlns:p14="http://schemas.microsoft.com/office/powerpoint/2010/main" val="8623788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A08C45-FDD1-4AD6-CD8D-D0561447A7CD}"/>
              </a:ext>
            </a:extLst>
          </p:cNvPr>
          <p:cNvSpPr txBox="1"/>
          <p:nvPr/>
        </p:nvSpPr>
        <p:spPr>
          <a:xfrm>
            <a:off x="0" y="2257930"/>
            <a:ext cx="6635038" cy="5695223"/>
          </a:xfrm>
          <a:prstGeom prst="rect">
            <a:avLst/>
          </a:prstGeom>
        </p:spPr>
        <p:txBody>
          <a:bodyPr vert="horz" lIns="91440" tIns="45720" rIns="91440" bIns="45720" rtlCol="0" anchor="t" anchorCtr="0">
            <a:normAutofit/>
          </a:bodyPr>
          <a:lstStyle>
            <a:defPPr rtl="0">
              <a:defRPr lang="en-us"/>
            </a:defPPr>
            <a:lvl1pPr algn="ctr">
              <a:lnSpc>
                <a:spcPct val="115000"/>
              </a:lnSpc>
              <a:spcAft>
                <a:spcPts val="1000"/>
              </a:spcAft>
              <a:defRPr sz="5400" i="1">
                <a:effectLst/>
                <a:latin typeface="Calibri" panose="020F0502020204030204" pitchFamily="34" charset="0"/>
                <a:ea typeface="Calibri" panose="020F0502020204030204" pitchFamily="34" charset="0"/>
                <a:cs typeface="Latha" panose="020B0604020202020204" pitchFamily="34" charset="0"/>
              </a:defRPr>
            </a:lvl1pPr>
          </a:lstStyle>
          <a:p>
            <a:r>
              <a:rPr lang="en-US" sz="6000" dirty="0">
                <a:effectLst/>
                <a:latin typeface="Calibri" panose="020F0502020204030204" pitchFamily="34" charset="0"/>
                <a:ea typeface="Calibri" panose="020F0502020204030204" pitchFamily="34" charset="0"/>
                <a:cs typeface="Latha" panose="020B0604020202020204" pitchFamily="34" charset="0"/>
              </a:rPr>
              <a:t>“</a:t>
            </a:r>
            <a:r>
              <a:rPr lang="en-US" sz="6000" i="1" dirty="0">
                <a:effectLst/>
                <a:latin typeface="Calibri" panose="020F0502020204030204" pitchFamily="34" charset="0"/>
                <a:ea typeface="Calibri" panose="020F0502020204030204" pitchFamily="34" charset="0"/>
                <a:cs typeface="Latha" panose="020B0604020202020204" pitchFamily="34" charset="0"/>
              </a:rPr>
              <a:t>All things whatever you shall ask in prayer believing you shall receive.”</a:t>
            </a:r>
            <a:endParaRPr lang="en-GB" sz="6000" dirty="0"/>
          </a:p>
        </p:txBody>
      </p:sp>
      <p:sp>
        <p:nvSpPr>
          <p:cNvPr id="4" name="Title 1">
            <a:extLst>
              <a:ext uri="{FF2B5EF4-FFF2-40B4-BE49-F238E27FC236}">
                <a16:creationId xmlns:a16="http://schemas.microsoft.com/office/drawing/2014/main" id="{69E8FACF-C86F-075B-1A87-5C05065D2419}"/>
              </a:ext>
            </a:extLst>
          </p:cNvPr>
          <p:cNvSpPr>
            <a:spLocks noGrp="1"/>
          </p:cNvSpPr>
          <p:nvPr>
            <p:ph type="title"/>
          </p:nvPr>
        </p:nvSpPr>
        <p:spPr>
          <a:xfrm>
            <a:off x="93920" y="127378"/>
            <a:ext cx="5463044" cy="2130552"/>
          </a:xfrm>
        </p:spPr>
        <p:txBody>
          <a:bodyPr vert="horz" lIns="91440" tIns="45720" rIns="91440" bIns="45720" rtlCol="0" anchor="ctr">
            <a:noAutofit/>
          </a:bodyPr>
          <a:lstStyle/>
          <a:p>
            <a:pPr algn="ctr"/>
            <a:r>
              <a:rPr lang="en-GB" sz="8800" b="1" dirty="0">
                <a:latin typeface="+mn-lt"/>
                <a:ea typeface="+mn-ea"/>
                <a:cs typeface="+mn-cs"/>
              </a:rPr>
              <a:t>Matthew 21:22</a:t>
            </a:r>
          </a:p>
        </p:txBody>
      </p:sp>
      <p:pic>
        <p:nvPicPr>
          <p:cNvPr id="2" name="Picture 1">
            <a:extLst>
              <a:ext uri="{FF2B5EF4-FFF2-40B4-BE49-F238E27FC236}">
                <a16:creationId xmlns:a16="http://schemas.microsoft.com/office/drawing/2014/main" id="{5601BEE1-AE0A-526E-3D22-52F5CD285818}"/>
              </a:ext>
            </a:extLst>
          </p:cNvPr>
          <p:cNvPicPr>
            <a:picLocks noChangeAspect="1"/>
          </p:cNvPicPr>
          <p:nvPr/>
        </p:nvPicPr>
        <p:blipFill>
          <a:blip r:embed="rId2"/>
          <a:srcRect l="1576" r="47494"/>
          <a:stretch/>
        </p:blipFill>
        <p:spPr>
          <a:xfrm>
            <a:off x="6553203" y="-1"/>
            <a:ext cx="5544877" cy="6858001"/>
          </a:xfrm>
          <a:prstGeom prst="rect">
            <a:avLst/>
          </a:prstGeom>
        </p:spPr>
      </p:pic>
    </p:spTree>
    <p:extLst>
      <p:ext uri="{BB962C8B-B14F-4D97-AF65-F5344CB8AC3E}">
        <p14:creationId xmlns:p14="http://schemas.microsoft.com/office/powerpoint/2010/main" val="3177632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3617E30-4288-16B9-D33A-84FF2E513D77}"/>
              </a:ext>
            </a:extLst>
          </p:cNvPr>
          <p:cNvSpPr txBox="1"/>
          <p:nvPr/>
        </p:nvSpPr>
        <p:spPr>
          <a:xfrm>
            <a:off x="1" y="1544529"/>
            <a:ext cx="12535786" cy="6863417"/>
          </a:xfrm>
          <a:prstGeom prst="rect">
            <a:avLst/>
          </a:prstGeom>
        </p:spPr>
        <p:txBody>
          <a:bodyPr vert="horz" lIns="91440" tIns="45720" rIns="91440" bIns="45720" rtlCol="0" anchor="ctr">
            <a:noAutofit/>
          </a:bodyPr>
          <a:lstStyle>
            <a:defPPr rtl="0">
              <a:defRPr lang="en-us"/>
            </a:defPPr>
            <a:lvl1pPr algn="ctr">
              <a:lnSpc>
                <a:spcPct val="100000"/>
              </a:lnSpc>
              <a:spcBef>
                <a:spcPct val="0"/>
              </a:spcBef>
              <a:buNone/>
              <a:defRPr sz="8800" b="1"/>
            </a:lvl1pPr>
          </a:lstStyle>
          <a:p>
            <a:r>
              <a:rPr lang="en-US" sz="7200" i="1"/>
              <a:t>Are you </a:t>
            </a:r>
            <a:r>
              <a:rPr lang="en-US" sz="7200" i="1" dirty="0"/>
              <a:t>a Christian with </a:t>
            </a:r>
            <a:r>
              <a:rPr lang="en-US" sz="11500" i="1" dirty="0">
                <a:solidFill>
                  <a:srgbClr val="C00000"/>
                </a:solidFill>
              </a:rPr>
              <a:t>fruit</a:t>
            </a:r>
            <a:r>
              <a:rPr lang="en-US" sz="11500" i="1" dirty="0"/>
              <a:t> </a:t>
            </a:r>
            <a:r>
              <a:rPr lang="en-US" sz="7200" i="1" dirty="0"/>
              <a:t>or only </a:t>
            </a:r>
            <a:r>
              <a:rPr lang="en-US" sz="11500" i="1" dirty="0">
                <a:solidFill>
                  <a:srgbClr val="006600"/>
                </a:solidFill>
              </a:rPr>
              <a:t>leaves!</a:t>
            </a:r>
            <a:endParaRPr lang="en-GB" sz="11500" i="1" dirty="0">
              <a:solidFill>
                <a:srgbClr val="006600"/>
              </a:solidFill>
            </a:endParaRPr>
          </a:p>
        </p:txBody>
      </p:sp>
      <p:pic>
        <p:nvPicPr>
          <p:cNvPr id="4" name="Picture 3">
            <a:extLst>
              <a:ext uri="{FF2B5EF4-FFF2-40B4-BE49-F238E27FC236}">
                <a16:creationId xmlns:a16="http://schemas.microsoft.com/office/drawing/2014/main" id="{41AAEFD2-0355-2CE7-0BF7-193A735EDB1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5993" b="95880" l="10000" r="98750">
                        <a14:foregroundMark x1="27000" y1="7865" x2="27000" y2="7865"/>
                        <a14:foregroundMark x1="58500" y1="6742" x2="58500" y2="6742"/>
                        <a14:foregroundMark x1="26500" y1="5993" x2="26500" y2="5993"/>
                        <a14:foregroundMark x1="80500" y1="76404" x2="80500" y2="76404"/>
                        <a14:foregroundMark x1="70250" y1="67416" x2="82250" y2="88015"/>
                        <a14:foregroundMark x1="65500" y1="70037" x2="98750" y2="95880"/>
                        <a14:foregroundMark x1="58500" y1="5993" x2="58500" y2="5993"/>
                      </a14:backgroundRemoval>
                    </a14:imgEffect>
                  </a14:imgLayer>
                </a14:imgProps>
              </a:ext>
            </a:extLst>
          </a:blip>
          <a:stretch>
            <a:fillRect/>
          </a:stretch>
        </p:blipFill>
        <p:spPr>
          <a:xfrm>
            <a:off x="-398901" y="-127591"/>
            <a:ext cx="5527338" cy="3689498"/>
          </a:xfrm>
          <a:prstGeom prst="rect">
            <a:avLst/>
          </a:prstGeom>
        </p:spPr>
      </p:pic>
      <p:sp>
        <p:nvSpPr>
          <p:cNvPr id="6" name="TextBox 5">
            <a:extLst>
              <a:ext uri="{FF2B5EF4-FFF2-40B4-BE49-F238E27FC236}">
                <a16:creationId xmlns:a16="http://schemas.microsoft.com/office/drawing/2014/main" id="{890CC3C6-B27B-3442-6370-A14CE68EC253}"/>
              </a:ext>
            </a:extLst>
          </p:cNvPr>
          <p:cNvSpPr txBox="1"/>
          <p:nvPr/>
        </p:nvSpPr>
        <p:spPr>
          <a:xfrm>
            <a:off x="4266314" y="-278013"/>
            <a:ext cx="8120616" cy="4154984"/>
          </a:xfrm>
          <a:prstGeom prst="rect">
            <a:avLst/>
          </a:prstGeom>
        </p:spPr>
        <p:txBody>
          <a:bodyPr vert="horz" lIns="91440" tIns="45720" rIns="91440" bIns="45720" rtlCol="0" anchor="ctr">
            <a:noAutofit/>
          </a:bodyPr>
          <a:lstStyle>
            <a:lvl1pPr algn="ctr">
              <a:lnSpc>
                <a:spcPct val="100000"/>
              </a:lnSpc>
              <a:spcBef>
                <a:spcPct val="0"/>
              </a:spcBef>
              <a:buNone/>
              <a:defRPr sz="8800" b="1"/>
            </a:lvl1pPr>
          </a:lstStyle>
          <a:p>
            <a:r>
              <a:rPr lang="en-US" dirty="0"/>
              <a:t>Examine your own heart.</a:t>
            </a:r>
            <a:endParaRPr lang="en-GB" dirty="0"/>
          </a:p>
        </p:txBody>
      </p:sp>
    </p:spTree>
    <p:extLst>
      <p:ext uri="{BB962C8B-B14F-4D97-AF65-F5344CB8AC3E}">
        <p14:creationId xmlns:p14="http://schemas.microsoft.com/office/powerpoint/2010/main" val="535485012"/>
      </p:ext>
    </p:extLst>
  </p:cSld>
  <p:clrMapOvr>
    <a:masterClrMapping/>
  </p:clrMapOvr>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52848734_TF67070595_Win32" id="{F9F9925D-2158-41D6-8289-228E856E3947}" vid="{09107D83-76CF-4FC9-AA80-9626D41DFA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6066cf0-36ab-4043-aa1b-027dde327c9d" xsi:nil="true"/>
    <lcf76f155ced4ddcb4097134ff3c332f xmlns="5620283e-d191-45ef-900c-2941300163fc">
      <Terms xmlns="http://schemas.microsoft.com/office/infopath/2007/PartnerControls"/>
    </lcf76f155ced4ddcb4097134ff3c332f>
    <Link xmlns="5620283e-d191-45ef-900c-2941300163fc">
      <Url xsi:nil="true"/>
      <Description xsi:nil="true"/>
    </Link>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37f75d9ffbeb1c23de3b0aa96b3ff4d6">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4e02d3b0dd8e903ae2ca1a726acfb69d"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8EF3A0-5A01-4576-8764-452FD3A2CB70}">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241377AF-B80E-4F93-8088-50DE225F3452}">
  <ds:schemaRefs>
    <ds:schemaRef ds:uri="http://schemas.microsoft.com/sharepoint/v3/contenttype/forms"/>
  </ds:schemaRefs>
</ds:datastoreItem>
</file>

<file path=customXml/itemProps3.xml><?xml version="1.0" encoding="utf-8"?>
<ds:datastoreItem xmlns:ds="http://schemas.openxmlformats.org/officeDocument/2006/customXml" ds:itemID="{367EF5BD-F941-4852-B92F-9A61259F7373}"/>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Dappled design</Template>
  <TotalTime>2029</TotalTime>
  <Words>1354</Words>
  <Application>Microsoft Office PowerPoint</Application>
  <PresentationFormat>Widescreen</PresentationFormat>
  <Paragraphs>127</Paragraphs>
  <Slides>56</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Avenir Next LT Pro</vt:lpstr>
      <vt:lpstr>AvenirNext LT Pro Medium</vt:lpstr>
      <vt:lpstr>Calibri</vt:lpstr>
      <vt:lpstr>Posterama</vt:lpstr>
      <vt:lpstr>Sabon Next LT</vt:lpstr>
      <vt:lpstr>Segoe UI Semilight</vt:lpstr>
      <vt:lpstr>DappledVTI</vt:lpstr>
      <vt:lpstr>Show no Fruits!  </vt:lpstr>
      <vt:lpstr>PowerPoint Presentation</vt:lpstr>
      <vt:lpstr>PowerPoint Presentation</vt:lpstr>
      <vt:lpstr>PowerPoint Presentation</vt:lpstr>
      <vt:lpstr>PowerPoint Presentation</vt:lpstr>
      <vt:lpstr>PowerPoint Presentation</vt:lpstr>
      <vt:lpstr>PowerPoint Presentation</vt:lpstr>
      <vt:lpstr>Isaiah 9:6</vt:lpstr>
      <vt:lpstr>PowerPoint Presentation</vt:lpstr>
      <vt:lpstr>PowerPoint Presentation</vt:lpstr>
      <vt:lpstr>PowerPoint Presentation</vt:lpstr>
      <vt:lpstr>Matthew 21:18</vt:lpstr>
      <vt:lpstr>Matthew 21:19</vt:lpstr>
      <vt:lpstr>Fig Tree- Completely bare </vt:lpstr>
      <vt:lpstr>Fig Tree- Blossom with flowers </vt:lpstr>
      <vt:lpstr>Fig Tree- Bearing fruit </vt:lpstr>
      <vt:lpstr>Fig Tree- Budding with Leaves</vt:lpstr>
      <vt:lpstr>PowerPoint Presentation</vt:lpstr>
      <vt:lpstr>PowerPoint Presentation</vt:lpstr>
      <vt:lpstr>PowerPoint Presentation</vt:lpstr>
      <vt:lpstr>PowerPoint Presentation</vt:lpstr>
      <vt:lpstr>PowerPoint Presentation</vt:lpstr>
      <vt:lpstr>Matthew 21:19</vt:lpstr>
      <vt:lpstr>PowerPoint Presentation</vt:lpstr>
      <vt:lpstr>Matthew 21:19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Matthew 21:19</vt:lpstr>
      <vt:lpstr>PowerPoint Presentation</vt:lpstr>
      <vt:lpstr>Matthew 21:20</vt:lpstr>
      <vt:lpstr>PowerPoint Presentation</vt:lpstr>
      <vt:lpstr>PowerPoint Presentation</vt:lpstr>
      <vt:lpstr>PowerPoint Presentation</vt:lpstr>
      <vt:lpstr>PowerPoint Presentation</vt:lpstr>
      <vt:lpstr>PowerPoint Presentation</vt:lpstr>
      <vt:lpstr>Matthew 21:21-22</vt:lpstr>
      <vt:lpstr>Matthew 21:20</vt:lpstr>
      <vt:lpstr>PowerPoint Presentation</vt:lpstr>
      <vt:lpstr>PowerPoint Presentation</vt:lpstr>
      <vt:lpstr>Matthew 21:22</vt:lpstr>
      <vt:lpstr>Matthew 21:21-22</vt:lpstr>
      <vt:lpstr>Matthew 21:22</vt:lpstr>
      <vt:lpstr>PowerPoint Presentation</vt:lpstr>
      <vt:lpstr>PowerPoint Presentation</vt:lpstr>
      <vt:lpstr>PowerPoint Presentation</vt:lpstr>
      <vt:lpstr>PowerPoint Presentation</vt:lpstr>
      <vt:lpstr>PowerPoint Presentation</vt:lpstr>
      <vt:lpstr>Matthew 21:22</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Bennifer C R</dc:creator>
  <cp:lastModifiedBy>Bennifer C R</cp:lastModifiedBy>
  <cp:revision>1</cp:revision>
  <dcterms:created xsi:type="dcterms:W3CDTF">2024-09-20T19:12:35Z</dcterms:created>
  <dcterms:modified xsi:type="dcterms:W3CDTF">2024-09-22T05:10:11Z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