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</p:sldMasterIdLst>
  <p:handoutMasterIdLst>
    <p:handoutMasterId r:id="rId34"/>
  </p:handoutMasterIdLst>
  <p:sldIdLst>
    <p:sldId id="375" r:id="rId2"/>
    <p:sldId id="275" r:id="rId3"/>
    <p:sldId id="276" r:id="rId4"/>
    <p:sldId id="277" r:id="rId5"/>
    <p:sldId id="256" r:id="rId6"/>
    <p:sldId id="408" r:id="rId7"/>
    <p:sldId id="407" r:id="rId8"/>
    <p:sldId id="409" r:id="rId9"/>
    <p:sldId id="410" r:id="rId10"/>
    <p:sldId id="411" r:id="rId11"/>
    <p:sldId id="412" r:id="rId12"/>
    <p:sldId id="413" r:id="rId13"/>
    <p:sldId id="415" r:id="rId14"/>
    <p:sldId id="417" r:id="rId15"/>
    <p:sldId id="416" r:id="rId16"/>
    <p:sldId id="418" r:id="rId17"/>
    <p:sldId id="419" r:id="rId18"/>
    <p:sldId id="420" r:id="rId19"/>
    <p:sldId id="421" r:id="rId20"/>
    <p:sldId id="422" r:id="rId21"/>
    <p:sldId id="423" r:id="rId22"/>
    <p:sldId id="424" r:id="rId23"/>
    <p:sldId id="425" r:id="rId24"/>
    <p:sldId id="426" r:id="rId25"/>
    <p:sldId id="427" r:id="rId26"/>
    <p:sldId id="428" r:id="rId27"/>
    <p:sldId id="429" r:id="rId28"/>
    <p:sldId id="430" r:id="rId29"/>
    <p:sldId id="431" r:id="rId30"/>
    <p:sldId id="432" r:id="rId31"/>
    <p:sldId id="434" r:id="rId32"/>
    <p:sldId id="433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8C8C"/>
    <a:srgbClr val="15D1BB"/>
    <a:srgbClr val="FF8E31"/>
    <a:srgbClr val="9D3430"/>
    <a:srgbClr val="0230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4" autoAdjust="0"/>
    <p:restoredTop sz="94993" autoAdjust="0"/>
  </p:normalViewPr>
  <p:slideViewPr>
    <p:cSldViewPr snapToGrid="0" snapToObjects="1">
      <p:cViewPr>
        <p:scale>
          <a:sx n="60" d="100"/>
          <a:sy n="60" d="100"/>
        </p:scale>
        <p:origin x="908" y="144"/>
      </p:cViewPr>
      <p:guideLst/>
    </p:cSldViewPr>
  </p:slideViewPr>
  <p:outlineViewPr>
    <p:cViewPr>
      <p:scale>
        <a:sx n="33" d="100"/>
        <a:sy n="33" d="100"/>
      </p:scale>
      <p:origin x="0" y="-446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87" d="100"/>
          <a:sy n="87" d="100"/>
        </p:scale>
        <p:origin x="2696" y="2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customXml" Target="../customXml/item1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40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2F17359-000A-9044-B834-9FBD0018D52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C98B882-BA21-D947-B59A-B375F7B018C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773F5E-F60B-3D42-A6DD-6D5611C2F6EE}" type="datetimeFigureOut">
              <a:rPr lang="en-US" smtClean="0"/>
              <a:t>8/6/2023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19AD5B-1A75-1A4A-8459-A96AB79E9D2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49C6818-84EB-2D43-AA44-FC64C4595BF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28A1AC-D174-D44D-BB31-612041F19AA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51703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7D7B648-BE60-43F4-8E11-2AB267410D4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2946" y="0"/>
            <a:ext cx="6098946" cy="6858000"/>
          </a:xfrm>
          <a:custGeom>
            <a:avLst/>
            <a:gdLst>
              <a:gd name="connsiteX0" fmla="*/ 0 w 5822209"/>
              <a:gd name="connsiteY0" fmla="*/ 0 h 4427316"/>
              <a:gd name="connsiteX1" fmla="*/ 5822209 w 5822209"/>
              <a:gd name="connsiteY1" fmla="*/ 0 h 4427316"/>
              <a:gd name="connsiteX2" fmla="*/ 5822209 w 5822209"/>
              <a:gd name="connsiteY2" fmla="*/ 4427316 h 4427316"/>
              <a:gd name="connsiteX3" fmla="*/ 0 w 5822209"/>
              <a:gd name="connsiteY3" fmla="*/ 4427316 h 4427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22209" h="4427316">
                <a:moveTo>
                  <a:pt x="0" y="0"/>
                </a:moveTo>
                <a:lnTo>
                  <a:pt x="5822209" y="0"/>
                </a:lnTo>
                <a:lnTo>
                  <a:pt x="5822209" y="4427316"/>
                </a:lnTo>
                <a:lnTo>
                  <a:pt x="0" y="4427316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01662FCA-743F-AC4A-B6AC-269A9A26ECF8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487905" y="5286196"/>
            <a:ext cx="4179375" cy="356462"/>
          </a:xfrm>
        </p:spPr>
        <p:txBody>
          <a:bodyPr lIns="0" rIns="0">
            <a:normAutofit/>
          </a:bodyPr>
          <a:lstStyle>
            <a:lvl1pPr marL="0" indent="0" algn="r">
              <a:buNone/>
              <a:defRPr sz="1800" b="1" i="0" cap="all" spc="300" baseline="0">
                <a:solidFill>
                  <a:schemeClr val="tx1"/>
                </a:solidFill>
                <a:latin typeface="Speak Pro" panose="020B0504020101020102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Subtitle goes here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BC2EA4E-1692-1548-A245-3DC65B856D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87905" y="2715790"/>
            <a:ext cx="4179376" cy="2387600"/>
          </a:xfrm>
        </p:spPr>
        <p:txBody>
          <a:bodyPr lIns="0" rIns="0" anchor="b">
            <a:normAutofit/>
          </a:bodyPr>
          <a:lstStyle>
            <a:lvl1pPr algn="r">
              <a:defRPr sz="4800" b="0" i="0" cap="all" baseline="0">
                <a:solidFill>
                  <a:schemeClr val="accent4">
                    <a:lumMod val="75000"/>
                  </a:schemeClr>
                </a:solidFill>
                <a:latin typeface="Sagona ExtraLight" panose="020203030505050202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D7A90A1-A930-7E45-A0C6-7B528BC17B68}"/>
              </a:ext>
            </a:extLst>
          </p:cNvPr>
          <p:cNvCxnSpPr>
            <a:cxnSpLocks/>
          </p:cNvCxnSpPr>
          <p:nvPr userDrawn="1"/>
        </p:nvCxnSpPr>
        <p:spPr>
          <a:xfrm>
            <a:off x="11057682" y="0"/>
            <a:ext cx="0" cy="6858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22892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7D7B648-BE60-43F4-8E11-2AB267410D4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3055" y="0"/>
            <a:ext cx="6098946" cy="6858000"/>
          </a:xfrm>
          <a:custGeom>
            <a:avLst/>
            <a:gdLst>
              <a:gd name="connsiteX0" fmla="*/ 0 w 5822209"/>
              <a:gd name="connsiteY0" fmla="*/ 0 h 4427316"/>
              <a:gd name="connsiteX1" fmla="*/ 5822209 w 5822209"/>
              <a:gd name="connsiteY1" fmla="*/ 0 h 4427316"/>
              <a:gd name="connsiteX2" fmla="*/ 5822209 w 5822209"/>
              <a:gd name="connsiteY2" fmla="*/ 4427316 h 4427316"/>
              <a:gd name="connsiteX3" fmla="*/ 0 w 5822209"/>
              <a:gd name="connsiteY3" fmla="*/ 4427316 h 4427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22209" h="4427316">
                <a:moveTo>
                  <a:pt x="0" y="0"/>
                </a:moveTo>
                <a:lnTo>
                  <a:pt x="5822209" y="0"/>
                </a:lnTo>
                <a:lnTo>
                  <a:pt x="5822209" y="4427316"/>
                </a:lnTo>
                <a:lnTo>
                  <a:pt x="0" y="4427316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9525627-537D-D740-918D-FD8895672A9F}"/>
              </a:ext>
            </a:extLst>
          </p:cNvPr>
          <p:cNvCxnSpPr>
            <a:cxnSpLocks/>
          </p:cNvCxnSpPr>
          <p:nvPr userDrawn="1"/>
        </p:nvCxnSpPr>
        <p:spPr>
          <a:xfrm>
            <a:off x="0" y="1720312"/>
            <a:ext cx="609305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01662FCA-743F-AC4A-B6AC-269A9A26ECF8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524000" y="5286196"/>
            <a:ext cx="4179375" cy="356462"/>
          </a:xfrm>
        </p:spPr>
        <p:txBody>
          <a:bodyPr lIns="0" rIns="0">
            <a:normAutofit/>
          </a:bodyPr>
          <a:lstStyle>
            <a:lvl1pPr marL="0" indent="0">
              <a:buNone/>
              <a:defRPr sz="1800" b="1" i="0" cap="all" spc="300" baseline="0">
                <a:solidFill>
                  <a:schemeClr val="tx1"/>
                </a:solidFill>
                <a:latin typeface="Speak Pro" panose="020B0504020101020102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Subtitle goes here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BC2EA4E-1692-1548-A245-3DC65B856D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715790"/>
            <a:ext cx="4179376" cy="2387600"/>
          </a:xfrm>
        </p:spPr>
        <p:txBody>
          <a:bodyPr lIns="0" rIns="0" anchor="b">
            <a:normAutofit/>
          </a:bodyPr>
          <a:lstStyle>
            <a:lvl1pPr algn="l">
              <a:defRPr sz="4800" b="0" i="0" cap="all" baseline="0">
                <a:solidFill>
                  <a:schemeClr val="accent4">
                    <a:lumMod val="75000"/>
                  </a:schemeClr>
                </a:solidFill>
                <a:latin typeface="Sagona ExtraLight" panose="020203030505050202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4249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_4">
    <p:bg>
      <p:bgPr>
        <a:solidFill>
          <a:schemeClr val="accent4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7D7B648-BE60-43F4-8E11-2AB267410D4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34319" y="0"/>
            <a:ext cx="11057681" cy="6858000"/>
          </a:xfrm>
          <a:custGeom>
            <a:avLst/>
            <a:gdLst>
              <a:gd name="connsiteX0" fmla="*/ 0 w 5822209"/>
              <a:gd name="connsiteY0" fmla="*/ 0 h 4427316"/>
              <a:gd name="connsiteX1" fmla="*/ 5822209 w 5822209"/>
              <a:gd name="connsiteY1" fmla="*/ 0 h 4427316"/>
              <a:gd name="connsiteX2" fmla="*/ 5822209 w 5822209"/>
              <a:gd name="connsiteY2" fmla="*/ 4427316 h 4427316"/>
              <a:gd name="connsiteX3" fmla="*/ 0 w 5822209"/>
              <a:gd name="connsiteY3" fmla="*/ 4427316 h 4427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22209" h="4427316">
                <a:moveTo>
                  <a:pt x="0" y="0"/>
                </a:moveTo>
                <a:lnTo>
                  <a:pt x="5822209" y="0"/>
                </a:lnTo>
                <a:lnTo>
                  <a:pt x="5822209" y="4427316"/>
                </a:lnTo>
                <a:lnTo>
                  <a:pt x="0" y="4427316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9525627-537D-D740-918D-FD8895672A9F}"/>
              </a:ext>
            </a:extLst>
          </p:cNvPr>
          <p:cNvCxnSpPr>
            <a:cxnSpLocks/>
          </p:cNvCxnSpPr>
          <p:nvPr userDrawn="1"/>
        </p:nvCxnSpPr>
        <p:spPr>
          <a:xfrm>
            <a:off x="1124487" y="0"/>
            <a:ext cx="0" cy="6858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01662FCA-743F-AC4A-B6AC-269A9A26ECF8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524000" y="5286196"/>
            <a:ext cx="4179375" cy="356462"/>
          </a:xfrm>
        </p:spPr>
        <p:txBody>
          <a:bodyPr lIns="0" rIns="0">
            <a:normAutofit/>
          </a:bodyPr>
          <a:lstStyle>
            <a:lvl1pPr marL="0" indent="0">
              <a:buNone/>
              <a:defRPr sz="1800" b="1" i="0" cap="all" spc="300" baseline="0">
                <a:solidFill>
                  <a:schemeClr val="bg1"/>
                </a:solidFill>
                <a:latin typeface="Speak Pro" panose="020B0504020101020102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Subtitle goes here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BC2EA4E-1692-1548-A245-3DC65B856D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715790"/>
            <a:ext cx="4179376" cy="2387600"/>
          </a:xfrm>
        </p:spPr>
        <p:txBody>
          <a:bodyPr lIns="0" rIns="0" anchor="b">
            <a:normAutofit/>
          </a:bodyPr>
          <a:lstStyle>
            <a:lvl1pPr algn="l">
              <a:defRPr sz="4800" b="0" i="0" cap="all" baseline="0">
                <a:solidFill>
                  <a:schemeClr val="bg1"/>
                </a:solidFill>
                <a:latin typeface="Sagona ExtraLight" panose="020203030505050202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5684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_5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7D7B648-BE60-43F4-8E11-2AB267410D4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1" cy="6858000"/>
          </a:xfrm>
          <a:custGeom>
            <a:avLst/>
            <a:gdLst>
              <a:gd name="connsiteX0" fmla="*/ 0 w 5822209"/>
              <a:gd name="connsiteY0" fmla="*/ 0 h 4427316"/>
              <a:gd name="connsiteX1" fmla="*/ 5822209 w 5822209"/>
              <a:gd name="connsiteY1" fmla="*/ 0 h 4427316"/>
              <a:gd name="connsiteX2" fmla="*/ 5822209 w 5822209"/>
              <a:gd name="connsiteY2" fmla="*/ 4427316 h 4427316"/>
              <a:gd name="connsiteX3" fmla="*/ 0 w 5822209"/>
              <a:gd name="connsiteY3" fmla="*/ 4427316 h 4427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22209" h="4427316">
                <a:moveTo>
                  <a:pt x="0" y="0"/>
                </a:moveTo>
                <a:lnTo>
                  <a:pt x="5822209" y="0"/>
                </a:lnTo>
                <a:lnTo>
                  <a:pt x="5822209" y="4427316"/>
                </a:lnTo>
                <a:lnTo>
                  <a:pt x="0" y="4427316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01662FCA-743F-AC4A-B6AC-269A9A26ECF8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524000" y="5286196"/>
            <a:ext cx="4179375" cy="356462"/>
          </a:xfrm>
        </p:spPr>
        <p:txBody>
          <a:bodyPr lIns="0" rIns="0">
            <a:normAutofit/>
          </a:bodyPr>
          <a:lstStyle>
            <a:lvl1pPr marL="0" indent="0">
              <a:buNone/>
              <a:defRPr sz="1800" b="1" i="0" cap="all" spc="300" baseline="0">
                <a:solidFill>
                  <a:schemeClr val="bg1"/>
                </a:solidFill>
                <a:latin typeface="Speak Pro" panose="020B0504020101020102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Subtitle goes here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BC2EA4E-1692-1548-A245-3DC65B856D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715790"/>
            <a:ext cx="4179376" cy="2387600"/>
          </a:xfrm>
        </p:spPr>
        <p:txBody>
          <a:bodyPr lIns="0" rIns="0" anchor="b">
            <a:normAutofit/>
          </a:bodyPr>
          <a:lstStyle>
            <a:lvl1pPr algn="l">
              <a:defRPr sz="4800" b="0" i="0" cap="all" baseline="0">
                <a:solidFill>
                  <a:schemeClr val="bg1"/>
                </a:solidFill>
                <a:latin typeface="Sagona ExtraLight" panose="020203030505050202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B4FF4E3-951F-F040-800F-0DDAC2CCC507}"/>
              </a:ext>
            </a:extLst>
          </p:cNvPr>
          <p:cNvCxnSpPr>
            <a:cxnSpLocks/>
          </p:cNvCxnSpPr>
          <p:nvPr userDrawn="1"/>
        </p:nvCxnSpPr>
        <p:spPr>
          <a:xfrm>
            <a:off x="0" y="5992966"/>
            <a:ext cx="12192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5422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62DFD1-09C0-6845-8219-0846F32ED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F391E-143D-F948-ADAE-29AEA3C1EBFB}" type="datetimeFigureOut">
              <a:rPr lang="en-US" smtClean="0"/>
              <a:t>8/6/2023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7D7355-C4D0-1F4D-A365-E4AF1D8FE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771307-5F5C-D847-B837-8C60542C4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EFF75-79D2-EE46-877B-299D1510E68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B04801C-3319-AC43-9484-8377A4F8F25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92623" y="339645"/>
            <a:ext cx="10115219" cy="1002552"/>
          </a:xfrm>
        </p:spPr>
        <p:txBody>
          <a:bodyPr lIns="0" rIns="0" anchor="b">
            <a:noAutofit/>
          </a:bodyPr>
          <a:lstStyle>
            <a:lvl1pPr algn="l">
              <a:defRPr sz="4500" b="0" i="0" cap="all" baseline="0">
                <a:solidFill>
                  <a:schemeClr val="accent4">
                    <a:lumMod val="75000"/>
                  </a:schemeClr>
                </a:solidFill>
                <a:latin typeface="Sagona ExtraLight" panose="02020303050505020204" pitchFamily="18" charset="0"/>
              </a:defRPr>
            </a:lvl1pPr>
          </a:lstStyle>
          <a:p>
            <a:r>
              <a:rPr lang="en-US" dirty="0"/>
              <a:t>TITLE GOE HERE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D67D640-AB06-EE4B-868D-F46A30705F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92624" y="1507066"/>
            <a:ext cx="10115221" cy="4849283"/>
          </a:xfrm>
        </p:spPr>
        <p:txBody>
          <a:bodyPr lIns="0" rIns="0" anchor="t">
            <a:normAutofit/>
          </a:bodyPr>
          <a:lstStyle>
            <a:lvl1pPr marL="0" indent="0">
              <a:lnSpc>
                <a:spcPct val="100000"/>
              </a:lnSpc>
              <a:buNone/>
              <a:defRPr sz="1600">
                <a:latin typeface="+mj-lt"/>
              </a:defRPr>
            </a:lvl1pPr>
            <a:lvl2pPr marL="457200" indent="0">
              <a:lnSpc>
                <a:spcPct val="100000"/>
              </a:lnSpc>
              <a:buNone/>
              <a:defRPr sz="1600">
                <a:latin typeface="+mj-lt"/>
              </a:defRPr>
            </a:lvl2pPr>
            <a:lvl3pPr marL="914400" indent="0">
              <a:lnSpc>
                <a:spcPct val="100000"/>
              </a:lnSpc>
              <a:buNone/>
              <a:defRPr sz="1600">
                <a:latin typeface="+mj-lt"/>
              </a:defRPr>
            </a:lvl3pPr>
            <a:lvl4pPr marL="1371600" indent="0">
              <a:lnSpc>
                <a:spcPct val="100000"/>
              </a:lnSpc>
              <a:buNone/>
              <a:defRPr sz="1600">
                <a:latin typeface="+mj-lt"/>
              </a:defRPr>
            </a:lvl4pPr>
            <a:lvl5pPr marL="1828800" indent="0">
              <a:lnSpc>
                <a:spcPct val="100000"/>
              </a:lnSpc>
              <a:buNone/>
              <a:defRPr sz="1600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781E455-9E6F-1B48-A537-F86699963276}"/>
              </a:ext>
            </a:extLst>
          </p:cNvPr>
          <p:cNvCxnSpPr>
            <a:cxnSpLocks/>
          </p:cNvCxnSpPr>
          <p:nvPr userDrawn="1"/>
        </p:nvCxnSpPr>
        <p:spPr>
          <a:xfrm>
            <a:off x="392623" y="1342197"/>
            <a:ext cx="0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A21F7CE-A4E6-574A-B490-8FC432772886}"/>
              </a:ext>
            </a:extLst>
          </p:cNvPr>
          <p:cNvCxnSpPr>
            <a:cxnSpLocks/>
          </p:cNvCxnSpPr>
          <p:nvPr userDrawn="1"/>
        </p:nvCxnSpPr>
        <p:spPr>
          <a:xfrm>
            <a:off x="11057682" y="0"/>
            <a:ext cx="0" cy="6858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2512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62DFD1-09C0-6845-8219-0846F32ED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F391E-143D-F948-ADAE-29AEA3C1EBFB}" type="datetimeFigureOut">
              <a:rPr lang="en-US" smtClean="0"/>
              <a:t>8/6/2023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7D7355-C4D0-1F4D-A365-E4AF1D8FE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771307-5F5C-D847-B837-8C60542C4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EFF75-79D2-EE46-877B-299D1510E68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B04801C-3319-AC43-9484-8377A4F8F25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92623" y="339645"/>
            <a:ext cx="11369068" cy="1002552"/>
          </a:xfrm>
        </p:spPr>
        <p:txBody>
          <a:bodyPr lIns="0" rIns="0" anchor="b">
            <a:noAutofit/>
          </a:bodyPr>
          <a:lstStyle>
            <a:lvl1pPr algn="l">
              <a:defRPr sz="4500" b="0" i="0" cap="all" baseline="0">
                <a:solidFill>
                  <a:schemeClr val="accent4">
                    <a:lumMod val="75000"/>
                  </a:schemeClr>
                </a:solidFill>
                <a:latin typeface="Sagona ExtraLight" panose="02020303050505020204" pitchFamily="18" charset="0"/>
              </a:defRPr>
            </a:lvl1pPr>
          </a:lstStyle>
          <a:p>
            <a:r>
              <a:rPr lang="en-US" dirty="0"/>
              <a:t>TITLE GOE HERE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D67D640-AB06-EE4B-868D-F46A30705F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92624" y="1507066"/>
            <a:ext cx="11369070" cy="4849283"/>
          </a:xfrm>
        </p:spPr>
        <p:txBody>
          <a:bodyPr lIns="0" rIns="0" anchor="t">
            <a:normAutofit/>
          </a:bodyPr>
          <a:lstStyle>
            <a:lvl1pPr marL="0" indent="0">
              <a:lnSpc>
                <a:spcPct val="100000"/>
              </a:lnSpc>
              <a:buNone/>
              <a:defRPr sz="1600">
                <a:latin typeface="+mj-lt"/>
              </a:defRPr>
            </a:lvl1pPr>
            <a:lvl2pPr marL="457200" indent="0">
              <a:lnSpc>
                <a:spcPct val="100000"/>
              </a:lnSpc>
              <a:buNone/>
              <a:defRPr sz="1600">
                <a:latin typeface="+mj-lt"/>
              </a:defRPr>
            </a:lvl2pPr>
            <a:lvl3pPr marL="914400" indent="0">
              <a:lnSpc>
                <a:spcPct val="100000"/>
              </a:lnSpc>
              <a:buNone/>
              <a:defRPr sz="1600">
                <a:latin typeface="+mj-lt"/>
              </a:defRPr>
            </a:lvl3pPr>
            <a:lvl4pPr marL="1371600" indent="0">
              <a:lnSpc>
                <a:spcPct val="100000"/>
              </a:lnSpc>
              <a:buNone/>
              <a:defRPr sz="1600">
                <a:latin typeface="+mj-lt"/>
              </a:defRPr>
            </a:lvl4pPr>
            <a:lvl5pPr marL="1828800" indent="0">
              <a:lnSpc>
                <a:spcPct val="100000"/>
              </a:lnSpc>
              <a:buNone/>
              <a:defRPr sz="1600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781E455-9E6F-1B48-A537-F86699963276}"/>
              </a:ext>
            </a:extLst>
          </p:cNvPr>
          <p:cNvCxnSpPr>
            <a:cxnSpLocks/>
          </p:cNvCxnSpPr>
          <p:nvPr userDrawn="1"/>
        </p:nvCxnSpPr>
        <p:spPr>
          <a:xfrm>
            <a:off x="392623" y="1342197"/>
            <a:ext cx="0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CF93E56-30EE-384E-9A8A-090C645582DB}"/>
              </a:ext>
            </a:extLst>
          </p:cNvPr>
          <p:cNvCxnSpPr>
            <a:cxnSpLocks/>
          </p:cNvCxnSpPr>
          <p:nvPr userDrawn="1"/>
        </p:nvCxnSpPr>
        <p:spPr>
          <a:xfrm>
            <a:off x="392623" y="1405468"/>
            <a:ext cx="11369068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5057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5">
            <a:extLst>
              <a:ext uri="{FF2B5EF4-FFF2-40B4-BE49-F238E27FC236}">
                <a16:creationId xmlns:a16="http://schemas.microsoft.com/office/drawing/2014/main" id="{91DF7114-976E-3345-A7C4-77F951EA42C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" y="-1"/>
            <a:ext cx="12192000" cy="6857999"/>
          </a:xfrm>
          <a:custGeom>
            <a:avLst/>
            <a:gdLst>
              <a:gd name="connsiteX0" fmla="*/ 0 w 5822209"/>
              <a:gd name="connsiteY0" fmla="*/ 0 h 4427316"/>
              <a:gd name="connsiteX1" fmla="*/ 5822209 w 5822209"/>
              <a:gd name="connsiteY1" fmla="*/ 0 h 4427316"/>
              <a:gd name="connsiteX2" fmla="*/ 5822209 w 5822209"/>
              <a:gd name="connsiteY2" fmla="*/ 4427316 h 4427316"/>
              <a:gd name="connsiteX3" fmla="*/ 0 w 5822209"/>
              <a:gd name="connsiteY3" fmla="*/ 4427316 h 4427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22209" h="4427316">
                <a:moveTo>
                  <a:pt x="0" y="0"/>
                </a:moveTo>
                <a:lnTo>
                  <a:pt x="5822209" y="0"/>
                </a:lnTo>
                <a:lnTo>
                  <a:pt x="5822209" y="4427316"/>
                </a:lnTo>
                <a:lnTo>
                  <a:pt x="0" y="4427316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62DFD1-09C0-6845-8219-0846F32ED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F391E-143D-F948-ADAE-29AEA3C1EBFB}" type="datetimeFigureOut">
              <a:rPr lang="en-US" smtClean="0"/>
              <a:t>8/6/2023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7D7355-C4D0-1F4D-A365-E4AF1D8FE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771307-5F5C-D847-B837-8C60542C4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EFF75-79D2-EE46-877B-299D1510E68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B04801C-3319-AC43-9484-8377A4F8F25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627321" y="339645"/>
            <a:ext cx="10134369" cy="1002552"/>
          </a:xfrm>
        </p:spPr>
        <p:txBody>
          <a:bodyPr lIns="0" rIns="0" anchor="b">
            <a:noAutofit/>
          </a:bodyPr>
          <a:lstStyle>
            <a:lvl1pPr algn="l">
              <a:defRPr sz="4500" b="0" i="0" cap="all" baseline="0">
                <a:solidFill>
                  <a:schemeClr val="bg1"/>
                </a:solidFill>
                <a:latin typeface="Sagona ExtraLight" panose="02020303050505020204" pitchFamily="18" charset="0"/>
              </a:defRPr>
            </a:lvl1pPr>
          </a:lstStyle>
          <a:p>
            <a:r>
              <a:rPr lang="en-US" dirty="0"/>
              <a:t>TITLE GOE HERE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D67D640-AB06-EE4B-868D-F46A30705F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627322" y="1507066"/>
            <a:ext cx="10134371" cy="4849283"/>
          </a:xfrm>
        </p:spPr>
        <p:txBody>
          <a:bodyPr lIns="0" rIns="0" anchor="t">
            <a:norm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+mj-lt"/>
              </a:defRPr>
            </a:lvl1pPr>
            <a:lvl2pPr marL="45720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+mj-lt"/>
              </a:defRPr>
            </a:lvl2pPr>
            <a:lvl3pPr marL="91440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+mj-lt"/>
              </a:defRPr>
            </a:lvl3pPr>
            <a:lvl4pPr marL="137160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+mj-lt"/>
              </a:defRPr>
            </a:lvl4pPr>
            <a:lvl5pPr marL="182880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781E455-9E6F-1B48-A537-F86699963276}"/>
              </a:ext>
            </a:extLst>
          </p:cNvPr>
          <p:cNvCxnSpPr>
            <a:cxnSpLocks/>
          </p:cNvCxnSpPr>
          <p:nvPr userDrawn="1"/>
        </p:nvCxnSpPr>
        <p:spPr>
          <a:xfrm>
            <a:off x="392623" y="1342197"/>
            <a:ext cx="0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78CECE2-CD4D-4A44-927A-53FFE158AF1C}"/>
              </a:ext>
            </a:extLst>
          </p:cNvPr>
          <p:cNvCxnSpPr>
            <a:cxnSpLocks/>
          </p:cNvCxnSpPr>
          <p:nvPr userDrawn="1"/>
        </p:nvCxnSpPr>
        <p:spPr>
          <a:xfrm>
            <a:off x="1134319" y="0"/>
            <a:ext cx="0" cy="6858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80676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CCA2E80D-B045-2346-9C1F-70BFBD4AF7B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" y="-1"/>
            <a:ext cx="12192000" cy="6857999"/>
          </a:xfrm>
          <a:custGeom>
            <a:avLst/>
            <a:gdLst>
              <a:gd name="connsiteX0" fmla="*/ 0 w 5822209"/>
              <a:gd name="connsiteY0" fmla="*/ 0 h 4427316"/>
              <a:gd name="connsiteX1" fmla="*/ 5822209 w 5822209"/>
              <a:gd name="connsiteY1" fmla="*/ 0 h 4427316"/>
              <a:gd name="connsiteX2" fmla="*/ 5822209 w 5822209"/>
              <a:gd name="connsiteY2" fmla="*/ 4427316 h 4427316"/>
              <a:gd name="connsiteX3" fmla="*/ 0 w 5822209"/>
              <a:gd name="connsiteY3" fmla="*/ 4427316 h 4427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22209" h="4427316">
                <a:moveTo>
                  <a:pt x="0" y="0"/>
                </a:moveTo>
                <a:lnTo>
                  <a:pt x="5822209" y="0"/>
                </a:lnTo>
                <a:lnTo>
                  <a:pt x="5822209" y="4427316"/>
                </a:lnTo>
                <a:lnTo>
                  <a:pt x="0" y="4427316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62DFD1-09C0-6845-8219-0846F32ED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F391E-143D-F948-ADAE-29AEA3C1EBFB}" type="datetimeFigureOut">
              <a:rPr lang="en-US" smtClean="0"/>
              <a:t>8/6/2023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7D7355-C4D0-1F4D-A365-E4AF1D8FE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771307-5F5C-D847-B837-8C60542C4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EFF75-79D2-EE46-877B-299D1510E68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B04801C-3319-AC43-9484-8377A4F8F25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92623" y="339645"/>
            <a:ext cx="11369068" cy="1002552"/>
          </a:xfrm>
        </p:spPr>
        <p:txBody>
          <a:bodyPr lIns="0" rIns="0" anchor="b">
            <a:noAutofit/>
          </a:bodyPr>
          <a:lstStyle>
            <a:lvl1pPr algn="l">
              <a:defRPr sz="4500" b="0" i="0" cap="all" baseline="0">
                <a:solidFill>
                  <a:schemeClr val="bg1"/>
                </a:solidFill>
                <a:latin typeface="Sagona ExtraLight" panose="02020303050505020204" pitchFamily="18" charset="0"/>
              </a:defRPr>
            </a:lvl1pPr>
          </a:lstStyle>
          <a:p>
            <a:r>
              <a:rPr lang="en-US" dirty="0"/>
              <a:t>TITLE GOE HERE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D67D640-AB06-EE4B-868D-F46A30705F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92624" y="1507066"/>
            <a:ext cx="11369070" cy="4849283"/>
          </a:xfrm>
        </p:spPr>
        <p:txBody>
          <a:bodyPr lIns="0" rIns="0" anchor="t">
            <a:norm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+mj-lt"/>
              </a:defRPr>
            </a:lvl1pPr>
            <a:lvl2pPr marL="45720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+mj-lt"/>
              </a:defRPr>
            </a:lvl2pPr>
            <a:lvl3pPr marL="91440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+mj-lt"/>
              </a:defRPr>
            </a:lvl3pPr>
            <a:lvl4pPr marL="137160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+mj-lt"/>
              </a:defRPr>
            </a:lvl4pPr>
            <a:lvl5pPr marL="182880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781E455-9E6F-1B48-A537-F86699963276}"/>
              </a:ext>
            </a:extLst>
          </p:cNvPr>
          <p:cNvCxnSpPr>
            <a:cxnSpLocks/>
          </p:cNvCxnSpPr>
          <p:nvPr userDrawn="1"/>
        </p:nvCxnSpPr>
        <p:spPr>
          <a:xfrm>
            <a:off x="392623" y="1342197"/>
            <a:ext cx="0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40B4699-8C04-D74B-BFAF-27221E81DEBB}"/>
              </a:ext>
            </a:extLst>
          </p:cNvPr>
          <p:cNvCxnSpPr>
            <a:cxnSpLocks/>
          </p:cNvCxnSpPr>
          <p:nvPr userDrawn="1"/>
        </p:nvCxnSpPr>
        <p:spPr>
          <a:xfrm>
            <a:off x="0" y="5992966"/>
            <a:ext cx="12192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38705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7D7B648-BE60-43F4-8E11-2AB267410D4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215342"/>
            <a:ext cx="5822209" cy="4427316"/>
          </a:xfrm>
          <a:custGeom>
            <a:avLst/>
            <a:gdLst>
              <a:gd name="connsiteX0" fmla="*/ 0 w 5822209"/>
              <a:gd name="connsiteY0" fmla="*/ 0 h 4427316"/>
              <a:gd name="connsiteX1" fmla="*/ 5822209 w 5822209"/>
              <a:gd name="connsiteY1" fmla="*/ 0 h 4427316"/>
              <a:gd name="connsiteX2" fmla="*/ 5822209 w 5822209"/>
              <a:gd name="connsiteY2" fmla="*/ 4427316 h 4427316"/>
              <a:gd name="connsiteX3" fmla="*/ 0 w 5822209"/>
              <a:gd name="connsiteY3" fmla="*/ 4427316 h 4427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22209" h="4427316">
                <a:moveTo>
                  <a:pt x="0" y="0"/>
                </a:moveTo>
                <a:lnTo>
                  <a:pt x="5822209" y="0"/>
                </a:lnTo>
                <a:lnTo>
                  <a:pt x="5822209" y="4427316"/>
                </a:lnTo>
                <a:lnTo>
                  <a:pt x="0" y="4427316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01B97752-63E3-7E41-86AA-8084AC3E48D7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487905" y="5286196"/>
            <a:ext cx="4179375" cy="356462"/>
          </a:xfrm>
        </p:spPr>
        <p:txBody>
          <a:bodyPr lIns="0" rIns="0">
            <a:normAutofit/>
          </a:bodyPr>
          <a:lstStyle>
            <a:lvl1pPr marL="0" indent="0" algn="r">
              <a:buNone/>
              <a:defRPr sz="1800" b="1" i="0" cap="all" spc="300" baseline="0">
                <a:solidFill>
                  <a:schemeClr val="tx1"/>
                </a:solidFill>
                <a:latin typeface="Speak Pro" panose="020B0504020101020102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Subtitle goes here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B45521CA-473D-274E-A252-50E49A3EFD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87905" y="2715790"/>
            <a:ext cx="4179376" cy="2387600"/>
          </a:xfrm>
        </p:spPr>
        <p:txBody>
          <a:bodyPr lIns="0" rIns="0" anchor="b">
            <a:normAutofit/>
          </a:bodyPr>
          <a:lstStyle>
            <a:lvl1pPr algn="r">
              <a:defRPr sz="4800" b="0" i="0" cap="all" baseline="0">
                <a:solidFill>
                  <a:schemeClr val="accent4">
                    <a:lumMod val="75000"/>
                  </a:schemeClr>
                </a:solidFill>
                <a:latin typeface="Sagona ExtraLight" panose="020203030505050202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71328B3-338C-BB43-A9F5-AACCE2E54E86}"/>
              </a:ext>
            </a:extLst>
          </p:cNvPr>
          <p:cNvCxnSpPr>
            <a:cxnSpLocks/>
          </p:cNvCxnSpPr>
          <p:nvPr userDrawn="1"/>
        </p:nvCxnSpPr>
        <p:spPr>
          <a:xfrm>
            <a:off x="11057682" y="0"/>
            <a:ext cx="0" cy="6858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66953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7D7B648-BE60-43F4-8E11-2AB267410D4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928264"/>
            <a:ext cx="5822209" cy="4427316"/>
          </a:xfrm>
          <a:custGeom>
            <a:avLst/>
            <a:gdLst>
              <a:gd name="connsiteX0" fmla="*/ 0 w 5822209"/>
              <a:gd name="connsiteY0" fmla="*/ 0 h 4427316"/>
              <a:gd name="connsiteX1" fmla="*/ 5822209 w 5822209"/>
              <a:gd name="connsiteY1" fmla="*/ 0 h 4427316"/>
              <a:gd name="connsiteX2" fmla="*/ 5822209 w 5822209"/>
              <a:gd name="connsiteY2" fmla="*/ 4427316 h 4427316"/>
              <a:gd name="connsiteX3" fmla="*/ 0 w 5822209"/>
              <a:gd name="connsiteY3" fmla="*/ 4427316 h 4427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22209" h="4427316">
                <a:moveTo>
                  <a:pt x="0" y="0"/>
                </a:moveTo>
                <a:lnTo>
                  <a:pt x="5822209" y="0"/>
                </a:lnTo>
                <a:lnTo>
                  <a:pt x="5822209" y="4427316"/>
                </a:lnTo>
                <a:lnTo>
                  <a:pt x="0" y="4427316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01B97752-63E3-7E41-86AA-8084AC3E48D7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487905" y="4498670"/>
            <a:ext cx="4179375" cy="356462"/>
          </a:xfrm>
        </p:spPr>
        <p:txBody>
          <a:bodyPr lIns="0" rIns="0">
            <a:normAutofit/>
          </a:bodyPr>
          <a:lstStyle>
            <a:lvl1pPr marL="0" indent="0" algn="r">
              <a:buNone/>
              <a:defRPr sz="1800" b="1" i="0" cap="all" spc="300" baseline="0">
                <a:solidFill>
                  <a:schemeClr val="tx1"/>
                </a:solidFill>
                <a:latin typeface="Speak Pro" panose="020B0504020101020102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Subtitle goes here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B45521CA-473D-274E-A252-50E49A3EFD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87905" y="1928264"/>
            <a:ext cx="4179376" cy="2387600"/>
          </a:xfrm>
        </p:spPr>
        <p:txBody>
          <a:bodyPr lIns="0" rIns="0" anchor="b">
            <a:normAutofit/>
          </a:bodyPr>
          <a:lstStyle>
            <a:lvl1pPr algn="r">
              <a:defRPr sz="4800" b="0" i="0" cap="all" baseline="0">
                <a:solidFill>
                  <a:schemeClr val="accent4">
                    <a:lumMod val="75000"/>
                  </a:schemeClr>
                </a:solidFill>
                <a:latin typeface="Sagona ExtraLight" panose="020203030505050202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327254B-5501-7248-A89F-42912B5A8BD2}"/>
              </a:ext>
            </a:extLst>
          </p:cNvPr>
          <p:cNvCxnSpPr>
            <a:cxnSpLocks/>
          </p:cNvCxnSpPr>
          <p:nvPr userDrawn="1"/>
        </p:nvCxnSpPr>
        <p:spPr>
          <a:xfrm>
            <a:off x="0" y="1405468"/>
            <a:ext cx="12192000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70053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_4">
    <p:bg>
      <p:bgPr>
        <a:solidFill>
          <a:schemeClr val="accent4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21" descr="Woman on tablet ">
            <a:extLst>
              <a:ext uri="{FF2B5EF4-FFF2-40B4-BE49-F238E27FC236}">
                <a16:creationId xmlns:a16="http://schemas.microsoft.com/office/drawing/2014/main" id="{79F82B97-E9C9-C740-AE3A-A0BB4822DD8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4487" y="0"/>
            <a:ext cx="11067514" cy="6858000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7D7B648-BE60-43F4-8E11-2AB267410D4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24487" y="-1"/>
            <a:ext cx="11067514" cy="6857999"/>
          </a:xfrm>
          <a:custGeom>
            <a:avLst/>
            <a:gdLst>
              <a:gd name="connsiteX0" fmla="*/ 0 w 5822209"/>
              <a:gd name="connsiteY0" fmla="*/ 0 h 4427316"/>
              <a:gd name="connsiteX1" fmla="*/ 5822209 w 5822209"/>
              <a:gd name="connsiteY1" fmla="*/ 0 h 4427316"/>
              <a:gd name="connsiteX2" fmla="*/ 5822209 w 5822209"/>
              <a:gd name="connsiteY2" fmla="*/ 4427316 h 4427316"/>
              <a:gd name="connsiteX3" fmla="*/ 0 w 5822209"/>
              <a:gd name="connsiteY3" fmla="*/ 4427316 h 4427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22209" h="4427316">
                <a:moveTo>
                  <a:pt x="0" y="0"/>
                </a:moveTo>
                <a:lnTo>
                  <a:pt x="5822209" y="0"/>
                </a:lnTo>
                <a:lnTo>
                  <a:pt x="5822209" y="4427316"/>
                </a:lnTo>
                <a:lnTo>
                  <a:pt x="0" y="4427316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01662FCA-743F-AC4A-B6AC-269A9A26ECF8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524000" y="5286196"/>
            <a:ext cx="4179375" cy="356462"/>
          </a:xfrm>
        </p:spPr>
        <p:txBody>
          <a:bodyPr lIns="0" rIns="0">
            <a:normAutofit/>
          </a:bodyPr>
          <a:lstStyle>
            <a:lvl1pPr marL="0" indent="0">
              <a:buNone/>
              <a:defRPr sz="1800" b="1" i="0" cap="all" spc="300" baseline="0">
                <a:solidFill>
                  <a:schemeClr val="bg1"/>
                </a:solidFill>
                <a:latin typeface="Speak Pro" panose="020B0504020101020102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Subtitle goes here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BC2EA4E-1692-1548-A245-3DC65B856D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715790"/>
            <a:ext cx="4179376" cy="2387600"/>
          </a:xfrm>
        </p:spPr>
        <p:txBody>
          <a:bodyPr lIns="0" rIns="0" anchor="b">
            <a:normAutofit/>
          </a:bodyPr>
          <a:lstStyle>
            <a:lvl1pPr algn="l">
              <a:defRPr sz="4800" b="0" i="0" cap="all" baseline="0">
                <a:solidFill>
                  <a:schemeClr val="bg1"/>
                </a:solidFill>
                <a:latin typeface="Sagona ExtraLight" panose="020203030505050202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C4B436F-A511-A141-900B-BA20A19A1BCE}"/>
              </a:ext>
            </a:extLst>
          </p:cNvPr>
          <p:cNvCxnSpPr>
            <a:cxnSpLocks/>
          </p:cNvCxnSpPr>
          <p:nvPr userDrawn="1"/>
        </p:nvCxnSpPr>
        <p:spPr>
          <a:xfrm>
            <a:off x="1124487" y="0"/>
            <a:ext cx="0" cy="6858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30879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21" descr="Woman on tablet ">
            <a:extLst>
              <a:ext uri="{FF2B5EF4-FFF2-40B4-BE49-F238E27FC236}">
                <a16:creationId xmlns:a16="http://schemas.microsoft.com/office/drawing/2014/main" id="{79F82B97-E9C9-C740-AE3A-A0BB4822DD8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1" cy="6858000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7D7B648-BE60-43F4-8E11-2AB267410D4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-1"/>
            <a:ext cx="12192000" cy="6857999"/>
          </a:xfrm>
          <a:custGeom>
            <a:avLst/>
            <a:gdLst>
              <a:gd name="connsiteX0" fmla="*/ 0 w 5822209"/>
              <a:gd name="connsiteY0" fmla="*/ 0 h 4427316"/>
              <a:gd name="connsiteX1" fmla="*/ 5822209 w 5822209"/>
              <a:gd name="connsiteY1" fmla="*/ 0 h 4427316"/>
              <a:gd name="connsiteX2" fmla="*/ 5822209 w 5822209"/>
              <a:gd name="connsiteY2" fmla="*/ 4427316 h 4427316"/>
              <a:gd name="connsiteX3" fmla="*/ 0 w 5822209"/>
              <a:gd name="connsiteY3" fmla="*/ 4427316 h 4427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22209" h="4427316">
                <a:moveTo>
                  <a:pt x="0" y="0"/>
                </a:moveTo>
                <a:lnTo>
                  <a:pt x="5822209" y="0"/>
                </a:lnTo>
                <a:lnTo>
                  <a:pt x="5822209" y="4427316"/>
                </a:lnTo>
                <a:lnTo>
                  <a:pt x="0" y="4427316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01662FCA-743F-AC4A-B6AC-269A9A26ECF8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524000" y="5286196"/>
            <a:ext cx="4179375" cy="356462"/>
          </a:xfrm>
        </p:spPr>
        <p:txBody>
          <a:bodyPr lIns="0" rIns="0">
            <a:normAutofit/>
          </a:bodyPr>
          <a:lstStyle>
            <a:lvl1pPr marL="0" indent="0">
              <a:buNone/>
              <a:defRPr sz="1800" b="1" i="0" cap="all" spc="300" baseline="0">
                <a:solidFill>
                  <a:schemeClr val="bg1"/>
                </a:solidFill>
                <a:latin typeface="Speak Pro" panose="020B0504020101020102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Subtitle goes here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BC2EA4E-1692-1548-A245-3DC65B856D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715790"/>
            <a:ext cx="4179376" cy="2387600"/>
          </a:xfrm>
        </p:spPr>
        <p:txBody>
          <a:bodyPr lIns="0" rIns="0" anchor="b">
            <a:normAutofit/>
          </a:bodyPr>
          <a:lstStyle>
            <a:lvl1pPr algn="l">
              <a:defRPr sz="4800" b="0" i="0" cap="all" baseline="0">
                <a:solidFill>
                  <a:schemeClr val="bg1"/>
                </a:solidFill>
                <a:latin typeface="Sagona ExtraLight" panose="020203030505050202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A57CAA2-2658-B441-A787-4B54C65D3BF1}"/>
              </a:ext>
            </a:extLst>
          </p:cNvPr>
          <p:cNvCxnSpPr>
            <a:cxnSpLocks/>
          </p:cNvCxnSpPr>
          <p:nvPr userDrawn="1"/>
        </p:nvCxnSpPr>
        <p:spPr>
          <a:xfrm>
            <a:off x="0" y="5992966"/>
            <a:ext cx="12192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12387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/Caption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3482977"/>
            <a:ext cx="10668000" cy="3375025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id-ID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5832AA92-D0AC-8247-A360-19A5932C4E3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635662" y="339644"/>
            <a:ext cx="5014993" cy="28065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600">
                <a:latin typeface="+mj-lt"/>
              </a:defRPr>
            </a:lvl1pPr>
            <a:lvl2pPr algn="l">
              <a:defRPr sz="1600">
                <a:latin typeface="+mj-lt"/>
              </a:defRPr>
            </a:lvl2pPr>
            <a:lvl3pPr algn="l">
              <a:defRPr sz="1600">
                <a:latin typeface="+mj-lt"/>
              </a:defRPr>
            </a:lvl3pPr>
            <a:lvl4pPr algn="l">
              <a:defRPr sz="1600">
                <a:latin typeface="+mj-lt"/>
              </a:defRPr>
            </a:lvl4pPr>
            <a:lvl5pPr algn="l">
              <a:defRPr sz="1600"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3AD9F76-09D6-0D4E-99ED-D9391C974A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0856" y="339644"/>
            <a:ext cx="4179376" cy="2806512"/>
          </a:xfrm>
        </p:spPr>
        <p:txBody>
          <a:bodyPr lIns="0" rIns="0" anchor="ctr">
            <a:normAutofit/>
          </a:bodyPr>
          <a:lstStyle>
            <a:lvl1pPr algn="l">
              <a:defRPr sz="4800" b="0" i="0" cap="all" baseline="0">
                <a:solidFill>
                  <a:schemeClr val="accent4">
                    <a:lumMod val="75000"/>
                  </a:schemeClr>
                </a:solidFill>
                <a:latin typeface="Sagona ExtraLight" panose="020203030505050202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C8C2B99-ED08-1F48-BE5D-40E40D09C7B7}"/>
              </a:ext>
            </a:extLst>
          </p:cNvPr>
          <p:cNvCxnSpPr>
            <a:cxnSpLocks/>
          </p:cNvCxnSpPr>
          <p:nvPr userDrawn="1"/>
        </p:nvCxnSpPr>
        <p:spPr>
          <a:xfrm>
            <a:off x="11057682" y="0"/>
            <a:ext cx="0" cy="6858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8875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/Caption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608843" y="3482977"/>
            <a:ext cx="10961177" cy="3375025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id-ID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9B33817-49F3-B440-A271-466603AE1964}"/>
              </a:ext>
            </a:extLst>
          </p:cNvPr>
          <p:cNvCxnSpPr>
            <a:cxnSpLocks/>
          </p:cNvCxnSpPr>
          <p:nvPr userDrawn="1"/>
        </p:nvCxnSpPr>
        <p:spPr>
          <a:xfrm>
            <a:off x="0" y="421214"/>
            <a:ext cx="12192000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8576316B-7498-2E42-9B52-88BF1C9DF40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567465" y="568512"/>
            <a:ext cx="6002556" cy="28065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600">
                <a:latin typeface="+mj-lt"/>
              </a:defRPr>
            </a:lvl1pPr>
            <a:lvl2pPr algn="l">
              <a:defRPr sz="1600">
                <a:latin typeface="+mj-lt"/>
              </a:defRPr>
            </a:lvl2pPr>
            <a:lvl3pPr algn="l">
              <a:defRPr sz="1600">
                <a:latin typeface="+mj-lt"/>
              </a:defRPr>
            </a:lvl3pPr>
            <a:lvl4pPr algn="l">
              <a:defRPr sz="1600">
                <a:latin typeface="+mj-lt"/>
              </a:defRPr>
            </a:lvl4pPr>
            <a:lvl5pPr algn="l">
              <a:defRPr sz="1600"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451775DA-49A0-2F4D-9F21-5D20DA6BA9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8844" y="568512"/>
            <a:ext cx="4179376" cy="2806512"/>
          </a:xfrm>
        </p:spPr>
        <p:txBody>
          <a:bodyPr lIns="0" rIns="0" anchor="ctr">
            <a:normAutofit/>
          </a:bodyPr>
          <a:lstStyle>
            <a:lvl1pPr algn="l">
              <a:defRPr sz="4800" b="0" i="0" cap="all" baseline="0">
                <a:solidFill>
                  <a:schemeClr val="accent4">
                    <a:lumMod val="75000"/>
                  </a:schemeClr>
                </a:solidFill>
                <a:latin typeface="Sagona ExtraLight" panose="020203030505050202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64562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/Caption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3482977"/>
            <a:ext cx="12192000" cy="3375025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id-ID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0C0F668-C1BA-A349-A542-9E54E73E8178}"/>
              </a:ext>
            </a:extLst>
          </p:cNvPr>
          <p:cNvCxnSpPr>
            <a:cxnSpLocks/>
          </p:cNvCxnSpPr>
          <p:nvPr userDrawn="1"/>
        </p:nvCxnSpPr>
        <p:spPr>
          <a:xfrm>
            <a:off x="4961621" y="339644"/>
            <a:ext cx="0" cy="2806512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5832AA92-D0AC-8247-A360-19A5932C4E3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351244" y="339644"/>
            <a:ext cx="6002556" cy="28065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600">
                <a:latin typeface="+mj-lt"/>
              </a:defRPr>
            </a:lvl1pPr>
            <a:lvl2pPr algn="l">
              <a:defRPr sz="1600">
                <a:latin typeface="+mj-lt"/>
              </a:defRPr>
            </a:lvl2pPr>
            <a:lvl3pPr algn="l">
              <a:defRPr sz="1600">
                <a:latin typeface="+mj-lt"/>
              </a:defRPr>
            </a:lvl3pPr>
            <a:lvl4pPr algn="l">
              <a:defRPr sz="1600">
                <a:latin typeface="+mj-lt"/>
              </a:defRPr>
            </a:lvl4pPr>
            <a:lvl5pPr algn="l">
              <a:defRPr sz="1600"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3AD9F76-09D6-0D4E-99ED-D9391C974A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2623" y="339644"/>
            <a:ext cx="4179376" cy="2806512"/>
          </a:xfrm>
        </p:spPr>
        <p:txBody>
          <a:bodyPr lIns="0" rIns="0" anchor="ctr">
            <a:normAutofit/>
          </a:bodyPr>
          <a:lstStyle>
            <a:lvl1pPr algn="l">
              <a:defRPr sz="4800" b="0" i="0" cap="all" baseline="0">
                <a:solidFill>
                  <a:schemeClr val="accent4">
                    <a:lumMod val="75000"/>
                  </a:schemeClr>
                </a:solidFill>
                <a:latin typeface="Sagona ExtraLight" panose="020203030505050202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03267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/Caption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3482977"/>
            <a:ext cx="12192000" cy="3375025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id-ID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5832AA92-D0AC-8247-A360-19A5932C4E3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351244" y="568512"/>
            <a:ext cx="6002556" cy="28065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600">
                <a:latin typeface="+mj-lt"/>
              </a:defRPr>
            </a:lvl1pPr>
            <a:lvl2pPr algn="l">
              <a:defRPr sz="1600">
                <a:latin typeface="+mj-lt"/>
              </a:defRPr>
            </a:lvl2pPr>
            <a:lvl3pPr algn="l">
              <a:defRPr sz="1600">
                <a:latin typeface="+mj-lt"/>
              </a:defRPr>
            </a:lvl3pPr>
            <a:lvl4pPr algn="l">
              <a:defRPr sz="1600">
                <a:latin typeface="+mj-lt"/>
              </a:defRPr>
            </a:lvl4pPr>
            <a:lvl5pPr algn="l">
              <a:defRPr sz="1600"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3AD9F76-09D6-0D4E-99ED-D9391C974A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2623" y="568512"/>
            <a:ext cx="4179376" cy="2806512"/>
          </a:xfrm>
        </p:spPr>
        <p:txBody>
          <a:bodyPr lIns="0" rIns="0" anchor="ctr">
            <a:normAutofit/>
          </a:bodyPr>
          <a:lstStyle>
            <a:lvl1pPr algn="l">
              <a:defRPr sz="4800" b="0" i="0" cap="all" baseline="0">
                <a:solidFill>
                  <a:schemeClr val="accent4">
                    <a:lumMod val="75000"/>
                  </a:schemeClr>
                </a:solidFill>
                <a:latin typeface="Sagona ExtraLight" panose="020203030505050202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6414763-7D4F-994A-AAA9-7DC46C19D816}"/>
              </a:ext>
            </a:extLst>
          </p:cNvPr>
          <p:cNvCxnSpPr>
            <a:cxnSpLocks/>
          </p:cNvCxnSpPr>
          <p:nvPr userDrawn="1"/>
        </p:nvCxnSpPr>
        <p:spPr>
          <a:xfrm>
            <a:off x="0" y="5992966"/>
            <a:ext cx="12192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67065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62DFD1-09C0-6845-8219-0846F32ED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F391E-143D-F948-ADAE-29AEA3C1EBFB}" type="datetimeFigureOut">
              <a:rPr lang="en-US" smtClean="0"/>
              <a:t>8/6/2023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7D7355-C4D0-1F4D-A365-E4AF1D8FE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771307-5F5C-D847-B837-8C60542C4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EFF75-79D2-EE46-877B-299D1510E68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B04801C-3319-AC43-9484-8377A4F8F25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627321" y="339645"/>
            <a:ext cx="10134369" cy="1002552"/>
          </a:xfrm>
        </p:spPr>
        <p:txBody>
          <a:bodyPr lIns="0" rIns="0" anchor="b">
            <a:noAutofit/>
          </a:bodyPr>
          <a:lstStyle>
            <a:lvl1pPr algn="l">
              <a:defRPr sz="4500" b="0" i="0" cap="all" baseline="0">
                <a:solidFill>
                  <a:schemeClr val="accent4">
                    <a:lumMod val="75000"/>
                  </a:schemeClr>
                </a:solidFill>
                <a:latin typeface="Sagona ExtraLight" panose="02020303050505020204" pitchFamily="18" charset="0"/>
              </a:defRPr>
            </a:lvl1pPr>
          </a:lstStyle>
          <a:p>
            <a:r>
              <a:rPr lang="en-US" dirty="0"/>
              <a:t>TITLE GOE HERE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781E455-9E6F-1B48-A537-F86699963276}"/>
              </a:ext>
            </a:extLst>
          </p:cNvPr>
          <p:cNvCxnSpPr>
            <a:cxnSpLocks/>
          </p:cNvCxnSpPr>
          <p:nvPr userDrawn="1"/>
        </p:nvCxnSpPr>
        <p:spPr>
          <a:xfrm>
            <a:off x="392623" y="1342197"/>
            <a:ext cx="0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78CECE2-CD4D-4A44-927A-53FFE158AF1C}"/>
              </a:ext>
            </a:extLst>
          </p:cNvPr>
          <p:cNvCxnSpPr>
            <a:cxnSpLocks/>
          </p:cNvCxnSpPr>
          <p:nvPr userDrawn="1"/>
        </p:nvCxnSpPr>
        <p:spPr>
          <a:xfrm>
            <a:off x="1134319" y="0"/>
            <a:ext cx="0" cy="6858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1B2D7F8-9505-6148-BEA2-27C4290FF6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27321" y="2330824"/>
            <a:ext cx="4693727" cy="3846139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>
                <a:latin typeface="+mj-lt"/>
                <a:cs typeface="Calibri" panose="020F0502020204030204" pitchFamily="34" charset="0"/>
              </a:defRPr>
            </a:lvl1pPr>
            <a:lvl2pPr>
              <a:lnSpc>
                <a:spcPct val="100000"/>
              </a:lnSpc>
              <a:defRPr sz="1600">
                <a:latin typeface="+mj-lt"/>
                <a:cs typeface="Calibri" panose="020F0502020204030204" pitchFamily="34" charset="0"/>
              </a:defRPr>
            </a:lvl2pPr>
            <a:lvl3pPr>
              <a:lnSpc>
                <a:spcPct val="100000"/>
              </a:lnSpc>
              <a:defRPr sz="1600">
                <a:latin typeface="+mj-lt"/>
                <a:cs typeface="Calibri" panose="020F0502020204030204" pitchFamily="34" charset="0"/>
              </a:defRPr>
            </a:lvl3pPr>
            <a:lvl4pPr>
              <a:lnSpc>
                <a:spcPct val="100000"/>
              </a:lnSpc>
              <a:defRPr sz="1600">
                <a:latin typeface="+mj-lt"/>
                <a:cs typeface="Calibri" panose="020F0502020204030204" pitchFamily="34" charset="0"/>
              </a:defRPr>
            </a:lvl4pPr>
            <a:lvl5pPr>
              <a:lnSpc>
                <a:spcPct val="100000"/>
              </a:lnSpc>
              <a:defRPr sz="1600">
                <a:latin typeface="+mj-lt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A9ADB053-F5D5-D34D-B6E3-A8AB7297F1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67963" y="2330824"/>
            <a:ext cx="4693727" cy="3846139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>
                <a:latin typeface="+mj-lt"/>
                <a:cs typeface="Calibri" panose="020F0502020204030204" pitchFamily="34" charset="0"/>
              </a:defRPr>
            </a:lvl1pPr>
            <a:lvl2pPr>
              <a:lnSpc>
                <a:spcPct val="100000"/>
              </a:lnSpc>
              <a:defRPr sz="1600">
                <a:latin typeface="+mj-lt"/>
                <a:cs typeface="Calibri" panose="020F0502020204030204" pitchFamily="34" charset="0"/>
              </a:defRPr>
            </a:lvl2pPr>
            <a:lvl3pPr>
              <a:lnSpc>
                <a:spcPct val="100000"/>
              </a:lnSpc>
              <a:defRPr sz="1600">
                <a:latin typeface="+mj-lt"/>
                <a:cs typeface="Calibri" panose="020F0502020204030204" pitchFamily="34" charset="0"/>
              </a:defRPr>
            </a:lvl3pPr>
            <a:lvl4pPr>
              <a:lnSpc>
                <a:spcPct val="100000"/>
              </a:lnSpc>
              <a:defRPr sz="1600">
                <a:latin typeface="+mj-lt"/>
                <a:cs typeface="Calibri" panose="020F0502020204030204" pitchFamily="34" charset="0"/>
              </a:defRPr>
            </a:lvl4pPr>
            <a:lvl5pPr>
              <a:lnSpc>
                <a:spcPct val="100000"/>
              </a:lnSpc>
              <a:defRPr sz="1600">
                <a:latin typeface="+mj-lt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B75E12F7-C53F-EB47-8D86-3CE7D6B2A8FB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1627322" y="1468740"/>
            <a:ext cx="4672156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latin typeface="Speak Pro" panose="020B0504020101020102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0C3895DE-E9F7-5A41-91A4-BC8DE509CF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067963" y="1468740"/>
            <a:ext cx="4695165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latin typeface="Speak Pro" panose="020B0504020101020102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207371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62DFD1-09C0-6845-8219-0846F32ED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F391E-143D-F948-ADAE-29AEA3C1EBFB}" type="datetimeFigureOut">
              <a:rPr lang="en-US" smtClean="0"/>
              <a:t>8/6/2023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7D7355-C4D0-1F4D-A365-E4AF1D8FE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771307-5F5C-D847-B837-8C60542C4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EFF75-79D2-EE46-877B-299D1510E68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B04801C-3319-AC43-9484-8377A4F8F25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92623" y="339645"/>
            <a:ext cx="10134369" cy="1002552"/>
          </a:xfrm>
        </p:spPr>
        <p:txBody>
          <a:bodyPr lIns="0" rIns="0" anchor="b">
            <a:noAutofit/>
          </a:bodyPr>
          <a:lstStyle>
            <a:lvl1pPr algn="l">
              <a:defRPr sz="4500" b="0" i="0" cap="all" baseline="0">
                <a:solidFill>
                  <a:schemeClr val="accent4">
                    <a:lumMod val="75000"/>
                  </a:schemeClr>
                </a:solidFill>
                <a:latin typeface="Sagona ExtraLight" panose="02020303050505020204" pitchFamily="18" charset="0"/>
              </a:defRPr>
            </a:lvl1pPr>
          </a:lstStyle>
          <a:p>
            <a:r>
              <a:rPr lang="en-US" dirty="0"/>
              <a:t>TITLE GOE HERE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781E455-9E6F-1B48-A537-F86699963276}"/>
              </a:ext>
            </a:extLst>
          </p:cNvPr>
          <p:cNvCxnSpPr>
            <a:cxnSpLocks/>
          </p:cNvCxnSpPr>
          <p:nvPr userDrawn="1"/>
        </p:nvCxnSpPr>
        <p:spPr>
          <a:xfrm>
            <a:off x="392623" y="1342197"/>
            <a:ext cx="0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1B2D7F8-9505-6148-BEA2-27C4290FF6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92623" y="2330824"/>
            <a:ext cx="4693727" cy="3846139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>
                <a:latin typeface="+mj-lt"/>
                <a:cs typeface="Calibri" panose="020F0502020204030204" pitchFamily="34" charset="0"/>
              </a:defRPr>
            </a:lvl1pPr>
            <a:lvl2pPr>
              <a:lnSpc>
                <a:spcPct val="100000"/>
              </a:lnSpc>
              <a:defRPr sz="1600">
                <a:latin typeface="+mj-lt"/>
                <a:cs typeface="Calibri" panose="020F0502020204030204" pitchFamily="34" charset="0"/>
              </a:defRPr>
            </a:lvl2pPr>
            <a:lvl3pPr>
              <a:lnSpc>
                <a:spcPct val="100000"/>
              </a:lnSpc>
              <a:defRPr sz="1600">
                <a:latin typeface="+mj-lt"/>
                <a:cs typeface="Calibri" panose="020F0502020204030204" pitchFamily="34" charset="0"/>
              </a:defRPr>
            </a:lvl3pPr>
            <a:lvl4pPr>
              <a:lnSpc>
                <a:spcPct val="100000"/>
              </a:lnSpc>
              <a:defRPr sz="1600">
                <a:latin typeface="+mj-lt"/>
                <a:cs typeface="Calibri" panose="020F0502020204030204" pitchFamily="34" charset="0"/>
              </a:defRPr>
            </a:lvl4pPr>
            <a:lvl5pPr>
              <a:lnSpc>
                <a:spcPct val="100000"/>
              </a:lnSpc>
              <a:defRPr sz="1600">
                <a:latin typeface="+mj-lt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A9ADB053-F5D5-D34D-B6E3-A8AB7297F1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33265" y="2330824"/>
            <a:ext cx="4693727" cy="3846139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>
                <a:latin typeface="+mj-lt"/>
                <a:cs typeface="Calibri" panose="020F0502020204030204" pitchFamily="34" charset="0"/>
              </a:defRPr>
            </a:lvl1pPr>
            <a:lvl2pPr>
              <a:lnSpc>
                <a:spcPct val="100000"/>
              </a:lnSpc>
              <a:defRPr sz="1600">
                <a:latin typeface="+mj-lt"/>
                <a:cs typeface="Calibri" panose="020F0502020204030204" pitchFamily="34" charset="0"/>
              </a:defRPr>
            </a:lvl2pPr>
            <a:lvl3pPr>
              <a:lnSpc>
                <a:spcPct val="100000"/>
              </a:lnSpc>
              <a:defRPr sz="1600">
                <a:latin typeface="+mj-lt"/>
                <a:cs typeface="Calibri" panose="020F0502020204030204" pitchFamily="34" charset="0"/>
              </a:defRPr>
            </a:lvl3pPr>
            <a:lvl4pPr>
              <a:lnSpc>
                <a:spcPct val="100000"/>
              </a:lnSpc>
              <a:defRPr sz="1600">
                <a:latin typeface="+mj-lt"/>
                <a:cs typeface="Calibri" panose="020F0502020204030204" pitchFamily="34" charset="0"/>
              </a:defRPr>
            </a:lvl4pPr>
            <a:lvl5pPr>
              <a:lnSpc>
                <a:spcPct val="100000"/>
              </a:lnSpc>
              <a:defRPr sz="1600">
                <a:latin typeface="+mj-lt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B75E12F7-C53F-EB47-8D86-3CE7D6B2A8FB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392624" y="1468740"/>
            <a:ext cx="4672156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latin typeface="Speak Pro" panose="020B0504020101020102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0C3895DE-E9F7-5A41-91A4-BC8DE509CF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833265" y="1468740"/>
            <a:ext cx="4695165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latin typeface="Speak Pro" panose="020B0504020101020102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28CCA37-00BD-0A43-8647-67DD0510A7E3}"/>
              </a:ext>
            </a:extLst>
          </p:cNvPr>
          <p:cNvCxnSpPr>
            <a:cxnSpLocks/>
          </p:cNvCxnSpPr>
          <p:nvPr userDrawn="1"/>
        </p:nvCxnSpPr>
        <p:spPr>
          <a:xfrm>
            <a:off x="11057682" y="0"/>
            <a:ext cx="0" cy="6858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91966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62DFD1-09C0-6845-8219-0846F32ED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F391E-143D-F948-ADAE-29AEA3C1EBFB}" type="datetimeFigureOut">
              <a:rPr lang="en-US" smtClean="0"/>
              <a:t>8/6/2023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7D7355-C4D0-1F4D-A365-E4AF1D8FE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771307-5F5C-D847-B837-8C60542C4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EFF75-79D2-EE46-877B-299D1510E68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9CD5966-5C30-E943-A71E-F48460A377D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92623" y="339645"/>
            <a:ext cx="11369068" cy="1002552"/>
          </a:xfrm>
        </p:spPr>
        <p:txBody>
          <a:bodyPr lIns="0" rIns="0" anchor="b">
            <a:noAutofit/>
          </a:bodyPr>
          <a:lstStyle>
            <a:lvl1pPr algn="l">
              <a:defRPr sz="4500" b="0" i="0" cap="all" baseline="0">
                <a:solidFill>
                  <a:schemeClr val="accent4">
                    <a:lumMod val="75000"/>
                  </a:schemeClr>
                </a:solidFill>
                <a:latin typeface="Sagona ExtraLight" panose="02020303050505020204" pitchFamily="18" charset="0"/>
              </a:defRPr>
            </a:lvl1pPr>
          </a:lstStyle>
          <a:p>
            <a:r>
              <a:rPr lang="en-US" dirty="0"/>
              <a:t>TITLE GOE HERE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F969977-F5DB-3A45-9E9E-556F0938C0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92623" y="2330824"/>
            <a:ext cx="5181600" cy="3846139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>
                <a:latin typeface="+mj-lt"/>
                <a:cs typeface="Calibri" panose="020F0502020204030204" pitchFamily="34" charset="0"/>
              </a:defRPr>
            </a:lvl1pPr>
            <a:lvl2pPr>
              <a:lnSpc>
                <a:spcPct val="100000"/>
              </a:lnSpc>
              <a:defRPr sz="1600">
                <a:latin typeface="+mj-lt"/>
                <a:cs typeface="Calibri" panose="020F0502020204030204" pitchFamily="34" charset="0"/>
              </a:defRPr>
            </a:lvl2pPr>
            <a:lvl3pPr>
              <a:lnSpc>
                <a:spcPct val="100000"/>
              </a:lnSpc>
              <a:defRPr sz="1600">
                <a:latin typeface="+mj-lt"/>
                <a:cs typeface="Calibri" panose="020F0502020204030204" pitchFamily="34" charset="0"/>
              </a:defRPr>
            </a:lvl3pPr>
            <a:lvl4pPr>
              <a:lnSpc>
                <a:spcPct val="100000"/>
              </a:lnSpc>
              <a:defRPr sz="1600">
                <a:latin typeface="+mj-lt"/>
                <a:cs typeface="Calibri" panose="020F0502020204030204" pitchFamily="34" charset="0"/>
              </a:defRPr>
            </a:lvl4pPr>
            <a:lvl5pPr>
              <a:lnSpc>
                <a:spcPct val="100000"/>
              </a:lnSpc>
              <a:defRPr sz="1600">
                <a:latin typeface="+mj-lt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36D6BBCB-7852-8449-BC02-C5471A775B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330824"/>
            <a:ext cx="5181600" cy="3846139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>
                <a:latin typeface="+mj-lt"/>
                <a:cs typeface="Calibri" panose="020F0502020204030204" pitchFamily="34" charset="0"/>
              </a:defRPr>
            </a:lvl1pPr>
            <a:lvl2pPr>
              <a:lnSpc>
                <a:spcPct val="100000"/>
              </a:lnSpc>
              <a:defRPr sz="1600">
                <a:latin typeface="+mj-lt"/>
                <a:cs typeface="Calibri" panose="020F0502020204030204" pitchFamily="34" charset="0"/>
              </a:defRPr>
            </a:lvl2pPr>
            <a:lvl3pPr>
              <a:lnSpc>
                <a:spcPct val="100000"/>
              </a:lnSpc>
              <a:defRPr sz="1600">
                <a:latin typeface="+mj-lt"/>
                <a:cs typeface="Calibri" panose="020F0502020204030204" pitchFamily="34" charset="0"/>
              </a:defRPr>
            </a:lvl3pPr>
            <a:lvl4pPr>
              <a:lnSpc>
                <a:spcPct val="100000"/>
              </a:lnSpc>
              <a:defRPr sz="1600">
                <a:latin typeface="+mj-lt"/>
                <a:cs typeface="Calibri" panose="020F0502020204030204" pitchFamily="34" charset="0"/>
              </a:defRPr>
            </a:lvl4pPr>
            <a:lvl5pPr>
              <a:lnSpc>
                <a:spcPct val="100000"/>
              </a:lnSpc>
              <a:defRPr sz="1600">
                <a:latin typeface="+mj-lt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725055FA-EC63-034E-B383-78552FAEA374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392623" y="1468740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latin typeface="Speak Pro" panose="020B0504020101020102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163F1262-F0B7-5B4F-A1EE-7A2D9835E6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468740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latin typeface="Speak Pro" panose="020B0504020101020102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5F5877A-6F1B-5C4C-8792-78CDE344D0E0}"/>
              </a:ext>
            </a:extLst>
          </p:cNvPr>
          <p:cNvCxnSpPr>
            <a:cxnSpLocks/>
          </p:cNvCxnSpPr>
          <p:nvPr userDrawn="1"/>
        </p:nvCxnSpPr>
        <p:spPr>
          <a:xfrm>
            <a:off x="392623" y="1405468"/>
            <a:ext cx="11369068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58164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5">
            <a:extLst>
              <a:ext uri="{FF2B5EF4-FFF2-40B4-BE49-F238E27FC236}">
                <a16:creationId xmlns:a16="http://schemas.microsoft.com/office/drawing/2014/main" id="{C5233AE2-5078-C34D-8EAD-6F7B344F524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" y="-1"/>
            <a:ext cx="12192000" cy="6857999"/>
          </a:xfrm>
          <a:custGeom>
            <a:avLst/>
            <a:gdLst>
              <a:gd name="connsiteX0" fmla="*/ 0 w 5822209"/>
              <a:gd name="connsiteY0" fmla="*/ 0 h 4427316"/>
              <a:gd name="connsiteX1" fmla="*/ 5822209 w 5822209"/>
              <a:gd name="connsiteY1" fmla="*/ 0 h 4427316"/>
              <a:gd name="connsiteX2" fmla="*/ 5822209 w 5822209"/>
              <a:gd name="connsiteY2" fmla="*/ 4427316 h 4427316"/>
              <a:gd name="connsiteX3" fmla="*/ 0 w 5822209"/>
              <a:gd name="connsiteY3" fmla="*/ 4427316 h 4427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22209" h="4427316">
                <a:moveTo>
                  <a:pt x="0" y="0"/>
                </a:moveTo>
                <a:lnTo>
                  <a:pt x="5822209" y="0"/>
                </a:lnTo>
                <a:lnTo>
                  <a:pt x="5822209" y="4427316"/>
                </a:lnTo>
                <a:lnTo>
                  <a:pt x="0" y="4427316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4699EEF-FB75-1A46-B6B6-39CCF65A9EA4}"/>
              </a:ext>
            </a:extLst>
          </p:cNvPr>
          <p:cNvCxnSpPr>
            <a:cxnSpLocks/>
          </p:cNvCxnSpPr>
          <p:nvPr userDrawn="1"/>
        </p:nvCxnSpPr>
        <p:spPr>
          <a:xfrm>
            <a:off x="0" y="5992966"/>
            <a:ext cx="12192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62DFD1-09C0-6845-8219-0846F32ED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F391E-143D-F948-ADAE-29AEA3C1EBFB}" type="datetimeFigureOut">
              <a:rPr lang="en-US" smtClean="0"/>
              <a:t>8/6/2023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7D7355-C4D0-1F4D-A365-E4AF1D8FE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771307-5F5C-D847-B837-8C60542C4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EFF75-79D2-EE46-877B-299D1510E68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9CD5966-5C30-E943-A71E-F48460A377D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92623" y="339645"/>
            <a:ext cx="11369068" cy="1002552"/>
          </a:xfrm>
        </p:spPr>
        <p:txBody>
          <a:bodyPr lIns="0" rIns="0" anchor="b">
            <a:noAutofit/>
          </a:bodyPr>
          <a:lstStyle>
            <a:lvl1pPr algn="l">
              <a:defRPr sz="4500" b="0" i="0" cap="all" baseline="0">
                <a:solidFill>
                  <a:schemeClr val="bg1"/>
                </a:solidFill>
                <a:latin typeface="Sagona ExtraLight" panose="02020303050505020204" pitchFamily="18" charset="0"/>
              </a:defRPr>
            </a:lvl1pPr>
          </a:lstStyle>
          <a:p>
            <a:r>
              <a:rPr lang="en-US" dirty="0"/>
              <a:t>TITLE GOE HERE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F969977-F5DB-3A45-9E9E-556F0938C0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92623" y="2330824"/>
            <a:ext cx="5181600" cy="3846139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>
                <a:solidFill>
                  <a:schemeClr val="bg1"/>
                </a:solidFill>
                <a:latin typeface="+mj-lt"/>
                <a:cs typeface="Calibri" panose="020F0502020204030204" pitchFamily="34" charset="0"/>
              </a:defRPr>
            </a:lvl1pPr>
            <a:lvl2pPr>
              <a:lnSpc>
                <a:spcPct val="100000"/>
              </a:lnSpc>
              <a:defRPr sz="1600">
                <a:solidFill>
                  <a:schemeClr val="bg1"/>
                </a:solidFill>
                <a:latin typeface="+mj-lt"/>
                <a:cs typeface="Calibri" panose="020F0502020204030204" pitchFamily="34" charset="0"/>
              </a:defRPr>
            </a:lvl2pPr>
            <a:lvl3pPr>
              <a:lnSpc>
                <a:spcPct val="100000"/>
              </a:lnSpc>
              <a:defRPr sz="1600">
                <a:solidFill>
                  <a:schemeClr val="bg1"/>
                </a:solidFill>
                <a:latin typeface="+mj-lt"/>
                <a:cs typeface="Calibri" panose="020F0502020204030204" pitchFamily="34" charset="0"/>
              </a:defRPr>
            </a:lvl3pPr>
            <a:lvl4pPr>
              <a:lnSpc>
                <a:spcPct val="100000"/>
              </a:lnSpc>
              <a:defRPr sz="1600">
                <a:solidFill>
                  <a:schemeClr val="bg1"/>
                </a:solidFill>
                <a:latin typeface="+mj-lt"/>
                <a:cs typeface="Calibri" panose="020F0502020204030204" pitchFamily="34" charset="0"/>
              </a:defRPr>
            </a:lvl4pPr>
            <a:lvl5pPr>
              <a:lnSpc>
                <a:spcPct val="100000"/>
              </a:lnSpc>
              <a:defRPr sz="1600">
                <a:solidFill>
                  <a:schemeClr val="bg1"/>
                </a:solidFill>
                <a:latin typeface="+mj-lt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36D6BBCB-7852-8449-BC02-C5471A775B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330824"/>
            <a:ext cx="5181600" cy="3846139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>
                <a:solidFill>
                  <a:schemeClr val="bg1"/>
                </a:solidFill>
                <a:latin typeface="+mj-lt"/>
                <a:cs typeface="Calibri" panose="020F0502020204030204" pitchFamily="34" charset="0"/>
              </a:defRPr>
            </a:lvl1pPr>
            <a:lvl2pPr>
              <a:lnSpc>
                <a:spcPct val="100000"/>
              </a:lnSpc>
              <a:defRPr sz="1600">
                <a:solidFill>
                  <a:schemeClr val="bg1"/>
                </a:solidFill>
                <a:latin typeface="+mj-lt"/>
                <a:cs typeface="Calibri" panose="020F0502020204030204" pitchFamily="34" charset="0"/>
              </a:defRPr>
            </a:lvl2pPr>
            <a:lvl3pPr>
              <a:lnSpc>
                <a:spcPct val="100000"/>
              </a:lnSpc>
              <a:defRPr sz="1600">
                <a:solidFill>
                  <a:schemeClr val="bg1"/>
                </a:solidFill>
                <a:latin typeface="+mj-lt"/>
                <a:cs typeface="Calibri" panose="020F0502020204030204" pitchFamily="34" charset="0"/>
              </a:defRPr>
            </a:lvl3pPr>
            <a:lvl4pPr>
              <a:lnSpc>
                <a:spcPct val="100000"/>
              </a:lnSpc>
              <a:defRPr sz="1600">
                <a:solidFill>
                  <a:schemeClr val="bg1"/>
                </a:solidFill>
                <a:latin typeface="+mj-lt"/>
                <a:cs typeface="Calibri" panose="020F0502020204030204" pitchFamily="34" charset="0"/>
              </a:defRPr>
            </a:lvl4pPr>
            <a:lvl5pPr>
              <a:lnSpc>
                <a:spcPct val="100000"/>
              </a:lnSpc>
              <a:defRPr sz="1600">
                <a:solidFill>
                  <a:schemeClr val="bg1"/>
                </a:solidFill>
                <a:latin typeface="+mj-lt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725055FA-EC63-034E-B383-78552FAEA374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392623" y="1468740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solidFill>
                  <a:schemeClr val="bg1"/>
                </a:solidFill>
                <a:latin typeface="Speak Pro" panose="020B0504020101020102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163F1262-F0B7-5B4F-A1EE-7A2D9835E6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468740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solidFill>
                  <a:schemeClr val="bg1"/>
                </a:solidFill>
                <a:latin typeface="Speak Pro" panose="020B0504020101020102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5F5877A-6F1B-5C4C-8792-78CDE344D0E0}"/>
              </a:ext>
            </a:extLst>
          </p:cNvPr>
          <p:cNvCxnSpPr>
            <a:cxnSpLocks/>
          </p:cNvCxnSpPr>
          <p:nvPr userDrawn="1"/>
        </p:nvCxnSpPr>
        <p:spPr>
          <a:xfrm>
            <a:off x="392623" y="1405468"/>
            <a:ext cx="11369068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99690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392623" y="588936"/>
            <a:ext cx="11432584" cy="5976637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</p:spPr>
        <p:txBody>
          <a:bodyPr wrap="square" anchor="ctr">
            <a:noAutofit/>
          </a:bodyPr>
          <a:lstStyle>
            <a:lvl1pPr algn="ctr"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C41291C-383F-CF4B-AB8E-2B40741A62AF}"/>
              </a:ext>
            </a:extLst>
          </p:cNvPr>
          <p:cNvCxnSpPr>
            <a:cxnSpLocks/>
          </p:cNvCxnSpPr>
          <p:nvPr userDrawn="1"/>
        </p:nvCxnSpPr>
        <p:spPr>
          <a:xfrm>
            <a:off x="0" y="292426"/>
            <a:ext cx="12192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D34C5937-11C0-4E5A-867C-7AB68EA53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719577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392623" y="292426"/>
            <a:ext cx="10219457" cy="6273148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</p:spPr>
        <p:txBody>
          <a:bodyPr wrap="square" anchor="ctr">
            <a:noAutofit/>
          </a:bodyPr>
          <a:lstStyle>
            <a:lvl1pPr algn="ctr"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516C013-C8E5-B44C-B6D6-DE71D0CC52C4}"/>
              </a:ext>
            </a:extLst>
          </p:cNvPr>
          <p:cNvCxnSpPr>
            <a:cxnSpLocks/>
          </p:cNvCxnSpPr>
          <p:nvPr userDrawn="1"/>
        </p:nvCxnSpPr>
        <p:spPr>
          <a:xfrm>
            <a:off x="11057682" y="0"/>
            <a:ext cx="0" cy="6858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34E2D069-321B-434C-BB63-530EE51B64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1218354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_4">
    <p:bg>
      <p:bgPr>
        <a:solidFill>
          <a:schemeClr val="accent4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1134319" y="0"/>
            <a:ext cx="11057680" cy="6858000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</p:spPr>
        <p:txBody>
          <a:bodyPr wrap="square" anchor="ctr">
            <a:noAutofit/>
          </a:bodyPr>
          <a:lstStyle>
            <a:lvl1pPr algn="ctr"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CA0415B-CCA3-7142-BDAA-6DAC63FB634C}"/>
              </a:ext>
            </a:extLst>
          </p:cNvPr>
          <p:cNvCxnSpPr>
            <a:cxnSpLocks/>
          </p:cNvCxnSpPr>
          <p:nvPr userDrawn="1"/>
        </p:nvCxnSpPr>
        <p:spPr>
          <a:xfrm>
            <a:off x="1124487" y="0"/>
            <a:ext cx="0" cy="6858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A3040D77-4CF4-4BFB-9FFB-8C9746D390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492647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1999" cy="6858000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</p:spPr>
        <p:txBody>
          <a:bodyPr wrap="square" anchor="ctr">
            <a:noAutofit/>
          </a:bodyPr>
          <a:lstStyle>
            <a:lvl1pPr algn="ctr"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3A34E77-65E8-214A-93DD-907ECB950F42}"/>
              </a:ext>
            </a:extLst>
          </p:cNvPr>
          <p:cNvCxnSpPr>
            <a:cxnSpLocks/>
          </p:cNvCxnSpPr>
          <p:nvPr userDrawn="1"/>
        </p:nvCxnSpPr>
        <p:spPr>
          <a:xfrm>
            <a:off x="0" y="5992966"/>
            <a:ext cx="12192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A9C15D6B-DF62-4A31-87F3-2084A6C590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4789345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Content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62DFD1-09C0-6845-8219-0846F32ED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F391E-143D-F948-ADAE-29AEA3C1EBFB}" type="datetimeFigureOut">
              <a:rPr lang="en-US" smtClean="0"/>
              <a:t>8/6/2023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7D7355-C4D0-1F4D-A365-E4AF1D8FE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771307-5F5C-D847-B837-8C60542C4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EFF75-79D2-EE46-877B-299D1510E68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E0B206EA-4BA0-3F4C-A4ED-E78F311CD8A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993359" y="1"/>
            <a:ext cx="5198641" cy="6858002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id-ID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B04801C-3319-AC43-9484-8377A4F8F25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648661" y="339645"/>
            <a:ext cx="4890577" cy="1002552"/>
          </a:xfrm>
        </p:spPr>
        <p:txBody>
          <a:bodyPr lIns="0" rIns="0" anchor="b">
            <a:noAutofit/>
          </a:bodyPr>
          <a:lstStyle>
            <a:lvl1pPr algn="l">
              <a:defRPr sz="4500" b="0" i="0" cap="all" baseline="0">
                <a:solidFill>
                  <a:schemeClr val="accent4">
                    <a:lumMod val="75000"/>
                  </a:schemeClr>
                </a:solidFill>
                <a:latin typeface="Sagona ExtraLight" panose="02020303050505020204" pitchFamily="18" charset="0"/>
              </a:defRPr>
            </a:lvl1pPr>
          </a:lstStyle>
          <a:p>
            <a:r>
              <a:rPr lang="en-US" dirty="0"/>
              <a:t>TITLE GOE HERE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D67D640-AB06-EE4B-868D-F46A30705F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645581" y="1507066"/>
            <a:ext cx="4890578" cy="4849283"/>
          </a:xfrm>
        </p:spPr>
        <p:txBody>
          <a:bodyPr lIns="0" rIns="0" anchor="t">
            <a:normAutofit/>
          </a:bodyPr>
          <a:lstStyle>
            <a:lvl1pPr marL="0" indent="0">
              <a:lnSpc>
                <a:spcPct val="100000"/>
              </a:lnSpc>
              <a:buNone/>
              <a:defRPr sz="1600">
                <a:latin typeface="+mj-lt"/>
              </a:defRPr>
            </a:lvl1pPr>
            <a:lvl2pPr marL="457200" indent="0">
              <a:lnSpc>
                <a:spcPct val="100000"/>
              </a:lnSpc>
              <a:buNone/>
              <a:defRPr sz="1600">
                <a:latin typeface="+mj-lt"/>
              </a:defRPr>
            </a:lvl2pPr>
            <a:lvl3pPr marL="914400" indent="0">
              <a:lnSpc>
                <a:spcPct val="100000"/>
              </a:lnSpc>
              <a:buNone/>
              <a:defRPr sz="1600">
                <a:latin typeface="+mj-lt"/>
              </a:defRPr>
            </a:lvl3pPr>
            <a:lvl4pPr marL="1371600" indent="0">
              <a:lnSpc>
                <a:spcPct val="100000"/>
              </a:lnSpc>
              <a:buNone/>
              <a:defRPr sz="1600">
                <a:latin typeface="+mj-lt"/>
              </a:defRPr>
            </a:lvl4pPr>
            <a:lvl5pPr marL="1828800" indent="0">
              <a:lnSpc>
                <a:spcPct val="100000"/>
              </a:lnSpc>
              <a:buNone/>
              <a:defRPr sz="1600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781E455-9E6F-1B48-A537-F86699963276}"/>
              </a:ext>
            </a:extLst>
          </p:cNvPr>
          <p:cNvCxnSpPr>
            <a:cxnSpLocks/>
          </p:cNvCxnSpPr>
          <p:nvPr userDrawn="1"/>
        </p:nvCxnSpPr>
        <p:spPr>
          <a:xfrm>
            <a:off x="392623" y="1342197"/>
            <a:ext cx="0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B907ACF-A34F-FE4A-8511-B7FE12F69496}"/>
              </a:ext>
            </a:extLst>
          </p:cNvPr>
          <p:cNvCxnSpPr>
            <a:cxnSpLocks/>
          </p:cNvCxnSpPr>
          <p:nvPr userDrawn="1"/>
        </p:nvCxnSpPr>
        <p:spPr>
          <a:xfrm>
            <a:off x="1134319" y="0"/>
            <a:ext cx="0" cy="6858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625705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Conten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62DFD1-09C0-6845-8219-0846F32ED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F391E-143D-F948-ADAE-29AEA3C1EBFB}" type="datetimeFigureOut">
              <a:rPr lang="en-US" smtClean="0"/>
              <a:t>8/6/2023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7D7355-C4D0-1F4D-A365-E4AF1D8FE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771307-5F5C-D847-B837-8C60542C4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EFF75-79D2-EE46-877B-299D1510E68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E0B206EA-4BA0-3F4C-A4ED-E78F311CD8A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5198641" cy="6858002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id-ID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B04801C-3319-AC43-9484-8377A4F8F25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711877" y="339645"/>
            <a:ext cx="4890577" cy="1002552"/>
          </a:xfrm>
        </p:spPr>
        <p:txBody>
          <a:bodyPr lIns="0" rIns="0" anchor="b">
            <a:noAutofit/>
          </a:bodyPr>
          <a:lstStyle>
            <a:lvl1pPr algn="l">
              <a:defRPr sz="4500" b="0" i="0" cap="all" baseline="0">
                <a:solidFill>
                  <a:schemeClr val="accent4">
                    <a:lumMod val="75000"/>
                  </a:schemeClr>
                </a:solidFill>
                <a:latin typeface="Sagona ExtraLight" panose="02020303050505020204" pitchFamily="18" charset="0"/>
              </a:defRPr>
            </a:lvl1pPr>
          </a:lstStyle>
          <a:p>
            <a:r>
              <a:rPr lang="en-US" dirty="0"/>
              <a:t>TITLE GOE HERE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D67D640-AB06-EE4B-868D-F46A30705F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708797" y="1507066"/>
            <a:ext cx="4890578" cy="4849283"/>
          </a:xfrm>
        </p:spPr>
        <p:txBody>
          <a:bodyPr lIns="0" rIns="0" anchor="t">
            <a:normAutofit/>
          </a:bodyPr>
          <a:lstStyle>
            <a:lvl1pPr marL="0" indent="0">
              <a:lnSpc>
                <a:spcPct val="100000"/>
              </a:lnSpc>
              <a:buNone/>
              <a:defRPr sz="1600">
                <a:latin typeface="+mj-lt"/>
              </a:defRPr>
            </a:lvl1pPr>
            <a:lvl2pPr marL="457200" indent="0">
              <a:lnSpc>
                <a:spcPct val="100000"/>
              </a:lnSpc>
              <a:buNone/>
              <a:defRPr sz="1600">
                <a:latin typeface="+mj-lt"/>
              </a:defRPr>
            </a:lvl2pPr>
            <a:lvl3pPr marL="914400" indent="0">
              <a:lnSpc>
                <a:spcPct val="100000"/>
              </a:lnSpc>
              <a:buNone/>
              <a:defRPr sz="1600">
                <a:latin typeface="+mj-lt"/>
              </a:defRPr>
            </a:lvl3pPr>
            <a:lvl4pPr marL="1371600" indent="0">
              <a:lnSpc>
                <a:spcPct val="100000"/>
              </a:lnSpc>
              <a:buNone/>
              <a:defRPr sz="1600">
                <a:latin typeface="+mj-lt"/>
              </a:defRPr>
            </a:lvl4pPr>
            <a:lvl5pPr marL="1828800" indent="0">
              <a:lnSpc>
                <a:spcPct val="100000"/>
              </a:lnSpc>
              <a:buNone/>
              <a:defRPr sz="1600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781E455-9E6F-1B48-A537-F86699963276}"/>
              </a:ext>
            </a:extLst>
          </p:cNvPr>
          <p:cNvCxnSpPr>
            <a:cxnSpLocks/>
          </p:cNvCxnSpPr>
          <p:nvPr userDrawn="1"/>
        </p:nvCxnSpPr>
        <p:spPr>
          <a:xfrm>
            <a:off x="392623" y="1342197"/>
            <a:ext cx="0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34037ED-B73E-2946-8FAC-2803EA71C585}"/>
              </a:ext>
            </a:extLst>
          </p:cNvPr>
          <p:cNvCxnSpPr>
            <a:cxnSpLocks/>
          </p:cNvCxnSpPr>
          <p:nvPr userDrawn="1"/>
        </p:nvCxnSpPr>
        <p:spPr>
          <a:xfrm>
            <a:off x="11057682" y="0"/>
            <a:ext cx="0" cy="6858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026729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Content_4">
    <p:bg>
      <p:bgPr>
        <a:solidFill>
          <a:schemeClr val="accent4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E0B206EA-4BA0-3F4C-A4ED-E78F311CD8A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4319" y="1"/>
            <a:ext cx="11057681" cy="6858002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id-ID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62DFD1-09C0-6845-8219-0846F32ED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F391E-143D-F948-ADAE-29AEA3C1EBFB}" type="datetimeFigureOut">
              <a:rPr lang="en-US" smtClean="0"/>
              <a:t>8/6/2023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7D7355-C4D0-1F4D-A365-E4AF1D8FE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771307-5F5C-D847-B837-8C60542C4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EFF75-79D2-EE46-877B-299D1510E68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B04801C-3319-AC43-9484-8377A4F8F25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648661" y="339645"/>
            <a:ext cx="4890577" cy="1002552"/>
          </a:xfrm>
        </p:spPr>
        <p:txBody>
          <a:bodyPr lIns="0" rIns="0" anchor="b">
            <a:noAutofit/>
          </a:bodyPr>
          <a:lstStyle>
            <a:lvl1pPr algn="l">
              <a:defRPr sz="4500" b="0" i="0" cap="all" baseline="0">
                <a:solidFill>
                  <a:schemeClr val="bg1"/>
                </a:solidFill>
                <a:latin typeface="Sagona ExtraLight" panose="02020303050505020204" pitchFamily="18" charset="0"/>
              </a:defRPr>
            </a:lvl1pPr>
          </a:lstStyle>
          <a:p>
            <a:r>
              <a:rPr lang="en-US" dirty="0"/>
              <a:t>TITLE GOE HERE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D67D640-AB06-EE4B-868D-F46A30705F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645581" y="1507066"/>
            <a:ext cx="4890578" cy="4849283"/>
          </a:xfrm>
        </p:spPr>
        <p:txBody>
          <a:bodyPr lIns="0" rIns="0" anchor="t">
            <a:norm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+mj-lt"/>
              </a:defRPr>
            </a:lvl1pPr>
            <a:lvl2pPr marL="45720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+mj-lt"/>
              </a:defRPr>
            </a:lvl2pPr>
            <a:lvl3pPr marL="91440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+mj-lt"/>
              </a:defRPr>
            </a:lvl3pPr>
            <a:lvl4pPr marL="137160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+mj-lt"/>
              </a:defRPr>
            </a:lvl4pPr>
            <a:lvl5pPr marL="182880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781E455-9E6F-1B48-A537-F86699963276}"/>
              </a:ext>
            </a:extLst>
          </p:cNvPr>
          <p:cNvCxnSpPr>
            <a:cxnSpLocks/>
          </p:cNvCxnSpPr>
          <p:nvPr userDrawn="1"/>
        </p:nvCxnSpPr>
        <p:spPr>
          <a:xfrm>
            <a:off x="392623" y="1342197"/>
            <a:ext cx="0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B907ACF-A34F-FE4A-8511-B7FE12F69496}"/>
              </a:ext>
            </a:extLst>
          </p:cNvPr>
          <p:cNvCxnSpPr>
            <a:cxnSpLocks/>
          </p:cNvCxnSpPr>
          <p:nvPr userDrawn="1"/>
        </p:nvCxnSpPr>
        <p:spPr>
          <a:xfrm>
            <a:off x="1124487" y="0"/>
            <a:ext cx="0" cy="6858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239448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Content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E0B206EA-4BA0-3F4C-A4ED-E78F311CD8A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1"/>
            <a:ext cx="12192000" cy="6858002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id-ID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62DFD1-09C0-6845-8219-0846F32ED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F391E-143D-F948-ADAE-29AEA3C1EBFB}" type="datetimeFigureOut">
              <a:rPr lang="en-US" smtClean="0"/>
              <a:t>8/6/2023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7D7355-C4D0-1F4D-A365-E4AF1D8FE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771307-5F5C-D847-B837-8C60542C4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EFF75-79D2-EE46-877B-299D1510E681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781E455-9E6F-1B48-A537-F86699963276}"/>
              </a:ext>
            </a:extLst>
          </p:cNvPr>
          <p:cNvCxnSpPr>
            <a:cxnSpLocks/>
          </p:cNvCxnSpPr>
          <p:nvPr userDrawn="1"/>
        </p:nvCxnSpPr>
        <p:spPr>
          <a:xfrm>
            <a:off x="392623" y="1342197"/>
            <a:ext cx="0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69E9592-D634-1947-B3FB-EB3B7F16FF28}"/>
              </a:ext>
            </a:extLst>
          </p:cNvPr>
          <p:cNvCxnSpPr>
            <a:cxnSpLocks/>
          </p:cNvCxnSpPr>
          <p:nvPr userDrawn="1"/>
        </p:nvCxnSpPr>
        <p:spPr>
          <a:xfrm>
            <a:off x="0" y="5992966"/>
            <a:ext cx="12192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">
            <a:extLst>
              <a:ext uri="{FF2B5EF4-FFF2-40B4-BE49-F238E27FC236}">
                <a16:creationId xmlns:a16="http://schemas.microsoft.com/office/drawing/2014/main" id="{6D456EAF-F3B8-AF4A-90FF-4B0693C56A3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92623" y="339645"/>
            <a:ext cx="4890577" cy="1002552"/>
          </a:xfrm>
        </p:spPr>
        <p:txBody>
          <a:bodyPr lIns="0" rIns="0" anchor="b">
            <a:noAutofit/>
          </a:bodyPr>
          <a:lstStyle>
            <a:lvl1pPr algn="l">
              <a:defRPr sz="4500" b="0" i="0" cap="all" baseline="0">
                <a:solidFill>
                  <a:schemeClr val="bg1"/>
                </a:solidFill>
                <a:latin typeface="Sagona ExtraLight" panose="02020303050505020204" pitchFamily="18" charset="0"/>
              </a:defRPr>
            </a:lvl1pPr>
          </a:lstStyle>
          <a:p>
            <a:r>
              <a:rPr lang="en-US" dirty="0"/>
              <a:t>TITLE GOE HERE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F7FB4ADF-1B3E-A442-B2C9-518CBE7637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92624" y="1507066"/>
            <a:ext cx="4890578" cy="4849283"/>
          </a:xfrm>
        </p:spPr>
        <p:txBody>
          <a:bodyPr lIns="0" rIns="0" anchor="t">
            <a:norm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+mj-lt"/>
              </a:defRPr>
            </a:lvl1pPr>
            <a:lvl2pPr marL="45720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+mj-lt"/>
              </a:defRPr>
            </a:lvl2pPr>
            <a:lvl3pPr marL="91440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+mj-lt"/>
              </a:defRPr>
            </a:lvl3pPr>
            <a:lvl4pPr marL="137160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+mj-lt"/>
              </a:defRPr>
            </a:lvl4pPr>
            <a:lvl5pPr marL="182880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899669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Caption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346059" y="292426"/>
            <a:ext cx="6297515" cy="6273148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</p:spPr>
        <p:txBody>
          <a:bodyPr wrap="square" anchor="ctr">
            <a:noAutofit/>
          </a:bodyPr>
          <a:lstStyle>
            <a:lvl1pPr algn="ctr"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7670D6E-CED1-EE4B-A761-0D1C7A246FD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313354" y="4418889"/>
            <a:ext cx="3289100" cy="637507"/>
          </a:xfrm>
        </p:spPr>
        <p:txBody>
          <a:bodyPr lIns="0" rIns="0" anchor="b">
            <a:noAutofit/>
          </a:bodyPr>
          <a:lstStyle>
            <a:lvl1pPr algn="l">
              <a:defRPr sz="4000" b="0" i="0" cap="all" baseline="0">
                <a:solidFill>
                  <a:schemeClr val="accent4">
                    <a:lumMod val="75000"/>
                  </a:schemeClr>
                </a:solidFill>
                <a:latin typeface="Sagona ExtraLight" panose="02020303050505020204" pitchFamily="18" charset="0"/>
              </a:defRPr>
            </a:lvl1pPr>
          </a:lstStyle>
          <a:p>
            <a:r>
              <a:rPr lang="en-US" dirty="0"/>
              <a:t>TITLE </a:t>
            </a:r>
            <a:br>
              <a:rPr lang="en-US" dirty="0"/>
            </a:br>
            <a:r>
              <a:rPr lang="en-US" dirty="0"/>
              <a:t>GOES HERE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0DAC9D44-F28B-2B43-8B6F-260CB811AA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313355" y="5080791"/>
            <a:ext cx="3289100" cy="1484783"/>
          </a:xfrm>
        </p:spPr>
        <p:txBody>
          <a:bodyPr lIns="0" rIns="0"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latin typeface="+mj-lt"/>
              </a:defRPr>
            </a:lvl1pPr>
            <a:lvl2pPr marL="457200" indent="0">
              <a:lnSpc>
                <a:spcPct val="100000"/>
              </a:lnSpc>
              <a:buNone/>
              <a:defRPr sz="1400">
                <a:latin typeface="+mj-lt"/>
              </a:defRPr>
            </a:lvl2pPr>
            <a:lvl3pPr marL="914400" indent="0">
              <a:lnSpc>
                <a:spcPct val="100000"/>
              </a:lnSpc>
              <a:buNone/>
              <a:defRPr sz="1400">
                <a:latin typeface="+mj-lt"/>
              </a:defRPr>
            </a:lvl3pPr>
            <a:lvl4pPr marL="1371600" indent="0">
              <a:lnSpc>
                <a:spcPct val="100000"/>
              </a:lnSpc>
              <a:buNone/>
              <a:defRPr sz="1400">
                <a:latin typeface="+mj-lt"/>
              </a:defRPr>
            </a:lvl4pPr>
            <a:lvl5pPr marL="1828800" indent="0">
              <a:lnSpc>
                <a:spcPct val="100000"/>
              </a:lnSpc>
              <a:buNone/>
              <a:defRPr sz="1400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39C4094-208E-7E4A-848A-F76A1573073A}"/>
              </a:ext>
            </a:extLst>
          </p:cNvPr>
          <p:cNvCxnSpPr>
            <a:cxnSpLocks/>
          </p:cNvCxnSpPr>
          <p:nvPr userDrawn="1"/>
        </p:nvCxnSpPr>
        <p:spPr>
          <a:xfrm>
            <a:off x="11057682" y="0"/>
            <a:ext cx="0" cy="6858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235500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Caption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5445942" y="292426"/>
            <a:ext cx="6297515" cy="6273148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</p:spPr>
        <p:txBody>
          <a:bodyPr wrap="square" anchor="ctr">
            <a:noAutofit/>
          </a:bodyPr>
          <a:lstStyle>
            <a:lvl1pPr algn="ctr"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7670D6E-CED1-EE4B-A761-0D1C7A246FD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92622" y="4418889"/>
            <a:ext cx="4609683" cy="637507"/>
          </a:xfrm>
        </p:spPr>
        <p:txBody>
          <a:bodyPr lIns="0" rIns="0" anchor="b">
            <a:noAutofit/>
          </a:bodyPr>
          <a:lstStyle>
            <a:lvl1pPr algn="l">
              <a:defRPr sz="4000" b="0" i="0" cap="all" baseline="0">
                <a:solidFill>
                  <a:schemeClr val="accent4">
                    <a:lumMod val="75000"/>
                  </a:schemeClr>
                </a:solidFill>
                <a:latin typeface="Sagona ExtraLight" panose="02020303050505020204" pitchFamily="18" charset="0"/>
              </a:defRPr>
            </a:lvl1pPr>
          </a:lstStyle>
          <a:p>
            <a:r>
              <a:rPr lang="en-US" dirty="0"/>
              <a:t>TITLE GOEs HERE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0DAC9D44-F28B-2B43-8B6F-260CB811AA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92622" y="5080791"/>
            <a:ext cx="4609683" cy="1484783"/>
          </a:xfrm>
        </p:spPr>
        <p:txBody>
          <a:bodyPr lIns="0" rIns="0"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latin typeface="+mj-lt"/>
              </a:defRPr>
            </a:lvl1pPr>
            <a:lvl2pPr marL="457200" indent="0">
              <a:lnSpc>
                <a:spcPct val="100000"/>
              </a:lnSpc>
              <a:buNone/>
              <a:defRPr sz="1400">
                <a:latin typeface="+mj-lt"/>
              </a:defRPr>
            </a:lvl2pPr>
            <a:lvl3pPr marL="914400" indent="0">
              <a:lnSpc>
                <a:spcPct val="100000"/>
              </a:lnSpc>
              <a:buNone/>
              <a:defRPr sz="1400">
                <a:latin typeface="+mj-lt"/>
              </a:defRPr>
            </a:lvl3pPr>
            <a:lvl4pPr marL="1371600" indent="0">
              <a:lnSpc>
                <a:spcPct val="100000"/>
              </a:lnSpc>
              <a:buNone/>
              <a:defRPr sz="1400">
                <a:latin typeface="+mj-lt"/>
              </a:defRPr>
            </a:lvl4pPr>
            <a:lvl5pPr marL="1828800" indent="0">
              <a:lnSpc>
                <a:spcPct val="100000"/>
              </a:lnSpc>
              <a:buNone/>
              <a:defRPr sz="1400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BE71BC7-72EE-294C-9A39-61A77EE295A0}"/>
              </a:ext>
            </a:extLst>
          </p:cNvPr>
          <p:cNvCxnSpPr>
            <a:cxnSpLocks/>
          </p:cNvCxnSpPr>
          <p:nvPr userDrawn="1"/>
        </p:nvCxnSpPr>
        <p:spPr>
          <a:xfrm>
            <a:off x="392623" y="5080791"/>
            <a:ext cx="4609683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173849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Caption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</p:spPr>
        <p:txBody>
          <a:bodyPr wrap="square" anchor="ctr">
            <a:noAutofit/>
          </a:bodyPr>
          <a:lstStyle>
            <a:lvl1pPr algn="ctr"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7670D6E-CED1-EE4B-A761-0D1C7A246FD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645581" y="4418889"/>
            <a:ext cx="3289100" cy="637507"/>
          </a:xfrm>
        </p:spPr>
        <p:txBody>
          <a:bodyPr lIns="0" rIns="0" anchor="b">
            <a:noAutofit/>
          </a:bodyPr>
          <a:lstStyle>
            <a:lvl1pPr algn="l">
              <a:defRPr sz="4000" b="0" i="0" cap="all" baseline="0">
                <a:solidFill>
                  <a:schemeClr val="bg1"/>
                </a:solidFill>
                <a:latin typeface="Sagona ExtraLight" panose="02020303050505020204" pitchFamily="18" charset="0"/>
              </a:defRPr>
            </a:lvl1pPr>
          </a:lstStyle>
          <a:p>
            <a:r>
              <a:rPr lang="en-US" dirty="0"/>
              <a:t>TITLE </a:t>
            </a:r>
            <a:br>
              <a:rPr lang="en-US" dirty="0"/>
            </a:br>
            <a:r>
              <a:rPr lang="en-US" dirty="0"/>
              <a:t>GOEs HERE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0DAC9D44-F28B-2B43-8B6F-260CB811AA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645582" y="5080791"/>
            <a:ext cx="3289100" cy="1484783"/>
          </a:xfrm>
        </p:spPr>
        <p:txBody>
          <a:bodyPr lIns="0" rIns="0"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j-lt"/>
              </a:defRPr>
            </a:lvl1pPr>
            <a:lvl2pPr marL="45720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j-lt"/>
              </a:defRPr>
            </a:lvl2pPr>
            <a:lvl3pPr marL="91440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j-lt"/>
              </a:defRPr>
            </a:lvl3pPr>
            <a:lvl4pPr marL="137160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j-lt"/>
              </a:defRPr>
            </a:lvl4pPr>
            <a:lvl5pPr marL="182880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76AC280-5A8D-B048-BECC-9C306F32508F}"/>
              </a:ext>
            </a:extLst>
          </p:cNvPr>
          <p:cNvCxnSpPr>
            <a:cxnSpLocks/>
          </p:cNvCxnSpPr>
          <p:nvPr userDrawn="1"/>
        </p:nvCxnSpPr>
        <p:spPr>
          <a:xfrm>
            <a:off x="1134319" y="0"/>
            <a:ext cx="0" cy="6858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890619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Caption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1F4417F7-7CDE-DF44-9B0E-AC44EE99BF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</p:spPr>
        <p:txBody>
          <a:bodyPr wrap="square" anchor="ctr">
            <a:noAutofit/>
          </a:bodyPr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7670D6E-CED1-EE4B-A761-0D1C7A246FD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92622" y="3429000"/>
            <a:ext cx="4609683" cy="637507"/>
          </a:xfrm>
        </p:spPr>
        <p:txBody>
          <a:bodyPr lIns="0" rIns="0" anchor="b">
            <a:noAutofit/>
          </a:bodyPr>
          <a:lstStyle>
            <a:lvl1pPr algn="l">
              <a:defRPr sz="4000" b="0" i="0" cap="all" baseline="0">
                <a:solidFill>
                  <a:schemeClr val="bg1"/>
                </a:solidFill>
                <a:latin typeface="Sagona ExtraLight" panose="02020303050505020204" pitchFamily="18" charset="0"/>
              </a:defRPr>
            </a:lvl1pPr>
          </a:lstStyle>
          <a:p>
            <a:r>
              <a:rPr lang="en-US" dirty="0"/>
              <a:t>TITLE GOEs HERE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0DAC9D44-F28B-2B43-8B6F-260CB811AA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92622" y="4090902"/>
            <a:ext cx="4609683" cy="1484783"/>
          </a:xfrm>
        </p:spPr>
        <p:txBody>
          <a:bodyPr lIns="0" rIns="0"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j-lt"/>
              </a:defRPr>
            </a:lvl1pPr>
            <a:lvl2pPr marL="45720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j-lt"/>
              </a:defRPr>
            </a:lvl2pPr>
            <a:lvl3pPr marL="91440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j-lt"/>
              </a:defRPr>
            </a:lvl3pPr>
            <a:lvl4pPr marL="137160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j-lt"/>
              </a:defRPr>
            </a:lvl4pPr>
            <a:lvl5pPr marL="182880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9F22032-BAB9-744C-B14E-54350BBD1C71}"/>
              </a:ext>
            </a:extLst>
          </p:cNvPr>
          <p:cNvCxnSpPr>
            <a:cxnSpLocks/>
          </p:cNvCxnSpPr>
          <p:nvPr userDrawn="1"/>
        </p:nvCxnSpPr>
        <p:spPr>
          <a:xfrm>
            <a:off x="0" y="5992966"/>
            <a:ext cx="12192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523809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view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62DFD1-09C0-6845-8219-0846F32EDEF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F9F391E-143D-F948-ADAE-29AEA3C1EBFB}" type="datetimeFigureOut">
              <a:rPr lang="en-US" smtClean="0"/>
              <a:t>8/6/2023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7D7355-C4D0-1F4D-A365-E4AF1D8FE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771307-5F5C-D847-B837-8C60542C4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EFF75-79D2-EE46-877B-299D1510E68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B04801C-3319-AC43-9484-8377A4F8F25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92622" y="339645"/>
            <a:ext cx="10219457" cy="1002552"/>
          </a:xfrm>
        </p:spPr>
        <p:txBody>
          <a:bodyPr lIns="0" rIns="0" anchor="b">
            <a:noAutofit/>
          </a:bodyPr>
          <a:lstStyle>
            <a:lvl1pPr algn="l">
              <a:defRPr sz="4500" b="0" i="0" cap="all" baseline="0">
                <a:solidFill>
                  <a:schemeClr val="accent4">
                    <a:lumMod val="75000"/>
                  </a:schemeClr>
                </a:solidFill>
                <a:latin typeface="Sagona ExtraLight" panose="02020303050505020204" pitchFamily="18" charset="0"/>
              </a:defRPr>
            </a:lvl1pPr>
          </a:lstStyle>
          <a:p>
            <a:r>
              <a:rPr lang="en-US" noProof="0"/>
              <a:t>TITLE GOE HERE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781E455-9E6F-1B48-A537-F86699963276}"/>
              </a:ext>
            </a:extLst>
          </p:cNvPr>
          <p:cNvCxnSpPr>
            <a:cxnSpLocks/>
          </p:cNvCxnSpPr>
          <p:nvPr userDrawn="1"/>
        </p:nvCxnSpPr>
        <p:spPr>
          <a:xfrm>
            <a:off x="392623" y="1342197"/>
            <a:ext cx="0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: Rounded Corners 16">
            <a:extLst>
              <a:ext uri="{FF2B5EF4-FFF2-40B4-BE49-F238E27FC236}">
                <a16:creationId xmlns:a16="http://schemas.microsoft.com/office/drawing/2014/main" id="{B3776AA3-9860-D247-8A43-85FD58FFFD43}"/>
              </a:ext>
            </a:extLst>
          </p:cNvPr>
          <p:cNvSpPr/>
          <p:nvPr/>
        </p:nvSpPr>
        <p:spPr>
          <a:xfrm>
            <a:off x="392622" y="2294008"/>
            <a:ext cx="506948" cy="506948"/>
          </a:xfrm>
          <a:prstGeom prst="roundRect">
            <a:avLst/>
          </a:prstGeom>
          <a:noFill/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7A07194D-FDC6-4941-AE99-5ED1F7F4C58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64682" y="2366353"/>
            <a:ext cx="369944" cy="368788"/>
          </a:xfrm>
        </p:spPr>
        <p:txBody>
          <a:bodyPr anchor="ctr">
            <a:normAutofit/>
          </a:bodyPr>
          <a:lstStyle>
            <a:lvl1pPr marL="0" indent="0" algn="ctr">
              <a:buNone/>
              <a:defRPr sz="8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7" name="Rectangle: Rounded Corners 16">
            <a:extLst>
              <a:ext uri="{FF2B5EF4-FFF2-40B4-BE49-F238E27FC236}">
                <a16:creationId xmlns:a16="http://schemas.microsoft.com/office/drawing/2014/main" id="{F5244B71-4557-B64C-8C28-456C7623AE5B}"/>
              </a:ext>
            </a:extLst>
          </p:cNvPr>
          <p:cNvSpPr/>
          <p:nvPr userDrawn="1"/>
        </p:nvSpPr>
        <p:spPr>
          <a:xfrm>
            <a:off x="392622" y="3519693"/>
            <a:ext cx="506948" cy="506948"/>
          </a:xfrm>
          <a:prstGeom prst="roundRect">
            <a:avLst/>
          </a:prstGeom>
          <a:noFill/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58" name="Picture Placeholder 5">
            <a:extLst>
              <a:ext uri="{FF2B5EF4-FFF2-40B4-BE49-F238E27FC236}">
                <a16:creationId xmlns:a16="http://schemas.microsoft.com/office/drawing/2014/main" id="{B12F4613-2BD8-E54D-A2E0-8707A28A10A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4682" y="3592038"/>
            <a:ext cx="369944" cy="368788"/>
          </a:xfrm>
        </p:spPr>
        <p:txBody>
          <a:bodyPr anchor="ctr">
            <a:normAutofit/>
          </a:bodyPr>
          <a:lstStyle>
            <a:lvl1pPr marL="0" indent="0" algn="ctr">
              <a:buNone/>
              <a:defRPr sz="800"/>
            </a:lvl1pPr>
          </a:lstStyle>
          <a:p>
            <a:r>
              <a:rPr lang="en-US" noProof="0"/>
              <a:t>Click icon to add picture</a:t>
            </a:r>
          </a:p>
        </p:txBody>
      </p:sp>
      <p:sp>
        <p:nvSpPr>
          <p:cNvPr id="61" name="Rectangle: Rounded Corners 16">
            <a:extLst>
              <a:ext uri="{FF2B5EF4-FFF2-40B4-BE49-F238E27FC236}">
                <a16:creationId xmlns:a16="http://schemas.microsoft.com/office/drawing/2014/main" id="{1A5F3004-02A9-1E43-A3E5-8ABCD5ED1A1C}"/>
              </a:ext>
            </a:extLst>
          </p:cNvPr>
          <p:cNvSpPr/>
          <p:nvPr userDrawn="1"/>
        </p:nvSpPr>
        <p:spPr>
          <a:xfrm>
            <a:off x="392622" y="4784289"/>
            <a:ext cx="506948" cy="506948"/>
          </a:xfrm>
          <a:prstGeom prst="roundRect">
            <a:avLst/>
          </a:prstGeom>
          <a:noFill/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62" name="Picture Placeholder 5">
            <a:extLst>
              <a:ext uri="{FF2B5EF4-FFF2-40B4-BE49-F238E27FC236}">
                <a16:creationId xmlns:a16="http://schemas.microsoft.com/office/drawing/2014/main" id="{1A844DD7-EE1E-F04F-91C7-38039BFF204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64682" y="4856634"/>
            <a:ext cx="369944" cy="368788"/>
          </a:xfrm>
        </p:spPr>
        <p:txBody>
          <a:bodyPr anchor="ctr">
            <a:normAutofit/>
          </a:bodyPr>
          <a:lstStyle>
            <a:lvl1pPr marL="0" indent="0" algn="ctr">
              <a:buNone/>
              <a:defRPr sz="800"/>
            </a:lvl1pPr>
          </a:lstStyle>
          <a:p>
            <a:r>
              <a:rPr lang="en-US" noProof="0"/>
              <a:t>Click icon to add picture</a:t>
            </a:r>
          </a:p>
        </p:txBody>
      </p:sp>
      <p:sp>
        <p:nvSpPr>
          <p:cNvPr id="98" name="Rectangle: Rounded Corners 16">
            <a:extLst>
              <a:ext uri="{FF2B5EF4-FFF2-40B4-BE49-F238E27FC236}">
                <a16:creationId xmlns:a16="http://schemas.microsoft.com/office/drawing/2014/main" id="{491E125D-06D1-A343-A3C9-CBC63A66CDC0}"/>
              </a:ext>
            </a:extLst>
          </p:cNvPr>
          <p:cNvSpPr/>
          <p:nvPr userDrawn="1"/>
        </p:nvSpPr>
        <p:spPr>
          <a:xfrm>
            <a:off x="5605550" y="2294008"/>
            <a:ext cx="506948" cy="506948"/>
          </a:xfrm>
          <a:prstGeom prst="roundRect">
            <a:avLst/>
          </a:prstGeom>
          <a:noFill/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99" name="Picture Placeholder 5">
            <a:extLst>
              <a:ext uri="{FF2B5EF4-FFF2-40B4-BE49-F238E27FC236}">
                <a16:creationId xmlns:a16="http://schemas.microsoft.com/office/drawing/2014/main" id="{26670858-0422-9546-B0BD-9B2D594140BA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5683052" y="2366353"/>
            <a:ext cx="369944" cy="368788"/>
          </a:xfrm>
        </p:spPr>
        <p:txBody>
          <a:bodyPr anchor="ctr">
            <a:normAutofit/>
          </a:bodyPr>
          <a:lstStyle>
            <a:lvl1pPr marL="0" indent="0" algn="ctr">
              <a:buNone/>
              <a:defRPr sz="800"/>
            </a:lvl1pPr>
          </a:lstStyle>
          <a:p>
            <a:r>
              <a:rPr lang="en-US" noProof="0"/>
              <a:t>Click icon to add picture</a:t>
            </a:r>
          </a:p>
        </p:txBody>
      </p:sp>
      <p:sp>
        <p:nvSpPr>
          <p:cNvPr id="100" name="Rectangle: Rounded Corners 16">
            <a:extLst>
              <a:ext uri="{FF2B5EF4-FFF2-40B4-BE49-F238E27FC236}">
                <a16:creationId xmlns:a16="http://schemas.microsoft.com/office/drawing/2014/main" id="{9DDF7684-5C6D-B344-A059-87C2BDD8657A}"/>
              </a:ext>
            </a:extLst>
          </p:cNvPr>
          <p:cNvSpPr/>
          <p:nvPr userDrawn="1"/>
        </p:nvSpPr>
        <p:spPr>
          <a:xfrm>
            <a:off x="5610992" y="3519693"/>
            <a:ext cx="506948" cy="506948"/>
          </a:xfrm>
          <a:prstGeom prst="roundRect">
            <a:avLst/>
          </a:prstGeom>
          <a:noFill/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101" name="Picture Placeholder 5">
            <a:extLst>
              <a:ext uri="{FF2B5EF4-FFF2-40B4-BE49-F238E27FC236}">
                <a16:creationId xmlns:a16="http://schemas.microsoft.com/office/drawing/2014/main" id="{72578CBB-F47F-C740-982B-BA1719663CCD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5683052" y="3592038"/>
            <a:ext cx="369944" cy="368788"/>
          </a:xfrm>
        </p:spPr>
        <p:txBody>
          <a:bodyPr anchor="ctr">
            <a:normAutofit/>
          </a:bodyPr>
          <a:lstStyle>
            <a:lvl1pPr marL="0" indent="0" algn="ctr">
              <a:buNone/>
              <a:defRPr sz="800"/>
            </a:lvl1pPr>
          </a:lstStyle>
          <a:p>
            <a:r>
              <a:rPr lang="en-US" noProof="0"/>
              <a:t>Click icon to add picture</a:t>
            </a:r>
          </a:p>
        </p:txBody>
      </p:sp>
      <p:sp>
        <p:nvSpPr>
          <p:cNvPr id="102" name="Rectangle: Rounded Corners 16">
            <a:extLst>
              <a:ext uri="{FF2B5EF4-FFF2-40B4-BE49-F238E27FC236}">
                <a16:creationId xmlns:a16="http://schemas.microsoft.com/office/drawing/2014/main" id="{FE14D617-9285-9D4D-84E4-7BBD145B397E}"/>
              </a:ext>
            </a:extLst>
          </p:cNvPr>
          <p:cNvSpPr/>
          <p:nvPr userDrawn="1"/>
        </p:nvSpPr>
        <p:spPr>
          <a:xfrm>
            <a:off x="5610992" y="4784289"/>
            <a:ext cx="506948" cy="506948"/>
          </a:xfrm>
          <a:prstGeom prst="roundRect">
            <a:avLst/>
          </a:prstGeom>
          <a:noFill/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103" name="Picture Placeholder 5">
            <a:extLst>
              <a:ext uri="{FF2B5EF4-FFF2-40B4-BE49-F238E27FC236}">
                <a16:creationId xmlns:a16="http://schemas.microsoft.com/office/drawing/2014/main" id="{32A1D8CC-0021-A243-9775-CF930D41B94D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5683052" y="4856634"/>
            <a:ext cx="369944" cy="368788"/>
          </a:xfrm>
        </p:spPr>
        <p:txBody>
          <a:bodyPr anchor="ctr">
            <a:normAutofit/>
          </a:bodyPr>
          <a:lstStyle>
            <a:lvl1pPr marL="0" indent="0" algn="ctr">
              <a:buNone/>
              <a:defRPr sz="800"/>
            </a:lvl1pPr>
          </a:lstStyle>
          <a:p>
            <a:r>
              <a:rPr lang="en-US" noProof="0"/>
              <a:t>Click icon to add picture</a:t>
            </a:r>
          </a:p>
        </p:txBody>
      </p:sp>
      <p:sp>
        <p:nvSpPr>
          <p:cNvPr id="107" name="Text Placeholder 10">
            <a:extLst>
              <a:ext uri="{FF2B5EF4-FFF2-40B4-BE49-F238E27FC236}">
                <a16:creationId xmlns:a16="http://schemas.microsoft.com/office/drawing/2014/main" id="{8867B6C6-0A29-A04E-BAE5-B9060225E124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222571" y="2512451"/>
            <a:ext cx="3995035" cy="426685"/>
          </a:xfrm>
        </p:spPr>
        <p:txBody>
          <a:bodyPr lIns="0" rIns="0" anchor="t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tx1"/>
                </a:solidFill>
                <a:latin typeface="+mj-lt"/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2pPr>
            <a:lvl3pPr marL="9144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3pPr>
            <a:lvl4pPr marL="13716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4pPr>
            <a:lvl5pPr marL="18288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09" name="Text Placeholder 2">
            <a:extLst>
              <a:ext uri="{FF2B5EF4-FFF2-40B4-BE49-F238E27FC236}">
                <a16:creationId xmlns:a16="http://schemas.microsoft.com/office/drawing/2014/main" id="{9DF49D7C-2E08-9348-9C2B-0496EF9612DF}"/>
              </a:ext>
            </a:extLst>
          </p:cNvPr>
          <p:cNvSpPr>
            <a:spLocks noGrp="1"/>
          </p:cNvSpPr>
          <p:nvPr>
            <p:ph type="body" idx="26"/>
          </p:nvPr>
        </p:nvSpPr>
        <p:spPr>
          <a:xfrm>
            <a:off x="1222570" y="2265592"/>
            <a:ext cx="3995036" cy="365095"/>
          </a:xfrm>
        </p:spPr>
        <p:txBody>
          <a:bodyPr lIns="0" anchor="b">
            <a:noAutofit/>
          </a:bodyPr>
          <a:lstStyle>
            <a:lvl1pPr marL="0" indent="0">
              <a:buNone/>
              <a:defRPr sz="1800" b="1" cap="all" baseline="0">
                <a:latin typeface="Speak Pro" panose="020B0504020101020102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10" name="Text Placeholder 10">
            <a:extLst>
              <a:ext uri="{FF2B5EF4-FFF2-40B4-BE49-F238E27FC236}">
                <a16:creationId xmlns:a16="http://schemas.microsoft.com/office/drawing/2014/main" id="{2733402A-D14F-6D48-A59D-329C3824DD2E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222571" y="3745506"/>
            <a:ext cx="3995035" cy="426685"/>
          </a:xfrm>
        </p:spPr>
        <p:txBody>
          <a:bodyPr lIns="0" rIns="0" anchor="t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tx1"/>
                </a:solidFill>
                <a:latin typeface="+mj-lt"/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2pPr>
            <a:lvl3pPr marL="9144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3pPr>
            <a:lvl4pPr marL="13716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4pPr>
            <a:lvl5pPr marL="18288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11" name="Text Placeholder 2">
            <a:extLst>
              <a:ext uri="{FF2B5EF4-FFF2-40B4-BE49-F238E27FC236}">
                <a16:creationId xmlns:a16="http://schemas.microsoft.com/office/drawing/2014/main" id="{3886AD51-641D-6B44-B558-2B15E88D1BC5}"/>
              </a:ext>
            </a:extLst>
          </p:cNvPr>
          <p:cNvSpPr>
            <a:spLocks noGrp="1"/>
          </p:cNvSpPr>
          <p:nvPr>
            <p:ph type="body" idx="28"/>
          </p:nvPr>
        </p:nvSpPr>
        <p:spPr>
          <a:xfrm>
            <a:off x="1222570" y="3498647"/>
            <a:ext cx="3995036" cy="365095"/>
          </a:xfrm>
        </p:spPr>
        <p:txBody>
          <a:bodyPr lIns="0" anchor="b">
            <a:noAutofit/>
          </a:bodyPr>
          <a:lstStyle>
            <a:lvl1pPr marL="0" indent="0">
              <a:buNone/>
              <a:defRPr sz="1800" b="1" cap="all" baseline="0">
                <a:latin typeface="Speak Pro" panose="020B0504020101020102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12" name="Text Placeholder 10">
            <a:extLst>
              <a:ext uri="{FF2B5EF4-FFF2-40B4-BE49-F238E27FC236}">
                <a16:creationId xmlns:a16="http://schemas.microsoft.com/office/drawing/2014/main" id="{C00297CA-1F0B-4C44-852F-CF6FEA9F9481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222571" y="5006270"/>
            <a:ext cx="3995035" cy="426685"/>
          </a:xfrm>
        </p:spPr>
        <p:txBody>
          <a:bodyPr lIns="0" rIns="0" anchor="t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tx1"/>
                </a:solidFill>
                <a:latin typeface="+mj-lt"/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2pPr>
            <a:lvl3pPr marL="9144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3pPr>
            <a:lvl4pPr marL="13716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4pPr>
            <a:lvl5pPr marL="18288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13" name="Text Placeholder 2">
            <a:extLst>
              <a:ext uri="{FF2B5EF4-FFF2-40B4-BE49-F238E27FC236}">
                <a16:creationId xmlns:a16="http://schemas.microsoft.com/office/drawing/2014/main" id="{3F704107-F38D-E044-8226-ACDDEDEDC605}"/>
              </a:ext>
            </a:extLst>
          </p:cNvPr>
          <p:cNvSpPr>
            <a:spLocks noGrp="1"/>
          </p:cNvSpPr>
          <p:nvPr>
            <p:ph type="body" idx="30"/>
          </p:nvPr>
        </p:nvSpPr>
        <p:spPr>
          <a:xfrm>
            <a:off x="1222570" y="4759411"/>
            <a:ext cx="3995036" cy="365095"/>
          </a:xfrm>
        </p:spPr>
        <p:txBody>
          <a:bodyPr lIns="0" anchor="b">
            <a:noAutofit/>
          </a:bodyPr>
          <a:lstStyle>
            <a:lvl1pPr marL="0" indent="0">
              <a:buNone/>
              <a:defRPr sz="1800" b="1" cap="all" baseline="0">
                <a:latin typeface="Speak Pro" panose="020B0504020101020102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4" name="Text Placeholder 10">
            <a:extLst>
              <a:ext uri="{FF2B5EF4-FFF2-40B4-BE49-F238E27FC236}">
                <a16:creationId xmlns:a16="http://schemas.microsoft.com/office/drawing/2014/main" id="{7A332327-16D9-9B48-8EAC-A4F377D5904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6500441" y="2512451"/>
            <a:ext cx="3995035" cy="426685"/>
          </a:xfrm>
        </p:spPr>
        <p:txBody>
          <a:bodyPr lIns="0" rIns="0" anchor="t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tx1"/>
                </a:solidFill>
                <a:latin typeface="+mj-lt"/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2pPr>
            <a:lvl3pPr marL="9144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3pPr>
            <a:lvl4pPr marL="13716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4pPr>
            <a:lvl5pPr marL="18288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5" name="Text Placeholder 2">
            <a:extLst>
              <a:ext uri="{FF2B5EF4-FFF2-40B4-BE49-F238E27FC236}">
                <a16:creationId xmlns:a16="http://schemas.microsoft.com/office/drawing/2014/main" id="{8EB0263B-D418-C14A-A00B-092B5EB5C515}"/>
              </a:ext>
            </a:extLst>
          </p:cNvPr>
          <p:cNvSpPr>
            <a:spLocks noGrp="1"/>
          </p:cNvSpPr>
          <p:nvPr>
            <p:ph type="body" idx="34"/>
          </p:nvPr>
        </p:nvSpPr>
        <p:spPr>
          <a:xfrm>
            <a:off x="6500441" y="2265592"/>
            <a:ext cx="3995036" cy="365095"/>
          </a:xfrm>
        </p:spPr>
        <p:txBody>
          <a:bodyPr lIns="0" anchor="b">
            <a:noAutofit/>
          </a:bodyPr>
          <a:lstStyle>
            <a:lvl1pPr marL="0" indent="0">
              <a:buNone/>
              <a:defRPr sz="1800" b="1" cap="all" baseline="0">
                <a:latin typeface="Speak Pro" panose="020B0504020101020102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6" name="Text Placeholder 10">
            <a:extLst>
              <a:ext uri="{FF2B5EF4-FFF2-40B4-BE49-F238E27FC236}">
                <a16:creationId xmlns:a16="http://schemas.microsoft.com/office/drawing/2014/main" id="{53CC49A6-2AB5-664B-9A6C-56D70E1382D7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6500441" y="3745506"/>
            <a:ext cx="3995035" cy="426685"/>
          </a:xfrm>
        </p:spPr>
        <p:txBody>
          <a:bodyPr lIns="0" rIns="0" anchor="t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tx1"/>
                </a:solidFill>
                <a:latin typeface="+mj-lt"/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2pPr>
            <a:lvl3pPr marL="9144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3pPr>
            <a:lvl4pPr marL="13716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4pPr>
            <a:lvl5pPr marL="18288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7" name="Text Placeholder 2">
            <a:extLst>
              <a:ext uri="{FF2B5EF4-FFF2-40B4-BE49-F238E27FC236}">
                <a16:creationId xmlns:a16="http://schemas.microsoft.com/office/drawing/2014/main" id="{718CCABC-AF06-5241-8D13-EB2F4637D435}"/>
              </a:ext>
            </a:extLst>
          </p:cNvPr>
          <p:cNvSpPr>
            <a:spLocks noGrp="1"/>
          </p:cNvSpPr>
          <p:nvPr>
            <p:ph type="body" idx="36"/>
          </p:nvPr>
        </p:nvSpPr>
        <p:spPr>
          <a:xfrm>
            <a:off x="6500441" y="3498647"/>
            <a:ext cx="3995036" cy="365095"/>
          </a:xfrm>
        </p:spPr>
        <p:txBody>
          <a:bodyPr lIns="0" anchor="b">
            <a:noAutofit/>
          </a:bodyPr>
          <a:lstStyle>
            <a:lvl1pPr marL="0" indent="0">
              <a:buNone/>
              <a:defRPr sz="1800" b="1" cap="all" baseline="0">
                <a:latin typeface="Speak Pro" panose="020B0504020101020102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8" name="Text Placeholder 10">
            <a:extLst>
              <a:ext uri="{FF2B5EF4-FFF2-40B4-BE49-F238E27FC236}">
                <a16:creationId xmlns:a16="http://schemas.microsoft.com/office/drawing/2014/main" id="{5119242C-1FE8-C140-9349-8172F954E3CB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6500441" y="5006270"/>
            <a:ext cx="3995035" cy="426685"/>
          </a:xfrm>
        </p:spPr>
        <p:txBody>
          <a:bodyPr lIns="0" rIns="0" anchor="t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tx1"/>
                </a:solidFill>
                <a:latin typeface="+mj-lt"/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2pPr>
            <a:lvl3pPr marL="9144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3pPr>
            <a:lvl4pPr marL="13716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4pPr>
            <a:lvl5pPr marL="18288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9" name="Text Placeholder 2">
            <a:extLst>
              <a:ext uri="{FF2B5EF4-FFF2-40B4-BE49-F238E27FC236}">
                <a16:creationId xmlns:a16="http://schemas.microsoft.com/office/drawing/2014/main" id="{23F2AE0B-3E70-BB47-8FBC-FE66A5A297BD}"/>
              </a:ext>
            </a:extLst>
          </p:cNvPr>
          <p:cNvSpPr>
            <a:spLocks noGrp="1"/>
          </p:cNvSpPr>
          <p:nvPr>
            <p:ph type="body" idx="38"/>
          </p:nvPr>
        </p:nvSpPr>
        <p:spPr>
          <a:xfrm>
            <a:off x="6500441" y="4759411"/>
            <a:ext cx="3995036" cy="365095"/>
          </a:xfrm>
        </p:spPr>
        <p:txBody>
          <a:bodyPr lIns="0" anchor="b">
            <a:noAutofit/>
          </a:bodyPr>
          <a:lstStyle>
            <a:lvl1pPr marL="0" indent="0">
              <a:buNone/>
              <a:defRPr sz="1800" b="1" cap="all" baseline="0">
                <a:latin typeface="Speak Pro" panose="020B0504020101020102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58A232C0-1AC5-164D-B8B6-CC8F07CF2E21}"/>
              </a:ext>
            </a:extLst>
          </p:cNvPr>
          <p:cNvCxnSpPr>
            <a:cxnSpLocks/>
          </p:cNvCxnSpPr>
          <p:nvPr userDrawn="1"/>
        </p:nvCxnSpPr>
        <p:spPr>
          <a:xfrm>
            <a:off x="11057682" y="0"/>
            <a:ext cx="0" cy="6858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83075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view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62DFD1-09C0-6845-8219-0846F32EDEF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F9F391E-143D-F948-ADAE-29AEA3C1EBFB}" type="datetimeFigureOut">
              <a:rPr lang="en-US" smtClean="0"/>
              <a:t>8/6/2023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7D7355-C4D0-1F4D-A365-E4AF1D8FE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771307-5F5C-D847-B837-8C60542C4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EFF75-79D2-EE46-877B-299D1510E68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B04801C-3319-AC43-9484-8377A4F8F25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92623" y="339645"/>
            <a:ext cx="11369068" cy="1002552"/>
          </a:xfrm>
        </p:spPr>
        <p:txBody>
          <a:bodyPr lIns="0" rIns="0" anchor="b">
            <a:noAutofit/>
          </a:bodyPr>
          <a:lstStyle>
            <a:lvl1pPr algn="l">
              <a:defRPr sz="4500" b="0" i="0" cap="all" baseline="0">
                <a:solidFill>
                  <a:schemeClr val="accent4">
                    <a:lumMod val="75000"/>
                  </a:schemeClr>
                </a:solidFill>
                <a:latin typeface="Sagona ExtraLight" panose="02020303050505020204" pitchFamily="18" charset="0"/>
              </a:defRPr>
            </a:lvl1pPr>
          </a:lstStyle>
          <a:p>
            <a:r>
              <a:rPr lang="en-US" dirty="0"/>
              <a:t>TITLE GOE HERE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781E455-9E6F-1B48-A537-F86699963276}"/>
              </a:ext>
            </a:extLst>
          </p:cNvPr>
          <p:cNvCxnSpPr>
            <a:cxnSpLocks/>
          </p:cNvCxnSpPr>
          <p:nvPr userDrawn="1"/>
        </p:nvCxnSpPr>
        <p:spPr>
          <a:xfrm>
            <a:off x="392623" y="1342197"/>
            <a:ext cx="0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CF93E56-30EE-384E-9A8A-090C645582DB}"/>
              </a:ext>
            </a:extLst>
          </p:cNvPr>
          <p:cNvCxnSpPr>
            <a:cxnSpLocks/>
          </p:cNvCxnSpPr>
          <p:nvPr userDrawn="1"/>
        </p:nvCxnSpPr>
        <p:spPr>
          <a:xfrm>
            <a:off x="392623" y="1405468"/>
            <a:ext cx="11369068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: Rounded Corners 16">
            <a:extLst>
              <a:ext uri="{FF2B5EF4-FFF2-40B4-BE49-F238E27FC236}">
                <a16:creationId xmlns:a16="http://schemas.microsoft.com/office/drawing/2014/main" id="{B3776AA3-9860-D247-8A43-85FD58FFFD43}"/>
              </a:ext>
            </a:extLst>
          </p:cNvPr>
          <p:cNvSpPr/>
          <p:nvPr/>
        </p:nvSpPr>
        <p:spPr>
          <a:xfrm>
            <a:off x="392623" y="2356447"/>
            <a:ext cx="506948" cy="506948"/>
          </a:xfrm>
          <a:prstGeom prst="roundRect">
            <a:avLst/>
          </a:prstGeom>
          <a:noFill/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7A07194D-FDC6-4941-AE99-5ED1F7F4C58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64683" y="2428792"/>
            <a:ext cx="369944" cy="368788"/>
          </a:xfrm>
        </p:spPr>
        <p:txBody>
          <a:bodyPr anchor="ctr">
            <a:normAutofit/>
          </a:bodyPr>
          <a:lstStyle>
            <a:lvl1pPr marL="0" indent="0" algn="ctr">
              <a:buNone/>
              <a:defRPr sz="800"/>
            </a:lvl1pPr>
          </a:lstStyle>
          <a:p>
            <a:r>
              <a:rPr lang="en-US" noProof="0"/>
              <a:t>Click icon to add picture</a:t>
            </a:r>
          </a:p>
        </p:txBody>
      </p:sp>
      <p:sp>
        <p:nvSpPr>
          <p:cNvPr id="57" name="Rectangle: Rounded Corners 16">
            <a:extLst>
              <a:ext uri="{FF2B5EF4-FFF2-40B4-BE49-F238E27FC236}">
                <a16:creationId xmlns:a16="http://schemas.microsoft.com/office/drawing/2014/main" id="{F5244B71-4557-B64C-8C28-456C7623AE5B}"/>
              </a:ext>
            </a:extLst>
          </p:cNvPr>
          <p:cNvSpPr/>
          <p:nvPr userDrawn="1"/>
        </p:nvSpPr>
        <p:spPr>
          <a:xfrm>
            <a:off x="392623" y="3582132"/>
            <a:ext cx="506948" cy="506948"/>
          </a:xfrm>
          <a:prstGeom prst="roundRect">
            <a:avLst/>
          </a:prstGeom>
          <a:noFill/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58" name="Picture Placeholder 5">
            <a:extLst>
              <a:ext uri="{FF2B5EF4-FFF2-40B4-BE49-F238E27FC236}">
                <a16:creationId xmlns:a16="http://schemas.microsoft.com/office/drawing/2014/main" id="{B12F4613-2BD8-E54D-A2E0-8707A28A10A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4683" y="3654477"/>
            <a:ext cx="369944" cy="368788"/>
          </a:xfrm>
        </p:spPr>
        <p:txBody>
          <a:bodyPr anchor="ctr">
            <a:normAutofit/>
          </a:bodyPr>
          <a:lstStyle>
            <a:lvl1pPr marL="0" indent="0" algn="ctr">
              <a:buNone/>
              <a:defRPr sz="800"/>
            </a:lvl1pPr>
          </a:lstStyle>
          <a:p>
            <a:r>
              <a:rPr lang="en-US" noProof="0"/>
              <a:t>Click icon to add picture</a:t>
            </a:r>
          </a:p>
        </p:txBody>
      </p:sp>
      <p:sp>
        <p:nvSpPr>
          <p:cNvPr id="61" name="Rectangle: Rounded Corners 16">
            <a:extLst>
              <a:ext uri="{FF2B5EF4-FFF2-40B4-BE49-F238E27FC236}">
                <a16:creationId xmlns:a16="http://schemas.microsoft.com/office/drawing/2014/main" id="{1A5F3004-02A9-1E43-A3E5-8ABCD5ED1A1C}"/>
              </a:ext>
            </a:extLst>
          </p:cNvPr>
          <p:cNvSpPr/>
          <p:nvPr userDrawn="1"/>
        </p:nvSpPr>
        <p:spPr>
          <a:xfrm>
            <a:off x="392623" y="4846728"/>
            <a:ext cx="506948" cy="506948"/>
          </a:xfrm>
          <a:prstGeom prst="roundRect">
            <a:avLst/>
          </a:prstGeom>
          <a:noFill/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62" name="Picture Placeholder 5">
            <a:extLst>
              <a:ext uri="{FF2B5EF4-FFF2-40B4-BE49-F238E27FC236}">
                <a16:creationId xmlns:a16="http://schemas.microsoft.com/office/drawing/2014/main" id="{1A844DD7-EE1E-F04F-91C7-38039BFF204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64683" y="4919073"/>
            <a:ext cx="369944" cy="368788"/>
          </a:xfrm>
        </p:spPr>
        <p:txBody>
          <a:bodyPr anchor="ctr">
            <a:normAutofit/>
          </a:bodyPr>
          <a:lstStyle>
            <a:lvl1pPr marL="0" indent="0" algn="ctr">
              <a:buNone/>
              <a:defRPr sz="800"/>
            </a:lvl1pPr>
          </a:lstStyle>
          <a:p>
            <a:r>
              <a:rPr lang="en-US" noProof="0"/>
              <a:t>Click icon to add picture</a:t>
            </a:r>
          </a:p>
        </p:txBody>
      </p:sp>
      <p:sp>
        <p:nvSpPr>
          <p:cNvPr id="98" name="Rectangle: Rounded Corners 16">
            <a:extLst>
              <a:ext uri="{FF2B5EF4-FFF2-40B4-BE49-F238E27FC236}">
                <a16:creationId xmlns:a16="http://schemas.microsoft.com/office/drawing/2014/main" id="{491E125D-06D1-A343-A3C9-CBC63A66CDC0}"/>
              </a:ext>
            </a:extLst>
          </p:cNvPr>
          <p:cNvSpPr/>
          <p:nvPr userDrawn="1"/>
        </p:nvSpPr>
        <p:spPr>
          <a:xfrm>
            <a:off x="6472581" y="2356447"/>
            <a:ext cx="506948" cy="506948"/>
          </a:xfrm>
          <a:prstGeom prst="roundRect">
            <a:avLst/>
          </a:prstGeom>
          <a:noFill/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99" name="Picture Placeholder 5">
            <a:extLst>
              <a:ext uri="{FF2B5EF4-FFF2-40B4-BE49-F238E27FC236}">
                <a16:creationId xmlns:a16="http://schemas.microsoft.com/office/drawing/2014/main" id="{26670858-0422-9546-B0BD-9B2D594140BA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544641" y="2428792"/>
            <a:ext cx="369944" cy="368788"/>
          </a:xfrm>
        </p:spPr>
        <p:txBody>
          <a:bodyPr anchor="ctr">
            <a:normAutofit/>
          </a:bodyPr>
          <a:lstStyle>
            <a:lvl1pPr marL="0" indent="0" algn="ctr">
              <a:buNone/>
              <a:defRPr sz="800"/>
            </a:lvl1pPr>
          </a:lstStyle>
          <a:p>
            <a:r>
              <a:rPr lang="en-US" noProof="0"/>
              <a:t>Click icon to add picture</a:t>
            </a:r>
          </a:p>
        </p:txBody>
      </p:sp>
      <p:sp>
        <p:nvSpPr>
          <p:cNvPr id="100" name="Rectangle: Rounded Corners 16">
            <a:extLst>
              <a:ext uri="{FF2B5EF4-FFF2-40B4-BE49-F238E27FC236}">
                <a16:creationId xmlns:a16="http://schemas.microsoft.com/office/drawing/2014/main" id="{9DDF7684-5C6D-B344-A059-87C2BDD8657A}"/>
              </a:ext>
            </a:extLst>
          </p:cNvPr>
          <p:cNvSpPr/>
          <p:nvPr userDrawn="1"/>
        </p:nvSpPr>
        <p:spPr>
          <a:xfrm>
            <a:off x="6472581" y="3582132"/>
            <a:ext cx="506948" cy="506948"/>
          </a:xfrm>
          <a:prstGeom prst="roundRect">
            <a:avLst/>
          </a:prstGeom>
          <a:noFill/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101" name="Picture Placeholder 5">
            <a:extLst>
              <a:ext uri="{FF2B5EF4-FFF2-40B4-BE49-F238E27FC236}">
                <a16:creationId xmlns:a16="http://schemas.microsoft.com/office/drawing/2014/main" id="{72578CBB-F47F-C740-982B-BA1719663CCD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544641" y="3654477"/>
            <a:ext cx="369944" cy="368788"/>
          </a:xfrm>
        </p:spPr>
        <p:txBody>
          <a:bodyPr anchor="ctr">
            <a:normAutofit/>
          </a:bodyPr>
          <a:lstStyle>
            <a:lvl1pPr marL="0" indent="0" algn="ctr">
              <a:buNone/>
              <a:defRPr sz="800"/>
            </a:lvl1pPr>
          </a:lstStyle>
          <a:p>
            <a:r>
              <a:rPr lang="en-US" noProof="0"/>
              <a:t>Click icon to add picture</a:t>
            </a:r>
          </a:p>
        </p:txBody>
      </p:sp>
      <p:sp>
        <p:nvSpPr>
          <p:cNvPr id="102" name="Rectangle: Rounded Corners 16">
            <a:extLst>
              <a:ext uri="{FF2B5EF4-FFF2-40B4-BE49-F238E27FC236}">
                <a16:creationId xmlns:a16="http://schemas.microsoft.com/office/drawing/2014/main" id="{FE14D617-9285-9D4D-84E4-7BBD145B397E}"/>
              </a:ext>
            </a:extLst>
          </p:cNvPr>
          <p:cNvSpPr/>
          <p:nvPr userDrawn="1"/>
        </p:nvSpPr>
        <p:spPr>
          <a:xfrm>
            <a:off x="6472581" y="4846728"/>
            <a:ext cx="506948" cy="506948"/>
          </a:xfrm>
          <a:prstGeom prst="roundRect">
            <a:avLst/>
          </a:prstGeom>
          <a:noFill/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103" name="Picture Placeholder 5">
            <a:extLst>
              <a:ext uri="{FF2B5EF4-FFF2-40B4-BE49-F238E27FC236}">
                <a16:creationId xmlns:a16="http://schemas.microsoft.com/office/drawing/2014/main" id="{32A1D8CC-0021-A243-9775-CF930D41B94D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6544641" y="4919073"/>
            <a:ext cx="369944" cy="368788"/>
          </a:xfrm>
        </p:spPr>
        <p:txBody>
          <a:bodyPr anchor="ctr">
            <a:normAutofit/>
          </a:bodyPr>
          <a:lstStyle>
            <a:lvl1pPr marL="0" indent="0" algn="ctr">
              <a:buNone/>
              <a:defRPr sz="800"/>
            </a:lvl1pPr>
          </a:lstStyle>
          <a:p>
            <a:r>
              <a:rPr lang="en-US" noProof="0"/>
              <a:t>Click icon to add picture</a:t>
            </a:r>
          </a:p>
        </p:txBody>
      </p:sp>
      <p:sp>
        <p:nvSpPr>
          <p:cNvPr id="107" name="Text Placeholder 10">
            <a:extLst>
              <a:ext uri="{FF2B5EF4-FFF2-40B4-BE49-F238E27FC236}">
                <a16:creationId xmlns:a16="http://schemas.microsoft.com/office/drawing/2014/main" id="{8867B6C6-0A29-A04E-BAE5-B9060225E124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213862" y="2574890"/>
            <a:ext cx="4411704" cy="365077"/>
          </a:xfrm>
        </p:spPr>
        <p:txBody>
          <a:bodyPr lIns="0" rIns="0" anchor="t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tx1"/>
                </a:solidFill>
                <a:latin typeface="+mj-lt"/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2pPr>
            <a:lvl3pPr marL="9144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3pPr>
            <a:lvl4pPr marL="13716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4pPr>
            <a:lvl5pPr marL="18288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09" name="Text Placeholder 2">
            <a:extLst>
              <a:ext uri="{FF2B5EF4-FFF2-40B4-BE49-F238E27FC236}">
                <a16:creationId xmlns:a16="http://schemas.microsoft.com/office/drawing/2014/main" id="{9DF49D7C-2E08-9348-9C2B-0496EF9612DF}"/>
              </a:ext>
            </a:extLst>
          </p:cNvPr>
          <p:cNvSpPr>
            <a:spLocks noGrp="1"/>
          </p:cNvSpPr>
          <p:nvPr>
            <p:ph type="body" idx="26"/>
          </p:nvPr>
        </p:nvSpPr>
        <p:spPr>
          <a:xfrm>
            <a:off x="1213862" y="2328032"/>
            <a:ext cx="4411705" cy="312380"/>
          </a:xfrm>
        </p:spPr>
        <p:txBody>
          <a:bodyPr lIns="0" anchor="b">
            <a:noAutofit/>
          </a:bodyPr>
          <a:lstStyle>
            <a:lvl1pPr marL="0" indent="0">
              <a:buNone/>
              <a:defRPr sz="1800" b="1" cap="all" baseline="0">
                <a:latin typeface="Speak Pro" panose="020B0504020101020102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10" name="Text Placeholder 10">
            <a:extLst>
              <a:ext uri="{FF2B5EF4-FFF2-40B4-BE49-F238E27FC236}">
                <a16:creationId xmlns:a16="http://schemas.microsoft.com/office/drawing/2014/main" id="{2733402A-D14F-6D48-A59D-329C3824DD2E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213862" y="3807945"/>
            <a:ext cx="4411704" cy="365077"/>
          </a:xfrm>
        </p:spPr>
        <p:txBody>
          <a:bodyPr lIns="0" rIns="0" anchor="t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tx1"/>
                </a:solidFill>
                <a:latin typeface="+mj-lt"/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2pPr>
            <a:lvl3pPr marL="9144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3pPr>
            <a:lvl4pPr marL="13716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4pPr>
            <a:lvl5pPr marL="18288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11" name="Text Placeholder 2">
            <a:extLst>
              <a:ext uri="{FF2B5EF4-FFF2-40B4-BE49-F238E27FC236}">
                <a16:creationId xmlns:a16="http://schemas.microsoft.com/office/drawing/2014/main" id="{3886AD51-641D-6B44-B558-2B15E88D1BC5}"/>
              </a:ext>
            </a:extLst>
          </p:cNvPr>
          <p:cNvSpPr>
            <a:spLocks noGrp="1"/>
          </p:cNvSpPr>
          <p:nvPr>
            <p:ph type="body" idx="28"/>
          </p:nvPr>
        </p:nvSpPr>
        <p:spPr>
          <a:xfrm>
            <a:off x="1213862" y="3561087"/>
            <a:ext cx="4411705" cy="312380"/>
          </a:xfrm>
        </p:spPr>
        <p:txBody>
          <a:bodyPr lIns="0" anchor="b">
            <a:noAutofit/>
          </a:bodyPr>
          <a:lstStyle>
            <a:lvl1pPr marL="0" indent="0">
              <a:buNone/>
              <a:defRPr sz="1800" b="1" cap="all" baseline="0">
                <a:latin typeface="Speak Pro" panose="020B0504020101020102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12" name="Text Placeholder 10">
            <a:extLst>
              <a:ext uri="{FF2B5EF4-FFF2-40B4-BE49-F238E27FC236}">
                <a16:creationId xmlns:a16="http://schemas.microsoft.com/office/drawing/2014/main" id="{C00297CA-1F0B-4C44-852F-CF6FEA9F9481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213862" y="5068709"/>
            <a:ext cx="4411704" cy="365077"/>
          </a:xfrm>
        </p:spPr>
        <p:txBody>
          <a:bodyPr lIns="0" rIns="0" anchor="t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tx1"/>
                </a:solidFill>
                <a:latin typeface="+mj-lt"/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2pPr>
            <a:lvl3pPr marL="9144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3pPr>
            <a:lvl4pPr marL="13716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4pPr>
            <a:lvl5pPr marL="18288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13" name="Text Placeholder 2">
            <a:extLst>
              <a:ext uri="{FF2B5EF4-FFF2-40B4-BE49-F238E27FC236}">
                <a16:creationId xmlns:a16="http://schemas.microsoft.com/office/drawing/2014/main" id="{3F704107-F38D-E044-8226-ACDDEDEDC605}"/>
              </a:ext>
            </a:extLst>
          </p:cNvPr>
          <p:cNvSpPr>
            <a:spLocks noGrp="1"/>
          </p:cNvSpPr>
          <p:nvPr>
            <p:ph type="body" idx="30"/>
          </p:nvPr>
        </p:nvSpPr>
        <p:spPr>
          <a:xfrm>
            <a:off x="1213862" y="4821851"/>
            <a:ext cx="4411705" cy="312380"/>
          </a:xfrm>
        </p:spPr>
        <p:txBody>
          <a:bodyPr lIns="0" anchor="b">
            <a:noAutofit/>
          </a:bodyPr>
          <a:lstStyle>
            <a:lvl1pPr marL="0" indent="0">
              <a:buNone/>
              <a:defRPr sz="1800" b="1" cap="all" baseline="0">
                <a:latin typeface="Speak Pro" panose="020B0504020101020102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4" name="Text Placeholder 10">
            <a:extLst>
              <a:ext uri="{FF2B5EF4-FFF2-40B4-BE49-F238E27FC236}">
                <a16:creationId xmlns:a16="http://schemas.microsoft.com/office/drawing/2014/main" id="{7A332327-16D9-9B48-8EAC-A4F377D5904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7358765" y="2574890"/>
            <a:ext cx="4411704" cy="365077"/>
          </a:xfrm>
        </p:spPr>
        <p:txBody>
          <a:bodyPr lIns="0" rIns="0" anchor="t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tx1"/>
                </a:solidFill>
                <a:latin typeface="+mj-lt"/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2pPr>
            <a:lvl3pPr marL="9144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3pPr>
            <a:lvl4pPr marL="13716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4pPr>
            <a:lvl5pPr marL="18288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5" name="Text Placeholder 2">
            <a:extLst>
              <a:ext uri="{FF2B5EF4-FFF2-40B4-BE49-F238E27FC236}">
                <a16:creationId xmlns:a16="http://schemas.microsoft.com/office/drawing/2014/main" id="{8EB0263B-D418-C14A-A00B-092B5EB5C515}"/>
              </a:ext>
            </a:extLst>
          </p:cNvPr>
          <p:cNvSpPr>
            <a:spLocks noGrp="1"/>
          </p:cNvSpPr>
          <p:nvPr>
            <p:ph type="body" idx="34"/>
          </p:nvPr>
        </p:nvSpPr>
        <p:spPr>
          <a:xfrm>
            <a:off x="7358764" y="2328032"/>
            <a:ext cx="4411705" cy="312380"/>
          </a:xfrm>
        </p:spPr>
        <p:txBody>
          <a:bodyPr lIns="0" anchor="b">
            <a:noAutofit/>
          </a:bodyPr>
          <a:lstStyle>
            <a:lvl1pPr marL="0" indent="0">
              <a:buNone/>
              <a:defRPr sz="1800" b="1" cap="all" baseline="0">
                <a:latin typeface="Speak Pro" panose="020B0504020101020102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6" name="Text Placeholder 10">
            <a:extLst>
              <a:ext uri="{FF2B5EF4-FFF2-40B4-BE49-F238E27FC236}">
                <a16:creationId xmlns:a16="http://schemas.microsoft.com/office/drawing/2014/main" id="{53CC49A6-2AB5-664B-9A6C-56D70E1382D7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7358765" y="3807945"/>
            <a:ext cx="4411704" cy="365077"/>
          </a:xfrm>
        </p:spPr>
        <p:txBody>
          <a:bodyPr lIns="0" rIns="0" anchor="t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tx1"/>
                </a:solidFill>
                <a:latin typeface="+mj-lt"/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2pPr>
            <a:lvl3pPr marL="9144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3pPr>
            <a:lvl4pPr marL="13716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4pPr>
            <a:lvl5pPr marL="18288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7" name="Text Placeholder 2">
            <a:extLst>
              <a:ext uri="{FF2B5EF4-FFF2-40B4-BE49-F238E27FC236}">
                <a16:creationId xmlns:a16="http://schemas.microsoft.com/office/drawing/2014/main" id="{718CCABC-AF06-5241-8D13-EB2F4637D435}"/>
              </a:ext>
            </a:extLst>
          </p:cNvPr>
          <p:cNvSpPr>
            <a:spLocks noGrp="1"/>
          </p:cNvSpPr>
          <p:nvPr>
            <p:ph type="body" idx="36"/>
          </p:nvPr>
        </p:nvSpPr>
        <p:spPr>
          <a:xfrm>
            <a:off x="7358764" y="3561087"/>
            <a:ext cx="4411705" cy="312380"/>
          </a:xfrm>
        </p:spPr>
        <p:txBody>
          <a:bodyPr lIns="0" anchor="b">
            <a:noAutofit/>
          </a:bodyPr>
          <a:lstStyle>
            <a:lvl1pPr marL="0" indent="0">
              <a:buNone/>
              <a:defRPr sz="1800" b="1" cap="all" baseline="0">
                <a:latin typeface="Speak Pro" panose="020B0504020101020102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8" name="Text Placeholder 10">
            <a:extLst>
              <a:ext uri="{FF2B5EF4-FFF2-40B4-BE49-F238E27FC236}">
                <a16:creationId xmlns:a16="http://schemas.microsoft.com/office/drawing/2014/main" id="{5119242C-1FE8-C140-9349-8172F954E3CB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7358765" y="5068709"/>
            <a:ext cx="4411704" cy="365077"/>
          </a:xfrm>
        </p:spPr>
        <p:txBody>
          <a:bodyPr lIns="0" rIns="0" anchor="t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tx1"/>
                </a:solidFill>
                <a:latin typeface="+mj-lt"/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2pPr>
            <a:lvl3pPr marL="9144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3pPr>
            <a:lvl4pPr marL="13716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4pPr>
            <a:lvl5pPr marL="18288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9" name="Text Placeholder 2">
            <a:extLst>
              <a:ext uri="{FF2B5EF4-FFF2-40B4-BE49-F238E27FC236}">
                <a16:creationId xmlns:a16="http://schemas.microsoft.com/office/drawing/2014/main" id="{23F2AE0B-3E70-BB47-8FBC-FE66A5A297BD}"/>
              </a:ext>
            </a:extLst>
          </p:cNvPr>
          <p:cNvSpPr>
            <a:spLocks noGrp="1"/>
          </p:cNvSpPr>
          <p:nvPr>
            <p:ph type="body" idx="38"/>
          </p:nvPr>
        </p:nvSpPr>
        <p:spPr>
          <a:xfrm>
            <a:off x="7358764" y="4821851"/>
            <a:ext cx="4411705" cy="312380"/>
          </a:xfrm>
        </p:spPr>
        <p:txBody>
          <a:bodyPr lIns="0" anchor="b">
            <a:noAutofit/>
          </a:bodyPr>
          <a:lstStyle>
            <a:lvl1pPr marL="0" indent="0">
              <a:buNone/>
              <a:defRPr sz="1800" b="1" cap="all" baseline="0">
                <a:latin typeface="Speak Pro" panose="020B0504020101020102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4402679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view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icture Placeholder 5">
            <a:extLst>
              <a:ext uri="{FF2B5EF4-FFF2-40B4-BE49-F238E27FC236}">
                <a16:creationId xmlns:a16="http://schemas.microsoft.com/office/drawing/2014/main" id="{D2B2CC15-A5D6-7646-B184-255F86FB708E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0" y="0"/>
            <a:ext cx="12191999" cy="6858000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</p:spPr>
        <p:txBody>
          <a:bodyPr wrap="square" anchor="ctr">
            <a:noAutofit/>
          </a:bodyPr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62DFD1-09C0-6845-8219-0846F32EDEF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F9F391E-143D-F948-ADAE-29AEA3C1EBFB}" type="datetimeFigureOut">
              <a:rPr lang="en-US" smtClean="0"/>
              <a:pPr/>
              <a:t>8/6/2023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7D7355-C4D0-1F4D-A365-E4AF1D8FE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771307-5F5C-D847-B837-8C60542C4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FEFF75-79D2-EE46-877B-299D1510E68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B04801C-3319-AC43-9484-8377A4F8F25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648661" y="339645"/>
            <a:ext cx="10113030" cy="1002552"/>
          </a:xfrm>
        </p:spPr>
        <p:txBody>
          <a:bodyPr lIns="0" rIns="0" anchor="b">
            <a:noAutofit/>
          </a:bodyPr>
          <a:lstStyle>
            <a:lvl1pPr algn="l">
              <a:defRPr sz="4500" b="0" i="0" cap="all" baseline="0">
                <a:solidFill>
                  <a:schemeClr val="bg1"/>
                </a:solidFill>
                <a:latin typeface="Sagona ExtraLight" panose="02020303050505020204" pitchFamily="18" charset="0"/>
              </a:defRPr>
            </a:lvl1pPr>
          </a:lstStyle>
          <a:p>
            <a:r>
              <a:rPr lang="en-US" dirty="0"/>
              <a:t>TITLE GOE HERE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781E455-9E6F-1B48-A537-F86699963276}"/>
              </a:ext>
            </a:extLst>
          </p:cNvPr>
          <p:cNvCxnSpPr>
            <a:cxnSpLocks/>
          </p:cNvCxnSpPr>
          <p:nvPr userDrawn="1"/>
        </p:nvCxnSpPr>
        <p:spPr>
          <a:xfrm>
            <a:off x="392623" y="1342197"/>
            <a:ext cx="0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7A07194D-FDC6-4941-AE99-5ED1F7F4C58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730896" y="2366353"/>
            <a:ext cx="369944" cy="368788"/>
          </a:xfrm>
        </p:spPr>
        <p:txBody>
          <a:bodyPr anchor="ctr">
            <a:normAutofit/>
          </a:bodyPr>
          <a:lstStyle>
            <a:lvl1pPr marL="0" indent="0" algn="ctr">
              <a:buNone/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8" name="Picture Placeholder 5">
            <a:extLst>
              <a:ext uri="{FF2B5EF4-FFF2-40B4-BE49-F238E27FC236}">
                <a16:creationId xmlns:a16="http://schemas.microsoft.com/office/drawing/2014/main" id="{B12F4613-2BD8-E54D-A2E0-8707A28A10A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730896" y="3592038"/>
            <a:ext cx="369944" cy="368788"/>
          </a:xfrm>
        </p:spPr>
        <p:txBody>
          <a:bodyPr anchor="ctr">
            <a:normAutofit/>
          </a:bodyPr>
          <a:lstStyle>
            <a:lvl1pPr marL="0" indent="0" algn="ctr">
              <a:buNone/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2" name="Picture Placeholder 5">
            <a:extLst>
              <a:ext uri="{FF2B5EF4-FFF2-40B4-BE49-F238E27FC236}">
                <a16:creationId xmlns:a16="http://schemas.microsoft.com/office/drawing/2014/main" id="{1A844DD7-EE1E-F04F-91C7-38039BFF204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730896" y="4856634"/>
            <a:ext cx="369944" cy="368788"/>
          </a:xfrm>
        </p:spPr>
        <p:txBody>
          <a:bodyPr anchor="ctr">
            <a:normAutofit/>
          </a:bodyPr>
          <a:lstStyle>
            <a:lvl1pPr marL="0" indent="0" algn="ctr">
              <a:buNone/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9" name="Picture Placeholder 5">
            <a:extLst>
              <a:ext uri="{FF2B5EF4-FFF2-40B4-BE49-F238E27FC236}">
                <a16:creationId xmlns:a16="http://schemas.microsoft.com/office/drawing/2014/main" id="{26670858-0422-9546-B0BD-9B2D594140BA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949266" y="2366353"/>
            <a:ext cx="369944" cy="368788"/>
          </a:xfrm>
        </p:spPr>
        <p:txBody>
          <a:bodyPr anchor="ctr">
            <a:normAutofit/>
          </a:bodyPr>
          <a:lstStyle>
            <a:lvl1pPr marL="0" indent="0" algn="ctr">
              <a:buNone/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1" name="Picture Placeholder 5">
            <a:extLst>
              <a:ext uri="{FF2B5EF4-FFF2-40B4-BE49-F238E27FC236}">
                <a16:creationId xmlns:a16="http://schemas.microsoft.com/office/drawing/2014/main" id="{72578CBB-F47F-C740-982B-BA1719663CCD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949266" y="3592038"/>
            <a:ext cx="369944" cy="368788"/>
          </a:xfrm>
        </p:spPr>
        <p:txBody>
          <a:bodyPr anchor="ctr">
            <a:normAutofit/>
          </a:bodyPr>
          <a:lstStyle>
            <a:lvl1pPr marL="0" indent="0" algn="ctr">
              <a:buNone/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3" name="Picture Placeholder 5">
            <a:extLst>
              <a:ext uri="{FF2B5EF4-FFF2-40B4-BE49-F238E27FC236}">
                <a16:creationId xmlns:a16="http://schemas.microsoft.com/office/drawing/2014/main" id="{32A1D8CC-0021-A243-9775-CF930D41B94D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6949266" y="4856634"/>
            <a:ext cx="369944" cy="368788"/>
          </a:xfrm>
        </p:spPr>
        <p:txBody>
          <a:bodyPr anchor="ctr">
            <a:normAutofit/>
          </a:bodyPr>
          <a:lstStyle>
            <a:lvl1pPr marL="0" indent="0" algn="ctr">
              <a:buNone/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7" name="Text Placeholder 10">
            <a:extLst>
              <a:ext uri="{FF2B5EF4-FFF2-40B4-BE49-F238E27FC236}">
                <a16:creationId xmlns:a16="http://schemas.microsoft.com/office/drawing/2014/main" id="{8867B6C6-0A29-A04E-BAE5-B9060225E124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488785" y="2512451"/>
            <a:ext cx="3995035" cy="426685"/>
          </a:xfrm>
        </p:spPr>
        <p:txBody>
          <a:bodyPr lIns="0" rIns="0" anchor="t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j-lt"/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2pPr>
            <a:lvl3pPr marL="9144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3pPr>
            <a:lvl4pPr marL="13716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4pPr>
            <a:lvl5pPr marL="18288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9" name="Text Placeholder 2">
            <a:extLst>
              <a:ext uri="{FF2B5EF4-FFF2-40B4-BE49-F238E27FC236}">
                <a16:creationId xmlns:a16="http://schemas.microsoft.com/office/drawing/2014/main" id="{9DF49D7C-2E08-9348-9C2B-0496EF9612DF}"/>
              </a:ext>
            </a:extLst>
          </p:cNvPr>
          <p:cNvSpPr>
            <a:spLocks noGrp="1"/>
          </p:cNvSpPr>
          <p:nvPr>
            <p:ph type="body" idx="26"/>
          </p:nvPr>
        </p:nvSpPr>
        <p:spPr>
          <a:xfrm>
            <a:off x="2488784" y="2265592"/>
            <a:ext cx="3995036" cy="365095"/>
          </a:xfrm>
        </p:spPr>
        <p:txBody>
          <a:bodyPr lIns="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bg1"/>
                </a:solidFill>
                <a:latin typeface="Speak Pro" panose="020B0504020101020102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0" name="Text Placeholder 10">
            <a:extLst>
              <a:ext uri="{FF2B5EF4-FFF2-40B4-BE49-F238E27FC236}">
                <a16:creationId xmlns:a16="http://schemas.microsoft.com/office/drawing/2014/main" id="{2733402A-D14F-6D48-A59D-329C3824DD2E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2488785" y="3745506"/>
            <a:ext cx="3995035" cy="426685"/>
          </a:xfrm>
        </p:spPr>
        <p:txBody>
          <a:bodyPr lIns="0" rIns="0" anchor="t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j-lt"/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2pPr>
            <a:lvl3pPr marL="9144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3pPr>
            <a:lvl4pPr marL="13716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4pPr>
            <a:lvl5pPr marL="18288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1" name="Text Placeholder 2">
            <a:extLst>
              <a:ext uri="{FF2B5EF4-FFF2-40B4-BE49-F238E27FC236}">
                <a16:creationId xmlns:a16="http://schemas.microsoft.com/office/drawing/2014/main" id="{3886AD51-641D-6B44-B558-2B15E88D1BC5}"/>
              </a:ext>
            </a:extLst>
          </p:cNvPr>
          <p:cNvSpPr>
            <a:spLocks noGrp="1"/>
          </p:cNvSpPr>
          <p:nvPr>
            <p:ph type="body" idx="28"/>
          </p:nvPr>
        </p:nvSpPr>
        <p:spPr>
          <a:xfrm>
            <a:off x="2488784" y="3498647"/>
            <a:ext cx="3995036" cy="365095"/>
          </a:xfrm>
        </p:spPr>
        <p:txBody>
          <a:bodyPr lIns="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bg1"/>
                </a:solidFill>
                <a:latin typeface="Speak Pro" panose="020B0504020101020102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2" name="Text Placeholder 10">
            <a:extLst>
              <a:ext uri="{FF2B5EF4-FFF2-40B4-BE49-F238E27FC236}">
                <a16:creationId xmlns:a16="http://schemas.microsoft.com/office/drawing/2014/main" id="{C00297CA-1F0B-4C44-852F-CF6FEA9F9481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2488785" y="5006270"/>
            <a:ext cx="3995035" cy="426685"/>
          </a:xfrm>
        </p:spPr>
        <p:txBody>
          <a:bodyPr lIns="0" rIns="0" anchor="t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j-lt"/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2pPr>
            <a:lvl3pPr marL="9144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3pPr>
            <a:lvl4pPr marL="13716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4pPr>
            <a:lvl5pPr marL="18288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3" name="Text Placeholder 2">
            <a:extLst>
              <a:ext uri="{FF2B5EF4-FFF2-40B4-BE49-F238E27FC236}">
                <a16:creationId xmlns:a16="http://schemas.microsoft.com/office/drawing/2014/main" id="{3F704107-F38D-E044-8226-ACDDEDEDC605}"/>
              </a:ext>
            </a:extLst>
          </p:cNvPr>
          <p:cNvSpPr>
            <a:spLocks noGrp="1"/>
          </p:cNvSpPr>
          <p:nvPr>
            <p:ph type="body" idx="30"/>
          </p:nvPr>
        </p:nvSpPr>
        <p:spPr>
          <a:xfrm>
            <a:off x="2488784" y="4759411"/>
            <a:ext cx="3995036" cy="365095"/>
          </a:xfrm>
        </p:spPr>
        <p:txBody>
          <a:bodyPr lIns="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bg1"/>
                </a:solidFill>
                <a:latin typeface="Speak Pro" panose="020B0504020101020102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4" name="Text Placeholder 10">
            <a:extLst>
              <a:ext uri="{FF2B5EF4-FFF2-40B4-BE49-F238E27FC236}">
                <a16:creationId xmlns:a16="http://schemas.microsoft.com/office/drawing/2014/main" id="{7A332327-16D9-9B48-8EAC-A4F377D5904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7766655" y="2512451"/>
            <a:ext cx="3995035" cy="426685"/>
          </a:xfrm>
        </p:spPr>
        <p:txBody>
          <a:bodyPr lIns="0" rIns="0" anchor="t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j-lt"/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2pPr>
            <a:lvl3pPr marL="9144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3pPr>
            <a:lvl4pPr marL="13716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4pPr>
            <a:lvl5pPr marL="18288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5" name="Text Placeholder 2">
            <a:extLst>
              <a:ext uri="{FF2B5EF4-FFF2-40B4-BE49-F238E27FC236}">
                <a16:creationId xmlns:a16="http://schemas.microsoft.com/office/drawing/2014/main" id="{8EB0263B-D418-C14A-A00B-092B5EB5C515}"/>
              </a:ext>
            </a:extLst>
          </p:cNvPr>
          <p:cNvSpPr>
            <a:spLocks noGrp="1"/>
          </p:cNvSpPr>
          <p:nvPr>
            <p:ph type="body" idx="34"/>
          </p:nvPr>
        </p:nvSpPr>
        <p:spPr>
          <a:xfrm>
            <a:off x="7766655" y="2265592"/>
            <a:ext cx="3995036" cy="365095"/>
          </a:xfrm>
        </p:spPr>
        <p:txBody>
          <a:bodyPr lIns="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bg1"/>
                </a:solidFill>
                <a:latin typeface="Speak Pro" panose="020B0504020101020102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6" name="Text Placeholder 10">
            <a:extLst>
              <a:ext uri="{FF2B5EF4-FFF2-40B4-BE49-F238E27FC236}">
                <a16:creationId xmlns:a16="http://schemas.microsoft.com/office/drawing/2014/main" id="{53CC49A6-2AB5-664B-9A6C-56D70E1382D7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7766655" y="3745506"/>
            <a:ext cx="3995035" cy="426685"/>
          </a:xfrm>
        </p:spPr>
        <p:txBody>
          <a:bodyPr lIns="0" rIns="0" anchor="t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j-lt"/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2pPr>
            <a:lvl3pPr marL="9144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3pPr>
            <a:lvl4pPr marL="13716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4pPr>
            <a:lvl5pPr marL="18288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7" name="Text Placeholder 2">
            <a:extLst>
              <a:ext uri="{FF2B5EF4-FFF2-40B4-BE49-F238E27FC236}">
                <a16:creationId xmlns:a16="http://schemas.microsoft.com/office/drawing/2014/main" id="{718CCABC-AF06-5241-8D13-EB2F4637D435}"/>
              </a:ext>
            </a:extLst>
          </p:cNvPr>
          <p:cNvSpPr>
            <a:spLocks noGrp="1"/>
          </p:cNvSpPr>
          <p:nvPr>
            <p:ph type="body" idx="36"/>
          </p:nvPr>
        </p:nvSpPr>
        <p:spPr>
          <a:xfrm>
            <a:off x="7766655" y="3498647"/>
            <a:ext cx="3995036" cy="365095"/>
          </a:xfrm>
        </p:spPr>
        <p:txBody>
          <a:bodyPr lIns="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bg1"/>
                </a:solidFill>
                <a:latin typeface="Speak Pro" panose="020B0504020101020102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8" name="Text Placeholder 10">
            <a:extLst>
              <a:ext uri="{FF2B5EF4-FFF2-40B4-BE49-F238E27FC236}">
                <a16:creationId xmlns:a16="http://schemas.microsoft.com/office/drawing/2014/main" id="{5119242C-1FE8-C140-9349-8172F954E3CB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7766655" y="5006270"/>
            <a:ext cx="3995035" cy="426685"/>
          </a:xfrm>
        </p:spPr>
        <p:txBody>
          <a:bodyPr lIns="0" rIns="0" anchor="t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j-lt"/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2pPr>
            <a:lvl3pPr marL="9144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3pPr>
            <a:lvl4pPr marL="13716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4pPr>
            <a:lvl5pPr marL="18288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9" name="Text Placeholder 2">
            <a:extLst>
              <a:ext uri="{FF2B5EF4-FFF2-40B4-BE49-F238E27FC236}">
                <a16:creationId xmlns:a16="http://schemas.microsoft.com/office/drawing/2014/main" id="{23F2AE0B-3E70-BB47-8FBC-FE66A5A297BD}"/>
              </a:ext>
            </a:extLst>
          </p:cNvPr>
          <p:cNvSpPr>
            <a:spLocks noGrp="1"/>
          </p:cNvSpPr>
          <p:nvPr>
            <p:ph type="body" idx="38"/>
          </p:nvPr>
        </p:nvSpPr>
        <p:spPr>
          <a:xfrm>
            <a:off x="7766655" y="4759411"/>
            <a:ext cx="3995036" cy="365095"/>
          </a:xfrm>
        </p:spPr>
        <p:txBody>
          <a:bodyPr lIns="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bg1"/>
                </a:solidFill>
                <a:latin typeface="Speak Pro" panose="020B0504020101020102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2D604C81-B013-4641-9B16-5E9ECBD30CBA}"/>
              </a:ext>
            </a:extLst>
          </p:cNvPr>
          <p:cNvCxnSpPr>
            <a:cxnSpLocks/>
          </p:cNvCxnSpPr>
          <p:nvPr userDrawn="1"/>
        </p:nvCxnSpPr>
        <p:spPr>
          <a:xfrm>
            <a:off x="1134319" y="0"/>
            <a:ext cx="0" cy="6858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116817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view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icture Placeholder 5">
            <a:extLst>
              <a:ext uri="{FF2B5EF4-FFF2-40B4-BE49-F238E27FC236}">
                <a16:creationId xmlns:a16="http://schemas.microsoft.com/office/drawing/2014/main" id="{C76CA39F-4826-EC4A-B911-A0B38E489269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0" y="0"/>
            <a:ext cx="12191999" cy="6858000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</p:spPr>
        <p:txBody>
          <a:bodyPr wrap="square" anchor="ctr">
            <a:noAutofit/>
          </a:bodyPr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62DFD1-09C0-6845-8219-0846F32EDEF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F9F391E-143D-F948-ADAE-29AEA3C1EBFB}" type="datetimeFigureOut">
              <a:rPr lang="en-US" smtClean="0"/>
              <a:pPr/>
              <a:t>8/6/2023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7D7355-C4D0-1F4D-A365-E4AF1D8FE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771307-5F5C-D847-B837-8C60542C4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FEFF75-79D2-EE46-877B-299D1510E68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B04801C-3319-AC43-9484-8377A4F8F25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92623" y="339645"/>
            <a:ext cx="11369068" cy="1002552"/>
          </a:xfrm>
        </p:spPr>
        <p:txBody>
          <a:bodyPr lIns="0" rIns="0" anchor="b">
            <a:noAutofit/>
          </a:bodyPr>
          <a:lstStyle>
            <a:lvl1pPr algn="l">
              <a:defRPr sz="4500" b="0" i="0" cap="all" baseline="0">
                <a:solidFill>
                  <a:schemeClr val="bg1"/>
                </a:solidFill>
                <a:latin typeface="Sagona ExtraLight" panose="02020303050505020204" pitchFamily="18" charset="0"/>
              </a:defRPr>
            </a:lvl1pPr>
          </a:lstStyle>
          <a:p>
            <a:r>
              <a:rPr lang="en-US" dirty="0"/>
              <a:t>TITLE GOE HERE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781E455-9E6F-1B48-A537-F86699963276}"/>
              </a:ext>
            </a:extLst>
          </p:cNvPr>
          <p:cNvCxnSpPr>
            <a:cxnSpLocks/>
          </p:cNvCxnSpPr>
          <p:nvPr userDrawn="1"/>
        </p:nvCxnSpPr>
        <p:spPr>
          <a:xfrm>
            <a:off x="392623" y="1974810"/>
            <a:ext cx="0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CF93E56-30EE-384E-9A8A-090C645582DB}"/>
              </a:ext>
            </a:extLst>
          </p:cNvPr>
          <p:cNvCxnSpPr>
            <a:cxnSpLocks/>
          </p:cNvCxnSpPr>
          <p:nvPr userDrawn="1"/>
        </p:nvCxnSpPr>
        <p:spPr>
          <a:xfrm>
            <a:off x="392623" y="2038081"/>
            <a:ext cx="11369068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7A07194D-FDC6-4941-AE99-5ED1F7F4C58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64683" y="2215464"/>
            <a:ext cx="369944" cy="368788"/>
          </a:xfrm>
        </p:spPr>
        <p:txBody>
          <a:bodyPr anchor="ctr">
            <a:normAutofit/>
          </a:bodyPr>
          <a:lstStyle>
            <a:lvl1pPr marL="0" indent="0" algn="ctr">
              <a:buNone/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8" name="Picture Placeholder 5">
            <a:extLst>
              <a:ext uri="{FF2B5EF4-FFF2-40B4-BE49-F238E27FC236}">
                <a16:creationId xmlns:a16="http://schemas.microsoft.com/office/drawing/2014/main" id="{B12F4613-2BD8-E54D-A2E0-8707A28A10A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4683" y="3441149"/>
            <a:ext cx="369944" cy="368788"/>
          </a:xfrm>
        </p:spPr>
        <p:txBody>
          <a:bodyPr anchor="ctr">
            <a:normAutofit/>
          </a:bodyPr>
          <a:lstStyle>
            <a:lvl1pPr marL="0" indent="0" algn="ctr">
              <a:buNone/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2" name="Picture Placeholder 5">
            <a:extLst>
              <a:ext uri="{FF2B5EF4-FFF2-40B4-BE49-F238E27FC236}">
                <a16:creationId xmlns:a16="http://schemas.microsoft.com/office/drawing/2014/main" id="{1A844DD7-EE1E-F04F-91C7-38039BFF204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64683" y="4705745"/>
            <a:ext cx="369944" cy="368788"/>
          </a:xfrm>
        </p:spPr>
        <p:txBody>
          <a:bodyPr anchor="ctr">
            <a:normAutofit/>
          </a:bodyPr>
          <a:lstStyle>
            <a:lvl1pPr marL="0" indent="0" algn="ctr">
              <a:buNone/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9" name="Picture Placeholder 5">
            <a:extLst>
              <a:ext uri="{FF2B5EF4-FFF2-40B4-BE49-F238E27FC236}">
                <a16:creationId xmlns:a16="http://schemas.microsoft.com/office/drawing/2014/main" id="{26670858-0422-9546-B0BD-9B2D594140BA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544641" y="2215464"/>
            <a:ext cx="369944" cy="368788"/>
          </a:xfrm>
        </p:spPr>
        <p:txBody>
          <a:bodyPr anchor="ctr">
            <a:normAutofit/>
          </a:bodyPr>
          <a:lstStyle>
            <a:lvl1pPr marL="0" indent="0" algn="ctr">
              <a:buNone/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1" name="Picture Placeholder 5">
            <a:extLst>
              <a:ext uri="{FF2B5EF4-FFF2-40B4-BE49-F238E27FC236}">
                <a16:creationId xmlns:a16="http://schemas.microsoft.com/office/drawing/2014/main" id="{72578CBB-F47F-C740-982B-BA1719663CCD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544641" y="3441149"/>
            <a:ext cx="369944" cy="368788"/>
          </a:xfrm>
        </p:spPr>
        <p:txBody>
          <a:bodyPr anchor="ctr">
            <a:normAutofit/>
          </a:bodyPr>
          <a:lstStyle>
            <a:lvl1pPr marL="0" indent="0" algn="ctr">
              <a:buNone/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3" name="Picture Placeholder 5">
            <a:extLst>
              <a:ext uri="{FF2B5EF4-FFF2-40B4-BE49-F238E27FC236}">
                <a16:creationId xmlns:a16="http://schemas.microsoft.com/office/drawing/2014/main" id="{32A1D8CC-0021-A243-9775-CF930D41B94D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6544641" y="4705745"/>
            <a:ext cx="369944" cy="368788"/>
          </a:xfrm>
        </p:spPr>
        <p:txBody>
          <a:bodyPr anchor="ctr">
            <a:normAutofit/>
          </a:bodyPr>
          <a:lstStyle>
            <a:lvl1pPr marL="0" indent="0" algn="ctr">
              <a:buNone/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7" name="Text Placeholder 10">
            <a:extLst>
              <a:ext uri="{FF2B5EF4-FFF2-40B4-BE49-F238E27FC236}">
                <a16:creationId xmlns:a16="http://schemas.microsoft.com/office/drawing/2014/main" id="{8867B6C6-0A29-A04E-BAE5-B9060225E124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213862" y="2361562"/>
            <a:ext cx="4411704" cy="365077"/>
          </a:xfrm>
        </p:spPr>
        <p:txBody>
          <a:bodyPr lIns="0" rIns="0" anchor="t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j-lt"/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2pPr>
            <a:lvl3pPr marL="9144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3pPr>
            <a:lvl4pPr marL="13716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4pPr>
            <a:lvl5pPr marL="18288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9" name="Text Placeholder 2">
            <a:extLst>
              <a:ext uri="{FF2B5EF4-FFF2-40B4-BE49-F238E27FC236}">
                <a16:creationId xmlns:a16="http://schemas.microsoft.com/office/drawing/2014/main" id="{9DF49D7C-2E08-9348-9C2B-0496EF9612DF}"/>
              </a:ext>
            </a:extLst>
          </p:cNvPr>
          <p:cNvSpPr>
            <a:spLocks noGrp="1"/>
          </p:cNvSpPr>
          <p:nvPr>
            <p:ph type="body" idx="26"/>
          </p:nvPr>
        </p:nvSpPr>
        <p:spPr>
          <a:xfrm>
            <a:off x="1213862" y="2114704"/>
            <a:ext cx="4411705" cy="312380"/>
          </a:xfrm>
        </p:spPr>
        <p:txBody>
          <a:bodyPr lIns="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bg1"/>
                </a:solidFill>
                <a:latin typeface="Speak Pro" panose="020B0504020101020102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0" name="Text Placeholder 10">
            <a:extLst>
              <a:ext uri="{FF2B5EF4-FFF2-40B4-BE49-F238E27FC236}">
                <a16:creationId xmlns:a16="http://schemas.microsoft.com/office/drawing/2014/main" id="{2733402A-D14F-6D48-A59D-329C3824DD2E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213862" y="3594617"/>
            <a:ext cx="4411704" cy="365077"/>
          </a:xfrm>
        </p:spPr>
        <p:txBody>
          <a:bodyPr lIns="0" rIns="0" anchor="t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j-lt"/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2pPr>
            <a:lvl3pPr marL="9144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3pPr>
            <a:lvl4pPr marL="13716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4pPr>
            <a:lvl5pPr marL="18288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1" name="Text Placeholder 2">
            <a:extLst>
              <a:ext uri="{FF2B5EF4-FFF2-40B4-BE49-F238E27FC236}">
                <a16:creationId xmlns:a16="http://schemas.microsoft.com/office/drawing/2014/main" id="{3886AD51-641D-6B44-B558-2B15E88D1BC5}"/>
              </a:ext>
            </a:extLst>
          </p:cNvPr>
          <p:cNvSpPr>
            <a:spLocks noGrp="1"/>
          </p:cNvSpPr>
          <p:nvPr>
            <p:ph type="body" idx="28"/>
          </p:nvPr>
        </p:nvSpPr>
        <p:spPr>
          <a:xfrm>
            <a:off x="1213862" y="3347759"/>
            <a:ext cx="4411705" cy="312380"/>
          </a:xfrm>
        </p:spPr>
        <p:txBody>
          <a:bodyPr lIns="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bg1"/>
                </a:solidFill>
                <a:latin typeface="Speak Pro" panose="020B0504020101020102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2" name="Text Placeholder 10">
            <a:extLst>
              <a:ext uri="{FF2B5EF4-FFF2-40B4-BE49-F238E27FC236}">
                <a16:creationId xmlns:a16="http://schemas.microsoft.com/office/drawing/2014/main" id="{C00297CA-1F0B-4C44-852F-CF6FEA9F9481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213862" y="4855381"/>
            <a:ext cx="4411704" cy="365077"/>
          </a:xfrm>
        </p:spPr>
        <p:txBody>
          <a:bodyPr lIns="0" rIns="0" anchor="t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j-lt"/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2pPr>
            <a:lvl3pPr marL="9144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3pPr>
            <a:lvl4pPr marL="13716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4pPr>
            <a:lvl5pPr marL="18288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3" name="Text Placeholder 2">
            <a:extLst>
              <a:ext uri="{FF2B5EF4-FFF2-40B4-BE49-F238E27FC236}">
                <a16:creationId xmlns:a16="http://schemas.microsoft.com/office/drawing/2014/main" id="{3F704107-F38D-E044-8226-ACDDEDEDC605}"/>
              </a:ext>
            </a:extLst>
          </p:cNvPr>
          <p:cNvSpPr>
            <a:spLocks noGrp="1"/>
          </p:cNvSpPr>
          <p:nvPr>
            <p:ph type="body" idx="30"/>
          </p:nvPr>
        </p:nvSpPr>
        <p:spPr>
          <a:xfrm>
            <a:off x="1213862" y="4608523"/>
            <a:ext cx="4411705" cy="312380"/>
          </a:xfrm>
        </p:spPr>
        <p:txBody>
          <a:bodyPr lIns="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bg1"/>
                </a:solidFill>
                <a:latin typeface="Speak Pro" panose="020B0504020101020102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4" name="Text Placeholder 10">
            <a:extLst>
              <a:ext uri="{FF2B5EF4-FFF2-40B4-BE49-F238E27FC236}">
                <a16:creationId xmlns:a16="http://schemas.microsoft.com/office/drawing/2014/main" id="{7A332327-16D9-9B48-8EAC-A4F377D5904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7358765" y="2361562"/>
            <a:ext cx="4411704" cy="365077"/>
          </a:xfrm>
        </p:spPr>
        <p:txBody>
          <a:bodyPr lIns="0" rIns="0" anchor="t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j-lt"/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2pPr>
            <a:lvl3pPr marL="9144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3pPr>
            <a:lvl4pPr marL="13716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4pPr>
            <a:lvl5pPr marL="18288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5" name="Text Placeholder 2">
            <a:extLst>
              <a:ext uri="{FF2B5EF4-FFF2-40B4-BE49-F238E27FC236}">
                <a16:creationId xmlns:a16="http://schemas.microsoft.com/office/drawing/2014/main" id="{8EB0263B-D418-C14A-A00B-092B5EB5C515}"/>
              </a:ext>
            </a:extLst>
          </p:cNvPr>
          <p:cNvSpPr>
            <a:spLocks noGrp="1"/>
          </p:cNvSpPr>
          <p:nvPr>
            <p:ph type="body" idx="34"/>
          </p:nvPr>
        </p:nvSpPr>
        <p:spPr>
          <a:xfrm>
            <a:off x="7358764" y="2114704"/>
            <a:ext cx="4411705" cy="312380"/>
          </a:xfrm>
        </p:spPr>
        <p:txBody>
          <a:bodyPr lIns="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bg1"/>
                </a:solidFill>
                <a:latin typeface="Speak Pro" panose="020B0504020101020102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6" name="Text Placeholder 10">
            <a:extLst>
              <a:ext uri="{FF2B5EF4-FFF2-40B4-BE49-F238E27FC236}">
                <a16:creationId xmlns:a16="http://schemas.microsoft.com/office/drawing/2014/main" id="{53CC49A6-2AB5-664B-9A6C-56D70E1382D7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7358765" y="3594617"/>
            <a:ext cx="4411704" cy="365077"/>
          </a:xfrm>
        </p:spPr>
        <p:txBody>
          <a:bodyPr lIns="0" rIns="0" anchor="t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j-lt"/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2pPr>
            <a:lvl3pPr marL="9144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3pPr>
            <a:lvl4pPr marL="13716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4pPr>
            <a:lvl5pPr marL="18288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7" name="Text Placeholder 2">
            <a:extLst>
              <a:ext uri="{FF2B5EF4-FFF2-40B4-BE49-F238E27FC236}">
                <a16:creationId xmlns:a16="http://schemas.microsoft.com/office/drawing/2014/main" id="{718CCABC-AF06-5241-8D13-EB2F4637D435}"/>
              </a:ext>
            </a:extLst>
          </p:cNvPr>
          <p:cNvSpPr>
            <a:spLocks noGrp="1"/>
          </p:cNvSpPr>
          <p:nvPr>
            <p:ph type="body" idx="36"/>
          </p:nvPr>
        </p:nvSpPr>
        <p:spPr>
          <a:xfrm>
            <a:off x="7358764" y="3347759"/>
            <a:ext cx="4411705" cy="312380"/>
          </a:xfrm>
        </p:spPr>
        <p:txBody>
          <a:bodyPr lIns="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bg1"/>
                </a:solidFill>
                <a:latin typeface="Speak Pro" panose="020B0504020101020102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8" name="Text Placeholder 10">
            <a:extLst>
              <a:ext uri="{FF2B5EF4-FFF2-40B4-BE49-F238E27FC236}">
                <a16:creationId xmlns:a16="http://schemas.microsoft.com/office/drawing/2014/main" id="{5119242C-1FE8-C140-9349-8172F954E3CB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7358765" y="4855381"/>
            <a:ext cx="4411704" cy="365077"/>
          </a:xfrm>
        </p:spPr>
        <p:txBody>
          <a:bodyPr lIns="0" rIns="0" anchor="t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j-lt"/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2pPr>
            <a:lvl3pPr marL="9144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3pPr>
            <a:lvl4pPr marL="13716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4pPr>
            <a:lvl5pPr marL="182880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  <a:latin typeface="Speak Pro" panose="020B0504020101020102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9" name="Text Placeholder 2">
            <a:extLst>
              <a:ext uri="{FF2B5EF4-FFF2-40B4-BE49-F238E27FC236}">
                <a16:creationId xmlns:a16="http://schemas.microsoft.com/office/drawing/2014/main" id="{23F2AE0B-3E70-BB47-8FBC-FE66A5A297BD}"/>
              </a:ext>
            </a:extLst>
          </p:cNvPr>
          <p:cNvSpPr>
            <a:spLocks noGrp="1"/>
          </p:cNvSpPr>
          <p:nvPr>
            <p:ph type="body" idx="38"/>
          </p:nvPr>
        </p:nvSpPr>
        <p:spPr>
          <a:xfrm>
            <a:off x="7358764" y="4608523"/>
            <a:ext cx="4411705" cy="312380"/>
          </a:xfrm>
        </p:spPr>
        <p:txBody>
          <a:bodyPr lIns="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bg1"/>
                </a:solidFill>
                <a:latin typeface="Speak Pro" panose="020B0504020101020102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6AF7CBB0-F32C-B84C-AEEA-FA0944BBB865}"/>
              </a:ext>
            </a:extLst>
          </p:cNvPr>
          <p:cNvCxnSpPr>
            <a:cxnSpLocks/>
          </p:cNvCxnSpPr>
          <p:nvPr userDrawn="1"/>
        </p:nvCxnSpPr>
        <p:spPr>
          <a:xfrm>
            <a:off x="0" y="5992966"/>
            <a:ext cx="12192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958574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icture Placeholder 38">
            <a:extLst>
              <a:ext uri="{FF2B5EF4-FFF2-40B4-BE49-F238E27FC236}">
                <a16:creationId xmlns:a16="http://schemas.microsoft.com/office/drawing/2014/main" id="{12A714F2-A8EC-40F7-ACFF-A00E1DD10C5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12412" y="2373273"/>
            <a:ext cx="11271651" cy="2549580"/>
          </a:xfrm>
          <a:custGeom>
            <a:avLst/>
            <a:gdLst>
              <a:gd name="connsiteX0" fmla="*/ 1257522 w 11271651"/>
              <a:gd name="connsiteY0" fmla="*/ 0 h 2549580"/>
              <a:gd name="connsiteX1" fmla="*/ 7117931 w 11271651"/>
              <a:gd name="connsiteY1" fmla="*/ 0 h 2549580"/>
              <a:gd name="connsiteX2" fmla="*/ 7133189 w 11271651"/>
              <a:gd name="connsiteY2" fmla="*/ 37934 h 2549580"/>
              <a:gd name="connsiteX3" fmla="*/ 7567673 w 11271651"/>
              <a:gd name="connsiteY3" fmla="*/ 284761 h 2549580"/>
              <a:gd name="connsiteX4" fmla="*/ 11271651 w 11271651"/>
              <a:gd name="connsiteY4" fmla="*/ 284761 h 2549580"/>
              <a:gd name="connsiteX5" fmla="*/ 11271651 w 11271651"/>
              <a:gd name="connsiteY5" fmla="*/ 2292367 h 2549580"/>
              <a:gd name="connsiteX6" fmla="*/ 3360838 w 11271651"/>
              <a:gd name="connsiteY6" fmla="*/ 2292367 h 2549580"/>
              <a:gd name="connsiteX7" fmla="*/ 3027059 w 11271651"/>
              <a:gd name="connsiteY7" fmla="*/ 2473692 h 2549580"/>
              <a:gd name="connsiteX8" fmla="*/ 2997435 w 11271651"/>
              <a:gd name="connsiteY8" fmla="*/ 2549580 h 2549580"/>
              <a:gd name="connsiteX9" fmla="*/ 1257522 w 11271651"/>
              <a:gd name="connsiteY9" fmla="*/ 2549580 h 2549580"/>
              <a:gd name="connsiteX10" fmla="*/ 0 w 11271651"/>
              <a:gd name="connsiteY10" fmla="*/ 1291940 h 2549580"/>
              <a:gd name="connsiteX11" fmla="*/ 0 w 11271651"/>
              <a:gd name="connsiteY11" fmla="*/ 1257641 h 2549580"/>
              <a:gd name="connsiteX12" fmla="*/ 1257522 w 11271651"/>
              <a:gd name="connsiteY12" fmla="*/ 0 h 2549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271651" h="2549580">
                <a:moveTo>
                  <a:pt x="1257522" y="0"/>
                </a:moveTo>
                <a:lnTo>
                  <a:pt x="7117931" y="0"/>
                </a:lnTo>
                <a:lnTo>
                  <a:pt x="7133189" y="37934"/>
                </a:lnTo>
                <a:cubicBezTo>
                  <a:pt x="7196165" y="161665"/>
                  <a:pt x="7320847" y="284761"/>
                  <a:pt x="7567673" y="284761"/>
                </a:cubicBezTo>
                <a:lnTo>
                  <a:pt x="11271651" y="284761"/>
                </a:lnTo>
                <a:lnTo>
                  <a:pt x="11271651" y="2292367"/>
                </a:lnTo>
                <a:lnTo>
                  <a:pt x="3360838" y="2292367"/>
                </a:lnTo>
                <a:cubicBezTo>
                  <a:pt x="3357507" y="2292367"/>
                  <a:pt x="3127793" y="2295282"/>
                  <a:pt x="3027059" y="2473692"/>
                </a:cubicBezTo>
                <a:lnTo>
                  <a:pt x="2997435" y="2549580"/>
                </a:lnTo>
                <a:lnTo>
                  <a:pt x="1257522" y="2549580"/>
                </a:lnTo>
                <a:cubicBezTo>
                  <a:pt x="1257522" y="2549580"/>
                  <a:pt x="0" y="2549580"/>
                  <a:pt x="0" y="1291940"/>
                </a:cubicBezTo>
                <a:lnTo>
                  <a:pt x="0" y="1257641"/>
                </a:lnTo>
                <a:cubicBezTo>
                  <a:pt x="0" y="1257641"/>
                  <a:pt x="0" y="0"/>
                  <a:pt x="1257522" y="0"/>
                </a:cubicBezTo>
                <a:close/>
              </a:path>
            </a:pathLst>
          </a:custGeom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ru-RU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13074BE4-153F-46FE-B915-CD1AEF318A25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5" name="Graphic 12">
            <a:extLst>
              <a:ext uri="{FF2B5EF4-FFF2-40B4-BE49-F238E27FC236}">
                <a16:creationId xmlns:a16="http://schemas.microsoft.com/office/drawing/2014/main" id="{0B7E91C4-F19E-46BE-B05F-139B5418924E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08A64499-0304-4070-BCB0-67E2BE20A3EA}"/>
              </a:ext>
            </a:extLst>
          </p:cNvPr>
          <p:cNvSpPr/>
          <p:nvPr userDrawn="1"/>
        </p:nvSpPr>
        <p:spPr>
          <a:xfrm>
            <a:off x="7998821" y="1645349"/>
            <a:ext cx="4196737" cy="1001638"/>
          </a:xfrm>
          <a:custGeom>
            <a:avLst/>
            <a:gdLst>
              <a:gd name="connsiteX0" fmla="*/ 3150394 w 3152775"/>
              <a:gd name="connsiteY0" fmla="*/ 7144 h 752475"/>
              <a:gd name="connsiteX1" fmla="*/ 371952 w 3152775"/>
              <a:gd name="connsiteY1" fmla="*/ 7144 h 752475"/>
              <a:gd name="connsiteX2" fmla="*/ 7144 w 3152775"/>
              <a:gd name="connsiteY2" fmla="*/ 370999 h 752475"/>
              <a:gd name="connsiteX3" fmla="*/ 7144 w 3152775"/>
              <a:gd name="connsiteY3" fmla="*/ 384334 h 752475"/>
              <a:gd name="connsiteX4" fmla="*/ 371952 w 3152775"/>
              <a:gd name="connsiteY4" fmla="*/ 748189 h 752475"/>
              <a:gd name="connsiteX5" fmla="*/ 3150394 w 3152775"/>
              <a:gd name="connsiteY5" fmla="*/ 748189 h 752475"/>
              <a:gd name="connsiteX6" fmla="*/ 3150394 w 3152775"/>
              <a:gd name="connsiteY6" fmla="*/ 7144 h 752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52775" h="752475">
                <a:moveTo>
                  <a:pt x="3150394" y="7144"/>
                </a:moveTo>
                <a:lnTo>
                  <a:pt x="371952" y="7144"/>
                </a:lnTo>
                <a:cubicBezTo>
                  <a:pt x="371952" y="7144"/>
                  <a:pt x="7144" y="7144"/>
                  <a:pt x="7144" y="370999"/>
                </a:cubicBezTo>
                <a:lnTo>
                  <a:pt x="7144" y="384334"/>
                </a:lnTo>
                <a:cubicBezTo>
                  <a:pt x="7144" y="384334"/>
                  <a:pt x="7144" y="748189"/>
                  <a:pt x="371952" y="748189"/>
                </a:cubicBezTo>
                <a:lnTo>
                  <a:pt x="3150394" y="748189"/>
                </a:lnTo>
                <a:lnTo>
                  <a:pt x="3150394" y="7144"/>
                </a:lnTo>
                <a:close/>
              </a:path>
            </a:pathLst>
          </a:custGeom>
          <a:solidFill>
            <a:schemeClr val="accent1"/>
          </a:solidFill>
          <a:ln w="254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ED1736B3-AE79-40C2-80FF-2FB0FEE27195}"/>
              </a:ext>
            </a:extLst>
          </p:cNvPr>
          <p:cNvSpPr/>
          <p:nvPr userDrawn="1"/>
        </p:nvSpPr>
        <p:spPr>
          <a:xfrm>
            <a:off x="12186920" y="2632655"/>
            <a:ext cx="5081" cy="25381"/>
          </a:xfrm>
          <a:custGeom>
            <a:avLst/>
            <a:gdLst>
              <a:gd name="connsiteX0" fmla="*/ 0 w 5081"/>
              <a:gd name="connsiteY0" fmla="*/ 0 h 25381"/>
              <a:gd name="connsiteX1" fmla="*/ 5081 w 5081"/>
              <a:gd name="connsiteY1" fmla="*/ 0 h 25381"/>
              <a:gd name="connsiteX2" fmla="*/ 5081 w 5081"/>
              <a:gd name="connsiteY2" fmla="*/ 25381 h 25381"/>
              <a:gd name="connsiteX3" fmla="*/ 0 w 5081"/>
              <a:gd name="connsiteY3" fmla="*/ 25381 h 25381"/>
              <a:gd name="connsiteX4" fmla="*/ 0 w 5081"/>
              <a:gd name="connsiteY4" fmla="*/ 0 h 25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81" h="25381">
                <a:moveTo>
                  <a:pt x="0" y="0"/>
                </a:moveTo>
                <a:lnTo>
                  <a:pt x="5081" y="0"/>
                </a:lnTo>
                <a:lnTo>
                  <a:pt x="5081" y="25381"/>
                </a:lnTo>
                <a:lnTo>
                  <a:pt x="0" y="25381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1269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ru-R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2228EE-3546-4272-9C39-150FF23CE03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81987" y="793172"/>
            <a:ext cx="9144000" cy="655621"/>
          </a:xfrm>
        </p:spPr>
        <p:txBody>
          <a:bodyPr anchor="b">
            <a:normAutofit/>
          </a:bodyPr>
          <a:lstStyle>
            <a:lvl1pPr algn="l">
              <a:defRPr sz="4000" b="1">
                <a:gradFill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0" scaled="1"/>
                </a:gradFill>
              </a:defRPr>
            </a:lvl1pPr>
          </a:lstStyle>
          <a:p>
            <a:r>
              <a:rPr lang="en-US" dirty="0"/>
              <a:t>DIVIDER SLIDE</a:t>
            </a:r>
            <a:endParaRPr lang="ru-RU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2EFCC6-4D5A-4B43-A534-1A868887BC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5772" y="1877051"/>
            <a:ext cx="6843278" cy="496223"/>
          </a:xfrm>
        </p:spPr>
        <p:txBody>
          <a:bodyPr>
            <a:normAutofit/>
          </a:bodyPr>
          <a:lstStyle>
            <a:lvl1pPr marL="0" indent="0" algn="l">
              <a:buNone/>
              <a:defRPr sz="1800" b="1" i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D10BB4-D57E-4372-8E10-AC15DC0961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020939-F172-405E-A418-A87CE5D90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3808348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24" name="Graphic 22">
            <a:extLst>
              <a:ext uri="{FF2B5EF4-FFF2-40B4-BE49-F238E27FC236}">
                <a16:creationId xmlns:a16="http://schemas.microsoft.com/office/drawing/2014/main" id="{4EE1436E-33B5-4388-87D8-2D0633CC3CE7}"/>
              </a:ext>
            </a:extLst>
          </p:cNvPr>
          <p:cNvSpPr/>
          <p:nvPr/>
        </p:nvSpPr>
        <p:spPr>
          <a:xfrm>
            <a:off x="903223" y="1550951"/>
            <a:ext cx="3273552" cy="151200"/>
          </a:xfrm>
          <a:custGeom>
            <a:avLst/>
            <a:gdLst>
              <a:gd name="connsiteX0" fmla="*/ 2392204 w 2447925"/>
              <a:gd name="connsiteY0" fmla="*/ 114776 h 114300"/>
              <a:gd name="connsiteX1" fmla="*/ 60484 w 2447925"/>
              <a:gd name="connsiteY1" fmla="*/ 114776 h 114300"/>
              <a:gd name="connsiteX2" fmla="*/ 7144 w 2447925"/>
              <a:gd name="connsiteY2" fmla="*/ 60484 h 114300"/>
              <a:gd name="connsiteX3" fmla="*/ 7144 w 2447925"/>
              <a:gd name="connsiteY3" fmla="*/ 60484 h 114300"/>
              <a:gd name="connsiteX4" fmla="*/ 60484 w 2447925"/>
              <a:gd name="connsiteY4" fmla="*/ 7144 h 114300"/>
              <a:gd name="connsiteX5" fmla="*/ 2392204 w 2447925"/>
              <a:gd name="connsiteY5" fmla="*/ 7144 h 114300"/>
              <a:gd name="connsiteX6" fmla="*/ 2445544 w 2447925"/>
              <a:gd name="connsiteY6" fmla="*/ 60484 h 114300"/>
              <a:gd name="connsiteX7" fmla="*/ 2445544 w 2447925"/>
              <a:gd name="connsiteY7" fmla="*/ 60484 h 114300"/>
              <a:gd name="connsiteX8" fmla="*/ 2392204 w 2447925"/>
              <a:gd name="connsiteY8" fmla="*/ 114776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47925" h="114300">
                <a:moveTo>
                  <a:pt x="2392204" y="114776"/>
                </a:moveTo>
                <a:lnTo>
                  <a:pt x="60484" y="114776"/>
                </a:lnTo>
                <a:cubicBezTo>
                  <a:pt x="30956" y="114776"/>
                  <a:pt x="7144" y="90011"/>
                  <a:pt x="7144" y="60484"/>
                </a:cubicBezTo>
                <a:lnTo>
                  <a:pt x="7144" y="60484"/>
                </a:lnTo>
                <a:cubicBezTo>
                  <a:pt x="7144" y="30956"/>
                  <a:pt x="30956" y="7144"/>
                  <a:pt x="60484" y="7144"/>
                </a:cubicBezTo>
                <a:lnTo>
                  <a:pt x="2392204" y="7144"/>
                </a:lnTo>
                <a:cubicBezTo>
                  <a:pt x="2421731" y="7144"/>
                  <a:pt x="2445544" y="30956"/>
                  <a:pt x="2445544" y="60484"/>
                </a:cubicBezTo>
                <a:lnTo>
                  <a:pt x="2445544" y="60484"/>
                </a:lnTo>
                <a:cubicBezTo>
                  <a:pt x="2445544" y="90011"/>
                  <a:pt x="2421731" y="114776"/>
                  <a:pt x="2392204" y="114776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8FB11AB-3031-47CA-85DD-696856C3C62C}"/>
              </a:ext>
            </a:extLst>
          </p:cNvPr>
          <p:cNvSpPr/>
          <p:nvPr/>
        </p:nvSpPr>
        <p:spPr>
          <a:xfrm>
            <a:off x="3899957" y="4662943"/>
            <a:ext cx="8292043" cy="760738"/>
          </a:xfrm>
          <a:custGeom>
            <a:avLst/>
            <a:gdLst>
              <a:gd name="connsiteX0" fmla="*/ 6228874 w 6229350"/>
              <a:gd name="connsiteY0" fmla="*/ 7144 h 571500"/>
              <a:gd name="connsiteX1" fmla="*/ 284321 w 6229350"/>
              <a:gd name="connsiteY1" fmla="*/ 7144 h 571500"/>
              <a:gd name="connsiteX2" fmla="*/ 7144 w 6229350"/>
              <a:gd name="connsiteY2" fmla="*/ 282416 h 571500"/>
              <a:gd name="connsiteX3" fmla="*/ 7144 w 6229350"/>
              <a:gd name="connsiteY3" fmla="*/ 292894 h 571500"/>
              <a:gd name="connsiteX4" fmla="*/ 284321 w 6229350"/>
              <a:gd name="connsiteY4" fmla="*/ 568166 h 571500"/>
              <a:gd name="connsiteX5" fmla="*/ 6228874 w 6229350"/>
              <a:gd name="connsiteY5" fmla="*/ 568166 h 571500"/>
              <a:gd name="connsiteX6" fmla="*/ 6228874 w 6229350"/>
              <a:gd name="connsiteY6" fmla="*/ 7144 h 57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29350" h="571500">
                <a:moveTo>
                  <a:pt x="6228874" y="7144"/>
                </a:moveTo>
                <a:lnTo>
                  <a:pt x="284321" y="7144"/>
                </a:lnTo>
                <a:cubicBezTo>
                  <a:pt x="284321" y="7144"/>
                  <a:pt x="7144" y="7144"/>
                  <a:pt x="7144" y="282416"/>
                </a:cubicBezTo>
                <a:lnTo>
                  <a:pt x="7144" y="292894"/>
                </a:lnTo>
                <a:cubicBezTo>
                  <a:pt x="7144" y="292894"/>
                  <a:pt x="7144" y="568166"/>
                  <a:pt x="284321" y="568166"/>
                </a:cubicBezTo>
                <a:lnTo>
                  <a:pt x="6228874" y="568166"/>
                </a:lnTo>
                <a:lnTo>
                  <a:pt x="6228874" y="7144"/>
                </a:lnTo>
                <a:close/>
              </a:path>
            </a:pathLst>
          </a:custGeom>
          <a:solidFill>
            <a:schemeClr val="accent3"/>
          </a:solidFill>
          <a:ln w="254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210624-61F8-48B2-BD00-D3BC39DEB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9CD6F167-FB82-4EFB-BAB9-1D0FEE07B85D}"/>
              </a:ext>
            </a:extLst>
          </p:cNvPr>
          <p:cNvSpPr/>
          <p:nvPr/>
        </p:nvSpPr>
        <p:spPr>
          <a:xfrm>
            <a:off x="3909848" y="4665641"/>
            <a:ext cx="8277071" cy="257213"/>
          </a:xfrm>
          <a:custGeom>
            <a:avLst/>
            <a:gdLst>
              <a:gd name="connsiteX0" fmla="*/ 363403 w 8277071"/>
              <a:gd name="connsiteY0" fmla="*/ 0 h 257213"/>
              <a:gd name="connsiteX1" fmla="*/ 8277071 w 8277071"/>
              <a:gd name="connsiteY1" fmla="*/ 0 h 257213"/>
              <a:gd name="connsiteX2" fmla="*/ 8277071 w 8277071"/>
              <a:gd name="connsiteY2" fmla="*/ 25380 h 257213"/>
              <a:gd name="connsiteX3" fmla="*/ 363403 w 8277071"/>
              <a:gd name="connsiteY3" fmla="*/ 25380 h 257213"/>
              <a:gd name="connsiteX4" fmla="*/ 61632 w 8277071"/>
              <a:gd name="connsiteY4" fmla="*/ 176355 h 257213"/>
              <a:gd name="connsiteX5" fmla="*/ 25441 w 8277071"/>
              <a:gd name="connsiteY5" fmla="*/ 257213 h 257213"/>
              <a:gd name="connsiteX6" fmla="*/ 0 w 8277071"/>
              <a:gd name="connsiteY6" fmla="*/ 257213 h 257213"/>
              <a:gd name="connsiteX7" fmla="*/ 29624 w 8277071"/>
              <a:gd name="connsiteY7" fmla="*/ 181325 h 257213"/>
              <a:gd name="connsiteX8" fmla="*/ 363403 w 8277071"/>
              <a:gd name="connsiteY8" fmla="*/ 0 h 257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77071" h="257213">
                <a:moveTo>
                  <a:pt x="363403" y="0"/>
                </a:moveTo>
                <a:lnTo>
                  <a:pt x="8277071" y="0"/>
                </a:lnTo>
                <a:lnTo>
                  <a:pt x="8277071" y="25380"/>
                </a:lnTo>
                <a:lnTo>
                  <a:pt x="363403" y="25380"/>
                </a:lnTo>
                <a:cubicBezTo>
                  <a:pt x="352934" y="25380"/>
                  <a:pt x="158297" y="28235"/>
                  <a:pt x="61632" y="176355"/>
                </a:cubicBezTo>
                <a:lnTo>
                  <a:pt x="25441" y="257213"/>
                </a:lnTo>
                <a:lnTo>
                  <a:pt x="0" y="257213"/>
                </a:lnTo>
                <a:lnTo>
                  <a:pt x="29624" y="181325"/>
                </a:lnTo>
                <a:cubicBezTo>
                  <a:pt x="130358" y="2915"/>
                  <a:pt x="360072" y="0"/>
                  <a:pt x="363403" y="0"/>
                </a:cubicBezTo>
                <a:close/>
              </a:path>
            </a:pathLst>
          </a:custGeom>
          <a:solidFill>
            <a:schemeClr val="bg1"/>
          </a:solidFill>
          <a:ln w="1269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ru-RU" dirty="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3DD2082D-81A7-4E2D-8136-9D48016E7FE9}"/>
              </a:ext>
            </a:extLst>
          </p:cNvPr>
          <p:cNvSpPr/>
          <p:nvPr/>
        </p:nvSpPr>
        <p:spPr>
          <a:xfrm>
            <a:off x="12186919" y="4665641"/>
            <a:ext cx="5081" cy="25380"/>
          </a:xfrm>
          <a:custGeom>
            <a:avLst/>
            <a:gdLst>
              <a:gd name="connsiteX0" fmla="*/ 0 w 5081"/>
              <a:gd name="connsiteY0" fmla="*/ 0 h 25380"/>
              <a:gd name="connsiteX1" fmla="*/ 5081 w 5081"/>
              <a:gd name="connsiteY1" fmla="*/ 0 h 25380"/>
              <a:gd name="connsiteX2" fmla="*/ 5081 w 5081"/>
              <a:gd name="connsiteY2" fmla="*/ 25380 h 25380"/>
              <a:gd name="connsiteX3" fmla="*/ 0 w 5081"/>
              <a:gd name="connsiteY3" fmla="*/ 25380 h 25380"/>
              <a:gd name="connsiteX4" fmla="*/ 0 w 5081"/>
              <a:gd name="connsiteY4" fmla="*/ 0 h 25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81" h="25380">
                <a:moveTo>
                  <a:pt x="0" y="0"/>
                </a:moveTo>
                <a:lnTo>
                  <a:pt x="5081" y="0"/>
                </a:lnTo>
                <a:lnTo>
                  <a:pt x="5081" y="25380"/>
                </a:lnTo>
                <a:lnTo>
                  <a:pt x="0" y="2538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269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ru-RU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ECF16C35-4A81-4062-808C-7697AF0FD6F5}"/>
              </a:ext>
            </a:extLst>
          </p:cNvPr>
          <p:cNvSpPr/>
          <p:nvPr/>
        </p:nvSpPr>
        <p:spPr>
          <a:xfrm>
            <a:off x="3905233" y="4922854"/>
            <a:ext cx="8286767" cy="513089"/>
          </a:xfrm>
          <a:custGeom>
            <a:avLst/>
            <a:gdLst>
              <a:gd name="connsiteX0" fmla="*/ 4615 w 8286767"/>
              <a:gd name="connsiteY0" fmla="*/ 0 h 513089"/>
              <a:gd name="connsiteX1" fmla="*/ 30056 w 8286767"/>
              <a:gd name="connsiteY1" fmla="*/ 0 h 513089"/>
              <a:gd name="connsiteX2" fmla="*/ 27385 w 8286767"/>
              <a:gd name="connsiteY2" fmla="*/ 5967 h 513089"/>
              <a:gd name="connsiteX3" fmla="*/ 12690 w 8286767"/>
              <a:gd name="connsiteY3" fmla="*/ 120958 h 513089"/>
              <a:gd name="connsiteX4" fmla="*/ 12690 w 8286767"/>
              <a:gd name="connsiteY4" fmla="*/ 134918 h 513089"/>
              <a:gd name="connsiteX5" fmla="*/ 368018 w 8286767"/>
              <a:gd name="connsiteY5" fmla="*/ 488977 h 513089"/>
              <a:gd name="connsiteX6" fmla="*/ 8286767 w 8286767"/>
              <a:gd name="connsiteY6" fmla="*/ 488977 h 513089"/>
              <a:gd name="connsiteX7" fmla="*/ 8286767 w 8286767"/>
              <a:gd name="connsiteY7" fmla="*/ 513089 h 513089"/>
              <a:gd name="connsiteX8" fmla="*/ 368018 w 8286767"/>
              <a:gd name="connsiteY8" fmla="*/ 513089 h 513089"/>
              <a:gd name="connsiteX9" fmla="*/ 0 w 8286767"/>
              <a:gd name="connsiteY9" fmla="*/ 225019 h 513089"/>
              <a:gd name="connsiteX10" fmla="*/ 0 w 8286767"/>
              <a:gd name="connsiteY10" fmla="*/ 11822 h 513089"/>
              <a:gd name="connsiteX11" fmla="*/ 4615 w 8286767"/>
              <a:gd name="connsiteY11" fmla="*/ 0 h 513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286767" h="513089">
                <a:moveTo>
                  <a:pt x="4615" y="0"/>
                </a:moveTo>
                <a:lnTo>
                  <a:pt x="30056" y="0"/>
                </a:lnTo>
                <a:lnTo>
                  <a:pt x="27385" y="5967"/>
                </a:lnTo>
                <a:cubicBezTo>
                  <a:pt x="18024" y="39383"/>
                  <a:pt x="12690" y="77494"/>
                  <a:pt x="12690" y="120958"/>
                </a:cubicBezTo>
                <a:lnTo>
                  <a:pt x="12690" y="134918"/>
                </a:lnTo>
                <a:cubicBezTo>
                  <a:pt x="12690" y="150146"/>
                  <a:pt x="17766" y="488977"/>
                  <a:pt x="368018" y="488977"/>
                </a:cubicBezTo>
                <a:lnTo>
                  <a:pt x="8286767" y="488977"/>
                </a:lnTo>
                <a:lnTo>
                  <a:pt x="8286767" y="513089"/>
                </a:lnTo>
                <a:lnTo>
                  <a:pt x="368018" y="513089"/>
                </a:lnTo>
                <a:cubicBezTo>
                  <a:pt x="110405" y="513089"/>
                  <a:pt x="26649" y="336694"/>
                  <a:pt x="0" y="225019"/>
                </a:cubicBezTo>
                <a:lnTo>
                  <a:pt x="0" y="11822"/>
                </a:lnTo>
                <a:lnTo>
                  <a:pt x="4615" y="0"/>
                </a:lnTo>
                <a:close/>
              </a:path>
            </a:pathLst>
          </a:custGeom>
          <a:solidFill>
            <a:schemeClr val="bg1"/>
          </a:solidFill>
          <a:ln w="1269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021851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1902FA6-24E0-3C4A-8B7A-F529DB1228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845A71-C369-2A42-A14F-2BD1985F75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870798-FB93-8742-9A92-FA7A241AFA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356824-A55C-4F44-B9CB-109B027241D7}" type="datetimeFigureOut">
              <a:rPr lang="en-US" smtClean="0"/>
              <a:t>8/6/2023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42A715-D537-DD4B-8BE6-1E573155F1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A9E735-B191-784C-98F7-65384DACA4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C6627B-E4D5-2947-8E88-B84039729B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4582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3" r:id="rId2"/>
    <p:sldLayoutId id="2147483670" r:id="rId3"/>
    <p:sldLayoutId id="2147483674" r:id="rId4"/>
    <p:sldLayoutId id="2147483676" r:id="rId5"/>
    <p:sldLayoutId id="2147483675" r:id="rId6"/>
    <p:sldLayoutId id="2147483677" r:id="rId7"/>
    <p:sldLayoutId id="2147483678" r:id="rId8"/>
    <p:sldLayoutId id="2147483679" r:id="rId9"/>
    <p:sldLayoutId id="2147483681" r:id="rId10"/>
    <p:sldLayoutId id="2147483682" r:id="rId11"/>
    <p:sldLayoutId id="2147483686" r:id="rId12"/>
    <p:sldLayoutId id="2147483683" r:id="rId13"/>
    <p:sldLayoutId id="2147483685" r:id="rId14"/>
    <p:sldLayoutId id="2147483684" r:id="rId15"/>
    <p:sldLayoutId id="2147483680" r:id="rId16"/>
    <p:sldLayoutId id="2147483691" r:id="rId17"/>
    <p:sldLayoutId id="2147483692" r:id="rId18"/>
    <p:sldLayoutId id="2147483693" r:id="rId19"/>
    <p:sldLayoutId id="2147483694" r:id="rId20"/>
    <p:sldLayoutId id="2147483688" r:id="rId21"/>
    <p:sldLayoutId id="2147483687" r:id="rId22"/>
    <p:sldLayoutId id="2147483689" r:id="rId23"/>
    <p:sldLayoutId id="2147483690" r:id="rId24"/>
    <p:sldLayoutId id="2147483695" r:id="rId25"/>
    <p:sldLayoutId id="2147483696" r:id="rId26"/>
    <p:sldLayoutId id="2147483697" r:id="rId27"/>
    <p:sldLayoutId id="2147483698" r:id="rId28"/>
    <p:sldLayoutId id="2147483703" r:id="rId29"/>
    <p:sldLayoutId id="2147483704" r:id="rId30"/>
    <p:sldLayoutId id="2147483705" r:id="rId31"/>
    <p:sldLayoutId id="2147483706" r:id="rId32"/>
    <p:sldLayoutId id="2147483700" r:id="rId33"/>
    <p:sldLayoutId id="2147483699" r:id="rId34"/>
    <p:sldLayoutId id="2147483701" r:id="rId35"/>
    <p:sldLayoutId id="2147483702" r:id="rId36"/>
    <p:sldLayoutId id="2147483707" r:id="rId3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7.xml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7.xml"/><Relationship Id="rId6" Type="http://schemas.microsoft.com/office/2007/relationships/hdphoto" Target="../media/hdphoto4.wdp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8.png"/><Relationship Id="rId5" Type="http://schemas.openxmlformats.org/officeDocument/2006/relationships/image" Target="../media/image47.svg"/><Relationship Id="rId4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21">
            <a:extLst>
              <a:ext uri="{FF2B5EF4-FFF2-40B4-BE49-F238E27FC236}">
                <a16:creationId xmlns:a16="http://schemas.microsoft.com/office/drawing/2014/main" id="{DB20DB88-CBCC-9A4A-BA0A-4807E1B8E80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/>
          <a:stretch/>
        </p:blipFill>
        <p:spPr>
          <a:xfrm>
            <a:off x="1134319" y="0"/>
            <a:ext cx="11057681" cy="6858000"/>
          </a:xfr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6479869-A00E-4B8B-96FC-664D3FB14280}"/>
              </a:ext>
            </a:extLst>
          </p:cNvPr>
          <p:cNvSpPr/>
          <p:nvPr/>
        </p:nvSpPr>
        <p:spPr>
          <a:xfrm>
            <a:off x="1134318" y="5972175"/>
            <a:ext cx="11057681" cy="899208"/>
          </a:xfrm>
          <a:prstGeom prst="rect">
            <a:avLst/>
          </a:prstGeom>
          <a:solidFill>
            <a:schemeClr val="accent1">
              <a:alpha val="6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8362CB-F41D-164B-BAC7-F91A6E68A2AC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1304924" y="6042684"/>
            <a:ext cx="10673716" cy="899208"/>
          </a:xfrm>
        </p:spPr>
        <p:txBody>
          <a:bodyPr>
            <a:noAutofit/>
          </a:bodyPr>
          <a:lstStyle/>
          <a:p>
            <a:r>
              <a:rPr lang="en-GB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Matthew 13:51-52 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9516ACA-375D-1140-8EDA-CE04AAC758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04924" y="-2010"/>
            <a:ext cx="5629275" cy="2387600"/>
          </a:xfrm>
        </p:spPr>
        <p:txBody>
          <a:bodyPr>
            <a:normAutofit fontScale="90000"/>
          </a:bodyPr>
          <a:lstStyle/>
          <a:p>
            <a:r>
              <a:rPr lang="en-GB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Parable of the Scribe</a:t>
            </a:r>
            <a:endParaRPr lang="en-GB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19EFCD00-A4FF-427D-826C-6A565A9EE14C}"/>
              </a:ext>
            </a:extLst>
          </p:cNvPr>
          <p:cNvSpPr txBox="1">
            <a:spLocks/>
          </p:cNvSpPr>
          <p:nvPr/>
        </p:nvSpPr>
        <p:spPr>
          <a:xfrm rot="5400000">
            <a:off x="-2730081" y="3328911"/>
            <a:ext cx="6626330" cy="899208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i="0" kern="1200" cap="all" spc="300" baseline="0">
                <a:solidFill>
                  <a:schemeClr val="bg1"/>
                </a:solidFill>
                <a:latin typeface="Speak Pro" panose="020B0504020101020102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Eighth Parable</a:t>
            </a:r>
          </a:p>
        </p:txBody>
      </p:sp>
    </p:spTree>
    <p:extLst>
      <p:ext uri="{BB962C8B-B14F-4D97-AF65-F5344CB8AC3E}">
        <p14:creationId xmlns:p14="http://schemas.microsoft.com/office/powerpoint/2010/main" val="42858479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C4BDEDA6-47A9-4CCE-BC70-60F96966343E}"/>
              </a:ext>
            </a:extLst>
          </p:cNvPr>
          <p:cNvGrpSpPr/>
          <p:nvPr/>
        </p:nvGrpSpPr>
        <p:grpSpPr>
          <a:xfrm>
            <a:off x="0" y="1462412"/>
            <a:ext cx="13482319" cy="5476868"/>
            <a:chOff x="1019175" y="2708550"/>
            <a:chExt cx="11232070" cy="4152203"/>
          </a:xfr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A5AF2D54-C82B-4D7F-9BDA-9A529F02C24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5359" b="6915"/>
            <a:stretch/>
          </p:blipFill>
          <p:spPr>
            <a:xfrm>
              <a:off x="1019175" y="2708550"/>
              <a:ext cx="6095980" cy="4152203"/>
            </a:xfrm>
            <a:prstGeom prst="flowChartOnlineStorage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4D2950BC-1E68-4A19-9766-B5B628AD5BF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1887" b="9491"/>
            <a:stretch/>
          </p:blipFill>
          <p:spPr>
            <a:xfrm>
              <a:off x="6028266" y="2714324"/>
              <a:ext cx="6222979" cy="4140655"/>
            </a:xfrm>
            <a:prstGeom prst="flowChartOnlineStorage">
              <a:avLst/>
            </a:prstGeom>
          </p:spPr>
        </p:pic>
      </p:grpSp>
      <p:sp>
        <p:nvSpPr>
          <p:cNvPr id="11" name="Title 30">
            <a:extLst>
              <a:ext uri="{FF2B5EF4-FFF2-40B4-BE49-F238E27FC236}">
                <a16:creationId xmlns:a16="http://schemas.microsoft.com/office/drawing/2014/main" id="{EEC2322D-47C0-41A4-9CDC-07B5A38AEE03}"/>
              </a:ext>
            </a:extLst>
          </p:cNvPr>
          <p:cNvSpPr txBox="1">
            <a:spLocks/>
          </p:cNvSpPr>
          <p:nvPr/>
        </p:nvSpPr>
        <p:spPr>
          <a:xfrm>
            <a:off x="71120" y="-1690363"/>
            <a:ext cx="12893040" cy="3152775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gradFill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0" scaled="1"/>
                </a:gra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sz="4800" spc="-100" dirty="0"/>
              <a:t>2 Parables describe the </a:t>
            </a:r>
            <a:r>
              <a:rPr lang="en-US" sz="9600" spc="-100" dirty="0">
                <a:solidFill>
                  <a:schemeClr val="accent3"/>
                </a:solidFill>
              </a:rPr>
              <a:t>Nature</a:t>
            </a:r>
            <a:r>
              <a:rPr lang="en-US" sz="4800" spc="-100" dirty="0"/>
              <a:t> of the </a:t>
            </a:r>
            <a:r>
              <a:rPr lang="en-US" sz="4400" spc="-100" dirty="0"/>
              <a:t>Kingdom</a:t>
            </a:r>
            <a:endParaRPr lang="en-US" sz="4800" spc="-1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C4C01FE-EFA8-417F-B8B1-A426FE5020D8}"/>
              </a:ext>
            </a:extLst>
          </p:cNvPr>
          <p:cNvSpPr/>
          <p:nvPr/>
        </p:nvSpPr>
        <p:spPr>
          <a:xfrm>
            <a:off x="2547475" y="3105120"/>
            <a:ext cx="2679708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The parable of the Soils</a:t>
            </a:r>
            <a:endParaRPr lang="en-GB" sz="20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FDBEC74-FB7D-4122-B7CD-8B4209742CC0}"/>
              </a:ext>
            </a:extLst>
          </p:cNvPr>
          <p:cNvSpPr/>
          <p:nvPr/>
        </p:nvSpPr>
        <p:spPr>
          <a:xfrm>
            <a:off x="8888129" y="3228945"/>
            <a:ext cx="2424574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GB" b="1" dirty="0"/>
              <a:t>Wheat and the Tares</a:t>
            </a:r>
            <a:endParaRPr lang="en-GB" sz="20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6B1AEA5-1B82-4619-A43B-F2A4B17F51F5}"/>
              </a:ext>
            </a:extLst>
          </p:cNvPr>
          <p:cNvSpPr/>
          <p:nvPr/>
        </p:nvSpPr>
        <p:spPr>
          <a:xfrm>
            <a:off x="5429250" y="1257299"/>
            <a:ext cx="3373154" cy="8572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6927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0EB23BE8-7398-4D5A-9BF2-B1CDB1237376}"/>
              </a:ext>
            </a:extLst>
          </p:cNvPr>
          <p:cNvGrpSpPr/>
          <p:nvPr/>
        </p:nvGrpSpPr>
        <p:grpSpPr>
          <a:xfrm>
            <a:off x="-504825" y="2752725"/>
            <a:ext cx="5819775" cy="4210050"/>
            <a:chOff x="166409" y="1972358"/>
            <a:chExt cx="5579663" cy="3657293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6D38CB44-F82F-4D26-8460-EDC8AA1EC0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3892" b="98204" l="10000" r="98200">
                          <a14:foregroundMark x1="59000" y1="11976" x2="76800" y2="16168"/>
                          <a14:foregroundMark x1="76800" y1="16168" x2="85400" y2="26048"/>
                          <a14:foregroundMark x1="85400" y1="26048" x2="94200" y2="50898"/>
                          <a14:foregroundMark x1="94200" y1="50898" x2="84600" y2="55689"/>
                          <a14:foregroundMark x1="84600" y1="55689" x2="75800" y2="55988"/>
                          <a14:foregroundMark x1="75081" y1="56287" x2="73903" y2="56777"/>
                          <a14:foregroundMark x1="75800" y1="55988" x2="75081" y2="56287"/>
                          <a14:foregroundMark x1="18200" y1="20659" x2="33400" y2="6886"/>
                          <a14:foregroundMark x1="33400" y1="6886" x2="45200" y2="5689"/>
                          <a14:foregroundMark x1="45200" y1="5689" x2="82000" y2="6886"/>
                          <a14:foregroundMark x1="82000" y1="6886" x2="90200" y2="10479"/>
                          <a14:foregroundMark x1="90200" y1="10479" x2="96000" y2="18563"/>
                          <a14:foregroundMark x1="96000" y1="18563" x2="96000" y2="18563"/>
                          <a14:foregroundMark x1="17400" y1="53593" x2="48400" y2="81437"/>
                          <a14:foregroundMark x1="48400" y1="81437" x2="84400" y2="91916"/>
                          <a14:foregroundMark x1="84400" y1="91916" x2="88400" y2="88024"/>
                          <a14:foregroundMark x1="45200" y1="91018" x2="63400" y2="94910"/>
                          <a14:foregroundMark x1="63400" y1="94910" x2="81800" y2="94311"/>
                          <a14:foregroundMark x1="81800" y1="94311" x2="90400" y2="94311"/>
                          <a14:foregroundMark x1="90400" y1="94311" x2="97400" y2="91317"/>
                          <a14:foregroundMark x1="41600" y1="97006" x2="80000" y2="98204"/>
                          <a14:foregroundMark x1="80000" y1="98204" x2="90200" y2="97605"/>
                          <a14:foregroundMark x1="90200" y1="97605" x2="98000" y2="98204"/>
                          <a14:foregroundMark x1="98000" y1="98204" x2="98200" y2="98204"/>
                          <a14:foregroundMark x1="26600" y1="4790" x2="36600" y2="4192"/>
                          <a14:foregroundMark x1="36600" y1="4192" x2="70400" y2="4192"/>
                          <a14:foregroundMark x1="70400" y1="4192" x2="78200" y2="3892"/>
                          <a14:foregroundMark x1="78200" y1="3892" x2="86600" y2="3892"/>
                          <a14:backgroundMark x1="73000" y1="57485" x2="73000" y2="57485"/>
                          <a14:backgroundMark x1="73200" y1="55988" x2="72400" y2="56287"/>
                          <a14:backgroundMark x1="73800" y1="56287" x2="73800" y2="56287"/>
                          <a14:backgroundMark x1="72400" y1="57186" x2="73200" y2="57784"/>
                          <a14:backgroundMark x1="74200" y1="57784" x2="73000" y2="56287"/>
                        </a14:backgroundRemoval>
                      </a14:imgEffect>
                    </a14:imgLayer>
                  </a14:imgProps>
                </a:ext>
              </a:extLst>
            </a:blip>
            <a:srcRect t="467" b="1336"/>
            <a:stretch/>
          </p:blipFill>
          <p:spPr>
            <a:xfrm>
              <a:off x="166409" y="1972358"/>
              <a:ext cx="5579663" cy="3657293"/>
            </a:xfrm>
            <a:custGeom>
              <a:avLst/>
              <a:gdLst/>
              <a:ahLst/>
              <a:cxnLst/>
              <a:rect l="l" t="t" r="r" b="b"/>
              <a:pathLst>
                <a:path w="6096000" h="3995722">
                  <a:moveTo>
                    <a:pt x="4189346" y="67"/>
                  </a:moveTo>
                  <a:cubicBezTo>
                    <a:pt x="4643147" y="-473"/>
                    <a:pt x="5171226" y="2329"/>
                    <a:pt x="5733892" y="7237"/>
                  </a:cubicBezTo>
                  <a:lnTo>
                    <a:pt x="6096000" y="10756"/>
                  </a:lnTo>
                  <a:lnTo>
                    <a:pt x="6096000" y="3995722"/>
                  </a:lnTo>
                  <a:lnTo>
                    <a:pt x="5973301" y="3993885"/>
                  </a:lnTo>
                  <a:cubicBezTo>
                    <a:pt x="5528708" y="3987229"/>
                    <a:pt x="4882026" y="3977548"/>
                    <a:pt x="3941397" y="3963467"/>
                  </a:cubicBezTo>
                  <a:cubicBezTo>
                    <a:pt x="3941397" y="3963467"/>
                    <a:pt x="3941397" y="3963467"/>
                    <a:pt x="1332721" y="3963467"/>
                  </a:cubicBezTo>
                  <a:cubicBezTo>
                    <a:pt x="1232387" y="3963467"/>
                    <a:pt x="831053" y="3963467"/>
                    <a:pt x="329384" y="3963467"/>
                  </a:cubicBezTo>
                  <a:lnTo>
                    <a:pt x="0" y="3969926"/>
                  </a:lnTo>
                  <a:lnTo>
                    <a:pt x="0" y="40691"/>
                  </a:lnTo>
                  <a:lnTo>
                    <a:pt x="20858" y="40713"/>
                  </a:lnTo>
                  <a:cubicBezTo>
                    <a:pt x="1271033" y="41633"/>
                    <a:pt x="2406326" y="39179"/>
                    <a:pt x="2925316" y="19546"/>
                  </a:cubicBezTo>
                  <a:cubicBezTo>
                    <a:pt x="3184813" y="6458"/>
                    <a:pt x="3630821" y="732"/>
                    <a:pt x="4189346" y="67"/>
                  </a:cubicBezTo>
                  <a:close/>
                </a:path>
              </a:pathLst>
            </a:cu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0D0B929E-877A-4362-9D00-A2001861681B}"/>
                </a:ext>
              </a:extLst>
            </p:cNvPr>
            <p:cNvSpPr/>
            <p:nvPr/>
          </p:nvSpPr>
          <p:spPr>
            <a:xfrm>
              <a:off x="1277233" y="3700828"/>
              <a:ext cx="108000" cy="10800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A1B4248E-F7D4-4B2A-9182-921DF41C5B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7037" l="9352" r="99630">
                        <a14:foregroundMark x1="10093" y1="52593" x2="8241" y2="59630"/>
                        <a14:foregroundMark x1="8241" y1="59630" x2="9537" y2="66914"/>
                        <a14:foregroundMark x1="9537" y1="66914" x2="10648" y2="69630"/>
                        <a14:foregroundMark x1="88519" y1="31852" x2="92037" y2="38395"/>
                        <a14:foregroundMark x1="92037" y1="38395" x2="93148" y2="60247"/>
                        <a14:foregroundMark x1="93148" y1="60247" x2="89352" y2="64074"/>
                        <a14:foregroundMark x1="93796" y1="70123" x2="96944" y2="76420"/>
                        <a14:foregroundMark x1="96944" y1="76420" x2="98981" y2="91605"/>
                        <a14:foregroundMark x1="98981" y1="91605" x2="94815" y2="96543"/>
                        <a14:foregroundMark x1="94815" y1="96543" x2="40370" y2="98272"/>
                        <a14:foregroundMark x1="40370" y1="98272" x2="14630" y2="94691"/>
                        <a14:foregroundMark x1="14630" y1="94691" x2="11574" y2="89136"/>
                        <a14:foregroundMark x1="95556" y1="73086" x2="96759" y2="80247"/>
                        <a14:foregroundMark x1="96759" y1="80247" x2="99630" y2="86543"/>
                        <a14:foregroundMark x1="99630" y1="86543" x2="95926" y2="97037"/>
                        <a14:foregroundMark x1="57685" y1="18395" x2="62778" y2="21728"/>
                        <a14:foregroundMark x1="62778" y1="21728" x2="73981" y2="19630"/>
                        <a14:foregroundMark x1="73981" y1="19630" x2="74167" y2="1963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33902" y="276225"/>
            <a:ext cx="9051644" cy="6581775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DAA89DCA-300C-4BF5-9C97-6933ACF182ED}"/>
              </a:ext>
            </a:extLst>
          </p:cNvPr>
          <p:cNvSpPr/>
          <p:nvPr/>
        </p:nvSpPr>
        <p:spPr>
          <a:xfrm>
            <a:off x="1187689" y="6102770"/>
            <a:ext cx="3679982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The parable of the </a:t>
            </a:r>
            <a:r>
              <a:rPr lang="en-GB" b="1" dirty="0"/>
              <a:t>Mustard seed</a:t>
            </a:r>
            <a:endParaRPr lang="en-GB" sz="200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33809BB-F24F-471D-A349-2C6451348713}"/>
              </a:ext>
            </a:extLst>
          </p:cNvPr>
          <p:cNvSpPr/>
          <p:nvPr/>
        </p:nvSpPr>
        <p:spPr>
          <a:xfrm>
            <a:off x="7239780" y="6036095"/>
            <a:ext cx="2910540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The parable of the </a:t>
            </a:r>
            <a:r>
              <a:rPr lang="en-GB" b="1" dirty="0"/>
              <a:t>leaven</a:t>
            </a:r>
            <a:endParaRPr lang="en-GB" sz="2000" dirty="0"/>
          </a:p>
        </p:txBody>
      </p:sp>
      <p:sp>
        <p:nvSpPr>
          <p:cNvPr id="3" name="Flowchart: Alternate Process 2">
            <a:extLst>
              <a:ext uri="{FF2B5EF4-FFF2-40B4-BE49-F238E27FC236}">
                <a16:creationId xmlns:a16="http://schemas.microsoft.com/office/drawing/2014/main" id="{36D87CD6-4F58-4F57-8C8B-5CF0330DA890}"/>
              </a:ext>
            </a:extLst>
          </p:cNvPr>
          <p:cNvSpPr/>
          <p:nvPr/>
        </p:nvSpPr>
        <p:spPr>
          <a:xfrm>
            <a:off x="857250" y="1209675"/>
            <a:ext cx="3495675" cy="695325"/>
          </a:xfrm>
          <a:prstGeom prst="flowChartAlternateProces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itle 30">
            <a:extLst>
              <a:ext uri="{FF2B5EF4-FFF2-40B4-BE49-F238E27FC236}">
                <a16:creationId xmlns:a16="http://schemas.microsoft.com/office/drawing/2014/main" id="{EEC2322D-47C0-41A4-9CDC-07B5A38AEE03}"/>
              </a:ext>
            </a:extLst>
          </p:cNvPr>
          <p:cNvSpPr txBox="1">
            <a:spLocks/>
          </p:cNvSpPr>
          <p:nvPr/>
        </p:nvSpPr>
        <p:spPr>
          <a:xfrm>
            <a:off x="207746" y="-413588"/>
            <a:ext cx="12954000" cy="31608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gradFill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0" scaled="1"/>
                </a:gra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sz="4800" spc="-100" dirty="0"/>
              <a:t>2 Parables describe the </a:t>
            </a:r>
            <a:r>
              <a:rPr lang="en-GB" sz="11500" dirty="0">
                <a:solidFill>
                  <a:srgbClr val="FFC000"/>
                </a:solidFill>
              </a:rPr>
              <a:t>Power</a:t>
            </a:r>
            <a:r>
              <a:rPr lang="en-US" sz="5400" spc="-100" dirty="0"/>
              <a:t>o</a:t>
            </a:r>
            <a:r>
              <a:rPr lang="en-US" sz="4800" spc="-100" dirty="0"/>
              <a:t>f the 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sz="7200" spc="-100" dirty="0"/>
              <a:t>Kingdom</a:t>
            </a:r>
            <a:endParaRPr lang="en-US" sz="6600" spc="-1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9B990F4-0B6F-40E2-AA2A-3477E1B3C2B6}"/>
              </a:ext>
            </a:extLst>
          </p:cNvPr>
          <p:cNvSpPr/>
          <p:nvPr/>
        </p:nvSpPr>
        <p:spPr>
          <a:xfrm>
            <a:off x="5576822" y="1204912"/>
            <a:ext cx="3621914" cy="8572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51104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30">
            <a:extLst>
              <a:ext uri="{FF2B5EF4-FFF2-40B4-BE49-F238E27FC236}">
                <a16:creationId xmlns:a16="http://schemas.microsoft.com/office/drawing/2014/main" id="{EEC2322D-47C0-41A4-9CDC-07B5A38AEE03}"/>
              </a:ext>
            </a:extLst>
          </p:cNvPr>
          <p:cNvSpPr txBox="1">
            <a:spLocks/>
          </p:cNvSpPr>
          <p:nvPr/>
        </p:nvSpPr>
        <p:spPr>
          <a:xfrm>
            <a:off x="865256" y="-656661"/>
            <a:ext cx="11479696" cy="3140351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gradFill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0" scaled="1"/>
                </a:gra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GB" sz="7200" dirty="0">
                <a:solidFill>
                  <a:schemeClr val="accent5">
                    <a:lumMod val="50000"/>
                  </a:schemeClr>
                </a:solidFill>
              </a:rPr>
              <a:t>Appropriation (Entering)</a:t>
            </a:r>
            <a:endParaRPr lang="en-GB" sz="6600" dirty="0">
              <a:solidFill>
                <a:schemeClr val="accent5">
                  <a:lumMod val="50000"/>
                </a:schemeClr>
              </a:solidFill>
            </a:endParaRP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GB" sz="4800" dirty="0"/>
              <a:t>of the         </a:t>
            </a:r>
            <a:r>
              <a:rPr lang="en-GB" sz="5400" dirty="0"/>
              <a:t>Kingdom</a:t>
            </a:r>
            <a:endParaRPr lang="en-US" sz="6000" spc="-1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7E521E9-603E-4DD5-85E0-175D32F53948}"/>
              </a:ext>
            </a:extLst>
          </p:cNvPr>
          <p:cNvSpPr/>
          <p:nvPr/>
        </p:nvSpPr>
        <p:spPr>
          <a:xfrm>
            <a:off x="107236" y="-60379"/>
            <a:ext cx="120577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800" b="1" dirty="0">
                <a:gradFill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0" scaled="1"/>
                </a:gradFill>
                <a:latin typeface="+mj-lt"/>
                <a:ea typeface="+mj-ea"/>
                <a:cs typeface="+mj-cs"/>
              </a:rPr>
              <a:t>The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742A44E3-D388-4EFE-8E38-2144C60433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472" b="93349" l="7000" r="95000">
                        <a14:foregroundMark x1="7222" y1="57913" x2="7222" y2="57913"/>
                        <a14:foregroundMark x1="13444" y1="59977" x2="13444" y2="59977"/>
                        <a14:foregroundMark x1="95222" y1="37959" x2="95222" y2="37959"/>
                        <a14:foregroundMark x1="94556" y1="36124" x2="94556" y2="36124"/>
                        <a14:foregroundMark x1="46000" y1="93463" x2="46000" y2="93463"/>
                        <a14:foregroundMark x1="46222" y1="93463" x2="46222" y2="93463"/>
                        <a14:foregroundMark x1="19778" y1="78096" x2="19778" y2="78096"/>
                        <a14:foregroundMark x1="19889" y1="75803" x2="19889" y2="75803"/>
                        <a14:foregroundMark x1="16667" y1="75573" x2="16667" y2="75573"/>
                        <a14:foregroundMark x1="13222" y1="75000" x2="13222" y2="75000"/>
                        <a14:foregroundMark x1="13667" y1="75000" x2="13667" y2="75000"/>
                        <a14:foregroundMark x1="14778" y1="74885" x2="21444" y2="77294"/>
                        <a14:foregroundMark x1="21444" y1="77294" x2="10889" y2="77982"/>
                        <a14:foregroundMark x1="10889" y1="77982" x2="18667" y2="76491"/>
                        <a14:foregroundMark x1="18667" y1="76491" x2="26111" y2="81651"/>
                        <a14:foregroundMark x1="26111" y1="81651" x2="13556" y2="83486"/>
                        <a14:foregroundMark x1="13556" y1="83486" x2="23333" y2="78899"/>
                        <a14:foregroundMark x1="33889" y1="83028" x2="33889" y2="83028"/>
                        <a14:foregroundMark x1="65222" y1="6078" x2="65222" y2="6078"/>
                        <a14:foregroundMark x1="66444" y1="4472" x2="66444" y2="4472"/>
                        <a14:foregroundMark x1="24000" y1="58601" x2="24000" y2="58601"/>
                        <a14:foregroundMark x1="41667" y1="44954" x2="41667" y2="44954"/>
                        <a14:foregroundMark x1="40000" y1="44037" x2="40000" y2="4403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55535" y="445871"/>
            <a:ext cx="6695860" cy="6487545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733809BB-F24F-471D-A349-2C6451348713}"/>
              </a:ext>
            </a:extLst>
          </p:cNvPr>
          <p:cNvSpPr/>
          <p:nvPr/>
        </p:nvSpPr>
        <p:spPr>
          <a:xfrm>
            <a:off x="8558253" y="4895597"/>
            <a:ext cx="2800831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GB" b="1" dirty="0"/>
              <a:t>Parable of the Treasure</a:t>
            </a:r>
            <a:r>
              <a:rPr lang="en-GB" dirty="0"/>
              <a:t> </a:t>
            </a:r>
            <a:endParaRPr lang="en-GB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5D70EE9-0428-4C35-85AA-F134A0030A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171" y="1466597"/>
            <a:ext cx="6169153" cy="6858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DAA89DCA-300C-4BF5-9C97-6933ACF182ED}"/>
              </a:ext>
            </a:extLst>
          </p:cNvPr>
          <p:cNvSpPr/>
          <p:nvPr/>
        </p:nvSpPr>
        <p:spPr>
          <a:xfrm>
            <a:off x="1762772" y="5998592"/>
            <a:ext cx="2864887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GB" b="1" dirty="0"/>
              <a:t>Parable of the Merchant</a:t>
            </a:r>
            <a:r>
              <a:rPr lang="en-GB" dirty="0"/>
              <a:t> </a:t>
            </a:r>
            <a:endParaRPr lang="en-GB" sz="20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B6142B0-2093-4E2B-9D74-E8FCFA1D46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382" b="90000" l="10000" r="90000">
                        <a14:foregroundMark x1="54239" y1="8382" x2="54239" y2="838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76990" y="3792916"/>
            <a:ext cx="1101338" cy="814032"/>
          </a:xfrm>
          <a:prstGeom prst="rect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975898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EBC1A8D-E693-4704-8E11-5AAB4B40BA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0530" y="374650"/>
            <a:ext cx="11615270" cy="1312269"/>
          </a:xfrm>
        </p:spPr>
        <p:txBody>
          <a:bodyPr>
            <a:normAutofit/>
          </a:bodyPr>
          <a:lstStyle/>
          <a:p>
            <a:r>
              <a:rPr lang="en-GB" sz="8800" dirty="0"/>
              <a:t>Judgement</a:t>
            </a:r>
            <a:r>
              <a:rPr lang="en-GB" sz="6600" dirty="0"/>
              <a:t> of the Kingdom</a:t>
            </a:r>
            <a:endParaRPr lang="ru-RU" sz="6600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18F92ECC-81D7-46DF-AF27-3388655CE4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6197" y="1877051"/>
            <a:ext cx="7814828" cy="818524"/>
          </a:xfrm>
        </p:spPr>
        <p:txBody>
          <a:bodyPr>
            <a:normAutofit/>
          </a:bodyPr>
          <a:lstStyle/>
          <a:p>
            <a:r>
              <a:rPr lang="en-GB" sz="3500" dirty="0"/>
              <a:t>Seventh Parable: Parable of the Dragnet</a:t>
            </a:r>
          </a:p>
          <a:p>
            <a:endParaRPr lang="ru-RU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B5E4C005-CB50-4CBB-83F0-3393A7AC62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pPr/>
              <a:t>5</a:t>
            </a:fld>
            <a:endParaRPr lang="ru-RU" dirty="0"/>
          </a:p>
        </p:txBody>
      </p:sp>
      <p:pic>
        <p:nvPicPr>
          <p:cNvPr id="1026" name="Picture 2" descr="Papanui Baptist Church - The Parable of the Net (Mt 13:47-52) In the parable  of the net, Jesus likens the kingdom of heaven to a dragnet full of fish.  The net itself">
            <a:extLst>
              <a:ext uri="{FF2B5EF4-FFF2-40B4-BE49-F238E27FC236}">
                <a16:creationId xmlns:a16="http://schemas.microsoft.com/office/drawing/2014/main" id="{6350626B-86C3-4A9C-9E4D-8852606AE9C4}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27" b="19390"/>
          <a:stretch/>
        </p:blipFill>
        <p:spPr bwMode="auto">
          <a:xfrm>
            <a:off x="375564" y="2801531"/>
            <a:ext cx="11805803" cy="38811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72118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CA46A51-D357-4291-B72D-D9FD60ABD2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2"/>
            <a:ext cx="12192000" cy="6858000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50C6798-C5DA-46B5-A064-7404BDB500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2623" y="166924"/>
            <a:ext cx="8913937" cy="1926035"/>
          </a:xfrm>
        </p:spPr>
        <p:txBody>
          <a:bodyPr anchor="b">
            <a:normAutofit/>
          </a:bodyPr>
          <a:lstStyle/>
          <a:p>
            <a:r>
              <a:rPr lang="en-GB" sz="3600" b="1" dirty="0"/>
              <a:t>EIGTH Parable: </a:t>
            </a:r>
            <a:r>
              <a:rPr lang="en-GB" sz="5400" b="1" dirty="0"/>
              <a:t>Responsibility</a:t>
            </a:r>
            <a:r>
              <a:rPr lang="en-GB" sz="3600" b="1" dirty="0"/>
              <a:t> </a:t>
            </a:r>
            <a:br>
              <a:rPr lang="en-GB" sz="3600" dirty="0"/>
            </a:b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29984271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F85C2FF-E155-4016-B37F-F05C7AC7D7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2622" y="0"/>
            <a:ext cx="11667297" cy="1342197"/>
          </a:xfrm>
        </p:spPr>
        <p:txBody>
          <a:bodyPr anchor="b">
            <a:normAutofit/>
          </a:bodyPr>
          <a:lstStyle/>
          <a:p>
            <a:r>
              <a:rPr lang="en-GB" sz="7200" b="1" dirty="0"/>
              <a:t>2 Corinthians 3:13-14</a:t>
            </a:r>
            <a:endParaRPr lang="en-GB" sz="7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1A42A45-1CB4-4881-A18C-611AFE19561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15" b="15309"/>
          <a:stretch/>
        </p:blipFill>
        <p:spPr>
          <a:xfrm>
            <a:off x="27611" y="1513840"/>
            <a:ext cx="6114823" cy="4761339"/>
          </a:xfrm>
          <a:prstGeom prst="rect">
            <a:avLst/>
          </a:prstGeom>
          <a:noFill/>
          <a:ln>
            <a:noFill/>
          </a:ln>
          <a:effectLst>
            <a:softEdge rad="1125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51A0D86-532E-4650-980E-E3EAA6780BD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76" r="1546" b="2"/>
          <a:stretch/>
        </p:blipFill>
        <p:spPr>
          <a:xfrm>
            <a:off x="6142434" y="1513840"/>
            <a:ext cx="6049566" cy="4761339"/>
          </a:xfrm>
          <a:prstGeom prst="rect">
            <a:avLst/>
          </a:prstGeom>
          <a:noFill/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045649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230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F85C2FF-E155-4016-B37F-F05C7AC7D7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9520" y="254001"/>
            <a:ext cx="10160000" cy="1564639"/>
          </a:xfrm>
        </p:spPr>
        <p:txBody>
          <a:bodyPr>
            <a:normAutofit/>
          </a:bodyPr>
          <a:lstStyle/>
          <a:p>
            <a:r>
              <a:rPr lang="en-GB" sz="6600" b="1" dirty="0"/>
              <a:t>2 Corinthians 3:15-18</a:t>
            </a:r>
            <a:endParaRPr lang="en-GB" sz="6600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ECC7D3F-982E-4ED9-8342-E2C57DAD5103}"/>
              </a:ext>
            </a:extLst>
          </p:cNvPr>
          <p:cNvCxnSpPr/>
          <p:nvPr/>
        </p:nvCxnSpPr>
        <p:spPr>
          <a:xfrm flipV="1">
            <a:off x="0" y="1818640"/>
            <a:ext cx="12192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E1A42A45-1CB4-4881-A18C-611AFE19561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6785115" y="1808400"/>
            <a:ext cx="5406885" cy="47790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Flowchart: Alternate Process 8">
            <a:extLst>
              <a:ext uri="{FF2B5EF4-FFF2-40B4-BE49-F238E27FC236}">
                <a16:creationId xmlns:a16="http://schemas.microsoft.com/office/drawing/2014/main" id="{4E5979A0-4133-431E-8EA2-AED2CDD43AB9}"/>
              </a:ext>
            </a:extLst>
          </p:cNvPr>
          <p:cNvSpPr/>
          <p:nvPr/>
        </p:nvSpPr>
        <p:spPr>
          <a:xfrm>
            <a:off x="203200" y="1839594"/>
            <a:ext cx="1910080" cy="4967605"/>
          </a:xfrm>
          <a:prstGeom prst="flowChartAlternateProcess">
            <a:avLst/>
          </a:prstGeom>
          <a:solidFill>
            <a:srgbClr val="0230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51A0D86-532E-4650-980E-E3EAA6780BD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19125" y="1828881"/>
            <a:ext cx="6376692" cy="47586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583608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E8615513-E37B-432D-AC21-955AA5CAA92C}"/>
              </a:ext>
            </a:extLst>
          </p:cNvPr>
          <p:cNvGrpSpPr/>
          <p:nvPr/>
        </p:nvGrpSpPr>
        <p:grpSpPr>
          <a:xfrm>
            <a:off x="-129305" y="-116958"/>
            <a:ext cx="12537499" cy="7102535"/>
            <a:chOff x="93980" y="604520"/>
            <a:chExt cx="12004040" cy="564896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DFC29A3F-C490-48C9-BB34-23B7A716694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3980" y="604520"/>
              <a:ext cx="12004040" cy="564896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79CE34EF-2912-423E-A8F0-90E338119CA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14850" y="5505767"/>
              <a:ext cx="3162300" cy="5810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885069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F62011F-43CC-4630-A1E1-6312B81641C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5254" b="21765"/>
          <a:stretch/>
        </p:blipFill>
        <p:spPr>
          <a:xfrm>
            <a:off x="20" y="3146155"/>
            <a:ext cx="12191980" cy="3711847"/>
          </a:xfrm>
          <a:prstGeom prst="rect">
            <a:avLst/>
          </a:prstGeom>
          <a:noFill/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9253672-EC2C-4798-8239-7B6A582B8F7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9665" b="32931"/>
          <a:stretch/>
        </p:blipFill>
        <p:spPr>
          <a:xfrm>
            <a:off x="5100320" y="71121"/>
            <a:ext cx="7040880" cy="3075035"/>
          </a:xfrm>
          <a:prstGeom prst="rect">
            <a:avLst/>
          </a:prstGeom>
          <a:noFill/>
          <a:ln>
            <a:noFill/>
          </a:ln>
          <a:effectLst>
            <a:softEdge rad="112500"/>
          </a:effec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5BF1EBEB-C3FB-458E-8B3B-8D05DCD2FB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2623" y="339644"/>
            <a:ext cx="4179376" cy="2806512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en-GB" sz="8800" b="1" dirty="0"/>
              <a:t>1 John </a:t>
            </a:r>
            <a:r>
              <a:rPr lang="en-GB" sz="11500" b="1" dirty="0"/>
              <a:t>2:27</a:t>
            </a:r>
            <a:endParaRPr lang="en-GB" sz="8800" dirty="0"/>
          </a:p>
        </p:txBody>
      </p:sp>
    </p:spTree>
    <p:extLst>
      <p:ext uri="{BB962C8B-B14F-4D97-AF65-F5344CB8AC3E}">
        <p14:creationId xmlns:p14="http://schemas.microsoft.com/office/powerpoint/2010/main" val="40487883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DA8C61B1-A66C-4AFF-B60E-CB42EB8D8E6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 r="-1" b="7085"/>
          <a:stretch/>
        </p:blipFill>
        <p:spPr>
          <a:xfrm>
            <a:off x="-76200" y="0"/>
            <a:ext cx="13049250" cy="7977306"/>
          </a:xfrm>
          <a:prstGeom prst="rect">
            <a:avLst/>
          </a:prstGeom>
          <a:noFill/>
        </p:spPr>
      </p:pic>
      <p:sp>
        <p:nvSpPr>
          <p:cNvPr id="12" name="Title 3">
            <a:extLst>
              <a:ext uri="{FF2B5EF4-FFF2-40B4-BE49-F238E27FC236}">
                <a16:creationId xmlns:a16="http://schemas.microsoft.com/office/drawing/2014/main" id="{21A11134-B02C-B810-E3FD-21670BC74E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4320" y="-535410"/>
            <a:ext cx="11917680" cy="2387600"/>
          </a:xfrm>
        </p:spPr>
        <p:txBody>
          <a:bodyPr>
            <a:normAutofit/>
          </a:bodyPr>
          <a:lstStyle/>
          <a:p>
            <a:r>
              <a:rPr lang="en-GB" sz="6600" b="1" dirty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Jesus calls his disciples scribes</a:t>
            </a:r>
            <a:endParaRPr lang="en-US" sz="6600" dirty="0"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322671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DA8C61B1-A66C-4AFF-B60E-CB42EB8D8E6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 l="6230" r="4420" b="-2"/>
          <a:stretch/>
        </p:blipFill>
        <p:spPr>
          <a:xfrm>
            <a:off x="-266700" y="0"/>
            <a:ext cx="7881069" cy="6857990"/>
          </a:xfrm>
          <a:prstGeom prst="rect">
            <a:avLst/>
          </a:prstGeom>
          <a:noFill/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D5E792A-6BED-47BC-91B7-F369919F8068}"/>
              </a:ext>
            </a:extLst>
          </p:cNvPr>
          <p:cNvSpPr/>
          <p:nvPr/>
        </p:nvSpPr>
        <p:spPr>
          <a:xfrm>
            <a:off x="10911840" y="10"/>
            <a:ext cx="299085" cy="68579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itle 3">
            <a:extLst>
              <a:ext uri="{FF2B5EF4-FFF2-40B4-BE49-F238E27FC236}">
                <a16:creationId xmlns:a16="http://schemas.microsoft.com/office/drawing/2014/main" id="{21A11134-B02C-B810-E3FD-21670BC74E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10450" y="857249"/>
            <a:ext cx="4568106" cy="3943351"/>
          </a:xfrm>
        </p:spPr>
        <p:txBody>
          <a:bodyPr anchor="b">
            <a:normAutofit/>
          </a:bodyPr>
          <a:lstStyle/>
          <a:p>
            <a:pPr lvl="0" algn="ctr"/>
            <a:r>
              <a:rPr lang="en-GB" sz="6600" b="1" dirty="0"/>
              <a:t>Be an eager learner. (Receive)</a:t>
            </a:r>
            <a:endParaRPr lang="en-GB" sz="66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5BD5F76-0094-46CC-B23C-993E851D8D6F}"/>
              </a:ext>
            </a:extLst>
          </p:cNvPr>
          <p:cNvSpPr/>
          <p:nvPr/>
        </p:nvSpPr>
        <p:spPr>
          <a:xfrm>
            <a:off x="8137895" y="4882634"/>
            <a:ext cx="343991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9D3430"/>
                </a:solidFill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Matthew 13:51</a:t>
            </a:r>
            <a:endParaRPr lang="en-GB" sz="4000" dirty="0">
              <a:solidFill>
                <a:srgbClr val="9D343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04134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DA8C61B1-A66C-4AFF-B60E-CB42EB8D8E6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 t="20748" b="4252"/>
          <a:stretch/>
        </p:blipFill>
        <p:spPr>
          <a:xfrm>
            <a:off x="1" y="-1"/>
            <a:ext cx="12192000" cy="6857999"/>
          </a:xfrm>
          <a:prstGeom prst="rect">
            <a:avLst/>
          </a:prstGeom>
          <a:noFill/>
        </p:spPr>
      </p:pic>
      <p:sp>
        <p:nvSpPr>
          <p:cNvPr id="12" name="Title 3">
            <a:extLst>
              <a:ext uri="{FF2B5EF4-FFF2-40B4-BE49-F238E27FC236}">
                <a16:creationId xmlns:a16="http://schemas.microsoft.com/office/drawing/2014/main" id="{21A11134-B02C-B810-E3FD-21670BC74E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51225" y="8785"/>
            <a:ext cx="8463280" cy="1677140"/>
          </a:xfrm>
        </p:spPr>
        <p:txBody>
          <a:bodyPr anchor="b">
            <a:normAutofit fontScale="90000"/>
          </a:bodyPr>
          <a:lstStyle/>
          <a:p>
            <a:pPr lvl="0"/>
            <a:r>
              <a:rPr lang="en-GB" sz="8800" b="1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Matthew 13:10</a:t>
            </a:r>
            <a:endParaRPr lang="en-GB" sz="8800" dirty="0"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211103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DA8C61B1-A66C-4AFF-B60E-CB42EB8D8E6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 b="881"/>
          <a:stretch/>
        </p:blipFill>
        <p:spPr>
          <a:xfrm>
            <a:off x="20" y="10"/>
            <a:ext cx="12191981" cy="6857990"/>
          </a:xfrm>
          <a:prstGeom prst="rect">
            <a:avLst/>
          </a:prstGeom>
          <a:noFill/>
        </p:spPr>
      </p:pic>
      <p:sp>
        <p:nvSpPr>
          <p:cNvPr id="12" name="Title 3">
            <a:extLst>
              <a:ext uri="{FF2B5EF4-FFF2-40B4-BE49-F238E27FC236}">
                <a16:creationId xmlns:a16="http://schemas.microsoft.com/office/drawing/2014/main" id="{21A11134-B02C-B810-E3FD-21670BC74E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19175" y="-2171700"/>
            <a:ext cx="9410700" cy="3388890"/>
          </a:xfrm>
        </p:spPr>
        <p:txBody>
          <a:bodyPr anchor="b">
            <a:normAutofit/>
          </a:bodyPr>
          <a:lstStyle/>
          <a:p>
            <a:pPr lvl="0"/>
            <a:r>
              <a:rPr lang="en-GB" sz="7900" b="1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Matthew 13:11-15</a:t>
            </a:r>
          </a:p>
        </p:txBody>
      </p:sp>
    </p:spTree>
    <p:extLst>
      <p:ext uri="{BB962C8B-B14F-4D97-AF65-F5344CB8AC3E}">
        <p14:creationId xmlns:p14="http://schemas.microsoft.com/office/powerpoint/2010/main" val="12786956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DA8C61B1-A66C-4AFF-B60E-CB42EB8D8E6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 t="9560" b="6171"/>
          <a:stretch/>
        </p:blipFill>
        <p:spPr>
          <a:xfrm>
            <a:off x="20" y="1104900"/>
            <a:ext cx="12191981" cy="6276975"/>
          </a:xfrm>
          <a:prstGeom prst="rect">
            <a:avLst/>
          </a:prstGeom>
          <a:noFill/>
        </p:spPr>
      </p:pic>
      <p:sp>
        <p:nvSpPr>
          <p:cNvPr id="12" name="Title 3">
            <a:extLst>
              <a:ext uri="{FF2B5EF4-FFF2-40B4-BE49-F238E27FC236}">
                <a16:creationId xmlns:a16="http://schemas.microsoft.com/office/drawing/2014/main" id="{21A11134-B02C-B810-E3FD-21670BC74E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795" y="-171450"/>
            <a:ext cx="11972905" cy="1276350"/>
          </a:xfrm>
        </p:spPr>
        <p:txBody>
          <a:bodyPr anchor="b">
            <a:normAutofit/>
          </a:bodyPr>
          <a:lstStyle/>
          <a:p>
            <a:pPr lvl="0" algn="ctr"/>
            <a:r>
              <a:rPr lang="en-GB" sz="7900" b="1" dirty="0">
                <a:effectLst>
                  <a:glow rad="228600">
                    <a:schemeClr val="tx2">
                      <a:lumMod val="50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Matthew 13:36</a:t>
            </a:r>
          </a:p>
        </p:txBody>
      </p:sp>
    </p:spTree>
    <p:extLst>
      <p:ext uri="{BB962C8B-B14F-4D97-AF65-F5344CB8AC3E}">
        <p14:creationId xmlns:p14="http://schemas.microsoft.com/office/powerpoint/2010/main" val="5428640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DA8C61B1-A66C-4AFF-B60E-CB42EB8D8E6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/>
          <a:stretch/>
        </p:blipFill>
        <p:spPr>
          <a:xfrm>
            <a:off x="-4744" y="0"/>
            <a:ext cx="12191981" cy="6858000"/>
          </a:xfrm>
          <a:prstGeom prst="rect">
            <a:avLst/>
          </a:prstGeom>
          <a:noFill/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EBDFF4F-6202-4A94-99A5-07B07F377F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2737" y="1158240"/>
            <a:ext cx="3743325" cy="2196941"/>
          </a:xfrm>
          <a:prstGeom prst="rect">
            <a:avLst/>
          </a:prstGeom>
        </p:spPr>
      </p:pic>
      <p:sp>
        <p:nvSpPr>
          <p:cNvPr id="12" name="Title 3">
            <a:extLst>
              <a:ext uri="{FF2B5EF4-FFF2-40B4-BE49-F238E27FC236}">
                <a16:creationId xmlns:a16="http://schemas.microsoft.com/office/drawing/2014/main" id="{21A11134-B02C-B810-E3FD-21670BC74E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9568" y="5699760"/>
            <a:ext cx="7265119" cy="1276350"/>
          </a:xfrm>
        </p:spPr>
        <p:txBody>
          <a:bodyPr anchor="b">
            <a:noAutofit/>
          </a:bodyPr>
          <a:lstStyle/>
          <a:p>
            <a:pPr algn="ctr"/>
            <a:r>
              <a:rPr lang="en-GB" i="1" dirty="0"/>
              <a:t>“</a:t>
            </a:r>
            <a:r>
              <a:rPr lang="en-GB" sz="8000" b="1" dirty="0">
                <a:effectLst>
                  <a:glow rad="228600">
                    <a:schemeClr val="tx2">
                      <a:lumMod val="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Have </a:t>
            </a:r>
            <a:r>
              <a:rPr lang="en-GB" sz="13800" b="1" dirty="0">
                <a:solidFill>
                  <a:srgbClr val="FFC000"/>
                </a:solidFill>
                <a:effectLst>
                  <a:glow rad="228600">
                    <a:schemeClr val="tx2">
                      <a:lumMod val="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</a:t>
            </a:r>
            <a:r>
              <a:rPr lang="en-GB" sz="13800" b="1" dirty="0">
                <a:effectLst>
                  <a:glow rad="228600">
                    <a:schemeClr val="tx2">
                      <a:lumMod val="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8000" b="1" dirty="0">
                <a:effectLst>
                  <a:glow rad="228600">
                    <a:schemeClr val="tx2">
                      <a:lumMod val="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understood all these things?” </a:t>
            </a:r>
            <a:br>
              <a:rPr lang="en-GB" sz="8000" b="1" dirty="0">
                <a:effectLst>
                  <a:glow rad="228600">
                    <a:schemeClr val="tx2">
                      <a:lumMod val="50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GB" sz="8000" b="1" dirty="0">
              <a:effectLst>
                <a:glow rad="228600">
                  <a:schemeClr val="tx2">
                    <a:lumMod val="50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520271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DA8C61B1-A66C-4AFF-B60E-CB42EB8D8E6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 t="13570"/>
          <a:stretch/>
        </p:blipFill>
        <p:spPr>
          <a:xfrm>
            <a:off x="0" y="0"/>
            <a:ext cx="12192000" cy="59493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Title 3">
            <a:extLst>
              <a:ext uri="{FF2B5EF4-FFF2-40B4-BE49-F238E27FC236}">
                <a16:creationId xmlns:a16="http://schemas.microsoft.com/office/drawing/2014/main" id="{21A11134-B02C-B810-E3FD-21670BC74E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71844" y="5711191"/>
            <a:ext cx="6934182" cy="1276350"/>
          </a:xfrm>
        </p:spPr>
        <p:txBody>
          <a:bodyPr anchor="b">
            <a:noAutofit/>
          </a:bodyPr>
          <a:lstStyle/>
          <a:p>
            <a:pPr algn="ctr"/>
            <a:r>
              <a:rPr lang="en-GB" sz="7200" b="1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John 5:20</a:t>
            </a:r>
            <a:endParaRPr lang="en-GB" sz="13800" b="1" dirty="0"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862733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DA8C61B1-A66C-4AFF-B60E-CB42EB8D8E6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 t="13952" b="17020"/>
          <a:stretch/>
        </p:blipFill>
        <p:spPr>
          <a:xfrm>
            <a:off x="66673" y="0"/>
            <a:ext cx="11849101" cy="58691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Title 3">
            <a:extLst>
              <a:ext uri="{FF2B5EF4-FFF2-40B4-BE49-F238E27FC236}">
                <a16:creationId xmlns:a16="http://schemas.microsoft.com/office/drawing/2014/main" id="{21A11134-B02C-B810-E3FD-21670BC74E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674" y="5615941"/>
            <a:ext cx="12125325" cy="1276350"/>
          </a:xfrm>
        </p:spPr>
        <p:txBody>
          <a:bodyPr anchor="b">
            <a:noAutofit/>
          </a:bodyPr>
          <a:lstStyle/>
          <a:p>
            <a:r>
              <a:rPr lang="en-GB" b="1" dirty="0">
                <a:effectLst>
                  <a:glow rad="101600">
                    <a:schemeClr val="tx1">
                      <a:lumMod val="95000"/>
                      <a:lumOff val="5000"/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Matthew</a:t>
            </a:r>
            <a:r>
              <a:rPr lang="en-GB" b="1" dirty="0">
                <a:effectLst>
                  <a:glow rad="101600">
                    <a:schemeClr val="tx1">
                      <a:lumMod val="95000"/>
                      <a:lumOff val="5000"/>
                      <a:alpha val="60000"/>
                    </a:schemeClr>
                  </a:glow>
                </a:effectLst>
              </a:rPr>
              <a:t> 24:35   Mark 13:31    Luke 21:33</a:t>
            </a:r>
            <a:endParaRPr lang="en-GB" dirty="0">
              <a:effectLst>
                <a:glow rad="101600">
                  <a:schemeClr val="tx1">
                    <a:lumMod val="95000"/>
                    <a:lumOff val="5000"/>
                    <a:alpha val="60000"/>
                  </a:schemeClr>
                </a:glow>
              </a:effectLst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1A857CB-B34D-4798-A136-4D77681D59FC}"/>
              </a:ext>
            </a:extLst>
          </p:cNvPr>
          <p:cNvCxnSpPr/>
          <p:nvPr/>
        </p:nvCxnSpPr>
        <p:spPr>
          <a:xfrm>
            <a:off x="5038725" y="6067424"/>
            <a:ext cx="0" cy="7200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6A91AF0-6B60-4141-ADA2-275E06EECFD6}"/>
              </a:ext>
            </a:extLst>
          </p:cNvPr>
          <p:cNvCxnSpPr>
            <a:cxnSpLocks/>
          </p:cNvCxnSpPr>
          <p:nvPr/>
        </p:nvCxnSpPr>
        <p:spPr>
          <a:xfrm>
            <a:off x="8705850" y="6067424"/>
            <a:ext cx="0" cy="7200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AA3ED444-7FBF-4C4D-B72B-494C022149F0}"/>
              </a:ext>
            </a:extLst>
          </p:cNvPr>
          <p:cNvSpPr/>
          <p:nvPr/>
        </p:nvSpPr>
        <p:spPr>
          <a:xfrm>
            <a:off x="6962775" y="499647"/>
            <a:ext cx="474345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  <a:ea typeface="Calibri" panose="020F0502020204030204" pitchFamily="34" charset="0"/>
                <a:cs typeface="Latha" panose="020B0604020202020204" pitchFamily="34" charset="0"/>
              </a:rPr>
              <a:t>"</a:t>
            </a:r>
            <a:r>
              <a:rPr lang="en-GB" sz="3600" b="1" i="1" dirty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  <a:ea typeface="Calibri" panose="020F0502020204030204" pitchFamily="34" charset="0"/>
                <a:cs typeface="Latha" panose="020B0604020202020204" pitchFamily="34" charset="0"/>
              </a:rPr>
              <a:t>Heaven and earth shall pass away, but my word shall never pass away,"</a:t>
            </a:r>
            <a:r>
              <a:rPr lang="en-GB" sz="3600" b="1" dirty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  <a:ea typeface="Calibri" panose="020F0502020204030204" pitchFamily="34" charset="0"/>
                <a:cs typeface="Latha" panose="020B0604020202020204" pitchFamily="34" charset="0"/>
              </a:rPr>
              <a:t> </a:t>
            </a:r>
            <a:endParaRPr lang="en-GB" sz="3600" b="1" dirty="0">
              <a:solidFill>
                <a:schemeClr val="bg1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46670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DA8C61B1-A66C-4AFF-B60E-CB42EB8D8E6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/>
          <a:stretch/>
        </p:blipFill>
        <p:spPr>
          <a:xfrm>
            <a:off x="351563" y="0"/>
            <a:ext cx="7516088" cy="58691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Title 3">
            <a:extLst>
              <a:ext uri="{FF2B5EF4-FFF2-40B4-BE49-F238E27FC236}">
                <a16:creationId xmlns:a16="http://schemas.microsoft.com/office/drawing/2014/main" id="{21A11134-B02C-B810-E3FD-21670BC74E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5615941"/>
            <a:ext cx="12192000" cy="1276350"/>
          </a:xfrm>
        </p:spPr>
        <p:txBody>
          <a:bodyPr anchor="b">
            <a:noAutofit/>
          </a:bodyPr>
          <a:lstStyle/>
          <a:p>
            <a:pPr algn="ctr"/>
            <a:r>
              <a:rPr lang="en-GB" b="1" dirty="0">
                <a:effectLst>
                  <a:glow rad="101600">
                    <a:schemeClr val="tx1">
                      <a:lumMod val="95000"/>
                      <a:lumOff val="5000"/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Matthew 13 :52</a:t>
            </a:r>
            <a:endParaRPr lang="en-GB" dirty="0">
              <a:effectLst>
                <a:glow rad="101600">
                  <a:schemeClr val="tx1">
                    <a:lumMod val="95000"/>
                    <a:lumOff val="5000"/>
                    <a:alpha val="60000"/>
                  </a:schemeClr>
                </a:glow>
              </a:effectLst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A3ED444-7FBF-4C4D-B72B-494C022149F0}"/>
              </a:ext>
            </a:extLst>
          </p:cNvPr>
          <p:cNvSpPr/>
          <p:nvPr/>
        </p:nvSpPr>
        <p:spPr>
          <a:xfrm>
            <a:off x="7630388" y="305068"/>
            <a:ext cx="4790212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8000" b="1" i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  <a:cs typeface="Latha" panose="020B0604020202020204" pitchFamily="34" charset="0"/>
              </a:rPr>
              <a:t>Study to be a Scribe. (Retain)</a:t>
            </a:r>
          </a:p>
          <a:p>
            <a:pPr algn="ctr"/>
            <a:endParaRPr lang="en-GB" sz="8000" b="1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17823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DA8C61B1-A66C-4AFF-B60E-CB42EB8D8E6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 b="10819"/>
          <a:stretch/>
        </p:blipFill>
        <p:spPr>
          <a:xfrm>
            <a:off x="256313" y="115811"/>
            <a:ext cx="11316562" cy="56768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Title 3">
            <a:extLst>
              <a:ext uri="{FF2B5EF4-FFF2-40B4-BE49-F238E27FC236}">
                <a16:creationId xmlns:a16="http://schemas.microsoft.com/office/drawing/2014/main" id="{21A11134-B02C-B810-E3FD-21670BC74E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5615941"/>
            <a:ext cx="12192000" cy="1276350"/>
          </a:xfrm>
        </p:spPr>
        <p:txBody>
          <a:bodyPr anchor="b">
            <a:noAutofit/>
          </a:bodyPr>
          <a:lstStyle/>
          <a:p>
            <a:pPr algn="ctr"/>
            <a:r>
              <a:rPr lang="en-GB" b="1" dirty="0"/>
              <a:t>Ezra 7:6</a:t>
            </a:r>
            <a:endParaRPr lang="en-GB" dirty="0">
              <a:effectLst>
                <a:glow rad="101600">
                  <a:schemeClr val="tx1">
                    <a:lumMod val="95000"/>
                    <a:lumOff val="5000"/>
                    <a:alpha val="6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248589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DA8C61B1-A66C-4AFF-B60E-CB42EB8D8E6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039" b="96670" l="24688" r="80508">
                        <a14:foregroundMark x1="22852" y1="18270" x2="28477" y2="18085"/>
                        <a14:foregroundMark x1="28477" y1="18085" x2="36172" y2="18085"/>
                        <a14:foregroundMark x1="22930" y1="25902" x2="26016" y2="52451"/>
                        <a14:foregroundMark x1="26016" y1="52451" x2="25826" y2="69057"/>
                        <a14:foregroundMark x1="30127" y1="75463" x2="36094" y2="78955"/>
                        <a14:foregroundMark x1="36094" y1="78955" x2="39492" y2="85199"/>
                        <a14:foregroundMark x1="39492" y1="85199" x2="40000" y2="92646"/>
                        <a14:foregroundMark x1="40000" y1="92646" x2="48398" y2="94403"/>
                        <a14:foregroundMark x1="48398" y1="94403" x2="53477" y2="88298"/>
                        <a14:foregroundMark x1="53477" y1="88298" x2="52461" y2="71462"/>
                        <a14:foregroundMark x1="52461" y1="71462" x2="55469" y2="66512"/>
                        <a14:foregroundMark x1="78906" y1="77336" x2="78438" y2="65541"/>
                        <a14:foregroundMark x1="78438" y1="65541" x2="75703" y2="56568"/>
                        <a14:foregroundMark x1="75703" y1="56568" x2="76523" y2="49907"/>
                        <a14:foregroundMark x1="28228" y1="84536" x2="29922" y2="91536"/>
                        <a14:foregroundMark x1="29922" y1="91536" x2="36289" y2="94403"/>
                        <a14:foregroundMark x1="27930" y1="93987" x2="33789" y2="96392"/>
                        <a14:foregroundMark x1="33789" y1="96392" x2="46016" y2="93987"/>
                        <a14:foregroundMark x1="62272" y1="94508" x2="63320" y2="94542"/>
                        <a14:foregroundMark x1="59987" y1="94435" x2="60544" y2="94453"/>
                        <a14:foregroundMark x1="46016" y1="93987" x2="59721" y2="94427"/>
                        <a14:foregroundMark x1="77852" y1="49907" x2="80859" y2="57447"/>
                        <a14:foregroundMark x1="80859" y1="57447" x2="80508" y2="82377"/>
                        <a14:foregroundMark x1="80508" y1="82377" x2="75859" y2="79741"/>
                        <a14:foregroundMark x1="75859" y1="79741" x2="74922" y2="78677"/>
                        <a14:backgroundMark x1="23008" y1="68178" x2="27695" y2="71970"/>
                        <a14:backgroundMark x1="27695" y1="71970" x2="30352" y2="78908"/>
                        <a14:backgroundMark x1="30352" y1="78908" x2="27734" y2="84228"/>
                        <a14:backgroundMark x1="59805" y1="94727" x2="59062" y2="86633"/>
                        <a14:backgroundMark x1="59062" y1="86633" x2="62187" y2="79926"/>
                        <a14:backgroundMark x1="62187" y1="79926" x2="66445" y2="76087"/>
                        <a14:backgroundMark x1="66445" y1="76087" x2="78516" y2="86910"/>
                        <a14:backgroundMark x1="58555" y1="96809" x2="64961" y2="91582"/>
                        <a14:backgroundMark x1="63086" y1="94265" x2="68047" y2="95791"/>
                        <a14:backgroundMark x1="68047" y1="95791" x2="68555" y2="96207"/>
                        <a14:backgroundMark x1="71563" y1="32932" x2="82070" y2="48844"/>
                      </a14:backgroundRemoval>
                    </a14:imgEffect>
                  </a14:imgLayer>
                </a14:imgProps>
              </a:ext>
            </a:extLst>
          </a:blip>
          <a:srcRect l="18277" t="9251" r="17442"/>
          <a:stretch/>
        </p:blipFill>
        <p:spPr>
          <a:xfrm>
            <a:off x="235960" y="92754"/>
            <a:ext cx="6509906" cy="57643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Title 3">
            <a:extLst>
              <a:ext uri="{FF2B5EF4-FFF2-40B4-BE49-F238E27FC236}">
                <a16:creationId xmlns:a16="http://schemas.microsoft.com/office/drawing/2014/main" id="{21A11134-B02C-B810-E3FD-21670BC74E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5615941"/>
            <a:ext cx="12192000" cy="1276350"/>
          </a:xfrm>
        </p:spPr>
        <p:txBody>
          <a:bodyPr anchor="b">
            <a:noAutofit/>
          </a:bodyPr>
          <a:lstStyle/>
          <a:p>
            <a:pPr algn="ctr"/>
            <a:r>
              <a:rPr lang="en-GB" b="1" dirty="0"/>
              <a:t>Nehemiah 8</a:t>
            </a:r>
            <a:r>
              <a:rPr lang="en-GB" b="1" baseline="30000" dirty="0"/>
              <a:t>th</a:t>
            </a:r>
            <a:r>
              <a:rPr lang="en-GB" b="1" dirty="0"/>
              <a:t> Chapter</a:t>
            </a:r>
            <a:r>
              <a:rPr lang="en-GB" dirty="0"/>
              <a:t> </a:t>
            </a:r>
            <a:endParaRPr lang="en-GB" dirty="0">
              <a:effectLst>
                <a:glow rad="101600">
                  <a:schemeClr val="tx1">
                    <a:lumMod val="95000"/>
                    <a:lumOff val="5000"/>
                    <a:alpha val="60000"/>
                  </a:schemeClr>
                </a:glow>
              </a:effectLst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A3ED444-7FBF-4C4D-B72B-494C022149F0}"/>
              </a:ext>
            </a:extLst>
          </p:cNvPr>
          <p:cNvSpPr/>
          <p:nvPr/>
        </p:nvSpPr>
        <p:spPr>
          <a:xfrm>
            <a:off x="6981825" y="333911"/>
            <a:ext cx="5104968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8000" b="1" i="1" dirty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  <a:cs typeface="Latha" panose="020B0604020202020204" pitchFamily="34" charset="0"/>
              </a:rPr>
              <a:t>Pulpit of wood was built for Nehemiah </a:t>
            </a:r>
          </a:p>
          <a:p>
            <a:pPr algn="ctr"/>
            <a:endParaRPr lang="en-GB" sz="8000" b="1" dirty="0">
              <a:solidFill>
                <a:schemeClr val="bg1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94788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DA8C61B1-A66C-4AFF-B60E-CB42EB8D8E6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/>
          <a:stretch/>
        </p:blipFill>
        <p:spPr>
          <a:xfrm>
            <a:off x="604485" y="226239"/>
            <a:ext cx="11025539" cy="56768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Title 3">
            <a:extLst>
              <a:ext uri="{FF2B5EF4-FFF2-40B4-BE49-F238E27FC236}">
                <a16:creationId xmlns:a16="http://schemas.microsoft.com/office/drawing/2014/main" id="{21A11134-B02C-B810-E3FD-21670BC74E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5615941"/>
            <a:ext cx="12192000" cy="1276350"/>
          </a:xfrm>
        </p:spPr>
        <p:txBody>
          <a:bodyPr anchor="b">
            <a:noAutofit/>
          </a:bodyPr>
          <a:lstStyle/>
          <a:p>
            <a:pPr algn="ctr"/>
            <a:r>
              <a:rPr lang="en-GB" b="1" dirty="0"/>
              <a:t>Mark 11:27-28</a:t>
            </a:r>
            <a:endParaRPr lang="en-GB" dirty="0">
              <a:effectLst>
                <a:glow rad="101600">
                  <a:schemeClr val="tx1">
                    <a:lumMod val="95000"/>
                    <a:lumOff val="5000"/>
                    <a:alpha val="6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329250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DA8C61B1-A66C-4AFF-B60E-CB42EB8D8E6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 t="10644"/>
          <a:stretch/>
        </p:blipFill>
        <p:spPr>
          <a:xfrm>
            <a:off x="511114" y="171450"/>
            <a:ext cx="11169771" cy="56489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Title 3">
            <a:extLst>
              <a:ext uri="{FF2B5EF4-FFF2-40B4-BE49-F238E27FC236}">
                <a16:creationId xmlns:a16="http://schemas.microsoft.com/office/drawing/2014/main" id="{21A11134-B02C-B810-E3FD-21670BC74E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5577841"/>
            <a:ext cx="12192000" cy="1276350"/>
          </a:xfrm>
        </p:spPr>
        <p:txBody>
          <a:bodyPr anchor="b">
            <a:noAutofit/>
          </a:bodyPr>
          <a:lstStyle/>
          <a:p>
            <a:pPr algn="ctr"/>
            <a:r>
              <a:rPr lang="en-GB" b="1" dirty="0"/>
              <a:t>Luke 11: 52-54</a:t>
            </a:r>
            <a:endParaRPr lang="en-GB" dirty="0">
              <a:effectLst>
                <a:glow rad="101600">
                  <a:schemeClr val="tx1">
                    <a:lumMod val="95000"/>
                    <a:lumOff val="5000"/>
                    <a:alpha val="6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659097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DA8C61B1-A66C-4AFF-B60E-CB42EB8D8E6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/>
          <a:stretch/>
        </p:blipFill>
        <p:spPr>
          <a:xfrm>
            <a:off x="404812" y="238125"/>
            <a:ext cx="11382375" cy="56489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Title 3">
            <a:extLst>
              <a:ext uri="{FF2B5EF4-FFF2-40B4-BE49-F238E27FC236}">
                <a16:creationId xmlns:a16="http://schemas.microsoft.com/office/drawing/2014/main" id="{21A11134-B02C-B810-E3FD-21670BC74E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5577841"/>
            <a:ext cx="12192000" cy="1276350"/>
          </a:xfrm>
        </p:spPr>
        <p:txBody>
          <a:bodyPr anchor="b">
            <a:noAutofit/>
          </a:bodyPr>
          <a:lstStyle/>
          <a:p>
            <a:pPr algn="ctr"/>
            <a:r>
              <a:rPr lang="en-GB" b="1" dirty="0"/>
              <a:t>Hebrews 5:11-14</a:t>
            </a:r>
            <a:endParaRPr lang="en-GB" dirty="0">
              <a:effectLst>
                <a:glow rad="101600">
                  <a:schemeClr val="tx1">
                    <a:lumMod val="95000"/>
                    <a:lumOff val="5000"/>
                    <a:alpha val="60000"/>
                  </a:schemeClr>
                </a:glow>
              </a:effectLst>
            </a:endParaRPr>
          </a:p>
        </p:txBody>
      </p:sp>
      <p:sp>
        <p:nvSpPr>
          <p:cNvPr id="2" name="Flowchart: Alternate Process 1">
            <a:extLst>
              <a:ext uri="{FF2B5EF4-FFF2-40B4-BE49-F238E27FC236}">
                <a16:creationId xmlns:a16="http://schemas.microsoft.com/office/drawing/2014/main" id="{E03334DA-C0FA-4E6E-88DD-CA6EFD26FE3E}"/>
              </a:ext>
            </a:extLst>
          </p:cNvPr>
          <p:cNvSpPr/>
          <p:nvPr/>
        </p:nvSpPr>
        <p:spPr>
          <a:xfrm>
            <a:off x="609600" y="866775"/>
            <a:ext cx="5295900" cy="990600"/>
          </a:xfrm>
          <a:prstGeom prst="flowChartAlternateProcess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C24485C-FF8D-48E0-8A3A-7C43CBD2D9CE}"/>
              </a:ext>
            </a:extLst>
          </p:cNvPr>
          <p:cNvSpPr/>
          <p:nvPr/>
        </p:nvSpPr>
        <p:spPr>
          <a:xfrm>
            <a:off x="-2219109" y="686277"/>
            <a:ext cx="1095331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5400" b="1" i="1" dirty="0">
                <a:effectLst>
                  <a:glow rad="1016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  <a:cs typeface="Latha" panose="020B0604020202020204" pitchFamily="34" charset="0"/>
              </a:rPr>
              <a:t>“dull of hearing” </a:t>
            </a:r>
          </a:p>
        </p:txBody>
      </p:sp>
    </p:spTree>
    <p:extLst>
      <p:ext uri="{BB962C8B-B14F-4D97-AF65-F5344CB8AC3E}">
        <p14:creationId xmlns:p14="http://schemas.microsoft.com/office/powerpoint/2010/main" val="23346651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DA8C61B1-A66C-4AFF-B60E-CB42EB8D8E6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 b="5475"/>
          <a:stretch/>
        </p:blipFill>
        <p:spPr>
          <a:xfrm>
            <a:off x="648363" y="238126"/>
            <a:ext cx="11029949" cy="55911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Title 3">
            <a:extLst>
              <a:ext uri="{FF2B5EF4-FFF2-40B4-BE49-F238E27FC236}">
                <a16:creationId xmlns:a16="http://schemas.microsoft.com/office/drawing/2014/main" id="{21A11134-B02C-B810-E3FD-21670BC74E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5577841"/>
            <a:ext cx="12192000" cy="1276350"/>
          </a:xfrm>
        </p:spPr>
        <p:txBody>
          <a:bodyPr anchor="b">
            <a:noAutofit/>
          </a:bodyPr>
          <a:lstStyle/>
          <a:p>
            <a:pPr algn="ctr"/>
            <a:r>
              <a:rPr lang="en-GB" b="1" dirty="0"/>
              <a:t>Hebrews 6:1</a:t>
            </a:r>
            <a:endParaRPr lang="en-GB" dirty="0">
              <a:effectLst>
                <a:glow rad="101600">
                  <a:schemeClr val="tx1">
                    <a:lumMod val="95000"/>
                    <a:lumOff val="5000"/>
                    <a:alpha val="60000"/>
                  </a:schemeClr>
                </a:glow>
              </a:effectLst>
            </a:endParaRPr>
          </a:p>
        </p:txBody>
      </p:sp>
      <p:sp>
        <p:nvSpPr>
          <p:cNvPr id="2" name="Flowchart: Alternate Process 1">
            <a:extLst>
              <a:ext uri="{FF2B5EF4-FFF2-40B4-BE49-F238E27FC236}">
                <a16:creationId xmlns:a16="http://schemas.microsoft.com/office/drawing/2014/main" id="{E03334DA-C0FA-4E6E-88DD-CA6EFD26FE3E}"/>
              </a:ext>
            </a:extLst>
          </p:cNvPr>
          <p:cNvSpPr/>
          <p:nvPr/>
        </p:nvSpPr>
        <p:spPr>
          <a:xfrm rot="21303794">
            <a:off x="6257924" y="3099052"/>
            <a:ext cx="2971800" cy="334045"/>
          </a:xfrm>
          <a:prstGeom prst="flowChartAlternateProcess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20707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DA8C61B1-A66C-4AFF-B60E-CB42EB8D8E6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/>
          <a:stretch/>
        </p:blipFill>
        <p:spPr>
          <a:xfrm>
            <a:off x="633122" y="152400"/>
            <a:ext cx="10425403" cy="58074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Title 3">
            <a:extLst>
              <a:ext uri="{FF2B5EF4-FFF2-40B4-BE49-F238E27FC236}">
                <a16:creationId xmlns:a16="http://schemas.microsoft.com/office/drawing/2014/main" id="{21A11134-B02C-B810-E3FD-21670BC74E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675" y="5530216"/>
            <a:ext cx="12192000" cy="1276350"/>
          </a:xfrm>
        </p:spPr>
        <p:txBody>
          <a:bodyPr anchor="b">
            <a:noAutofit/>
          </a:bodyPr>
          <a:lstStyle/>
          <a:p>
            <a:pPr algn="ctr"/>
            <a:r>
              <a:rPr lang="en-GB" sz="4000" dirty="0"/>
              <a:t>Jesus wants us to “</a:t>
            </a:r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major in Bible</a:t>
            </a:r>
            <a:r>
              <a:rPr lang="en-GB" sz="4000" dirty="0"/>
              <a:t>” </a:t>
            </a:r>
          </a:p>
        </p:txBody>
      </p:sp>
    </p:spTree>
    <p:extLst>
      <p:ext uri="{BB962C8B-B14F-4D97-AF65-F5344CB8AC3E}">
        <p14:creationId xmlns:p14="http://schemas.microsoft.com/office/powerpoint/2010/main" val="37068938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3">
            <a:extLst>
              <a:ext uri="{FF2B5EF4-FFF2-40B4-BE49-F238E27FC236}">
                <a16:creationId xmlns:a16="http://schemas.microsoft.com/office/drawing/2014/main" id="{21A11134-B02C-B810-E3FD-21670BC74E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675" y="5530216"/>
            <a:ext cx="12192000" cy="1276350"/>
          </a:xfrm>
        </p:spPr>
        <p:txBody>
          <a:bodyPr anchor="b">
            <a:noAutofit/>
          </a:bodyPr>
          <a:lstStyle/>
          <a:p>
            <a:pPr algn="ctr"/>
            <a:r>
              <a:rPr lang="en-GB" sz="4000" dirty="0"/>
              <a:t>Jesus wants us to “</a:t>
            </a:r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major in Bible</a:t>
            </a:r>
            <a:r>
              <a:rPr lang="en-GB" sz="4000" dirty="0"/>
              <a:t>”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5E87C94-FCAF-4935-85B0-78DC4E1D36C0}"/>
              </a:ext>
            </a:extLst>
          </p:cNvPr>
          <p:cNvSpPr/>
          <p:nvPr/>
        </p:nvSpPr>
        <p:spPr>
          <a:xfrm>
            <a:off x="4053385" y="1180954"/>
            <a:ext cx="8085736" cy="40757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GB" sz="2800" b="1" cap="all" dirty="0">
                <a:solidFill>
                  <a:schemeClr val="bg1"/>
                </a:solidFill>
                <a:latin typeface="Rockwell" panose="02060603020205020403" pitchFamily="18" charset="0"/>
                <a:ea typeface="+mj-ea"/>
                <a:cs typeface="+mj-cs"/>
              </a:rPr>
              <a:t>go beyond a mere </a:t>
            </a:r>
            <a:r>
              <a:rPr lang="en-GB" sz="3600" b="1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  <a:ea typeface="+mj-ea"/>
                <a:cs typeface="+mj-cs"/>
              </a:rPr>
              <a:t>'</a:t>
            </a:r>
            <a:r>
              <a:rPr lang="en-GB" sz="3600" b="1" cap="all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  <a:ea typeface="+mj-ea"/>
                <a:cs typeface="+mj-cs"/>
              </a:rPr>
              <a:t>superficial</a:t>
            </a:r>
            <a:r>
              <a:rPr lang="en-GB" sz="2800" b="1" cap="all" dirty="0">
                <a:solidFill>
                  <a:schemeClr val="bg1"/>
                </a:solidFill>
                <a:latin typeface="Rockwell" panose="02060603020205020403" pitchFamily="18" charset="0"/>
                <a:ea typeface="+mj-ea"/>
                <a:cs typeface="+mj-cs"/>
              </a:rPr>
              <a:t>' understanding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GB" sz="2800" b="1" cap="all" dirty="0">
                <a:solidFill>
                  <a:schemeClr val="bg1"/>
                </a:solidFill>
                <a:latin typeface="Rockwell" panose="02060603020205020403" pitchFamily="18" charset="0"/>
                <a:ea typeface="+mj-ea"/>
                <a:cs typeface="+mj-cs"/>
              </a:rPr>
              <a:t>pursue a godly </a:t>
            </a:r>
            <a:r>
              <a:rPr lang="en-GB" sz="3600" b="1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  <a:ea typeface="+mj-ea"/>
                <a:cs typeface="+mj-cs"/>
              </a:rPr>
              <a:t>'</a:t>
            </a:r>
            <a:r>
              <a:rPr lang="en-GB" sz="3600" b="1" cap="all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  <a:ea typeface="+mj-ea"/>
                <a:cs typeface="+mj-cs"/>
              </a:rPr>
              <a:t>scholarliness</a:t>
            </a:r>
            <a:r>
              <a:rPr lang="en-GB" sz="3600" b="1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  <a:ea typeface="+mj-ea"/>
                <a:cs typeface="+mj-cs"/>
              </a:rPr>
              <a:t>'</a:t>
            </a:r>
            <a:r>
              <a:rPr lang="en-GB" sz="2800" b="1" cap="all" dirty="0">
                <a:solidFill>
                  <a:schemeClr val="bg1"/>
                </a:solidFill>
                <a:latin typeface="Rockwell" panose="02060603020205020403" pitchFamily="18" charset="0"/>
                <a:ea typeface="+mj-ea"/>
                <a:cs typeface="+mj-cs"/>
              </a:rPr>
              <a:t> about it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GB" sz="2800" b="1" cap="all" dirty="0">
                <a:solidFill>
                  <a:schemeClr val="bg1"/>
                </a:solidFill>
                <a:latin typeface="Rockwell" panose="02060603020205020403" pitchFamily="18" charset="0"/>
                <a:ea typeface="+mj-ea"/>
                <a:cs typeface="+mj-cs"/>
              </a:rPr>
              <a:t>please our Lord by seeking to be good </a:t>
            </a:r>
            <a:r>
              <a:rPr lang="en-GB" sz="3600" b="1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  <a:ea typeface="+mj-ea"/>
                <a:cs typeface="+mj-cs"/>
              </a:rPr>
              <a:t>'</a:t>
            </a:r>
            <a:r>
              <a:rPr lang="en-GB" sz="3600" b="1" cap="all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  <a:ea typeface="+mj-ea"/>
                <a:cs typeface="+mj-cs"/>
              </a:rPr>
              <a:t>scribes instructed in the kingdom of heaven</a:t>
            </a:r>
            <a:r>
              <a:rPr lang="en-GB" sz="3600" b="1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  <a:ea typeface="+mj-ea"/>
                <a:cs typeface="+mj-cs"/>
              </a:rPr>
              <a:t>'</a:t>
            </a:r>
          </a:p>
        </p:txBody>
      </p:sp>
      <p:pic>
        <p:nvPicPr>
          <p:cNvPr id="7" name="Picture Placeholder 4">
            <a:extLst>
              <a:ext uri="{FF2B5EF4-FFF2-40B4-BE49-F238E27FC236}">
                <a16:creationId xmlns:a16="http://schemas.microsoft.com/office/drawing/2014/main" id="{E7AEE04A-315E-4F76-A98C-6B2843388FC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 l="16345" t="9461" r="15633"/>
          <a:stretch/>
        </p:blipFill>
        <p:spPr>
          <a:xfrm>
            <a:off x="202019" y="510302"/>
            <a:ext cx="3893730" cy="50199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B163D95-CABC-4237-B0D0-C432FDC1B868}"/>
              </a:ext>
            </a:extLst>
          </p:cNvPr>
          <p:cNvSpPr/>
          <p:nvPr/>
        </p:nvSpPr>
        <p:spPr>
          <a:xfrm>
            <a:off x="4649902" y="261159"/>
            <a:ext cx="674351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b="1" cap="all" dirty="0">
                <a:solidFill>
                  <a:schemeClr val="bg1"/>
                </a:solidFill>
                <a:latin typeface="Rockwell" panose="02060603020205020403" pitchFamily="18" charset="0"/>
              </a:rPr>
              <a:t>truths of the kingdom!</a:t>
            </a:r>
            <a:endParaRPr lang="en-GB" sz="3600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973FA9A-E3A2-4232-AA1C-30D9B8BF1ED8}"/>
              </a:ext>
            </a:extLst>
          </p:cNvPr>
          <p:cNvCxnSpPr/>
          <p:nvPr/>
        </p:nvCxnSpPr>
        <p:spPr>
          <a:xfrm>
            <a:off x="4553415" y="932478"/>
            <a:ext cx="684000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271449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DA8C61B1-A66C-4AFF-B60E-CB42EB8D8E6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/>
          <a:stretch/>
        </p:blipFill>
        <p:spPr>
          <a:xfrm>
            <a:off x="227738" y="561976"/>
            <a:ext cx="7516088" cy="5295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Title 3">
            <a:extLst>
              <a:ext uri="{FF2B5EF4-FFF2-40B4-BE49-F238E27FC236}">
                <a16:creationId xmlns:a16="http://schemas.microsoft.com/office/drawing/2014/main" id="{21A11134-B02C-B810-E3FD-21670BC74E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5615941"/>
            <a:ext cx="12192000" cy="1276350"/>
          </a:xfrm>
        </p:spPr>
        <p:txBody>
          <a:bodyPr anchor="b">
            <a:noAutofit/>
          </a:bodyPr>
          <a:lstStyle/>
          <a:p>
            <a:pPr algn="ctr"/>
            <a:r>
              <a:rPr lang="en-GB" b="1" dirty="0">
                <a:effectLst>
                  <a:glow rad="101600">
                    <a:schemeClr val="tx1">
                      <a:lumMod val="95000"/>
                      <a:lumOff val="5000"/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Matthew 13 :52</a:t>
            </a:r>
            <a:endParaRPr lang="en-GB" dirty="0">
              <a:effectLst>
                <a:glow rad="101600">
                  <a:schemeClr val="tx1">
                    <a:lumMod val="95000"/>
                    <a:lumOff val="5000"/>
                    <a:alpha val="60000"/>
                  </a:schemeClr>
                </a:glow>
              </a:effectLst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A3ED444-7FBF-4C4D-B72B-494C022149F0}"/>
              </a:ext>
            </a:extLst>
          </p:cNvPr>
          <p:cNvSpPr/>
          <p:nvPr/>
        </p:nvSpPr>
        <p:spPr>
          <a:xfrm>
            <a:off x="7660865" y="676544"/>
            <a:ext cx="4790212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6600" b="1" i="1" dirty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  <a:cs typeface="Latha" panose="020B0604020202020204" pitchFamily="34" charset="0"/>
              </a:rPr>
              <a:t>Share the truth as a house holder. (Radiate)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A07C8B7-9E72-4118-85AD-23017FD36EA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3333"/>
          <a:stretch/>
        </p:blipFill>
        <p:spPr>
          <a:xfrm>
            <a:off x="1406524" y="1310724"/>
            <a:ext cx="5075555" cy="3454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6137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373092D-0CA3-4A02-85EC-6F32A794B1ED}"/>
              </a:ext>
            </a:extLst>
          </p:cNvPr>
          <p:cNvSpPr/>
          <p:nvPr/>
        </p:nvSpPr>
        <p:spPr>
          <a:xfrm>
            <a:off x="0" y="123825"/>
            <a:ext cx="12192000" cy="4286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3D79995-3DD6-4763-AC96-FEC4AE1EFFC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696" t="17777" r="16175" b="11367"/>
          <a:stretch/>
        </p:blipFill>
        <p:spPr>
          <a:xfrm>
            <a:off x="6964327" y="3196175"/>
            <a:ext cx="5227674" cy="36618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BD6617D-61CE-49CF-A7A7-9DDD618059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9115" y="3474826"/>
            <a:ext cx="4149936" cy="4149936"/>
          </a:xfrm>
          <a:prstGeom prst="rect">
            <a:avLst/>
          </a:prstGeom>
        </p:spPr>
      </p:pic>
      <p:sp>
        <p:nvSpPr>
          <p:cNvPr id="12" name="Title 3">
            <a:extLst>
              <a:ext uri="{FF2B5EF4-FFF2-40B4-BE49-F238E27FC236}">
                <a16:creationId xmlns:a16="http://schemas.microsoft.com/office/drawing/2014/main" id="{21A11134-B02C-B810-E3FD-21670BC74E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9327" y="-668862"/>
            <a:ext cx="11227556" cy="5695949"/>
          </a:xfrm>
        </p:spPr>
        <p:txBody>
          <a:bodyPr anchor="ctr">
            <a:normAutofit/>
          </a:bodyPr>
          <a:lstStyle/>
          <a:p>
            <a:r>
              <a:rPr lang="en-GB" sz="6000" dirty="0">
                <a:solidFill>
                  <a:srgbClr val="00B050"/>
                </a:solidFill>
                <a:latin typeface="Britannic Bold" panose="020B0903060703020204" pitchFamily="34" charset="0"/>
              </a:rPr>
              <a:t>New truths </a:t>
            </a:r>
            <a:r>
              <a:rPr lang="en-GB" sz="6000" dirty="0">
                <a:latin typeface="Britannic Bold" panose="020B0903060703020204" pitchFamily="34" charset="0"/>
              </a:rPr>
              <a:t>become added to their </a:t>
            </a:r>
            <a:r>
              <a:rPr lang="en-GB" sz="6000" dirty="0">
                <a:solidFill>
                  <a:srgbClr val="00B050"/>
                </a:solidFill>
                <a:latin typeface="Britannic Bold" panose="020B0903060703020204" pitchFamily="34" charset="0"/>
              </a:rPr>
              <a:t>store of knowledge</a:t>
            </a:r>
            <a:r>
              <a:rPr lang="en-GB" sz="6000" dirty="0">
                <a:latin typeface="Britannic Bold" panose="020B0903060703020204" pitchFamily="34" charset="0"/>
              </a:rPr>
              <a:t>.</a:t>
            </a:r>
            <a:br>
              <a:rPr lang="en-GB" sz="6000" dirty="0">
                <a:latin typeface="Britannic Bold" panose="020B0903060703020204" pitchFamily="34" charset="0"/>
              </a:rPr>
            </a:br>
            <a:r>
              <a:rPr lang="en-GB" sz="6000" dirty="0">
                <a:solidFill>
                  <a:srgbClr val="FFC000"/>
                </a:solidFill>
                <a:latin typeface="Britannic Bold" panose="020B0903060703020204" pitchFamily="34" charset="0"/>
              </a:rPr>
              <a:t>Old truths </a:t>
            </a:r>
            <a:r>
              <a:rPr lang="en-GB" sz="6000" dirty="0">
                <a:latin typeface="Britannic Bold" panose="020B0903060703020204" pitchFamily="34" charset="0"/>
              </a:rPr>
              <a:t>become </a:t>
            </a:r>
            <a:r>
              <a:rPr lang="en-GB" sz="6000" dirty="0">
                <a:solidFill>
                  <a:srgbClr val="FFC000"/>
                </a:solidFill>
                <a:latin typeface="Britannic Bold" panose="020B0903060703020204" pitchFamily="34" charset="0"/>
              </a:rPr>
              <a:t>fresh and alive</a:t>
            </a:r>
            <a:r>
              <a:rPr lang="en-GB" sz="6000" dirty="0">
                <a:latin typeface="Britannic Bold" panose="020B0903060703020204" pitchFamily="34" charset="0"/>
              </a:rPr>
              <a:t> to them in the </a:t>
            </a:r>
            <a:r>
              <a:rPr lang="en-GB" sz="6000" dirty="0">
                <a:solidFill>
                  <a:schemeClr val="accent1"/>
                </a:solidFill>
                <a:latin typeface="Britannic Bold" panose="020B0903060703020204" pitchFamily="34" charset="0"/>
              </a:rPr>
              <a:t>light of the new</a:t>
            </a:r>
            <a:r>
              <a:rPr lang="en-GB" sz="6000" dirty="0">
                <a:latin typeface="Britannic Bold" panose="020B0903060703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9478814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DA8C61B1-A66C-4AFF-B60E-CB42EB8D8E6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 t="13777" b="15861"/>
          <a:stretch/>
        </p:blipFill>
        <p:spPr>
          <a:xfrm>
            <a:off x="909261" y="51434"/>
            <a:ext cx="9844464" cy="51950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Title 3">
            <a:extLst>
              <a:ext uri="{FF2B5EF4-FFF2-40B4-BE49-F238E27FC236}">
                <a16:creationId xmlns:a16="http://schemas.microsoft.com/office/drawing/2014/main" id="{21A11134-B02C-B810-E3FD-21670BC74E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675" y="5530216"/>
            <a:ext cx="12192000" cy="1276350"/>
          </a:xfrm>
        </p:spPr>
        <p:txBody>
          <a:bodyPr anchor="b">
            <a:noAutofit/>
          </a:bodyPr>
          <a:lstStyle/>
          <a:p>
            <a:pPr algn="ctr"/>
            <a:r>
              <a:rPr lang="en-GB" dirty="0"/>
              <a:t>The Bible tells us that he was a skilled scribe (</a:t>
            </a:r>
            <a:r>
              <a:rPr lang="en-GB" b="1" dirty="0"/>
              <a:t>Ezra 7:6</a:t>
            </a:r>
            <a:r>
              <a:rPr lang="en-GB" dirty="0"/>
              <a:t>). </a:t>
            </a:r>
          </a:p>
        </p:txBody>
      </p:sp>
    </p:spTree>
    <p:extLst>
      <p:ext uri="{BB962C8B-B14F-4D97-AF65-F5344CB8AC3E}">
        <p14:creationId xmlns:p14="http://schemas.microsoft.com/office/powerpoint/2010/main" val="205744350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DA8C61B1-A66C-4AFF-B60E-CB42EB8D8E6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 b="6891"/>
          <a:stretch/>
        </p:blipFill>
        <p:spPr>
          <a:xfrm>
            <a:off x="1019175" y="314326"/>
            <a:ext cx="9839325" cy="54324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Title 3">
            <a:extLst>
              <a:ext uri="{FF2B5EF4-FFF2-40B4-BE49-F238E27FC236}">
                <a16:creationId xmlns:a16="http://schemas.microsoft.com/office/drawing/2014/main" id="{21A11134-B02C-B810-E3FD-21670BC74E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675" y="5530216"/>
            <a:ext cx="12192000" cy="1276350"/>
          </a:xfrm>
        </p:spPr>
        <p:txBody>
          <a:bodyPr anchor="b">
            <a:noAutofit/>
          </a:bodyPr>
          <a:lstStyle/>
          <a:p>
            <a:pPr algn="ctr"/>
            <a:r>
              <a:rPr lang="en-GB" b="1" dirty="0"/>
              <a:t>Ezra 7:10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7644621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3">
            <a:extLst>
              <a:ext uri="{FF2B5EF4-FFF2-40B4-BE49-F238E27FC236}">
                <a16:creationId xmlns:a16="http://schemas.microsoft.com/office/drawing/2014/main" id="{21A11134-B02C-B810-E3FD-21670BC74E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95889" y="2752496"/>
            <a:ext cx="11475562" cy="1276350"/>
          </a:xfrm>
        </p:spPr>
        <p:txBody>
          <a:bodyPr anchor="b">
            <a:noAutofit/>
          </a:bodyPr>
          <a:lstStyle/>
          <a:p>
            <a:pPr algn="ctr"/>
            <a:r>
              <a:rPr lang="en-GB" dirty="0"/>
              <a:t>Jesus wants us to think carefully about how we, </a:t>
            </a:r>
            <a:br>
              <a:rPr lang="en-GB" dirty="0"/>
            </a:br>
            <a:r>
              <a:rPr lang="en-GB" sz="6000" b="1" dirty="0">
                <a:solidFill>
                  <a:schemeClr val="accent3"/>
                </a:solidFill>
              </a:rPr>
              <a:t>Receive them, </a:t>
            </a:r>
            <a:br>
              <a:rPr lang="en-GB" sz="6000" b="1" dirty="0">
                <a:solidFill>
                  <a:schemeClr val="accent3"/>
                </a:solidFill>
              </a:rPr>
            </a:br>
            <a:r>
              <a:rPr lang="en-GB" sz="6000" b="1" dirty="0">
                <a:solidFill>
                  <a:schemeClr val="accent1"/>
                </a:solidFill>
              </a:rPr>
              <a:t>Retain them,  </a:t>
            </a:r>
            <a:br>
              <a:rPr lang="en-GB" sz="6000" b="1" dirty="0"/>
            </a:br>
            <a:r>
              <a:rPr lang="en-GB" sz="60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Radiate them. </a:t>
            </a:r>
            <a:endParaRPr lang="en-GB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ABD171B-BB6C-4C02-AD2D-5EE89BD9B164}"/>
              </a:ext>
            </a:extLst>
          </p:cNvPr>
          <p:cNvSpPr/>
          <p:nvPr/>
        </p:nvSpPr>
        <p:spPr>
          <a:xfrm>
            <a:off x="6159795" y="4477221"/>
            <a:ext cx="613144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“</a:t>
            </a:r>
            <a:r>
              <a:rPr lang="en-GB" sz="4400" b="1" dirty="0">
                <a:solidFill>
                  <a:srgbClr val="FF8E31"/>
                </a:solidFill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SEEK</a:t>
            </a:r>
            <a:r>
              <a:rPr lang="en-GB" sz="4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” truth from Him</a:t>
            </a:r>
            <a:endParaRPr lang="en-GB" sz="4400" dirty="0">
              <a:solidFill>
                <a:schemeClr val="bg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A8BCA94-80E7-487A-A234-E4008D8A0388}"/>
              </a:ext>
            </a:extLst>
          </p:cNvPr>
          <p:cNvSpPr/>
          <p:nvPr/>
        </p:nvSpPr>
        <p:spPr>
          <a:xfrm>
            <a:off x="3684856" y="5198192"/>
            <a:ext cx="7383637" cy="8252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Aft>
                <a:spcPts val="0"/>
              </a:spcAft>
            </a:pPr>
            <a:r>
              <a:rPr lang="en-GB" sz="4400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“</a:t>
            </a:r>
            <a:r>
              <a:rPr lang="en-GB" sz="4400" b="1" dirty="0">
                <a:solidFill>
                  <a:srgbClr val="15D1BB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DO</a:t>
            </a:r>
            <a:r>
              <a:rPr lang="en-GB" sz="4400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” what the truth says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4F8CF55-ED07-4FD1-8486-D8BE500DECD3}"/>
              </a:ext>
            </a:extLst>
          </p:cNvPr>
          <p:cNvSpPr/>
          <p:nvPr/>
        </p:nvSpPr>
        <p:spPr>
          <a:xfrm>
            <a:off x="1795261" y="6110306"/>
            <a:ext cx="1032019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EC8C8C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Radiate</a:t>
            </a:r>
            <a:r>
              <a:rPr lang="en-GB" sz="4000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 the truth by “</a:t>
            </a:r>
            <a:r>
              <a:rPr lang="en-GB" sz="4000" b="1" dirty="0">
                <a:solidFill>
                  <a:srgbClr val="EC8C8C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TEACHING</a:t>
            </a:r>
            <a:r>
              <a:rPr lang="en-GB" sz="4000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” them to others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D5A0E3D-C5E6-4454-8416-80DAB0A27C1F}"/>
              </a:ext>
            </a:extLst>
          </p:cNvPr>
          <p:cNvCxnSpPr>
            <a:cxnSpLocks/>
          </p:cNvCxnSpPr>
          <p:nvPr/>
        </p:nvCxnSpPr>
        <p:spPr>
          <a:xfrm flipV="1">
            <a:off x="0" y="5173836"/>
            <a:ext cx="12192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76175936-E094-4865-A8B1-A1A71F5337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925597"/>
            <a:ext cx="1892595" cy="1892595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9A0128C-3263-42E8-9200-27A44AC35503}"/>
              </a:ext>
            </a:extLst>
          </p:cNvPr>
          <p:cNvCxnSpPr>
            <a:cxnSpLocks/>
          </p:cNvCxnSpPr>
          <p:nvPr/>
        </p:nvCxnSpPr>
        <p:spPr>
          <a:xfrm flipV="1">
            <a:off x="-34010" y="4477221"/>
            <a:ext cx="12192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CA60A305-21A6-4B84-8C83-2E177E3EA0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0227" y="3979457"/>
            <a:ext cx="1040935" cy="1040935"/>
          </a:xfrm>
          <a:prstGeom prst="rect">
            <a:avLst/>
          </a:prstGeom>
        </p:spPr>
      </p:pic>
      <p:pic>
        <p:nvPicPr>
          <p:cNvPr id="21" name="Graphic 20" descr="Checkmark">
            <a:extLst>
              <a:ext uri="{FF2B5EF4-FFF2-40B4-BE49-F238E27FC236}">
                <a16:creationId xmlns:a16="http://schemas.microsoft.com/office/drawing/2014/main" id="{1C7846F1-9421-41AE-9B0E-815DCCA525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726775" y="4582775"/>
            <a:ext cx="1409489" cy="1409489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A24D51F1-FB48-441C-8B02-91644921CFE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6596" r="11598"/>
          <a:stretch/>
        </p:blipFill>
        <p:spPr>
          <a:xfrm>
            <a:off x="105641" y="176339"/>
            <a:ext cx="3325878" cy="42810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564080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ool">
      <a:dk1>
        <a:srgbClr val="000000"/>
      </a:dk1>
      <a:lt1>
        <a:srgbClr val="FFFFFF"/>
      </a:lt1>
      <a:dk2>
        <a:srgbClr val="464646"/>
      </a:dk2>
      <a:lt2>
        <a:srgbClr val="FFFFFF"/>
      </a:lt2>
      <a:accent1>
        <a:srgbClr val="15D1BB"/>
      </a:accent1>
      <a:accent2>
        <a:srgbClr val="0FB4DB"/>
      </a:accent2>
      <a:accent3>
        <a:srgbClr val="0D81BB"/>
      </a:accent3>
      <a:accent4>
        <a:srgbClr val="045FC4"/>
      </a:accent4>
      <a:accent5>
        <a:srgbClr val="953FF3"/>
      </a:accent5>
      <a:accent6>
        <a:srgbClr val="C03EF4"/>
      </a:accent6>
      <a:hlink>
        <a:srgbClr val="8F8F8F"/>
      </a:hlink>
      <a:folHlink>
        <a:srgbClr val="A5A5A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Your Title goes Here" id="{216E2A47-1B33-481B-B469-F891BA0BB112}" vid="{A834A686-415F-444B-99EF-70560C1C6F1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BDEFCAAD4F72547B776048F143C6F83" ma:contentTypeVersion="13" ma:contentTypeDescription="Create a new document." ma:contentTypeScope="" ma:versionID="37f75d9ffbeb1c23de3b0aa96b3ff4d6">
  <xsd:schema xmlns:xsd="http://www.w3.org/2001/XMLSchema" xmlns:xs="http://www.w3.org/2001/XMLSchema" xmlns:p="http://schemas.microsoft.com/office/2006/metadata/properties" xmlns:ns2="5620283e-d191-45ef-900c-2941300163fc" xmlns:ns3="06066cf0-36ab-4043-aa1b-027dde327c9d" targetNamespace="http://schemas.microsoft.com/office/2006/metadata/properties" ma:root="true" ma:fieldsID="4e02d3b0dd8e903ae2ca1a726acfb69d" ns2:_="" ns3:_="">
    <xsd:import namespace="5620283e-d191-45ef-900c-2941300163fc"/>
    <xsd:import namespace="06066cf0-36ab-4043-aa1b-027dde327c9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  <xsd:element ref="ns2:Link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620283e-d191-45ef-900c-2941300163f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c736e042-a69a-4ad9-84ce-35ffcdbbd1c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Link" ma:index="20" nillable="true" ma:displayName="Link" ma:format="Hyperlink" ma:internalName="Link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066cf0-36ab-4043-aa1b-027dde327c9d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cbf7fe25-7622-4bdc-ba98-4eba45ec3afb}" ma:internalName="TaxCatchAll" ma:showField="CatchAllData" ma:web="06066cf0-36ab-4043-aa1b-027dde327c9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620283e-d191-45ef-900c-2941300163fc">
      <Terms xmlns="http://schemas.microsoft.com/office/infopath/2007/PartnerControls"/>
    </lcf76f155ced4ddcb4097134ff3c332f>
    <TaxCatchAll xmlns="06066cf0-36ab-4043-aa1b-027dde327c9d" xsi:nil="true"/>
    <Link xmlns="5620283e-d191-45ef-900c-2941300163fc">
      <Url xsi:nil="true"/>
      <Description xsi:nil="true"/>
    </Link>
  </documentManagement>
</p:properties>
</file>

<file path=customXml/itemProps1.xml><?xml version="1.0" encoding="utf-8"?>
<ds:datastoreItem xmlns:ds="http://schemas.openxmlformats.org/officeDocument/2006/customXml" ds:itemID="{31C3A08F-E516-46B3-9083-3AADBFBC3B24}"/>
</file>

<file path=customXml/itemProps2.xml><?xml version="1.0" encoding="utf-8"?>
<ds:datastoreItem xmlns:ds="http://schemas.openxmlformats.org/officeDocument/2006/customXml" ds:itemID="{2D9F1155-B051-449B-ADB6-F69FCD30FBF4}"/>
</file>

<file path=customXml/itemProps3.xml><?xml version="1.0" encoding="utf-8"?>
<ds:datastoreItem xmlns:ds="http://schemas.openxmlformats.org/officeDocument/2006/customXml" ds:itemID="{59262780-A17D-4887-AD38-9D27032DFCB4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336</Words>
  <Application>Microsoft Office PowerPoint</Application>
  <PresentationFormat>Widescreen</PresentationFormat>
  <Paragraphs>57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2" baseType="lpstr">
      <vt:lpstr>Arial</vt:lpstr>
      <vt:lpstr>Britannic Bold</vt:lpstr>
      <vt:lpstr>Calibri</vt:lpstr>
      <vt:lpstr>Calibri Light</vt:lpstr>
      <vt:lpstr>Constantia</vt:lpstr>
      <vt:lpstr>Rockwell</vt:lpstr>
      <vt:lpstr>Sagona ExtraLight</vt:lpstr>
      <vt:lpstr>Speak Pro</vt:lpstr>
      <vt:lpstr>Wingdings</vt:lpstr>
      <vt:lpstr>Office Theme</vt:lpstr>
      <vt:lpstr>Parable of the Scribe</vt:lpstr>
      <vt:lpstr>PowerPoint Presentation</vt:lpstr>
      <vt:lpstr>PowerPoint Presentation</vt:lpstr>
      <vt:lpstr>PowerPoint Presentation</vt:lpstr>
      <vt:lpstr>Judgement of the Kingdom</vt:lpstr>
      <vt:lpstr>EIGTH Parable: Responsibility  </vt:lpstr>
      <vt:lpstr>2 Corinthians 3:13-14</vt:lpstr>
      <vt:lpstr>2 Corinthians 3:15-18</vt:lpstr>
      <vt:lpstr>PowerPoint Presentation</vt:lpstr>
      <vt:lpstr>1 John 2:27</vt:lpstr>
      <vt:lpstr>Jesus calls his disciples scribes</vt:lpstr>
      <vt:lpstr>Be an eager learner. (Receive)</vt:lpstr>
      <vt:lpstr>Matthew 13:10</vt:lpstr>
      <vt:lpstr>Matthew 13:11-15</vt:lpstr>
      <vt:lpstr>Matthew 13:36</vt:lpstr>
      <vt:lpstr>“Have you understood all these things?”  </vt:lpstr>
      <vt:lpstr>1 John 5:20</vt:lpstr>
      <vt:lpstr>Matthew 24:35   Mark 13:31    Luke 21:33</vt:lpstr>
      <vt:lpstr>Matthew 13 :52</vt:lpstr>
      <vt:lpstr>Ezra 7:6</vt:lpstr>
      <vt:lpstr>Nehemiah 8th Chapter </vt:lpstr>
      <vt:lpstr>Mark 11:27-28</vt:lpstr>
      <vt:lpstr>Luke 11: 52-54</vt:lpstr>
      <vt:lpstr>Hebrews 5:11-14</vt:lpstr>
      <vt:lpstr>Hebrews 6:1</vt:lpstr>
      <vt:lpstr>Jesus wants us to “major in Bible” </vt:lpstr>
      <vt:lpstr>Jesus wants us to “major in Bible” </vt:lpstr>
      <vt:lpstr>Matthew 13 :52</vt:lpstr>
      <vt:lpstr>New truths become added to their store of knowledge. Old truths become fresh and alive to them in the light of the new. </vt:lpstr>
      <vt:lpstr>The Bible tells us that he was a skilled scribe (Ezra 7:6). </vt:lpstr>
      <vt:lpstr>Ezra 7:10</vt:lpstr>
      <vt:lpstr>Jesus wants us to think carefully about how we,  Receive them,  Retain them,   Radiate them.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2023-08-06T05:23:22Z</dcterms:created>
  <dcterms:modified xsi:type="dcterms:W3CDTF">2023-08-06T06:27:18Z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0x0101004BDEFCAAD4F72547B776048F143C6F83</vt:lpwstr>
  </property>
</Properties>
</file>