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38.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59.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95" r:id="rId2"/>
  </p:sldMasterIdLst>
  <p:notesMasterIdLst>
    <p:notesMasterId r:id="rId73"/>
  </p:notesMasterIdLst>
  <p:sldIdLst>
    <p:sldId id="340" r:id="rId3"/>
    <p:sldId id="341" r:id="rId4"/>
    <p:sldId id="343" r:id="rId5"/>
    <p:sldId id="363" r:id="rId6"/>
    <p:sldId id="342" r:id="rId7"/>
    <p:sldId id="364" r:id="rId8"/>
    <p:sldId id="365" r:id="rId9"/>
    <p:sldId id="259" r:id="rId10"/>
    <p:sldId id="260" r:id="rId11"/>
    <p:sldId id="366" r:id="rId12"/>
    <p:sldId id="367" r:id="rId13"/>
    <p:sldId id="368" r:id="rId14"/>
    <p:sldId id="369" r:id="rId15"/>
    <p:sldId id="370" r:id="rId16"/>
    <p:sldId id="371" r:id="rId17"/>
    <p:sldId id="372" r:id="rId18"/>
    <p:sldId id="373" r:id="rId19"/>
    <p:sldId id="374" r:id="rId20"/>
    <p:sldId id="375" r:id="rId21"/>
    <p:sldId id="376" r:id="rId22"/>
    <p:sldId id="377" r:id="rId23"/>
    <p:sldId id="337" r:id="rId24"/>
    <p:sldId id="378" r:id="rId25"/>
    <p:sldId id="379" r:id="rId26"/>
    <p:sldId id="380" r:id="rId27"/>
    <p:sldId id="381" r:id="rId28"/>
    <p:sldId id="382" r:id="rId29"/>
    <p:sldId id="383" r:id="rId30"/>
    <p:sldId id="384" r:id="rId31"/>
    <p:sldId id="385" r:id="rId32"/>
    <p:sldId id="386" r:id="rId33"/>
    <p:sldId id="338" r:id="rId34"/>
    <p:sldId id="387" r:id="rId35"/>
    <p:sldId id="339" r:id="rId36"/>
    <p:sldId id="388" r:id="rId37"/>
    <p:sldId id="389" r:id="rId38"/>
    <p:sldId id="390" r:id="rId39"/>
    <p:sldId id="391" r:id="rId40"/>
    <p:sldId id="392" r:id="rId41"/>
    <p:sldId id="393" r:id="rId42"/>
    <p:sldId id="394" r:id="rId43"/>
    <p:sldId id="395" r:id="rId44"/>
    <p:sldId id="396" r:id="rId45"/>
    <p:sldId id="397" r:id="rId46"/>
    <p:sldId id="398" r:id="rId47"/>
    <p:sldId id="399" r:id="rId48"/>
    <p:sldId id="400" r:id="rId49"/>
    <p:sldId id="401" r:id="rId50"/>
    <p:sldId id="402" r:id="rId51"/>
    <p:sldId id="403" r:id="rId52"/>
    <p:sldId id="404" r:id="rId53"/>
    <p:sldId id="405" r:id="rId54"/>
    <p:sldId id="344" r:id="rId55"/>
    <p:sldId id="406" r:id="rId56"/>
    <p:sldId id="407" r:id="rId57"/>
    <p:sldId id="408" r:id="rId58"/>
    <p:sldId id="409" r:id="rId59"/>
    <p:sldId id="410" r:id="rId60"/>
    <p:sldId id="411" r:id="rId61"/>
    <p:sldId id="412" r:id="rId62"/>
    <p:sldId id="413" r:id="rId63"/>
    <p:sldId id="414" r:id="rId64"/>
    <p:sldId id="415" r:id="rId65"/>
    <p:sldId id="416" r:id="rId66"/>
    <p:sldId id="417" r:id="rId67"/>
    <p:sldId id="418" r:id="rId68"/>
    <p:sldId id="345" r:id="rId69"/>
    <p:sldId id="419" r:id="rId70"/>
    <p:sldId id="420" r:id="rId71"/>
    <p:sldId id="421" r:id="rId72"/>
  </p:sldIdLst>
  <p:sldSz cx="9144000" cy="5143500" type="screen16x9"/>
  <p:notesSz cx="6858000" cy="9144000"/>
  <p:embeddedFontLst>
    <p:embeddedFont>
      <p:font typeface="ADLaM Display" panose="02010000000000000000" pitchFamily="2" charset="0"/>
      <p:regular r:id="rId74"/>
    </p:embeddedFont>
    <p:embeddedFont>
      <p:font typeface="Bahnschrift SemiBold" panose="020B0502040204020203" pitchFamily="34" charset="0"/>
      <p:bold r:id="rId75"/>
    </p:embeddedFont>
    <p:embeddedFont>
      <p:font typeface="Bradley Hand ITC" panose="03070402050302030203" pitchFamily="66" charset="0"/>
      <p:regular r:id="rId76"/>
    </p:embeddedFont>
    <p:embeddedFont>
      <p:font typeface="DM Sans" pitchFamily="2" charset="0"/>
      <p:regular r:id="rId77"/>
      <p:bold r:id="rId78"/>
      <p:italic r:id="rId79"/>
      <p:boldItalic r:id="rId80"/>
    </p:embeddedFont>
    <p:embeddedFont>
      <p:font typeface="Figtree" panose="020B0604020202020204" charset="0"/>
      <p:regular r:id="rId81"/>
      <p:bold r:id="rId82"/>
      <p:italic r:id="rId83"/>
      <p:boldItalic r:id="rId84"/>
    </p:embeddedFont>
    <p:embeddedFont>
      <p:font typeface="Nunito ExtraBold" pitchFamily="2" charset="0"/>
      <p:bold r:id="rId85"/>
      <p:boldItalic r:id="rId86"/>
    </p:embeddedFont>
    <p:embeddedFont>
      <p:font typeface="Nunito Light" pitchFamily="2" charset="0"/>
      <p:regular r:id="rId87"/>
      <p:italic r:id="rId88"/>
    </p:embeddedFont>
    <p:embeddedFont>
      <p:font typeface="Nunito SemiBold" pitchFamily="2" charset="0"/>
      <p:regular r:id="rId89"/>
      <p:bold r:id="rId90"/>
      <p:italic r:id="rId91"/>
      <p:boldItalic r:id="rId92"/>
    </p:embeddedFont>
    <p:embeddedFont>
      <p:font typeface="Raleway" pitchFamily="2" charset="0"/>
      <p:regular r:id="rId93"/>
      <p:bold r:id="rId94"/>
      <p:italic r:id="rId95"/>
      <p:boldItalic r:id="rId9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0" d="100"/>
          <a:sy n="60" d="100"/>
        </p:scale>
        <p:origin x="1388" y="51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1.fntdata"/><Relationship Id="rId89" Type="http://schemas.openxmlformats.org/officeDocument/2006/relationships/font" Target="fonts/font16.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1.fntdata"/><Relationship Id="rId79" Type="http://schemas.openxmlformats.org/officeDocument/2006/relationships/font" Target="fonts/font6.fntdata"/><Relationship Id="rId102" Type="http://schemas.openxmlformats.org/officeDocument/2006/relationships/customXml" Target="../customXml/item2.xml"/><Relationship Id="rId5" Type="http://schemas.openxmlformats.org/officeDocument/2006/relationships/slide" Target="slides/slide3.xml"/><Relationship Id="rId90" Type="http://schemas.openxmlformats.org/officeDocument/2006/relationships/font" Target="fonts/font17.fntdata"/><Relationship Id="rId95" Type="http://schemas.openxmlformats.org/officeDocument/2006/relationships/font" Target="fonts/font22.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font" Target="fonts/font7.fntdata"/><Relationship Id="rId85" Type="http://schemas.openxmlformats.org/officeDocument/2006/relationships/font" Target="fonts/font12.fntdata"/><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customXml" Target="../customXml/item3.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font" Target="fonts/font15.fntdata"/><Relationship Id="rId91" Type="http://schemas.openxmlformats.org/officeDocument/2006/relationships/font" Target="fonts/font18.fntdata"/><Relationship Id="rId96" Type="http://schemas.openxmlformats.org/officeDocument/2006/relationships/font" Target="fonts/font23.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font" Target="fonts/font13.fntdata"/><Relationship Id="rId94" Type="http://schemas.openxmlformats.org/officeDocument/2006/relationships/font" Target="fonts/font21.fntdata"/><Relationship Id="rId99" Type="http://schemas.openxmlformats.org/officeDocument/2006/relationships/theme" Target="theme/theme1.xml"/><Relationship Id="rId101"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3.fntdata"/><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9.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4.fntdata"/><Relationship Id="rId61" Type="http://schemas.openxmlformats.org/officeDocument/2006/relationships/slide" Target="slides/slide59.xml"/><Relationship Id="rId82" Type="http://schemas.openxmlformats.org/officeDocument/2006/relationships/font" Target="fonts/font9.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4.fntdata"/><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20.fntdata"/><Relationship Id="rId98" Type="http://schemas.openxmlformats.org/officeDocument/2006/relationships/viewProps" Target="viewProps.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110ECF-438E-4336-AFC0-FDC4A6995042}" type="doc">
      <dgm:prSet loTypeId="urn:microsoft.com/office/officeart/2005/8/layout/vList2" loCatId="list" qsTypeId="urn:microsoft.com/office/officeart/2005/8/quickstyle/simple5" qsCatId="simple" csTypeId="urn:microsoft.com/office/officeart/2005/8/colors/accent1_3" csCatId="accent1" phldr="1"/>
      <dgm:spPr/>
      <dgm:t>
        <a:bodyPr/>
        <a:lstStyle/>
        <a:p>
          <a:endParaRPr lang="en-GB"/>
        </a:p>
      </dgm:t>
    </dgm:pt>
    <dgm:pt modelId="{3907711D-10C6-4A6A-8185-A78DE36EEC05}">
      <dgm:prSet phldrT="[Text]"/>
      <dgm:spPr/>
      <dgm:t>
        <a:bodyPr/>
        <a:lstStyle/>
        <a:p>
          <a:r>
            <a:rPr lang="en-GB" dirty="0"/>
            <a:t>You don’t come into God’s kingdom by your </a:t>
          </a:r>
          <a:r>
            <a:rPr lang="en-GB" dirty="0">
              <a:solidFill>
                <a:srgbClr val="FFFF00"/>
              </a:solidFill>
            </a:rPr>
            <a:t>intellect</a:t>
          </a:r>
          <a:r>
            <a:rPr lang="en-GB" dirty="0"/>
            <a:t>. </a:t>
          </a:r>
        </a:p>
      </dgm:t>
    </dgm:pt>
    <dgm:pt modelId="{BDD14B2C-EFC0-43A8-B8FC-929651DC1664}" type="parTrans" cxnId="{B79C11ED-F5EE-479A-A7CF-6483E5A415FE}">
      <dgm:prSet/>
      <dgm:spPr/>
      <dgm:t>
        <a:bodyPr/>
        <a:lstStyle/>
        <a:p>
          <a:endParaRPr lang="en-GB"/>
        </a:p>
      </dgm:t>
    </dgm:pt>
    <dgm:pt modelId="{F5125016-4315-4499-AC22-B7DE70E68BA6}" type="sibTrans" cxnId="{B79C11ED-F5EE-479A-A7CF-6483E5A415FE}">
      <dgm:prSet/>
      <dgm:spPr/>
      <dgm:t>
        <a:bodyPr/>
        <a:lstStyle/>
        <a:p>
          <a:endParaRPr lang="en-GB"/>
        </a:p>
      </dgm:t>
    </dgm:pt>
    <dgm:pt modelId="{E3C714DA-6F03-4EEC-866D-5F6509379973}">
      <dgm:prSet/>
      <dgm:spPr/>
      <dgm:t>
        <a:bodyPr/>
        <a:lstStyle/>
        <a:p>
          <a:r>
            <a:rPr lang="en-GB" dirty="0"/>
            <a:t>You don’t come into God’s kingdom by your </a:t>
          </a:r>
          <a:r>
            <a:rPr lang="en-GB" dirty="0">
              <a:solidFill>
                <a:srgbClr val="FFFF00"/>
              </a:solidFill>
            </a:rPr>
            <a:t>power and influence</a:t>
          </a:r>
          <a:r>
            <a:rPr lang="en-GB" dirty="0"/>
            <a:t>. </a:t>
          </a:r>
        </a:p>
      </dgm:t>
    </dgm:pt>
    <dgm:pt modelId="{EB9D0198-1FE1-4DEB-A990-579D377F9B98}" type="parTrans" cxnId="{B6059CA5-2708-48B9-B3DE-339C3B6CA947}">
      <dgm:prSet/>
      <dgm:spPr/>
      <dgm:t>
        <a:bodyPr/>
        <a:lstStyle/>
        <a:p>
          <a:endParaRPr lang="en-GB"/>
        </a:p>
      </dgm:t>
    </dgm:pt>
    <dgm:pt modelId="{F67FEE20-1B63-4B37-A95D-3796F019B807}" type="sibTrans" cxnId="{B6059CA5-2708-48B9-B3DE-339C3B6CA947}">
      <dgm:prSet/>
      <dgm:spPr/>
      <dgm:t>
        <a:bodyPr/>
        <a:lstStyle/>
        <a:p>
          <a:endParaRPr lang="en-GB"/>
        </a:p>
      </dgm:t>
    </dgm:pt>
    <dgm:pt modelId="{B013464A-A9B2-4CA2-9D70-670BA1203016}">
      <dgm:prSet/>
      <dgm:spPr/>
      <dgm:t>
        <a:bodyPr/>
        <a:lstStyle/>
        <a:p>
          <a:r>
            <a:rPr lang="en-GB" dirty="0"/>
            <a:t>You don’t come into God’s kingdom by your </a:t>
          </a:r>
          <a:r>
            <a:rPr lang="en-GB" dirty="0">
              <a:solidFill>
                <a:srgbClr val="FFFF00"/>
              </a:solidFill>
            </a:rPr>
            <a:t>birthright</a:t>
          </a:r>
          <a:r>
            <a:rPr lang="en-GB" dirty="0"/>
            <a:t>. </a:t>
          </a:r>
        </a:p>
      </dgm:t>
    </dgm:pt>
    <dgm:pt modelId="{12DCA324-49BB-4489-80A6-DAB51538808E}" type="parTrans" cxnId="{6C15726A-F495-4241-BF6B-E4A1273C57E3}">
      <dgm:prSet/>
      <dgm:spPr/>
      <dgm:t>
        <a:bodyPr/>
        <a:lstStyle/>
        <a:p>
          <a:endParaRPr lang="en-GB"/>
        </a:p>
      </dgm:t>
    </dgm:pt>
    <dgm:pt modelId="{67A4CA87-D194-4451-99B9-64139496221C}" type="sibTrans" cxnId="{6C15726A-F495-4241-BF6B-E4A1273C57E3}">
      <dgm:prSet/>
      <dgm:spPr/>
      <dgm:t>
        <a:bodyPr/>
        <a:lstStyle/>
        <a:p>
          <a:endParaRPr lang="en-GB"/>
        </a:p>
      </dgm:t>
    </dgm:pt>
    <dgm:pt modelId="{35A51FD0-BD1B-47A2-8E14-E3D6A066EC12}" type="pres">
      <dgm:prSet presAssocID="{CA110ECF-438E-4336-AFC0-FDC4A6995042}" presName="linear" presStyleCnt="0">
        <dgm:presLayoutVars>
          <dgm:animLvl val="lvl"/>
          <dgm:resizeHandles val="exact"/>
        </dgm:presLayoutVars>
      </dgm:prSet>
      <dgm:spPr/>
    </dgm:pt>
    <dgm:pt modelId="{770EDA9E-90FA-4B11-9A0D-6420BCDBDC52}" type="pres">
      <dgm:prSet presAssocID="{3907711D-10C6-4A6A-8185-A78DE36EEC05}" presName="parentText" presStyleLbl="node1" presStyleIdx="0" presStyleCnt="3">
        <dgm:presLayoutVars>
          <dgm:chMax val="0"/>
          <dgm:bulletEnabled val="1"/>
        </dgm:presLayoutVars>
      </dgm:prSet>
      <dgm:spPr/>
    </dgm:pt>
    <dgm:pt modelId="{D079B493-015F-43B5-8D81-136C909F1418}" type="pres">
      <dgm:prSet presAssocID="{F5125016-4315-4499-AC22-B7DE70E68BA6}" presName="spacer" presStyleCnt="0"/>
      <dgm:spPr/>
    </dgm:pt>
    <dgm:pt modelId="{82614ED4-8FD7-4EBE-9365-40E9A927E066}" type="pres">
      <dgm:prSet presAssocID="{E3C714DA-6F03-4EEC-866D-5F6509379973}" presName="parentText" presStyleLbl="node1" presStyleIdx="1" presStyleCnt="3">
        <dgm:presLayoutVars>
          <dgm:chMax val="0"/>
          <dgm:bulletEnabled val="1"/>
        </dgm:presLayoutVars>
      </dgm:prSet>
      <dgm:spPr/>
    </dgm:pt>
    <dgm:pt modelId="{A6CDD684-32AB-4C12-9FF2-97E6DE2E5BD4}" type="pres">
      <dgm:prSet presAssocID="{F67FEE20-1B63-4B37-A95D-3796F019B807}" presName="spacer" presStyleCnt="0"/>
      <dgm:spPr/>
    </dgm:pt>
    <dgm:pt modelId="{513AA1E5-859D-4ECF-A691-41AFC8602FCD}" type="pres">
      <dgm:prSet presAssocID="{B013464A-A9B2-4CA2-9D70-670BA1203016}" presName="parentText" presStyleLbl="node1" presStyleIdx="2" presStyleCnt="3">
        <dgm:presLayoutVars>
          <dgm:chMax val="0"/>
          <dgm:bulletEnabled val="1"/>
        </dgm:presLayoutVars>
      </dgm:prSet>
      <dgm:spPr/>
    </dgm:pt>
  </dgm:ptLst>
  <dgm:cxnLst>
    <dgm:cxn modelId="{69EE020B-CD0A-46EC-AA4C-89B1F9AF9A95}" type="presOf" srcId="{B013464A-A9B2-4CA2-9D70-670BA1203016}" destId="{513AA1E5-859D-4ECF-A691-41AFC8602FCD}" srcOrd="0" destOrd="0" presId="urn:microsoft.com/office/officeart/2005/8/layout/vList2"/>
    <dgm:cxn modelId="{245E2127-2C6E-49A2-B91D-047F3042B095}" type="presOf" srcId="{E3C714DA-6F03-4EEC-866D-5F6509379973}" destId="{82614ED4-8FD7-4EBE-9365-40E9A927E066}" srcOrd="0" destOrd="0" presId="urn:microsoft.com/office/officeart/2005/8/layout/vList2"/>
    <dgm:cxn modelId="{B18B4B60-1F10-4B39-A7AF-7318B3F341DC}" type="presOf" srcId="{3907711D-10C6-4A6A-8185-A78DE36EEC05}" destId="{770EDA9E-90FA-4B11-9A0D-6420BCDBDC52}" srcOrd="0" destOrd="0" presId="urn:microsoft.com/office/officeart/2005/8/layout/vList2"/>
    <dgm:cxn modelId="{6C15726A-F495-4241-BF6B-E4A1273C57E3}" srcId="{CA110ECF-438E-4336-AFC0-FDC4A6995042}" destId="{B013464A-A9B2-4CA2-9D70-670BA1203016}" srcOrd="2" destOrd="0" parTransId="{12DCA324-49BB-4489-80A6-DAB51538808E}" sibTransId="{67A4CA87-D194-4451-99B9-64139496221C}"/>
    <dgm:cxn modelId="{07AB146E-BEEC-40C1-864E-62F1C8C3C8E3}" type="presOf" srcId="{CA110ECF-438E-4336-AFC0-FDC4A6995042}" destId="{35A51FD0-BD1B-47A2-8E14-E3D6A066EC12}" srcOrd="0" destOrd="0" presId="urn:microsoft.com/office/officeart/2005/8/layout/vList2"/>
    <dgm:cxn modelId="{B6059CA5-2708-48B9-B3DE-339C3B6CA947}" srcId="{CA110ECF-438E-4336-AFC0-FDC4A6995042}" destId="{E3C714DA-6F03-4EEC-866D-5F6509379973}" srcOrd="1" destOrd="0" parTransId="{EB9D0198-1FE1-4DEB-A990-579D377F9B98}" sibTransId="{F67FEE20-1B63-4B37-A95D-3796F019B807}"/>
    <dgm:cxn modelId="{B79C11ED-F5EE-479A-A7CF-6483E5A415FE}" srcId="{CA110ECF-438E-4336-AFC0-FDC4A6995042}" destId="{3907711D-10C6-4A6A-8185-A78DE36EEC05}" srcOrd="0" destOrd="0" parTransId="{BDD14B2C-EFC0-43A8-B8FC-929651DC1664}" sibTransId="{F5125016-4315-4499-AC22-B7DE70E68BA6}"/>
    <dgm:cxn modelId="{87AD127C-649C-42E0-841D-C239590D2474}" type="presParOf" srcId="{35A51FD0-BD1B-47A2-8E14-E3D6A066EC12}" destId="{770EDA9E-90FA-4B11-9A0D-6420BCDBDC52}" srcOrd="0" destOrd="0" presId="urn:microsoft.com/office/officeart/2005/8/layout/vList2"/>
    <dgm:cxn modelId="{D74C80D1-5B1D-44AA-AD44-7BBE2AF7CEDB}" type="presParOf" srcId="{35A51FD0-BD1B-47A2-8E14-E3D6A066EC12}" destId="{D079B493-015F-43B5-8D81-136C909F1418}" srcOrd="1" destOrd="0" presId="urn:microsoft.com/office/officeart/2005/8/layout/vList2"/>
    <dgm:cxn modelId="{3A9DA6C9-9AD1-49C8-A3CA-7C5FCEB1301E}" type="presParOf" srcId="{35A51FD0-BD1B-47A2-8E14-E3D6A066EC12}" destId="{82614ED4-8FD7-4EBE-9365-40E9A927E066}" srcOrd="2" destOrd="0" presId="urn:microsoft.com/office/officeart/2005/8/layout/vList2"/>
    <dgm:cxn modelId="{2C6DB0CA-76AB-4A7A-859E-D287E33CF07B}" type="presParOf" srcId="{35A51FD0-BD1B-47A2-8E14-E3D6A066EC12}" destId="{A6CDD684-32AB-4C12-9FF2-97E6DE2E5BD4}" srcOrd="3" destOrd="0" presId="urn:microsoft.com/office/officeart/2005/8/layout/vList2"/>
    <dgm:cxn modelId="{020E26E9-1F65-4567-A09E-CC89FF8AAE8C}" type="presParOf" srcId="{35A51FD0-BD1B-47A2-8E14-E3D6A066EC12}" destId="{513AA1E5-859D-4ECF-A691-41AFC8602FCD}"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EDA9E-90FA-4B11-9A0D-6420BCDBDC52}">
      <dsp:nvSpPr>
        <dsp:cNvPr id="0" name=""/>
        <dsp:cNvSpPr/>
      </dsp:nvSpPr>
      <dsp:spPr>
        <a:xfrm>
          <a:off x="0" y="562837"/>
          <a:ext cx="7531894" cy="1432080"/>
        </a:xfrm>
        <a:prstGeom prst="round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dirty="0"/>
            <a:t>You don’t come into God’s kingdom by your </a:t>
          </a:r>
          <a:r>
            <a:rPr lang="en-GB" sz="3600" kern="1200" dirty="0">
              <a:solidFill>
                <a:srgbClr val="FFFF00"/>
              </a:solidFill>
            </a:rPr>
            <a:t>intellect</a:t>
          </a:r>
          <a:r>
            <a:rPr lang="en-GB" sz="3600" kern="1200" dirty="0"/>
            <a:t>. </a:t>
          </a:r>
        </a:p>
      </dsp:txBody>
      <dsp:txXfrm>
        <a:off x="69908" y="632745"/>
        <a:ext cx="7392078" cy="1292264"/>
      </dsp:txXfrm>
    </dsp:sp>
    <dsp:sp modelId="{82614ED4-8FD7-4EBE-9365-40E9A927E066}">
      <dsp:nvSpPr>
        <dsp:cNvPr id="0" name=""/>
        <dsp:cNvSpPr/>
      </dsp:nvSpPr>
      <dsp:spPr>
        <a:xfrm>
          <a:off x="0" y="2098597"/>
          <a:ext cx="7531894" cy="1432080"/>
        </a:xfrm>
        <a:prstGeom prst="roundRect">
          <a:avLst/>
        </a:prstGeom>
        <a:gradFill rotWithShape="0">
          <a:gsLst>
            <a:gs pos="0">
              <a:schemeClr val="accent1">
                <a:shade val="80000"/>
                <a:hueOff val="272799"/>
                <a:satOff val="-28446"/>
                <a:lumOff val="19110"/>
                <a:alphaOff val="0"/>
                <a:satMod val="103000"/>
                <a:lumMod val="102000"/>
                <a:tint val="94000"/>
              </a:schemeClr>
            </a:gs>
            <a:gs pos="50000">
              <a:schemeClr val="accent1">
                <a:shade val="80000"/>
                <a:hueOff val="272799"/>
                <a:satOff val="-28446"/>
                <a:lumOff val="19110"/>
                <a:alphaOff val="0"/>
                <a:satMod val="110000"/>
                <a:lumMod val="100000"/>
                <a:shade val="100000"/>
              </a:schemeClr>
            </a:gs>
            <a:gs pos="100000">
              <a:schemeClr val="accent1">
                <a:shade val="80000"/>
                <a:hueOff val="272799"/>
                <a:satOff val="-28446"/>
                <a:lumOff val="1911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dirty="0"/>
            <a:t>You don’t come into God’s kingdom by your </a:t>
          </a:r>
          <a:r>
            <a:rPr lang="en-GB" sz="3600" kern="1200" dirty="0">
              <a:solidFill>
                <a:srgbClr val="FFFF00"/>
              </a:solidFill>
            </a:rPr>
            <a:t>power and influence</a:t>
          </a:r>
          <a:r>
            <a:rPr lang="en-GB" sz="3600" kern="1200" dirty="0"/>
            <a:t>. </a:t>
          </a:r>
        </a:p>
      </dsp:txBody>
      <dsp:txXfrm>
        <a:off x="69908" y="2168505"/>
        <a:ext cx="7392078" cy="1292264"/>
      </dsp:txXfrm>
    </dsp:sp>
    <dsp:sp modelId="{513AA1E5-859D-4ECF-A691-41AFC8602FCD}">
      <dsp:nvSpPr>
        <dsp:cNvPr id="0" name=""/>
        <dsp:cNvSpPr/>
      </dsp:nvSpPr>
      <dsp:spPr>
        <a:xfrm>
          <a:off x="0" y="3634357"/>
          <a:ext cx="7531894" cy="1432080"/>
        </a:xfrm>
        <a:prstGeom prst="roundRect">
          <a:avLst/>
        </a:prstGeom>
        <a:gradFill rotWithShape="0">
          <a:gsLst>
            <a:gs pos="0">
              <a:schemeClr val="accent1">
                <a:shade val="80000"/>
                <a:hueOff val="545598"/>
                <a:satOff val="-56892"/>
                <a:lumOff val="38221"/>
                <a:alphaOff val="0"/>
                <a:satMod val="103000"/>
                <a:lumMod val="102000"/>
                <a:tint val="94000"/>
              </a:schemeClr>
            </a:gs>
            <a:gs pos="50000">
              <a:schemeClr val="accent1">
                <a:shade val="80000"/>
                <a:hueOff val="545598"/>
                <a:satOff val="-56892"/>
                <a:lumOff val="38221"/>
                <a:alphaOff val="0"/>
                <a:satMod val="110000"/>
                <a:lumMod val="100000"/>
                <a:shade val="100000"/>
              </a:schemeClr>
            </a:gs>
            <a:gs pos="100000">
              <a:schemeClr val="accent1">
                <a:shade val="80000"/>
                <a:hueOff val="545598"/>
                <a:satOff val="-56892"/>
                <a:lumOff val="3822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dirty="0"/>
            <a:t>You don’t come into God’s kingdom by your </a:t>
          </a:r>
          <a:r>
            <a:rPr lang="en-GB" sz="3600" kern="1200" dirty="0">
              <a:solidFill>
                <a:srgbClr val="FFFF00"/>
              </a:solidFill>
            </a:rPr>
            <a:t>birthright</a:t>
          </a:r>
          <a:r>
            <a:rPr lang="en-GB" sz="3600" kern="1200" dirty="0"/>
            <a:t>. </a:t>
          </a:r>
        </a:p>
      </dsp:txBody>
      <dsp:txXfrm>
        <a:off x="69908" y="3704265"/>
        <a:ext cx="7392078" cy="129226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ce073416b6_0_16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2ce073416b6_0_16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ce073416b6_0_16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ce073416b6_0_16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f80a23d01d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f80a23d01d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f80a23d01d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f80a23d01d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1f80a23d01d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1f80a23d01d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f80a23d01d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f80a23d01d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f80a23d01d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1f80a23d01d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f80a23d01d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f80a23d01d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f80a23d01d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f80a23d01d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f80a23d01d_0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f80a23d01d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f80a23d01d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f80a23d01d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f80a23d01d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f80a23d01d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f80a23d01d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f80a23d01d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f80a23d01d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f80a23d01d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f80a23d01d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f80a23d01d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f80a23d01d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f80a23d01d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f80a23d01d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f80a23d01d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9803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f80a23d01d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1f80a23d01d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f80a23d01d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f80a23d01d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f80a23d01d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f80a23d01d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1f80a23d01d_0_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1f80a23d01d_0_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f80a23d01d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f80a23d01d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1f80a23d01d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1f80a23d01d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b="1"/>
              <a:t>Reference not provided but is it  Galatians 5:13? Please check</a:t>
            </a:r>
            <a:endParaRPr sz="1300" b="1"/>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1f80a23d01d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1f80a23d01d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1f80a23d01d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1f80a23d01d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f80a23d01d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f80a23d01d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f80a23d01d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f80a23d01d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47872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1f80a23d01d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1f80a23d01d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f80a23d01d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f80a23d01d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69451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f80a23d01d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1f80a23d01d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f80a23d01d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f80a23d01d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f80a23d01d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f80a23d01d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15134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f80a23d01d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1f80a23d01d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f80a23d01d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f80a23d01d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8416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1f80a23d01d_0_3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1f80a23d01d_0_3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1f80a23d01d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1f80a23d01d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f80a23d01d_0_3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f80a23d01d_0_3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f80a23d01d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f80a23d01d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31276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1f80a23d01d_0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1f80a23d01d_0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f80a23d01d_0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1f80a23d01d_0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f80a23d01d_0_3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1f80a23d01d_0_3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f80a23d01d_0_3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f80a23d01d_0_3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1f80a23d01d_0_3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1f80a23d01d_0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f80a23d01d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f80a23d01d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29377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1f80a23d01d_0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1f80a23d01d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1f80a23d01d_0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0" name="Google Shape;430;g1f80a23d01d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f80a23d01d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1f80a23d01d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f80a23d01d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f80a23d01d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81298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1f80a23d01d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1f80a23d01d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f80a23d01d_0_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1f80a23d01d_0_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1f80a23d01d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1f80a23d01d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1f80a23d01d_0_4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1f80a23d01d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1f80a23d01d_0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1f80a23d01d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1f80a23d01d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0" name="Google Shape;480;g1f80a23d01d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1f80a23d01d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1f80a23d01d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1f80a23d01d_0_4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1f80a23d01d_0_4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f80a23d01d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1f80a23d01d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1f80a23d01d_0_4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1f80a23d01d_0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1f80a23d01d_0_4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1f80a23d01d_0_4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1f80a23d01d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1f80a23d01d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1f80a23d01d_0_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5" name="Google Shape;525;g1f80a23d01d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f80a23d01d_0_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1f80a23d01d_0_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01694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1f80a23d01d_0_4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1f80a23d01d_0_4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1f80a23d01d_0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1f80a23d01d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1f80a23d01d_0_4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1f80a23d01d_0_4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sp>
        <p:nvSpPr>
          <p:cNvPr id="15" name="Google Shape;15;p3"/>
          <p:cNvSpPr txBox="1">
            <a:spLocks noGrp="1"/>
          </p:cNvSpPr>
          <p:nvPr>
            <p:ph type="title"/>
          </p:nvPr>
        </p:nvSpPr>
        <p:spPr>
          <a:xfrm>
            <a:off x="3860200" y="2640513"/>
            <a:ext cx="4568700" cy="841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5000"/>
              <a:buNone/>
              <a:defRPr sz="5000"/>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
        <p:nvSpPr>
          <p:cNvPr id="16" name="Google Shape;16;p3"/>
          <p:cNvSpPr txBox="1">
            <a:spLocks noGrp="1"/>
          </p:cNvSpPr>
          <p:nvPr>
            <p:ph type="title" idx="2" hasCustomPrompt="1"/>
          </p:nvPr>
        </p:nvSpPr>
        <p:spPr>
          <a:xfrm>
            <a:off x="3860200" y="1661188"/>
            <a:ext cx="1431900" cy="9075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5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7" name="Google Shape;17;p3"/>
          <p:cNvSpPr>
            <a:spLocks noGrp="1"/>
          </p:cNvSpPr>
          <p:nvPr>
            <p:ph type="pic" idx="3"/>
          </p:nvPr>
        </p:nvSpPr>
        <p:spPr>
          <a:xfrm>
            <a:off x="715100" y="1054500"/>
            <a:ext cx="3034500" cy="3034500"/>
          </a:xfrm>
          <a:prstGeom prst="ellipse">
            <a:avLst/>
          </a:prstGeom>
          <a:noFill/>
          <a:ln>
            <a:noFill/>
          </a:ln>
        </p:spPr>
      </p:sp>
      <p:grpSp>
        <p:nvGrpSpPr>
          <p:cNvPr id="18" name="Google Shape;18;p3"/>
          <p:cNvGrpSpPr/>
          <p:nvPr/>
        </p:nvGrpSpPr>
        <p:grpSpPr>
          <a:xfrm>
            <a:off x="-624202" y="-491753"/>
            <a:ext cx="6362352" cy="5788804"/>
            <a:chOff x="-624202" y="-491753"/>
            <a:chExt cx="6362352" cy="5788804"/>
          </a:xfrm>
        </p:grpSpPr>
        <p:pic>
          <p:nvPicPr>
            <p:cNvPr id="19" name="Google Shape;19;p3"/>
            <p:cNvPicPr preferRelativeResize="0"/>
            <p:nvPr/>
          </p:nvPicPr>
          <p:blipFill>
            <a:blip r:embed="rId3">
              <a:alphaModFix amt="50000"/>
            </a:blip>
            <a:stretch>
              <a:fillRect/>
            </a:stretch>
          </p:blipFill>
          <p:spPr>
            <a:xfrm rot="-5400000">
              <a:off x="3966162" y="-793715"/>
              <a:ext cx="1470026" cy="2073949"/>
            </a:xfrm>
            <a:prstGeom prst="rect">
              <a:avLst/>
            </a:prstGeom>
            <a:noFill/>
            <a:ln>
              <a:noFill/>
            </a:ln>
          </p:spPr>
        </p:pic>
        <p:pic>
          <p:nvPicPr>
            <p:cNvPr id="20" name="Google Shape;20;p3"/>
            <p:cNvPicPr preferRelativeResize="0"/>
            <p:nvPr/>
          </p:nvPicPr>
          <p:blipFill>
            <a:blip r:embed="rId4">
              <a:alphaModFix amt="50000"/>
            </a:blip>
            <a:stretch>
              <a:fillRect/>
            </a:stretch>
          </p:blipFill>
          <p:spPr>
            <a:xfrm rot="-5400000" flipH="1">
              <a:off x="-612878" y="3758350"/>
              <a:ext cx="1527377" cy="1550024"/>
            </a:xfrm>
            <a:prstGeom prst="rect">
              <a:avLst/>
            </a:prstGeom>
            <a:noFill/>
            <a:ln>
              <a:noFill/>
            </a:ln>
          </p:spPr>
        </p:pic>
      </p:grpSp>
    </p:spTree>
    <p:extLst>
      <p:ext uri="{BB962C8B-B14F-4D97-AF65-F5344CB8AC3E}">
        <p14:creationId xmlns:p14="http://schemas.microsoft.com/office/powerpoint/2010/main" val="3336396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pic>
        <p:nvPicPr>
          <p:cNvPr id="22" name="Google Shape;22;p4"/>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23" name="Google Shape;23;p4"/>
          <p:cNvGrpSpPr/>
          <p:nvPr/>
        </p:nvGrpSpPr>
        <p:grpSpPr>
          <a:xfrm>
            <a:off x="-966952" y="459327"/>
            <a:ext cx="10860990" cy="5449124"/>
            <a:chOff x="-966952" y="459327"/>
            <a:chExt cx="10860990" cy="5449124"/>
          </a:xfrm>
        </p:grpSpPr>
        <p:pic>
          <p:nvPicPr>
            <p:cNvPr id="24" name="Google Shape;24;p4"/>
            <p:cNvPicPr preferRelativeResize="0"/>
            <p:nvPr/>
          </p:nvPicPr>
          <p:blipFill>
            <a:blip r:embed="rId3">
              <a:alphaModFix amt="50000"/>
            </a:blip>
            <a:stretch>
              <a:fillRect/>
            </a:stretch>
          </p:blipFill>
          <p:spPr>
            <a:xfrm>
              <a:off x="-966952" y="459327"/>
              <a:ext cx="1561575" cy="1550025"/>
            </a:xfrm>
            <a:prstGeom prst="rect">
              <a:avLst/>
            </a:prstGeom>
            <a:noFill/>
            <a:ln>
              <a:noFill/>
            </a:ln>
          </p:spPr>
        </p:pic>
        <p:pic>
          <p:nvPicPr>
            <p:cNvPr id="25" name="Google Shape;25;p4"/>
            <p:cNvPicPr preferRelativeResize="0"/>
            <p:nvPr/>
          </p:nvPicPr>
          <p:blipFill>
            <a:blip r:embed="rId4">
              <a:alphaModFix amt="50000"/>
            </a:blip>
            <a:stretch>
              <a:fillRect/>
            </a:stretch>
          </p:blipFill>
          <p:spPr>
            <a:xfrm rot="-5400000" flipH="1">
              <a:off x="1967097" y="4369750"/>
              <a:ext cx="1527377" cy="1550024"/>
            </a:xfrm>
            <a:prstGeom prst="rect">
              <a:avLst/>
            </a:prstGeom>
            <a:noFill/>
            <a:ln>
              <a:noFill/>
            </a:ln>
          </p:spPr>
        </p:pic>
        <p:pic>
          <p:nvPicPr>
            <p:cNvPr id="26" name="Google Shape;26;p4"/>
            <p:cNvPicPr preferRelativeResize="0"/>
            <p:nvPr/>
          </p:nvPicPr>
          <p:blipFill>
            <a:blip r:embed="rId5">
              <a:alphaModFix amt="50000"/>
            </a:blip>
            <a:stretch>
              <a:fillRect/>
            </a:stretch>
          </p:blipFill>
          <p:spPr>
            <a:xfrm>
              <a:off x="8424012" y="3331523"/>
              <a:ext cx="1470026" cy="2073949"/>
            </a:xfrm>
            <a:prstGeom prst="rect">
              <a:avLst/>
            </a:prstGeom>
            <a:noFill/>
            <a:ln>
              <a:noFill/>
            </a:ln>
          </p:spPr>
        </p:pic>
      </p:grpSp>
      <p:sp>
        <p:nvSpPr>
          <p:cNvPr id="27" name="Google Shape;27;p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28" name="Google Shape;28;p4"/>
          <p:cNvSpPr txBox="1">
            <a:spLocks noGrp="1"/>
          </p:cNvSpPr>
          <p:nvPr>
            <p:ph type="body" idx="1"/>
          </p:nvPr>
        </p:nvSpPr>
        <p:spPr>
          <a:xfrm>
            <a:off x="720000" y="1152475"/>
            <a:ext cx="7704000" cy="3504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04800" rtl="0">
              <a:lnSpc>
                <a:spcPct val="100000"/>
              </a:lnSpc>
              <a:spcBef>
                <a:spcPts val="0"/>
              </a:spcBef>
              <a:spcAft>
                <a:spcPts val="0"/>
              </a:spcAft>
              <a:buSzPts val="1200"/>
              <a:buChar char="○"/>
              <a:defRPr/>
            </a:lvl2pPr>
            <a:lvl3pPr marL="1371600" lvl="2" indent="-304800" rtl="0">
              <a:lnSpc>
                <a:spcPct val="100000"/>
              </a:lnSpc>
              <a:spcBef>
                <a:spcPts val="0"/>
              </a:spcBef>
              <a:spcAft>
                <a:spcPts val="0"/>
              </a:spcAft>
              <a:buSzPts val="1200"/>
              <a:buChar char="■"/>
              <a:defRPr/>
            </a:lvl3pPr>
            <a:lvl4pPr marL="1828800" lvl="3" indent="-304800" rtl="0">
              <a:lnSpc>
                <a:spcPct val="100000"/>
              </a:lnSpc>
              <a:spcBef>
                <a:spcPts val="0"/>
              </a:spcBef>
              <a:spcAft>
                <a:spcPts val="0"/>
              </a:spcAft>
              <a:buSzPts val="1200"/>
              <a:buChar char="●"/>
              <a:defRPr/>
            </a:lvl4pPr>
            <a:lvl5pPr marL="2286000" lvl="4" indent="-304800" rtl="0">
              <a:lnSpc>
                <a:spcPct val="100000"/>
              </a:lnSpc>
              <a:spcBef>
                <a:spcPts val="0"/>
              </a:spcBef>
              <a:spcAft>
                <a:spcPts val="0"/>
              </a:spcAft>
              <a:buSzPts val="1200"/>
              <a:buChar char="○"/>
              <a:defRPr/>
            </a:lvl5pPr>
            <a:lvl6pPr marL="2743200" lvl="5" indent="-304800" rtl="0">
              <a:lnSpc>
                <a:spcPct val="100000"/>
              </a:lnSpc>
              <a:spcBef>
                <a:spcPts val="0"/>
              </a:spcBef>
              <a:spcAft>
                <a:spcPts val="0"/>
              </a:spcAft>
              <a:buSzPts val="1200"/>
              <a:buChar char="■"/>
              <a:defRPr/>
            </a:lvl6pPr>
            <a:lvl7pPr marL="3200400" lvl="6" indent="-304800" rtl="0">
              <a:lnSpc>
                <a:spcPct val="100000"/>
              </a:lnSpc>
              <a:spcBef>
                <a:spcPts val="0"/>
              </a:spcBef>
              <a:spcAft>
                <a:spcPts val="0"/>
              </a:spcAft>
              <a:buSzPts val="1200"/>
              <a:buChar char="●"/>
              <a:defRPr/>
            </a:lvl7pPr>
            <a:lvl8pPr marL="3657600" lvl="7" indent="-304800" rtl="0">
              <a:lnSpc>
                <a:spcPct val="100000"/>
              </a:lnSpc>
              <a:spcBef>
                <a:spcPts val="0"/>
              </a:spcBef>
              <a:spcAft>
                <a:spcPts val="0"/>
              </a:spcAft>
              <a:buSzPts val="1200"/>
              <a:buChar char="○"/>
              <a:defRPr/>
            </a:lvl8pPr>
            <a:lvl9pPr marL="4114800" lvl="8" indent="-304800" rtl="0">
              <a:lnSpc>
                <a:spcPct val="100000"/>
              </a:lnSpc>
              <a:spcBef>
                <a:spcPts val="0"/>
              </a:spcBef>
              <a:spcAft>
                <a:spcPts val="0"/>
              </a:spcAft>
              <a:buSzPts val="1200"/>
              <a:buChar char="■"/>
              <a:defRPr/>
            </a:lvl9pPr>
          </a:lstStyle>
          <a:p>
            <a:endParaRPr/>
          </a:p>
        </p:txBody>
      </p:sp>
    </p:spTree>
    <p:extLst>
      <p:ext uri="{BB962C8B-B14F-4D97-AF65-F5344CB8AC3E}">
        <p14:creationId xmlns:p14="http://schemas.microsoft.com/office/powerpoint/2010/main" val="1442876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9"/>
        <p:cNvGrpSpPr/>
        <p:nvPr/>
      </p:nvGrpSpPr>
      <p:grpSpPr>
        <a:xfrm>
          <a:off x="0" y="0"/>
          <a:ext cx="0" cy="0"/>
          <a:chOff x="0" y="0"/>
          <a:chExt cx="0" cy="0"/>
        </a:xfrm>
      </p:grpSpPr>
      <p:pic>
        <p:nvPicPr>
          <p:cNvPr id="30" name="Google Shape;30;p5"/>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31" name="Google Shape;31;p5"/>
          <p:cNvGrpSpPr/>
          <p:nvPr/>
        </p:nvGrpSpPr>
        <p:grpSpPr>
          <a:xfrm>
            <a:off x="-812278" y="1552022"/>
            <a:ext cx="11315128" cy="4606503"/>
            <a:chOff x="-812278" y="1552022"/>
            <a:chExt cx="11315128" cy="4606503"/>
          </a:xfrm>
        </p:grpSpPr>
        <p:pic>
          <p:nvPicPr>
            <p:cNvPr id="32" name="Google Shape;32;p5"/>
            <p:cNvPicPr preferRelativeResize="0"/>
            <p:nvPr/>
          </p:nvPicPr>
          <p:blipFill>
            <a:blip r:embed="rId3">
              <a:alphaModFix amt="50000"/>
            </a:blip>
            <a:stretch>
              <a:fillRect/>
            </a:stretch>
          </p:blipFill>
          <p:spPr>
            <a:xfrm>
              <a:off x="6016511" y="4608500"/>
              <a:ext cx="1561575" cy="1550025"/>
            </a:xfrm>
            <a:prstGeom prst="rect">
              <a:avLst/>
            </a:prstGeom>
            <a:noFill/>
            <a:ln>
              <a:noFill/>
            </a:ln>
          </p:spPr>
        </p:pic>
        <p:pic>
          <p:nvPicPr>
            <p:cNvPr id="33" name="Google Shape;33;p5"/>
            <p:cNvPicPr preferRelativeResize="0"/>
            <p:nvPr/>
          </p:nvPicPr>
          <p:blipFill>
            <a:blip r:embed="rId4">
              <a:alphaModFix amt="50000"/>
            </a:blip>
            <a:stretch>
              <a:fillRect/>
            </a:stretch>
          </p:blipFill>
          <p:spPr>
            <a:xfrm flipH="1">
              <a:off x="-812278" y="1917950"/>
              <a:ext cx="1527377" cy="1550024"/>
            </a:xfrm>
            <a:prstGeom prst="rect">
              <a:avLst/>
            </a:prstGeom>
            <a:noFill/>
            <a:ln>
              <a:noFill/>
            </a:ln>
          </p:spPr>
        </p:pic>
        <p:pic>
          <p:nvPicPr>
            <p:cNvPr id="34" name="Google Shape;34;p5"/>
            <p:cNvPicPr preferRelativeResize="0"/>
            <p:nvPr/>
          </p:nvPicPr>
          <p:blipFill>
            <a:blip r:embed="rId5">
              <a:alphaModFix amt="50000"/>
            </a:blip>
            <a:stretch>
              <a:fillRect/>
            </a:stretch>
          </p:blipFill>
          <p:spPr>
            <a:xfrm rot="-5400000">
              <a:off x="8730862" y="1250060"/>
              <a:ext cx="1470026" cy="2073949"/>
            </a:xfrm>
            <a:prstGeom prst="rect">
              <a:avLst/>
            </a:prstGeom>
            <a:noFill/>
            <a:ln>
              <a:noFill/>
            </a:ln>
          </p:spPr>
        </p:pic>
      </p:grpSp>
      <p:sp>
        <p:nvSpPr>
          <p:cNvPr id="35" name="Google Shape;35;p5"/>
          <p:cNvSpPr txBox="1">
            <a:spLocks noGrp="1"/>
          </p:cNvSpPr>
          <p:nvPr>
            <p:ph type="subTitle" idx="1"/>
          </p:nvPr>
        </p:nvSpPr>
        <p:spPr>
          <a:xfrm>
            <a:off x="1290775" y="1970725"/>
            <a:ext cx="2907600" cy="492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36" name="Google Shape;36;p5"/>
          <p:cNvSpPr txBox="1">
            <a:spLocks noGrp="1"/>
          </p:cNvSpPr>
          <p:nvPr>
            <p:ph type="subTitle" idx="2"/>
          </p:nvPr>
        </p:nvSpPr>
        <p:spPr>
          <a:xfrm>
            <a:off x="4945650" y="1970725"/>
            <a:ext cx="2907600" cy="492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37" name="Google Shape;37;p5"/>
          <p:cNvSpPr txBox="1">
            <a:spLocks noGrp="1"/>
          </p:cNvSpPr>
          <p:nvPr>
            <p:ph type="subTitle" idx="3"/>
          </p:nvPr>
        </p:nvSpPr>
        <p:spPr>
          <a:xfrm>
            <a:off x="1290775" y="2391000"/>
            <a:ext cx="2907600" cy="181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 name="Google Shape;38;p5"/>
          <p:cNvSpPr txBox="1">
            <a:spLocks noGrp="1"/>
          </p:cNvSpPr>
          <p:nvPr>
            <p:ph type="subTitle" idx="4"/>
          </p:nvPr>
        </p:nvSpPr>
        <p:spPr>
          <a:xfrm>
            <a:off x="4945650" y="2391000"/>
            <a:ext cx="2907600" cy="181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9" name="Google Shape;39;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2389302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
        <p:cNvGrpSpPr/>
        <p:nvPr/>
      </p:nvGrpSpPr>
      <p:grpSpPr>
        <a:xfrm>
          <a:off x="0" y="0"/>
          <a:ext cx="0" cy="0"/>
          <a:chOff x="0" y="0"/>
          <a:chExt cx="0" cy="0"/>
        </a:xfrm>
      </p:grpSpPr>
      <p:pic>
        <p:nvPicPr>
          <p:cNvPr id="41" name="Google Shape;41;p6"/>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grpSp>
        <p:nvGrpSpPr>
          <p:cNvPr id="42" name="Google Shape;42;p6"/>
          <p:cNvGrpSpPr/>
          <p:nvPr/>
        </p:nvGrpSpPr>
        <p:grpSpPr>
          <a:xfrm>
            <a:off x="-1358862" y="445025"/>
            <a:ext cx="11392811" cy="5811950"/>
            <a:chOff x="-1358862" y="445025"/>
            <a:chExt cx="11392811" cy="5811950"/>
          </a:xfrm>
        </p:grpSpPr>
        <p:pic>
          <p:nvPicPr>
            <p:cNvPr id="43" name="Google Shape;43;p6"/>
            <p:cNvPicPr preferRelativeResize="0"/>
            <p:nvPr/>
          </p:nvPicPr>
          <p:blipFill>
            <a:blip r:embed="rId3">
              <a:alphaModFix amt="50000"/>
            </a:blip>
            <a:stretch>
              <a:fillRect/>
            </a:stretch>
          </p:blipFill>
          <p:spPr>
            <a:xfrm>
              <a:off x="6716498" y="4706950"/>
              <a:ext cx="1561575" cy="1550025"/>
            </a:xfrm>
            <a:prstGeom prst="rect">
              <a:avLst/>
            </a:prstGeom>
            <a:noFill/>
            <a:ln>
              <a:noFill/>
            </a:ln>
          </p:spPr>
        </p:pic>
        <p:pic>
          <p:nvPicPr>
            <p:cNvPr id="44" name="Google Shape;44;p6"/>
            <p:cNvPicPr preferRelativeResize="0"/>
            <p:nvPr/>
          </p:nvPicPr>
          <p:blipFill>
            <a:blip r:embed="rId4">
              <a:alphaModFix amt="50000"/>
            </a:blip>
            <a:stretch>
              <a:fillRect/>
            </a:stretch>
          </p:blipFill>
          <p:spPr>
            <a:xfrm flipH="1">
              <a:off x="8506572" y="445025"/>
              <a:ext cx="1527377" cy="1550024"/>
            </a:xfrm>
            <a:prstGeom prst="rect">
              <a:avLst/>
            </a:prstGeom>
            <a:noFill/>
            <a:ln>
              <a:noFill/>
            </a:ln>
          </p:spPr>
        </p:pic>
        <p:pic>
          <p:nvPicPr>
            <p:cNvPr id="45" name="Google Shape;45;p6"/>
            <p:cNvPicPr preferRelativeResize="0"/>
            <p:nvPr/>
          </p:nvPicPr>
          <p:blipFill>
            <a:blip r:embed="rId5">
              <a:alphaModFix amt="50000"/>
            </a:blip>
            <a:stretch>
              <a:fillRect/>
            </a:stretch>
          </p:blipFill>
          <p:spPr>
            <a:xfrm rot="-5400000">
              <a:off x="-1056900" y="2496710"/>
              <a:ext cx="1470026" cy="2073949"/>
            </a:xfrm>
            <a:prstGeom prst="rect">
              <a:avLst/>
            </a:prstGeom>
            <a:noFill/>
            <a:ln>
              <a:noFill/>
            </a:ln>
          </p:spPr>
        </p:pic>
      </p:grpSp>
      <p:sp>
        <p:nvSpPr>
          <p:cNvPr id="46" name="Google Shape;46;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1776719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7"/>
        <p:cNvGrpSpPr/>
        <p:nvPr/>
      </p:nvGrpSpPr>
      <p:grpSpPr>
        <a:xfrm>
          <a:off x="0" y="0"/>
          <a:ext cx="0" cy="0"/>
          <a:chOff x="0" y="0"/>
          <a:chExt cx="0" cy="0"/>
        </a:xfrm>
      </p:grpSpPr>
      <p:pic>
        <p:nvPicPr>
          <p:cNvPr id="48" name="Google Shape;48;p7"/>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49" name="Google Shape;49;p7"/>
          <p:cNvGrpSpPr/>
          <p:nvPr/>
        </p:nvGrpSpPr>
        <p:grpSpPr>
          <a:xfrm>
            <a:off x="307348" y="-1015025"/>
            <a:ext cx="9082202" cy="7208525"/>
            <a:chOff x="307348" y="-1015025"/>
            <a:chExt cx="9082202" cy="7208525"/>
          </a:xfrm>
        </p:grpSpPr>
        <p:pic>
          <p:nvPicPr>
            <p:cNvPr id="50" name="Google Shape;50;p7"/>
            <p:cNvPicPr preferRelativeResize="0"/>
            <p:nvPr/>
          </p:nvPicPr>
          <p:blipFill>
            <a:blip r:embed="rId3">
              <a:alphaModFix amt="50000"/>
            </a:blip>
            <a:stretch>
              <a:fillRect/>
            </a:stretch>
          </p:blipFill>
          <p:spPr>
            <a:xfrm>
              <a:off x="307348" y="4643475"/>
              <a:ext cx="1561575" cy="1550025"/>
            </a:xfrm>
            <a:prstGeom prst="rect">
              <a:avLst/>
            </a:prstGeom>
            <a:noFill/>
            <a:ln>
              <a:noFill/>
            </a:ln>
          </p:spPr>
        </p:pic>
        <p:pic>
          <p:nvPicPr>
            <p:cNvPr id="51" name="Google Shape;51;p7"/>
            <p:cNvPicPr preferRelativeResize="0"/>
            <p:nvPr/>
          </p:nvPicPr>
          <p:blipFill>
            <a:blip r:embed="rId4">
              <a:alphaModFix amt="50000"/>
            </a:blip>
            <a:stretch>
              <a:fillRect/>
            </a:stretch>
          </p:blipFill>
          <p:spPr>
            <a:xfrm flipH="1">
              <a:off x="3808309" y="-1015025"/>
              <a:ext cx="1527377" cy="1550024"/>
            </a:xfrm>
            <a:prstGeom prst="rect">
              <a:avLst/>
            </a:prstGeom>
            <a:noFill/>
            <a:ln>
              <a:noFill/>
            </a:ln>
          </p:spPr>
        </p:pic>
        <p:pic>
          <p:nvPicPr>
            <p:cNvPr id="52" name="Google Shape;52;p7"/>
            <p:cNvPicPr preferRelativeResize="0"/>
            <p:nvPr/>
          </p:nvPicPr>
          <p:blipFill>
            <a:blip r:embed="rId5">
              <a:alphaModFix amt="50000"/>
            </a:blip>
            <a:stretch>
              <a:fillRect/>
            </a:stretch>
          </p:blipFill>
          <p:spPr>
            <a:xfrm rot="5400000">
              <a:off x="7617562" y="3993960"/>
              <a:ext cx="1470026" cy="2073949"/>
            </a:xfrm>
            <a:prstGeom prst="rect">
              <a:avLst/>
            </a:prstGeom>
            <a:noFill/>
            <a:ln>
              <a:noFill/>
            </a:ln>
          </p:spPr>
        </p:pic>
      </p:grpSp>
      <p:sp>
        <p:nvSpPr>
          <p:cNvPr id="53" name="Google Shape;53;p7"/>
          <p:cNvSpPr txBox="1">
            <a:spLocks noGrp="1"/>
          </p:cNvSpPr>
          <p:nvPr>
            <p:ph type="title"/>
          </p:nvPr>
        </p:nvSpPr>
        <p:spPr>
          <a:xfrm>
            <a:off x="720000" y="628438"/>
            <a:ext cx="4458900" cy="572700"/>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54" name="Google Shape;54;p7"/>
          <p:cNvSpPr txBox="1">
            <a:spLocks noGrp="1"/>
          </p:cNvSpPr>
          <p:nvPr>
            <p:ph type="body" idx="1"/>
          </p:nvPr>
        </p:nvSpPr>
        <p:spPr>
          <a:xfrm>
            <a:off x="720000" y="1360563"/>
            <a:ext cx="4458900" cy="3154500"/>
          </a:xfrm>
          <a:prstGeom prst="rect">
            <a:avLst/>
          </a:prstGeom>
        </p:spPr>
        <p:txBody>
          <a:bodyPr spcFirstLastPara="1" wrap="square" lIns="91425" tIns="91425" rIns="91425" bIns="91425" anchor="t" anchorCtr="0">
            <a:noAutofit/>
          </a:bodyPr>
          <a:lstStyle>
            <a:lvl1pPr marL="457200" lvl="0" indent="-304800" algn="l" rtl="0">
              <a:lnSpc>
                <a:spcPct val="100000"/>
              </a:lnSpc>
              <a:spcBef>
                <a:spcPts val="0"/>
              </a:spcBef>
              <a:spcAft>
                <a:spcPts val="0"/>
              </a:spcAft>
              <a:buSzPts val="1200"/>
              <a:buFont typeface="Nunito Light"/>
              <a:buChar char="●"/>
              <a:defRPr/>
            </a:lvl1pPr>
            <a:lvl2pPr marL="914400" lvl="1" indent="-304800" rtl="0">
              <a:lnSpc>
                <a:spcPct val="100000"/>
              </a:lnSpc>
              <a:spcBef>
                <a:spcPts val="0"/>
              </a:spcBef>
              <a:spcAft>
                <a:spcPts val="0"/>
              </a:spcAft>
              <a:buSzPts val="1200"/>
              <a:buFont typeface="Nunito Light"/>
              <a:buChar char="○"/>
              <a:defRPr/>
            </a:lvl2pPr>
            <a:lvl3pPr marL="1371600" lvl="2" indent="-304800" rtl="0">
              <a:lnSpc>
                <a:spcPct val="100000"/>
              </a:lnSpc>
              <a:spcBef>
                <a:spcPts val="0"/>
              </a:spcBef>
              <a:spcAft>
                <a:spcPts val="0"/>
              </a:spcAft>
              <a:buSzPts val="1200"/>
              <a:buFont typeface="Nunito Light"/>
              <a:buChar char="■"/>
              <a:defRPr/>
            </a:lvl3pPr>
            <a:lvl4pPr marL="1828800" lvl="3" indent="-304800" rtl="0">
              <a:lnSpc>
                <a:spcPct val="100000"/>
              </a:lnSpc>
              <a:spcBef>
                <a:spcPts val="0"/>
              </a:spcBef>
              <a:spcAft>
                <a:spcPts val="0"/>
              </a:spcAft>
              <a:buSzPts val="1200"/>
              <a:buFont typeface="Nunito Light"/>
              <a:buChar char="●"/>
              <a:defRPr/>
            </a:lvl4pPr>
            <a:lvl5pPr marL="2286000" lvl="4" indent="-304800" rtl="0">
              <a:lnSpc>
                <a:spcPct val="100000"/>
              </a:lnSpc>
              <a:spcBef>
                <a:spcPts val="0"/>
              </a:spcBef>
              <a:spcAft>
                <a:spcPts val="0"/>
              </a:spcAft>
              <a:buSzPts val="1200"/>
              <a:buFont typeface="Nunito Light"/>
              <a:buChar char="○"/>
              <a:defRPr/>
            </a:lvl5pPr>
            <a:lvl6pPr marL="2743200" lvl="5" indent="-304800" rtl="0">
              <a:lnSpc>
                <a:spcPct val="100000"/>
              </a:lnSpc>
              <a:spcBef>
                <a:spcPts val="0"/>
              </a:spcBef>
              <a:spcAft>
                <a:spcPts val="0"/>
              </a:spcAft>
              <a:buSzPts val="1200"/>
              <a:buFont typeface="Nunito Light"/>
              <a:buChar char="■"/>
              <a:defRPr/>
            </a:lvl6pPr>
            <a:lvl7pPr marL="3200400" lvl="6" indent="-304800" rtl="0">
              <a:lnSpc>
                <a:spcPct val="100000"/>
              </a:lnSpc>
              <a:spcBef>
                <a:spcPts val="0"/>
              </a:spcBef>
              <a:spcAft>
                <a:spcPts val="0"/>
              </a:spcAft>
              <a:buSzPts val="1200"/>
              <a:buFont typeface="Nunito Light"/>
              <a:buChar char="●"/>
              <a:defRPr/>
            </a:lvl7pPr>
            <a:lvl8pPr marL="3657600" lvl="7" indent="-304800" rtl="0">
              <a:lnSpc>
                <a:spcPct val="100000"/>
              </a:lnSpc>
              <a:spcBef>
                <a:spcPts val="0"/>
              </a:spcBef>
              <a:spcAft>
                <a:spcPts val="0"/>
              </a:spcAft>
              <a:buSzPts val="1200"/>
              <a:buFont typeface="Nunito Light"/>
              <a:buChar char="○"/>
              <a:defRPr/>
            </a:lvl8pPr>
            <a:lvl9pPr marL="4114800" lvl="8" indent="-304800" rtl="0">
              <a:lnSpc>
                <a:spcPct val="100000"/>
              </a:lnSpc>
              <a:spcBef>
                <a:spcPts val="0"/>
              </a:spcBef>
              <a:spcAft>
                <a:spcPts val="0"/>
              </a:spcAft>
              <a:buSzPts val="1200"/>
              <a:buFont typeface="Nunito Light"/>
              <a:buChar char="■"/>
              <a:defRPr/>
            </a:lvl9pPr>
          </a:lstStyle>
          <a:p>
            <a:endParaRPr/>
          </a:p>
        </p:txBody>
      </p:sp>
      <p:sp>
        <p:nvSpPr>
          <p:cNvPr id="55" name="Google Shape;55;p7"/>
          <p:cNvSpPr>
            <a:spLocks noGrp="1"/>
          </p:cNvSpPr>
          <p:nvPr>
            <p:ph type="pic" idx="2"/>
          </p:nvPr>
        </p:nvSpPr>
        <p:spPr>
          <a:xfrm>
            <a:off x="5394400" y="1054500"/>
            <a:ext cx="3034500" cy="3034500"/>
          </a:xfrm>
          <a:prstGeom prst="ellipse">
            <a:avLst/>
          </a:prstGeom>
          <a:noFill/>
          <a:ln>
            <a:noFill/>
          </a:ln>
        </p:spPr>
      </p:sp>
    </p:spTree>
    <p:extLst>
      <p:ext uri="{BB962C8B-B14F-4D97-AF65-F5344CB8AC3E}">
        <p14:creationId xmlns:p14="http://schemas.microsoft.com/office/powerpoint/2010/main" val="1165161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6"/>
        <p:cNvGrpSpPr/>
        <p:nvPr/>
      </p:nvGrpSpPr>
      <p:grpSpPr>
        <a:xfrm>
          <a:off x="0" y="0"/>
          <a:ext cx="0" cy="0"/>
          <a:chOff x="0" y="0"/>
          <a:chExt cx="0" cy="0"/>
        </a:xfrm>
      </p:grpSpPr>
      <p:pic>
        <p:nvPicPr>
          <p:cNvPr id="57" name="Google Shape;57;p8"/>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58" name="Google Shape;58;p8"/>
          <p:cNvGrpSpPr/>
          <p:nvPr/>
        </p:nvGrpSpPr>
        <p:grpSpPr>
          <a:xfrm>
            <a:off x="5342701" y="535000"/>
            <a:ext cx="4380585" cy="5273160"/>
            <a:chOff x="5342701" y="535000"/>
            <a:chExt cx="4380585" cy="5273160"/>
          </a:xfrm>
        </p:grpSpPr>
        <p:pic>
          <p:nvPicPr>
            <p:cNvPr id="59" name="Google Shape;59;p8"/>
            <p:cNvPicPr preferRelativeResize="0"/>
            <p:nvPr/>
          </p:nvPicPr>
          <p:blipFill>
            <a:blip r:embed="rId3">
              <a:alphaModFix amt="50000"/>
            </a:blip>
            <a:stretch>
              <a:fillRect/>
            </a:stretch>
          </p:blipFill>
          <p:spPr>
            <a:xfrm>
              <a:off x="8161711" y="535000"/>
              <a:ext cx="1561575" cy="1550025"/>
            </a:xfrm>
            <a:prstGeom prst="rect">
              <a:avLst/>
            </a:prstGeom>
            <a:noFill/>
            <a:ln>
              <a:noFill/>
            </a:ln>
          </p:spPr>
        </p:pic>
        <p:pic>
          <p:nvPicPr>
            <p:cNvPr id="60" name="Google Shape;60;p8"/>
            <p:cNvPicPr preferRelativeResize="0"/>
            <p:nvPr/>
          </p:nvPicPr>
          <p:blipFill>
            <a:blip r:embed="rId4">
              <a:alphaModFix amt="50000"/>
            </a:blip>
            <a:stretch>
              <a:fillRect/>
            </a:stretch>
          </p:blipFill>
          <p:spPr>
            <a:xfrm rot="5400000">
              <a:off x="5644662" y="4036173"/>
              <a:ext cx="1470026" cy="2073949"/>
            </a:xfrm>
            <a:prstGeom prst="rect">
              <a:avLst/>
            </a:prstGeom>
            <a:noFill/>
            <a:ln>
              <a:noFill/>
            </a:ln>
          </p:spPr>
        </p:pic>
      </p:grpSp>
      <p:sp>
        <p:nvSpPr>
          <p:cNvPr id="61" name="Google Shape;61;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extLst>
      <p:ext uri="{BB962C8B-B14F-4D97-AF65-F5344CB8AC3E}">
        <p14:creationId xmlns:p14="http://schemas.microsoft.com/office/powerpoint/2010/main" val="3612103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2"/>
        <p:cNvGrpSpPr/>
        <p:nvPr/>
      </p:nvGrpSpPr>
      <p:grpSpPr>
        <a:xfrm>
          <a:off x="0" y="0"/>
          <a:ext cx="0" cy="0"/>
          <a:chOff x="0" y="0"/>
          <a:chExt cx="0" cy="0"/>
        </a:xfrm>
      </p:grpSpPr>
      <p:pic>
        <p:nvPicPr>
          <p:cNvPr id="63" name="Google Shape;63;p9"/>
          <p:cNvPicPr preferRelativeResize="0"/>
          <p:nvPr/>
        </p:nvPicPr>
        <p:blipFill>
          <a:blip r:embed="rId2">
            <a:alphaModFix amt="50000"/>
          </a:blip>
          <a:stretch>
            <a:fillRect/>
          </a:stretch>
        </p:blipFill>
        <p:spPr>
          <a:xfrm rot="10800000">
            <a:off x="-1" y="-1"/>
            <a:ext cx="9144003" cy="5143501"/>
          </a:xfrm>
          <a:prstGeom prst="rect">
            <a:avLst/>
          </a:prstGeom>
          <a:noFill/>
          <a:ln>
            <a:noFill/>
          </a:ln>
        </p:spPr>
      </p:pic>
      <p:grpSp>
        <p:nvGrpSpPr>
          <p:cNvPr id="64" name="Google Shape;64;p9"/>
          <p:cNvGrpSpPr/>
          <p:nvPr/>
        </p:nvGrpSpPr>
        <p:grpSpPr>
          <a:xfrm>
            <a:off x="-1035778" y="-609600"/>
            <a:ext cx="11538628" cy="5673853"/>
            <a:chOff x="-1035778" y="-609600"/>
            <a:chExt cx="11538628" cy="5673853"/>
          </a:xfrm>
        </p:grpSpPr>
        <p:pic>
          <p:nvPicPr>
            <p:cNvPr id="65" name="Google Shape;65;p9"/>
            <p:cNvPicPr preferRelativeResize="0"/>
            <p:nvPr/>
          </p:nvPicPr>
          <p:blipFill>
            <a:blip r:embed="rId3">
              <a:alphaModFix amt="50000"/>
            </a:blip>
            <a:stretch>
              <a:fillRect/>
            </a:stretch>
          </p:blipFill>
          <p:spPr>
            <a:xfrm rot="10800000" flipH="1">
              <a:off x="7648111" y="-609600"/>
              <a:ext cx="1561575" cy="1550025"/>
            </a:xfrm>
            <a:prstGeom prst="rect">
              <a:avLst/>
            </a:prstGeom>
            <a:noFill/>
            <a:ln>
              <a:noFill/>
            </a:ln>
          </p:spPr>
        </p:pic>
        <p:pic>
          <p:nvPicPr>
            <p:cNvPr id="66" name="Google Shape;66;p9"/>
            <p:cNvPicPr preferRelativeResize="0"/>
            <p:nvPr/>
          </p:nvPicPr>
          <p:blipFill>
            <a:blip r:embed="rId4">
              <a:alphaModFix amt="50000"/>
            </a:blip>
            <a:stretch>
              <a:fillRect/>
            </a:stretch>
          </p:blipFill>
          <p:spPr>
            <a:xfrm rot="10800000">
              <a:off x="-1035778" y="1748251"/>
              <a:ext cx="1527377" cy="1550024"/>
            </a:xfrm>
            <a:prstGeom prst="rect">
              <a:avLst/>
            </a:prstGeom>
            <a:noFill/>
            <a:ln>
              <a:noFill/>
            </a:ln>
          </p:spPr>
        </p:pic>
        <p:pic>
          <p:nvPicPr>
            <p:cNvPr id="67" name="Google Shape;67;p9"/>
            <p:cNvPicPr preferRelativeResize="0"/>
            <p:nvPr/>
          </p:nvPicPr>
          <p:blipFill>
            <a:blip r:embed="rId5">
              <a:alphaModFix amt="50000"/>
            </a:blip>
            <a:stretch>
              <a:fillRect/>
            </a:stretch>
          </p:blipFill>
          <p:spPr>
            <a:xfrm rot="-5400000" flipH="1">
              <a:off x="8730862" y="3292266"/>
              <a:ext cx="1470026" cy="2073949"/>
            </a:xfrm>
            <a:prstGeom prst="rect">
              <a:avLst/>
            </a:prstGeom>
            <a:noFill/>
            <a:ln>
              <a:noFill/>
            </a:ln>
          </p:spPr>
        </p:pic>
      </p:grpSp>
      <p:sp>
        <p:nvSpPr>
          <p:cNvPr id="68" name="Google Shape;68;p9"/>
          <p:cNvSpPr txBox="1">
            <a:spLocks noGrp="1"/>
          </p:cNvSpPr>
          <p:nvPr>
            <p:ph type="title"/>
          </p:nvPr>
        </p:nvSpPr>
        <p:spPr>
          <a:xfrm>
            <a:off x="2241425" y="1293100"/>
            <a:ext cx="4661100" cy="841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9" name="Google Shape;69;p9"/>
          <p:cNvSpPr txBox="1">
            <a:spLocks noGrp="1"/>
          </p:cNvSpPr>
          <p:nvPr>
            <p:ph type="subTitle" idx="1"/>
          </p:nvPr>
        </p:nvSpPr>
        <p:spPr>
          <a:xfrm>
            <a:off x="2241475" y="2168600"/>
            <a:ext cx="4661100" cy="1681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2593180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0"/>
        <p:cNvGrpSpPr/>
        <p:nvPr/>
      </p:nvGrpSpPr>
      <p:grpSpPr>
        <a:xfrm>
          <a:off x="0" y="0"/>
          <a:ext cx="0" cy="0"/>
          <a:chOff x="0" y="0"/>
          <a:chExt cx="0" cy="0"/>
        </a:xfrm>
      </p:grpSpPr>
      <p:sp>
        <p:nvSpPr>
          <p:cNvPr id="71" name="Google Shape;71;p10"/>
          <p:cNvSpPr>
            <a:spLocks noGrp="1"/>
          </p:cNvSpPr>
          <p:nvPr>
            <p:ph type="pic" idx="2"/>
          </p:nvPr>
        </p:nvSpPr>
        <p:spPr>
          <a:xfrm>
            <a:off x="0" y="0"/>
            <a:ext cx="9144000" cy="5143500"/>
          </a:xfrm>
          <a:prstGeom prst="rect">
            <a:avLst/>
          </a:prstGeom>
          <a:noFill/>
          <a:ln>
            <a:noFill/>
          </a:ln>
        </p:spPr>
      </p:sp>
      <p:sp>
        <p:nvSpPr>
          <p:cNvPr id="72" name="Google Shape;72;p10"/>
          <p:cNvSpPr txBox="1">
            <a:spLocks noGrp="1"/>
          </p:cNvSpPr>
          <p:nvPr>
            <p:ph type="title"/>
          </p:nvPr>
        </p:nvSpPr>
        <p:spPr>
          <a:xfrm>
            <a:off x="720000" y="3859100"/>
            <a:ext cx="7704000" cy="749400"/>
          </a:xfrm>
          <a:prstGeom prst="rect">
            <a:avLst/>
          </a:prstGeom>
          <a:solidFill>
            <a:schemeClr val="accent3"/>
          </a:solidFill>
        </p:spPr>
        <p:txBody>
          <a:bodyPr spcFirstLastPara="1" wrap="square" lIns="91425" tIns="91425" rIns="91425" bIns="91425" anchor="t" anchorCtr="0">
            <a:noAutofit/>
          </a:bodyPr>
          <a:lstStyle>
            <a:lvl1pPr lvl="0" algn="ctr" rtl="0">
              <a:spcBef>
                <a:spcPts val="0"/>
              </a:spcBef>
              <a:spcAft>
                <a:spcPts val="0"/>
              </a:spcAft>
              <a:buSzPts val="30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2442595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pic>
        <p:nvPicPr>
          <p:cNvPr id="74" name="Google Shape;74;p11"/>
          <p:cNvPicPr preferRelativeResize="0"/>
          <p:nvPr/>
        </p:nvPicPr>
        <p:blipFill>
          <a:blip r:embed="rId2">
            <a:alphaModFix amt="50000"/>
          </a:blip>
          <a:stretch>
            <a:fillRect/>
          </a:stretch>
        </p:blipFill>
        <p:spPr>
          <a:xfrm flipH="1">
            <a:off x="-1" y="-1"/>
            <a:ext cx="9144003" cy="5143501"/>
          </a:xfrm>
          <a:prstGeom prst="rect">
            <a:avLst/>
          </a:prstGeom>
          <a:noFill/>
          <a:ln>
            <a:noFill/>
          </a:ln>
        </p:spPr>
      </p:pic>
      <p:grpSp>
        <p:nvGrpSpPr>
          <p:cNvPr id="75" name="Google Shape;75;p11"/>
          <p:cNvGrpSpPr/>
          <p:nvPr/>
        </p:nvGrpSpPr>
        <p:grpSpPr>
          <a:xfrm>
            <a:off x="-899353" y="-810825"/>
            <a:ext cx="10639092" cy="5872078"/>
            <a:chOff x="-899353" y="-810825"/>
            <a:chExt cx="10639092" cy="5872078"/>
          </a:xfrm>
        </p:grpSpPr>
        <p:pic>
          <p:nvPicPr>
            <p:cNvPr id="76" name="Google Shape;76;p11"/>
            <p:cNvPicPr preferRelativeResize="0"/>
            <p:nvPr/>
          </p:nvPicPr>
          <p:blipFill>
            <a:blip r:embed="rId3">
              <a:alphaModFix amt="50000"/>
            </a:blip>
            <a:stretch>
              <a:fillRect/>
            </a:stretch>
          </p:blipFill>
          <p:spPr>
            <a:xfrm rot="10800000" flipH="1">
              <a:off x="6065086" y="-810825"/>
              <a:ext cx="1561575" cy="1550025"/>
            </a:xfrm>
            <a:prstGeom prst="rect">
              <a:avLst/>
            </a:prstGeom>
            <a:noFill/>
            <a:ln>
              <a:noFill/>
            </a:ln>
          </p:spPr>
        </p:pic>
        <p:pic>
          <p:nvPicPr>
            <p:cNvPr id="77" name="Google Shape;77;p11"/>
            <p:cNvPicPr preferRelativeResize="0"/>
            <p:nvPr/>
          </p:nvPicPr>
          <p:blipFill>
            <a:blip r:embed="rId4">
              <a:alphaModFix amt="50000"/>
            </a:blip>
            <a:stretch>
              <a:fillRect/>
            </a:stretch>
          </p:blipFill>
          <p:spPr>
            <a:xfrm rot="10800000">
              <a:off x="-899353" y="895826"/>
              <a:ext cx="1527377" cy="1550024"/>
            </a:xfrm>
            <a:prstGeom prst="rect">
              <a:avLst/>
            </a:prstGeom>
            <a:noFill/>
            <a:ln>
              <a:noFill/>
            </a:ln>
          </p:spPr>
        </p:pic>
        <p:pic>
          <p:nvPicPr>
            <p:cNvPr id="78" name="Google Shape;78;p11"/>
            <p:cNvPicPr preferRelativeResize="0"/>
            <p:nvPr/>
          </p:nvPicPr>
          <p:blipFill>
            <a:blip r:embed="rId5">
              <a:alphaModFix amt="50000"/>
            </a:blip>
            <a:stretch>
              <a:fillRect/>
            </a:stretch>
          </p:blipFill>
          <p:spPr>
            <a:xfrm rot="10800000" flipH="1">
              <a:off x="8269712" y="2987303"/>
              <a:ext cx="1470026" cy="2073949"/>
            </a:xfrm>
            <a:prstGeom prst="rect">
              <a:avLst/>
            </a:prstGeom>
            <a:noFill/>
            <a:ln>
              <a:noFill/>
            </a:ln>
          </p:spPr>
        </p:pic>
      </p:grpSp>
      <p:sp>
        <p:nvSpPr>
          <p:cNvPr id="79" name="Google Shape;79;p11"/>
          <p:cNvSpPr txBox="1">
            <a:spLocks noGrp="1"/>
          </p:cNvSpPr>
          <p:nvPr>
            <p:ph type="title" hasCustomPrompt="1"/>
          </p:nvPr>
        </p:nvSpPr>
        <p:spPr>
          <a:xfrm>
            <a:off x="1284000" y="1366338"/>
            <a:ext cx="6576000" cy="1511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96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80" name="Google Shape;80;p11"/>
          <p:cNvSpPr txBox="1">
            <a:spLocks noGrp="1"/>
          </p:cNvSpPr>
          <p:nvPr>
            <p:ph type="subTitle" idx="1"/>
          </p:nvPr>
        </p:nvSpPr>
        <p:spPr>
          <a:xfrm>
            <a:off x="1284000" y="3063763"/>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extLst>
      <p:ext uri="{BB962C8B-B14F-4D97-AF65-F5344CB8AC3E}">
        <p14:creationId xmlns:p14="http://schemas.microsoft.com/office/powerpoint/2010/main" val="4149683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1"/>
        <p:cNvGrpSpPr/>
        <p:nvPr/>
      </p:nvGrpSpPr>
      <p:grpSpPr>
        <a:xfrm>
          <a:off x="0" y="0"/>
          <a:ext cx="0" cy="0"/>
          <a:chOff x="0" y="0"/>
          <a:chExt cx="0" cy="0"/>
        </a:xfrm>
      </p:grpSpPr>
    </p:spTree>
    <p:extLst>
      <p:ext uri="{BB962C8B-B14F-4D97-AF65-F5344CB8AC3E}">
        <p14:creationId xmlns:p14="http://schemas.microsoft.com/office/powerpoint/2010/main" val="329197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2"/>
        <p:cNvGrpSpPr/>
        <p:nvPr/>
      </p:nvGrpSpPr>
      <p:grpSpPr>
        <a:xfrm>
          <a:off x="0" y="0"/>
          <a:ext cx="0" cy="0"/>
          <a:chOff x="0" y="0"/>
          <a:chExt cx="0" cy="0"/>
        </a:xfrm>
      </p:grpSpPr>
      <p:pic>
        <p:nvPicPr>
          <p:cNvPr id="83" name="Google Shape;83;p13"/>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84" name="Google Shape;84;p13"/>
          <p:cNvGrpSpPr/>
          <p:nvPr/>
        </p:nvGrpSpPr>
        <p:grpSpPr>
          <a:xfrm>
            <a:off x="-812278" y="195560"/>
            <a:ext cx="10582417" cy="5750078"/>
            <a:chOff x="-812278" y="195560"/>
            <a:chExt cx="10582417" cy="5750078"/>
          </a:xfrm>
        </p:grpSpPr>
        <p:pic>
          <p:nvPicPr>
            <p:cNvPr id="85" name="Google Shape;85;p13"/>
            <p:cNvPicPr preferRelativeResize="0"/>
            <p:nvPr/>
          </p:nvPicPr>
          <p:blipFill>
            <a:blip r:embed="rId3">
              <a:alphaModFix amt="50000"/>
            </a:blip>
            <a:stretch>
              <a:fillRect/>
            </a:stretch>
          </p:blipFill>
          <p:spPr>
            <a:xfrm>
              <a:off x="5224323" y="4395613"/>
              <a:ext cx="1561575" cy="1550025"/>
            </a:xfrm>
            <a:prstGeom prst="rect">
              <a:avLst/>
            </a:prstGeom>
            <a:noFill/>
            <a:ln>
              <a:noFill/>
            </a:ln>
          </p:spPr>
        </p:pic>
        <p:pic>
          <p:nvPicPr>
            <p:cNvPr id="86" name="Google Shape;86;p13"/>
            <p:cNvPicPr preferRelativeResize="0"/>
            <p:nvPr/>
          </p:nvPicPr>
          <p:blipFill>
            <a:blip r:embed="rId4">
              <a:alphaModFix amt="50000"/>
            </a:blip>
            <a:stretch>
              <a:fillRect/>
            </a:stretch>
          </p:blipFill>
          <p:spPr>
            <a:xfrm flipH="1">
              <a:off x="-812278" y="1556950"/>
              <a:ext cx="1527377" cy="1550024"/>
            </a:xfrm>
            <a:prstGeom prst="rect">
              <a:avLst/>
            </a:prstGeom>
            <a:noFill/>
            <a:ln>
              <a:noFill/>
            </a:ln>
          </p:spPr>
        </p:pic>
        <p:pic>
          <p:nvPicPr>
            <p:cNvPr id="87" name="Google Shape;87;p13"/>
            <p:cNvPicPr preferRelativeResize="0"/>
            <p:nvPr/>
          </p:nvPicPr>
          <p:blipFill>
            <a:blip r:embed="rId5">
              <a:alphaModFix amt="50000"/>
            </a:blip>
            <a:stretch>
              <a:fillRect/>
            </a:stretch>
          </p:blipFill>
          <p:spPr>
            <a:xfrm>
              <a:off x="8300112" y="195560"/>
              <a:ext cx="1470026" cy="2073949"/>
            </a:xfrm>
            <a:prstGeom prst="rect">
              <a:avLst/>
            </a:prstGeom>
            <a:noFill/>
            <a:ln>
              <a:noFill/>
            </a:ln>
          </p:spPr>
        </p:pic>
      </p:grpSp>
      <p:sp>
        <p:nvSpPr>
          <p:cNvPr id="88" name="Google Shape;88;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9" name="Google Shape;89;p13"/>
          <p:cNvSpPr txBox="1">
            <a:spLocks noGrp="1"/>
          </p:cNvSpPr>
          <p:nvPr>
            <p:ph type="title" idx="2" hasCustomPrompt="1"/>
          </p:nvPr>
        </p:nvSpPr>
        <p:spPr>
          <a:xfrm>
            <a:off x="1505375" y="1465652"/>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0" name="Google Shape;90;p13"/>
          <p:cNvSpPr txBox="1">
            <a:spLocks noGrp="1"/>
          </p:cNvSpPr>
          <p:nvPr>
            <p:ph type="title" idx="3" hasCustomPrompt="1"/>
          </p:nvPr>
        </p:nvSpPr>
        <p:spPr>
          <a:xfrm>
            <a:off x="1505375" y="2899050"/>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1" name="Google Shape;91;p13"/>
          <p:cNvSpPr txBox="1">
            <a:spLocks noGrp="1"/>
          </p:cNvSpPr>
          <p:nvPr>
            <p:ph type="title" idx="4" hasCustomPrompt="1"/>
          </p:nvPr>
        </p:nvSpPr>
        <p:spPr>
          <a:xfrm>
            <a:off x="4204650" y="1465652"/>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2" name="Google Shape;92;p13"/>
          <p:cNvSpPr txBox="1">
            <a:spLocks noGrp="1"/>
          </p:cNvSpPr>
          <p:nvPr>
            <p:ph type="title" idx="5" hasCustomPrompt="1"/>
          </p:nvPr>
        </p:nvSpPr>
        <p:spPr>
          <a:xfrm>
            <a:off x="4204650" y="2899050"/>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3" name="Google Shape;93;p13"/>
          <p:cNvSpPr txBox="1">
            <a:spLocks noGrp="1"/>
          </p:cNvSpPr>
          <p:nvPr>
            <p:ph type="title" idx="6" hasCustomPrompt="1"/>
          </p:nvPr>
        </p:nvSpPr>
        <p:spPr>
          <a:xfrm>
            <a:off x="6903925" y="1465652"/>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4" name="Google Shape;94;p13"/>
          <p:cNvSpPr txBox="1">
            <a:spLocks noGrp="1"/>
          </p:cNvSpPr>
          <p:nvPr>
            <p:ph type="title" idx="7" hasCustomPrompt="1"/>
          </p:nvPr>
        </p:nvSpPr>
        <p:spPr>
          <a:xfrm>
            <a:off x="6903925" y="2899050"/>
            <a:ext cx="734700" cy="5727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95" name="Google Shape;95;p13"/>
          <p:cNvSpPr txBox="1">
            <a:spLocks noGrp="1"/>
          </p:cNvSpPr>
          <p:nvPr>
            <p:ph type="subTitle" idx="1"/>
          </p:nvPr>
        </p:nvSpPr>
        <p:spPr>
          <a:xfrm>
            <a:off x="719975" y="1967883"/>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6" name="Google Shape;96;p13"/>
          <p:cNvSpPr txBox="1">
            <a:spLocks noGrp="1"/>
          </p:cNvSpPr>
          <p:nvPr>
            <p:ph type="subTitle" idx="8"/>
          </p:nvPr>
        </p:nvSpPr>
        <p:spPr>
          <a:xfrm>
            <a:off x="3419250" y="1967883"/>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7" name="Google Shape;97;p13"/>
          <p:cNvSpPr txBox="1">
            <a:spLocks noGrp="1"/>
          </p:cNvSpPr>
          <p:nvPr>
            <p:ph type="subTitle" idx="9"/>
          </p:nvPr>
        </p:nvSpPr>
        <p:spPr>
          <a:xfrm>
            <a:off x="6118525" y="1967883"/>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8" name="Google Shape;98;p13"/>
          <p:cNvSpPr txBox="1">
            <a:spLocks noGrp="1"/>
          </p:cNvSpPr>
          <p:nvPr>
            <p:ph type="subTitle" idx="13"/>
          </p:nvPr>
        </p:nvSpPr>
        <p:spPr>
          <a:xfrm>
            <a:off x="719975" y="3401358"/>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99" name="Google Shape;99;p13"/>
          <p:cNvSpPr txBox="1">
            <a:spLocks noGrp="1"/>
          </p:cNvSpPr>
          <p:nvPr>
            <p:ph type="subTitle" idx="14"/>
          </p:nvPr>
        </p:nvSpPr>
        <p:spPr>
          <a:xfrm>
            <a:off x="3419250" y="3401358"/>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100" name="Google Shape;100;p13"/>
          <p:cNvSpPr txBox="1">
            <a:spLocks noGrp="1"/>
          </p:cNvSpPr>
          <p:nvPr>
            <p:ph type="subTitle" idx="15"/>
          </p:nvPr>
        </p:nvSpPr>
        <p:spPr>
          <a:xfrm>
            <a:off x="6118525" y="3401358"/>
            <a:ext cx="23055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18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000" b="1">
                <a:latin typeface="Raleway"/>
                <a:ea typeface="Raleway"/>
                <a:cs typeface="Raleway"/>
                <a:sym typeface="Raleway"/>
              </a:defRPr>
            </a:lvl2pPr>
            <a:lvl3pPr lvl="2" rtl="0">
              <a:lnSpc>
                <a:spcPct val="100000"/>
              </a:lnSpc>
              <a:spcBef>
                <a:spcPts val="0"/>
              </a:spcBef>
              <a:spcAft>
                <a:spcPts val="0"/>
              </a:spcAft>
              <a:buSzPts val="2000"/>
              <a:buFont typeface="Raleway"/>
              <a:buNone/>
              <a:defRPr sz="2000" b="1">
                <a:latin typeface="Raleway"/>
                <a:ea typeface="Raleway"/>
                <a:cs typeface="Raleway"/>
                <a:sym typeface="Raleway"/>
              </a:defRPr>
            </a:lvl3pPr>
            <a:lvl4pPr lvl="3" rtl="0">
              <a:lnSpc>
                <a:spcPct val="100000"/>
              </a:lnSpc>
              <a:spcBef>
                <a:spcPts val="0"/>
              </a:spcBef>
              <a:spcAft>
                <a:spcPts val="0"/>
              </a:spcAft>
              <a:buSzPts val="2000"/>
              <a:buFont typeface="Raleway"/>
              <a:buNone/>
              <a:defRPr sz="2000" b="1">
                <a:latin typeface="Raleway"/>
                <a:ea typeface="Raleway"/>
                <a:cs typeface="Raleway"/>
                <a:sym typeface="Raleway"/>
              </a:defRPr>
            </a:lvl4pPr>
            <a:lvl5pPr lvl="4" rtl="0">
              <a:lnSpc>
                <a:spcPct val="100000"/>
              </a:lnSpc>
              <a:spcBef>
                <a:spcPts val="0"/>
              </a:spcBef>
              <a:spcAft>
                <a:spcPts val="0"/>
              </a:spcAft>
              <a:buSzPts val="2000"/>
              <a:buFont typeface="Raleway"/>
              <a:buNone/>
              <a:defRPr sz="2000" b="1">
                <a:latin typeface="Raleway"/>
                <a:ea typeface="Raleway"/>
                <a:cs typeface="Raleway"/>
                <a:sym typeface="Raleway"/>
              </a:defRPr>
            </a:lvl5pPr>
            <a:lvl6pPr lvl="5" rtl="0">
              <a:lnSpc>
                <a:spcPct val="100000"/>
              </a:lnSpc>
              <a:spcBef>
                <a:spcPts val="0"/>
              </a:spcBef>
              <a:spcAft>
                <a:spcPts val="0"/>
              </a:spcAft>
              <a:buSzPts val="2000"/>
              <a:buFont typeface="Raleway"/>
              <a:buNone/>
              <a:defRPr sz="2000" b="1">
                <a:latin typeface="Raleway"/>
                <a:ea typeface="Raleway"/>
                <a:cs typeface="Raleway"/>
                <a:sym typeface="Raleway"/>
              </a:defRPr>
            </a:lvl6pPr>
            <a:lvl7pPr lvl="6" rtl="0">
              <a:lnSpc>
                <a:spcPct val="100000"/>
              </a:lnSpc>
              <a:spcBef>
                <a:spcPts val="0"/>
              </a:spcBef>
              <a:spcAft>
                <a:spcPts val="0"/>
              </a:spcAft>
              <a:buSzPts val="2000"/>
              <a:buFont typeface="Raleway"/>
              <a:buNone/>
              <a:defRPr sz="2000" b="1">
                <a:latin typeface="Raleway"/>
                <a:ea typeface="Raleway"/>
                <a:cs typeface="Raleway"/>
                <a:sym typeface="Raleway"/>
              </a:defRPr>
            </a:lvl7pPr>
            <a:lvl8pPr lvl="7" rtl="0">
              <a:lnSpc>
                <a:spcPct val="100000"/>
              </a:lnSpc>
              <a:spcBef>
                <a:spcPts val="0"/>
              </a:spcBef>
              <a:spcAft>
                <a:spcPts val="0"/>
              </a:spcAft>
              <a:buSzPts val="2000"/>
              <a:buFont typeface="Raleway"/>
              <a:buNone/>
              <a:defRPr sz="2000" b="1">
                <a:latin typeface="Raleway"/>
                <a:ea typeface="Raleway"/>
                <a:cs typeface="Raleway"/>
                <a:sym typeface="Raleway"/>
              </a:defRPr>
            </a:lvl8pPr>
            <a:lvl9pPr lvl="8"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Tree>
    <p:extLst>
      <p:ext uri="{BB962C8B-B14F-4D97-AF65-F5344CB8AC3E}">
        <p14:creationId xmlns:p14="http://schemas.microsoft.com/office/powerpoint/2010/main" val="3903415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01"/>
        <p:cNvGrpSpPr/>
        <p:nvPr/>
      </p:nvGrpSpPr>
      <p:grpSpPr>
        <a:xfrm>
          <a:off x="0" y="0"/>
          <a:ext cx="0" cy="0"/>
          <a:chOff x="0" y="0"/>
          <a:chExt cx="0" cy="0"/>
        </a:xfrm>
      </p:grpSpPr>
      <p:pic>
        <p:nvPicPr>
          <p:cNvPr id="102" name="Google Shape;102;p14"/>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103" name="Google Shape;103;p14"/>
          <p:cNvGrpSpPr/>
          <p:nvPr/>
        </p:nvGrpSpPr>
        <p:grpSpPr>
          <a:xfrm>
            <a:off x="-1201164" y="-1024991"/>
            <a:ext cx="11292838" cy="6061190"/>
            <a:chOff x="-1201164" y="-1024991"/>
            <a:chExt cx="11292838" cy="6061190"/>
          </a:xfrm>
        </p:grpSpPr>
        <p:pic>
          <p:nvPicPr>
            <p:cNvPr id="104" name="Google Shape;104;p14"/>
            <p:cNvPicPr preferRelativeResize="0"/>
            <p:nvPr/>
          </p:nvPicPr>
          <p:blipFill>
            <a:blip r:embed="rId3">
              <a:alphaModFix amt="50000"/>
            </a:blip>
            <a:stretch>
              <a:fillRect/>
            </a:stretch>
          </p:blipFill>
          <p:spPr>
            <a:xfrm>
              <a:off x="-1201164" y="1831153"/>
              <a:ext cx="1561575" cy="1550025"/>
            </a:xfrm>
            <a:prstGeom prst="rect">
              <a:avLst/>
            </a:prstGeom>
            <a:noFill/>
            <a:ln>
              <a:noFill/>
            </a:ln>
          </p:spPr>
        </p:pic>
        <p:pic>
          <p:nvPicPr>
            <p:cNvPr id="105" name="Google Shape;105;p14"/>
            <p:cNvPicPr preferRelativeResize="0"/>
            <p:nvPr/>
          </p:nvPicPr>
          <p:blipFill>
            <a:blip r:embed="rId4">
              <a:alphaModFix amt="50000"/>
            </a:blip>
            <a:stretch>
              <a:fillRect/>
            </a:stretch>
          </p:blipFill>
          <p:spPr>
            <a:xfrm flipH="1">
              <a:off x="8564297" y="3486175"/>
              <a:ext cx="1527377" cy="1550024"/>
            </a:xfrm>
            <a:prstGeom prst="rect">
              <a:avLst/>
            </a:prstGeom>
            <a:noFill/>
            <a:ln>
              <a:noFill/>
            </a:ln>
          </p:spPr>
        </p:pic>
        <p:pic>
          <p:nvPicPr>
            <p:cNvPr id="106" name="Google Shape;106;p14"/>
            <p:cNvPicPr preferRelativeResize="0"/>
            <p:nvPr/>
          </p:nvPicPr>
          <p:blipFill>
            <a:blip r:embed="rId5">
              <a:alphaModFix amt="50000"/>
            </a:blip>
            <a:stretch>
              <a:fillRect/>
            </a:stretch>
          </p:blipFill>
          <p:spPr>
            <a:xfrm rot="-5400000">
              <a:off x="2215487" y="-1326952"/>
              <a:ext cx="1470026" cy="2073949"/>
            </a:xfrm>
            <a:prstGeom prst="rect">
              <a:avLst/>
            </a:prstGeom>
            <a:noFill/>
            <a:ln>
              <a:noFill/>
            </a:ln>
          </p:spPr>
        </p:pic>
      </p:grpSp>
      <p:sp>
        <p:nvSpPr>
          <p:cNvPr id="107" name="Google Shape;107;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652298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08"/>
        <p:cNvGrpSpPr/>
        <p:nvPr/>
      </p:nvGrpSpPr>
      <p:grpSpPr>
        <a:xfrm>
          <a:off x="0" y="0"/>
          <a:ext cx="0" cy="0"/>
          <a:chOff x="0" y="0"/>
          <a:chExt cx="0" cy="0"/>
        </a:xfrm>
      </p:grpSpPr>
      <p:pic>
        <p:nvPicPr>
          <p:cNvPr id="109" name="Google Shape;109;p15"/>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110" name="Google Shape;110;p15"/>
          <p:cNvGrpSpPr/>
          <p:nvPr/>
        </p:nvGrpSpPr>
        <p:grpSpPr>
          <a:xfrm>
            <a:off x="-754938" y="-1015025"/>
            <a:ext cx="10506099" cy="7076699"/>
            <a:chOff x="-754938" y="-1015025"/>
            <a:chExt cx="10506099" cy="7076699"/>
          </a:xfrm>
        </p:grpSpPr>
        <p:pic>
          <p:nvPicPr>
            <p:cNvPr id="111" name="Google Shape;111;p15"/>
            <p:cNvPicPr preferRelativeResize="0"/>
            <p:nvPr/>
          </p:nvPicPr>
          <p:blipFill>
            <a:blip r:embed="rId3">
              <a:alphaModFix amt="50000"/>
            </a:blip>
            <a:stretch>
              <a:fillRect/>
            </a:stretch>
          </p:blipFill>
          <p:spPr>
            <a:xfrm>
              <a:off x="8189586" y="-1015025"/>
              <a:ext cx="1561575" cy="1550025"/>
            </a:xfrm>
            <a:prstGeom prst="rect">
              <a:avLst/>
            </a:prstGeom>
            <a:noFill/>
            <a:ln>
              <a:noFill/>
            </a:ln>
          </p:spPr>
        </p:pic>
        <p:pic>
          <p:nvPicPr>
            <p:cNvPr id="112" name="Google Shape;112;p15"/>
            <p:cNvPicPr preferRelativeResize="0"/>
            <p:nvPr/>
          </p:nvPicPr>
          <p:blipFill>
            <a:blip r:embed="rId4">
              <a:alphaModFix amt="50000"/>
            </a:blip>
            <a:stretch>
              <a:fillRect/>
            </a:stretch>
          </p:blipFill>
          <p:spPr>
            <a:xfrm flipH="1">
              <a:off x="7665222" y="4511650"/>
              <a:ext cx="1527377" cy="1550024"/>
            </a:xfrm>
            <a:prstGeom prst="rect">
              <a:avLst/>
            </a:prstGeom>
            <a:noFill/>
            <a:ln>
              <a:noFill/>
            </a:ln>
          </p:spPr>
        </p:pic>
        <p:pic>
          <p:nvPicPr>
            <p:cNvPr id="113" name="Google Shape;113;p15"/>
            <p:cNvPicPr preferRelativeResize="0"/>
            <p:nvPr/>
          </p:nvPicPr>
          <p:blipFill>
            <a:blip r:embed="rId5">
              <a:alphaModFix amt="50000"/>
            </a:blip>
            <a:stretch>
              <a:fillRect/>
            </a:stretch>
          </p:blipFill>
          <p:spPr>
            <a:xfrm rot="10800000">
              <a:off x="-754938" y="2111948"/>
              <a:ext cx="1470026" cy="2073949"/>
            </a:xfrm>
            <a:prstGeom prst="rect">
              <a:avLst/>
            </a:prstGeom>
            <a:noFill/>
            <a:ln>
              <a:noFill/>
            </a:ln>
          </p:spPr>
        </p:pic>
      </p:grpSp>
      <p:sp>
        <p:nvSpPr>
          <p:cNvPr id="114" name="Google Shape;114;p1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2463434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5"/>
        <p:cNvGrpSpPr/>
        <p:nvPr/>
      </p:nvGrpSpPr>
      <p:grpSpPr>
        <a:xfrm>
          <a:off x="0" y="0"/>
          <a:ext cx="0" cy="0"/>
          <a:chOff x="0" y="0"/>
          <a:chExt cx="0" cy="0"/>
        </a:xfrm>
      </p:grpSpPr>
      <p:pic>
        <p:nvPicPr>
          <p:cNvPr id="116" name="Google Shape;116;p16"/>
          <p:cNvPicPr preferRelativeResize="0"/>
          <p:nvPr/>
        </p:nvPicPr>
        <p:blipFill>
          <a:blip r:embed="rId2">
            <a:alphaModFix amt="50000"/>
          </a:blip>
          <a:stretch>
            <a:fillRect/>
          </a:stretch>
        </p:blipFill>
        <p:spPr>
          <a:xfrm flipH="1">
            <a:off x="75" y="0"/>
            <a:ext cx="9144003" cy="5143501"/>
          </a:xfrm>
          <a:prstGeom prst="rect">
            <a:avLst/>
          </a:prstGeom>
          <a:noFill/>
          <a:ln>
            <a:noFill/>
          </a:ln>
        </p:spPr>
      </p:pic>
      <p:sp>
        <p:nvSpPr>
          <p:cNvPr id="117" name="Google Shape;117;p16"/>
          <p:cNvSpPr txBox="1">
            <a:spLocks noGrp="1"/>
          </p:cNvSpPr>
          <p:nvPr>
            <p:ph type="title"/>
          </p:nvPr>
        </p:nvSpPr>
        <p:spPr>
          <a:xfrm>
            <a:off x="1458150" y="2933438"/>
            <a:ext cx="6227700" cy="645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18" name="Google Shape;118;p16"/>
          <p:cNvSpPr txBox="1">
            <a:spLocks noGrp="1"/>
          </p:cNvSpPr>
          <p:nvPr>
            <p:ph type="subTitle" idx="1"/>
          </p:nvPr>
        </p:nvSpPr>
        <p:spPr>
          <a:xfrm>
            <a:off x="1458150" y="1565063"/>
            <a:ext cx="6227700" cy="13683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extLst>
      <p:ext uri="{BB962C8B-B14F-4D97-AF65-F5344CB8AC3E}">
        <p14:creationId xmlns:p14="http://schemas.microsoft.com/office/powerpoint/2010/main" val="3402060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9"/>
        <p:cNvGrpSpPr/>
        <p:nvPr/>
      </p:nvGrpSpPr>
      <p:grpSpPr>
        <a:xfrm>
          <a:off x="0" y="0"/>
          <a:ext cx="0" cy="0"/>
          <a:chOff x="0" y="0"/>
          <a:chExt cx="0" cy="0"/>
        </a:xfrm>
      </p:grpSpPr>
      <p:pic>
        <p:nvPicPr>
          <p:cNvPr id="120" name="Google Shape;120;p17"/>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121" name="Google Shape;121;p17"/>
          <p:cNvGrpSpPr/>
          <p:nvPr/>
        </p:nvGrpSpPr>
        <p:grpSpPr>
          <a:xfrm>
            <a:off x="-1199649" y="80288"/>
            <a:ext cx="11173035" cy="5671213"/>
            <a:chOff x="-1199649" y="80288"/>
            <a:chExt cx="11173035" cy="5671213"/>
          </a:xfrm>
        </p:grpSpPr>
        <p:pic>
          <p:nvPicPr>
            <p:cNvPr id="122" name="Google Shape;122;p17"/>
            <p:cNvPicPr preferRelativeResize="0"/>
            <p:nvPr/>
          </p:nvPicPr>
          <p:blipFill>
            <a:blip r:embed="rId3">
              <a:alphaModFix amt="50000"/>
            </a:blip>
            <a:stretch>
              <a:fillRect/>
            </a:stretch>
          </p:blipFill>
          <p:spPr>
            <a:xfrm>
              <a:off x="8411811" y="4201475"/>
              <a:ext cx="1561575" cy="1550025"/>
            </a:xfrm>
            <a:prstGeom prst="rect">
              <a:avLst/>
            </a:prstGeom>
            <a:noFill/>
            <a:ln>
              <a:noFill/>
            </a:ln>
          </p:spPr>
        </p:pic>
        <p:pic>
          <p:nvPicPr>
            <p:cNvPr id="123" name="Google Shape;123;p17"/>
            <p:cNvPicPr preferRelativeResize="0"/>
            <p:nvPr/>
          </p:nvPicPr>
          <p:blipFill>
            <a:blip r:embed="rId4">
              <a:alphaModFix amt="50000"/>
            </a:blip>
            <a:stretch>
              <a:fillRect/>
            </a:stretch>
          </p:blipFill>
          <p:spPr>
            <a:xfrm flipH="1">
              <a:off x="8428897" y="80288"/>
              <a:ext cx="1527377" cy="1550024"/>
            </a:xfrm>
            <a:prstGeom prst="rect">
              <a:avLst/>
            </a:prstGeom>
            <a:noFill/>
            <a:ln>
              <a:noFill/>
            </a:ln>
          </p:spPr>
        </p:pic>
        <p:pic>
          <p:nvPicPr>
            <p:cNvPr id="124" name="Google Shape;124;p17"/>
            <p:cNvPicPr preferRelativeResize="0"/>
            <p:nvPr/>
          </p:nvPicPr>
          <p:blipFill>
            <a:blip r:embed="rId5">
              <a:alphaModFix amt="50000"/>
            </a:blip>
            <a:stretch>
              <a:fillRect/>
            </a:stretch>
          </p:blipFill>
          <p:spPr>
            <a:xfrm rot="-5400000">
              <a:off x="-897688" y="3031098"/>
              <a:ext cx="1470026" cy="2073949"/>
            </a:xfrm>
            <a:prstGeom prst="rect">
              <a:avLst/>
            </a:prstGeom>
            <a:noFill/>
            <a:ln>
              <a:noFill/>
            </a:ln>
          </p:spPr>
        </p:pic>
      </p:grpSp>
      <p:sp>
        <p:nvSpPr>
          <p:cNvPr id="125" name="Google Shape;125;p17"/>
          <p:cNvSpPr txBox="1">
            <a:spLocks noGrp="1"/>
          </p:cNvSpPr>
          <p:nvPr>
            <p:ph type="subTitle" idx="1"/>
          </p:nvPr>
        </p:nvSpPr>
        <p:spPr>
          <a:xfrm>
            <a:off x="5011000" y="1046225"/>
            <a:ext cx="3417900" cy="90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26" name="Google Shape;126;p17"/>
          <p:cNvSpPr txBox="1">
            <a:spLocks noGrp="1"/>
          </p:cNvSpPr>
          <p:nvPr>
            <p:ph type="title"/>
          </p:nvPr>
        </p:nvSpPr>
        <p:spPr>
          <a:xfrm>
            <a:off x="5006125" y="445025"/>
            <a:ext cx="3417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7" name="Google Shape;127;p17"/>
          <p:cNvSpPr>
            <a:spLocks noGrp="1"/>
          </p:cNvSpPr>
          <p:nvPr>
            <p:ph type="pic" idx="2"/>
          </p:nvPr>
        </p:nvSpPr>
        <p:spPr>
          <a:xfrm>
            <a:off x="715100" y="977850"/>
            <a:ext cx="3187800" cy="3187800"/>
          </a:xfrm>
          <a:prstGeom prst="ellipse">
            <a:avLst/>
          </a:prstGeom>
          <a:noFill/>
          <a:ln>
            <a:noFill/>
          </a:ln>
        </p:spPr>
      </p:sp>
      <p:sp>
        <p:nvSpPr>
          <p:cNvPr id="128" name="Google Shape;128;p17"/>
          <p:cNvSpPr>
            <a:spLocks noGrp="1"/>
          </p:cNvSpPr>
          <p:nvPr>
            <p:ph type="pic" idx="3"/>
          </p:nvPr>
        </p:nvSpPr>
        <p:spPr>
          <a:xfrm>
            <a:off x="4397963" y="2400150"/>
            <a:ext cx="1765500" cy="1765500"/>
          </a:xfrm>
          <a:prstGeom prst="ellipse">
            <a:avLst/>
          </a:prstGeom>
          <a:noFill/>
          <a:ln>
            <a:noFill/>
          </a:ln>
        </p:spPr>
      </p:sp>
      <p:sp>
        <p:nvSpPr>
          <p:cNvPr id="129" name="Google Shape;129;p17"/>
          <p:cNvSpPr>
            <a:spLocks noGrp="1"/>
          </p:cNvSpPr>
          <p:nvPr>
            <p:ph type="pic" idx="4"/>
          </p:nvPr>
        </p:nvSpPr>
        <p:spPr>
          <a:xfrm>
            <a:off x="6658525" y="2400150"/>
            <a:ext cx="1765500" cy="1765500"/>
          </a:xfrm>
          <a:prstGeom prst="ellipse">
            <a:avLst/>
          </a:prstGeom>
          <a:noFill/>
          <a:ln>
            <a:noFill/>
          </a:ln>
        </p:spPr>
      </p:sp>
    </p:spTree>
    <p:extLst>
      <p:ext uri="{BB962C8B-B14F-4D97-AF65-F5344CB8AC3E}">
        <p14:creationId xmlns:p14="http://schemas.microsoft.com/office/powerpoint/2010/main" val="4287452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30"/>
        <p:cNvGrpSpPr/>
        <p:nvPr/>
      </p:nvGrpSpPr>
      <p:grpSpPr>
        <a:xfrm>
          <a:off x="0" y="0"/>
          <a:ext cx="0" cy="0"/>
          <a:chOff x="0" y="0"/>
          <a:chExt cx="0" cy="0"/>
        </a:xfrm>
      </p:grpSpPr>
      <p:pic>
        <p:nvPicPr>
          <p:cNvPr id="131" name="Google Shape;131;p18"/>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132" name="Google Shape;132;p18"/>
          <p:cNvGrpSpPr/>
          <p:nvPr/>
        </p:nvGrpSpPr>
        <p:grpSpPr>
          <a:xfrm>
            <a:off x="-750038" y="-409700"/>
            <a:ext cx="10706462" cy="6568225"/>
            <a:chOff x="-750038" y="-409700"/>
            <a:chExt cx="10706462" cy="6568225"/>
          </a:xfrm>
        </p:grpSpPr>
        <p:pic>
          <p:nvPicPr>
            <p:cNvPr id="133" name="Google Shape;133;p18"/>
            <p:cNvPicPr preferRelativeResize="0"/>
            <p:nvPr/>
          </p:nvPicPr>
          <p:blipFill>
            <a:blip r:embed="rId3">
              <a:alphaModFix amt="50000"/>
            </a:blip>
            <a:stretch>
              <a:fillRect/>
            </a:stretch>
          </p:blipFill>
          <p:spPr>
            <a:xfrm>
              <a:off x="4396911" y="4608500"/>
              <a:ext cx="1561575" cy="1550025"/>
            </a:xfrm>
            <a:prstGeom prst="rect">
              <a:avLst/>
            </a:prstGeom>
            <a:noFill/>
            <a:ln>
              <a:noFill/>
            </a:ln>
          </p:spPr>
        </p:pic>
        <p:pic>
          <p:nvPicPr>
            <p:cNvPr id="134" name="Google Shape;134;p18"/>
            <p:cNvPicPr preferRelativeResize="0"/>
            <p:nvPr/>
          </p:nvPicPr>
          <p:blipFill>
            <a:blip r:embed="rId4">
              <a:alphaModFix amt="50000"/>
            </a:blip>
            <a:stretch>
              <a:fillRect/>
            </a:stretch>
          </p:blipFill>
          <p:spPr>
            <a:xfrm flipH="1">
              <a:off x="8429047" y="-409700"/>
              <a:ext cx="1527377" cy="1550024"/>
            </a:xfrm>
            <a:prstGeom prst="rect">
              <a:avLst/>
            </a:prstGeom>
            <a:noFill/>
            <a:ln>
              <a:noFill/>
            </a:ln>
          </p:spPr>
        </p:pic>
        <p:pic>
          <p:nvPicPr>
            <p:cNvPr id="135" name="Google Shape;135;p18"/>
            <p:cNvPicPr preferRelativeResize="0"/>
            <p:nvPr/>
          </p:nvPicPr>
          <p:blipFill>
            <a:blip r:embed="rId5">
              <a:alphaModFix amt="50000"/>
            </a:blip>
            <a:stretch>
              <a:fillRect/>
            </a:stretch>
          </p:blipFill>
          <p:spPr>
            <a:xfrm rot="10800000">
              <a:off x="-750038" y="1400785"/>
              <a:ext cx="1470026" cy="2073949"/>
            </a:xfrm>
            <a:prstGeom prst="rect">
              <a:avLst/>
            </a:prstGeom>
            <a:noFill/>
            <a:ln>
              <a:noFill/>
            </a:ln>
          </p:spPr>
        </p:pic>
      </p:grpSp>
      <p:sp>
        <p:nvSpPr>
          <p:cNvPr id="136" name="Google Shape;136;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7" name="Google Shape;137;p18"/>
          <p:cNvSpPr txBox="1">
            <a:spLocks noGrp="1"/>
          </p:cNvSpPr>
          <p:nvPr>
            <p:ph type="subTitle" idx="1"/>
          </p:nvPr>
        </p:nvSpPr>
        <p:spPr>
          <a:xfrm>
            <a:off x="714975" y="1963325"/>
            <a:ext cx="2337900" cy="500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38" name="Google Shape;138;p18"/>
          <p:cNvSpPr txBox="1">
            <a:spLocks noGrp="1"/>
          </p:cNvSpPr>
          <p:nvPr>
            <p:ph type="subTitle" idx="2"/>
          </p:nvPr>
        </p:nvSpPr>
        <p:spPr>
          <a:xfrm>
            <a:off x="714975" y="2393100"/>
            <a:ext cx="2337900" cy="197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9" name="Google Shape;139;p18"/>
          <p:cNvSpPr txBox="1">
            <a:spLocks noGrp="1"/>
          </p:cNvSpPr>
          <p:nvPr>
            <p:ph type="subTitle" idx="3"/>
          </p:nvPr>
        </p:nvSpPr>
        <p:spPr>
          <a:xfrm>
            <a:off x="3392050" y="2393100"/>
            <a:ext cx="2337900" cy="197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0" name="Google Shape;140;p18"/>
          <p:cNvSpPr txBox="1">
            <a:spLocks noGrp="1"/>
          </p:cNvSpPr>
          <p:nvPr>
            <p:ph type="subTitle" idx="4"/>
          </p:nvPr>
        </p:nvSpPr>
        <p:spPr>
          <a:xfrm>
            <a:off x="6080100" y="2393100"/>
            <a:ext cx="2343900" cy="1978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1" name="Google Shape;141;p18"/>
          <p:cNvSpPr txBox="1">
            <a:spLocks noGrp="1"/>
          </p:cNvSpPr>
          <p:nvPr>
            <p:ph type="subTitle" idx="5"/>
          </p:nvPr>
        </p:nvSpPr>
        <p:spPr>
          <a:xfrm>
            <a:off x="3403216" y="1963325"/>
            <a:ext cx="2337900" cy="500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42" name="Google Shape;142;p18"/>
          <p:cNvSpPr txBox="1">
            <a:spLocks noGrp="1"/>
          </p:cNvSpPr>
          <p:nvPr>
            <p:ph type="subTitle" idx="6"/>
          </p:nvPr>
        </p:nvSpPr>
        <p:spPr>
          <a:xfrm>
            <a:off x="6080100" y="1963325"/>
            <a:ext cx="2343900" cy="5007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1304275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43"/>
        <p:cNvGrpSpPr/>
        <p:nvPr/>
      </p:nvGrpSpPr>
      <p:grpSpPr>
        <a:xfrm>
          <a:off x="0" y="0"/>
          <a:ext cx="0" cy="0"/>
          <a:chOff x="0" y="0"/>
          <a:chExt cx="0" cy="0"/>
        </a:xfrm>
      </p:grpSpPr>
      <p:pic>
        <p:nvPicPr>
          <p:cNvPr id="144" name="Google Shape;144;p19"/>
          <p:cNvPicPr preferRelativeResize="0"/>
          <p:nvPr/>
        </p:nvPicPr>
        <p:blipFill>
          <a:blip r:embed="rId2">
            <a:alphaModFix amt="50000"/>
          </a:blip>
          <a:stretch>
            <a:fillRect/>
          </a:stretch>
        </p:blipFill>
        <p:spPr>
          <a:xfrm flipH="1">
            <a:off x="75" y="0"/>
            <a:ext cx="9144003" cy="5143501"/>
          </a:xfrm>
          <a:prstGeom prst="rect">
            <a:avLst/>
          </a:prstGeom>
          <a:noFill/>
          <a:ln>
            <a:noFill/>
          </a:ln>
        </p:spPr>
      </p:pic>
      <p:grpSp>
        <p:nvGrpSpPr>
          <p:cNvPr id="145" name="Google Shape;145;p19"/>
          <p:cNvGrpSpPr/>
          <p:nvPr/>
        </p:nvGrpSpPr>
        <p:grpSpPr>
          <a:xfrm>
            <a:off x="-846464" y="764638"/>
            <a:ext cx="10583163" cy="5313898"/>
            <a:chOff x="-846464" y="764638"/>
            <a:chExt cx="10583163" cy="5313898"/>
          </a:xfrm>
        </p:grpSpPr>
        <p:pic>
          <p:nvPicPr>
            <p:cNvPr id="146" name="Google Shape;146;p19"/>
            <p:cNvPicPr preferRelativeResize="0"/>
            <p:nvPr/>
          </p:nvPicPr>
          <p:blipFill>
            <a:blip r:embed="rId3">
              <a:alphaModFix amt="50000"/>
            </a:blip>
            <a:stretch>
              <a:fillRect/>
            </a:stretch>
          </p:blipFill>
          <p:spPr>
            <a:xfrm>
              <a:off x="-846464" y="764638"/>
              <a:ext cx="1561575" cy="1550025"/>
            </a:xfrm>
            <a:prstGeom prst="rect">
              <a:avLst/>
            </a:prstGeom>
            <a:noFill/>
            <a:ln>
              <a:noFill/>
            </a:ln>
          </p:spPr>
        </p:pic>
        <p:pic>
          <p:nvPicPr>
            <p:cNvPr id="147" name="Google Shape;147;p19"/>
            <p:cNvPicPr preferRelativeResize="0"/>
            <p:nvPr/>
          </p:nvPicPr>
          <p:blipFill>
            <a:blip r:embed="rId4">
              <a:alphaModFix amt="50000"/>
            </a:blip>
            <a:stretch>
              <a:fillRect/>
            </a:stretch>
          </p:blipFill>
          <p:spPr>
            <a:xfrm flipH="1">
              <a:off x="8209322" y="1796738"/>
              <a:ext cx="1527377" cy="1550024"/>
            </a:xfrm>
            <a:prstGeom prst="rect">
              <a:avLst/>
            </a:prstGeom>
            <a:noFill/>
            <a:ln>
              <a:noFill/>
            </a:ln>
          </p:spPr>
        </p:pic>
        <p:pic>
          <p:nvPicPr>
            <p:cNvPr id="148" name="Google Shape;148;p19"/>
            <p:cNvPicPr preferRelativeResize="0"/>
            <p:nvPr/>
          </p:nvPicPr>
          <p:blipFill>
            <a:blip r:embed="rId5">
              <a:alphaModFix amt="50000"/>
            </a:blip>
            <a:stretch>
              <a:fillRect/>
            </a:stretch>
          </p:blipFill>
          <p:spPr>
            <a:xfrm rot="5400000">
              <a:off x="2226187" y="4306548"/>
              <a:ext cx="1470026" cy="2073949"/>
            </a:xfrm>
            <a:prstGeom prst="rect">
              <a:avLst/>
            </a:prstGeom>
            <a:noFill/>
            <a:ln>
              <a:noFill/>
            </a:ln>
          </p:spPr>
        </p:pic>
      </p:grpSp>
      <p:sp>
        <p:nvSpPr>
          <p:cNvPr id="149" name="Google Shape;149;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50" name="Google Shape;150;p19"/>
          <p:cNvSpPr txBox="1">
            <a:spLocks noGrp="1"/>
          </p:cNvSpPr>
          <p:nvPr>
            <p:ph type="subTitle" idx="1"/>
          </p:nvPr>
        </p:nvSpPr>
        <p:spPr>
          <a:xfrm>
            <a:off x="2866963" y="1503975"/>
            <a:ext cx="4742700" cy="5262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000">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51" name="Google Shape;151;p19"/>
          <p:cNvSpPr txBox="1">
            <a:spLocks noGrp="1"/>
          </p:cNvSpPr>
          <p:nvPr>
            <p:ph type="subTitle" idx="2"/>
          </p:nvPr>
        </p:nvSpPr>
        <p:spPr>
          <a:xfrm>
            <a:off x="2866963" y="2723675"/>
            <a:ext cx="4742700" cy="5262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000">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52" name="Google Shape;152;p19"/>
          <p:cNvSpPr txBox="1">
            <a:spLocks noGrp="1"/>
          </p:cNvSpPr>
          <p:nvPr>
            <p:ph type="subTitle" idx="3"/>
          </p:nvPr>
        </p:nvSpPr>
        <p:spPr>
          <a:xfrm>
            <a:off x="2866963" y="3943375"/>
            <a:ext cx="4742700" cy="5262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000">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53" name="Google Shape;153;p19"/>
          <p:cNvSpPr txBox="1">
            <a:spLocks noGrp="1"/>
          </p:cNvSpPr>
          <p:nvPr>
            <p:ph type="subTitle" idx="4"/>
          </p:nvPr>
        </p:nvSpPr>
        <p:spPr>
          <a:xfrm>
            <a:off x="2866963" y="1135025"/>
            <a:ext cx="4742700" cy="4587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4" name="Google Shape;154;p19"/>
          <p:cNvSpPr txBox="1">
            <a:spLocks noGrp="1"/>
          </p:cNvSpPr>
          <p:nvPr>
            <p:ph type="subTitle" idx="5"/>
          </p:nvPr>
        </p:nvSpPr>
        <p:spPr>
          <a:xfrm>
            <a:off x="2866963" y="2354730"/>
            <a:ext cx="4742700" cy="4587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5" name="Google Shape;155;p19"/>
          <p:cNvSpPr txBox="1">
            <a:spLocks noGrp="1"/>
          </p:cNvSpPr>
          <p:nvPr>
            <p:ph type="subTitle" idx="6"/>
          </p:nvPr>
        </p:nvSpPr>
        <p:spPr>
          <a:xfrm>
            <a:off x="2866963" y="3574435"/>
            <a:ext cx="4742700" cy="4587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3728541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56"/>
        <p:cNvGrpSpPr/>
        <p:nvPr/>
      </p:nvGrpSpPr>
      <p:grpSpPr>
        <a:xfrm>
          <a:off x="0" y="0"/>
          <a:ext cx="0" cy="0"/>
          <a:chOff x="0" y="0"/>
          <a:chExt cx="0" cy="0"/>
        </a:xfrm>
      </p:grpSpPr>
      <p:pic>
        <p:nvPicPr>
          <p:cNvPr id="157" name="Google Shape;157;p20"/>
          <p:cNvPicPr preferRelativeResize="0"/>
          <p:nvPr/>
        </p:nvPicPr>
        <p:blipFill>
          <a:blip r:embed="rId2">
            <a:alphaModFix amt="50000"/>
          </a:blip>
          <a:stretch>
            <a:fillRect/>
          </a:stretch>
        </p:blipFill>
        <p:spPr>
          <a:xfrm>
            <a:off x="75" y="0"/>
            <a:ext cx="9144003" cy="5143501"/>
          </a:xfrm>
          <a:prstGeom prst="rect">
            <a:avLst/>
          </a:prstGeom>
          <a:noFill/>
          <a:ln>
            <a:noFill/>
          </a:ln>
        </p:spPr>
      </p:pic>
      <p:grpSp>
        <p:nvGrpSpPr>
          <p:cNvPr id="158" name="Google Shape;158;p20"/>
          <p:cNvGrpSpPr/>
          <p:nvPr/>
        </p:nvGrpSpPr>
        <p:grpSpPr>
          <a:xfrm>
            <a:off x="-740599" y="-358166"/>
            <a:ext cx="10980010" cy="6516690"/>
            <a:chOff x="-740599" y="-358166"/>
            <a:chExt cx="10980010" cy="6516690"/>
          </a:xfrm>
        </p:grpSpPr>
        <p:pic>
          <p:nvPicPr>
            <p:cNvPr id="159" name="Google Shape;159;p20"/>
            <p:cNvPicPr preferRelativeResize="0"/>
            <p:nvPr/>
          </p:nvPicPr>
          <p:blipFill>
            <a:blip r:embed="rId3">
              <a:alphaModFix amt="50000"/>
            </a:blip>
            <a:stretch>
              <a:fillRect/>
            </a:stretch>
          </p:blipFill>
          <p:spPr>
            <a:xfrm>
              <a:off x="8677836" y="2743825"/>
              <a:ext cx="1561575" cy="1550025"/>
            </a:xfrm>
            <a:prstGeom prst="rect">
              <a:avLst/>
            </a:prstGeom>
            <a:noFill/>
            <a:ln>
              <a:noFill/>
            </a:ln>
          </p:spPr>
        </p:pic>
        <p:pic>
          <p:nvPicPr>
            <p:cNvPr id="160" name="Google Shape;160;p20"/>
            <p:cNvPicPr preferRelativeResize="0"/>
            <p:nvPr/>
          </p:nvPicPr>
          <p:blipFill>
            <a:blip r:embed="rId4">
              <a:alphaModFix amt="50000"/>
            </a:blip>
            <a:stretch>
              <a:fillRect/>
            </a:stretch>
          </p:blipFill>
          <p:spPr>
            <a:xfrm flipH="1">
              <a:off x="1786372" y="4608500"/>
              <a:ext cx="1527377" cy="1550024"/>
            </a:xfrm>
            <a:prstGeom prst="rect">
              <a:avLst/>
            </a:prstGeom>
            <a:noFill/>
            <a:ln>
              <a:noFill/>
            </a:ln>
          </p:spPr>
        </p:pic>
        <p:pic>
          <p:nvPicPr>
            <p:cNvPr id="161" name="Google Shape;161;p20"/>
            <p:cNvPicPr preferRelativeResize="0"/>
            <p:nvPr/>
          </p:nvPicPr>
          <p:blipFill>
            <a:blip r:embed="rId5">
              <a:alphaModFix amt="50000"/>
            </a:blip>
            <a:stretch>
              <a:fillRect/>
            </a:stretch>
          </p:blipFill>
          <p:spPr>
            <a:xfrm rot="-5400000">
              <a:off x="-438638" y="-660127"/>
              <a:ext cx="1470026" cy="2073949"/>
            </a:xfrm>
            <a:prstGeom prst="rect">
              <a:avLst/>
            </a:prstGeom>
            <a:noFill/>
            <a:ln>
              <a:noFill/>
            </a:ln>
          </p:spPr>
        </p:pic>
      </p:grpSp>
      <p:sp>
        <p:nvSpPr>
          <p:cNvPr id="162" name="Google Shape;162;p2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3" name="Google Shape;163;p20"/>
          <p:cNvSpPr txBox="1">
            <a:spLocks noGrp="1"/>
          </p:cNvSpPr>
          <p:nvPr>
            <p:ph type="subTitle" idx="1"/>
          </p:nvPr>
        </p:nvSpPr>
        <p:spPr>
          <a:xfrm>
            <a:off x="1163725" y="1354775"/>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64" name="Google Shape;164;p20"/>
          <p:cNvSpPr txBox="1">
            <a:spLocks noGrp="1"/>
          </p:cNvSpPr>
          <p:nvPr>
            <p:ph type="subTitle" idx="2"/>
          </p:nvPr>
        </p:nvSpPr>
        <p:spPr>
          <a:xfrm>
            <a:off x="1163726" y="1667103"/>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5" name="Google Shape;165;p20"/>
          <p:cNvSpPr txBox="1">
            <a:spLocks noGrp="1"/>
          </p:cNvSpPr>
          <p:nvPr>
            <p:ph type="subTitle" idx="3"/>
          </p:nvPr>
        </p:nvSpPr>
        <p:spPr>
          <a:xfrm>
            <a:off x="5013252" y="1667103"/>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6" name="Google Shape;166;p20"/>
          <p:cNvSpPr txBox="1">
            <a:spLocks noGrp="1"/>
          </p:cNvSpPr>
          <p:nvPr>
            <p:ph type="subTitle" idx="4"/>
          </p:nvPr>
        </p:nvSpPr>
        <p:spPr>
          <a:xfrm>
            <a:off x="1163726" y="3339228"/>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7" name="Google Shape;167;p20"/>
          <p:cNvSpPr txBox="1">
            <a:spLocks noGrp="1"/>
          </p:cNvSpPr>
          <p:nvPr>
            <p:ph type="subTitle" idx="5"/>
          </p:nvPr>
        </p:nvSpPr>
        <p:spPr>
          <a:xfrm>
            <a:off x="5013252" y="3339228"/>
            <a:ext cx="2967000" cy="10278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8" name="Google Shape;168;p20"/>
          <p:cNvSpPr txBox="1">
            <a:spLocks noGrp="1"/>
          </p:cNvSpPr>
          <p:nvPr>
            <p:ph type="subTitle" idx="6"/>
          </p:nvPr>
        </p:nvSpPr>
        <p:spPr>
          <a:xfrm>
            <a:off x="1163725" y="3026900"/>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69" name="Google Shape;169;p20"/>
          <p:cNvSpPr txBox="1">
            <a:spLocks noGrp="1"/>
          </p:cNvSpPr>
          <p:nvPr>
            <p:ph type="subTitle" idx="7"/>
          </p:nvPr>
        </p:nvSpPr>
        <p:spPr>
          <a:xfrm>
            <a:off x="5013250" y="1354775"/>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70" name="Google Shape;170;p20"/>
          <p:cNvSpPr txBox="1">
            <a:spLocks noGrp="1"/>
          </p:cNvSpPr>
          <p:nvPr>
            <p:ph type="subTitle" idx="8"/>
          </p:nvPr>
        </p:nvSpPr>
        <p:spPr>
          <a:xfrm>
            <a:off x="5013250" y="3026900"/>
            <a:ext cx="2967000" cy="4014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4102124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71"/>
        <p:cNvGrpSpPr/>
        <p:nvPr/>
      </p:nvGrpSpPr>
      <p:grpSpPr>
        <a:xfrm>
          <a:off x="0" y="0"/>
          <a:ext cx="0" cy="0"/>
          <a:chOff x="0" y="0"/>
          <a:chExt cx="0" cy="0"/>
        </a:xfrm>
      </p:grpSpPr>
      <p:pic>
        <p:nvPicPr>
          <p:cNvPr id="172" name="Google Shape;172;p21"/>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grpSp>
        <p:nvGrpSpPr>
          <p:cNvPr id="173" name="Google Shape;173;p21"/>
          <p:cNvGrpSpPr/>
          <p:nvPr/>
        </p:nvGrpSpPr>
        <p:grpSpPr>
          <a:xfrm>
            <a:off x="-1201164" y="-1082475"/>
            <a:ext cx="8943288" cy="7160998"/>
            <a:chOff x="-1201164" y="-1082475"/>
            <a:chExt cx="8943288" cy="7160998"/>
          </a:xfrm>
        </p:grpSpPr>
        <p:pic>
          <p:nvPicPr>
            <p:cNvPr id="174" name="Google Shape;174;p21"/>
            <p:cNvPicPr preferRelativeResize="0"/>
            <p:nvPr/>
          </p:nvPicPr>
          <p:blipFill>
            <a:blip r:embed="rId3">
              <a:alphaModFix amt="50000"/>
            </a:blip>
            <a:stretch>
              <a:fillRect/>
            </a:stretch>
          </p:blipFill>
          <p:spPr>
            <a:xfrm>
              <a:off x="-1201164" y="445025"/>
              <a:ext cx="1561575" cy="1550025"/>
            </a:xfrm>
            <a:prstGeom prst="rect">
              <a:avLst/>
            </a:prstGeom>
            <a:noFill/>
            <a:ln>
              <a:noFill/>
            </a:ln>
          </p:spPr>
        </p:pic>
        <p:pic>
          <p:nvPicPr>
            <p:cNvPr id="175" name="Google Shape;175;p21"/>
            <p:cNvPicPr preferRelativeResize="0"/>
            <p:nvPr/>
          </p:nvPicPr>
          <p:blipFill>
            <a:blip r:embed="rId4">
              <a:alphaModFix amt="50000"/>
            </a:blip>
            <a:stretch>
              <a:fillRect/>
            </a:stretch>
          </p:blipFill>
          <p:spPr>
            <a:xfrm flipH="1">
              <a:off x="6214747" y="-1082475"/>
              <a:ext cx="1527377" cy="1550024"/>
            </a:xfrm>
            <a:prstGeom prst="rect">
              <a:avLst/>
            </a:prstGeom>
            <a:noFill/>
            <a:ln>
              <a:noFill/>
            </a:ln>
          </p:spPr>
        </p:pic>
        <p:pic>
          <p:nvPicPr>
            <p:cNvPr id="176" name="Google Shape;176;p21"/>
            <p:cNvPicPr preferRelativeResize="0"/>
            <p:nvPr/>
          </p:nvPicPr>
          <p:blipFill>
            <a:blip r:embed="rId5">
              <a:alphaModFix amt="50000"/>
            </a:blip>
            <a:stretch>
              <a:fillRect/>
            </a:stretch>
          </p:blipFill>
          <p:spPr>
            <a:xfrm rot="-5400000">
              <a:off x="3566812" y="4306535"/>
              <a:ext cx="1470026" cy="2073949"/>
            </a:xfrm>
            <a:prstGeom prst="rect">
              <a:avLst/>
            </a:prstGeom>
            <a:noFill/>
            <a:ln>
              <a:noFill/>
            </a:ln>
          </p:spPr>
        </p:pic>
      </p:grpSp>
      <p:sp>
        <p:nvSpPr>
          <p:cNvPr id="177" name="Google Shape;177;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8" name="Google Shape;178;p21"/>
          <p:cNvSpPr txBox="1">
            <a:spLocks noGrp="1"/>
          </p:cNvSpPr>
          <p:nvPr>
            <p:ph type="subTitle" idx="1"/>
          </p:nvPr>
        </p:nvSpPr>
        <p:spPr>
          <a:xfrm>
            <a:off x="719876" y="1735313"/>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9" name="Google Shape;179;p21"/>
          <p:cNvSpPr txBox="1">
            <a:spLocks noGrp="1"/>
          </p:cNvSpPr>
          <p:nvPr>
            <p:ph type="subTitle" idx="2"/>
          </p:nvPr>
        </p:nvSpPr>
        <p:spPr>
          <a:xfrm>
            <a:off x="3342150" y="1735313"/>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0" name="Google Shape;180;p21"/>
          <p:cNvSpPr txBox="1">
            <a:spLocks noGrp="1"/>
          </p:cNvSpPr>
          <p:nvPr>
            <p:ph type="subTitle" idx="3"/>
          </p:nvPr>
        </p:nvSpPr>
        <p:spPr>
          <a:xfrm>
            <a:off x="5964424" y="1735313"/>
            <a:ext cx="24597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1" name="Google Shape;181;p21"/>
          <p:cNvSpPr txBox="1">
            <a:spLocks noGrp="1"/>
          </p:cNvSpPr>
          <p:nvPr>
            <p:ph type="subTitle" idx="4"/>
          </p:nvPr>
        </p:nvSpPr>
        <p:spPr>
          <a:xfrm>
            <a:off x="719876" y="3299845"/>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2" name="Google Shape;182;p21"/>
          <p:cNvSpPr txBox="1">
            <a:spLocks noGrp="1"/>
          </p:cNvSpPr>
          <p:nvPr>
            <p:ph type="subTitle" idx="5"/>
          </p:nvPr>
        </p:nvSpPr>
        <p:spPr>
          <a:xfrm>
            <a:off x="3342150" y="3299845"/>
            <a:ext cx="24591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3" name="Google Shape;183;p21"/>
          <p:cNvSpPr txBox="1">
            <a:spLocks noGrp="1"/>
          </p:cNvSpPr>
          <p:nvPr>
            <p:ph type="subTitle" idx="6"/>
          </p:nvPr>
        </p:nvSpPr>
        <p:spPr>
          <a:xfrm>
            <a:off x="5964424" y="3299845"/>
            <a:ext cx="2459700" cy="10557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4" name="Google Shape;184;p21"/>
          <p:cNvSpPr txBox="1">
            <a:spLocks noGrp="1"/>
          </p:cNvSpPr>
          <p:nvPr>
            <p:ph type="subTitle" idx="7"/>
          </p:nvPr>
        </p:nvSpPr>
        <p:spPr>
          <a:xfrm>
            <a:off x="719875" y="137430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5" name="Google Shape;185;p21"/>
          <p:cNvSpPr txBox="1">
            <a:spLocks noGrp="1"/>
          </p:cNvSpPr>
          <p:nvPr>
            <p:ph type="subTitle" idx="8"/>
          </p:nvPr>
        </p:nvSpPr>
        <p:spPr>
          <a:xfrm>
            <a:off x="3342150" y="137430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6" name="Google Shape;186;p21"/>
          <p:cNvSpPr txBox="1">
            <a:spLocks noGrp="1"/>
          </p:cNvSpPr>
          <p:nvPr>
            <p:ph type="subTitle" idx="9"/>
          </p:nvPr>
        </p:nvSpPr>
        <p:spPr>
          <a:xfrm>
            <a:off x="5964424" y="1374305"/>
            <a:ext cx="24597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7" name="Google Shape;187;p21"/>
          <p:cNvSpPr txBox="1">
            <a:spLocks noGrp="1"/>
          </p:cNvSpPr>
          <p:nvPr>
            <p:ph type="subTitle" idx="13"/>
          </p:nvPr>
        </p:nvSpPr>
        <p:spPr>
          <a:xfrm>
            <a:off x="719875" y="293427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8" name="Google Shape;188;p21"/>
          <p:cNvSpPr txBox="1">
            <a:spLocks noGrp="1"/>
          </p:cNvSpPr>
          <p:nvPr>
            <p:ph type="subTitle" idx="14"/>
          </p:nvPr>
        </p:nvSpPr>
        <p:spPr>
          <a:xfrm>
            <a:off x="3342300" y="293427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
        <p:nvSpPr>
          <p:cNvPr id="189" name="Google Shape;189;p21"/>
          <p:cNvSpPr txBox="1">
            <a:spLocks noGrp="1"/>
          </p:cNvSpPr>
          <p:nvPr>
            <p:ph type="subTitle" idx="15"/>
          </p:nvPr>
        </p:nvSpPr>
        <p:spPr>
          <a:xfrm>
            <a:off x="5964724" y="2934275"/>
            <a:ext cx="2459100" cy="4239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18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24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631345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90"/>
        <p:cNvGrpSpPr/>
        <p:nvPr/>
      </p:nvGrpSpPr>
      <p:grpSpPr>
        <a:xfrm>
          <a:off x="0" y="0"/>
          <a:ext cx="0" cy="0"/>
          <a:chOff x="0" y="0"/>
          <a:chExt cx="0" cy="0"/>
        </a:xfrm>
      </p:grpSpPr>
      <p:pic>
        <p:nvPicPr>
          <p:cNvPr id="191" name="Google Shape;191;p22"/>
          <p:cNvPicPr preferRelativeResize="0"/>
          <p:nvPr/>
        </p:nvPicPr>
        <p:blipFill>
          <a:blip r:embed="rId2">
            <a:alphaModFix amt="50000"/>
          </a:blip>
          <a:stretch>
            <a:fillRect/>
          </a:stretch>
        </p:blipFill>
        <p:spPr>
          <a:xfrm rot="10800000" flipH="1">
            <a:off x="75" y="0"/>
            <a:ext cx="9144003" cy="5143501"/>
          </a:xfrm>
          <a:prstGeom prst="rect">
            <a:avLst/>
          </a:prstGeom>
          <a:noFill/>
          <a:ln>
            <a:noFill/>
          </a:ln>
        </p:spPr>
      </p:pic>
      <p:grpSp>
        <p:nvGrpSpPr>
          <p:cNvPr id="192" name="Google Shape;192;p22"/>
          <p:cNvGrpSpPr/>
          <p:nvPr/>
        </p:nvGrpSpPr>
        <p:grpSpPr>
          <a:xfrm>
            <a:off x="-1062224" y="1415409"/>
            <a:ext cx="11092485" cy="4414315"/>
            <a:chOff x="-1062224" y="1415409"/>
            <a:chExt cx="11092485" cy="4414315"/>
          </a:xfrm>
        </p:grpSpPr>
        <p:pic>
          <p:nvPicPr>
            <p:cNvPr id="193" name="Google Shape;193;p22"/>
            <p:cNvPicPr preferRelativeResize="0"/>
            <p:nvPr/>
          </p:nvPicPr>
          <p:blipFill>
            <a:blip r:embed="rId3">
              <a:alphaModFix amt="50000"/>
            </a:blip>
            <a:stretch>
              <a:fillRect/>
            </a:stretch>
          </p:blipFill>
          <p:spPr>
            <a:xfrm>
              <a:off x="8468686" y="2610775"/>
              <a:ext cx="1561575" cy="1550025"/>
            </a:xfrm>
            <a:prstGeom prst="rect">
              <a:avLst/>
            </a:prstGeom>
            <a:noFill/>
            <a:ln>
              <a:noFill/>
            </a:ln>
          </p:spPr>
        </p:pic>
        <p:pic>
          <p:nvPicPr>
            <p:cNvPr id="194" name="Google Shape;194;p22"/>
            <p:cNvPicPr preferRelativeResize="0"/>
            <p:nvPr/>
          </p:nvPicPr>
          <p:blipFill>
            <a:blip r:embed="rId4">
              <a:alphaModFix amt="50000"/>
            </a:blip>
            <a:stretch>
              <a:fillRect/>
            </a:stretch>
          </p:blipFill>
          <p:spPr>
            <a:xfrm flipH="1">
              <a:off x="1564847" y="4279700"/>
              <a:ext cx="1527377" cy="1550024"/>
            </a:xfrm>
            <a:prstGeom prst="rect">
              <a:avLst/>
            </a:prstGeom>
            <a:noFill/>
            <a:ln>
              <a:noFill/>
            </a:ln>
          </p:spPr>
        </p:pic>
        <p:pic>
          <p:nvPicPr>
            <p:cNvPr id="195" name="Google Shape;195;p22"/>
            <p:cNvPicPr preferRelativeResize="0"/>
            <p:nvPr/>
          </p:nvPicPr>
          <p:blipFill>
            <a:blip r:embed="rId5">
              <a:alphaModFix amt="50000"/>
            </a:blip>
            <a:stretch>
              <a:fillRect/>
            </a:stretch>
          </p:blipFill>
          <p:spPr>
            <a:xfrm rot="-5400000">
              <a:off x="-760263" y="1113448"/>
              <a:ext cx="1470026" cy="2073949"/>
            </a:xfrm>
            <a:prstGeom prst="rect">
              <a:avLst/>
            </a:prstGeom>
            <a:noFill/>
            <a:ln>
              <a:noFill/>
            </a:ln>
          </p:spPr>
        </p:pic>
      </p:grpSp>
      <p:sp>
        <p:nvSpPr>
          <p:cNvPr id="196" name="Google Shape;196;p22"/>
          <p:cNvSpPr txBox="1">
            <a:spLocks noGrp="1"/>
          </p:cNvSpPr>
          <p:nvPr>
            <p:ph type="title" hasCustomPrompt="1"/>
          </p:nvPr>
        </p:nvSpPr>
        <p:spPr>
          <a:xfrm>
            <a:off x="1564850" y="537500"/>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97" name="Google Shape;197;p22"/>
          <p:cNvSpPr txBox="1">
            <a:spLocks noGrp="1"/>
          </p:cNvSpPr>
          <p:nvPr>
            <p:ph type="subTitle" idx="1"/>
          </p:nvPr>
        </p:nvSpPr>
        <p:spPr>
          <a:xfrm>
            <a:off x="1564850" y="1415400"/>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8" name="Google Shape;198;p22"/>
          <p:cNvSpPr txBox="1">
            <a:spLocks noGrp="1"/>
          </p:cNvSpPr>
          <p:nvPr>
            <p:ph type="title" idx="2" hasCustomPrompt="1"/>
          </p:nvPr>
        </p:nvSpPr>
        <p:spPr>
          <a:xfrm>
            <a:off x="1564850" y="1910199"/>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99" name="Google Shape;199;p22"/>
          <p:cNvSpPr txBox="1">
            <a:spLocks noGrp="1"/>
          </p:cNvSpPr>
          <p:nvPr>
            <p:ph type="subTitle" idx="3"/>
          </p:nvPr>
        </p:nvSpPr>
        <p:spPr>
          <a:xfrm>
            <a:off x="1564850" y="2788099"/>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0" name="Google Shape;200;p22"/>
          <p:cNvSpPr txBox="1">
            <a:spLocks noGrp="1"/>
          </p:cNvSpPr>
          <p:nvPr>
            <p:ph type="title" idx="4" hasCustomPrompt="1"/>
          </p:nvPr>
        </p:nvSpPr>
        <p:spPr>
          <a:xfrm>
            <a:off x="1564850" y="3282898"/>
            <a:ext cx="6014400" cy="828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48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201" name="Google Shape;201;p22"/>
          <p:cNvSpPr txBox="1">
            <a:spLocks noGrp="1"/>
          </p:cNvSpPr>
          <p:nvPr>
            <p:ph type="subTitle" idx="5"/>
          </p:nvPr>
        </p:nvSpPr>
        <p:spPr>
          <a:xfrm>
            <a:off x="1564850" y="4160799"/>
            <a:ext cx="6014400" cy="44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1799068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02"/>
        <p:cNvGrpSpPr/>
        <p:nvPr/>
      </p:nvGrpSpPr>
      <p:grpSpPr>
        <a:xfrm>
          <a:off x="0" y="0"/>
          <a:ext cx="0" cy="0"/>
          <a:chOff x="0" y="0"/>
          <a:chExt cx="0" cy="0"/>
        </a:xfrm>
      </p:grpSpPr>
      <p:pic>
        <p:nvPicPr>
          <p:cNvPr id="203" name="Google Shape;203;p23"/>
          <p:cNvPicPr preferRelativeResize="0"/>
          <p:nvPr/>
        </p:nvPicPr>
        <p:blipFill>
          <a:blip r:embed="rId2">
            <a:alphaModFix amt="50000"/>
          </a:blip>
          <a:stretch>
            <a:fillRect/>
          </a:stretch>
        </p:blipFill>
        <p:spPr>
          <a:xfrm rot="10800000">
            <a:off x="75" y="0"/>
            <a:ext cx="9144003" cy="5143501"/>
          </a:xfrm>
          <a:prstGeom prst="rect">
            <a:avLst/>
          </a:prstGeom>
          <a:noFill/>
          <a:ln>
            <a:noFill/>
          </a:ln>
        </p:spPr>
      </p:pic>
      <p:sp>
        <p:nvSpPr>
          <p:cNvPr id="204" name="Google Shape;204;p23"/>
          <p:cNvSpPr txBox="1">
            <a:spLocks noGrp="1"/>
          </p:cNvSpPr>
          <p:nvPr>
            <p:ph type="ctrTitle"/>
          </p:nvPr>
        </p:nvSpPr>
        <p:spPr>
          <a:xfrm>
            <a:off x="2382250" y="763050"/>
            <a:ext cx="4379400" cy="1056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6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05" name="Google Shape;205;p23"/>
          <p:cNvSpPr txBox="1">
            <a:spLocks noGrp="1"/>
          </p:cNvSpPr>
          <p:nvPr>
            <p:ph type="subTitle" idx="1"/>
          </p:nvPr>
        </p:nvSpPr>
        <p:spPr>
          <a:xfrm>
            <a:off x="2382350" y="1700400"/>
            <a:ext cx="4379400" cy="1170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206" name="Google Shape;206;p23"/>
          <p:cNvSpPr txBox="1"/>
          <p:nvPr/>
        </p:nvSpPr>
        <p:spPr>
          <a:xfrm>
            <a:off x="2382325" y="3563450"/>
            <a:ext cx="4379400" cy="615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300"/>
              </a:spcBef>
              <a:spcAft>
                <a:spcPts val="0"/>
              </a:spcAft>
              <a:buNone/>
            </a:pPr>
            <a:r>
              <a:rPr lang="en" sz="1000">
                <a:solidFill>
                  <a:schemeClr val="dk1"/>
                </a:solidFill>
                <a:latin typeface="DM Sans"/>
                <a:ea typeface="DM Sans"/>
                <a:cs typeface="DM Sans"/>
                <a:sym typeface="DM Sans"/>
              </a:rPr>
              <a:t>CREDITS: This presentation template was created by </a:t>
            </a:r>
            <a:r>
              <a:rPr lang="en" sz="1000" b="1" u="sng">
                <a:solidFill>
                  <a:schemeClr val="dk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Slidesgo</a:t>
            </a:r>
            <a:r>
              <a:rPr lang="en" sz="1000" u="sng">
                <a:solidFill>
                  <a:schemeClr val="dk1"/>
                </a:solidFill>
                <a:latin typeface="DM Sans"/>
                <a:ea typeface="DM Sans"/>
                <a:cs typeface="DM Sans"/>
                <a:sym typeface="DM Sans"/>
              </a:rPr>
              <a:t>,</a:t>
            </a:r>
            <a:r>
              <a:rPr lang="en" sz="1000">
                <a:solidFill>
                  <a:schemeClr val="dk1"/>
                </a:solidFill>
                <a:latin typeface="DM Sans"/>
                <a:ea typeface="DM Sans"/>
                <a:cs typeface="DM Sans"/>
                <a:sym typeface="DM Sans"/>
              </a:rPr>
              <a:t> and includes icons by </a:t>
            </a:r>
            <a:r>
              <a:rPr lang="en" sz="1000" b="1" u="sng">
                <a:solidFill>
                  <a:schemeClr val="dk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Flaticon</a:t>
            </a:r>
            <a:r>
              <a:rPr lang="en" sz="1000">
                <a:solidFill>
                  <a:schemeClr val="dk1"/>
                </a:solidFill>
                <a:latin typeface="DM Sans"/>
                <a:ea typeface="DM Sans"/>
                <a:cs typeface="DM Sans"/>
                <a:sym typeface="DM Sans"/>
              </a:rPr>
              <a:t>, and infographics &amp; images by </a:t>
            </a:r>
            <a:r>
              <a:rPr lang="en" sz="1000" b="1" u="sng">
                <a:solidFill>
                  <a:schemeClr val="dk1"/>
                </a:solidFill>
                <a:latin typeface="DM Sans"/>
                <a:ea typeface="DM Sans"/>
                <a:cs typeface="DM Sans"/>
                <a:sym typeface="DM Sans"/>
                <a:hlinkClick r:id="rId5">
                  <a:extLst>
                    <a:ext uri="{A12FA001-AC4F-418D-AE19-62706E023703}">
                      <ahyp:hlinkClr xmlns:ahyp="http://schemas.microsoft.com/office/drawing/2018/hyperlinkcolor" val="tx"/>
                    </a:ext>
                  </a:extLst>
                </a:hlinkClick>
              </a:rPr>
              <a:t>Freepik</a:t>
            </a:r>
            <a:endParaRPr sz="1000" b="1" u="sng">
              <a:solidFill>
                <a:schemeClr val="dk1"/>
              </a:solidFill>
              <a:latin typeface="DM Sans"/>
              <a:ea typeface="DM Sans"/>
              <a:cs typeface="DM Sans"/>
              <a:sym typeface="DM Sans"/>
            </a:endParaRPr>
          </a:p>
        </p:txBody>
      </p:sp>
    </p:spTree>
    <p:extLst>
      <p:ext uri="{BB962C8B-B14F-4D97-AF65-F5344CB8AC3E}">
        <p14:creationId xmlns:p14="http://schemas.microsoft.com/office/powerpoint/2010/main" val="3687310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07"/>
        <p:cNvGrpSpPr/>
        <p:nvPr/>
      </p:nvGrpSpPr>
      <p:grpSpPr>
        <a:xfrm>
          <a:off x="0" y="0"/>
          <a:ext cx="0" cy="0"/>
          <a:chOff x="0" y="0"/>
          <a:chExt cx="0" cy="0"/>
        </a:xfrm>
      </p:grpSpPr>
      <p:pic>
        <p:nvPicPr>
          <p:cNvPr id="208" name="Google Shape;208;p24"/>
          <p:cNvPicPr preferRelativeResize="0"/>
          <p:nvPr/>
        </p:nvPicPr>
        <p:blipFill>
          <a:blip r:embed="rId2">
            <a:alphaModFix amt="50000"/>
          </a:blip>
          <a:stretch>
            <a:fillRect/>
          </a:stretch>
        </p:blipFill>
        <p:spPr>
          <a:xfrm rot="10800000">
            <a:off x="-1" y="-1"/>
            <a:ext cx="9144003" cy="5143501"/>
          </a:xfrm>
          <a:prstGeom prst="rect">
            <a:avLst/>
          </a:prstGeom>
          <a:noFill/>
          <a:ln>
            <a:noFill/>
          </a:ln>
        </p:spPr>
      </p:pic>
      <p:grpSp>
        <p:nvGrpSpPr>
          <p:cNvPr id="209" name="Google Shape;209;p24"/>
          <p:cNvGrpSpPr/>
          <p:nvPr/>
        </p:nvGrpSpPr>
        <p:grpSpPr>
          <a:xfrm>
            <a:off x="-1056477" y="-729050"/>
            <a:ext cx="10950515" cy="5438876"/>
            <a:chOff x="-1056477" y="-729050"/>
            <a:chExt cx="10950515" cy="5438876"/>
          </a:xfrm>
        </p:grpSpPr>
        <p:pic>
          <p:nvPicPr>
            <p:cNvPr id="210" name="Google Shape;210;p24"/>
            <p:cNvPicPr preferRelativeResize="0"/>
            <p:nvPr/>
          </p:nvPicPr>
          <p:blipFill>
            <a:blip r:embed="rId3">
              <a:alphaModFix amt="50000"/>
            </a:blip>
            <a:stretch>
              <a:fillRect/>
            </a:stretch>
          </p:blipFill>
          <p:spPr>
            <a:xfrm rot="10800000" flipH="1">
              <a:off x="-1056477" y="3159800"/>
              <a:ext cx="1561575" cy="1550025"/>
            </a:xfrm>
            <a:prstGeom prst="rect">
              <a:avLst/>
            </a:prstGeom>
            <a:noFill/>
            <a:ln>
              <a:noFill/>
            </a:ln>
          </p:spPr>
        </p:pic>
        <p:pic>
          <p:nvPicPr>
            <p:cNvPr id="211" name="Google Shape;211;p24"/>
            <p:cNvPicPr preferRelativeResize="0"/>
            <p:nvPr/>
          </p:nvPicPr>
          <p:blipFill>
            <a:blip r:embed="rId4">
              <a:alphaModFix amt="50000"/>
            </a:blip>
            <a:stretch>
              <a:fillRect/>
            </a:stretch>
          </p:blipFill>
          <p:spPr>
            <a:xfrm rot="-5400000">
              <a:off x="1967097" y="-740373"/>
              <a:ext cx="1527377" cy="1550024"/>
            </a:xfrm>
            <a:prstGeom prst="rect">
              <a:avLst/>
            </a:prstGeom>
            <a:noFill/>
            <a:ln>
              <a:noFill/>
            </a:ln>
          </p:spPr>
        </p:pic>
        <p:pic>
          <p:nvPicPr>
            <p:cNvPr id="212" name="Google Shape;212;p24"/>
            <p:cNvPicPr preferRelativeResize="0"/>
            <p:nvPr/>
          </p:nvPicPr>
          <p:blipFill>
            <a:blip r:embed="rId5">
              <a:alphaModFix amt="50000"/>
            </a:blip>
            <a:stretch>
              <a:fillRect/>
            </a:stretch>
          </p:blipFill>
          <p:spPr>
            <a:xfrm rot="10800000" flipH="1">
              <a:off x="8424012" y="-226071"/>
              <a:ext cx="1470026" cy="2073949"/>
            </a:xfrm>
            <a:prstGeom prst="rect">
              <a:avLst/>
            </a:prstGeom>
            <a:noFill/>
            <a:ln>
              <a:noFill/>
            </a:ln>
          </p:spPr>
        </p:pic>
      </p:grpSp>
    </p:spTree>
    <p:extLst>
      <p:ext uri="{BB962C8B-B14F-4D97-AF65-F5344CB8AC3E}">
        <p14:creationId xmlns:p14="http://schemas.microsoft.com/office/powerpoint/2010/main" val="3685746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3"/>
        <p:cNvGrpSpPr/>
        <p:nvPr/>
      </p:nvGrpSpPr>
      <p:grpSpPr>
        <a:xfrm>
          <a:off x="0" y="0"/>
          <a:ext cx="0" cy="0"/>
          <a:chOff x="0" y="0"/>
          <a:chExt cx="0" cy="0"/>
        </a:xfrm>
      </p:grpSpPr>
      <p:pic>
        <p:nvPicPr>
          <p:cNvPr id="214" name="Google Shape;214;p25"/>
          <p:cNvPicPr preferRelativeResize="0"/>
          <p:nvPr/>
        </p:nvPicPr>
        <p:blipFill>
          <a:blip r:embed="rId2">
            <a:alphaModFix amt="50000"/>
          </a:blip>
          <a:stretch>
            <a:fillRect/>
          </a:stretch>
        </p:blipFill>
        <p:spPr>
          <a:xfrm>
            <a:off x="75" y="-1"/>
            <a:ext cx="9144003" cy="5143501"/>
          </a:xfrm>
          <a:prstGeom prst="rect">
            <a:avLst/>
          </a:prstGeom>
          <a:noFill/>
          <a:ln>
            <a:noFill/>
          </a:ln>
        </p:spPr>
      </p:pic>
      <p:grpSp>
        <p:nvGrpSpPr>
          <p:cNvPr id="215" name="Google Shape;215;p25"/>
          <p:cNvGrpSpPr/>
          <p:nvPr/>
        </p:nvGrpSpPr>
        <p:grpSpPr>
          <a:xfrm>
            <a:off x="-807378" y="-985550"/>
            <a:ext cx="9916042" cy="7001853"/>
            <a:chOff x="-807378" y="-985550"/>
            <a:chExt cx="9916042" cy="7001853"/>
          </a:xfrm>
        </p:grpSpPr>
        <p:pic>
          <p:nvPicPr>
            <p:cNvPr id="216" name="Google Shape;216;p25"/>
            <p:cNvPicPr preferRelativeResize="0"/>
            <p:nvPr/>
          </p:nvPicPr>
          <p:blipFill>
            <a:blip r:embed="rId3">
              <a:alphaModFix amt="50000"/>
            </a:blip>
            <a:stretch>
              <a:fillRect/>
            </a:stretch>
          </p:blipFill>
          <p:spPr>
            <a:xfrm rot="10800000" flipH="1">
              <a:off x="5224323" y="-985550"/>
              <a:ext cx="1561575" cy="1550025"/>
            </a:xfrm>
            <a:prstGeom prst="rect">
              <a:avLst/>
            </a:prstGeom>
            <a:noFill/>
            <a:ln>
              <a:noFill/>
            </a:ln>
          </p:spPr>
        </p:pic>
        <p:pic>
          <p:nvPicPr>
            <p:cNvPr id="217" name="Google Shape;217;p25"/>
            <p:cNvPicPr preferRelativeResize="0"/>
            <p:nvPr/>
          </p:nvPicPr>
          <p:blipFill>
            <a:blip r:embed="rId4">
              <a:alphaModFix amt="50000"/>
            </a:blip>
            <a:stretch>
              <a:fillRect/>
            </a:stretch>
          </p:blipFill>
          <p:spPr>
            <a:xfrm rot="10800000">
              <a:off x="-807378" y="177089"/>
              <a:ext cx="1527377" cy="1550024"/>
            </a:xfrm>
            <a:prstGeom prst="rect">
              <a:avLst/>
            </a:prstGeom>
            <a:noFill/>
            <a:ln>
              <a:noFill/>
            </a:ln>
          </p:spPr>
        </p:pic>
        <p:pic>
          <p:nvPicPr>
            <p:cNvPr id="218" name="Google Shape;218;p25"/>
            <p:cNvPicPr preferRelativeResize="0"/>
            <p:nvPr/>
          </p:nvPicPr>
          <p:blipFill>
            <a:blip r:embed="rId5">
              <a:alphaModFix amt="50000"/>
            </a:blip>
            <a:stretch>
              <a:fillRect/>
            </a:stretch>
          </p:blipFill>
          <p:spPr>
            <a:xfrm rot="10800000" flipH="1">
              <a:off x="7638637" y="3942353"/>
              <a:ext cx="1470026" cy="2073949"/>
            </a:xfrm>
            <a:prstGeom prst="rect">
              <a:avLst/>
            </a:prstGeom>
            <a:noFill/>
            <a:ln>
              <a:noFill/>
            </a:ln>
          </p:spPr>
        </p:pic>
      </p:grpSp>
    </p:spTree>
    <p:extLst>
      <p:ext uri="{BB962C8B-B14F-4D97-AF65-F5344CB8AC3E}">
        <p14:creationId xmlns:p14="http://schemas.microsoft.com/office/powerpoint/2010/main" val="2927353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E4EF5-5D00-DBB7-944E-92A1F904A934}"/>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p>
        </p:txBody>
      </p:sp>
      <p:sp>
        <p:nvSpPr>
          <p:cNvPr id="3" name="Subtitle 2">
            <a:extLst>
              <a:ext uri="{FF2B5EF4-FFF2-40B4-BE49-F238E27FC236}">
                <a16:creationId xmlns:a16="http://schemas.microsoft.com/office/drawing/2014/main" id="{8F21B165-EA2B-6980-58AD-3488744D429A}"/>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4" name="Date Placeholder 3">
            <a:extLst>
              <a:ext uri="{FF2B5EF4-FFF2-40B4-BE49-F238E27FC236}">
                <a16:creationId xmlns:a16="http://schemas.microsoft.com/office/drawing/2014/main" id="{E1991685-D9D6-40C1-3CE7-9A5B43A768C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F8B0B1D3-BD91-397D-BEB3-A066B66B0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2F847-B3D9-E726-5BB3-966859E744DE}"/>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515524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100D7-2ACE-D0C7-6B6D-146D3CA3B4D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1D0CC2A-BC28-7104-D364-E5A7C100F00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4786D4-73EE-39BE-A4EF-1910F140377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361374A5-24CC-570A-86B4-6BAC1C2E2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64B51C-3129-073C-3397-25C722E3154B}"/>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13345363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20EC-A89E-0C2C-5BB8-46A95D0F3A27}"/>
              </a:ext>
            </a:extLst>
          </p:cNvPr>
          <p:cNvSpPr>
            <a:spLocks noGrp="1"/>
          </p:cNvSpPr>
          <p:nvPr>
            <p:ph type="title"/>
          </p:nvPr>
        </p:nvSpPr>
        <p:spPr>
          <a:xfrm>
            <a:off x="623888" y="1282304"/>
            <a:ext cx="7886700" cy="2139553"/>
          </a:xfrm>
        </p:spPr>
        <p:txBody>
          <a:bodyPr anchor="b"/>
          <a:lstStyle>
            <a:lvl1pPr>
              <a:defRPr sz="4500"/>
            </a:lvl1pPr>
          </a:lstStyle>
          <a:p>
            <a:r>
              <a:rPr lang="en-GB"/>
              <a:t>Click to edit Master title style</a:t>
            </a:r>
          </a:p>
        </p:txBody>
      </p:sp>
      <p:sp>
        <p:nvSpPr>
          <p:cNvPr id="3" name="Text Placeholder 2">
            <a:extLst>
              <a:ext uri="{FF2B5EF4-FFF2-40B4-BE49-F238E27FC236}">
                <a16:creationId xmlns:a16="http://schemas.microsoft.com/office/drawing/2014/main" id="{F2AD94CF-D6FE-AD0F-6E87-6758F2C4F0B4}"/>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A4077E5-4C2D-297F-80E1-EFA7300A0174}"/>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175CC3B3-A272-4C72-FD58-E671EE92BB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674878-215A-FE03-85CE-0D800519B684}"/>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1765657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14FB3-6BF9-4F93-DB1A-5672523223E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C0124C9-C244-8B64-D388-4DF65F86DC63}"/>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FEB053D-3349-DEB5-EFC9-80EC8CFAFF6B}"/>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F04910D-0AFE-C994-DA6A-029252BB9AA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6" name="Footer Placeholder 5">
            <a:extLst>
              <a:ext uri="{FF2B5EF4-FFF2-40B4-BE49-F238E27FC236}">
                <a16:creationId xmlns:a16="http://schemas.microsoft.com/office/drawing/2014/main" id="{A6E449CF-2954-B60A-3172-5CADBD3783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70DAE5-C7DB-93FE-356A-A6F8781C7339}"/>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209040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5EE9-ABEE-49D7-C9B8-58D2A21418A8}"/>
              </a:ext>
            </a:extLst>
          </p:cNvPr>
          <p:cNvSpPr>
            <a:spLocks noGrp="1"/>
          </p:cNvSpPr>
          <p:nvPr>
            <p:ph type="title"/>
          </p:nvPr>
        </p:nvSpPr>
        <p:spPr>
          <a:xfrm>
            <a:off x="629841" y="273844"/>
            <a:ext cx="7886700" cy="994172"/>
          </a:xfrm>
        </p:spPr>
        <p:txBody>
          <a:bodyPr/>
          <a:lstStyle/>
          <a:p>
            <a:r>
              <a:rPr lang="en-GB"/>
              <a:t>Click to edit Master title style</a:t>
            </a:r>
          </a:p>
        </p:txBody>
      </p:sp>
      <p:sp>
        <p:nvSpPr>
          <p:cNvPr id="3" name="Text Placeholder 2">
            <a:extLst>
              <a:ext uri="{FF2B5EF4-FFF2-40B4-BE49-F238E27FC236}">
                <a16:creationId xmlns:a16="http://schemas.microsoft.com/office/drawing/2014/main" id="{FFB21273-557E-6E17-ABFD-259C7193A28E}"/>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401F7D0F-8806-62D6-4134-5D9E51FD6BFE}"/>
              </a:ext>
            </a:extLst>
          </p:cNvPr>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3FFCAF2-0F72-3D17-2BAB-4769235B7601}"/>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0ACD6630-992A-E47B-E920-A58AD5031C49}"/>
              </a:ext>
            </a:extLst>
          </p:cNvPr>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F0C4BE-B3E9-C64B-DF0D-68E519244C89}"/>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8" name="Footer Placeholder 7">
            <a:extLst>
              <a:ext uri="{FF2B5EF4-FFF2-40B4-BE49-F238E27FC236}">
                <a16:creationId xmlns:a16="http://schemas.microsoft.com/office/drawing/2014/main" id="{3ED02AA8-2A03-8C27-4F8C-D2E76A0D94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051A3E2-3CA2-7ADE-9AD9-F22C62D6DB30}"/>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17000657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EE421-368F-7DBB-9C5B-14AC19F6FFD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88FE806-F083-E045-5710-EB4033BF0601}"/>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4" name="Footer Placeholder 3">
            <a:extLst>
              <a:ext uri="{FF2B5EF4-FFF2-40B4-BE49-F238E27FC236}">
                <a16:creationId xmlns:a16="http://schemas.microsoft.com/office/drawing/2014/main" id="{F3660301-3AD8-CD66-74CF-1068F1C275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F2D7C2-505C-1C6C-291A-A382313FB5CE}"/>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29603716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416DD7-CAD9-25D6-DFB2-E818FD7ED664}"/>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3" name="Footer Placeholder 2">
            <a:extLst>
              <a:ext uri="{FF2B5EF4-FFF2-40B4-BE49-F238E27FC236}">
                <a16:creationId xmlns:a16="http://schemas.microsoft.com/office/drawing/2014/main" id="{71334628-788A-13C5-8827-1228375ADFE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4ED183F-26DA-F131-0290-0B629AD56380}"/>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4137490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287C-C32A-4C64-572F-15EC39C44628}"/>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45C9605D-684A-07B4-BE73-FEF8D8546B7D}"/>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EF0B3D4-5CE2-2A48-89B2-A9CD6336FD0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E0620E51-01C3-D110-A8C4-E2417B4FB374}"/>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6" name="Footer Placeholder 5">
            <a:extLst>
              <a:ext uri="{FF2B5EF4-FFF2-40B4-BE49-F238E27FC236}">
                <a16:creationId xmlns:a16="http://schemas.microsoft.com/office/drawing/2014/main" id="{45A72C2A-5BD7-D51A-BBA2-7F0617C2BB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CDB4A9-FF0B-A86C-2F90-7C719134E6C4}"/>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1134473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DE80-2034-D9E7-9E77-C53E1D18AA47}"/>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p>
        </p:txBody>
      </p:sp>
      <p:sp>
        <p:nvSpPr>
          <p:cNvPr id="3" name="Picture Placeholder 2">
            <a:extLst>
              <a:ext uri="{FF2B5EF4-FFF2-40B4-BE49-F238E27FC236}">
                <a16:creationId xmlns:a16="http://schemas.microsoft.com/office/drawing/2014/main" id="{B44F573C-5BB6-08AF-281E-04F6F073C9D7}"/>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04CB1C40-306E-12AF-E9A4-FD0152C80AF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74CCB933-7B17-9041-526E-04DDCB47DAC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6" name="Footer Placeholder 5">
            <a:extLst>
              <a:ext uri="{FF2B5EF4-FFF2-40B4-BE49-F238E27FC236}">
                <a16:creationId xmlns:a16="http://schemas.microsoft.com/office/drawing/2014/main" id="{625E8E49-73CB-1CD1-A23E-26CE8F52B1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C387F7-A3B4-8B4A-B42C-926F7F1B7385}"/>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38782037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16F56-BD2D-66E1-2E78-569FDE53267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783510C-5888-A7C3-0B9D-61E43402542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B2DCAFD-83AF-697B-BB8A-8661FA021E52}"/>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64B909B7-368B-90F3-32DD-E3BEEB3971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FECBFE-3360-F1AD-510D-878C9BC12D02}"/>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32290371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370B92-63A8-FE7D-7967-D45DBF6F8371}"/>
              </a:ext>
            </a:extLst>
          </p:cNvPr>
          <p:cNvSpPr>
            <a:spLocks noGrp="1"/>
          </p:cNvSpPr>
          <p:nvPr>
            <p:ph type="title" orient="vert"/>
          </p:nvPr>
        </p:nvSpPr>
        <p:spPr>
          <a:xfrm>
            <a:off x="6543675" y="273844"/>
            <a:ext cx="1971675" cy="4358879"/>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61B0BED-76B4-7805-9A9E-33EAAB02F645}"/>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7D736AA-6F04-930A-BEE6-0A23E5CAC9D8}"/>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F4EB9ACE-2069-FCDE-16B2-6EE4E8B5B0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5E1AFC-CC5C-0FA4-032E-383C313FEA6B}"/>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2633135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Figtree"/>
              <a:buNone/>
              <a:defRPr sz="3000">
                <a:solidFill>
                  <a:schemeClr val="dk1"/>
                </a:solidFill>
                <a:latin typeface="Figtree"/>
                <a:ea typeface="Figtree"/>
                <a:cs typeface="Figtree"/>
                <a:sym typeface="Figtree"/>
              </a:defRPr>
            </a:lvl1pPr>
            <a:lvl2pPr lvl="1"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2pPr>
            <a:lvl3pPr lvl="2"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3pPr>
            <a:lvl4pPr lvl="3"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4pPr>
            <a:lvl5pPr lvl="4"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5pPr>
            <a:lvl6pPr lvl="5"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6pPr>
            <a:lvl7pPr lvl="6"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7pPr>
            <a:lvl8pPr lvl="7"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8pPr>
            <a:lvl9pPr lvl="8"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marL="914400" lvl="1"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marL="1371600" lvl="2"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marL="1828800" lvl="3"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marL="2286000" lvl="4"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marL="2743200" lvl="5"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marL="3200400" lvl="6"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marL="3657600" lvl="7"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marL="4114800" lvl="8"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26649973"/>
      </p:ext>
    </p:extLst>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8E47F2-A7DF-3473-C9D3-2B962C7029C1}"/>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AD27171-43F6-A580-A5AA-9F47540548A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7BAFF45-7569-5EF8-353A-E2652817CCC5}"/>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794DDA5A-1DED-8486-EF93-8AFB478CAC21}"/>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FA68AB6-4CA7-93C3-6E84-E2DA272C1C9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B4E93BB5-83D5-4581-9528-88364C7ABD90}" type="slidenum">
              <a:rPr lang="en-GB" smtClean="0"/>
              <a:t>‹#›</a:t>
            </a:fld>
            <a:endParaRPr lang="en-GB"/>
          </a:p>
        </p:txBody>
      </p:sp>
    </p:spTree>
    <p:extLst>
      <p:ext uri="{BB962C8B-B14F-4D97-AF65-F5344CB8AC3E}">
        <p14:creationId xmlns:p14="http://schemas.microsoft.com/office/powerpoint/2010/main" val="302552730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hemeOverride" Target="../theme/themeOverride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sv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diagramColors" Target="../diagrams/colors1.xml"/><Relationship Id="rId11" Type="http://schemas.openxmlformats.org/officeDocument/2006/relationships/image" Target="../media/image34.svg"/><Relationship Id="rId5" Type="http://schemas.openxmlformats.org/officeDocument/2006/relationships/diagramQuickStyle" Target="../diagrams/quickStyle1.xml"/><Relationship Id="rId10" Type="http://schemas.openxmlformats.org/officeDocument/2006/relationships/image" Target="../media/image33.png"/><Relationship Id="rId4" Type="http://schemas.openxmlformats.org/officeDocument/2006/relationships/diagramLayout" Target="../diagrams/layout1.xml"/><Relationship Id="rId9" Type="http://schemas.openxmlformats.org/officeDocument/2006/relationships/image" Target="../media/image32.sv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9.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29.xml"/><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9.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2.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7.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8.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9.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0.xml"/><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1.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3.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6"/>
          <p:cNvSpPr txBox="1">
            <a:spLocks noGrp="1"/>
          </p:cNvSpPr>
          <p:nvPr>
            <p:ph type="title"/>
          </p:nvPr>
        </p:nvSpPr>
        <p:spPr>
          <a:xfrm>
            <a:off x="10633" y="-251452"/>
            <a:ext cx="9085944" cy="1856084"/>
          </a:xfrm>
        </p:spPr>
        <p:txBody>
          <a:bodyPr spcFirstLastPara="1" wrap="square" lIns="91425" tIns="91425" rIns="91425" bIns="91425" anchor="b" anchorCtr="0">
            <a:normAutofit/>
          </a:bodyPr>
          <a:lstStyle/>
          <a:p>
            <a:pPr marL="0" lvl="0" indent="0" rtl="0">
              <a:lnSpc>
                <a:spcPct val="90000"/>
              </a:lnSpc>
              <a:spcBef>
                <a:spcPts val="1200"/>
              </a:spcBef>
              <a:spcAft>
                <a:spcPts val="0"/>
              </a:spcAft>
              <a:buNone/>
            </a:pPr>
            <a:r>
              <a:rPr lang="en" sz="5400" b="1" dirty="0">
                <a:solidFill>
                  <a:srgbClr val="FFFFFF"/>
                </a:solidFill>
                <a:latin typeface="ADLaM Display" panose="02010000000000000000" pitchFamily="2" charset="0"/>
                <a:ea typeface="ADLaM Display" panose="02010000000000000000" pitchFamily="2" charset="0"/>
                <a:cs typeface="ADLaM Display" panose="02010000000000000000" pitchFamily="2" charset="0"/>
                <a:sym typeface="Arial"/>
              </a:rPr>
              <a:t>Protecting like the children in the Kingdom</a:t>
            </a:r>
            <a:endParaRPr lang="en-GB" sz="5400" b="1" u="sng" dirty="0">
              <a:latin typeface="ADLaM Display" panose="02010000000000000000" pitchFamily="2" charset="0"/>
              <a:ea typeface="ADLaM Display" panose="02010000000000000000" pitchFamily="2" charset="0"/>
              <a:cs typeface="ADLaM Display" panose="02010000000000000000" pitchFamily="2" charset="0"/>
            </a:endParaRPr>
          </a:p>
        </p:txBody>
      </p:sp>
      <p:pic>
        <p:nvPicPr>
          <p:cNvPr id="3" name="Picture 2">
            <a:extLst>
              <a:ext uri="{FF2B5EF4-FFF2-40B4-BE49-F238E27FC236}">
                <a16:creationId xmlns:a16="http://schemas.microsoft.com/office/drawing/2014/main" id="{E64EEA30-5A01-7708-2C27-D565117DCED4}"/>
              </a:ext>
            </a:extLst>
          </p:cNvPr>
          <p:cNvPicPr>
            <a:picLocks noChangeAspect="1"/>
          </p:cNvPicPr>
          <p:nvPr/>
        </p:nvPicPr>
        <p:blipFill rotWithShape="1">
          <a:blip r:embed="rId3"/>
          <a:srcRect t="22958" b="16580"/>
          <a:stretch/>
        </p:blipFill>
        <p:spPr>
          <a:xfrm>
            <a:off x="580571" y="1360967"/>
            <a:ext cx="7982857" cy="4061977"/>
          </a:xfrm>
          <a:prstGeom prst="rect">
            <a:avLst/>
          </a:prstGeom>
          <a:ln>
            <a:noFill/>
          </a:ln>
          <a:effectLst>
            <a:softEdge rad="112500"/>
          </a:effectLst>
        </p:spPr>
      </p:pic>
      <p:sp>
        <p:nvSpPr>
          <p:cNvPr id="224" name="Google Shape;224;p26"/>
          <p:cNvSpPr txBox="1">
            <a:spLocks noGrp="1"/>
          </p:cNvSpPr>
          <p:nvPr>
            <p:ph type="subTitle" idx="1"/>
          </p:nvPr>
        </p:nvSpPr>
        <p:spPr>
          <a:xfrm>
            <a:off x="0" y="1360967"/>
            <a:ext cx="9114971" cy="4601028"/>
          </a:xfrm>
          <a:solidFill>
            <a:schemeClr val="bg1">
              <a:alpha val="17000"/>
            </a:schemeClr>
          </a:solidFill>
        </p:spPr>
        <p:txBody>
          <a:bodyPr spcFirstLastPara="1" wrap="square" lIns="91425" tIns="91425" rIns="91425" bIns="91425" anchor="t" anchorCtr="0">
            <a:normAutofit/>
          </a:bodyPr>
          <a:lstStyle/>
          <a:p>
            <a:pPr marL="0" lvl="0" indent="0" rtl="0">
              <a:spcBef>
                <a:spcPts val="0"/>
              </a:spcBef>
              <a:spcAft>
                <a:spcPts val="600"/>
              </a:spcAft>
              <a:buNone/>
            </a:pPr>
            <a:r>
              <a:rPr lang="en-GB" sz="8000" b="1" dirty="0"/>
              <a:t>Matthew 18:10-14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stretch>
            <a:fillRect/>
          </a:stretch>
        </p:blipFill>
        <p:spPr>
          <a:xfrm>
            <a:off x="0" y="993228"/>
            <a:ext cx="9144000" cy="4150272"/>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14768"/>
            <a:ext cx="532086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Latha" panose="020B0604020202020204" pitchFamily="34" charset="0"/>
                <a:sym typeface="Arial"/>
              </a:rPr>
              <a:t>Matthew 16 </a:t>
            </a:r>
            <a:endParaRPr kumimoji="0" lang="en-GB" sz="6600" b="0" i="0" u="none" strike="noStrike" kern="0" cap="none" spc="0" normalizeH="0" baseline="0" noProof="0" dirty="0">
              <a:ln>
                <a:noFill/>
              </a:ln>
              <a:solidFill>
                <a:srgbClr val="FFFFFF"/>
              </a:solidFill>
              <a:effectLst/>
              <a:uLnTx/>
              <a:uFillTx/>
              <a:latin typeface="Arial"/>
              <a:cs typeface="Arial"/>
              <a:sym typeface="Aria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3515710" y="875281"/>
            <a:ext cx="532086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rPr>
              <a:t>Jesus said </a:t>
            </a:r>
            <a:endParaRPr kumimoji="0" lang="en-GB" sz="6000" b="0"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Bradley Hand ITC" panose="03070402050302030203" pitchFamily="66" charset="0"/>
              <a:cs typeface="Arial"/>
              <a:sym typeface="Arial"/>
            </a:endParaRPr>
          </a:p>
        </p:txBody>
      </p:sp>
    </p:spTree>
    <p:extLst>
      <p:ext uri="{BB962C8B-B14F-4D97-AF65-F5344CB8AC3E}">
        <p14:creationId xmlns:p14="http://schemas.microsoft.com/office/powerpoint/2010/main" val="2136530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clrChange>
              <a:clrFrom>
                <a:srgbClr val="1B1B1B">
                  <a:alpha val="10588"/>
                </a:srgbClr>
              </a:clrFrom>
              <a:clrTo>
                <a:srgbClr val="1B1B1B">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rcRect/>
          <a:stretch/>
        </p:blipFill>
        <p:spPr>
          <a:xfrm>
            <a:off x="-504292" y="439230"/>
            <a:ext cx="5180942" cy="5180942"/>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14768"/>
            <a:ext cx="532086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Latha" panose="020B0604020202020204" pitchFamily="34" charset="0"/>
                <a:sym typeface="Arial"/>
              </a:rPr>
              <a:t>Matthew 18 </a:t>
            </a:r>
            <a:endParaRPr kumimoji="0" lang="en-GB" sz="6600" b="0" i="0" u="none" strike="noStrike" kern="0" cap="none" spc="0" normalizeH="0" baseline="0" noProof="0" dirty="0">
              <a:ln>
                <a:noFill/>
              </a:ln>
              <a:solidFill>
                <a:srgbClr val="FFFFFF"/>
              </a:solidFill>
              <a:effectLst/>
              <a:uLnTx/>
              <a:uFillTx/>
              <a:latin typeface="Arial"/>
              <a:cs typeface="Arial"/>
              <a:sym typeface="Aria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3926830" y="911191"/>
            <a:ext cx="5320862" cy="47089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rPr>
              <a:t>Jesus shows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rPr>
              <a:t>how to live in that Church as a Kingdom</a:t>
            </a:r>
            <a:r>
              <a:rPr kumimoji="0" lang="en-US"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rPr>
              <a:t>.</a:t>
            </a:r>
            <a:endParaRPr kumimoji="0" lang="en-GB"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rPr>
              <a:t> </a:t>
            </a:r>
            <a:endParaRPr kumimoji="0" lang="en-GB" sz="6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endParaRPr>
          </a:p>
        </p:txBody>
      </p:sp>
    </p:spTree>
    <p:extLst>
      <p:ext uri="{BB962C8B-B14F-4D97-AF65-F5344CB8AC3E}">
        <p14:creationId xmlns:p14="http://schemas.microsoft.com/office/powerpoint/2010/main" val="2430908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750" b="90000" l="10000" r="96333">
                        <a14:foregroundMark x1="29417" y1="24667" x2="28917" y2="34500"/>
                        <a14:foregroundMark x1="72167" y1="23583" x2="76167" y2="42167"/>
                        <a14:foregroundMark x1="49917" y1="6833" x2="50833" y2="10250"/>
                        <a14:foregroundMark x1="49917" y1="9667" x2="49500" y2="8417"/>
                        <a14:foregroundMark x1="88333" y1="52750" x2="96333" y2="78083"/>
                        <a14:foregroundMark x1="13250" y1="48333" x2="10667" y2="54917"/>
                        <a14:foregroundMark x1="49750" y1="34500" x2="51000" y2="38333"/>
                        <a14:foregroundMark x1="71417" y1="54750" x2="81250" y2="67167"/>
                        <a14:foregroundMark x1="64250" y1="48583" x2="67917" y2="47417"/>
                        <a14:foregroundMark x1="34917" y1="69000" x2="24500" y2="58000"/>
                        <a14:foregroundMark x1="24500" y1="58000" x2="19417" y2="55333"/>
                        <a14:foregroundMark x1="88000" y1="71667" x2="66667" y2="51833"/>
                        <a14:foregroundMark x1="71000" y1="62417" x2="72333" y2="52167"/>
                        <a14:foregroundMark x1="72500" y1="63833" x2="79583" y2="64250"/>
                        <a14:foregroundMark x1="82167" y1="54917" x2="82333" y2="48917"/>
                        <a14:backgroundMark x1="59917" y1="11917" x2="63417" y2="11667"/>
                        <a14:backgroundMark x1="62083" y1="32000" x2="63167" y2="39833"/>
                        <a14:backgroundMark x1="30917" y1="13500" x2="33833" y2="20250"/>
                        <a14:backgroundMark x1="16500" y1="18833" x2="18333" y2="15917"/>
                        <a14:backgroundMark x1="35667" y1="39083" x2="37083" y2="35583"/>
                        <a14:backgroundMark x1="11917" y1="13500" x2="13917" y2="24667"/>
                        <a14:backgroundMark x1="15583" y1="34833" x2="17833" y2="30500"/>
                      </a14:backgroundRemoval>
                    </a14:imgEffect>
                  </a14:imgLayer>
                </a14:imgProps>
              </a:ext>
            </a:extLst>
          </a:blip>
          <a:srcRect/>
          <a:stretch/>
        </p:blipFill>
        <p:spPr>
          <a:xfrm>
            <a:off x="-528145" y="439230"/>
            <a:ext cx="5180942" cy="5180942"/>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14768"/>
            <a:ext cx="5320862"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6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Latha" panose="020B0604020202020204" pitchFamily="34" charset="0"/>
                <a:sym typeface="Arial"/>
              </a:rPr>
              <a:t>Matthew 28 </a:t>
            </a:r>
            <a:endParaRPr kumimoji="0" lang="en-GB" sz="6600" b="0" i="0" u="none" strike="noStrike" kern="0" cap="none" spc="0" normalizeH="0" baseline="0" noProof="0" dirty="0">
              <a:ln>
                <a:noFill/>
              </a:ln>
              <a:solidFill>
                <a:srgbClr val="FFFFFF"/>
              </a:solidFill>
              <a:effectLst/>
              <a:uLnTx/>
              <a:uFillTx/>
              <a:latin typeface="Arial"/>
              <a:cs typeface="Arial"/>
              <a:sym typeface="Aria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4014294" y="930166"/>
            <a:ext cx="5320862" cy="37856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rPr>
              <a:t>Jesus tells the </a:t>
            </a:r>
            <a:r>
              <a:rPr kumimoji="0" lang="en-US"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rPr>
              <a:t>What the Church should do </a:t>
            </a:r>
            <a:endParaRPr kumimoji="0" lang="en-GB"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endParaRPr>
          </a:p>
        </p:txBody>
      </p:sp>
    </p:spTree>
    <p:extLst>
      <p:ext uri="{BB962C8B-B14F-4D97-AF65-F5344CB8AC3E}">
        <p14:creationId xmlns:p14="http://schemas.microsoft.com/office/powerpoint/2010/main" val="3559183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43E0F0-A4AF-82E6-D61A-AEA2CA89A161}"/>
              </a:ext>
            </a:extLst>
          </p:cNvPr>
          <p:cNvPicPr>
            <a:picLocks noChangeAspect="1"/>
          </p:cNvPicPr>
          <p:nvPr/>
        </p:nvPicPr>
        <p:blipFill>
          <a:blip r:embed="rId2"/>
          <a:stretch>
            <a:fillRect/>
          </a:stretch>
        </p:blipFill>
        <p:spPr>
          <a:xfrm>
            <a:off x="-314741" y="1650015"/>
            <a:ext cx="5458570" cy="3493485"/>
          </a:xfrm>
          <a:prstGeom prst="rect">
            <a:avLst/>
          </a:prstGeom>
        </p:spPr>
      </p:pic>
      <p:sp>
        <p:nvSpPr>
          <p:cNvPr id="6" name="TextBox 5">
            <a:extLst>
              <a:ext uri="{FF2B5EF4-FFF2-40B4-BE49-F238E27FC236}">
                <a16:creationId xmlns:a16="http://schemas.microsoft.com/office/drawing/2014/main" id="{22E88501-4A78-EE5F-003E-E0636A114885}"/>
              </a:ext>
            </a:extLst>
          </p:cNvPr>
          <p:cNvSpPr txBox="1"/>
          <p:nvPr/>
        </p:nvSpPr>
        <p:spPr>
          <a:xfrm>
            <a:off x="4572000" y="1503931"/>
            <a:ext cx="4752890" cy="378565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rPr>
              <a:t>becomes the cornerstone for the </a:t>
            </a:r>
            <a:r>
              <a:rPr kumimoji="0" lang="en-US" sz="60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rPr>
              <a:t>Church</a:t>
            </a:r>
            <a:endParaRPr kumimoji="0" lang="en-GB" sz="60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endParaRPr>
          </a:p>
        </p:txBody>
      </p:sp>
      <p:sp>
        <p:nvSpPr>
          <p:cNvPr id="8" name="TextBox 7">
            <a:extLst>
              <a:ext uri="{FF2B5EF4-FFF2-40B4-BE49-F238E27FC236}">
                <a16:creationId xmlns:a16="http://schemas.microsoft.com/office/drawing/2014/main" id="{CE71CF6A-495F-F4FA-ADB4-E0E26B7865FF}"/>
              </a:ext>
            </a:extLst>
          </p:cNvPr>
          <p:cNvSpPr txBox="1"/>
          <p:nvPr/>
        </p:nvSpPr>
        <p:spPr>
          <a:xfrm>
            <a:off x="0" y="-188543"/>
            <a:ext cx="9660834" cy="221599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8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rPr>
              <a:t>Matthew 18 </a:t>
            </a:r>
            <a:endParaRPr kumimoji="0" lang="en-GB" sz="138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endParaRPr>
          </a:p>
        </p:txBody>
      </p:sp>
    </p:spTree>
    <p:extLst>
      <p:ext uri="{BB962C8B-B14F-4D97-AF65-F5344CB8AC3E}">
        <p14:creationId xmlns:p14="http://schemas.microsoft.com/office/powerpoint/2010/main" val="297420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cxnSp>
        <p:nvCxnSpPr>
          <p:cNvPr id="250" name="Google Shape;250;p27"/>
          <p:cNvCxnSpPr>
            <a:cxnSpLocks/>
            <a:stCxn id="234" idx="7"/>
          </p:cNvCxnSpPr>
          <p:nvPr/>
        </p:nvCxnSpPr>
        <p:spPr>
          <a:xfrm rot="16200000" flipH="1">
            <a:off x="5610106" y="-76929"/>
            <a:ext cx="702988" cy="2486477"/>
          </a:xfrm>
          <a:prstGeom prst="curvedConnector4">
            <a:avLst>
              <a:gd name="adj1" fmla="val -32518"/>
              <a:gd name="adj2" fmla="val 54382"/>
            </a:avLst>
          </a:prstGeom>
          <a:noFill/>
          <a:ln w="57150" cap="flat" cmpd="sng">
            <a:solidFill>
              <a:schemeClr val="dk2"/>
            </a:solidFill>
            <a:prstDash val="dashDot"/>
            <a:round/>
            <a:headEnd type="none" w="med" len="med"/>
            <a:tailEnd type="none" w="med" len="med"/>
          </a:ln>
        </p:spPr>
      </p:cxnSp>
      <p:grpSp>
        <p:nvGrpSpPr>
          <p:cNvPr id="229" name="Google Shape;229;p27"/>
          <p:cNvGrpSpPr/>
          <p:nvPr/>
        </p:nvGrpSpPr>
        <p:grpSpPr>
          <a:xfrm>
            <a:off x="182099" y="660225"/>
            <a:ext cx="3266175" cy="2070400"/>
            <a:chOff x="207974" y="0"/>
            <a:chExt cx="3266175" cy="2070400"/>
          </a:xfrm>
        </p:grpSpPr>
        <p:sp>
          <p:nvSpPr>
            <p:cNvPr id="230" name="Google Shape;230;p27"/>
            <p:cNvSpPr/>
            <p:nvPr/>
          </p:nvSpPr>
          <p:spPr>
            <a:xfrm>
              <a:off x="500475" y="427500"/>
              <a:ext cx="1488000" cy="1642900"/>
            </a:xfrm>
            <a:prstGeom prst="ellipse">
              <a:avLst/>
            </a:prstGeom>
            <a:blipFill>
              <a:blip r:embed="rId3"/>
              <a:stretch>
                <a:fillRect/>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DM Sans"/>
                <a:ea typeface="DM Sans"/>
                <a:cs typeface="DM Sans"/>
                <a:sym typeface="DM Sans"/>
              </a:endParaRPr>
            </a:p>
          </p:txBody>
        </p:sp>
        <p:sp>
          <p:nvSpPr>
            <p:cNvPr id="231" name="Google Shape;231;p27"/>
            <p:cNvSpPr txBox="1"/>
            <p:nvPr/>
          </p:nvSpPr>
          <p:spPr>
            <a:xfrm>
              <a:off x="207975" y="272075"/>
              <a:ext cx="2073000" cy="427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FFFFFF"/>
                </a:solidFill>
                <a:effectLst/>
                <a:uLnTx/>
                <a:uFillTx/>
                <a:latin typeface="DM Sans"/>
                <a:ea typeface="DM Sans"/>
                <a:cs typeface="DM Sans"/>
                <a:sym typeface="DM Sans"/>
              </a:endParaRPr>
            </a:p>
          </p:txBody>
        </p:sp>
        <p:sp>
          <p:nvSpPr>
            <p:cNvPr id="232" name="Google Shape;232;p27"/>
            <p:cNvSpPr txBox="1"/>
            <p:nvPr/>
          </p:nvSpPr>
          <p:spPr>
            <a:xfrm>
              <a:off x="207974" y="0"/>
              <a:ext cx="3266175" cy="4275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indent="0" algn="ctr" defTabSz="914400" eaLnBrk="1" fontAlgn="auto" latinLnBrk="0" hangingPunct="1">
                <a:buSzTx/>
                <a:buNone/>
                <a:tabLst/>
                <a:defRPr sz="3200" b="1">
                  <a:solidFill>
                    <a:srgbClr val="FFFFFF"/>
                  </a:solidFill>
                  <a:latin typeface="DM Sans"/>
                </a:defRPr>
              </a:lvl1pPr>
            </a:lstStyle>
            <a:p>
              <a:pPr/>
              <a:r>
                <a:rPr lang="en" dirty="0">
                  <a:sym typeface="DM Sans"/>
                </a:rPr>
                <a:t>Entering (1-5)</a:t>
              </a:r>
              <a:endParaRPr dirty="0">
                <a:sym typeface="DM Sans"/>
              </a:endParaRPr>
            </a:p>
          </p:txBody>
        </p:sp>
      </p:grpSp>
      <p:grpSp>
        <p:nvGrpSpPr>
          <p:cNvPr id="233" name="Google Shape;233;p27"/>
          <p:cNvGrpSpPr/>
          <p:nvPr/>
        </p:nvGrpSpPr>
        <p:grpSpPr>
          <a:xfrm>
            <a:off x="2764465" y="91325"/>
            <a:ext cx="2709710" cy="2005100"/>
            <a:chOff x="-183335" y="0"/>
            <a:chExt cx="2709710" cy="2005100"/>
          </a:xfrm>
        </p:grpSpPr>
        <p:sp>
          <p:nvSpPr>
            <p:cNvPr id="234" name="Google Shape;234;p27"/>
            <p:cNvSpPr/>
            <p:nvPr/>
          </p:nvSpPr>
          <p:spPr>
            <a:xfrm>
              <a:off x="500475" y="503600"/>
              <a:ext cx="1488000" cy="1501500"/>
            </a:xfrm>
            <a:prstGeom prst="ellipse">
              <a:avLst/>
            </a:prstGeom>
            <a:blipFill>
              <a:blip r:embed="rId4"/>
              <a:stretch>
                <a:fillRect l="-40215" t="-21616" r="-36697" b="-55296"/>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DM Sans"/>
                <a:ea typeface="DM Sans"/>
                <a:cs typeface="DM Sans"/>
                <a:sym typeface="DM Sans"/>
              </a:endParaRPr>
            </a:p>
          </p:txBody>
        </p:sp>
        <p:sp>
          <p:nvSpPr>
            <p:cNvPr id="235" name="Google Shape;235;p27"/>
            <p:cNvSpPr txBox="1"/>
            <p:nvPr/>
          </p:nvSpPr>
          <p:spPr>
            <a:xfrm>
              <a:off x="207975" y="272075"/>
              <a:ext cx="2073000" cy="427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FFFFFF"/>
                </a:solidFill>
                <a:effectLst/>
                <a:uLnTx/>
                <a:uFillTx/>
                <a:latin typeface="DM Sans"/>
                <a:ea typeface="DM Sans"/>
                <a:cs typeface="DM Sans"/>
                <a:sym typeface="DM Sans"/>
              </a:endParaRPr>
            </a:p>
          </p:txBody>
        </p:sp>
        <p:sp>
          <p:nvSpPr>
            <p:cNvPr id="236" name="Google Shape;236;p27"/>
            <p:cNvSpPr txBox="1"/>
            <p:nvPr/>
          </p:nvSpPr>
          <p:spPr>
            <a:xfrm>
              <a:off x="-183335" y="0"/>
              <a:ext cx="2709710" cy="427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3200" b="1" dirty="0">
                  <a:solidFill>
                    <a:srgbClr val="FFFFFF"/>
                  </a:solidFill>
                  <a:latin typeface="DM Sans"/>
                  <a:sym typeface="DM Sans"/>
                </a:rPr>
                <a:t>Caring</a:t>
              </a:r>
              <a:r>
                <a:rPr kumimoji="0" lang="en" sz="2400" b="0" i="0" u="none" strike="noStrike" kern="0" cap="none" spc="0" normalizeH="0" baseline="0" noProof="0" dirty="0">
                  <a:ln>
                    <a:noFill/>
                  </a:ln>
                  <a:solidFill>
                    <a:srgbClr val="FFFFFF"/>
                  </a:solidFill>
                  <a:effectLst/>
                  <a:uLnTx/>
                  <a:uFillTx/>
                  <a:latin typeface="DM Sans"/>
                  <a:ea typeface="DM Sans"/>
                  <a:cs typeface="DM Sans"/>
                  <a:sym typeface="DM Sans"/>
                </a:rPr>
                <a:t> </a:t>
              </a:r>
              <a:r>
                <a:rPr kumimoji="0" lang="en" sz="3200" b="0" i="0" u="none" strike="noStrike" kern="0" cap="none" spc="0" normalizeH="0" baseline="0" noProof="0" dirty="0">
                  <a:ln>
                    <a:noFill/>
                  </a:ln>
                  <a:solidFill>
                    <a:srgbClr val="FFFFFF"/>
                  </a:solidFill>
                  <a:effectLst/>
                  <a:uLnTx/>
                  <a:uFillTx/>
                  <a:latin typeface="DM Sans"/>
                  <a:cs typeface="Arial"/>
                  <a:sym typeface="DM Sans"/>
                </a:rPr>
                <a:t>(6-9)</a:t>
              </a:r>
              <a:endParaRPr kumimoji="0" sz="3200" b="0" i="0" u="none" strike="noStrike" kern="0" cap="none" spc="0" normalizeH="0" baseline="0" noProof="0" dirty="0">
                <a:ln>
                  <a:noFill/>
                </a:ln>
                <a:solidFill>
                  <a:srgbClr val="FFFFFF"/>
                </a:solidFill>
                <a:effectLst/>
                <a:uLnTx/>
                <a:uFillTx/>
                <a:latin typeface="DM Sans"/>
                <a:cs typeface="Arial"/>
                <a:sym typeface="DM Sans"/>
              </a:endParaRPr>
            </a:p>
          </p:txBody>
        </p:sp>
      </p:grpSp>
      <p:grpSp>
        <p:nvGrpSpPr>
          <p:cNvPr id="237" name="Google Shape;237;p27"/>
          <p:cNvGrpSpPr/>
          <p:nvPr/>
        </p:nvGrpSpPr>
        <p:grpSpPr>
          <a:xfrm>
            <a:off x="5474175" y="637811"/>
            <a:ext cx="3903411" cy="2092814"/>
            <a:chOff x="-1143450" y="-87714"/>
            <a:chExt cx="3903411" cy="2092814"/>
          </a:xfrm>
        </p:grpSpPr>
        <p:sp>
          <p:nvSpPr>
            <p:cNvPr id="238" name="Google Shape;238;p27"/>
            <p:cNvSpPr/>
            <p:nvPr/>
          </p:nvSpPr>
          <p:spPr>
            <a:xfrm>
              <a:off x="500475" y="503600"/>
              <a:ext cx="1488000" cy="1501500"/>
            </a:xfrm>
            <a:prstGeom prst="ellipse">
              <a:avLst/>
            </a:prstGeom>
            <a:blipFill>
              <a:blip r:embed="rId5"/>
              <a:stretch>
                <a:fillRect l="-14144" t="-18853" r="-14144" b="-9435"/>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DM Sans"/>
                <a:ea typeface="DM Sans"/>
                <a:cs typeface="DM Sans"/>
                <a:sym typeface="DM Sans"/>
              </a:endParaRPr>
            </a:p>
          </p:txBody>
        </p:sp>
        <p:sp>
          <p:nvSpPr>
            <p:cNvPr id="239" name="Google Shape;239;p27"/>
            <p:cNvSpPr txBox="1"/>
            <p:nvPr/>
          </p:nvSpPr>
          <p:spPr>
            <a:xfrm>
              <a:off x="207975" y="272075"/>
              <a:ext cx="2073000" cy="427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FFFFFF"/>
                </a:solidFill>
                <a:effectLst/>
                <a:uLnTx/>
                <a:uFillTx/>
                <a:latin typeface="DM Sans"/>
                <a:ea typeface="DM Sans"/>
                <a:cs typeface="DM Sans"/>
                <a:sym typeface="DM Sans"/>
              </a:endParaRPr>
            </a:p>
          </p:txBody>
        </p:sp>
        <p:sp>
          <p:nvSpPr>
            <p:cNvPr id="240" name="Google Shape;240;p27"/>
            <p:cNvSpPr txBox="1"/>
            <p:nvPr/>
          </p:nvSpPr>
          <p:spPr>
            <a:xfrm>
              <a:off x="-1143450" y="-87714"/>
              <a:ext cx="3903411" cy="427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3200" b="1" dirty="0">
                  <a:solidFill>
                    <a:srgbClr val="FFFFFF"/>
                  </a:solidFill>
                  <a:latin typeface="DM Sans"/>
                  <a:sym typeface="DM Sans"/>
                </a:rPr>
                <a:t>Protecting</a:t>
              </a:r>
              <a:r>
                <a:rPr kumimoji="0" lang="en" sz="2400" b="0" i="0" u="none" strike="noStrike" kern="0" cap="none" spc="0" normalizeH="0" baseline="0" noProof="0" dirty="0">
                  <a:ln>
                    <a:noFill/>
                  </a:ln>
                  <a:solidFill>
                    <a:srgbClr val="FFFFFF"/>
                  </a:solidFill>
                  <a:effectLst/>
                  <a:uLnTx/>
                  <a:uFillTx/>
                  <a:latin typeface="DM Sans"/>
                  <a:ea typeface="DM Sans"/>
                  <a:cs typeface="DM Sans"/>
                  <a:sym typeface="DM Sans"/>
                </a:rPr>
                <a:t> </a:t>
              </a:r>
              <a:r>
                <a:rPr kumimoji="0" lang="en" sz="3200" b="0" i="0" u="none" strike="noStrike" kern="0" cap="none" spc="0" normalizeH="0" baseline="0" noProof="0" dirty="0">
                  <a:ln>
                    <a:noFill/>
                  </a:ln>
                  <a:solidFill>
                    <a:srgbClr val="FFFFFF"/>
                  </a:solidFill>
                  <a:effectLst/>
                  <a:uLnTx/>
                  <a:uFillTx/>
                  <a:latin typeface="DM Sans"/>
                  <a:cs typeface="Arial"/>
                  <a:sym typeface="DM Sans"/>
                </a:rPr>
                <a:t>(10-14)</a:t>
              </a:r>
              <a:endParaRPr kumimoji="0" sz="3200" b="0" i="0" u="none" strike="noStrike" kern="0" cap="none" spc="0" normalizeH="0" baseline="0" noProof="0" dirty="0">
                <a:ln>
                  <a:noFill/>
                </a:ln>
                <a:solidFill>
                  <a:srgbClr val="FFFFFF"/>
                </a:solidFill>
                <a:effectLst/>
                <a:uLnTx/>
                <a:uFillTx/>
                <a:latin typeface="DM Sans"/>
                <a:cs typeface="Arial"/>
                <a:sym typeface="DM Sans"/>
              </a:endParaRPr>
            </a:p>
          </p:txBody>
        </p:sp>
      </p:grpSp>
      <p:grpSp>
        <p:nvGrpSpPr>
          <p:cNvPr id="241" name="Google Shape;241;p27"/>
          <p:cNvGrpSpPr/>
          <p:nvPr/>
        </p:nvGrpSpPr>
        <p:grpSpPr>
          <a:xfrm>
            <a:off x="4871576" y="2730625"/>
            <a:ext cx="3734524" cy="1873175"/>
            <a:chOff x="207974" y="503600"/>
            <a:chExt cx="3734524" cy="1873175"/>
          </a:xfrm>
        </p:grpSpPr>
        <p:sp>
          <p:nvSpPr>
            <p:cNvPr id="242" name="Google Shape;242;p27"/>
            <p:cNvSpPr/>
            <p:nvPr/>
          </p:nvSpPr>
          <p:spPr>
            <a:xfrm>
              <a:off x="500475" y="503600"/>
              <a:ext cx="1488000" cy="1501500"/>
            </a:xfrm>
            <a:prstGeom prst="ellipse">
              <a:avLst/>
            </a:prstGeom>
            <a:blipFill>
              <a:blip r:embed="rId6"/>
              <a:stretch>
                <a:fillRect l="5477" t="3225" r="-12482" b="-10229"/>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DM Sans"/>
                <a:ea typeface="DM Sans"/>
                <a:cs typeface="DM Sans"/>
                <a:sym typeface="DM Sans"/>
              </a:endParaRPr>
            </a:p>
          </p:txBody>
        </p:sp>
        <p:sp>
          <p:nvSpPr>
            <p:cNvPr id="243" name="Google Shape;243;p27"/>
            <p:cNvSpPr txBox="1"/>
            <p:nvPr/>
          </p:nvSpPr>
          <p:spPr>
            <a:xfrm>
              <a:off x="207975" y="1949275"/>
              <a:ext cx="2073000" cy="427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FFFFFF"/>
                </a:solidFill>
                <a:effectLst/>
                <a:uLnTx/>
                <a:uFillTx/>
                <a:latin typeface="DM Sans"/>
                <a:ea typeface="DM Sans"/>
                <a:cs typeface="DM Sans"/>
                <a:sym typeface="DM Sans"/>
              </a:endParaRPr>
            </a:p>
          </p:txBody>
        </p:sp>
        <p:sp>
          <p:nvSpPr>
            <p:cNvPr id="244" name="Google Shape;244;p27"/>
            <p:cNvSpPr txBox="1"/>
            <p:nvPr/>
          </p:nvSpPr>
          <p:spPr>
            <a:xfrm>
              <a:off x="207974" y="1879563"/>
              <a:ext cx="3734524" cy="427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3200" b="1" dirty="0">
                  <a:solidFill>
                    <a:srgbClr val="FFFFFF"/>
                  </a:solidFill>
                  <a:latin typeface="DM Sans"/>
                  <a:sym typeface="DM Sans"/>
                </a:rPr>
                <a:t>Discipling</a:t>
              </a:r>
              <a:r>
                <a:rPr kumimoji="0" lang="en" sz="2400" b="0" i="0" u="none" strike="noStrike" kern="0" cap="none" spc="0" normalizeH="0" baseline="0" noProof="0" dirty="0">
                  <a:ln>
                    <a:noFill/>
                  </a:ln>
                  <a:solidFill>
                    <a:srgbClr val="FFFFFF"/>
                  </a:solidFill>
                  <a:effectLst/>
                  <a:uLnTx/>
                  <a:uFillTx/>
                  <a:latin typeface="DM Sans"/>
                  <a:ea typeface="DM Sans"/>
                  <a:cs typeface="DM Sans"/>
                  <a:sym typeface="DM Sans"/>
                </a:rPr>
                <a:t> </a:t>
              </a:r>
              <a:r>
                <a:rPr kumimoji="0" lang="en" sz="3200" b="0" i="0" u="none" strike="noStrike" kern="0" cap="none" spc="0" normalizeH="0" baseline="0" noProof="0" dirty="0">
                  <a:ln>
                    <a:noFill/>
                  </a:ln>
                  <a:solidFill>
                    <a:srgbClr val="FFFFFF"/>
                  </a:solidFill>
                  <a:effectLst/>
                  <a:uLnTx/>
                  <a:uFillTx/>
                  <a:latin typeface="DM Sans"/>
                  <a:cs typeface="Arial"/>
                  <a:sym typeface="DM Sans"/>
                </a:rPr>
                <a:t>(15-20)</a:t>
              </a:r>
              <a:endParaRPr kumimoji="0" sz="3200" b="0" i="0" u="none" strike="noStrike" kern="0" cap="none" spc="0" normalizeH="0" baseline="0" noProof="0" dirty="0">
                <a:ln>
                  <a:noFill/>
                </a:ln>
                <a:solidFill>
                  <a:srgbClr val="FFFFFF"/>
                </a:solidFill>
                <a:effectLst/>
                <a:uLnTx/>
                <a:uFillTx/>
                <a:latin typeface="DM Sans"/>
                <a:cs typeface="Arial"/>
                <a:sym typeface="DM Sans"/>
              </a:endParaRPr>
            </a:p>
          </p:txBody>
        </p:sp>
      </p:grpSp>
      <p:grpSp>
        <p:nvGrpSpPr>
          <p:cNvPr id="245" name="Google Shape;245;p27"/>
          <p:cNvGrpSpPr/>
          <p:nvPr/>
        </p:nvGrpSpPr>
        <p:grpSpPr>
          <a:xfrm>
            <a:off x="829340" y="3047077"/>
            <a:ext cx="3592888" cy="2050962"/>
            <a:chOff x="-548632" y="503600"/>
            <a:chExt cx="3324785" cy="1873175"/>
          </a:xfrm>
        </p:grpSpPr>
        <p:sp>
          <p:nvSpPr>
            <p:cNvPr id="246" name="Google Shape;246;p27"/>
            <p:cNvSpPr/>
            <p:nvPr/>
          </p:nvSpPr>
          <p:spPr>
            <a:xfrm>
              <a:off x="500475" y="503600"/>
              <a:ext cx="1488000" cy="1501500"/>
            </a:xfrm>
            <a:prstGeom prst="ellipse">
              <a:avLst/>
            </a:prstGeom>
            <a:blipFill>
              <a:blip r:embed="rId7"/>
              <a:stretch>
                <a:fillRect l="-1741" t="-701" r="-5264" b="-6303"/>
              </a:stretch>
            </a:blip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DM Sans"/>
                <a:ea typeface="DM Sans"/>
                <a:cs typeface="DM Sans"/>
                <a:sym typeface="DM Sans"/>
              </a:endParaRPr>
            </a:p>
          </p:txBody>
        </p:sp>
        <p:sp>
          <p:nvSpPr>
            <p:cNvPr id="247" name="Google Shape;247;p27"/>
            <p:cNvSpPr txBox="1"/>
            <p:nvPr/>
          </p:nvSpPr>
          <p:spPr>
            <a:xfrm>
              <a:off x="207975" y="1949275"/>
              <a:ext cx="2073000" cy="4275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FFFFFF"/>
                </a:solidFill>
                <a:effectLst/>
                <a:uLnTx/>
                <a:uFillTx/>
                <a:latin typeface="DM Sans"/>
                <a:ea typeface="DM Sans"/>
                <a:cs typeface="DM Sans"/>
                <a:sym typeface="DM Sans"/>
              </a:endParaRPr>
            </a:p>
          </p:txBody>
        </p:sp>
        <p:sp>
          <p:nvSpPr>
            <p:cNvPr id="248" name="Google Shape;248;p27"/>
            <p:cNvSpPr txBox="1"/>
            <p:nvPr/>
          </p:nvSpPr>
          <p:spPr>
            <a:xfrm>
              <a:off x="-548632" y="1888513"/>
              <a:ext cx="3324785" cy="4275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3200" b="1" dirty="0">
                  <a:solidFill>
                    <a:srgbClr val="FFFFFF"/>
                  </a:solidFill>
                  <a:latin typeface="DM Sans"/>
                  <a:sym typeface="DM Sans"/>
                </a:rPr>
                <a:t>Forgiving</a:t>
              </a:r>
              <a:r>
                <a:rPr kumimoji="0" lang="en" sz="2400" b="0" i="0" u="none" strike="noStrike" kern="0" cap="none" spc="0" normalizeH="0" baseline="0" noProof="0" dirty="0">
                  <a:ln>
                    <a:noFill/>
                  </a:ln>
                  <a:solidFill>
                    <a:srgbClr val="FFFFFF"/>
                  </a:solidFill>
                  <a:effectLst/>
                  <a:uLnTx/>
                  <a:uFillTx/>
                  <a:latin typeface="DM Sans"/>
                  <a:ea typeface="DM Sans"/>
                  <a:cs typeface="DM Sans"/>
                  <a:sym typeface="DM Sans"/>
                </a:rPr>
                <a:t> </a:t>
              </a:r>
              <a:r>
                <a:rPr kumimoji="0" lang="en" sz="3200" b="0" i="0" u="none" strike="noStrike" kern="0" cap="none" spc="0" normalizeH="0" baseline="0" noProof="0" dirty="0">
                  <a:ln>
                    <a:noFill/>
                  </a:ln>
                  <a:solidFill>
                    <a:srgbClr val="FFFFFF"/>
                  </a:solidFill>
                  <a:effectLst/>
                  <a:uLnTx/>
                  <a:uFillTx/>
                  <a:latin typeface="DM Sans"/>
                  <a:cs typeface="Arial"/>
                  <a:sym typeface="DM Sans"/>
                </a:rPr>
                <a:t>(21-35)</a:t>
              </a:r>
              <a:endParaRPr kumimoji="0" sz="3200" b="0" i="0" u="none" strike="noStrike" kern="0" cap="none" spc="0" normalizeH="0" baseline="0" noProof="0" dirty="0">
                <a:ln>
                  <a:noFill/>
                </a:ln>
                <a:solidFill>
                  <a:srgbClr val="FFFFFF"/>
                </a:solidFill>
                <a:effectLst/>
                <a:uLnTx/>
                <a:uFillTx/>
                <a:latin typeface="DM Sans"/>
                <a:cs typeface="Arial"/>
                <a:sym typeface="DM Sans"/>
              </a:endParaRPr>
            </a:p>
          </p:txBody>
        </p:sp>
      </p:grpSp>
      <p:cxnSp>
        <p:nvCxnSpPr>
          <p:cNvPr id="249" name="Google Shape;249;p27"/>
          <p:cNvCxnSpPr>
            <a:cxnSpLocks/>
            <a:stCxn id="230" idx="6"/>
            <a:endCxn id="234" idx="2"/>
          </p:cNvCxnSpPr>
          <p:nvPr/>
        </p:nvCxnSpPr>
        <p:spPr>
          <a:xfrm flipV="1">
            <a:off x="1962600" y="1345675"/>
            <a:ext cx="1485675" cy="563500"/>
          </a:xfrm>
          <a:prstGeom prst="curvedConnector3">
            <a:avLst>
              <a:gd name="adj1" fmla="val 50000"/>
            </a:avLst>
          </a:prstGeom>
          <a:noFill/>
          <a:ln w="57150" cap="flat" cmpd="sng">
            <a:solidFill>
              <a:schemeClr val="dk2"/>
            </a:solidFill>
            <a:prstDash val="dashDot"/>
            <a:round/>
            <a:headEnd type="none" w="med" len="med"/>
            <a:tailEnd type="none" w="med" len="med"/>
          </a:ln>
        </p:spPr>
      </p:cxnSp>
      <p:cxnSp>
        <p:nvCxnSpPr>
          <p:cNvPr id="251" name="Google Shape;251;p27"/>
          <p:cNvCxnSpPr>
            <a:cxnSpLocks/>
            <a:stCxn id="246" idx="7"/>
          </p:cNvCxnSpPr>
          <p:nvPr/>
        </p:nvCxnSpPr>
        <p:spPr>
          <a:xfrm rot="16200000" flipH="1">
            <a:off x="4018316" y="2605068"/>
            <a:ext cx="535189" cy="1900726"/>
          </a:xfrm>
          <a:prstGeom prst="curvedConnector4">
            <a:avLst>
              <a:gd name="adj1" fmla="val -42714"/>
              <a:gd name="adj2" fmla="val 56195"/>
            </a:avLst>
          </a:prstGeom>
          <a:noFill/>
          <a:ln w="57150" cap="flat" cmpd="sng">
            <a:solidFill>
              <a:schemeClr val="dk2"/>
            </a:solidFill>
            <a:prstDash val="dashDot"/>
            <a:round/>
            <a:headEnd type="none" w="med" len="med"/>
            <a:tailEnd type="none" w="med" len="med"/>
          </a:ln>
        </p:spPr>
      </p:cxnSp>
      <p:cxnSp>
        <p:nvCxnSpPr>
          <p:cNvPr id="252" name="Google Shape;252;p27"/>
          <p:cNvCxnSpPr>
            <a:cxnSpLocks/>
            <a:stCxn id="242" idx="6"/>
            <a:endCxn id="238" idx="3"/>
          </p:cNvCxnSpPr>
          <p:nvPr/>
        </p:nvCxnSpPr>
        <p:spPr>
          <a:xfrm flipV="1">
            <a:off x="6652077" y="2510735"/>
            <a:ext cx="683936" cy="970640"/>
          </a:xfrm>
          <a:prstGeom prst="curvedConnector2">
            <a:avLst/>
          </a:prstGeom>
          <a:noFill/>
          <a:ln w="57150" cap="flat" cmpd="sng">
            <a:solidFill>
              <a:schemeClr val="dk2"/>
            </a:solidFill>
            <a:prstDash val="dashDot"/>
            <a:round/>
            <a:headEnd type="none" w="med" len="med"/>
            <a:tailEnd type="none" w="med" len="med"/>
          </a:ln>
        </p:spPr>
      </p:cxnSp>
      <p:sp>
        <p:nvSpPr>
          <p:cNvPr id="13" name="TextBox 12">
            <a:extLst>
              <a:ext uri="{FF2B5EF4-FFF2-40B4-BE49-F238E27FC236}">
                <a16:creationId xmlns:a16="http://schemas.microsoft.com/office/drawing/2014/main" id="{2612B4A4-D989-E379-73F7-57BFC1C1B9C2}"/>
              </a:ext>
            </a:extLst>
          </p:cNvPr>
          <p:cNvSpPr txBox="1"/>
          <p:nvPr/>
        </p:nvSpPr>
        <p:spPr>
          <a:xfrm>
            <a:off x="1962600" y="1762074"/>
            <a:ext cx="543122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6600" b="1" i="0" u="none" strike="noStrike" kern="0" cap="none" spc="0" normalizeH="0" baseline="0" noProof="0" dirty="0">
                <a:ln>
                  <a:noFill/>
                </a:ln>
                <a:solidFill>
                  <a:srgbClr val="FFFFFF"/>
                </a:solidFill>
                <a:effectLst/>
                <a:uLnTx/>
                <a:uFillTx/>
                <a:latin typeface="Arial"/>
                <a:cs typeface="Arial"/>
                <a:sym typeface="Arial"/>
              </a:rPr>
              <a:t>Matthew 18</a:t>
            </a:r>
            <a:endParaRPr kumimoji="0" lang="en-GB" sz="6600" b="0" i="0" u="none" strike="noStrike" kern="0" cap="none" spc="0" normalizeH="0" baseline="0" noProof="0" dirty="0">
              <a:ln>
                <a:noFill/>
              </a:ln>
              <a:solidFill>
                <a:srgbClr val="FFFFFF"/>
              </a:solidFill>
              <a:effectLst/>
              <a:uLnTx/>
              <a:uFillTx/>
              <a:latin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6"/>
        <p:cNvGrpSpPr/>
        <p:nvPr/>
      </p:nvGrpSpPr>
      <p:grpSpPr>
        <a:xfrm>
          <a:off x="0" y="0"/>
          <a:ext cx="0" cy="0"/>
          <a:chOff x="0" y="0"/>
          <a:chExt cx="0" cy="0"/>
        </a:xfrm>
      </p:grpSpPr>
      <p:sp>
        <p:nvSpPr>
          <p:cNvPr id="257" name="Google Shape;257;p28"/>
          <p:cNvSpPr txBox="1"/>
          <p:nvPr/>
        </p:nvSpPr>
        <p:spPr>
          <a:xfrm>
            <a:off x="0" y="901240"/>
            <a:ext cx="10161397" cy="842100"/>
          </a:xfrm>
          <a:prstGeom prst="rect">
            <a:avLst/>
          </a:prstGeom>
          <a:noFill/>
          <a:ln>
            <a:noFill/>
          </a:ln>
        </p:spPr>
        <p:txBody>
          <a:bodyPr spcFirstLastPara="1" wrap="square" lIns="91425" tIns="91425" rIns="91425" bIns="91425" anchor="t" anchorCtr="0">
            <a:noAutofit/>
          </a:bodyPr>
          <a:lstStyle/>
          <a:p>
            <a:pPr marL="457200" marR="0" lvl="0" indent="0" algn="l" defTabSz="914400" rtl="0" eaLnBrk="1" fontAlgn="auto" latinLnBrk="0" hangingPunct="1">
              <a:lnSpc>
                <a:spcPct val="100000"/>
              </a:lnSpc>
              <a:spcBef>
                <a:spcPts val="0"/>
              </a:spcBef>
              <a:spcAft>
                <a:spcPts val="1000"/>
              </a:spcAft>
              <a:buClr>
                <a:srgbClr val="000000"/>
              </a:buClr>
              <a:buSzTx/>
              <a:buFont typeface="Arial"/>
              <a:buNone/>
              <a:tabLst/>
              <a:defRPr/>
            </a:pPr>
            <a:r>
              <a:rPr kumimoji="0" lang="en" sz="11500" b="0" i="0" u="none" strike="noStrike" kern="0" cap="none" spc="0" normalizeH="0" baseline="0" noProof="0" dirty="0">
                <a:ln>
                  <a:noFill/>
                </a:ln>
                <a:solidFill>
                  <a:srgbClr val="FFFFFF"/>
                </a:solidFill>
                <a:effectLst/>
                <a:uLnTx/>
                <a:uFillTx/>
                <a:latin typeface="Nunito ExtraBold"/>
                <a:ea typeface="Nunito ExtraBold"/>
                <a:cs typeface="Nunito ExtraBold"/>
                <a:sym typeface="Nunito ExtraBold"/>
              </a:rPr>
              <a:t>Matthew </a:t>
            </a:r>
          </a:p>
          <a:p>
            <a:pPr marL="457200" marR="0" lvl="0" indent="0" algn="ctr" defTabSz="914400" rtl="0" eaLnBrk="1" fontAlgn="auto" latinLnBrk="0" hangingPunct="1">
              <a:lnSpc>
                <a:spcPct val="100000"/>
              </a:lnSpc>
              <a:spcBef>
                <a:spcPts val="0"/>
              </a:spcBef>
              <a:spcAft>
                <a:spcPts val="1000"/>
              </a:spcAft>
              <a:buClr>
                <a:srgbClr val="000000"/>
              </a:buClr>
              <a:buSzTx/>
              <a:buFont typeface="Arial"/>
              <a:buNone/>
              <a:tabLst/>
              <a:defRPr/>
            </a:pPr>
            <a:r>
              <a:rPr kumimoji="0" lang="en" sz="11500" b="0" i="0" u="none" strike="noStrike" kern="0" cap="none" spc="0" normalizeH="0" baseline="0" noProof="0" dirty="0">
                <a:ln>
                  <a:noFill/>
                </a:ln>
                <a:solidFill>
                  <a:srgbClr val="FFFFFF"/>
                </a:solidFill>
                <a:effectLst/>
                <a:uLnTx/>
                <a:uFillTx/>
                <a:latin typeface="Nunito ExtraBold"/>
                <a:ea typeface="Nunito ExtraBold"/>
                <a:cs typeface="Nunito ExtraBold"/>
                <a:sym typeface="Nunito ExtraBold"/>
              </a:rPr>
              <a:t>18: 10-14</a:t>
            </a:r>
            <a:endParaRPr kumimoji="0" sz="11500" b="0" i="0" u="none" strike="noStrike" kern="0" cap="none" spc="0" normalizeH="0" baseline="0" noProof="0" dirty="0">
              <a:ln>
                <a:noFill/>
              </a:ln>
              <a:solidFill>
                <a:srgbClr val="FFFFFF"/>
              </a:solidFill>
              <a:effectLst/>
              <a:uLnTx/>
              <a:uFillTx/>
              <a:latin typeface="Nunito ExtraBold"/>
              <a:ea typeface="Nunito ExtraBold"/>
              <a:cs typeface="Nunito ExtraBold"/>
              <a:sym typeface="Nunito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p27"/>
          <p:cNvSpPr txBox="1">
            <a:spLocks noGrp="1"/>
          </p:cNvSpPr>
          <p:nvPr>
            <p:ph type="title"/>
          </p:nvPr>
        </p:nvSpPr>
        <p:spPr>
          <a:xfrm>
            <a:off x="0" y="3355575"/>
            <a:ext cx="9144000" cy="17880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4800" b="0" i="1" dirty="0">
                <a:solidFill>
                  <a:srgbClr val="FFFFFF"/>
                </a:solidFill>
                <a:latin typeface="Nunito ExtraBold"/>
                <a:ea typeface="Nunito ExtraBold"/>
                <a:cs typeface="Nunito ExtraBold"/>
                <a:sym typeface="Nunito ExtraBold"/>
              </a:rPr>
              <a:t>“For the Son of Man is come to save that which was lost.” </a:t>
            </a:r>
            <a:endParaRPr sz="4800" b="0" i="1" dirty="0">
              <a:solidFill>
                <a:srgbClr val="FFFFFF"/>
              </a:solidFill>
              <a:latin typeface="Nunito ExtraBold"/>
              <a:ea typeface="Nunito ExtraBold"/>
              <a:cs typeface="Nunito ExtraBold"/>
              <a:sym typeface="Nunito ExtraBold"/>
            </a:endParaRPr>
          </a:p>
          <a:p>
            <a:pPr marL="0" lvl="0" indent="0" algn="l" rtl="0">
              <a:lnSpc>
                <a:spcPct val="115000"/>
              </a:lnSpc>
              <a:spcBef>
                <a:spcPts val="1200"/>
              </a:spcBef>
              <a:spcAft>
                <a:spcPts val="0"/>
              </a:spcAft>
              <a:buNone/>
            </a:pPr>
            <a:endParaRPr sz="4800" b="0" dirty="0">
              <a:solidFill>
                <a:srgbClr val="FFFFFF"/>
              </a:solidFill>
              <a:latin typeface="Nunito ExtraBold"/>
              <a:ea typeface="Nunito ExtraBold"/>
              <a:cs typeface="Nunito ExtraBold"/>
              <a:sym typeface="Nunito ExtraBold"/>
            </a:endParaRPr>
          </a:p>
        </p:txBody>
      </p:sp>
      <p:sp>
        <p:nvSpPr>
          <p:cNvPr id="159" name="Google Shape;159;p27"/>
          <p:cNvSpPr txBox="1"/>
          <p:nvPr/>
        </p:nvSpPr>
        <p:spPr>
          <a:xfrm>
            <a:off x="367815" y="-229253"/>
            <a:ext cx="8408369" cy="175429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en" sz="8000" dirty="0">
                <a:solidFill>
                  <a:srgbClr val="FFFFFF"/>
                </a:solidFill>
                <a:latin typeface="Nunito SemiBold"/>
                <a:ea typeface="Nunito SemiBold"/>
                <a:cs typeface="Nunito SemiBold"/>
                <a:sym typeface="Nunito SemiBold"/>
              </a:rPr>
              <a:t>Matthew 18:11</a:t>
            </a:r>
            <a:endParaRPr sz="8000" dirty="0">
              <a:solidFill>
                <a:srgbClr val="FFFFFF"/>
              </a:solidFill>
              <a:latin typeface="Nunito SemiBold"/>
              <a:ea typeface="Nunito SemiBold"/>
              <a:cs typeface="Nunito SemiBold"/>
              <a:sym typeface="Nunito SemiBold"/>
            </a:endParaRPr>
          </a:p>
        </p:txBody>
      </p:sp>
      <p:pic>
        <p:nvPicPr>
          <p:cNvPr id="2" name="Picture 1">
            <a:extLst>
              <a:ext uri="{FF2B5EF4-FFF2-40B4-BE49-F238E27FC236}">
                <a16:creationId xmlns:a16="http://schemas.microsoft.com/office/drawing/2014/main" id="{E454B6DF-E065-FC27-0D28-DF1C5B09F52F}"/>
              </a:ext>
            </a:extLst>
          </p:cNvPr>
          <p:cNvPicPr>
            <a:picLocks noChangeAspect="1"/>
          </p:cNvPicPr>
          <p:nvPr/>
        </p:nvPicPr>
        <p:blipFill>
          <a:blip r:embed="rId4"/>
          <a:stretch>
            <a:fillRect/>
          </a:stretch>
        </p:blipFill>
        <p:spPr>
          <a:xfrm>
            <a:off x="2239926" y="1008547"/>
            <a:ext cx="4405423" cy="2863525"/>
          </a:xfrm>
          <a:prstGeom prst="rect">
            <a:avLst/>
          </a:prstGeom>
          <a:ln>
            <a:noFill/>
          </a:ln>
          <a:effectLst>
            <a:softEdge rad="112500"/>
          </a:effectLst>
        </p:spPr>
      </p:pic>
    </p:spTree>
  </p:cSld>
  <p:clrMapOvr>
    <a:overrideClrMapping bg1="lt1" tx1="dk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pic>
        <p:nvPicPr>
          <p:cNvPr id="2" name="Picture 1">
            <a:extLst>
              <a:ext uri="{FF2B5EF4-FFF2-40B4-BE49-F238E27FC236}">
                <a16:creationId xmlns:a16="http://schemas.microsoft.com/office/drawing/2014/main" id="{F4ABA977-386F-6D6A-801C-FF99D1363714}"/>
              </a:ext>
            </a:extLst>
          </p:cNvPr>
          <p:cNvPicPr>
            <a:picLocks noChangeAspect="1"/>
          </p:cNvPicPr>
          <p:nvPr/>
        </p:nvPicPr>
        <p:blipFill rotWithShape="1">
          <a:blip r:embed="rId4"/>
          <a:srcRect b="13178"/>
          <a:stretch/>
        </p:blipFill>
        <p:spPr>
          <a:xfrm>
            <a:off x="-85060" y="-158468"/>
            <a:ext cx="9229060" cy="5281892"/>
          </a:xfrm>
          <a:prstGeom prst="rect">
            <a:avLst/>
          </a:prstGeom>
        </p:spPr>
      </p:pic>
      <p:sp>
        <p:nvSpPr>
          <p:cNvPr id="5" name="Rectangle 4">
            <a:extLst>
              <a:ext uri="{FF2B5EF4-FFF2-40B4-BE49-F238E27FC236}">
                <a16:creationId xmlns:a16="http://schemas.microsoft.com/office/drawing/2014/main" id="{6B642C22-4C17-BE18-935F-1DA1F12FF9D3}"/>
              </a:ext>
            </a:extLst>
          </p:cNvPr>
          <p:cNvSpPr/>
          <p:nvPr/>
        </p:nvSpPr>
        <p:spPr>
          <a:xfrm rot="21432947">
            <a:off x="4463181" y="151560"/>
            <a:ext cx="4979867" cy="5426641"/>
          </a:xfrm>
          <a:prstGeom prst="rect">
            <a:avLst/>
          </a:prstGeom>
          <a:solidFill>
            <a:schemeClr val="accent1">
              <a:alpha val="5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Google Shape;165;p28"/>
          <p:cNvSpPr txBox="1"/>
          <p:nvPr/>
        </p:nvSpPr>
        <p:spPr>
          <a:xfrm>
            <a:off x="0" y="3389204"/>
            <a:ext cx="5830200" cy="175429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r>
              <a:rPr lang="en" sz="8000" b="1" dirty="0">
                <a:solidFill>
                  <a:srgbClr val="C00000"/>
                </a:solidFill>
                <a:effectLst>
                  <a:glow rad="228600">
                    <a:schemeClr val="accent6">
                      <a:satMod val="175000"/>
                      <a:alpha val="40000"/>
                    </a:schemeClr>
                  </a:glow>
                </a:effectLst>
                <a:latin typeface="Nunito SemiBold"/>
                <a:ea typeface="Nunito SemiBold"/>
                <a:cs typeface="Nunito SemiBold"/>
                <a:sym typeface="Nunito SemiBold"/>
              </a:rPr>
              <a:t>Luke 19:10</a:t>
            </a:r>
            <a:endParaRPr sz="8000" b="1" dirty="0">
              <a:solidFill>
                <a:srgbClr val="C00000"/>
              </a:solidFill>
              <a:effectLst>
                <a:glow rad="228600">
                  <a:schemeClr val="accent6">
                    <a:satMod val="175000"/>
                    <a:alpha val="40000"/>
                  </a:schemeClr>
                </a:glow>
              </a:effectLst>
              <a:latin typeface="Nunito SemiBold"/>
              <a:ea typeface="Nunito SemiBold"/>
              <a:cs typeface="Nunito SemiBold"/>
              <a:sym typeface="Nunito SemiBold"/>
            </a:endParaRPr>
          </a:p>
        </p:txBody>
      </p:sp>
    </p:spTree>
  </p:cSld>
  <p:clrMapOvr>
    <a:overrideClrMapping bg1="lt1" tx1="dk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9"/>
        <p:cNvGrpSpPr/>
        <p:nvPr/>
      </p:nvGrpSpPr>
      <p:grpSpPr>
        <a:xfrm>
          <a:off x="0" y="0"/>
          <a:ext cx="0" cy="0"/>
          <a:chOff x="0" y="0"/>
          <a:chExt cx="0" cy="0"/>
        </a:xfrm>
      </p:grpSpPr>
      <p:sp useBgFill="1">
        <p:nvSpPr>
          <p:cNvPr id="180" name="Rectangle 17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16E02D54-2B34-997B-0295-5184EC6C1F5F}"/>
              </a:ext>
            </a:extLst>
          </p:cNvPr>
          <p:cNvPicPr>
            <a:picLocks noChangeAspect="1"/>
          </p:cNvPicPr>
          <p:nvPr/>
        </p:nvPicPr>
        <p:blipFill rotWithShape="1">
          <a:blip r:embed="rId3"/>
          <a:srcRect t="13264" b="15813"/>
          <a:stretch/>
        </p:blipFill>
        <p:spPr>
          <a:xfrm>
            <a:off x="1" y="7"/>
            <a:ext cx="7252232" cy="5143493"/>
          </a:xfrm>
          <a:prstGeom prst="rect">
            <a:avLst/>
          </a:prstGeom>
        </p:spPr>
      </p:pic>
      <p:sp>
        <p:nvSpPr>
          <p:cNvPr id="182" name="Rectangle 18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170" name="Google Shape;170;p29"/>
          <p:cNvSpPr txBox="1">
            <a:spLocks noGrp="1"/>
          </p:cNvSpPr>
          <p:nvPr>
            <p:ph type="title"/>
          </p:nvPr>
        </p:nvSpPr>
        <p:spPr>
          <a:xfrm>
            <a:off x="3970291" y="-978321"/>
            <a:ext cx="5173709" cy="4350893"/>
          </a:xfrm>
          <a:prstGeom prst="rect">
            <a:avLst/>
          </a:prstGeom>
          <a:noFill/>
        </p:spPr>
        <p:txBody>
          <a:bodyPr spcFirstLastPara="1" vert="horz" lIns="68580" tIns="34290" rIns="68580" bIns="34290" rtlCol="0" anchor="b" anchorCtr="0">
            <a:noAutofit/>
          </a:bodyPr>
          <a:lstStyle/>
          <a:p>
            <a:r>
              <a:rPr lang="en-US" sz="3600" dirty="0"/>
              <a:t>The </a:t>
            </a:r>
            <a:r>
              <a:rPr lang="en-US" sz="3600" b="1" dirty="0">
                <a:solidFill>
                  <a:srgbClr val="C00000"/>
                </a:solidFill>
              </a:rPr>
              <a:t>little child </a:t>
            </a:r>
            <a:r>
              <a:rPr lang="en-US" sz="3600" dirty="0"/>
              <a:t>is simply an </a:t>
            </a:r>
            <a:r>
              <a:rPr lang="en-US" sz="3600" b="1" dirty="0">
                <a:solidFill>
                  <a:srgbClr val="C00000"/>
                </a:solidFill>
              </a:rPr>
              <a:t>analogy</a:t>
            </a:r>
            <a:r>
              <a:rPr lang="en-US" sz="3600" dirty="0"/>
              <a:t> to define the nature of one who follows God and loves the Lord Jesus Christ.</a:t>
            </a:r>
          </a:p>
          <a:p>
            <a:endParaRPr lang="en-US" sz="3600" dirty="0"/>
          </a:p>
        </p:txBody>
      </p:sp>
      <p:sp>
        <p:nvSpPr>
          <p:cNvPr id="4" name="TextBox 3">
            <a:extLst>
              <a:ext uri="{FF2B5EF4-FFF2-40B4-BE49-F238E27FC236}">
                <a16:creationId xmlns:a16="http://schemas.microsoft.com/office/drawing/2014/main" id="{A72F3AA0-23C8-3DF6-A254-6D87CAEC45B5}"/>
              </a:ext>
            </a:extLst>
          </p:cNvPr>
          <p:cNvSpPr txBox="1"/>
          <p:nvPr/>
        </p:nvSpPr>
        <p:spPr>
          <a:xfrm>
            <a:off x="4570856" y="3208842"/>
            <a:ext cx="4800600" cy="1338828"/>
          </a:xfrm>
          <a:prstGeom prst="rect">
            <a:avLst/>
          </a:prstGeom>
          <a:noFill/>
        </p:spPr>
        <p:txBody>
          <a:bodyPr wrap="square">
            <a:spAutoFit/>
          </a:bodyPr>
          <a:lstStyle/>
          <a:p>
            <a:pPr defTabSz="685800">
              <a:buClrTx/>
            </a:pPr>
            <a:r>
              <a:rPr lang="en-US" sz="4050" b="1" kern="1200" dirty="0">
                <a:solidFill>
                  <a:prstClr val="black"/>
                </a:solidFill>
                <a:latin typeface="Aptos" panose="02110004020202020204"/>
                <a:ea typeface="+mn-ea"/>
                <a:cs typeface="+mn-cs"/>
              </a:rPr>
              <a:t>Not Physically but childlike Believer</a:t>
            </a:r>
            <a:endParaRPr lang="en-GB" sz="4050" b="1" kern="1200" dirty="0">
              <a:solidFill>
                <a:prstClr val="black"/>
              </a:solidFill>
              <a:latin typeface="Aptos" panose="02110004020202020204"/>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4"/>
        <p:cNvGrpSpPr/>
        <p:nvPr/>
      </p:nvGrpSpPr>
      <p:grpSpPr>
        <a:xfrm>
          <a:off x="0" y="0"/>
          <a:ext cx="0" cy="0"/>
          <a:chOff x="0" y="0"/>
          <a:chExt cx="0" cy="0"/>
        </a:xfrm>
      </p:grpSpPr>
      <p:sp useBgFill="1">
        <p:nvSpPr>
          <p:cNvPr id="180" name="Rectangle 17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18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62AAC5F4-AFF5-A4DD-AAFC-8B256654886E}"/>
              </a:ext>
            </a:extLst>
          </p:cNvPr>
          <p:cNvPicPr>
            <a:picLocks noChangeAspect="1"/>
          </p:cNvPicPr>
          <p:nvPr/>
        </p:nvPicPr>
        <p:blipFill rotWithShape="1">
          <a:blip r:embed="rId3"/>
          <a:srcRect l="23131" r="9915" b="-1"/>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75" name="Google Shape;175;p30"/>
          <p:cNvSpPr txBox="1">
            <a:spLocks noGrp="1"/>
          </p:cNvSpPr>
          <p:nvPr>
            <p:ph type="title"/>
          </p:nvPr>
        </p:nvSpPr>
        <p:spPr>
          <a:xfrm>
            <a:off x="306986" y="1985963"/>
            <a:ext cx="3675647" cy="3057525"/>
          </a:xfrm>
          <a:prstGeom prst="rect">
            <a:avLst/>
          </a:prstGeom>
          <a:solidFill>
            <a:schemeClr val="bg1"/>
          </a:solidFill>
        </p:spPr>
        <p:txBody>
          <a:bodyPr spcFirstLastPara="1" vert="horz" lIns="68580" tIns="34290" rIns="68580" bIns="34290" rtlCol="0" anchor="t" anchorCtr="0">
            <a:normAutofit fontScale="90000"/>
          </a:bodyPr>
          <a:lstStyle/>
          <a:p>
            <a:r>
              <a:rPr lang="en-US" sz="4050" dirty="0"/>
              <a:t>Even so it is not the will of your Father who is in heaven that one of these little ones should perish.</a:t>
            </a:r>
          </a:p>
        </p:txBody>
      </p:sp>
      <p:sp>
        <p:nvSpPr>
          <p:cNvPr id="4" name="TextBox 3">
            <a:extLst>
              <a:ext uri="{FF2B5EF4-FFF2-40B4-BE49-F238E27FC236}">
                <a16:creationId xmlns:a16="http://schemas.microsoft.com/office/drawing/2014/main" id="{D6476B51-940F-E3C9-9061-062EEDF7D06D}"/>
              </a:ext>
            </a:extLst>
          </p:cNvPr>
          <p:cNvSpPr txBox="1"/>
          <p:nvPr/>
        </p:nvSpPr>
        <p:spPr>
          <a:xfrm>
            <a:off x="158847" y="-150577"/>
            <a:ext cx="4572000" cy="1938992"/>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a:t>
            </a:r>
          </a:p>
          <a:p>
            <a:pPr algn="ctr" defTabSz="685800">
              <a:buClrTx/>
            </a:pPr>
            <a:r>
              <a:rPr lang="en-US" sz="6000" b="1" kern="1200" dirty="0">
                <a:solidFill>
                  <a:prstClr val="black"/>
                </a:solidFill>
                <a:latin typeface="Aptos" panose="02110004020202020204"/>
                <a:ea typeface="+mn-ea"/>
                <a:cs typeface="+mn-cs"/>
                <a:sym typeface="Nunito ExtraBold"/>
              </a:rPr>
              <a:t>18 :</a:t>
            </a:r>
            <a:r>
              <a:rPr lang="en-US" sz="6000" b="1" kern="1200" dirty="0">
                <a:solidFill>
                  <a:prstClr val="black"/>
                </a:solidFill>
                <a:latin typeface="Aptos" panose="02110004020202020204"/>
                <a:ea typeface="+mn-ea"/>
                <a:cs typeface="+mn-cs"/>
              </a:rPr>
              <a:t>14</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79"/>
        <p:cNvGrpSpPr/>
        <p:nvPr/>
      </p:nvGrpSpPr>
      <p:grpSpPr>
        <a:xfrm>
          <a:off x="0" y="0"/>
          <a:ext cx="0" cy="0"/>
          <a:chOff x="0" y="0"/>
          <a:chExt cx="0" cy="0"/>
        </a:xfrm>
      </p:grpSpPr>
      <p:sp useBgFill="1">
        <p:nvSpPr>
          <p:cNvPr id="185" name="Rectangle 184">
            <a:extLst>
              <a:ext uri="{FF2B5EF4-FFF2-40B4-BE49-F238E27FC236}">
                <a16:creationId xmlns:a16="http://schemas.microsoft.com/office/drawing/2014/main" id="{9089EED9-F54D-4F20-A2C6-949DE4176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187" name="Rectangle 186">
            <a:extLst>
              <a:ext uri="{FF2B5EF4-FFF2-40B4-BE49-F238E27FC236}">
                <a16:creationId xmlns:a16="http://schemas.microsoft.com/office/drawing/2014/main" id="{7E46F721-3785-414D-8697-16AF490E6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0"/>
            <a:ext cx="4572000" cy="51435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D4060D0C-15C1-E577-3E10-0298DE1BFFBF}"/>
              </a:ext>
            </a:extLst>
          </p:cNvPr>
          <p:cNvPicPr>
            <a:picLocks noChangeAspect="1"/>
          </p:cNvPicPr>
          <p:nvPr/>
        </p:nvPicPr>
        <p:blipFill rotWithShape="1">
          <a:blip r:embed="rId3"/>
          <a:srcRect t="10759"/>
          <a:stretch/>
        </p:blipFill>
        <p:spPr>
          <a:xfrm>
            <a:off x="15" y="1"/>
            <a:ext cx="5749180" cy="5143499"/>
          </a:xfrm>
          <a:custGeom>
            <a:avLst/>
            <a:gdLst/>
            <a:ahLst/>
            <a:cxnLst/>
            <a:rect l="l" t="t" r="r" b="b"/>
            <a:pathLst>
              <a:path w="7665593" h="6857999">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p:spPr>
      </p:pic>
      <p:sp>
        <p:nvSpPr>
          <p:cNvPr id="4" name="TextBox 3">
            <a:extLst>
              <a:ext uri="{FF2B5EF4-FFF2-40B4-BE49-F238E27FC236}">
                <a16:creationId xmlns:a16="http://schemas.microsoft.com/office/drawing/2014/main" id="{1356E678-CF59-98AF-040D-D5A32C70F6B8}"/>
              </a:ext>
            </a:extLst>
          </p:cNvPr>
          <p:cNvSpPr txBox="1"/>
          <p:nvPr/>
        </p:nvSpPr>
        <p:spPr>
          <a:xfrm>
            <a:off x="5140189" y="84251"/>
            <a:ext cx="4573284" cy="2862322"/>
          </a:xfrm>
          <a:prstGeom prst="rect">
            <a:avLst/>
          </a:prstGeom>
          <a:noFill/>
        </p:spPr>
        <p:txBody>
          <a:bodyPr wrap="square">
            <a:spAutoFit/>
          </a:bodyPr>
          <a:lstStyle/>
          <a:p>
            <a:pPr algn="ctr" defTabSz="685800">
              <a:buClrTx/>
            </a:pPr>
            <a:r>
              <a:rPr lang="en-US" sz="6000" b="1" kern="1200" dirty="0">
                <a:solidFill>
                  <a:prstClr val="black"/>
                </a:solidFill>
                <a:latin typeface="Aptos" panose="02110004020202020204"/>
                <a:ea typeface="+mn-ea"/>
                <a:cs typeface="+mn-cs"/>
                <a:sym typeface="Nunito ExtraBold"/>
              </a:rPr>
              <a:t>Matthew </a:t>
            </a:r>
          </a:p>
          <a:p>
            <a:pPr algn="ctr" defTabSz="685800">
              <a:buClrTx/>
            </a:pPr>
            <a:r>
              <a:rPr lang="en-US" sz="6000" b="1" kern="1200" dirty="0">
                <a:solidFill>
                  <a:prstClr val="black"/>
                </a:solidFill>
                <a:latin typeface="Aptos" panose="02110004020202020204"/>
                <a:ea typeface="+mn-ea"/>
                <a:cs typeface="+mn-cs"/>
                <a:sym typeface="Nunito ExtraBold"/>
              </a:rPr>
              <a:t>18:10, 14</a:t>
            </a:r>
            <a:endParaRPr lang="en-GB" sz="6000" kern="1200" dirty="0">
              <a:solidFill>
                <a:prstClr val="black"/>
              </a:solidFill>
              <a:latin typeface="Aptos" panose="02110004020202020204"/>
              <a:ea typeface="+mn-ea"/>
              <a:cs typeface="+mn-cs"/>
            </a:endParaRPr>
          </a:p>
          <a:p>
            <a:pPr defTabSz="685800">
              <a:buClrTx/>
            </a:pPr>
            <a:endParaRPr lang="en-GB" sz="6000" kern="1200" dirty="0">
              <a:solidFill>
                <a:prstClr val="black"/>
              </a:solidFill>
              <a:latin typeface="Aptos" panose="02110004020202020204"/>
              <a:ea typeface="+mn-ea"/>
              <a:cs typeface="+mn-cs"/>
            </a:endParaRPr>
          </a:p>
        </p:txBody>
      </p:sp>
      <p:sp>
        <p:nvSpPr>
          <p:cNvPr id="6" name="TextBox 5">
            <a:extLst>
              <a:ext uri="{FF2B5EF4-FFF2-40B4-BE49-F238E27FC236}">
                <a16:creationId xmlns:a16="http://schemas.microsoft.com/office/drawing/2014/main" id="{3DDE5B66-9233-B168-26F8-E9EAD3F8C90E}"/>
              </a:ext>
            </a:extLst>
          </p:cNvPr>
          <p:cNvSpPr txBox="1"/>
          <p:nvPr/>
        </p:nvSpPr>
        <p:spPr>
          <a:xfrm>
            <a:off x="5749195" y="2704759"/>
            <a:ext cx="3355273" cy="2377574"/>
          </a:xfrm>
          <a:prstGeom prst="rect">
            <a:avLst/>
          </a:prstGeom>
          <a:noFill/>
        </p:spPr>
        <p:txBody>
          <a:bodyPr wrap="square">
            <a:spAutoFit/>
          </a:bodyPr>
          <a:lstStyle/>
          <a:p>
            <a:pPr defTabSz="685800">
              <a:buClrTx/>
            </a:pPr>
            <a:r>
              <a:rPr lang="en-US" sz="4950" b="1" kern="1200" dirty="0">
                <a:solidFill>
                  <a:srgbClr val="002060"/>
                </a:solidFill>
                <a:latin typeface="Aptos" panose="02110004020202020204"/>
                <a:ea typeface="+mn-ea"/>
                <a:cs typeface="+mn-cs"/>
              </a:rPr>
              <a:t>“One of these little ones.” </a:t>
            </a:r>
            <a:endParaRPr lang="en-GB" sz="4950" b="1" kern="1200" dirty="0">
              <a:solidFill>
                <a:srgbClr val="002060"/>
              </a:solidFill>
              <a:latin typeface="Aptos" panose="02110004020202020204"/>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4"/>
        <p:cNvGrpSpPr/>
        <p:nvPr/>
      </p:nvGrpSpPr>
      <p:grpSpPr>
        <a:xfrm>
          <a:off x="0" y="0"/>
          <a:ext cx="0" cy="0"/>
          <a:chOff x="0" y="0"/>
          <a:chExt cx="0" cy="0"/>
        </a:xfrm>
      </p:grpSpPr>
      <p:sp useBgFill="1">
        <p:nvSpPr>
          <p:cNvPr id="193" name="Rectangle 192">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195" name="Rectangle 194">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891"/>
            <a:ext cx="9144000" cy="5149391"/>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185" name="Google Shape;185;p32"/>
          <p:cNvSpPr txBox="1">
            <a:spLocks noGrp="1"/>
          </p:cNvSpPr>
          <p:nvPr>
            <p:ph type="title"/>
          </p:nvPr>
        </p:nvSpPr>
        <p:spPr>
          <a:xfrm>
            <a:off x="2907507" y="62722"/>
            <a:ext cx="6315074" cy="1004022"/>
          </a:xfrm>
          <a:prstGeom prst="rect">
            <a:avLst/>
          </a:prstGeom>
        </p:spPr>
        <p:txBody>
          <a:bodyPr spcFirstLastPara="1" vert="horz" lIns="68580" tIns="34290" rIns="68580" bIns="34290" rtlCol="0" anchor="ctr" anchorCtr="0">
            <a:normAutofit fontScale="90000"/>
          </a:bodyPr>
          <a:lstStyle/>
          <a:p>
            <a:pPr algn="ctr"/>
            <a:r>
              <a:rPr lang="en-US" sz="3600" b="1" dirty="0">
                <a:solidFill>
                  <a:srgbClr val="002060"/>
                </a:solidFill>
              </a:rPr>
              <a:t>Nobody comes into the kingdom except as a little child</a:t>
            </a:r>
          </a:p>
        </p:txBody>
      </p:sp>
      <p:pic>
        <p:nvPicPr>
          <p:cNvPr id="189" name="Picture 188" descr="A child peeking through a door&#10;&#10;Description automatically generated">
            <a:extLst>
              <a:ext uri="{FF2B5EF4-FFF2-40B4-BE49-F238E27FC236}">
                <a16:creationId xmlns:a16="http://schemas.microsoft.com/office/drawing/2014/main" id="{F368A7DA-C356-3D40-24FD-C48AF6B032D2}"/>
              </a:ext>
            </a:extLst>
          </p:cNvPr>
          <p:cNvPicPr>
            <a:picLocks noChangeAspect="1"/>
          </p:cNvPicPr>
          <p:nvPr/>
        </p:nvPicPr>
        <p:blipFill rotWithShape="1">
          <a:blip r:embed="rId3">
            <a:extLst>
              <a:ext uri="{28A0092B-C50C-407E-A947-70E740481C1C}">
                <a14:useLocalDpi xmlns:a14="http://schemas.microsoft.com/office/drawing/2010/main" val="0"/>
              </a:ext>
            </a:extLst>
          </a:blip>
          <a:srcRect l="18833" t="-115" r="36609" b="115"/>
          <a:stretch/>
        </p:blipFill>
        <p:spPr>
          <a:xfrm>
            <a:off x="16" y="7"/>
            <a:ext cx="2816054" cy="5143493"/>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186" name="Google Shape;186;p32"/>
          <p:cNvSpPr txBox="1"/>
          <p:nvPr/>
        </p:nvSpPr>
        <p:spPr>
          <a:xfrm>
            <a:off x="3021245" y="1335881"/>
            <a:ext cx="2615174" cy="3744898"/>
          </a:xfrm>
          <a:prstGeom prst="rect">
            <a:avLst/>
          </a:prstGeom>
        </p:spPr>
        <p:style>
          <a:lnRef idx="0">
            <a:schemeClr val="accent1"/>
          </a:lnRef>
          <a:fillRef idx="3">
            <a:schemeClr val="accent1"/>
          </a:fillRef>
          <a:effectRef idx="3">
            <a:schemeClr val="accent1"/>
          </a:effectRef>
          <a:fontRef idx="minor">
            <a:schemeClr val="lt1"/>
          </a:fontRef>
        </p:style>
        <p:txBody>
          <a:bodyPr spcFirstLastPara="1" vert="horz" lIns="68580" tIns="34290" rIns="68580" bIns="34290" rtlCol="0" anchor="t" anchorCtr="0">
            <a:normAutofit lnSpcReduction="10000"/>
          </a:bodyPr>
          <a:lstStyle/>
          <a:p>
            <a:pPr indent="-171450" defTabSz="685800">
              <a:lnSpc>
                <a:spcPct val="90000"/>
              </a:lnSpc>
              <a:spcAft>
                <a:spcPts val="450"/>
              </a:spcAft>
              <a:buClrTx/>
              <a:buFont typeface="Arial" panose="020B0604020202020204" pitchFamily="34" charset="0"/>
              <a:buChar char="•"/>
            </a:pPr>
            <a:endParaRPr lang="en-US" sz="1800" b="1" kern="1200" dirty="0">
              <a:solidFill>
                <a:prstClr val="white"/>
              </a:solidFill>
              <a:latin typeface="Aptos" panose="02110004020202020204"/>
              <a:sym typeface="Raleway"/>
            </a:endParaRPr>
          </a:p>
          <a:p>
            <a:pPr defTabSz="685800">
              <a:lnSpc>
                <a:spcPct val="90000"/>
              </a:lnSpc>
              <a:spcAft>
                <a:spcPts val="450"/>
              </a:spcAft>
              <a:buClrTx/>
            </a:pPr>
            <a:r>
              <a:rPr lang="en-US" sz="2700" b="1" kern="1200" dirty="0">
                <a:solidFill>
                  <a:prstClr val="white"/>
                </a:solidFill>
                <a:latin typeface="Aptos" panose="02110004020202020204"/>
                <a:sym typeface="Raleway"/>
              </a:rPr>
              <a:t>humble, dependent, weak, meek, inadequacy, unworthiness, lowliness, childlikeness, desperately dependent</a:t>
            </a:r>
            <a:r>
              <a:rPr lang="en-US" sz="2700" b="1" kern="1200" dirty="0">
                <a:solidFill>
                  <a:prstClr val="white"/>
                </a:solidFill>
                <a:latin typeface="Aptos" panose="02110004020202020204"/>
              </a:rPr>
              <a:t> </a:t>
            </a:r>
            <a:endParaRPr lang="en-US" sz="2700" b="1" kern="1200" dirty="0">
              <a:solidFill>
                <a:prstClr val="white"/>
              </a:solidFill>
              <a:latin typeface="Aptos" panose="02110004020202020204"/>
              <a:sym typeface="Rubik"/>
            </a:endParaRPr>
          </a:p>
        </p:txBody>
      </p:sp>
      <p:sp>
        <p:nvSpPr>
          <p:cNvPr id="187" name="Google Shape;187;p32"/>
          <p:cNvSpPr txBox="1"/>
          <p:nvPr/>
        </p:nvSpPr>
        <p:spPr>
          <a:xfrm>
            <a:off x="6122756" y="1335881"/>
            <a:ext cx="2528325" cy="3744898"/>
          </a:xfrm>
          <a:prstGeom prst="rect">
            <a:avLst/>
          </a:prstGeom>
        </p:spPr>
        <p:style>
          <a:lnRef idx="0">
            <a:schemeClr val="accent1"/>
          </a:lnRef>
          <a:fillRef idx="3">
            <a:schemeClr val="accent1"/>
          </a:fillRef>
          <a:effectRef idx="3">
            <a:schemeClr val="accent1"/>
          </a:effectRef>
          <a:fontRef idx="minor">
            <a:schemeClr val="lt1"/>
          </a:fontRef>
        </p:style>
        <p:txBody>
          <a:bodyPr spcFirstLastPara="1" vert="horz" lIns="68580" tIns="34290" rIns="68580" bIns="34290" rtlCol="0" anchor="t" anchorCtr="0">
            <a:normAutofit lnSpcReduction="10000"/>
          </a:bodyPr>
          <a:lstStyle>
            <a:defPPr>
              <a:defRPr lang="en-US"/>
            </a:defPPr>
            <a:lvl1pPr indent="-228600">
              <a:lnSpc>
                <a:spcPct val="90000"/>
              </a:lnSpc>
              <a:spcAft>
                <a:spcPts val="600"/>
              </a:spcAft>
              <a:buFont typeface="Arial" panose="020B0604020202020204" pitchFamily="34" charset="0"/>
              <a:buChar char="•"/>
              <a:defRPr sz="24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indent="0" defTabSz="685800">
              <a:spcAft>
                <a:spcPts val="450"/>
              </a:spcAft>
              <a:buClrTx/>
              <a:buNone/>
            </a:pPr>
            <a:r>
              <a:rPr lang="en" sz="2700" kern="1200" dirty="0">
                <a:solidFill>
                  <a:prstClr val="white"/>
                </a:solidFill>
                <a:latin typeface="Aptos" panose="02110004020202020204"/>
                <a:sym typeface="Raleway"/>
              </a:rPr>
              <a:t>high and </a:t>
            </a:r>
          </a:p>
          <a:p>
            <a:pPr indent="0" defTabSz="685800">
              <a:spcAft>
                <a:spcPts val="450"/>
              </a:spcAft>
              <a:buClrTx/>
              <a:buNone/>
            </a:pPr>
            <a:r>
              <a:rPr lang="en" sz="2700" kern="1200" dirty="0">
                <a:solidFill>
                  <a:prstClr val="white"/>
                </a:solidFill>
                <a:latin typeface="Aptos" panose="02110004020202020204"/>
                <a:sym typeface="Raleway"/>
              </a:rPr>
              <a:t>the mighty,</a:t>
            </a:r>
          </a:p>
          <a:p>
            <a:pPr indent="0" defTabSz="685800">
              <a:spcAft>
                <a:spcPts val="450"/>
              </a:spcAft>
              <a:buClrTx/>
              <a:buNone/>
            </a:pPr>
            <a:r>
              <a:rPr lang="en" sz="2700" kern="1200" dirty="0">
                <a:solidFill>
                  <a:prstClr val="white"/>
                </a:solidFill>
                <a:latin typeface="Aptos" panose="02110004020202020204"/>
                <a:sym typeface="Raleway"/>
              </a:rPr>
              <a:t>the lofty, </a:t>
            </a:r>
          </a:p>
          <a:p>
            <a:pPr indent="0" defTabSz="685800">
              <a:spcAft>
                <a:spcPts val="450"/>
              </a:spcAft>
              <a:buClrTx/>
              <a:buNone/>
            </a:pPr>
            <a:r>
              <a:rPr lang="en" sz="2700" kern="1200" dirty="0">
                <a:solidFill>
                  <a:prstClr val="white"/>
                </a:solidFill>
                <a:latin typeface="Aptos" panose="02110004020202020204"/>
                <a:sym typeface="Raleway"/>
              </a:rPr>
              <a:t>the proud, </a:t>
            </a:r>
          </a:p>
          <a:p>
            <a:pPr indent="0" defTabSz="685800">
              <a:spcAft>
                <a:spcPts val="450"/>
              </a:spcAft>
              <a:buClrTx/>
              <a:buNone/>
            </a:pPr>
            <a:r>
              <a:rPr lang="en" sz="2700" kern="1200" dirty="0">
                <a:solidFill>
                  <a:prstClr val="white"/>
                </a:solidFill>
                <a:latin typeface="Aptos" panose="02110004020202020204"/>
                <a:sym typeface="Raleway"/>
              </a:rPr>
              <a:t>all that just don’t come in. They aren’t interested </a:t>
            </a:r>
          </a:p>
          <a:p>
            <a:pPr indent="0" defTabSz="685800">
              <a:spcAft>
                <a:spcPts val="450"/>
              </a:spcAft>
              <a:buClrTx/>
              <a:buNone/>
            </a:pPr>
            <a:r>
              <a:rPr lang="en" sz="2700" kern="1200" dirty="0">
                <a:solidFill>
                  <a:prstClr val="white"/>
                </a:solidFill>
                <a:latin typeface="Aptos" panose="02110004020202020204"/>
                <a:sym typeface="Raleway"/>
              </a:rPr>
              <a:t>they don’t need help.</a:t>
            </a:r>
            <a:endParaRPr lang="en-GB" sz="2700" kern="1200" dirty="0">
              <a:solidFill>
                <a:prstClr val="white"/>
              </a:solidFill>
              <a:latin typeface="Aptos" panose="02110004020202020204"/>
              <a:sym typeface="Rubik"/>
            </a:endParaRPr>
          </a:p>
        </p:txBody>
      </p:sp>
      <p:pic>
        <p:nvPicPr>
          <p:cNvPr id="5" name="Graphic 4" descr="Close with solid fill">
            <a:extLst>
              <a:ext uri="{FF2B5EF4-FFF2-40B4-BE49-F238E27FC236}">
                <a16:creationId xmlns:a16="http://schemas.microsoft.com/office/drawing/2014/main" id="{35D91CB8-3B14-C398-BAA8-2DB508D628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68841" y="1408482"/>
            <a:ext cx="685800" cy="685800"/>
          </a:xfrm>
          <a:prstGeom prst="rect">
            <a:avLst/>
          </a:prstGeom>
        </p:spPr>
      </p:pic>
      <p:pic>
        <p:nvPicPr>
          <p:cNvPr id="7" name="Graphic 6" descr="Badge Tick1 with solid fill">
            <a:extLst>
              <a:ext uri="{FF2B5EF4-FFF2-40B4-BE49-F238E27FC236}">
                <a16:creationId xmlns:a16="http://schemas.microsoft.com/office/drawing/2014/main" id="{8ABB54DB-3FDC-9708-609A-8A67C26CEF6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77369" y="1408482"/>
            <a:ext cx="685800" cy="6858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1"/>
        <p:cNvGrpSpPr/>
        <p:nvPr/>
      </p:nvGrpSpPr>
      <p:grpSpPr>
        <a:xfrm>
          <a:off x="0" y="0"/>
          <a:ext cx="0" cy="0"/>
          <a:chOff x="0" y="0"/>
          <a:chExt cx="0" cy="0"/>
        </a:xfrm>
      </p:grpSpPr>
      <p:sp useBgFill="1">
        <p:nvSpPr>
          <p:cNvPr id="197" name="Rectangle 19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19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939B20EC-A3C7-E3B1-97D5-B7D2EFF03E9A}"/>
              </a:ext>
            </a:extLst>
          </p:cNvPr>
          <p:cNvPicPr>
            <a:picLocks noChangeAspect="1"/>
          </p:cNvPicPr>
          <p:nvPr/>
        </p:nvPicPr>
        <p:blipFill rotWithShape="1">
          <a:blip r:embed="rId3"/>
          <a:srcRect t="17711" r="55099" b="6816"/>
          <a:stretch/>
        </p:blipFill>
        <p:spPr>
          <a:xfrm>
            <a:off x="4572000" y="0"/>
            <a:ext cx="4569180" cy="510728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92" name="Google Shape;192;p33"/>
          <p:cNvSpPr txBox="1">
            <a:spLocks noGrp="1"/>
          </p:cNvSpPr>
          <p:nvPr>
            <p:ph type="title"/>
          </p:nvPr>
        </p:nvSpPr>
        <p:spPr>
          <a:xfrm>
            <a:off x="1" y="-673154"/>
            <a:ext cx="5765006" cy="2674620"/>
          </a:xfrm>
          <a:prstGeom prst="rect">
            <a:avLst/>
          </a:prstGeom>
        </p:spPr>
        <p:txBody>
          <a:bodyPr spcFirstLastPara="1" vert="horz" lIns="68580" tIns="34290" rIns="68580" bIns="34290" rtlCol="0" anchor="b" anchorCtr="0">
            <a:normAutofit/>
          </a:bodyPr>
          <a:lstStyle/>
          <a:p>
            <a:pPr algn="ctr"/>
            <a:r>
              <a:rPr lang="en-US" sz="7200" b="1" dirty="0">
                <a:latin typeface="+mn-lt"/>
                <a:ea typeface="+mn-ea"/>
                <a:cs typeface="+mn-cs"/>
              </a:rPr>
              <a:t>1 Corinthians 1:26</a:t>
            </a:r>
          </a:p>
        </p:txBody>
      </p:sp>
      <p:sp>
        <p:nvSpPr>
          <p:cNvPr id="4" name="TextBox 3">
            <a:extLst>
              <a:ext uri="{FF2B5EF4-FFF2-40B4-BE49-F238E27FC236}">
                <a16:creationId xmlns:a16="http://schemas.microsoft.com/office/drawing/2014/main" id="{6492BCC8-DFF3-4526-FE11-5588430527C0}"/>
              </a:ext>
            </a:extLst>
          </p:cNvPr>
          <p:cNvSpPr txBox="1"/>
          <p:nvPr/>
        </p:nvSpPr>
        <p:spPr>
          <a:xfrm>
            <a:off x="0" y="1761241"/>
            <a:ext cx="5353598" cy="2631490"/>
          </a:xfrm>
          <a:prstGeom prst="rect">
            <a:avLst/>
          </a:prstGeom>
          <a:noFill/>
        </p:spPr>
        <p:txBody>
          <a:bodyPr wrap="square">
            <a:spAutoFit/>
          </a:bodyPr>
          <a:lstStyle/>
          <a:p>
            <a:pPr defTabSz="685800">
              <a:buClrTx/>
            </a:pPr>
            <a:r>
              <a:rPr lang="en-US" sz="3300" kern="1200" dirty="0">
                <a:solidFill>
                  <a:prstClr val="black"/>
                </a:solidFill>
                <a:latin typeface="Aptos" panose="02110004020202020204"/>
                <a:ea typeface="+mn-ea"/>
                <a:cs typeface="+mn-cs"/>
              </a:rPr>
              <a:t> “You see your calling, brethren, how that not many wise men after the flesh, not many mighty, not many noble, are called.”</a:t>
            </a:r>
            <a:endParaRPr lang="en-GB" sz="3300" kern="1200" dirty="0">
              <a:solidFill>
                <a:prstClr val="black"/>
              </a:solidFill>
              <a:latin typeface="Aptos" panose="02110004020202020204"/>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4"/>
          <p:cNvSpPr txBox="1">
            <a:spLocks noGrp="1"/>
          </p:cNvSpPr>
          <p:nvPr>
            <p:ph type="title"/>
          </p:nvPr>
        </p:nvSpPr>
        <p:spPr>
          <a:xfrm>
            <a:off x="92869" y="52388"/>
            <a:ext cx="8958263" cy="994172"/>
          </a:xfrm>
          <a:prstGeom prst="rect">
            <a:avLst/>
          </a:prstGeom>
        </p:spPr>
        <p:txBody>
          <a:bodyPr spcFirstLastPara="1" vert="horz" wrap="square" lIns="91425" tIns="91425" rIns="91425" bIns="91425" rtlCol="0" anchor="t" anchorCtr="0">
            <a:noAutofit/>
          </a:bodyPr>
          <a:lstStyle/>
          <a:p>
            <a:pPr>
              <a:spcBef>
                <a:spcPts val="0"/>
              </a:spcBef>
            </a:pPr>
            <a:r>
              <a:rPr lang="en" sz="6600" b="1" dirty="0">
                <a:latin typeface="+mn-lt"/>
                <a:ea typeface="+mn-ea"/>
                <a:cs typeface="+mn-cs"/>
              </a:rPr>
              <a:t>1 Corinthians 1:27-28</a:t>
            </a:r>
            <a:br>
              <a:rPr lang="en" dirty="0"/>
            </a:br>
            <a:endParaRPr dirty="0"/>
          </a:p>
        </p:txBody>
      </p:sp>
      <p:pic>
        <p:nvPicPr>
          <p:cNvPr id="3" name="Picture 2">
            <a:extLst>
              <a:ext uri="{FF2B5EF4-FFF2-40B4-BE49-F238E27FC236}">
                <a16:creationId xmlns:a16="http://schemas.microsoft.com/office/drawing/2014/main" id="{8AEC12AF-3871-8246-F43E-8F8664CA60E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271" b="89720" l="10000" r="90000">
                        <a14:foregroundMark x1="44211" y1="7944" x2="44211" y2="7944"/>
                        <a14:foregroundMark x1="62456" y1="6542" x2="62456" y2="6542"/>
                        <a14:foregroundMark x1="42281" y1="3271" x2="42281" y2="3271"/>
                      </a14:backgroundRemoval>
                    </a14:imgEffect>
                  </a14:imgLayer>
                </a14:imgProps>
              </a:ext>
            </a:extLst>
          </a:blip>
          <a:stretch>
            <a:fillRect/>
          </a:stretch>
        </p:blipFill>
        <p:spPr>
          <a:xfrm flipH="1">
            <a:off x="5335113" y="1143000"/>
            <a:ext cx="5280500" cy="4457700"/>
          </a:xfrm>
          <a:prstGeom prst="rect">
            <a:avLst/>
          </a:prstGeom>
        </p:spPr>
      </p:pic>
      <p:sp>
        <p:nvSpPr>
          <p:cNvPr id="5" name="TextBox 4">
            <a:extLst>
              <a:ext uri="{FF2B5EF4-FFF2-40B4-BE49-F238E27FC236}">
                <a16:creationId xmlns:a16="http://schemas.microsoft.com/office/drawing/2014/main" id="{E9D10A9E-4388-4FE1-C68A-747C6494F392}"/>
              </a:ext>
            </a:extLst>
          </p:cNvPr>
          <p:cNvSpPr txBox="1"/>
          <p:nvPr/>
        </p:nvSpPr>
        <p:spPr>
          <a:xfrm>
            <a:off x="217885" y="919267"/>
            <a:ext cx="6490097" cy="4247317"/>
          </a:xfrm>
          <a:prstGeom prst="rect">
            <a:avLst/>
          </a:prstGeom>
          <a:noFill/>
        </p:spPr>
        <p:txBody>
          <a:bodyPr wrap="square">
            <a:spAutoFit/>
          </a:bodyPr>
          <a:lstStyle/>
          <a:p>
            <a:pPr defTabSz="685800">
              <a:buClrTx/>
            </a:pPr>
            <a:r>
              <a:rPr lang="en" sz="3000" kern="1200" dirty="0">
                <a:solidFill>
                  <a:prstClr val="black"/>
                </a:solidFill>
                <a:latin typeface="Aptos" panose="02110004020202020204"/>
                <a:ea typeface="+mn-ea"/>
                <a:cs typeface="+mn-cs"/>
              </a:rPr>
              <a:t>But God has chosen the foolish things of the world to put to shame the wise, and God has chosen the weak things of the world to put to shame the things which are mighty;  and the base things of the world and the things which are despised God has chosen, and the things which are not, to bring to nothing the things that are,</a:t>
            </a:r>
            <a:endParaRPr lang="en-GB" sz="3000" kern="1200" dirty="0">
              <a:solidFill>
                <a:prstClr val="black"/>
              </a:solidFill>
              <a:latin typeface="Aptos" panose="0211000402020202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35"/>
          <p:cNvSpPr txBox="1">
            <a:spLocks noGrp="1"/>
          </p:cNvSpPr>
          <p:nvPr>
            <p:ph type="title"/>
          </p:nvPr>
        </p:nvSpPr>
        <p:spPr>
          <a:xfrm>
            <a:off x="142875" y="66676"/>
            <a:ext cx="7886700" cy="994172"/>
          </a:xfrm>
          <a:prstGeom prst="rect">
            <a:avLst/>
          </a:prstGeom>
        </p:spPr>
        <p:txBody>
          <a:bodyPr spcFirstLastPara="1" vert="horz" wrap="square" lIns="91425" tIns="91425" rIns="91425" bIns="91425" rtlCol="0" anchor="t" anchorCtr="0">
            <a:noAutofit/>
          </a:bodyPr>
          <a:lstStyle/>
          <a:p>
            <a:pPr>
              <a:spcBef>
                <a:spcPts val="0"/>
              </a:spcBef>
            </a:pPr>
            <a:r>
              <a:rPr lang="en" sz="6600" b="1" dirty="0">
                <a:latin typeface="+mn-lt"/>
                <a:ea typeface="+mn-ea"/>
                <a:cs typeface="+mn-cs"/>
              </a:rPr>
              <a:t>Matthew 25:40</a:t>
            </a:r>
            <a:endParaRPr sz="6600" b="1" dirty="0">
              <a:latin typeface="+mn-lt"/>
              <a:ea typeface="+mn-ea"/>
              <a:cs typeface="+mn-cs"/>
            </a:endParaRPr>
          </a:p>
        </p:txBody>
      </p:sp>
      <p:sp>
        <p:nvSpPr>
          <p:cNvPr id="3" name="TextBox 2">
            <a:extLst>
              <a:ext uri="{FF2B5EF4-FFF2-40B4-BE49-F238E27FC236}">
                <a16:creationId xmlns:a16="http://schemas.microsoft.com/office/drawing/2014/main" id="{4CD6DAB4-0B45-0A25-9D82-9AC9AC4D7000}"/>
              </a:ext>
            </a:extLst>
          </p:cNvPr>
          <p:cNvSpPr txBox="1"/>
          <p:nvPr/>
        </p:nvSpPr>
        <p:spPr>
          <a:xfrm>
            <a:off x="142875" y="1011600"/>
            <a:ext cx="4429125" cy="2308324"/>
          </a:xfrm>
          <a:prstGeom prst="rect">
            <a:avLst/>
          </a:prstGeom>
          <a:noFill/>
        </p:spPr>
        <p:txBody>
          <a:bodyPr wrap="square">
            <a:spAutoFit/>
          </a:bodyPr>
          <a:lstStyle/>
          <a:p>
            <a:pPr defTabSz="685800">
              <a:buClrTx/>
            </a:pPr>
            <a:r>
              <a:rPr lang="en" sz="3600" kern="1200" dirty="0">
                <a:solidFill>
                  <a:prstClr val="black"/>
                </a:solidFill>
                <a:latin typeface="Aptos" panose="02110004020202020204"/>
                <a:ea typeface="+mn-ea"/>
                <a:cs typeface="+mn-cs"/>
              </a:rPr>
              <a:t>And the King will answer and say to them, ‘Assuredly, I say to you, inasmuch</a:t>
            </a:r>
            <a:endParaRPr lang="en-GB" sz="3600" kern="1200" dirty="0">
              <a:solidFill>
                <a:prstClr val="black"/>
              </a:solidFill>
              <a:latin typeface="Aptos" panose="02110004020202020204"/>
              <a:ea typeface="+mn-ea"/>
              <a:cs typeface="+mn-cs"/>
            </a:endParaRPr>
          </a:p>
        </p:txBody>
      </p:sp>
      <p:pic>
        <p:nvPicPr>
          <p:cNvPr id="4" name="Picture 3">
            <a:extLst>
              <a:ext uri="{FF2B5EF4-FFF2-40B4-BE49-F238E27FC236}">
                <a16:creationId xmlns:a16="http://schemas.microsoft.com/office/drawing/2014/main" id="{5B0BD211-8365-DDCA-3D7C-C5EAD363C9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490" b="94191" l="3392" r="97151">
                        <a14:foregroundMark x1="7327" y1="6224" x2="35142" y2="27386"/>
                        <a14:foregroundMark x1="32429" y1="9959" x2="57666" y2="14523"/>
                        <a14:foregroundMark x1="80326" y1="11826" x2="97286" y2="12241"/>
                        <a14:foregroundMark x1="45319" y1="90664" x2="47354" y2="90664"/>
                        <a14:foregroundMark x1="65536" y1="91286" x2="66757" y2="92946"/>
                        <a14:foregroundMark x1="48982" y1="94191" x2="48982" y2="94191"/>
                        <a14:foregroundMark x1="5699" y1="20124" x2="3392" y2="2490"/>
                      </a14:backgroundRemoval>
                    </a14:imgEffect>
                  </a14:imgLayer>
                </a14:imgProps>
              </a:ext>
            </a:extLst>
          </a:blip>
          <a:stretch>
            <a:fillRect/>
          </a:stretch>
        </p:blipFill>
        <p:spPr>
          <a:xfrm>
            <a:off x="3829050" y="1118220"/>
            <a:ext cx="5264944" cy="3443288"/>
          </a:xfrm>
          <a:prstGeom prst="rect">
            <a:avLst/>
          </a:prstGeom>
        </p:spPr>
      </p:pic>
      <p:sp>
        <p:nvSpPr>
          <p:cNvPr id="6" name="TextBox 5">
            <a:extLst>
              <a:ext uri="{FF2B5EF4-FFF2-40B4-BE49-F238E27FC236}">
                <a16:creationId xmlns:a16="http://schemas.microsoft.com/office/drawing/2014/main" id="{3CA5C525-F927-7DFB-2C62-587250B3D976}"/>
              </a:ext>
            </a:extLst>
          </p:cNvPr>
          <p:cNvSpPr txBox="1"/>
          <p:nvPr/>
        </p:nvSpPr>
        <p:spPr>
          <a:xfrm>
            <a:off x="142875" y="3266279"/>
            <a:ext cx="5464969" cy="1754326"/>
          </a:xfrm>
          <a:prstGeom prst="rect">
            <a:avLst/>
          </a:prstGeom>
          <a:noFill/>
        </p:spPr>
        <p:txBody>
          <a:bodyPr wrap="square">
            <a:spAutoFit/>
          </a:bodyPr>
          <a:lstStyle/>
          <a:p>
            <a:pPr defTabSz="685800">
              <a:buClrTx/>
            </a:pPr>
            <a:r>
              <a:rPr lang="en" sz="3600" kern="1200" dirty="0">
                <a:solidFill>
                  <a:prstClr val="black"/>
                </a:solidFill>
                <a:latin typeface="Aptos" panose="02110004020202020204"/>
                <a:ea typeface="+mn-ea"/>
                <a:cs typeface="+mn-cs"/>
              </a:rPr>
              <a:t>as you did it to one of the least of these My brethren, you did it to Me.’</a:t>
            </a:r>
            <a:endParaRPr lang="en-GB" sz="3600" kern="1200" dirty="0">
              <a:solidFill>
                <a:prstClr val="black"/>
              </a:solidFill>
              <a:latin typeface="Aptos" panose="02110004020202020204"/>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6"/>
        <p:cNvGrpSpPr/>
        <p:nvPr/>
      </p:nvGrpSpPr>
      <p:grpSpPr>
        <a:xfrm>
          <a:off x="0" y="0"/>
          <a:ext cx="0" cy="0"/>
          <a:chOff x="0" y="0"/>
          <a:chExt cx="0" cy="0"/>
        </a:xfrm>
      </p:grpSpPr>
      <p:sp useBgFill="1">
        <p:nvSpPr>
          <p:cNvPr id="212" name="Rectangle 2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4" name="Picture 3">
            <a:extLst>
              <a:ext uri="{FF2B5EF4-FFF2-40B4-BE49-F238E27FC236}">
                <a16:creationId xmlns:a16="http://schemas.microsoft.com/office/drawing/2014/main" id="{887B5A23-8D75-1377-1133-5767CDBA6A1B}"/>
              </a:ext>
            </a:extLst>
          </p:cNvPr>
          <p:cNvPicPr>
            <a:picLocks noChangeAspect="1"/>
          </p:cNvPicPr>
          <p:nvPr/>
        </p:nvPicPr>
        <p:blipFill rotWithShape="1">
          <a:blip r:embed="rId3"/>
          <a:srcRect l="8331" r="20569"/>
          <a:stretch/>
        </p:blipFill>
        <p:spPr>
          <a:xfrm>
            <a:off x="2642616" y="7"/>
            <a:ext cx="6501384" cy="5143493"/>
          </a:xfrm>
          <a:prstGeom prst="rect">
            <a:avLst/>
          </a:prstGeom>
        </p:spPr>
      </p:pic>
      <p:sp>
        <p:nvSpPr>
          <p:cNvPr id="214" name="Rectangle 2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207" name="Google Shape;207;p36"/>
          <p:cNvSpPr txBox="1">
            <a:spLocks noGrp="1"/>
          </p:cNvSpPr>
          <p:nvPr>
            <p:ph type="title"/>
          </p:nvPr>
        </p:nvSpPr>
        <p:spPr>
          <a:xfrm>
            <a:off x="222469" y="648295"/>
            <a:ext cx="5777996" cy="2775611"/>
          </a:xfrm>
          <a:prstGeom prst="rect">
            <a:avLst/>
          </a:prstGeom>
        </p:spPr>
        <p:txBody>
          <a:bodyPr spcFirstLastPara="1" vert="horz" lIns="68580" tIns="34290" rIns="68580" bIns="34290" rtlCol="0" anchor="b" anchorCtr="0">
            <a:normAutofit/>
          </a:bodyPr>
          <a:lstStyle/>
          <a:p>
            <a:r>
              <a:rPr lang="en-US" sz="6600" b="1" dirty="0">
                <a:latin typeface="+mn-lt"/>
                <a:ea typeface="+mn-ea"/>
                <a:cs typeface="+mn-cs"/>
              </a:rPr>
              <a:t>1 Corinthians 1:29 </a:t>
            </a:r>
          </a:p>
          <a:p>
            <a:endParaRPr lang="en-US" sz="3600" dirty="0"/>
          </a:p>
          <a:p>
            <a:endParaRPr lang="en-US" sz="3600" dirty="0"/>
          </a:p>
        </p:txBody>
      </p:sp>
      <p:sp>
        <p:nvSpPr>
          <p:cNvPr id="3" name="TextBox 2">
            <a:extLst>
              <a:ext uri="{FF2B5EF4-FFF2-40B4-BE49-F238E27FC236}">
                <a16:creationId xmlns:a16="http://schemas.microsoft.com/office/drawing/2014/main" id="{15CF63FF-D8FB-C22D-ECE5-31E54353BD63}"/>
              </a:ext>
            </a:extLst>
          </p:cNvPr>
          <p:cNvSpPr txBox="1"/>
          <p:nvPr/>
        </p:nvSpPr>
        <p:spPr>
          <a:xfrm>
            <a:off x="222469" y="2814638"/>
            <a:ext cx="4349531" cy="1884695"/>
          </a:xfrm>
          <a:prstGeom prst="rect">
            <a:avLst/>
          </a:prstGeom>
        </p:spPr>
        <p:txBody>
          <a:bodyPr vert="horz" lIns="68580" tIns="34290" rIns="68580" bIns="34290" rtlCol="0">
            <a:noAutofit/>
          </a:bodyPr>
          <a:lstStyle/>
          <a:p>
            <a:pPr defTabSz="685800">
              <a:lnSpc>
                <a:spcPct val="90000"/>
              </a:lnSpc>
              <a:spcBef>
                <a:spcPts val="750"/>
              </a:spcBef>
              <a:buClrTx/>
            </a:pPr>
            <a:r>
              <a:rPr lang="en-US" sz="3600" kern="1200" dirty="0">
                <a:solidFill>
                  <a:prstClr val="black"/>
                </a:solidFill>
                <a:latin typeface="Aptos" panose="02110004020202020204"/>
                <a:ea typeface="+mn-ea"/>
                <a:cs typeface="+mn-cs"/>
              </a:rPr>
              <a:t>that </a:t>
            </a:r>
            <a:r>
              <a:rPr lang="en-US" sz="4500" b="1" kern="1200" dirty="0">
                <a:solidFill>
                  <a:srgbClr val="C00000"/>
                </a:solidFill>
                <a:latin typeface="Aptos" panose="02110004020202020204"/>
                <a:ea typeface="+mn-ea"/>
                <a:cs typeface="+mn-cs"/>
              </a:rPr>
              <a:t>no flesh should glory </a:t>
            </a:r>
            <a:r>
              <a:rPr lang="en-US" sz="3600" kern="1200" dirty="0">
                <a:solidFill>
                  <a:prstClr val="black"/>
                </a:solidFill>
                <a:latin typeface="Aptos" panose="02110004020202020204"/>
                <a:ea typeface="+mn-ea"/>
                <a:cs typeface="+mn-cs"/>
              </a:rPr>
              <a:t>in His presence. </a:t>
            </a:r>
          </a:p>
        </p:txBody>
      </p:sp>
      <p:sp>
        <p:nvSpPr>
          <p:cNvPr id="216" name="Rectangle 2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18" name="Rectangle 2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1"/>
        <p:cNvGrpSpPr/>
        <p:nvPr/>
      </p:nvGrpSpPr>
      <p:grpSpPr>
        <a:xfrm>
          <a:off x="0" y="0"/>
          <a:ext cx="0" cy="0"/>
          <a:chOff x="0" y="0"/>
          <a:chExt cx="0" cy="0"/>
        </a:xfrm>
      </p:grpSpPr>
      <p:sp useBgFill="1">
        <p:nvSpPr>
          <p:cNvPr id="217" name="Rectangle 21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C49B9E1A-1CF5-90D6-F337-EA8DED4C9D43}"/>
              </a:ext>
            </a:extLst>
          </p:cNvPr>
          <p:cNvPicPr>
            <a:picLocks noChangeAspect="1"/>
          </p:cNvPicPr>
          <p:nvPr/>
        </p:nvPicPr>
        <p:blipFill rotWithShape="1">
          <a:blip r:embed="rId3"/>
          <a:srcRect l="31085" r="12677" b="14713"/>
          <a:stretch/>
        </p:blipFill>
        <p:spPr>
          <a:xfrm>
            <a:off x="2527443" y="7"/>
            <a:ext cx="6616557" cy="5143493"/>
          </a:xfrm>
          <a:prstGeom prst="rect">
            <a:avLst/>
          </a:prstGeom>
        </p:spPr>
      </p:pic>
      <p:sp>
        <p:nvSpPr>
          <p:cNvPr id="219" name="Rectangle 21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212" name="Google Shape;212;p37"/>
          <p:cNvSpPr txBox="1">
            <a:spLocks noGrp="1"/>
          </p:cNvSpPr>
          <p:nvPr>
            <p:ph type="title"/>
          </p:nvPr>
        </p:nvSpPr>
        <p:spPr>
          <a:xfrm>
            <a:off x="215610" y="0"/>
            <a:ext cx="5513677" cy="2403101"/>
          </a:xfrm>
          <a:prstGeom prst="rect">
            <a:avLst/>
          </a:prstGeom>
        </p:spPr>
        <p:txBody>
          <a:bodyPr spcFirstLastPara="1" vert="horz" lIns="68580" tIns="34290" rIns="68580" bIns="34290" rtlCol="0" anchor="b" anchorCtr="0">
            <a:normAutofit/>
          </a:bodyPr>
          <a:lstStyle/>
          <a:p>
            <a:r>
              <a:rPr lang="en-US" sz="6600" b="1" dirty="0">
                <a:latin typeface="+mn-lt"/>
                <a:ea typeface="+mn-ea"/>
                <a:cs typeface="+mn-cs"/>
              </a:rPr>
              <a:t>1 Corinthians 1:31</a:t>
            </a:r>
            <a:endParaRPr lang="en-US" sz="3075" dirty="0"/>
          </a:p>
        </p:txBody>
      </p:sp>
      <p:sp>
        <p:nvSpPr>
          <p:cNvPr id="221" name="Rectangle 2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23" name="Rectangle 2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4" name="TextBox 3">
            <a:extLst>
              <a:ext uri="{FF2B5EF4-FFF2-40B4-BE49-F238E27FC236}">
                <a16:creationId xmlns:a16="http://schemas.microsoft.com/office/drawing/2014/main" id="{9024F242-26BB-2918-AAC0-2DA0DC62008B}"/>
              </a:ext>
            </a:extLst>
          </p:cNvPr>
          <p:cNvSpPr txBox="1"/>
          <p:nvPr/>
        </p:nvSpPr>
        <p:spPr>
          <a:xfrm>
            <a:off x="119917" y="2081183"/>
            <a:ext cx="5199353" cy="2862322"/>
          </a:xfrm>
          <a:prstGeom prst="rect">
            <a:avLst/>
          </a:prstGeom>
          <a:noFill/>
        </p:spPr>
        <p:txBody>
          <a:bodyPr wrap="square">
            <a:spAutoFit/>
          </a:bodyPr>
          <a:lstStyle/>
          <a:p>
            <a:pPr defTabSz="685800">
              <a:buClrTx/>
            </a:pPr>
            <a:r>
              <a:rPr lang="en-US" sz="3600" kern="1200" dirty="0">
                <a:solidFill>
                  <a:prstClr val="black"/>
                </a:solidFill>
                <a:latin typeface="Aptos" panose="02110004020202020204"/>
                <a:ea typeface="+mn-ea"/>
                <a:cs typeface="+mn-cs"/>
              </a:rPr>
              <a:t>that, as it is written, </a:t>
            </a:r>
            <a:r>
              <a:rPr lang="en-US" sz="4500" b="1" kern="1200" dirty="0">
                <a:solidFill>
                  <a:srgbClr val="C00000"/>
                </a:solidFill>
                <a:latin typeface="Aptos" panose="02110004020202020204"/>
                <a:ea typeface="+mn-ea"/>
                <a:cs typeface="+mn-cs"/>
              </a:rPr>
              <a:t>“He who glories, let him glory in the Lord.”</a:t>
            </a:r>
            <a:endParaRPr lang="en-GB" sz="4500" b="1" kern="1200" dirty="0">
              <a:solidFill>
                <a:srgbClr val="C00000"/>
              </a:solidFill>
              <a:latin typeface="Aptos" panose="02110004020202020204"/>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240A49B5-25DD-DBC5-833C-156AAE973557}"/>
              </a:ext>
            </a:extLst>
          </p:cNvPr>
          <p:cNvGraphicFramePr/>
          <p:nvPr/>
        </p:nvGraphicFramePr>
        <p:xfrm>
          <a:off x="1576387" y="-192881"/>
          <a:ext cx="7531894" cy="5629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Oval 2">
            <a:extLst>
              <a:ext uri="{FF2B5EF4-FFF2-40B4-BE49-F238E27FC236}">
                <a16:creationId xmlns:a16="http://schemas.microsoft.com/office/drawing/2014/main" id="{6A3BE146-6A36-E1FF-3048-FAE5F247AFE9}"/>
              </a:ext>
            </a:extLst>
          </p:cNvPr>
          <p:cNvSpPr/>
          <p:nvPr/>
        </p:nvSpPr>
        <p:spPr>
          <a:xfrm>
            <a:off x="35720" y="342900"/>
            <a:ext cx="1485000" cy="14850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defTabSz="685800">
              <a:buClrTx/>
            </a:pPr>
            <a:endParaRPr lang="en-GB" sz="1350" kern="1200">
              <a:solidFill>
                <a:prstClr val="white"/>
              </a:solidFill>
              <a:latin typeface="Aptos" panose="02110004020202020204"/>
            </a:endParaRPr>
          </a:p>
        </p:txBody>
      </p:sp>
      <p:sp>
        <p:nvSpPr>
          <p:cNvPr id="5" name="Oval 4">
            <a:extLst>
              <a:ext uri="{FF2B5EF4-FFF2-40B4-BE49-F238E27FC236}">
                <a16:creationId xmlns:a16="http://schemas.microsoft.com/office/drawing/2014/main" id="{D072ED5F-315F-2A47-3242-414E025A3277}"/>
              </a:ext>
            </a:extLst>
          </p:cNvPr>
          <p:cNvSpPr/>
          <p:nvPr/>
        </p:nvSpPr>
        <p:spPr>
          <a:xfrm>
            <a:off x="35720" y="1879256"/>
            <a:ext cx="1485000" cy="1485000"/>
          </a:xfrm>
          <a:prstGeom prst="ellipse">
            <a:avLst/>
          </a:prstGeom>
          <a:solidFill>
            <a:srgbClr val="4F8AB2"/>
          </a:solidFill>
        </p:spPr>
        <p:style>
          <a:lnRef idx="0">
            <a:schemeClr val="accent1"/>
          </a:lnRef>
          <a:fillRef idx="3">
            <a:schemeClr val="accent1"/>
          </a:fillRef>
          <a:effectRef idx="3">
            <a:schemeClr val="accent1"/>
          </a:effectRef>
          <a:fontRef idx="minor">
            <a:schemeClr val="lt1"/>
          </a:fontRef>
        </p:style>
        <p:txBody>
          <a:bodyPr rtlCol="0" anchor="ctr"/>
          <a:lstStyle/>
          <a:p>
            <a:pPr algn="ctr" defTabSz="685800">
              <a:buClrTx/>
            </a:pPr>
            <a:endParaRPr lang="en-GB" sz="1350" kern="1200">
              <a:solidFill>
                <a:prstClr val="white"/>
              </a:solidFill>
              <a:latin typeface="Aptos" panose="02110004020202020204"/>
            </a:endParaRPr>
          </a:p>
        </p:txBody>
      </p:sp>
      <p:sp>
        <p:nvSpPr>
          <p:cNvPr id="6" name="Oval 5">
            <a:extLst>
              <a:ext uri="{FF2B5EF4-FFF2-40B4-BE49-F238E27FC236}">
                <a16:creationId xmlns:a16="http://schemas.microsoft.com/office/drawing/2014/main" id="{B2CB1E88-9398-9C75-54A8-156FE5356ABB}"/>
              </a:ext>
            </a:extLst>
          </p:cNvPr>
          <p:cNvSpPr/>
          <p:nvPr/>
        </p:nvSpPr>
        <p:spPr>
          <a:xfrm>
            <a:off x="35720" y="3415611"/>
            <a:ext cx="1485000" cy="1485000"/>
          </a:xfrm>
          <a:prstGeom prst="ellipse">
            <a:avLst/>
          </a:prstGeom>
          <a:solidFill>
            <a:srgbClr val="9FAEBB"/>
          </a:solidFill>
        </p:spPr>
        <p:style>
          <a:lnRef idx="0">
            <a:schemeClr val="accent1"/>
          </a:lnRef>
          <a:fillRef idx="3">
            <a:schemeClr val="accent1"/>
          </a:fillRef>
          <a:effectRef idx="3">
            <a:schemeClr val="accent1"/>
          </a:effectRef>
          <a:fontRef idx="minor">
            <a:schemeClr val="lt1"/>
          </a:fontRef>
        </p:style>
        <p:txBody>
          <a:bodyPr rtlCol="0" anchor="ctr"/>
          <a:lstStyle/>
          <a:p>
            <a:pPr algn="ctr" defTabSz="685800">
              <a:buClrTx/>
            </a:pPr>
            <a:endParaRPr lang="en-GB" sz="1350" kern="1200">
              <a:solidFill>
                <a:prstClr val="white"/>
              </a:solidFill>
              <a:latin typeface="Aptos" panose="02110004020202020204"/>
            </a:endParaRPr>
          </a:p>
        </p:txBody>
      </p:sp>
      <p:pic>
        <p:nvPicPr>
          <p:cNvPr id="8" name="Graphic 7" descr="Baby with solid fill">
            <a:extLst>
              <a:ext uri="{FF2B5EF4-FFF2-40B4-BE49-F238E27FC236}">
                <a16:creationId xmlns:a16="http://schemas.microsoft.com/office/drawing/2014/main" id="{2CF98B75-1146-6407-67E2-B1A5E275190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78593" y="3587431"/>
            <a:ext cx="1141360" cy="1141360"/>
          </a:xfrm>
          <a:prstGeom prst="rect">
            <a:avLst/>
          </a:prstGeom>
        </p:spPr>
      </p:pic>
      <p:pic>
        <p:nvPicPr>
          <p:cNvPr id="10" name="Graphic 9" descr="Lightbulb and gear with solid fill">
            <a:extLst>
              <a:ext uri="{FF2B5EF4-FFF2-40B4-BE49-F238E27FC236}">
                <a16:creationId xmlns:a16="http://schemas.microsoft.com/office/drawing/2014/main" id="{A8BD432E-BB9D-AB65-351F-62130C6FDA5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4319" y="2155612"/>
            <a:ext cx="969910" cy="969910"/>
          </a:xfrm>
          <a:prstGeom prst="rect">
            <a:avLst/>
          </a:prstGeom>
        </p:spPr>
      </p:pic>
      <p:pic>
        <p:nvPicPr>
          <p:cNvPr id="12" name="Graphic 11" descr="Muscular arm with solid fill">
            <a:extLst>
              <a:ext uri="{FF2B5EF4-FFF2-40B4-BE49-F238E27FC236}">
                <a16:creationId xmlns:a16="http://schemas.microsoft.com/office/drawing/2014/main" id="{17820BDB-A696-05B3-8FFE-998C3F806AC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1469" y="610762"/>
            <a:ext cx="884185" cy="88418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1"/>
        <p:cNvGrpSpPr/>
        <p:nvPr/>
      </p:nvGrpSpPr>
      <p:grpSpPr>
        <a:xfrm>
          <a:off x="0" y="0"/>
          <a:ext cx="0" cy="0"/>
          <a:chOff x="0" y="0"/>
          <a:chExt cx="0" cy="0"/>
        </a:xfrm>
      </p:grpSpPr>
      <p:sp useBgFill="1">
        <p:nvSpPr>
          <p:cNvPr id="227" name="Rectangle 22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2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22" name="Google Shape;222;p39"/>
          <p:cNvSpPr txBox="1">
            <a:spLocks noGrp="1"/>
          </p:cNvSpPr>
          <p:nvPr>
            <p:ph type="title"/>
          </p:nvPr>
        </p:nvSpPr>
        <p:spPr>
          <a:xfrm>
            <a:off x="667753" y="0"/>
            <a:ext cx="7533272" cy="1002653"/>
          </a:xfrm>
          <a:prstGeom prst="rect">
            <a:avLst/>
          </a:prstGeom>
        </p:spPr>
        <p:txBody>
          <a:bodyPr spcFirstLastPara="1" vert="horz" lIns="68580" tIns="34290" rIns="68580" bIns="34290" rtlCol="0" anchor="b" anchorCtr="0">
            <a:normAutofit/>
          </a:bodyPr>
          <a:lstStyle/>
          <a:p>
            <a:r>
              <a:rPr lang="en-US" sz="6600" b="1" dirty="0">
                <a:latin typeface="+mn-lt"/>
                <a:ea typeface="+mn-ea"/>
                <a:cs typeface="+mn-cs"/>
              </a:rPr>
              <a:t>Philippians 2:1-4</a:t>
            </a:r>
            <a:r>
              <a:rPr lang="en-US" sz="1350" dirty="0"/>
              <a:t>, </a:t>
            </a:r>
          </a:p>
        </p:txBody>
      </p:sp>
      <p:sp>
        <p:nvSpPr>
          <p:cNvPr id="4" name="TextBox 3">
            <a:extLst>
              <a:ext uri="{FF2B5EF4-FFF2-40B4-BE49-F238E27FC236}">
                <a16:creationId xmlns:a16="http://schemas.microsoft.com/office/drawing/2014/main" id="{3F9411D0-9142-3C0C-6627-7EF4549EC872}"/>
              </a:ext>
            </a:extLst>
          </p:cNvPr>
          <p:cNvSpPr txBox="1"/>
          <p:nvPr/>
        </p:nvSpPr>
        <p:spPr>
          <a:xfrm>
            <a:off x="0" y="848800"/>
            <a:ext cx="6636544" cy="1569660"/>
          </a:xfrm>
          <a:prstGeom prst="rect">
            <a:avLst/>
          </a:prstGeom>
          <a:noFill/>
        </p:spPr>
        <p:txBody>
          <a:bodyPr wrap="square">
            <a:spAutoFit/>
          </a:bodyPr>
          <a:lstStyle/>
          <a:p>
            <a:pPr defTabSz="685800">
              <a:buClrTx/>
            </a:pPr>
            <a:r>
              <a:rPr lang="en-US" sz="2400" b="1" kern="1200" dirty="0">
                <a:solidFill>
                  <a:prstClr val="black"/>
                </a:solidFill>
                <a:latin typeface="Aptos" panose="02110004020202020204"/>
                <a:ea typeface="+mn-ea"/>
                <a:cs typeface="+mn-cs"/>
              </a:rPr>
              <a:t>Therefore if there is any consolation in Christ, if any comfort of love, if any fellowship of the Spirit, if any affection and mercy, fulfil my joy by being like-minded, having the same love, </a:t>
            </a:r>
            <a:endParaRPr lang="en-GB" sz="2400" b="1" kern="1200" dirty="0">
              <a:solidFill>
                <a:prstClr val="black"/>
              </a:solidFill>
              <a:latin typeface="Aptos" panose="02110004020202020204"/>
              <a:ea typeface="+mn-ea"/>
              <a:cs typeface="+mn-cs"/>
            </a:endParaRPr>
          </a:p>
        </p:txBody>
      </p:sp>
      <p:sp>
        <p:nvSpPr>
          <p:cNvPr id="6" name="TextBox 5">
            <a:extLst>
              <a:ext uri="{FF2B5EF4-FFF2-40B4-BE49-F238E27FC236}">
                <a16:creationId xmlns:a16="http://schemas.microsoft.com/office/drawing/2014/main" id="{385C20BB-F172-B86D-9B8F-4A98FC7704F8}"/>
              </a:ext>
            </a:extLst>
          </p:cNvPr>
          <p:cNvSpPr txBox="1"/>
          <p:nvPr/>
        </p:nvSpPr>
        <p:spPr>
          <a:xfrm>
            <a:off x="0" y="2395377"/>
            <a:ext cx="5365340" cy="3046988"/>
          </a:xfrm>
          <a:prstGeom prst="rect">
            <a:avLst/>
          </a:prstGeom>
          <a:solidFill>
            <a:schemeClr val="bg1"/>
          </a:solidFill>
        </p:spPr>
        <p:txBody>
          <a:bodyPr wrap="square">
            <a:spAutoFit/>
          </a:bodyPr>
          <a:lstStyle/>
          <a:p>
            <a:pPr defTabSz="685800">
              <a:buClrTx/>
            </a:pPr>
            <a:r>
              <a:rPr lang="en-US" sz="2400" b="1" kern="1200" dirty="0">
                <a:solidFill>
                  <a:prstClr val="black"/>
                </a:solidFill>
                <a:latin typeface="Aptos" panose="02110004020202020204"/>
                <a:ea typeface="+mn-ea"/>
                <a:cs typeface="+mn-cs"/>
              </a:rPr>
              <a:t>being of one accord, of one mind. Let nothing be done through selfish ambition or conceit, but in lowliness of mind let each esteem others better than himself. Let each of you look out not only for his own interests, but also for the interests of others.</a:t>
            </a:r>
            <a:endParaRPr lang="en-GB" sz="2400" b="1" kern="1200" dirty="0">
              <a:solidFill>
                <a:prstClr val="black"/>
              </a:solidFill>
              <a:latin typeface="Aptos" panose="02110004020202020204"/>
              <a:ea typeface="+mn-ea"/>
              <a:cs typeface="+mn-cs"/>
            </a:endParaRPr>
          </a:p>
        </p:txBody>
      </p:sp>
      <p:pic>
        <p:nvPicPr>
          <p:cNvPr id="2" name="Picture 1">
            <a:extLst>
              <a:ext uri="{FF2B5EF4-FFF2-40B4-BE49-F238E27FC236}">
                <a16:creationId xmlns:a16="http://schemas.microsoft.com/office/drawing/2014/main" id="{950379D5-BF02-CBB3-FA46-14436F9DB51D}"/>
              </a:ext>
            </a:extLst>
          </p:cNvPr>
          <p:cNvPicPr>
            <a:picLocks noChangeAspect="1"/>
          </p:cNvPicPr>
          <p:nvPr/>
        </p:nvPicPr>
        <p:blipFill rotWithShape="1">
          <a:blip r:embed="rId3"/>
          <a:srcRect l="1076" r="7650" b="2"/>
          <a:stretch/>
        </p:blipFill>
        <p:spPr>
          <a:xfrm>
            <a:off x="5110732" y="1335391"/>
            <a:ext cx="3955070" cy="3943119"/>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2"/>
          <p:cNvSpPr txBox="1">
            <a:spLocks noGrp="1"/>
          </p:cNvSpPr>
          <p:nvPr>
            <p:ph type="title"/>
          </p:nvPr>
        </p:nvSpPr>
        <p:spPr>
          <a:xfrm>
            <a:off x="3943350" y="1727597"/>
            <a:ext cx="4386263" cy="994172"/>
          </a:xfrm>
          <a:prstGeom prst="rect">
            <a:avLst/>
          </a:prstGeom>
        </p:spPr>
        <p:txBody>
          <a:bodyPr spcFirstLastPara="1" vert="horz" wrap="square" lIns="91425" tIns="91425" rIns="91425" bIns="91425" rtlCol="0" anchor="t" anchorCtr="0">
            <a:noAutofit/>
          </a:bodyPr>
          <a:lstStyle/>
          <a:p>
            <a:pPr>
              <a:spcBef>
                <a:spcPts val="0"/>
              </a:spcBef>
            </a:pPr>
            <a:r>
              <a:rPr lang="en" dirty="0"/>
              <a:t>“Take heed that you do not despise one of these little ones, for I say to you that in heaven their angels always see the face of My Father who is in heaven. </a:t>
            </a:r>
            <a:endParaRPr dirty="0"/>
          </a:p>
        </p:txBody>
      </p:sp>
      <p:sp>
        <p:nvSpPr>
          <p:cNvPr id="2" name="TextBox 1">
            <a:extLst>
              <a:ext uri="{FF2B5EF4-FFF2-40B4-BE49-F238E27FC236}">
                <a16:creationId xmlns:a16="http://schemas.microsoft.com/office/drawing/2014/main" id="{1B661397-1E39-2DDD-0DA4-3727B6784BFA}"/>
              </a:ext>
            </a:extLst>
          </p:cNvPr>
          <p:cNvSpPr txBox="1"/>
          <p:nvPr/>
        </p:nvSpPr>
        <p:spPr>
          <a:xfrm>
            <a:off x="3423541" y="899555"/>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 :</a:t>
            </a:r>
            <a:r>
              <a:rPr lang="en-US" sz="6000" b="1" kern="1200" dirty="0">
                <a:solidFill>
                  <a:prstClr val="black"/>
                </a:solidFill>
                <a:latin typeface="Aptos" panose="02110004020202020204"/>
                <a:ea typeface="+mn-ea"/>
                <a:cs typeface="+mn-cs"/>
              </a:rPr>
              <a:t>10</a:t>
            </a:r>
            <a:endParaRPr lang="en-GB" sz="6000" b="1" kern="1200" dirty="0">
              <a:solidFill>
                <a:prstClr val="black"/>
              </a:solidFill>
              <a:latin typeface="Aptos" panose="02110004020202020204"/>
              <a:ea typeface="+mn-ea"/>
              <a:cs typeface="+mn-cs"/>
            </a:endParaRPr>
          </a:p>
        </p:txBody>
      </p:sp>
      <p:pic>
        <p:nvPicPr>
          <p:cNvPr id="3" name="Picture 2">
            <a:extLst>
              <a:ext uri="{FF2B5EF4-FFF2-40B4-BE49-F238E27FC236}">
                <a16:creationId xmlns:a16="http://schemas.microsoft.com/office/drawing/2014/main" id="{FEE8CF36-2379-CD8E-6987-9CC5745548D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876" b="94320" l="10000" r="90000">
                        <a14:foregroundMark x1="25375" y1="59467" x2="35938" y2="66036"/>
                        <a14:foregroundMark x1="35938" y1="66036" x2="43750" y2="76391"/>
                        <a14:foregroundMark x1="43750" y1="76391" x2="44438" y2="78639"/>
                        <a14:foregroundMark x1="46938" y1="79467" x2="51188" y2="92249"/>
                        <a14:foregroundMark x1="47063" y1="86923" x2="47938" y2="94320"/>
                        <a14:foregroundMark x1="46938" y1="8876" x2="51938" y2="9053"/>
                      </a14:backgroundRemoval>
                    </a14:imgEffect>
                  </a14:imgLayer>
                </a14:imgProps>
              </a:ext>
            </a:extLst>
          </a:blip>
          <a:stretch>
            <a:fillRect/>
          </a:stretch>
        </p:blipFill>
        <p:spPr>
          <a:xfrm>
            <a:off x="-480135" y="446510"/>
            <a:ext cx="4869586" cy="5143500"/>
          </a:xfrm>
          <a:prstGeom prst="rect">
            <a:avLst/>
          </a:prstGeom>
        </p:spPr>
      </p:pic>
      <p:sp>
        <p:nvSpPr>
          <p:cNvPr id="4" name="TextBox 3">
            <a:extLst>
              <a:ext uri="{FF2B5EF4-FFF2-40B4-BE49-F238E27FC236}">
                <a16:creationId xmlns:a16="http://schemas.microsoft.com/office/drawing/2014/main" id="{3E7C6ACE-2478-3597-49EE-5CB02D1CB6A2}"/>
              </a:ext>
            </a:extLst>
          </p:cNvPr>
          <p:cNvSpPr txBox="1"/>
          <p:nvPr/>
        </p:nvSpPr>
        <p:spPr>
          <a:xfrm>
            <a:off x="485776" y="-92869"/>
            <a:ext cx="9051131" cy="1101840"/>
          </a:xfrm>
          <a:prstGeom prst="rect">
            <a:avLst/>
          </a:prstGeom>
          <a:noFill/>
        </p:spPr>
        <p:txBody>
          <a:bodyPr wrap="square">
            <a:spAutoFit/>
          </a:bodyPr>
          <a:lstStyle/>
          <a:p>
            <a:pPr defTabSz="685800">
              <a:lnSpc>
                <a:spcPct val="115000"/>
              </a:lnSpc>
              <a:spcAft>
                <a:spcPts val="750"/>
              </a:spcAft>
              <a:buClrTx/>
            </a:pPr>
            <a:r>
              <a:rPr lang="en-US"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The Rule…</a:t>
            </a:r>
            <a:r>
              <a:rPr lang="en"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“Be careful” </a:t>
            </a:r>
            <a:r>
              <a:rPr lang="en-US"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 </a:t>
            </a:r>
            <a:endParaRPr lang="en-GB" sz="6000" b="1" kern="1200" dirty="0">
              <a:solidFill>
                <a:prstClr val="black"/>
              </a:solidFill>
              <a:effectLst>
                <a:outerShdw blurRad="38100" dist="38100" dir="2700000" algn="tl">
                  <a:srgbClr val="000000">
                    <a:alpha val="43137"/>
                  </a:srgbClr>
                </a:outerShdw>
              </a:effectLst>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1263EFFD-CA05-761D-8B78-1795EC9157BE}"/>
              </a:ext>
            </a:extLst>
          </p:cNvPr>
          <p:cNvCxnSpPr>
            <a:cxnSpLocks/>
          </p:cNvCxnSpPr>
          <p:nvPr/>
        </p:nvCxnSpPr>
        <p:spPr>
          <a:xfrm>
            <a:off x="4572000" y="898997"/>
            <a:ext cx="3510000" cy="0"/>
          </a:xfrm>
          <a:prstGeom prst="line">
            <a:avLst/>
          </a:prstGeom>
          <a:ln w="76200">
            <a:solidFill>
              <a:srgbClr val="C0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3" name="Picture 2">
            <a:extLst>
              <a:ext uri="{FF2B5EF4-FFF2-40B4-BE49-F238E27FC236}">
                <a16:creationId xmlns:a16="http://schemas.microsoft.com/office/drawing/2014/main" id="{FEE8CF36-2379-CD8E-6987-9CC5745548D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876" b="94320" l="10000" r="90000">
                        <a14:foregroundMark x1="25375" y1="59467" x2="35938" y2="66036"/>
                        <a14:foregroundMark x1="35938" y1="66036" x2="43750" y2="76391"/>
                        <a14:foregroundMark x1="43750" y1="76391" x2="44438" y2="78639"/>
                        <a14:foregroundMark x1="46938" y1="79467" x2="51188" y2="92249"/>
                        <a14:foregroundMark x1="47063" y1="86923" x2="47938" y2="94320"/>
                        <a14:foregroundMark x1="46938" y1="8876" x2="51938" y2="9053"/>
                      </a14:backgroundRemoval>
                    </a14:imgEffect>
                  </a14:imgLayer>
                </a14:imgProps>
              </a:ext>
            </a:extLst>
          </a:blip>
          <a:stretch>
            <a:fillRect/>
          </a:stretch>
        </p:blipFill>
        <p:spPr>
          <a:xfrm>
            <a:off x="-480135" y="446510"/>
            <a:ext cx="4869586" cy="5143500"/>
          </a:xfrm>
          <a:prstGeom prst="rect">
            <a:avLst/>
          </a:prstGeom>
        </p:spPr>
      </p:pic>
      <p:sp>
        <p:nvSpPr>
          <p:cNvPr id="237" name="Google Shape;237;p42"/>
          <p:cNvSpPr txBox="1">
            <a:spLocks noGrp="1"/>
          </p:cNvSpPr>
          <p:nvPr>
            <p:ph type="title"/>
          </p:nvPr>
        </p:nvSpPr>
        <p:spPr>
          <a:xfrm>
            <a:off x="3943350" y="1727597"/>
            <a:ext cx="4972050" cy="994172"/>
          </a:xfrm>
          <a:prstGeom prst="rect">
            <a:avLst/>
          </a:prstGeom>
        </p:spPr>
        <p:txBody>
          <a:bodyPr spcFirstLastPara="1" vert="horz" wrap="square" lIns="91425" tIns="91425" rIns="91425" bIns="91425" rtlCol="0" anchor="t" anchorCtr="0">
            <a:noAutofit/>
          </a:bodyPr>
          <a:lstStyle/>
          <a:p>
            <a:pPr>
              <a:spcBef>
                <a:spcPts val="0"/>
              </a:spcBef>
            </a:pPr>
            <a:r>
              <a:rPr lang="en" dirty="0"/>
              <a:t>“But whoever causes one of these little ones who believe in Me to sin, it would be better for him if a millstone were hung around his neck, and he were drowned in the depth of the sea.</a:t>
            </a:r>
            <a:endParaRPr dirty="0"/>
          </a:p>
        </p:txBody>
      </p:sp>
      <p:sp>
        <p:nvSpPr>
          <p:cNvPr id="2" name="TextBox 1">
            <a:extLst>
              <a:ext uri="{FF2B5EF4-FFF2-40B4-BE49-F238E27FC236}">
                <a16:creationId xmlns:a16="http://schemas.microsoft.com/office/drawing/2014/main" id="{1B661397-1E39-2DDD-0DA4-3727B6784BFA}"/>
              </a:ext>
            </a:extLst>
          </p:cNvPr>
          <p:cNvSpPr txBox="1"/>
          <p:nvPr/>
        </p:nvSpPr>
        <p:spPr>
          <a:xfrm>
            <a:off x="3423541" y="899555"/>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 :6</a:t>
            </a:r>
            <a:endParaRPr lang="en-GB" sz="6000" b="1" kern="1200" dirty="0">
              <a:solidFill>
                <a:prstClr val="black"/>
              </a:solidFill>
              <a:latin typeface="Aptos" panose="02110004020202020204"/>
              <a:ea typeface="+mn-ea"/>
              <a:cs typeface="+mn-cs"/>
            </a:endParaRPr>
          </a:p>
        </p:txBody>
      </p:sp>
      <p:sp>
        <p:nvSpPr>
          <p:cNvPr id="4" name="TextBox 3">
            <a:extLst>
              <a:ext uri="{FF2B5EF4-FFF2-40B4-BE49-F238E27FC236}">
                <a16:creationId xmlns:a16="http://schemas.microsoft.com/office/drawing/2014/main" id="{3E7C6ACE-2478-3597-49EE-5CB02D1CB6A2}"/>
              </a:ext>
            </a:extLst>
          </p:cNvPr>
          <p:cNvSpPr txBox="1"/>
          <p:nvPr/>
        </p:nvSpPr>
        <p:spPr>
          <a:xfrm>
            <a:off x="485776" y="-92869"/>
            <a:ext cx="9051131" cy="1101840"/>
          </a:xfrm>
          <a:prstGeom prst="rect">
            <a:avLst/>
          </a:prstGeom>
          <a:noFill/>
        </p:spPr>
        <p:txBody>
          <a:bodyPr wrap="square">
            <a:spAutoFit/>
          </a:bodyPr>
          <a:lstStyle/>
          <a:p>
            <a:pPr defTabSz="685800">
              <a:lnSpc>
                <a:spcPct val="115000"/>
              </a:lnSpc>
              <a:spcAft>
                <a:spcPts val="750"/>
              </a:spcAft>
              <a:buClrTx/>
            </a:pPr>
            <a:r>
              <a:rPr lang="en-US"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The Rule…</a:t>
            </a:r>
            <a:r>
              <a:rPr lang="en"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“Be careful” </a:t>
            </a:r>
            <a:r>
              <a:rPr lang="en-US"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 </a:t>
            </a:r>
            <a:endParaRPr lang="en-GB" sz="6000" b="1" kern="1200" dirty="0">
              <a:solidFill>
                <a:prstClr val="black"/>
              </a:solidFill>
              <a:effectLst>
                <a:outerShdw blurRad="38100" dist="38100" dir="2700000" algn="tl">
                  <a:srgbClr val="000000">
                    <a:alpha val="43137"/>
                  </a:srgbClr>
                </a:outerShdw>
              </a:effectLst>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1263EFFD-CA05-761D-8B78-1795EC9157BE}"/>
              </a:ext>
            </a:extLst>
          </p:cNvPr>
          <p:cNvCxnSpPr>
            <a:cxnSpLocks/>
          </p:cNvCxnSpPr>
          <p:nvPr/>
        </p:nvCxnSpPr>
        <p:spPr>
          <a:xfrm>
            <a:off x="4572000" y="898997"/>
            <a:ext cx="3510000" cy="0"/>
          </a:xfrm>
          <a:prstGeom prst="line">
            <a:avLst/>
          </a:prstGeom>
          <a:ln w="76200">
            <a:solidFill>
              <a:srgbClr val="C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1474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6"/>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10" name="Picture 9">
            <a:extLst>
              <a:ext uri="{FF2B5EF4-FFF2-40B4-BE49-F238E27FC236}">
                <a16:creationId xmlns:a16="http://schemas.microsoft.com/office/drawing/2014/main" id="{E0890C64-DC35-53FA-1F12-8A07D0561EE4}"/>
              </a:ext>
            </a:extLst>
          </p:cNvPr>
          <p:cNvPicPr>
            <a:picLocks noChangeAspect="1"/>
          </p:cNvPicPr>
          <p:nvPr/>
        </p:nvPicPr>
        <p:blipFill rotWithShape="1">
          <a:blip r:embed="rId3"/>
          <a:srcRect t="17612" r="2" b="8071"/>
          <a:stretch/>
        </p:blipFill>
        <p:spPr>
          <a:xfrm>
            <a:off x="3488187" y="2606040"/>
            <a:ext cx="5666874" cy="2537460"/>
          </a:xfrm>
          <a:prstGeom prst="rect">
            <a:avLst/>
          </a:prstGeom>
        </p:spPr>
      </p:pic>
      <p:sp useBgFill="1">
        <p:nvSpPr>
          <p:cNvPr id="18" name="Freeform: Shape 17">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83204" cy="51435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buClrTx/>
            </a:pPr>
            <a:endParaRPr lang="en-US" sz="1350" kern="1200">
              <a:solidFill>
                <a:prstClr val="white"/>
              </a:solidFill>
              <a:latin typeface="Aptos" panose="02110004020202020204"/>
            </a:endParaRPr>
          </a:p>
        </p:txBody>
      </p:sp>
      <p:sp>
        <p:nvSpPr>
          <p:cNvPr id="6" name="TextBox 5">
            <a:extLst>
              <a:ext uri="{FF2B5EF4-FFF2-40B4-BE49-F238E27FC236}">
                <a16:creationId xmlns:a16="http://schemas.microsoft.com/office/drawing/2014/main" id="{75ECB8DE-3D4B-5B5B-D0A3-7DF839F5358B}"/>
              </a:ext>
            </a:extLst>
          </p:cNvPr>
          <p:cNvSpPr txBox="1"/>
          <p:nvPr/>
        </p:nvSpPr>
        <p:spPr>
          <a:xfrm>
            <a:off x="482601" y="457200"/>
            <a:ext cx="3775074" cy="2907898"/>
          </a:xfrm>
          <a:prstGeom prst="rect">
            <a:avLst/>
          </a:prstGeom>
        </p:spPr>
        <p:txBody>
          <a:bodyPr vert="horz" lIns="68580" tIns="34290" rIns="68580" bIns="34290" rtlCol="0" anchor="b">
            <a:normAutofit/>
          </a:bodyPr>
          <a:lstStyle/>
          <a:p>
            <a:pPr defTabSz="685800">
              <a:lnSpc>
                <a:spcPct val="90000"/>
              </a:lnSpc>
              <a:spcBef>
                <a:spcPct val="0"/>
              </a:spcBef>
              <a:spcAft>
                <a:spcPts val="450"/>
              </a:spcAft>
              <a:buClrTx/>
            </a:pPr>
            <a:r>
              <a:rPr lang="en-US" sz="3300" b="1" i="1" kern="1200" dirty="0">
                <a:solidFill>
                  <a:prstClr val="black"/>
                </a:solidFill>
                <a:latin typeface="Aptos Display" panose="02110004020202020204"/>
                <a:ea typeface="+mn-ea"/>
                <a:cs typeface="+mn-cs"/>
              </a:rPr>
              <a:t>Kata </a:t>
            </a:r>
            <a:r>
              <a:rPr lang="en-US" sz="3300" kern="1200" dirty="0">
                <a:solidFill>
                  <a:prstClr val="black"/>
                </a:solidFill>
                <a:latin typeface="Aptos Display" panose="02110004020202020204"/>
                <a:ea typeface="+mn-ea"/>
                <a:cs typeface="+mn-cs"/>
              </a:rPr>
              <a:t>means down</a:t>
            </a:r>
          </a:p>
        </p:txBody>
      </p:sp>
      <p:sp>
        <p:nvSpPr>
          <p:cNvPr id="8" name="TextBox 7">
            <a:extLst>
              <a:ext uri="{FF2B5EF4-FFF2-40B4-BE49-F238E27FC236}">
                <a16:creationId xmlns:a16="http://schemas.microsoft.com/office/drawing/2014/main" id="{02FF766D-104C-47AD-0CCF-11579146A1FD}"/>
              </a:ext>
            </a:extLst>
          </p:cNvPr>
          <p:cNvSpPr txBox="1"/>
          <p:nvPr/>
        </p:nvSpPr>
        <p:spPr>
          <a:xfrm>
            <a:off x="482601" y="3479087"/>
            <a:ext cx="3332162" cy="1592975"/>
          </a:xfrm>
          <a:prstGeom prst="rect">
            <a:avLst/>
          </a:prstGeom>
        </p:spPr>
        <p:txBody>
          <a:bodyPr vert="horz" lIns="68580" tIns="34290" rIns="68580" bIns="34290" rtlCol="0">
            <a:normAutofit/>
          </a:bodyPr>
          <a:lstStyle/>
          <a:p>
            <a:pPr defTabSz="685800">
              <a:lnSpc>
                <a:spcPct val="90000"/>
              </a:lnSpc>
              <a:spcBef>
                <a:spcPts val="750"/>
              </a:spcBef>
              <a:buClrTx/>
            </a:pPr>
            <a:r>
              <a:rPr lang="en-US" sz="2700" b="1" i="1" kern="1200" dirty="0" err="1">
                <a:solidFill>
                  <a:prstClr val="black"/>
                </a:solidFill>
                <a:latin typeface="Aptos" panose="02110004020202020204"/>
                <a:ea typeface="+mn-ea"/>
                <a:cs typeface="+mn-cs"/>
              </a:rPr>
              <a:t>Phroneō</a:t>
            </a:r>
            <a:r>
              <a:rPr lang="en-US" sz="2700" b="1" i="1" kern="1200" dirty="0">
                <a:solidFill>
                  <a:prstClr val="black"/>
                </a:solidFill>
                <a:latin typeface="Aptos" panose="02110004020202020204"/>
                <a:ea typeface="+mn-ea"/>
                <a:cs typeface="+mn-cs"/>
              </a:rPr>
              <a:t> </a:t>
            </a:r>
            <a:r>
              <a:rPr lang="en-US" sz="2700" kern="1200" dirty="0">
                <a:solidFill>
                  <a:prstClr val="black"/>
                </a:solidFill>
                <a:latin typeface="Aptos" panose="02110004020202020204"/>
                <a:ea typeface="+mn-ea"/>
                <a:cs typeface="+mn-cs"/>
              </a:rPr>
              <a:t>means to do with the mind and thinking</a:t>
            </a:r>
          </a:p>
        </p:txBody>
      </p:sp>
      <p:pic>
        <p:nvPicPr>
          <p:cNvPr id="4" name="Picture 3">
            <a:extLst>
              <a:ext uri="{FF2B5EF4-FFF2-40B4-BE49-F238E27FC236}">
                <a16:creationId xmlns:a16="http://schemas.microsoft.com/office/drawing/2014/main" id="{D6B3F924-7605-D79E-1215-5C01EFAC7AF1}"/>
              </a:ext>
            </a:extLst>
          </p:cNvPr>
          <p:cNvPicPr>
            <a:picLocks noChangeAspect="1"/>
          </p:cNvPicPr>
          <p:nvPr/>
        </p:nvPicPr>
        <p:blipFill rotWithShape="1">
          <a:blip r:embed="rId4">
            <a:extLst>
              <a:ext uri="{28A0092B-C50C-407E-A947-70E740481C1C}">
                <a14:useLocalDpi xmlns:a14="http://schemas.microsoft.com/office/drawing/2010/main" val="0"/>
              </a:ext>
            </a:extLst>
          </a:blip>
          <a:srcRect l="-9507" t="18906" b="41426"/>
          <a:stretch/>
        </p:blipFill>
        <p:spPr>
          <a:xfrm>
            <a:off x="-735187" y="2698"/>
            <a:ext cx="9945889" cy="202657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6"/>
        <p:cNvGrpSpPr/>
        <p:nvPr/>
      </p:nvGrpSpPr>
      <p:grpSpPr>
        <a:xfrm>
          <a:off x="0" y="0"/>
          <a:ext cx="0" cy="0"/>
          <a:chOff x="0" y="0"/>
          <a:chExt cx="0" cy="0"/>
        </a:xfrm>
      </p:grpSpPr>
      <p:sp useBgFill="1">
        <p:nvSpPr>
          <p:cNvPr id="262" name="Rectangle 26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6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57" name="Google Shape;257;p46"/>
          <p:cNvSpPr txBox="1">
            <a:spLocks noGrp="1"/>
          </p:cNvSpPr>
          <p:nvPr>
            <p:ph type="title"/>
          </p:nvPr>
        </p:nvSpPr>
        <p:spPr>
          <a:xfrm>
            <a:off x="0" y="591502"/>
            <a:ext cx="4354304" cy="4109582"/>
          </a:xfrm>
          <a:prstGeom prst="rect">
            <a:avLst/>
          </a:prstGeom>
          <a:solidFill>
            <a:schemeClr val="bg1"/>
          </a:solidFill>
        </p:spPr>
        <p:txBody>
          <a:bodyPr spcFirstLastPara="1" vert="horz" lIns="68580" tIns="34290" rIns="68580" bIns="34290" rtlCol="0" anchor="b" anchorCtr="0">
            <a:noAutofit/>
          </a:bodyPr>
          <a:lstStyle/>
          <a:p>
            <a:r>
              <a:rPr lang="en-US" sz="4500" dirty="0"/>
              <a:t>“Be warned. This should never ever happen, that you look down on one of these little ones as if he were without value.”</a:t>
            </a:r>
          </a:p>
        </p:txBody>
      </p:sp>
      <p:pic>
        <p:nvPicPr>
          <p:cNvPr id="2" name="Picture 1">
            <a:extLst>
              <a:ext uri="{FF2B5EF4-FFF2-40B4-BE49-F238E27FC236}">
                <a16:creationId xmlns:a16="http://schemas.microsoft.com/office/drawing/2014/main" id="{E51CC206-0354-8D0D-E76D-DD622263B96D}"/>
              </a:ext>
            </a:extLst>
          </p:cNvPr>
          <p:cNvPicPr>
            <a:picLocks noChangeAspect="1"/>
          </p:cNvPicPr>
          <p:nvPr/>
        </p:nvPicPr>
        <p:blipFill rotWithShape="1">
          <a:blip r:embed="rId3"/>
          <a:srcRect l="15168" r="14118"/>
          <a:stretch/>
        </p:blipFill>
        <p:spPr>
          <a:xfrm>
            <a:off x="4069502" y="13723"/>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1"/>
        <p:cNvGrpSpPr/>
        <p:nvPr/>
      </p:nvGrpSpPr>
      <p:grpSpPr>
        <a:xfrm>
          <a:off x="0" y="0"/>
          <a:ext cx="0" cy="0"/>
          <a:chOff x="0" y="0"/>
          <a:chExt cx="0" cy="0"/>
        </a:xfrm>
      </p:grpSpPr>
      <p:sp useBgFill="1">
        <p:nvSpPr>
          <p:cNvPr id="267" name="Rectangle 26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62" name="Google Shape;262;p47"/>
          <p:cNvSpPr txBox="1">
            <a:spLocks noGrp="1"/>
          </p:cNvSpPr>
          <p:nvPr>
            <p:ph type="title"/>
          </p:nvPr>
        </p:nvSpPr>
        <p:spPr>
          <a:xfrm>
            <a:off x="327381" y="422309"/>
            <a:ext cx="3656396" cy="2674620"/>
          </a:xfrm>
          <a:prstGeom prst="rect">
            <a:avLst/>
          </a:prstGeom>
        </p:spPr>
        <p:txBody>
          <a:bodyPr spcFirstLastPara="1" vert="horz" lIns="68580" tIns="34290" rIns="68580" bIns="34290" rtlCol="0" anchor="b" anchorCtr="0">
            <a:noAutofit/>
          </a:bodyPr>
          <a:lstStyle/>
          <a:p>
            <a:r>
              <a:rPr lang="en-US" sz="6000" dirty="0"/>
              <a:t>“One of these little ones.”</a:t>
            </a:r>
          </a:p>
        </p:txBody>
      </p:sp>
      <p:sp>
        <p:nvSpPr>
          <p:cNvPr id="26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4B0D0F8E-EBA6-04FC-23B2-BCF3835089F5}"/>
              </a:ext>
            </a:extLst>
          </p:cNvPr>
          <p:cNvPicPr>
            <a:picLocks noChangeAspect="1"/>
          </p:cNvPicPr>
          <p:nvPr/>
        </p:nvPicPr>
        <p:blipFill rotWithShape="1">
          <a:blip r:embed="rId3">
            <a:extLst>
              <a:ext uri="{28A0092B-C50C-407E-A947-70E740481C1C}">
                <a14:useLocalDpi xmlns:a14="http://schemas.microsoft.com/office/drawing/2010/main" val="0"/>
              </a:ext>
            </a:extLst>
          </a:blip>
          <a:srcRect l="16633" r="16633"/>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Google Shape;267;p48">
            <a:extLst>
              <a:ext uri="{FF2B5EF4-FFF2-40B4-BE49-F238E27FC236}">
                <a16:creationId xmlns:a16="http://schemas.microsoft.com/office/drawing/2014/main" id="{91C9F9B0-F29B-0683-304F-B8A44EBD538B}"/>
              </a:ext>
            </a:extLst>
          </p:cNvPr>
          <p:cNvSpPr txBox="1">
            <a:spLocks/>
          </p:cNvSpPr>
          <p:nvPr/>
        </p:nvSpPr>
        <p:spPr>
          <a:xfrm>
            <a:off x="-1144" y="3622250"/>
            <a:ext cx="4164495" cy="994172"/>
          </a:xfrm>
          <a:prstGeom prst="rect">
            <a:avLst/>
          </a:prstGeom>
        </p:spPr>
        <p:txBody>
          <a:bodyPr spcFirstLastPara="1" vert="horz" wrap="square" lIns="91425" tIns="91425" rIns="91425" bIns="91425"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spcBef>
                <a:spcPts val="0"/>
              </a:spcBef>
              <a:buClrTx/>
            </a:pPr>
            <a:r>
              <a:rPr lang="en-GB" sz="4500" dirty="0">
                <a:solidFill>
                  <a:prstClr val="black"/>
                </a:solidFill>
                <a:latin typeface="Aptos Display" panose="02110004020202020204"/>
              </a:rPr>
              <a:t>“Don’t look down on one, not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76"/>
        <p:cNvGrpSpPr/>
        <p:nvPr/>
      </p:nvGrpSpPr>
      <p:grpSpPr>
        <a:xfrm>
          <a:off x="0" y="0"/>
          <a:ext cx="0" cy="0"/>
          <a:chOff x="0" y="0"/>
          <a:chExt cx="0" cy="0"/>
        </a:xfrm>
      </p:grpSpPr>
      <p:sp useBgFill="1">
        <p:nvSpPr>
          <p:cNvPr id="282" name="Rectangle 281">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77" name="Google Shape;277;p50"/>
          <p:cNvSpPr txBox="1">
            <a:spLocks noGrp="1"/>
          </p:cNvSpPr>
          <p:nvPr>
            <p:ph type="title"/>
          </p:nvPr>
        </p:nvSpPr>
        <p:spPr>
          <a:xfrm>
            <a:off x="482601" y="1356093"/>
            <a:ext cx="3907070" cy="3425353"/>
          </a:xfrm>
          <a:prstGeom prst="rect">
            <a:avLst/>
          </a:prstGeom>
        </p:spPr>
        <p:txBody>
          <a:bodyPr spcFirstLastPara="1" vert="horz" lIns="68580" tIns="34290" rIns="68580" bIns="34290" rtlCol="0" anchor="b" anchorCtr="0">
            <a:noAutofit/>
          </a:bodyPr>
          <a:lstStyle/>
          <a:p>
            <a:r>
              <a:rPr lang="en-US" dirty="0"/>
              <a:t>In whose eyes a vile person is despised, But he </a:t>
            </a:r>
            <a:r>
              <a:rPr lang="en-US" dirty="0" err="1"/>
              <a:t>honours</a:t>
            </a:r>
            <a:r>
              <a:rPr lang="en-US" dirty="0"/>
              <a:t> those who fear the Lord; He who swears to his own hurt and does not change;</a:t>
            </a:r>
          </a:p>
        </p:txBody>
      </p:sp>
      <p:pic>
        <p:nvPicPr>
          <p:cNvPr id="2" name="Picture 1">
            <a:extLst>
              <a:ext uri="{FF2B5EF4-FFF2-40B4-BE49-F238E27FC236}">
                <a16:creationId xmlns:a16="http://schemas.microsoft.com/office/drawing/2014/main" id="{19FF6BFF-2AD5-F395-6592-5FCD3BD0C736}"/>
              </a:ext>
            </a:extLst>
          </p:cNvPr>
          <p:cNvPicPr>
            <a:picLocks noChangeAspect="1"/>
          </p:cNvPicPr>
          <p:nvPr/>
        </p:nvPicPr>
        <p:blipFill rotWithShape="1">
          <a:blip r:embed="rId3"/>
          <a:srcRect l="-2979" t="-1860" r="9987" b="8365"/>
          <a:stretch/>
        </p:blipFill>
        <p:spPr>
          <a:xfrm>
            <a:off x="4430640" y="-130625"/>
            <a:ext cx="4752044" cy="540475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5A8F7EB7-12BA-850E-64E5-857657F74D3C}"/>
              </a:ext>
            </a:extLst>
          </p:cNvPr>
          <p:cNvSpPr txBox="1"/>
          <p:nvPr/>
        </p:nvSpPr>
        <p:spPr>
          <a:xfrm>
            <a:off x="310415" y="298201"/>
            <a:ext cx="4591250"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rPr>
              <a:t>Psalms 15:4 </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1"/>
        <p:cNvGrpSpPr/>
        <p:nvPr/>
      </p:nvGrpSpPr>
      <p:grpSpPr>
        <a:xfrm>
          <a:off x="0" y="0"/>
          <a:ext cx="0" cy="0"/>
          <a:chOff x="0" y="0"/>
          <a:chExt cx="0" cy="0"/>
        </a:xfrm>
      </p:grpSpPr>
      <p:sp useBgFill="1">
        <p:nvSpPr>
          <p:cNvPr id="287" name="Rectangle 28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82" name="Google Shape;282;p51"/>
          <p:cNvSpPr txBox="1">
            <a:spLocks noGrp="1"/>
          </p:cNvSpPr>
          <p:nvPr>
            <p:ph type="title"/>
          </p:nvPr>
        </p:nvSpPr>
        <p:spPr>
          <a:xfrm>
            <a:off x="289289" y="2338058"/>
            <a:ext cx="3465438" cy="1744195"/>
          </a:xfrm>
          <a:prstGeom prst="rect">
            <a:avLst/>
          </a:prstGeom>
        </p:spPr>
        <p:txBody>
          <a:bodyPr spcFirstLastPara="1" vert="horz" lIns="68580" tIns="34290" rIns="68580" bIns="34290" rtlCol="0" anchor="t" anchorCtr="0">
            <a:noAutofit/>
          </a:bodyPr>
          <a:lstStyle/>
          <a:p>
            <a:endParaRPr lang="en-US" sz="4050" dirty="0"/>
          </a:p>
          <a:p>
            <a:pPr marL="457189"/>
            <a:r>
              <a:rPr lang="en-US" sz="4500" b="1" dirty="0"/>
              <a:t>Showing off your liberty</a:t>
            </a:r>
          </a:p>
        </p:txBody>
      </p:sp>
      <p:pic>
        <p:nvPicPr>
          <p:cNvPr id="2" name="Picture 1" descr="A person looking at a small person&#10;&#10;Description automatically generated">
            <a:extLst>
              <a:ext uri="{FF2B5EF4-FFF2-40B4-BE49-F238E27FC236}">
                <a16:creationId xmlns:a16="http://schemas.microsoft.com/office/drawing/2014/main" id="{27312D5B-071D-52E3-4EFD-DA65968B2CDD}"/>
              </a:ext>
            </a:extLst>
          </p:cNvPr>
          <p:cNvPicPr>
            <a:picLocks noChangeAspect="1"/>
          </p:cNvPicPr>
          <p:nvPr/>
        </p:nvPicPr>
        <p:blipFill rotWithShape="1">
          <a:blip r:embed="rId3"/>
          <a:srcRect r="13054"/>
          <a:stretch/>
        </p:blipFill>
        <p:spPr>
          <a:xfrm>
            <a:off x="4671912" y="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186F09E1-C5D4-EC39-2C01-159254C62631}"/>
              </a:ext>
            </a:extLst>
          </p:cNvPr>
          <p:cNvSpPr txBox="1"/>
          <p:nvPr/>
        </p:nvSpPr>
        <p:spPr>
          <a:xfrm>
            <a:off x="185888" y="205601"/>
            <a:ext cx="4573203" cy="2377574"/>
          </a:xfrm>
          <a:prstGeom prst="rect">
            <a:avLst/>
          </a:prstGeom>
          <a:noFill/>
        </p:spPr>
        <p:txBody>
          <a:bodyPr wrap="square">
            <a:spAutoFit/>
          </a:bodyPr>
          <a:lstStyle/>
          <a:p>
            <a:pPr defTabSz="685800">
              <a:buClrTx/>
            </a:pPr>
            <a:r>
              <a:rPr lang="en-US" sz="4950" kern="1200" dirty="0">
                <a:solidFill>
                  <a:srgbClr val="C00000"/>
                </a:solidFill>
                <a:latin typeface="Aptos" panose="02110004020202020204"/>
                <a:ea typeface="+mn-ea"/>
                <a:cs typeface="+mn-cs"/>
              </a:rPr>
              <a:t>The ways we look down on other Christians</a:t>
            </a:r>
            <a:endParaRPr lang="en-GB" sz="4950" kern="1200" dirty="0">
              <a:solidFill>
                <a:srgbClr val="C00000"/>
              </a:solidFill>
              <a:latin typeface="Aptos" panose="02110004020202020204"/>
              <a:ea typeface="+mn-ea"/>
              <a:cs typeface="+mn-cs"/>
            </a:endParaRPr>
          </a:p>
        </p:txBody>
      </p:sp>
      <p:sp>
        <p:nvSpPr>
          <p:cNvPr id="5" name="Google Shape;282;p51">
            <a:extLst>
              <a:ext uri="{FF2B5EF4-FFF2-40B4-BE49-F238E27FC236}">
                <a16:creationId xmlns:a16="http://schemas.microsoft.com/office/drawing/2014/main" id="{56ECB0E9-486D-DD8E-DF0D-76C0DAE0BB40}"/>
              </a:ext>
            </a:extLst>
          </p:cNvPr>
          <p:cNvSpPr txBox="1">
            <a:spLocks/>
          </p:cNvSpPr>
          <p:nvPr/>
        </p:nvSpPr>
        <p:spPr>
          <a:xfrm>
            <a:off x="-119740" y="2571750"/>
            <a:ext cx="3465438" cy="1744195"/>
          </a:xfrm>
          <a:prstGeom prst="rect">
            <a:avLst/>
          </a:prstGeom>
        </p:spPr>
        <p:txBody>
          <a:bodyPr spcFirstLastPara="1" vert="horz" lIns="68580" tIns="34290" rIns="68580" bIns="3429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buClrTx/>
            </a:pPr>
            <a:r>
              <a:rPr lang="en-US" sz="14925" b="1" dirty="0">
                <a:solidFill>
                  <a:prstClr val="black"/>
                </a:solidFill>
                <a:latin typeface="Aptos Display" panose="02110004020202020204"/>
              </a:rPr>
              <a:t>1</a:t>
            </a:r>
            <a:endParaRPr lang="en-US" sz="17925" b="1" dirty="0">
              <a:solidFill>
                <a:prstClr val="black"/>
              </a:solidFill>
              <a:latin typeface="Aptos Display" panose="0211000402020202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6"/>
        <p:cNvGrpSpPr/>
        <p:nvPr/>
      </p:nvGrpSpPr>
      <p:grpSpPr>
        <a:xfrm>
          <a:off x="0" y="0"/>
          <a:ext cx="0" cy="0"/>
          <a:chOff x="0" y="0"/>
          <a:chExt cx="0" cy="0"/>
        </a:xfrm>
      </p:grpSpPr>
      <p:sp useBgFill="1">
        <p:nvSpPr>
          <p:cNvPr id="292" name="Rectangle 29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7"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4" name="Picture 3">
            <a:extLst>
              <a:ext uri="{FF2B5EF4-FFF2-40B4-BE49-F238E27FC236}">
                <a16:creationId xmlns:a16="http://schemas.microsoft.com/office/drawing/2014/main" id="{A91F1801-A729-9759-24A5-B5BE45F02DEF}"/>
              </a:ext>
            </a:extLst>
          </p:cNvPr>
          <p:cNvPicPr>
            <a:picLocks noChangeAspect="1"/>
          </p:cNvPicPr>
          <p:nvPr/>
        </p:nvPicPr>
        <p:blipFill rotWithShape="1">
          <a:blip r:embed="rId3"/>
          <a:srcRect l="5884" r="-1" b="-1"/>
          <a:stretch/>
        </p:blipFill>
        <p:spPr>
          <a:xfrm>
            <a:off x="1891767" y="7"/>
            <a:ext cx="7252232" cy="5143493"/>
          </a:xfrm>
          <a:prstGeom prst="rect">
            <a:avLst/>
          </a:prstGeom>
        </p:spPr>
      </p:pic>
      <p:sp>
        <p:nvSpPr>
          <p:cNvPr id="294" name="Rectangle 29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7"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287" name="Google Shape;287;p52"/>
          <p:cNvSpPr txBox="1">
            <a:spLocks noGrp="1"/>
          </p:cNvSpPr>
          <p:nvPr>
            <p:ph type="title"/>
          </p:nvPr>
        </p:nvSpPr>
        <p:spPr>
          <a:xfrm>
            <a:off x="-179873" y="510778"/>
            <a:ext cx="5132070" cy="1424934"/>
          </a:xfrm>
          <a:prstGeom prst="rect">
            <a:avLst/>
          </a:prstGeom>
        </p:spPr>
        <p:txBody>
          <a:bodyPr spcFirstLastPara="1" vert="horz" lIns="68580" tIns="34290" rIns="68580" bIns="34290" rtlCol="0" anchor="ctr" anchorCtr="0">
            <a:normAutofit fontScale="90000"/>
          </a:bodyPr>
          <a:lstStyle/>
          <a:p>
            <a:pPr algn="ctr"/>
            <a:r>
              <a:rPr lang="en-US" sz="6000" b="1" dirty="0">
                <a:latin typeface="+mn-lt"/>
                <a:ea typeface="+mn-ea"/>
                <a:cs typeface="+mn-cs"/>
              </a:rPr>
              <a:t>Romans chapter 14 &amp; 15</a:t>
            </a:r>
          </a:p>
          <a:p>
            <a:pPr algn="ctr"/>
            <a:endParaRPr lang="en-US" sz="3000" b="1" dirty="0"/>
          </a:p>
          <a:p>
            <a:pPr algn="ctr"/>
            <a:endParaRPr lang="en-US" sz="3000" dirty="0"/>
          </a:p>
        </p:txBody>
      </p:sp>
      <p:sp>
        <p:nvSpPr>
          <p:cNvPr id="3" name="TextBox 2">
            <a:extLst>
              <a:ext uri="{FF2B5EF4-FFF2-40B4-BE49-F238E27FC236}">
                <a16:creationId xmlns:a16="http://schemas.microsoft.com/office/drawing/2014/main" id="{C358CE7C-FD89-BF56-54C0-278F7F7CE1E7}"/>
              </a:ext>
            </a:extLst>
          </p:cNvPr>
          <p:cNvSpPr txBox="1"/>
          <p:nvPr/>
        </p:nvSpPr>
        <p:spPr>
          <a:xfrm>
            <a:off x="137115" y="1804253"/>
            <a:ext cx="4410489" cy="2807072"/>
          </a:xfrm>
          <a:prstGeom prst="rect">
            <a:avLst/>
          </a:prstGeom>
        </p:spPr>
        <p:txBody>
          <a:bodyPr vert="horz" lIns="68580" tIns="34290" rIns="68580" bIns="34290" rtlCol="0">
            <a:normAutofit/>
          </a:bodyPr>
          <a:lstStyle/>
          <a:p>
            <a:pPr defTabSz="685800">
              <a:lnSpc>
                <a:spcPct val="90000"/>
              </a:lnSpc>
              <a:spcAft>
                <a:spcPts val="450"/>
              </a:spcAft>
              <a:buClrTx/>
            </a:pPr>
            <a:r>
              <a:rPr lang="en-US" sz="2700" kern="1200" dirty="0">
                <a:solidFill>
                  <a:prstClr val="black"/>
                </a:solidFill>
                <a:latin typeface="Aptos" panose="02110004020202020204"/>
                <a:ea typeface="+mn-ea"/>
                <a:cs typeface="+mn-cs"/>
              </a:rPr>
              <a:t>Don’t you that have been freed from that use your liberty to oppress those other people and to cause them to stumble, and to grieve them, injure and to wound them.”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91"/>
        <p:cNvGrpSpPr/>
        <p:nvPr/>
      </p:nvGrpSpPr>
      <p:grpSpPr>
        <a:xfrm>
          <a:off x="0" y="0"/>
          <a:ext cx="0" cy="0"/>
          <a:chOff x="0" y="0"/>
          <a:chExt cx="0" cy="0"/>
        </a:xfrm>
      </p:grpSpPr>
      <p:pic>
        <p:nvPicPr>
          <p:cNvPr id="2" name="Picture 1">
            <a:extLst>
              <a:ext uri="{FF2B5EF4-FFF2-40B4-BE49-F238E27FC236}">
                <a16:creationId xmlns:a16="http://schemas.microsoft.com/office/drawing/2014/main" id="{C80E6958-DB65-FDB7-1AB0-0BC13CBFF700}"/>
              </a:ext>
            </a:extLst>
          </p:cNvPr>
          <p:cNvPicPr>
            <a:picLocks noChangeAspect="1"/>
          </p:cNvPicPr>
          <p:nvPr/>
        </p:nvPicPr>
        <p:blipFill rotWithShape="1">
          <a:blip r:embed="rId3"/>
          <a:srcRect/>
          <a:stretch/>
        </p:blipFill>
        <p:spPr>
          <a:xfrm>
            <a:off x="15" y="7"/>
            <a:ext cx="9143985" cy="5143493"/>
          </a:xfrm>
          <a:prstGeom prst="rect">
            <a:avLst/>
          </a:prstGeom>
        </p:spPr>
      </p:pic>
      <p:sp>
        <p:nvSpPr>
          <p:cNvPr id="305" name="Rectangle 304">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92" name="Google Shape;292;p53"/>
          <p:cNvSpPr txBox="1">
            <a:spLocks noGrp="1"/>
          </p:cNvSpPr>
          <p:nvPr>
            <p:ph type="title"/>
          </p:nvPr>
        </p:nvSpPr>
        <p:spPr>
          <a:xfrm>
            <a:off x="367903" y="4046143"/>
            <a:ext cx="8408194" cy="558627"/>
          </a:xfrm>
          <a:prstGeom prst="rect">
            <a:avLst/>
          </a:prstGeom>
        </p:spPr>
        <p:txBody>
          <a:bodyPr spcFirstLastPara="1" vert="horz" lIns="91425" tIns="91425" rIns="91425" bIns="91425" rtlCol="0" anchor="ctr" anchorCtr="0">
            <a:noAutofit/>
          </a:bodyPr>
          <a:lstStyle/>
          <a:p>
            <a:pPr algn="ctr">
              <a:spcBef>
                <a:spcPts val="0"/>
              </a:spcBef>
            </a:pPr>
            <a:r>
              <a:rPr lang="en-GB" sz="5400" b="1" dirty="0">
                <a:latin typeface="+mn-lt"/>
                <a:ea typeface="+mn-ea"/>
                <a:cs typeface="+mn-cs"/>
              </a:rPr>
              <a:t>1 Peter 2:16</a:t>
            </a:r>
          </a:p>
        </p:txBody>
      </p:sp>
      <p:cxnSp>
        <p:nvCxnSpPr>
          <p:cNvPr id="306" name="Straight Connector 305">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96"/>
        <p:cNvGrpSpPr/>
        <p:nvPr/>
      </p:nvGrpSpPr>
      <p:grpSpPr>
        <a:xfrm>
          <a:off x="0" y="0"/>
          <a:ext cx="0" cy="0"/>
          <a:chOff x="0" y="0"/>
          <a:chExt cx="0" cy="0"/>
        </a:xfrm>
      </p:grpSpPr>
      <p:sp useBgFill="1">
        <p:nvSpPr>
          <p:cNvPr id="302" name="Rectangle 30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97" name="Google Shape;297;p54"/>
          <p:cNvSpPr txBox="1">
            <a:spLocks noGrp="1"/>
          </p:cNvSpPr>
          <p:nvPr>
            <p:ph type="title"/>
          </p:nvPr>
        </p:nvSpPr>
        <p:spPr>
          <a:xfrm>
            <a:off x="79409" y="480060"/>
            <a:ext cx="4122018" cy="833098"/>
          </a:xfrm>
          <a:prstGeom prst="rect">
            <a:avLst/>
          </a:prstGeom>
        </p:spPr>
        <p:txBody>
          <a:bodyPr spcFirstLastPara="1" vert="horz" lIns="68580" tIns="34290" rIns="68580" bIns="34290" rtlCol="0" anchor="t" anchorCtr="0">
            <a:normAutofit/>
          </a:bodyPr>
          <a:lstStyle/>
          <a:p>
            <a:r>
              <a:rPr lang="en-US" sz="5400" b="1" dirty="0">
                <a:latin typeface="+mn-lt"/>
                <a:ea typeface="+mn-ea"/>
                <a:cs typeface="+mn-cs"/>
              </a:rPr>
              <a:t>Romans 14 </a:t>
            </a:r>
            <a:endParaRPr lang="en-US" sz="2550" dirty="0"/>
          </a:p>
        </p:txBody>
      </p:sp>
      <p:sp>
        <p:nvSpPr>
          <p:cNvPr id="30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person eating a chicken wing&#10;&#10;Description automatically generated">
            <a:extLst>
              <a:ext uri="{FF2B5EF4-FFF2-40B4-BE49-F238E27FC236}">
                <a16:creationId xmlns:a16="http://schemas.microsoft.com/office/drawing/2014/main" id="{45D2CC43-0644-A060-367F-6592134E9A36}"/>
              </a:ext>
            </a:extLst>
          </p:cNvPr>
          <p:cNvPicPr>
            <a:picLocks noChangeAspect="1"/>
          </p:cNvPicPr>
          <p:nvPr/>
        </p:nvPicPr>
        <p:blipFill rotWithShape="1">
          <a:blip r:embed="rId3"/>
          <a:srcRect l="29799" r="20049"/>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Box 3">
            <a:extLst>
              <a:ext uri="{FF2B5EF4-FFF2-40B4-BE49-F238E27FC236}">
                <a16:creationId xmlns:a16="http://schemas.microsoft.com/office/drawing/2014/main" id="{DA3EABCA-376A-4190-4005-8A9A26CC6B60}"/>
              </a:ext>
            </a:extLst>
          </p:cNvPr>
          <p:cNvSpPr txBox="1"/>
          <p:nvPr/>
        </p:nvSpPr>
        <p:spPr>
          <a:xfrm>
            <a:off x="222982" y="1313158"/>
            <a:ext cx="3617222" cy="4154984"/>
          </a:xfrm>
          <a:prstGeom prst="rect">
            <a:avLst/>
          </a:prstGeom>
          <a:noFill/>
        </p:spPr>
        <p:txBody>
          <a:bodyPr wrap="square">
            <a:spAutoFit/>
          </a:bodyPr>
          <a:lstStyle/>
          <a:p>
            <a:pPr defTabSz="685800">
              <a:buClrTx/>
            </a:pPr>
            <a:r>
              <a:rPr lang="en-US" sz="3300" kern="1200" dirty="0">
                <a:solidFill>
                  <a:prstClr val="black"/>
                </a:solidFill>
                <a:latin typeface="Aptos" panose="02110004020202020204"/>
                <a:ea typeface="+mn-ea"/>
                <a:cs typeface="+mn-cs"/>
              </a:rPr>
              <a:t>“Don’t destroy the kingdom of God in the life of that person for the sake of something you drink or something you eat.”</a:t>
            </a:r>
            <a:endParaRPr lang="en-GB" sz="3300" kern="1200" dirty="0">
              <a:solidFill>
                <a:prstClr val="black"/>
              </a:solidFill>
              <a:latin typeface="Aptos" panose="0211000402020202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01"/>
        <p:cNvGrpSpPr/>
        <p:nvPr/>
      </p:nvGrpSpPr>
      <p:grpSpPr>
        <a:xfrm>
          <a:off x="0" y="0"/>
          <a:ext cx="0" cy="0"/>
          <a:chOff x="0" y="0"/>
          <a:chExt cx="0" cy="0"/>
        </a:xfrm>
      </p:grpSpPr>
      <p:sp useBgFill="1">
        <p:nvSpPr>
          <p:cNvPr id="307" name="Rectangle 306">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B530556B-DE14-7844-C0E1-03ABCF1358F5}"/>
              </a:ext>
            </a:extLst>
          </p:cNvPr>
          <p:cNvPicPr>
            <a:picLocks noChangeAspect="1"/>
          </p:cNvPicPr>
          <p:nvPr/>
        </p:nvPicPr>
        <p:blipFill rotWithShape="1">
          <a:blip r:embed="rId3"/>
          <a:srcRect l="1879" t="-1" r="8542" b="-1"/>
          <a:stretch/>
        </p:blipFill>
        <p:spPr>
          <a:xfrm>
            <a:off x="3082596" y="7"/>
            <a:ext cx="6061405" cy="5143493"/>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309" name="Freeform: Shape 308">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719285" cy="51435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buClrTx/>
              <a:defRPr/>
            </a:pPr>
            <a:endParaRPr lang="en-US" sz="1350" kern="1200">
              <a:solidFill>
                <a:prstClr val="white"/>
              </a:solidFill>
              <a:latin typeface="Calibri" panose="020F0502020204030204"/>
            </a:endParaRPr>
          </a:p>
        </p:txBody>
      </p:sp>
      <p:sp useBgFill="1">
        <p:nvSpPr>
          <p:cNvPr id="311" name="Freeform: Shape 310">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711665" cy="51435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buClrTx/>
              <a:defRPr/>
            </a:pPr>
            <a:endParaRPr lang="en-US" sz="1350" kern="1200">
              <a:solidFill>
                <a:prstClr val="white"/>
              </a:solidFill>
              <a:latin typeface="Calibri" panose="020F0502020204030204"/>
            </a:endParaRPr>
          </a:p>
        </p:txBody>
      </p:sp>
      <p:sp>
        <p:nvSpPr>
          <p:cNvPr id="302" name="Google Shape;302;p55"/>
          <p:cNvSpPr txBox="1">
            <a:spLocks noGrp="1"/>
          </p:cNvSpPr>
          <p:nvPr>
            <p:ph type="title"/>
          </p:nvPr>
        </p:nvSpPr>
        <p:spPr>
          <a:xfrm>
            <a:off x="-44997" y="469262"/>
            <a:ext cx="3533361" cy="2403101"/>
          </a:xfrm>
          <a:prstGeom prst="rect">
            <a:avLst/>
          </a:prstGeom>
        </p:spPr>
        <p:txBody>
          <a:bodyPr spcFirstLastPara="1" vert="horz" lIns="68580" tIns="34290" rIns="68580" bIns="34290" rtlCol="0" anchor="t" anchorCtr="0">
            <a:normAutofit/>
          </a:bodyPr>
          <a:lstStyle/>
          <a:p>
            <a:pPr algn="ctr"/>
            <a:r>
              <a:rPr lang="en-US" sz="5400" b="1" dirty="0">
                <a:latin typeface="+mn-lt"/>
                <a:ea typeface="+mn-ea"/>
                <a:cs typeface="+mn-cs"/>
              </a:rPr>
              <a:t>Romans 14:3</a:t>
            </a:r>
            <a:endParaRPr lang="en-US" sz="2250" dirty="0"/>
          </a:p>
        </p:txBody>
      </p:sp>
      <p:sp>
        <p:nvSpPr>
          <p:cNvPr id="313" name="Rectangle 3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315" name="Rectangle 3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4" name="TextBox 3">
            <a:extLst>
              <a:ext uri="{FF2B5EF4-FFF2-40B4-BE49-F238E27FC236}">
                <a16:creationId xmlns:a16="http://schemas.microsoft.com/office/drawing/2014/main" id="{ED3E848F-31C2-2EBD-F134-90C993AC2552}"/>
              </a:ext>
            </a:extLst>
          </p:cNvPr>
          <p:cNvSpPr txBox="1"/>
          <p:nvPr/>
        </p:nvSpPr>
        <p:spPr>
          <a:xfrm>
            <a:off x="0" y="1915303"/>
            <a:ext cx="3378292" cy="3000821"/>
          </a:xfrm>
          <a:prstGeom prst="rect">
            <a:avLst/>
          </a:prstGeom>
          <a:noFill/>
        </p:spPr>
        <p:txBody>
          <a:bodyPr wrap="square">
            <a:spAutoFit/>
          </a:bodyPr>
          <a:lstStyle/>
          <a:p>
            <a:pPr defTabSz="685800">
              <a:buClrTx/>
            </a:pPr>
            <a:r>
              <a:rPr lang="en-US" sz="2700" kern="1200" dirty="0">
                <a:solidFill>
                  <a:prstClr val="black"/>
                </a:solidFill>
                <a:latin typeface="Aptos" panose="02110004020202020204"/>
                <a:ea typeface="+mn-ea"/>
                <a:cs typeface="+mn-cs"/>
              </a:rPr>
              <a:t>Let not him who eats despise him who does not eat, and let not him who does not eat judge him who eats; for God has received him.</a:t>
            </a:r>
            <a:endParaRPr lang="en-GB" sz="2700" kern="1200" dirty="0">
              <a:solidFill>
                <a:prstClr val="black"/>
              </a:solidFill>
              <a:latin typeface="Aptos" panose="0211000402020202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1"/>
        <p:cNvGrpSpPr/>
        <p:nvPr/>
      </p:nvGrpSpPr>
      <p:grpSpPr>
        <a:xfrm>
          <a:off x="0" y="0"/>
          <a:ext cx="0" cy="0"/>
          <a:chOff x="0" y="0"/>
          <a:chExt cx="0" cy="0"/>
        </a:xfrm>
      </p:grpSpPr>
      <p:sp useBgFill="1">
        <p:nvSpPr>
          <p:cNvPr id="287" name="Rectangle 28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282" name="Google Shape;282;p51"/>
          <p:cNvSpPr txBox="1">
            <a:spLocks noGrp="1"/>
          </p:cNvSpPr>
          <p:nvPr>
            <p:ph type="title"/>
          </p:nvPr>
        </p:nvSpPr>
        <p:spPr>
          <a:xfrm>
            <a:off x="526335" y="2367876"/>
            <a:ext cx="4282712" cy="1744195"/>
          </a:xfrm>
          <a:prstGeom prst="rect">
            <a:avLst/>
          </a:prstGeom>
        </p:spPr>
        <p:txBody>
          <a:bodyPr spcFirstLastPara="1" vert="horz" lIns="68580" tIns="34290" rIns="68580" bIns="34290" rtlCol="0" anchor="t" anchorCtr="0">
            <a:noAutofit/>
          </a:bodyPr>
          <a:lstStyle/>
          <a:p>
            <a:endParaRPr lang="en-US" sz="4050" dirty="0"/>
          </a:p>
          <a:p>
            <a:pPr marL="457189"/>
            <a:r>
              <a:rPr lang="en" sz="4500" b="1" dirty="0"/>
              <a:t>Looking down on the lowly.</a:t>
            </a:r>
            <a:endParaRPr lang="en-US" sz="4500" b="1" dirty="0"/>
          </a:p>
        </p:txBody>
      </p:sp>
      <p:pic>
        <p:nvPicPr>
          <p:cNvPr id="2" name="Picture 1">
            <a:extLst>
              <a:ext uri="{FF2B5EF4-FFF2-40B4-BE49-F238E27FC236}">
                <a16:creationId xmlns:a16="http://schemas.microsoft.com/office/drawing/2014/main" id="{27312D5B-071D-52E3-4EFD-DA65968B2CDD}"/>
              </a:ext>
            </a:extLst>
          </p:cNvPr>
          <p:cNvPicPr>
            <a:picLocks noChangeAspect="1"/>
          </p:cNvPicPr>
          <p:nvPr/>
        </p:nvPicPr>
        <p:blipFill rotWithShape="1">
          <a:blip r:embed="rId3">
            <a:extLst>
              <a:ext uri="{28A0092B-C50C-407E-A947-70E740481C1C}">
                <a14:useLocalDpi xmlns:a14="http://schemas.microsoft.com/office/drawing/2010/main" val="0"/>
              </a:ext>
            </a:extLst>
          </a:blip>
          <a:srcRect t="11662" b="11662"/>
          <a:stretch/>
        </p:blipFill>
        <p:spPr>
          <a:xfrm>
            <a:off x="4671912" y="-465818"/>
            <a:ext cx="4877108" cy="5609318"/>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186F09E1-C5D4-EC39-2C01-159254C62631}"/>
              </a:ext>
            </a:extLst>
          </p:cNvPr>
          <p:cNvSpPr txBox="1"/>
          <p:nvPr/>
        </p:nvSpPr>
        <p:spPr>
          <a:xfrm>
            <a:off x="185888" y="205601"/>
            <a:ext cx="4573203" cy="2377574"/>
          </a:xfrm>
          <a:prstGeom prst="rect">
            <a:avLst/>
          </a:prstGeom>
          <a:noFill/>
        </p:spPr>
        <p:txBody>
          <a:bodyPr wrap="square">
            <a:spAutoFit/>
          </a:bodyPr>
          <a:lstStyle/>
          <a:p>
            <a:pPr defTabSz="685800">
              <a:buClrTx/>
            </a:pPr>
            <a:r>
              <a:rPr lang="en-US" sz="4950" kern="1200" dirty="0">
                <a:solidFill>
                  <a:srgbClr val="C00000"/>
                </a:solidFill>
                <a:latin typeface="Aptos" panose="02110004020202020204"/>
                <a:ea typeface="+mn-ea"/>
                <a:cs typeface="+mn-cs"/>
              </a:rPr>
              <a:t>The ways we look down on other Christians</a:t>
            </a:r>
            <a:endParaRPr lang="en-GB" sz="4950" kern="1200" dirty="0">
              <a:solidFill>
                <a:srgbClr val="C00000"/>
              </a:solidFill>
              <a:latin typeface="Aptos" panose="02110004020202020204"/>
              <a:ea typeface="+mn-ea"/>
              <a:cs typeface="+mn-cs"/>
            </a:endParaRPr>
          </a:p>
        </p:txBody>
      </p:sp>
      <p:sp>
        <p:nvSpPr>
          <p:cNvPr id="5" name="Google Shape;282;p51">
            <a:extLst>
              <a:ext uri="{FF2B5EF4-FFF2-40B4-BE49-F238E27FC236}">
                <a16:creationId xmlns:a16="http://schemas.microsoft.com/office/drawing/2014/main" id="{56ECB0E9-486D-DD8E-DF0D-76C0DAE0BB40}"/>
              </a:ext>
            </a:extLst>
          </p:cNvPr>
          <p:cNvSpPr txBox="1">
            <a:spLocks/>
          </p:cNvSpPr>
          <p:nvPr/>
        </p:nvSpPr>
        <p:spPr>
          <a:xfrm>
            <a:off x="-119740" y="2571750"/>
            <a:ext cx="3465438" cy="1744195"/>
          </a:xfrm>
          <a:prstGeom prst="rect">
            <a:avLst/>
          </a:prstGeom>
        </p:spPr>
        <p:txBody>
          <a:bodyPr spcFirstLastPara="1" vert="horz" lIns="68580" tIns="34290" rIns="68580" bIns="3429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buClrTx/>
            </a:pPr>
            <a:r>
              <a:rPr lang="en-US" sz="14925" b="1" dirty="0">
                <a:solidFill>
                  <a:prstClr val="black"/>
                </a:solidFill>
                <a:latin typeface="Aptos Display" panose="02110004020202020204"/>
              </a:rPr>
              <a:t>2</a:t>
            </a:r>
            <a:endParaRPr lang="en-US" sz="17925" b="1" dirty="0">
              <a:solidFill>
                <a:prstClr val="black"/>
              </a:solidFill>
              <a:latin typeface="Aptos Display" panose="02110004020202020204"/>
            </a:endParaRPr>
          </a:p>
        </p:txBody>
      </p:sp>
      <p:pic>
        <p:nvPicPr>
          <p:cNvPr id="3" name="Picture 2">
            <a:extLst>
              <a:ext uri="{FF2B5EF4-FFF2-40B4-BE49-F238E27FC236}">
                <a16:creationId xmlns:a16="http://schemas.microsoft.com/office/drawing/2014/main" id="{6245ED04-84F8-D687-AFE2-D94412C8901C}"/>
              </a:ext>
            </a:extLst>
          </p:cNvPr>
          <p:cNvPicPr>
            <a:picLocks noChangeAspect="1"/>
          </p:cNvPicPr>
          <p:nvPr/>
        </p:nvPicPr>
        <p:blipFill>
          <a:blip r:embed="rId4"/>
          <a:stretch>
            <a:fillRect/>
          </a:stretch>
        </p:blipFill>
        <p:spPr>
          <a:xfrm>
            <a:off x="8675323" y="3741822"/>
            <a:ext cx="932783" cy="1401679"/>
          </a:xfrm>
          <a:prstGeom prst="rect">
            <a:avLst/>
          </a:prstGeom>
        </p:spPr>
      </p:pic>
    </p:spTree>
    <p:extLst>
      <p:ext uri="{BB962C8B-B14F-4D97-AF65-F5344CB8AC3E}">
        <p14:creationId xmlns:p14="http://schemas.microsoft.com/office/powerpoint/2010/main" val="1703508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1"/>
        <p:cNvGrpSpPr/>
        <p:nvPr/>
      </p:nvGrpSpPr>
      <p:grpSpPr>
        <a:xfrm>
          <a:off x="0" y="0"/>
          <a:ext cx="0" cy="0"/>
          <a:chOff x="0" y="0"/>
          <a:chExt cx="0" cy="0"/>
        </a:xfrm>
      </p:grpSpPr>
      <p:sp useBgFill="1">
        <p:nvSpPr>
          <p:cNvPr id="317" name="Rectangle 31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CBD0A889-8324-41C4-7269-EBCE4164E54D}"/>
              </a:ext>
            </a:extLst>
          </p:cNvPr>
          <p:cNvPicPr>
            <a:picLocks noChangeAspect="1"/>
          </p:cNvPicPr>
          <p:nvPr/>
        </p:nvPicPr>
        <p:blipFill rotWithShape="1">
          <a:blip r:embed="rId3"/>
          <a:srcRect l="2922" r="26282" b="428"/>
          <a:stretch/>
        </p:blipFill>
        <p:spPr>
          <a:xfrm>
            <a:off x="2642616" y="7"/>
            <a:ext cx="6501384" cy="5143493"/>
          </a:xfrm>
          <a:prstGeom prst="rect">
            <a:avLst/>
          </a:prstGeom>
        </p:spPr>
      </p:pic>
      <p:sp>
        <p:nvSpPr>
          <p:cNvPr id="319" name="Rectangle 31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312" name="Google Shape;312;p57"/>
          <p:cNvSpPr txBox="1">
            <a:spLocks noGrp="1"/>
          </p:cNvSpPr>
          <p:nvPr>
            <p:ph type="title"/>
          </p:nvPr>
        </p:nvSpPr>
        <p:spPr>
          <a:xfrm>
            <a:off x="394184" y="-732288"/>
            <a:ext cx="5200104" cy="2403101"/>
          </a:xfrm>
          <a:prstGeom prst="rect">
            <a:avLst/>
          </a:prstGeom>
        </p:spPr>
        <p:txBody>
          <a:bodyPr spcFirstLastPara="1" vert="horz" lIns="68580" tIns="34290" rIns="68580" bIns="34290" rtlCol="0" anchor="b" anchorCtr="0">
            <a:normAutofit/>
          </a:bodyPr>
          <a:lstStyle/>
          <a:p>
            <a:r>
              <a:rPr lang="en-US" sz="6000" b="1" dirty="0">
                <a:latin typeface="+mn-lt"/>
                <a:ea typeface="+mn-ea"/>
                <a:cs typeface="+mn-cs"/>
              </a:rPr>
              <a:t>James 2:1-8</a:t>
            </a:r>
          </a:p>
        </p:txBody>
      </p:sp>
      <p:sp>
        <p:nvSpPr>
          <p:cNvPr id="321" name="Rectangle 3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323" name="Rectangle 3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4" name="TextBox 3">
            <a:extLst>
              <a:ext uri="{FF2B5EF4-FFF2-40B4-BE49-F238E27FC236}">
                <a16:creationId xmlns:a16="http://schemas.microsoft.com/office/drawing/2014/main" id="{2385B66C-9500-D102-567E-50534FD13CEB}"/>
              </a:ext>
            </a:extLst>
          </p:cNvPr>
          <p:cNvSpPr txBox="1"/>
          <p:nvPr/>
        </p:nvSpPr>
        <p:spPr>
          <a:xfrm>
            <a:off x="216392" y="1849037"/>
            <a:ext cx="4776713" cy="3139321"/>
          </a:xfrm>
          <a:prstGeom prst="rect">
            <a:avLst/>
          </a:prstGeom>
          <a:noFill/>
        </p:spPr>
        <p:txBody>
          <a:bodyPr wrap="square">
            <a:spAutoFit/>
          </a:bodyPr>
          <a:lstStyle/>
          <a:p>
            <a:pPr defTabSz="685800">
              <a:buClrTx/>
            </a:pPr>
            <a:r>
              <a:rPr lang="en-US" sz="4950" kern="1200" dirty="0">
                <a:solidFill>
                  <a:srgbClr val="C00000"/>
                </a:solidFill>
                <a:latin typeface="Aptos" panose="02110004020202020204"/>
                <a:ea typeface="+mn-ea"/>
                <a:cs typeface="+mn-cs"/>
              </a:rPr>
              <a:t>You despise people:</a:t>
            </a:r>
          </a:p>
          <a:p>
            <a:pPr defTabSz="685800">
              <a:buClrTx/>
            </a:pPr>
            <a:r>
              <a:rPr lang="en-US" sz="4950" kern="1200" dirty="0">
                <a:solidFill>
                  <a:srgbClr val="C00000"/>
                </a:solidFill>
                <a:latin typeface="Aptos" panose="02110004020202020204"/>
                <a:ea typeface="+mn-ea"/>
                <a:cs typeface="+mn-cs"/>
              </a:rPr>
              <a:t> by looking down on the lowly</a:t>
            </a:r>
            <a:endParaRPr lang="en-GB" sz="4950" kern="1200" dirty="0">
              <a:solidFill>
                <a:srgbClr val="C00000"/>
              </a:solidFill>
              <a:latin typeface="Aptos" panose="02110004020202020204"/>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1"/>
        <p:cNvGrpSpPr/>
        <p:nvPr/>
      </p:nvGrpSpPr>
      <p:grpSpPr>
        <a:xfrm>
          <a:off x="0" y="0"/>
          <a:ext cx="0" cy="0"/>
          <a:chOff x="0" y="0"/>
          <a:chExt cx="0" cy="0"/>
        </a:xfrm>
      </p:grpSpPr>
      <p:sp useBgFill="1">
        <p:nvSpPr>
          <p:cNvPr id="287" name="Rectangle 28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27312D5B-071D-52E3-4EFD-DA65968B2CDD}"/>
              </a:ext>
            </a:extLst>
          </p:cNvPr>
          <p:cNvPicPr>
            <a:picLocks noChangeAspect="1"/>
          </p:cNvPicPr>
          <p:nvPr/>
        </p:nvPicPr>
        <p:blipFill rotWithShape="1">
          <a:blip r:embed="rId3">
            <a:extLst>
              <a:ext uri="{28A0092B-C50C-407E-A947-70E740481C1C}">
                <a14:useLocalDpi xmlns:a14="http://schemas.microsoft.com/office/drawing/2010/main" val="0"/>
              </a:ext>
            </a:extLst>
          </a:blip>
          <a:srcRect l="21233" r="21233"/>
          <a:stretch/>
        </p:blipFill>
        <p:spPr>
          <a:xfrm>
            <a:off x="5099538" y="26008"/>
            <a:ext cx="4449482" cy="5117492"/>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186F09E1-C5D4-EC39-2C01-159254C62631}"/>
              </a:ext>
            </a:extLst>
          </p:cNvPr>
          <p:cNvSpPr txBox="1"/>
          <p:nvPr/>
        </p:nvSpPr>
        <p:spPr>
          <a:xfrm>
            <a:off x="185888" y="205601"/>
            <a:ext cx="4573203" cy="2377574"/>
          </a:xfrm>
          <a:prstGeom prst="rect">
            <a:avLst/>
          </a:prstGeom>
          <a:noFill/>
        </p:spPr>
        <p:txBody>
          <a:bodyPr wrap="square">
            <a:spAutoFit/>
          </a:bodyPr>
          <a:lstStyle/>
          <a:p>
            <a:pPr defTabSz="685800">
              <a:buClrTx/>
            </a:pPr>
            <a:r>
              <a:rPr lang="en-US" sz="4950" kern="1200" dirty="0">
                <a:solidFill>
                  <a:srgbClr val="C00000"/>
                </a:solidFill>
                <a:latin typeface="Aptos" panose="02110004020202020204"/>
                <a:ea typeface="+mn-ea"/>
                <a:cs typeface="+mn-cs"/>
              </a:rPr>
              <a:t>The ways we look down on other Christians</a:t>
            </a:r>
            <a:endParaRPr lang="en-GB" sz="4950" kern="1200" dirty="0">
              <a:solidFill>
                <a:srgbClr val="C00000"/>
              </a:solidFill>
              <a:latin typeface="Aptos" panose="02110004020202020204"/>
              <a:ea typeface="+mn-ea"/>
              <a:cs typeface="+mn-cs"/>
            </a:endParaRPr>
          </a:p>
        </p:txBody>
      </p:sp>
      <p:sp>
        <p:nvSpPr>
          <p:cNvPr id="5" name="Google Shape;282;p51">
            <a:extLst>
              <a:ext uri="{FF2B5EF4-FFF2-40B4-BE49-F238E27FC236}">
                <a16:creationId xmlns:a16="http://schemas.microsoft.com/office/drawing/2014/main" id="{56ECB0E9-486D-DD8E-DF0D-76C0DAE0BB40}"/>
              </a:ext>
            </a:extLst>
          </p:cNvPr>
          <p:cNvSpPr txBox="1">
            <a:spLocks/>
          </p:cNvSpPr>
          <p:nvPr/>
        </p:nvSpPr>
        <p:spPr>
          <a:xfrm>
            <a:off x="-119740" y="2571750"/>
            <a:ext cx="3465438" cy="1744195"/>
          </a:xfrm>
          <a:prstGeom prst="rect">
            <a:avLst/>
          </a:prstGeom>
        </p:spPr>
        <p:txBody>
          <a:bodyPr spcFirstLastPara="1" vert="horz" lIns="68580" tIns="34290" rIns="68580" bIns="3429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buClrTx/>
            </a:pPr>
            <a:r>
              <a:rPr lang="en-US" sz="14925" b="1" dirty="0">
                <a:solidFill>
                  <a:prstClr val="black"/>
                </a:solidFill>
                <a:latin typeface="Aptos Display" panose="02110004020202020204"/>
              </a:rPr>
              <a:t>3</a:t>
            </a:r>
            <a:endParaRPr lang="en-US" sz="17925" b="1" dirty="0">
              <a:solidFill>
                <a:prstClr val="black"/>
              </a:solidFill>
              <a:latin typeface="Aptos Display" panose="02110004020202020204"/>
            </a:endParaRPr>
          </a:p>
        </p:txBody>
      </p:sp>
      <p:sp>
        <p:nvSpPr>
          <p:cNvPr id="282" name="Google Shape;282;p51"/>
          <p:cNvSpPr txBox="1">
            <a:spLocks noGrp="1"/>
          </p:cNvSpPr>
          <p:nvPr>
            <p:ph type="title"/>
          </p:nvPr>
        </p:nvSpPr>
        <p:spPr>
          <a:xfrm>
            <a:off x="526334" y="2367876"/>
            <a:ext cx="5982750" cy="1744195"/>
          </a:xfrm>
          <a:prstGeom prst="rect">
            <a:avLst/>
          </a:prstGeom>
        </p:spPr>
        <p:txBody>
          <a:bodyPr spcFirstLastPara="1" vert="horz" lIns="68580" tIns="34290" rIns="68580" bIns="34290" rtlCol="0" anchor="t" anchorCtr="0">
            <a:noAutofit/>
          </a:bodyPr>
          <a:lstStyle/>
          <a:p>
            <a:endParaRPr lang="en-US" sz="4050" dirty="0"/>
          </a:p>
          <a:p>
            <a:pPr marL="457189"/>
            <a:r>
              <a:rPr lang="en" sz="4500" b="1" dirty="0"/>
              <a:t>Despise the person by withholding needs.</a:t>
            </a:r>
            <a:endParaRPr lang="en-US" sz="4500" b="1" dirty="0"/>
          </a:p>
        </p:txBody>
      </p:sp>
    </p:spTree>
    <p:extLst>
      <p:ext uri="{BB962C8B-B14F-4D97-AF65-F5344CB8AC3E}">
        <p14:creationId xmlns:p14="http://schemas.microsoft.com/office/powerpoint/2010/main" val="855996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1"/>
        <p:cNvGrpSpPr/>
        <p:nvPr/>
      </p:nvGrpSpPr>
      <p:grpSpPr>
        <a:xfrm>
          <a:off x="0" y="0"/>
          <a:ext cx="0" cy="0"/>
          <a:chOff x="0" y="0"/>
          <a:chExt cx="0" cy="0"/>
        </a:xfrm>
      </p:grpSpPr>
      <p:sp useBgFill="1">
        <p:nvSpPr>
          <p:cNvPr id="327" name="Rectangle 32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322" name="Google Shape;322;p59"/>
          <p:cNvSpPr txBox="1">
            <a:spLocks noGrp="1"/>
          </p:cNvSpPr>
          <p:nvPr>
            <p:ph type="title"/>
          </p:nvPr>
        </p:nvSpPr>
        <p:spPr>
          <a:xfrm>
            <a:off x="61839" y="169780"/>
            <a:ext cx="5160209" cy="503990"/>
          </a:xfrm>
          <a:prstGeom prst="rect">
            <a:avLst/>
          </a:prstGeom>
        </p:spPr>
        <p:txBody>
          <a:bodyPr spcFirstLastPara="1" vert="horz" lIns="68580" tIns="34290" rIns="68580" bIns="34290" rtlCol="0" anchor="t" anchorCtr="0">
            <a:noAutofit/>
          </a:bodyPr>
          <a:lstStyle/>
          <a:p>
            <a:r>
              <a:rPr lang="en-US" sz="6000" b="1" dirty="0">
                <a:latin typeface="+mn-lt"/>
                <a:ea typeface="+mn-ea"/>
                <a:cs typeface="+mn-cs"/>
              </a:rPr>
              <a:t>1 Corinthians 11:20-21</a:t>
            </a:r>
          </a:p>
        </p:txBody>
      </p:sp>
      <p:pic>
        <p:nvPicPr>
          <p:cNvPr id="2" name="Picture 1" descr="A group of people sitting around a table with food&#10;&#10;Description automatically generated">
            <a:extLst>
              <a:ext uri="{FF2B5EF4-FFF2-40B4-BE49-F238E27FC236}">
                <a16:creationId xmlns:a16="http://schemas.microsoft.com/office/drawing/2014/main" id="{093D7930-D296-473D-E720-EA668842A253}"/>
              </a:ext>
            </a:extLst>
          </p:cNvPr>
          <p:cNvPicPr>
            <a:picLocks noChangeAspect="1"/>
          </p:cNvPicPr>
          <p:nvPr/>
        </p:nvPicPr>
        <p:blipFill rotWithShape="1">
          <a:blip r:embed="rId3"/>
          <a:srcRect l="18344" r="23619" b="-1"/>
          <a:stretch/>
        </p:blipFill>
        <p:spPr>
          <a:xfrm>
            <a:off x="4671912" y="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C0A9A7C7-2E49-517D-DE87-7EB0BF8FC44E}"/>
              </a:ext>
            </a:extLst>
          </p:cNvPr>
          <p:cNvSpPr txBox="1"/>
          <p:nvPr/>
        </p:nvSpPr>
        <p:spPr>
          <a:xfrm>
            <a:off x="63475" y="1734513"/>
            <a:ext cx="4785251" cy="3323987"/>
          </a:xfrm>
          <a:prstGeom prst="rect">
            <a:avLst/>
          </a:prstGeom>
          <a:noFill/>
        </p:spPr>
        <p:txBody>
          <a:bodyPr wrap="square">
            <a:spAutoFit/>
          </a:bodyPr>
          <a:lstStyle/>
          <a:p>
            <a:pPr defTabSz="685800">
              <a:buClrTx/>
            </a:pPr>
            <a:r>
              <a:rPr lang="en-US" sz="3000" kern="1200" dirty="0">
                <a:solidFill>
                  <a:prstClr val="black"/>
                </a:solidFill>
                <a:latin typeface="Aptos" panose="02110004020202020204"/>
                <a:ea typeface="+mn-ea"/>
                <a:cs typeface="+mn-cs"/>
              </a:rPr>
              <a:t>Therefore when you come together in one place, it is not to eat the Lord’s Supper. For in eating, each one takes his own supper ahead of others; and one is hungry and another is drunk.</a:t>
            </a:r>
            <a:endParaRPr lang="en-GB" sz="3000" kern="1200" dirty="0">
              <a:solidFill>
                <a:prstClr val="black"/>
              </a:solidFill>
              <a:latin typeface="Aptos" panose="02110004020202020204"/>
              <a:ea typeface="+mn-ea"/>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6"/>
        <p:cNvGrpSpPr/>
        <p:nvPr/>
      </p:nvGrpSpPr>
      <p:grpSpPr>
        <a:xfrm>
          <a:off x="0" y="0"/>
          <a:ext cx="0" cy="0"/>
          <a:chOff x="0" y="0"/>
          <a:chExt cx="0" cy="0"/>
        </a:xfrm>
      </p:grpSpPr>
      <p:sp useBgFill="1">
        <p:nvSpPr>
          <p:cNvPr id="332" name="Rectangle 331">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327" name="Google Shape;327;p60"/>
          <p:cNvSpPr txBox="1">
            <a:spLocks noGrp="1"/>
          </p:cNvSpPr>
          <p:nvPr>
            <p:ph type="title"/>
          </p:nvPr>
        </p:nvSpPr>
        <p:spPr>
          <a:xfrm>
            <a:off x="121654" y="62280"/>
            <a:ext cx="5136146" cy="479926"/>
          </a:xfrm>
          <a:prstGeom prst="rect">
            <a:avLst/>
          </a:prstGeom>
        </p:spPr>
        <p:txBody>
          <a:bodyPr spcFirstLastPara="1" vert="horz" lIns="68580" tIns="34290" rIns="68580" bIns="34290" rtlCol="0" anchor="t" anchorCtr="0">
            <a:normAutofit fontScale="90000"/>
          </a:bodyPr>
          <a:lstStyle/>
          <a:p>
            <a:r>
              <a:rPr lang="en-US" sz="6000" b="1" dirty="0">
                <a:latin typeface="+mn-lt"/>
                <a:ea typeface="+mn-ea"/>
                <a:cs typeface="+mn-cs"/>
              </a:rPr>
              <a:t>1 Corinthians 11:22</a:t>
            </a:r>
          </a:p>
        </p:txBody>
      </p:sp>
      <p:pic>
        <p:nvPicPr>
          <p:cNvPr id="2" name="Picture 1">
            <a:extLst>
              <a:ext uri="{FF2B5EF4-FFF2-40B4-BE49-F238E27FC236}">
                <a16:creationId xmlns:a16="http://schemas.microsoft.com/office/drawing/2014/main" id="{EE73D1FD-10B6-0E14-86B7-5AF4F55E21A4}"/>
              </a:ext>
            </a:extLst>
          </p:cNvPr>
          <p:cNvPicPr>
            <a:picLocks noChangeAspect="1"/>
          </p:cNvPicPr>
          <p:nvPr/>
        </p:nvPicPr>
        <p:blipFill rotWithShape="1">
          <a:blip r:embed="rId3"/>
          <a:srcRect l="19191" r="22771" b="-1"/>
          <a:stretch/>
        </p:blipFill>
        <p:spPr>
          <a:xfrm>
            <a:off x="4671912" y="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37021BFB-82CF-C6F6-0BED-933D3D7DACD1}"/>
              </a:ext>
            </a:extLst>
          </p:cNvPr>
          <p:cNvSpPr txBox="1"/>
          <p:nvPr/>
        </p:nvSpPr>
        <p:spPr>
          <a:xfrm>
            <a:off x="121653" y="1443203"/>
            <a:ext cx="4572000" cy="3785652"/>
          </a:xfrm>
          <a:prstGeom prst="rect">
            <a:avLst/>
          </a:prstGeom>
          <a:noFill/>
        </p:spPr>
        <p:txBody>
          <a:bodyPr wrap="square">
            <a:spAutoFit/>
          </a:bodyPr>
          <a:lstStyle/>
          <a:p>
            <a:pPr defTabSz="685800">
              <a:buClrTx/>
            </a:pPr>
            <a:r>
              <a:rPr lang="en-US" sz="1350" kern="1200" dirty="0">
                <a:solidFill>
                  <a:prstClr val="black"/>
                </a:solidFill>
                <a:latin typeface="Aptos" panose="02110004020202020204"/>
                <a:ea typeface="+mn-ea"/>
                <a:cs typeface="+mn-cs"/>
              </a:rPr>
              <a:t> </a:t>
            </a:r>
            <a:r>
              <a:rPr lang="en-US" sz="3000" kern="1200" dirty="0">
                <a:solidFill>
                  <a:prstClr val="black"/>
                </a:solidFill>
                <a:latin typeface="Aptos" panose="02110004020202020204"/>
                <a:ea typeface="+mn-ea"/>
                <a:cs typeface="+mn-cs"/>
              </a:rPr>
              <a:t>What! Do you not have houses to eat and drink in? Or do you despise the church of God and shame those who have nothing? What shall I say to you? Shall I praise you in this? I do not praise you.</a:t>
            </a:r>
            <a:endParaRPr lang="en-GB" sz="3000" kern="1200" dirty="0">
              <a:solidFill>
                <a:prstClr val="black"/>
              </a:solidFill>
              <a:latin typeface="Aptos" panose="02110004020202020204"/>
              <a:ea typeface="+mn-ea"/>
              <a:cs typeface="+mn-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1"/>
        <p:cNvGrpSpPr/>
        <p:nvPr/>
      </p:nvGrpSpPr>
      <p:grpSpPr>
        <a:xfrm>
          <a:off x="0" y="0"/>
          <a:ext cx="0" cy="0"/>
          <a:chOff x="0" y="0"/>
          <a:chExt cx="0" cy="0"/>
        </a:xfrm>
      </p:grpSpPr>
      <p:sp useBgFill="1">
        <p:nvSpPr>
          <p:cNvPr id="287" name="Rectangle 28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27312D5B-071D-52E3-4EFD-DA65968B2CDD}"/>
              </a:ext>
            </a:extLst>
          </p:cNvPr>
          <p:cNvPicPr>
            <a:picLocks noChangeAspect="1"/>
          </p:cNvPicPr>
          <p:nvPr/>
        </p:nvPicPr>
        <p:blipFill rotWithShape="1">
          <a:blip r:embed="rId3">
            <a:extLst>
              <a:ext uri="{28A0092B-C50C-407E-A947-70E740481C1C}">
                <a14:useLocalDpi xmlns:a14="http://schemas.microsoft.com/office/drawing/2010/main" val="0"/>
              </a:ext>
            </a:extLst>
          </a:blip>
          <a:srcRect l="37404" t="-3458" r="13612" b="3458"/>
          <a:stretch/>
        </p:blipFill>
        <p:spPr>
          <a:xfrm>
            <a:off x="4515755" y="-179594"/>
            <a:ext cx="4628246" cy="532309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186F09E1-C5D4-EC39-2C01-159254C62631}"/>
              </a:ext>
            </a:extLst>
          </p:cNvPr>
          <p:cNvSpPr txBox="1"/>
          <p:nvPr/>
        </p:nvSpPr>
        <p:spPr>
          <a:xfrm>
            <a:off x="185888" y="205601"/>
            <a:ext cx="4573203" cy="2377574"/>
          </a:xfrm>
          <a:prstGeom prst="rect">
            <a:avLst/>
          </a:prstGeom>
          <a:noFill/>
        </p:spPr>
        <p:txBody>
          <a:bodyPr wrap="square">
            <a:spAutoFit/>
          </a:bodyPr>
          <a:lstStyle/>
          <a:p>
            <a:pPr defTabSz="685800">
              <a:buClrTx/>
            </a:pPr>
            <a:r>
              <a:rPr lang="en-US" sz="4950" kern="1200" dirty="0">
                <a:solidFill>
                  <a:srgbClr val="C00000"/>
                </a:solidFill>
                <a:latin typeface="Aptos" panose="02110004020202020204"/>
                <a:ea typeface="+mn-ea"/>
                <a:cs typeface="+mn-cs"/>
              </a:rPr>
              <a:t>The ways we look down on other Christians</a:t>
            </a:r>
            <a:endParaRPr lang="en-GB" sz="4950" kern="1200" dirty="0">
              <a:solidFill>
                <a:srgbClr val="C00000"/>
              </a:solidFill>
              <a:latin typeface="Aptos" panose="02110004020202020204"/>
              <a:ea typeface="+mn-ea"/>
              <a:cs typeface="+mn-cs"/>
            </a:endParaRPr>
          </a:p>
        </p:txBody>
      </p:sp>
      <p:sp>
        <p:nvSpPr>
          <p:cNvPr id="5" name="Google Shape;282;p51">
            <a:extLst>
              <a:ext uri="{FF2B5EF4-FFF2-40B4-BE49-F238E27FC236}">
                <a16:creationId xmlns:a16="http://schemas.microsoft.com/office/drawing/2014/main" id="{56ECB0E9-486D-DD8E-DF0D-76C0DAE0BB40}"/>
              </a:ext>
            </a:extLst>
          </p:cNvPr>
          <p:cNvSpPr txBox="1">
            <a:spLocks/>
          </p:cNvSpPr>
          <p:nvPr/>
        </p:nvSpPr>
        <p:spPr>
          <a:xfrm>
            <a:off x="-119740" y="2571750"/>
            <a:ext cx="3465438" cy="1744195"/>
          </a:xfrm>
          <a:prstGeom prst="rect">
            <a:avLst/>
          </a:prstGeom>
        </p:spPr>
        <p:txBody>
          <a:bodyPr spcFirstLastPara="1" vert="horz" lIns="68580" tIns="34290" rIns="68580" bIns="3429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buClrTx/>
            </a:pPr>
            <a:r>
              <a:rPr lang="en-US" sz="17925" b="1" dirty="0">
                <a:solidFill>
                  <a:prstClr val="black"/>
                </a:solidFill>
                <a:latin typeface="Aptos Display" panose="02110004020202020204"/>
              </a:rPr>
              <a:t>4</a:t>
            </a:r>
          </a:p>
        </p:txBody>
      </p:sp>
      <p:sp>
        <p:nvSpPr>
          <p:cNvPr id="282" name="Google Shape;282;p51"/>
          <p:cNvSpPr txBox="1">
            <a:spLocks noGrp="1"/>
          </p:cNvSpPr>
          <p:nvPr>
            <p:ph type="title"/>
          </p:nvPr>
        </p:nvSpPr>
        <p:spPr>
          <a:xfrm>
            <a:off x="866296" y="2101773"/>
            <a:ext cx="5198285" cy="1744195"/>
          </a:xfrm>
          <a:prstGeom prst="rect">
            <a:avLst/>
          </a:prstGeom>
        </p:spPr>
        <p:txBody>
          <a:bodyPr spcFirstLastPara="1" vert="horz" lIns="68580" tIns="34290" rIns="68580" bIns="34290" rtlCol="0" anchor="t" anchorCtr="0">
            <a:noAutofit/>
          </a:bodyPr>
          <a:lstStyle/>
          <a:p>
            <a:endParaRPr lang="en-US" sz="4050" dirty="0"/>
          </a:p>
          <a:p>
            <a:pPr marL="457189"/>
            <a:r>
              <a:rPr lang="en" sz="4500" b="1" dirty="0"/>
              <a:t>Despising someone’s physical appearance.</a:t>
            </a:r>
            <a:endParaRPr lang="en-US" sz="4500" b="1" dirty="0"/>
          </a:p>
        </p:txBody>
      </p:sp>
    </p:spTree>
    <p:extLst>
      <p:ext uri="{BB962C8B-B14F-4D97-AF65-F5344CB8AC3E}">
        <p14:creationId xmlns:p14="http://schemas.microsoft.com/office/powerpoint/2010/main" val="8964693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1"/>
        <p:cNvGrpSpPr/>
        <p:nvPr/>
      </p:nvGrpSpPr>
      <p:grpSpPr>
        <a:xfrm>
          <a:off x="0" y="0"/>
          <a:ext cx="0" cy="0"/>
          <a:chOff x="0" y="0"/>
          <a:chExt cx="0" cy="0"/>
        </a:xfrm>
      </p:grpSpPr>
      <p:sp useBgFill="1">
        <p:nvSpPr>
          <p:cNvPr id="347" name="Rectangle 34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B1B742D8-0B53-55BD-B9AE-FF40DAA839CC}"/>
              </a:ext>
            </a:extLst>
          </p:cNvPr>
          <p:cNvPicPr>
            <a:picLocks noChangeAspect="1"/>
          </p:cNvPicPr>
          <p:nvPr/>
        </p:nvPicPr>
        <p:blipFill rotWithShape="1">
          <a:blip r:embed="rId3"/>
          <a:srcRect l="1" r="10952" b="32307"/>
          <a:stretch/>
        </p:blipFill>
        <p:spPr>
          <a:xfrm>
            <a:off x="4722793" y="231611"/>
            <a:ext cx="4144481" cy="4680278"/>
          </a:xfrm>
          <a:prstGeom prst="rect">
            <a:avLst/>
          </a:prstGeom>
        </p:spPr>
      </p:pic>
      <p:sp>
        <p:nvSpPr>
          <p:cNvPr id="349" name="Rectangle 34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342" name="Google Shape;342;p63"/>
          <p:cNvSpPr txBox="1">
            <a:spLocks noGrp="1"/>
          </p:cNvSpPr>
          <p:nvPr>
            <p:ph type="title"/>
          </p:nvPr>
        </p:nvSpPr>
        <p:spPr>
          <a:xfrm>
            <a:off x="0" y="0"/>
            <a:ext cx="5690937" cy="2769021"/>
          </a:xfrm>
          <a:prstGeom prst="rect">
            <a:avLst/>
          </a:prstGeom>
          <a:noFill/>
        </p:spPr>
        <p:txBody>
          <a:bodyPr spcFirstLastPara="1" vert="horz" lIns="68580" tIns="34290" rIns="68580" bIns="34290" rtlCol="0" anchor="t" anchorCtr="0">
            <a:normAutofit/>
          </a:bodyPr>
          <a:lstStyle/>
          <a:p>
            <a:r>
              <a:rPr lang="en-US" sz="6000" b="1" dirty="0">
                <a:latin typeface="+mn-lt"/>
                <a:ea typeface="+mn-ea"/>
                <a:cs typeface="+mn-cs"/>
              </a:rPr>
              <a:t>2 Corinthians 10:10</a:t>
            </a:r>
            <a:endParaRPr lang="en-US" sz="2700" dirty="0"/>
          </a:p>
        </p:txBody>
      </p:sp>
      <p:sp>
        <p:nvSpPr>
          <p:cNvPr id="4" name="TextBox 3">
            <a:extLst>
              <a:ext uri="{FF2B5EF4-FFF2-40B4-BE49-F238E27FC236}">
                <a16:creationId xmlns:a16="http://schemas.microsoft.com/office/drawing/2014/main" id="{5986AF6A-1F67-FF43-4748-BB6A891634AE}"/>
              </a:ext>
            </a:extLst>
          </p:cNvPr>
          <p:cNvSpPr txBox="1"/>
          <p:nvPr/>
        </p:nvSpPr>
        <p:spPr>
          <a:xfrm>
            <a:off x="491991" y="1795651"/>
            <a:ext cx="4746458" cy="3139321"/>
          </a:xfrm>
          <a:prstGeom prst="rect">
            <a:avLst/>
          </a:prstGeom>
          <a:noFill/>
        </p:spPr>
        <p:txBody>
          <a:bodyPr wrap="square">
            <a:spAutoFit/>
          </a:bodyPr>
          <a:lstStyle/>
          <a:p>
            <a:pPr defTabSz="685800">
              <a:buClrTx/>
            </a:pPr>
            <a:r>
              <a:rPr lang="en-US" sz="3300" kern="1200" dirty="0">
                <a:solidFill>
                  <a:prstClr val="black"/>
                </a:solidFill>
                <a:latin typeface="Aptos" panose="02110004020202020204"/>
                <a:ea typeface="+mn-ea"/>
                <a:cs typeface="+mn-cs"/>
              </a:rPr>
              <a:t>“For his letters,” they say, “are weighty and powerful, but his bodily presence is weak, and his speech contemptible.”</a:t>
            </a:r>
            <a:endParaRPr lang="en-GB" sz="3300" kern="1200" dirty="0">
              <a:solidFill>
                <a:prstClr val="black"/>
              </a:solidFill>
              <a:latin typeface="Aptos" panose="02110004020202020204"/>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1"/>
        <p:cNvGrpSpPr/>
        <p:nvPr/>
      </p:nvGrpSpPr>
      <p:grpSpPr>
        <a:xfrm>
          <a:off x="0" y="0"/>
          <a:ext cx="0" cy="0"/>
          <a:chOff x="0" y="0"/>
          <a:chExt cx="0" cy="0"/>
        </a:xfrm>
      </p:grpSpPr>
      <p:sp useBgFill="1">
        <p:nvSpPr>
          <p:cNvPr id="287" name="Rectangle 28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27312D5B-071D-52E3-4EFD-DA65968B2CDD}"/>
              </a:ext>
            </a:extLst>
          </p:cNvPr>
          <p:cNvPicPr>
            <a:picLocks noChangeAspect="1"/>
          </p:cNvPicPr>
          <p:nvPr/>
        </p:nvPicPr>
        <p:blipFill rotWithShape="1">
          <a:blip r:embed="rId3">
            <a:extLst>
              <a:ext uri="{28A0092B-C50C-407E-A947-70E740481C1C}">
                <a14:useLocalDpi xmlns:a14="http://schemas.microsoft.com/office/drawing/2010/main" val="0"/>
              </a:ext>
            </a:extLst>
          </a:blip>
          <a:srcRect l="6527" r="6527"/>
          <a:stretch/>
        </p:blipFill>
        <p:spPr>
          <a:xfrm>
            <a:off x="4515755" y="-179594"/>
            <a:ext cx="4628246" cy="532309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186F09E1-C5D4-EC39-2C01-159254C62631}"/>
              </a:ext>
            </a:extLst>
          </p:cNvPr>
          <p:cNvSpPr txBox="1"/>
          <p:nvPr/>
        </p:nvSpPr>
        <p:spPr>
          <a:xfrm>
            <a:off x="185888" y="205601"/>
            <a:ext cx="4573203" cy="2377574"/>
          </a:xfrm>
          <a:prstGeom prst="rect">
            <a:avLst/>
          </a:prstGeom>
          <a:noFill/>
        </p:spPr>
        <p:txBody>
          <a:bodyPr wrap="square">
            <a:spAutoFit/>
          </a:bodyPr>
          <a:lstStyle/>
          <a:p>
            <a:pPr defTabSz="685800">
              <a:buClrTx/>
            </a:pPr>
            <a:r>
              <a:rPr lang="en-US" sz="4950" kern="1200" dirty="0">
                <a:solidFill>
                  <a:srgbClr val="C00000"/>
                </a:solidFill>
                <a:latin typeface="Aptos" panose="02110004020202020204"/>
                <a:ea typeface="+mn-ea"/>
                <a:cs typeface="+mn-cs"/>
              </a:rPr>
              <a:t>The ways we look down on other Christians</a:t>
            </a:r>
            <a:endParaRPr lang="en-GB" sz="4950" kern="1200" dirty="0">
              <a:solidFill>
                <a:srgbClr val="C00000"/>
              </a:solidFill>
              <a:latin typeface="Aptos" panose="02110004020202020204"/>
              <a:ea typeface="+mn-ea"/>
              <a:cs typeface="+mn-cs"/>
            </a:endParaRPr>
          </a:p>
        </p:txBody>
      </p:sp>
      <p:sp>
        <p:nvSpPr>
          <p:cNvPr id="5" name="Google Shape;282;p51">
            <a:extLst>
              <a:ext uri="{FF2B5EF4-FFF2-40B4-BE49-F238E27FC236}">
                <a16:creationId xmlns:a16="http://schemas.microsoft.com/office/drawing/2014/main" id="{56ECB0E9-486D-DD8E-DF0D-76C0DAE0BB40}"/>
              </a:ext>
            </a:extLst>
          </p:cNvPr>
          <p:cNvSpPr txBox="1">
            <a:spLocks/>
          </p:cNvSpPr>
          <p:nvPr/>
        </p:nvSpPr>
        <p:spPr>
          <a:xfrm>
            <a:off x="-119740" y="2571750"/>
            <a:ext cx="3465438" cy="1744195"/>
          </a:xfrm>
          <a:prstGeom prst="rect">
            <a:avLst/>
          </a:prstGeom>
        </p:spPr>
        <p:txBody>
          <a:bodyPr spcFirstLastPara="1" vert="horz" lIns="68580" tIns="34290" rIns="68580" bIns="3429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685800">
              <a:buClrTx/>
            </a:pPr>
            <a:r>
              <a:rPr lang="en-US" sz="17925" b="1" dirty="0">
                <a:solidFill>
                  <a:prstClr val="black"/>
                </a:solidFill>
                <a:latin typeface="Aptos Display" panose="02110004020202020204"/>
              </a:rPr>
              <a:t>5</a:t>
            </a:r>
          </a:p>
        </p:txBody>
      </p:sp>
      <p:sp>
        <p:nvSpPr>
          <p:cNvPr id="282" name="Google Shape;282;p51"/>
          <p:cNvSpPr txBox="1">
            <a:spLocks noGrp="1"/>
          </p:cNvSpPr>
          <p:nvPr>
            <p:ph type="title"/>
          </p:nvPr>
        </p:nvSpPr>
        <p:spPr>
          <a:xfrm>
            <a:off x="685823" y="2101773"/>
            <a:ext cx="4259157" cy="1744195"/>
          </a:xfrm>
          <a:prstGeom prst="rect">
            <a:avLst/>
          </a:prstGeom>
        </p:spPr>
        <p:txBody>
          <a:bodyPr spcFirstLastPara="1" vert="horz" lIns="68580" tIns="34290" rIns="68580" bIns="34290" rtlCol="0" anchor="t" anchorCtr="0">
            <a:noAutofit/>
          </a:bodyPr>
          <a:lstStyle/>
          <a:p>
            <a:endParaRPr lang="en-US" sz="4050" dirty="0"/>
          </a:p>
          <a:p>
            <a:pPr marL="457189"/>
            <a:r>
              <a:rPr lang="en" sz="4500" b="1" dirty="0"/>
              <a:t>Looking with indifference on a Christian who has fallen.</a:t>
            </a:r>
            <a:endParaRPr lang="en-US" sz="4500" b="1" dirty="0"/>
          </a:p>
        </p:txBody>
      </p:sp>
    </p:spTree>
    <p:extLst>
      <p:ext uri="{BB962C8B-B14F-4D97-AF65-F5344CB8AC3E}">
        <p14:creationId xmlns:p14="http://schemas.microsoft.com/office/powerpoint/2010/main" val="6346935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51"/>
        <p:cNvGrpSpPr/>
        <p:nvPr/>
      </p:nvGrpSpPr>
      <p:grpSpPr>
        <a:xfrm>
          <a:off x="0" y="0"/>
          <a:ext cx="0" cy="0"/>
          <a:chOff x="0" y="0"/>
          <a:chExt cx="0" cy="0"/>
        </a:xfrm>
      </p:grpSpPr>
      <p:sp useBgFill="1">
        <p:nvSpPr>
          <p:cNvPr id="357" name="Rectangle 35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person kneeling down and another person kneeling down&#10;&#10;Description automatically generated">
            <a:extLst>
              <a:ext uri="{FF2B5EF4-FFF2-40B4-BE49-F238E27FC236}">
                <a16:creationId xmlns:a16="http://schemas.microsoft.com/office/drawing/2014/main" id="{B5B5FC74-1CB8-9BD2-7BE5-F801EAFC344D}"/>
              </a:ext>
            </a:extLst>
          </p:cNvPr>
          <p:cNvPicPr>
            <a:picLocks noChangeAspect="1"/>
          </p:cNvPicPr>
          <p:nvPr/>
        </p:nvPicPr>
        <p:blipFill rotWithShape="1">
          <a:blip r:embed="rId3"/>
          <a:srcRect t="29077"/>
          <a:stretch/>
        </p:blipFill>
        <p:spPr>
          <a:xfrm>
            <a:off x="1891768" y="7"/>
            <a:ext cx="7252232" cy="5143493"/>
          </a:xfrm>
          <a:prstGeom prst="rect">
            <a:avLst/>
          </a:prstGeom>
        </p:spPr>
      </p:pic>
      <p:sp>
        <p:nvSpPr>
          <p:cNvPr id="359" name="Rectangle 35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352" name="Google Shape;352;p65"/>
          <p:cNvSpPr txBox="1">
            <a:spLocks noGrp="1"/>
          </p:cNvSpPr>
          <p:nvPr>
            <p:ph type="title"/>
          </p:nvPr>
        </p:nvSpPr>
        <p:spPr>
          <a:xfrm>
            <a:off x="0" y="2013975"/>
            <a:ext cx="4145013" cy="2769021"/>
          </a:xfrm>
          <a:prstGeom prst="rect">
            <a:avLst/>
          </a:prstGeom>
          <a:noFill/>
        </p:spPr>
        <p:txBody>
          <a:bodyPr spcFirstLastPara="1" vert="horz" lIns="68580" tIns="34290" rIns="68580" bIns="34290" rtlCol="0" anchor="b" anchorCtr="0">
            <a:noAutofit/>
          </a:bodyPr>
          <a:lstStyle/>
          <a:p>
            <a:r>
              <a:rPr lang="en-US" sz="2400" dirty="0">
                <a:latin typeface="+mn-lt"/>
                <a:ea typeface="+mn-ea"/>
                <a:cs typeface="+mn-cs"/>
              </a:rPr>
              <a:t>Brethren, if a man is overtaken in any trespass, you who are spiritual restore such a one in a spirit of gentleness, considering yourself lest you also be tempted. Bear one another’s burdens, and so fulfil the law of Christ. 3 For if anyone thinks himself to be something, when he is nothing, he deceives himself.</a:t>
            </a:r>
          </a:p>
        </p:txBody>
      </p:sp>
      <p:sp>
        <p:nvSpPr>
          <p:cNvPr id="4" name="TextBox 3">
            <a:extLst>
              <a:ext uri="{FF2B5EF4-FFF2-40B4-BE49-F238E27FC236}">
                <a16:creationId xmlns:a16="http://schemas.microsoft.com/office/drawing/2014/main" id="{F220C9F5-F647-062D-56C4-8F958A1691D1}"/>
              </a:ext>
            </a:extLst>
          </p:cNvPr>
          <p:cNvSpPr txBox="1"/>
          <p:nvPr/>
        </p:nvSpPr>
        <p:spPr>
          <a:xfrm>
            <a:off x="1" y="-61004"/>
            <a:ext cx="5534526" cy="1015663"/>
          </a:xfrm>
          <a:prstGeom prst="rect">
            <a:avLst/>
          </a:prstGeom>
          <a:solidFill>
            <a:schemeClr val="bg1"/>
          </a:solidFill>
        </p:spPr>
        <p:txBody>
          <a:bodyPr wrap="square">
            <a:spAutoFit/>
          </a:bodyPr>
          <a:lstStyle/>
          <a:p>
            <a:pPr defTabSz="685800">
              <a:buClrTx/>
            </a:pPr>
            <a:r>
              <a:rPr lang="en-US" sz="6000" b="1" kern="1200" dirty="0">
                <a:solidFill>
                  <a:prstClr val="black"/>
                </a:solidFill>
                <a:latin typeface="Aptos" panose="02110004020202020204"/>
                <a:ea typeface="+mn-ea"/>
                <a:cs typeface="+mn-cs"/>
              </a:rPr>
              <a:t>Galatians 6:1-3</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56"/>
        <p:cNvGrpSpPr/>
        <p:nvPr/>
      </p:nvGrpSpPr>
      <p:grpSpPr>
        <a:xfrm>
          <a:off x="0" y="0"/>
          <a:ext cx="0" cy="0"/>
          <a:chOff x="0" y="0"/>
          <a:chExt cx="0" cy="0"/>
        </a:xfrm>
      </p:grpSpPr>
      <p:pic>
        <p:nvPicPr>
          <p:cNvPr id="2" name="Picture 1" descr="A white cross in a red heart&#10;&#10;Description automatically generated">
            <a:extLst>
              <a:ext uri="{FF2B5EF4-FFF2-40B4-BE49-F238E27FC236}">
                <a16:creationId xmlns:a16="http://schemas.microsoft.com/office/drawing/2014/main" id="{83755B0A-34EE-6146-4D4A-54BF7699ED8E}"/>
              </a:ext>
            </a:extLst>
          </p:cNvPr>
          <p:cNvPicPr>
            <a:picLocks noChangeAspect="1"/>
          </p:cNvPicPr>
          <p:nvPr/>
        </p:nvPicPr>
        <p:blipFill rotWithShape="1">
          <a:blip r:embed="rId3"/>
          <a:srcRect l="6077" r="1033" b="-1"/>
          <a:stretch/>
        </p:blipFill>
        <p:spPr>
          <a:xfrm>
            <a:off x="15" y="7"/>
            <a:ext cx="9143985" cy="5143493"/>
          </a:xfrm>
          <a:prstGeom prst="rect">
            <a:avLst/>
          </a:prstGeom>
        </p:spPr>
      </p:pic>
      <p:sp>
        <p:nvSpPr>
          <p:cNvPr id="362" name="Rectangle 36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357" name="Google Shape;357;p66"/>
          <p:cNvSpPr txBox="1">
            <a:spLocks noGrp="1"/>
          </p:cNvSpPr>
          <p:nvPr>
            <p:ph type="title"/>
          </p:nvPr>
        </p:nvSpPr>
        <p:spPr>
          <a:xfrm>
            <a:off x="367903" y="4168403"/>
            <a:ext cx="8408194" cy="558627"/>
          </a:xfrm>
          <a:prstGeom prst="rect">
            <a:avLst/>
          </a:prstGeom>
        </p:spPr>
        <p:txBody>
          <a:bodyPr spcFirstLastPara="1" vert="horz" lIns="91425" tIns="91425" rIns="91425" bIns="91425" rtlCol="0" anchor="ctr" anchorCtr="0">
            <a:normAutofit fontScale="90000"/>
          </a:bodyPr>
          <a:lstStyle/>
          <a:p>
            <a:pPr algn="ctr">
              <a:spcBef>
                <a:spcPts val="0"/>
              </a:spcBef>
            </a:pPr>
            <a:r>
              <a:rPr lang="en-GB" b="1" dirty="0"/>
              <a:t>What is the law of Christ? </a:t>
            </a:r>
          </a:p>
          <a:p>
            <a:pPr algn="ctr">
              <a:spcBef>
                <a:spcPts val="0"/>
              </a:spcBef>
            </a:pPr>
            <a:endParaRPr lang="en-GB" sz="1275" dirty="0">
              <a:solidFill>
                <a:schemeClr val="tx1">
                  <a:lumMod val="85000"/>
                  <a:lumOff val="15000"/>
                </a:schemeClr>
              </a:solidFill>
            </a:endParaRPr>
          </a:p>
        </p:txBody>
      </p:sp>
      <p:cxnSp>
        <p:nvCxnSpPr>
          <p:cNvPr id="364" name="Straight Connector 36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61"/>
        <p:cNvGrpSpPr/>
        <p:nvPr/>
      </p:nvGrpSpPr>
      <p:grpSpPr>
        <a:xfrm>
          <a:off x="0" y="0"/>
          <a:ext cx="0" cy="0"/>
          <a:chOff x="0" y="0"/>
          <a:chExt cx="0" cy="0"/>
        </a:xfrm>
      </p:grpSpPr>
      <p:sp useBgFill="1">
        <p:nvSpPr>
          <p:cNvPr id="367" name="Rectangle 36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362" name="Google Shape;362;p67"/>
          <p:cNvSpPr txBox="1">
            <a:spLocks noGrp="1"/>
          </p:cNvSpPr>
          <p:nvPr>
            <p:ph type="title"/>
          </p:nvPr>
        </p:nvSpPr>
        <p:spPr>
          <a:xfrm>
            <a:off x="145221" y="1516674"/>
            <a:ext cx="5329148" cy="3425353"/>
          </a:xfrm>
          <a:prstGeom prst="rect">
            <a:avLst/>
          </a:prstGeom>
        </p:spPr>
        <p:txBody>
          <a:bodyPr spcFirstLastPara="1" vert="horz" lIns="68580" tIns="34290" rIns="68580" bIns="34290" rtlCol="0" anchor="b" anchorCtr="0">
            <a:noAutofit/>
          </a:bodyPr>
          <a:lstStyle/>
          <a:p>
            <a:pPr marL="457189" indent="-419090">
              <a:buSzPts val="3000"/>
              <a:buFont typeface="+mj-lt"/>
              <a:buAutoNum type="arabicPeriod"/>
            </a:pPr>
            <a:r>
              <a:rPr lang="en-US" dirty="0"/>
              <a:t>Showing off our liberty, </a:t>
            </a:r>
          </a:p>
          <a:p>
            <a:pPr marL="457189" indent="-419090">
              <a:buSzPts val="3000"/>
              <a:buFont typeface="+mj-lt"/>
              <a:buAutoNum type="arabicPeriod"/>
            </a:pPr>
            <a:r>
              <a:rPr lang="en-US" dirty="0"/>
              <a:t>looking down on the lowly, </a:t>
            </a:r>
          </a:p>
          <a:p>
            <a:pPr marL="457189" indent="-419090">
              <a:buSzPts val="3000"/>
              <a:buFont typeface="+mj-lt"/>
              <a:buAutoNum type="arabicPeriod"/>
            </a:pPr>
            <a:r>
              <a:rPr lang="en-US" dirty="0"/>
              <a:t>withholding from those in need, </a:t>
            </a:r>
          </a:p>
          <a:p>
            <a:pPr marL="457189" indent="-419090">
              <a:buSzPts val="3000"/>
              <a:buFont typeface="+mj-lt"/>
              <a:buAutoNum type="arabicPeriod"/>
            </a:pPr>
            <a:r>
              <a:rPr lang="en-US" dirty="0"/>
              <a:t>ridiculing someone’s physical features, </a:t>
            </a:r>
          </a:p>
          <a:p>
            <a:pPr marL="457189" indent="-419090">
              <a:buSzPts val="3000"/>
              <a:buFont typeface="+mj-lt"/>
              <a:buAutoNum type="arabicPeriod"/>
            </a:pPr>
            <a:r>
              <a:rPr lang="en-US" dirty="0"/>
              <a:t>looking with indifference on a Christian who has fallen. </a:t>
            </a:r>
          </a:p>
          <a:p>
            <a:endParaRPr lang="en-US" sz="2700" dirty="0"/>
          </a:p>
        </p:txBody>
      </p:sp>
      <p:pic>
        <p:nvPicPr>
          <p:cNvPr id="2" name="Picture 1" descr="A person sitting in a church&#10;&#10;Description automatically generated">
            <a:extLst>
              <a:ext uri="{FF2B5EF4-FFF2-40B4-BE49-F238E27FC236}">
                <a16:creationId xmlns:a16="http://schemas.microsoft.com/office/drawing/2014/main" id="{3E52C34C-9AA9-CD55-33EC-683423FBD91B}"/>
              </a:ext>
            </a:extLst>
          </p:cNvPr>
          <p:cNvPicPr>
            <a:picLocks noChangeAspect="1"/>
          </p:cNvPicPr>
          <p:nvPr/>
        </p:nvPicPr>
        <p:blipFill rotWithShape="1">
          <a:blip r:embed="rId3"/>
          <a:srcRect l="14869" r="27093" b="-1"/>
          <a:stretch/>
        </p:blipFill>
        <p:spPr>
          <a:xfrm>
            <a:off x="4848726" y="7"/>
            <a:ext cx="4295274"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7A5A2786-A9E9-B136-B598-10F67C50863A}"/>
              </a:ext>
            </a:extLst>
          </p:cNvPr>
          <p:cNvSpPr txBox="1"/>
          <p:nvPr/>
        </p:nvSpPr>
        <p:spPr>
          <a:xfrm>
            <a:off x="145220" y="0"/>
            <a:ext cx="7302327" cy="784830"/>
          </a:xfrm>
          <a:prstGeom prst="rect">
            <a:avLst/>
          </a:prstGeom>
          <a:solidFill>
            <a:schemeClr val="bg1"/>
          </a:solidFill>
        </p:spPr>
        <p:txBody>
          <a:bodyPr wrap="square">
            <a:spAutoFit/>
          </a:bodyPr>
          <a:lstStyle/>
          <a:p>
            <a:pPr defTabSz="685800">
              <a:buClrTx/>
            </a:pPr>
            <a:r>
              <a:rPr lang="en-US" sz="4500" b="1" kern="1200" dirty="0">
                <a:solidFill>
                  <a:srgbClr val="C00000"/>
                </a:solidFill>
                <a:latin typeface="Aptos" panose="02110004020202020204"/>
                <a:ea typeface="+mn-ea"/>
                <a:cs typeface="+mn-cs"/>
              </a:rPr>
              <a:t>How do we despise others? </a:t>
            </a:r>
            <a:endParaRPr lang="en-GB" sz="4500" b="1" kern="1200" dirty="0">
              <a:solidFill>
                <a:srgbClr val="C00000"/>
              </a:solidFill>
              <a:latin typeface="Aptos" panose="02110004020202020204"/>
              <a:ea typeface="+mn-ea"/>
              <a:cs typeface="+mn-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2"/>
          <p:cNvSpPr txBox="1">
            <a:spLocks noGrp="1"/>
          </p:cNvSpPr>
          <p:nvPr>
            <p:ph type="title"/>
          </p:nvPr>
        </p:nvSpPr>
        <p:spPr>
          <a:xfrm>
            <a:off x="3943350" y="1727597"/>
            <a:ext cx="4386263" cy="994172"/>
          </a:xfrm>
          <a:prstGeom prst="rect">
            <a:avLst/>
          </a:prstGeom>
        </p:spPr>
        <p:txBody>
          <a:bodyPr spcFirstLastPara="1" vert="horz" wrap="square" lIns="91425" tIns="91425" rIns="91425" bIns="91425" rtlCol="0" anchor="t" anchorCtr="0">
            <a:noAutofit/>
          </a:bodyPr>
          <a:lstStyle/>
          <a:p>
            <a:pPr>
              <a:spcBef>
                <a:spcPts val="0"/>
              </a:spcBef>
            </a:pPr>
            <a:r>
              <a:rPr lang="en" dirty="0"/>
              <a:t>“Take heed that you do not despise one of these little ones, for I say to you that in heaven their angels always see the face of My Father who is in heaven. </a:t>
            </a:r>
            <a:endParaRPr dirty="0"/>
          </a:p>
        </p:txBody>
      </p:sp>
      <p:sp>
        <p:nvSpPr>
          <p:cNvPr id="2" name="TextBox 1">
            <a:extLst>
              <a:ext uri="{FF2B5EF4-FFF2-40B4-BE49-F238E27FC236}">
                <a16:creationId xmlns:a16="http://schemas.microsoft.com/office/drawing/2014/main" id="{1B661397-1E39-2DDD-0DA4-3727B6784BFA}"/>
              </a:ext>
            </a:extLst>
          </p:cNvPr>
          <p:cNvSpPr txBox="1"/>
          <p:nvPr/>
        </p:nvSpPr>
        <p:spPr>
          <a:xfrm>
            <a:off x="3423541" y="899555"/>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 :</a:t>
            </a:r>
            <a:r>
              <a:rPr lang="en-US" sz="6000" b="1" kern="1200" dirty="0">
                <a:solidFill>
                  <a:prstClr val="black"/>
                </a:solidFill>
                <a:latin typeface="Aptos" panose="02110004020202020204"/>
                <a:ea typeface="+mn-ea"/>
                <a:cs typeface="+mn-cs"/>
              </a:rPr>
              <a:t>10</a:t>
            </a:r>
            <a:endParaRPr lang="en-GB" sz="6000" b="1" kern="1200" dirty="0">
              <a:solidFill>
                <a:prstClr val="black"/>
              </a:solidFill>
              <a:latin typeface="Aptos" panose="02110004020202020204"/>
              <a:ea typeface="+mn-ea"/>
              <a:cs typeface="+mn-cs"/>
            </a:endParaRPr>
          </a:p>
        </p:txBody>
      </p:sp>
      <p:sp>
        <p:nvSpPr>
          <p:cNvPr id="4" name="TextBox 3">
            <a:extLst>
              <a:ext uri="{FF2B5EF4-FFF2-40B4-BE49-F238E27FC236}">
                <a16:creationId xmlns:a16="http://schemas.microsoft.com/office/drawing/2014/main" id="{3E7C6ACE-2478-3597-49EE-5CB02D1CB6A2}"/>
              </a:ext>
            </a:extLst>
          </p:cNvPr>
          <p:cNvSpPr txBox="1"/>
          <p:nvPr/>
        </p:nvSpPr>
        <p:spPr>
          <a:xfrm>
            <a:off x="4271210" y="-92869"/>
            <a:ext cx="5265696" cy="1101840"/>
          </a:xfrm>
          <a:prstGeom prst="rect">
            <a:avLst/>
          </a:prstGeom>
          <a:noFill/>
        </p:spPr>
        <p:txBody>
          <a:bodyPr wrap="square">
            <a:spAutoFit/>
          </a:bodyPr>
          <a:lstStyle/>
          <a:p>
            <a:pPr defTabSz="685800">
              <a:lnSpc>
                <a:spcPct val="115000"/>
              </a:lnSpc>
              <a:spcAft>
                <a:spcPts val="750"/>
              </a:spcAft>
              <a:buClrTx/>
            </a:pPr>
            <a:r>
              <a:rPr lang="en-US"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The </a:t>
            </a:r>
            <a:r>
              <a:rPr lang="en-GB"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Reason</a:t>
            </a:r>
          </a:p>
        </p:txBody>
      </p:sp>
      <p:cxnSp>
        <p:nvCxnSpPr>
          <p:cNvPr id="6" name="Straight Connector 5">
            <a:extLst>
              <a:ext uri="{FF2B5EF4-FFF2-40B4-BE49-F238E27FC236}">
                <a16:creationId xmlns:a16="http://schemas.microsoft.com/office/drawing/2014/main" id="{1263EFFD-CA05-761D-8B78-1795EC9157BE}"/>
              </a:ext>
            </a:extLst>
          </p:cNvPr>
          <p:cNvCxnSpPr>
            <a:cxnSpLocks/>
          </p:cNvCxnSpPr>
          <p:nvPr/>
        </p:nvCxnSpPr>
        <p:spPr>
          <a:xfrm>
            <a:off x="4572000" y="898997"/>
            <a:ext cx="3510000" cy="0"/>
          </a:xfrm>
          <a:prstGeom prst="line">
            <a:avLst/>
          </a:prstGeom>
          <a:ln w="76200">
            <a:solidFill>
              <a:srgbClr val="C00000"/>
            </a:solidFill>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0B1B5FED-B9A7-4217-88ED-C938790BAF11}"/>
              </a:ext>
            </a:extLst>
          </p:cNvPr>
          <p:cNvPicPr>
            <a:picLocks noChangeAspect="1"/>
          </p:cNvPicPr>
          <p:nvPr/>
        </p:nvPicPr>
        <p:blipFill rotWithShape="1">
          <a:blip r:embed="rId3"/>
          <a:srcRect b="19167"/>
          <a:stretch/>
        </p:blipFill>
        <p:spPr>
          <a:xfrm>
            <a:off x="-838290" y="985888"/>
            <a:ext cx="5598875" cy="4157612"/>
          </a:xfrm>
          <a:prstGeom prst="rect">
            <a:avLst/>
          </a:prstGeom>
        </p:spPr>
      </p:pic>
    </p:spTree>
    <p:extLst>
      <p:ext uri="{BB962C8B-B14F-4D97-AF65-F5344CB8AC3E}">
        <p14:creationId xmlns:p14="http://schemas.microsoft.com/office/powerpoint/2010/main" val="2580897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6"/>
        <p:cNvGrpSpPr/>
        <p:nvPr/>
      </p:nvGrpSpPr>
      <p:grpSpPr>
        <a:xfrm>
          <a:off x="0" y="0"/>
          <a:ext cx="0" cy="0"/>
          <a:chOff x="0" y="0"/>
          <a:chExt cx="0" cy="0"/>
        </a:xfrm>
      </p:grpSpPr>
      <p:sp useBgFill="1">
        <p:nvSpPr>
          <p:cNvPr id="382" name="Rectangle 38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38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Two cartoon angels playing music&#10;&#10;Description automatically generated">
            <a:extLst>
              <a:ext uri="{FF2B5EF4-FFF2-40B4-BE49-F238E27FC236}">
                <a16:creationId xmlns:a16="http://schemas.microsoft.com/office/drawing/2014/main" id="{75B2FF46-06A3-99F3-E482-3C9140A9E262}"/>
              </a:ext>
            </a:extLst>
          </p:cNvPr>
          <p:cNvPicPr>
            <a:picLocks noChangeAspect="1"/>
          </p:cNvPicPr>
          <p:nvPr/>
        </p:nvPicPr>
        <p:blipFill rotWithShape="1">
          <a:blip r:embed="rId3"/>
          <a:srcRect r="24773"/>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77" name="Google Shape;377;p70"/>
          <p:cNvSpPr txBox="1">
            <a:spLocks noGrp="1"/>
          </p:cNvSpPr>
          <p:nvPr>
            <p:ph type="title"/>
          </p:nvPr>
        </p:nvSpPr>
        <p:spPr>
          <a:xfrm>
            <a:off x="118030" y="1419493"/>
            <a:ext cx="3817680" cy="3202133"/>
          </a:xfrm>
          <a:prstGeom prst="rect">
            <a:avLst/>
          </a:prstGeom>
          <a:solidFill>
            <a:schemeClr val="bg1"/>
          </a:solidFill>
        </p:spPr>
        <p:txBody>
          <a:bodyPr spcFirstLastPara="1" vert="horz" lIns="68580" tIns="34290" rIns="68580" bIns="34290" rtlCol="0" anchor="t" anchorCtr="0">
            <a:noAutofit/>
          </a:bodyPr>
          <a:lstStyle/>
          <a:p>
            <a:pPr>
              <a:spcAft>
                <a:spcPts val="750"/>
              </a:spcAft>
            </a:pPr>
            <a:r>
              <a:rPr lang="en-US" sz="3600" b="1" dirty="0"/>
              <a:t>Why should we not look down on another Christian? </a:t>
            </a:r>
            <a:br>
              <a:rPr lang="en-US" sz="3600" dirty="0"/>
            </a:br>
            <a:r>
              <a:rPr lang="en-US" sz="3600" dirty="0"/>
              <a:t>Because of their relation to angels their relation to angels</a:t>
            </a:r>
          </a:p>
        </p:txBody>
      </p:sp>
      <p:sp>
        <p:nvSpPr>
          <p:cNvPr id="4" name="TextBox 3">
            <a:extLst>
              <a:ext uri="{FF2B5EF4-FFF2-40B4-BE49-F238E27FC236}">
                <a16:creationId xmlns:a16="http://schemas.microsoft.com/office/drawing/2014/main" id="{7C1306DB-26B5-F8AC-03D8-D17EE1D7945C}"/>
              </a:ext>
            </a:extLst>
          </p:cNvPr>
          <p:cNvSpPr txBox="1"/>
          <p:nvPr/>
        </p:nvSpPr>
        <p:spPr>
          <a:xfrm>
            <a:off x="209170" y="155988"/>
            <a:ext cx="7453081" cy="1015663"/>
          </a:xfrm>
          <a:prstGeom prst="rect">
            <a:avLst/>
          </a:prstGeom>
          <a:noFill/>
        </p:spPr>
        <p:txBody>
          <a:bodyPr wrap="square">
            <a:spAutoFit/>
          </a:bodyPr>
          <a:lstStyle/>
          <a:p>
            <a:pPr defTabSz="685800">
              <a:buClrTx/>
            </a:pPr>
            <a:r>
              <a:rPr lang="en-US"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Reason 1 : </a:t>
            </a:r>
            <a:r>
              <a:rPr lang="en-US" sz="6000" b="1" kern="1200" dirty="0">
                <a:solidFill>
                  <a:prstClr val="black"/>
                </a:solidFill>
                <a:effectLst>
                  <a:glow rad="101600">
                    <a:prstClr val="white">
                      <a:alpha val="60000"/>
                    </a:prstClr>
                  </a:glow>
                  <a:outerShdw blurRad="38100" dist="38100" dir="2700000" algn="tl">
                    <a:srgbClr val="000000">
                      <a:alpha val="43137"/>
                    </a:srgbClr>
                  </a:outerShdw>
                </a:effectLst>
                <a:latin typeface="Aptos" panose="02110004020202020204"/>
                <a:ea typeface="+mn-ea"/>
                <a:cs typeface="+mn-cs"/>
              </a:rPr>
              <a:t>Angels</a:t>
            </a:r>
            <a:endParaRPr lang="en-GB" sz="6000" b="1" kern="1200" dirty="0">
              <a:solidFill>
                <a:prstClr val="black"/>
              </a:solidFill>
              <a:effectLst>
                <a:glow rad="101600">
                  <a:prstClr val="white">
                    <a:alpha val="60000"/>
                  </a:prstClr>
                </a:glow>
                <a:outerShdw blurRad="38100" dist="38100" dir="2700000" algn="tl">
                  <a:srgbClr val="000000">
                    <a:alpha val="43137"/>
                  </a:srgbClr>
                </a:outerShdw>
              </a:effectLst>
              <a:latin typeface="Aptos" panose="02110004020202020204"/>
              <a:ea typeface="+mn-ea"/>
              <a:cs typeface="+mn-cs"/>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1"/>
        <p:cNvGrpSpPr/>
        <p:nvPr/>
      </p:nvGrpSpPr>
      <p:grpSpPr>
        <a:xfrm>
          <a:off x="0" y="0"/>
          <a:ext cx="0" cy="0"/>
          <a:chOff x="0" y="0"/>
          <a:chExt cx="0" cy="0"/>
        </a:xfrm>
      </p:grpSpPr>
      <p:sp useBgFill="1">
        <p:nvSpPr>
          <p:cNvPr id="387" name="Rectangle 386">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CB2F4D92-D6FC-4091-5955-2B1734FEA423}"/>
              </a:ext>
            </a:extLst>
          </p:cNvPr>
          <p:cNvPicPr>
            <a:picLocks noChangeAspect="1"/>
          </p:cNvPicPr>
          <p:nvPr/>
        </p:nvPicPr>
        <p:blipFill rotWithShape="1">
          <a:blip r:embed="rId3"/>
          <a:srcRect t="7500" b="16959"/>
          <a:stretch/>
        </p:blipFill>
        <p:spPr>
          <a:xfrm>
            <a:off x="-1" y="8"/>
            <a:ext cx="9144001" cy="3151087"/>
          </a:xfrm>
          <a:prstGeom prst="rect">
            <a:avLst/>
          </a:prstGeom>
        </p:spPr>
      </p:pic>
      <p:grpSp>
        <p:nvGrpSpPr>
          <p:cNvPr id="389" name="Group 388">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06360"/>
            <a:ext cx="9141714" cy="1371600"/>
            <a:chOff x="-305" y="3144820"/>
            <a:chExt cx="9182100" cy="1551136"/>
          </a:xfrm>
        </p:grpSpPr>
        <p:sp useBgFill="1">
          <p:nvSpPr>
            <p:cNvPr id="390" name="Freeform: Shape 389">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defTabSz="685800">
                <a:buClrTx/>
              </a:pPr>
              <a:endParaRPr lang="en-US" sz="1350" kern="1200" dirty="0">
                <a:solidFill>
                  <a:prstClr val="black"/>
                </a:solidFill>
                <a:latin typeface="Aptos" panose="02110004020202020204"/>
                <a:ea typeface="+mn-ea"/>
                <a:cs typeface="+mn-cs"/>
              </a:endParaRPr>
            </a:p>
          </p:txBody>
        </p:sp>
        <p:sp>
          <p:nvSpPr>
            <p:cNvPr id="391" name="Freeform: Shape 390">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defTabSz="685800">
                <a:buClrTx/>
              </a:pPr>
              <a:endParaRPr lang="en-US" sz="1350" kern="1200">
                <a:solidFill>
                  <a:prstClr val="black"/>
                </a:solidFill>
                <a:latin typeface="Aptos" panose="02110004020202020204"/>
                <a:ea typeface="+mn-ea"/>
                <a:cs typeface="+mn-cs"/>
              </a:endParaRPr>
            </a:p>
          </p:txBody>
        </p:sp>
        <p:sp>
          <p:nvSpPr>
            <p:cNvPr id="392" name="Freeform: Shape 391">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defTabSz="685800">
                <a:buClrTx/>
              </a:pPr>
              <a:endParaRPr lang="en-US" sz="1350" kern="1200">
                <a:solidFill>
                  <a:prstClr val="black"/>
                </a:solidFill>
                <a:latin typeface="Aptos" panose="02110004020202020204"/>
                <a:ea typeface="+mn-ea"/>
                <a:cs typeface="+mn-cs"/>
              </a:endParaRPr>
            </a:p>
          </p:txBody>
        </p:sp>
        <p:sp>
          <p:nvSpPr>
            <p:cNvPr id="393" name="Freeform: Shape 392">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defTabSz="685800">
                <a:buClrTx/>
              </a:pPr>
              <a:endParaRPr lang="en-US" sz="1350" kern="1200">
                <a:solidFill>
                  <a:prstClr val="black"/>
                </a:solidFill>
                <a:latin typeface="Aptos" panose="02110004020202020204"/>
                <a:ea typeface="+mn-ea"/>
                <a:cs typeface="+mn-cs"/>
              </a:endParaRPr>
            </a:p>
          </p:txBody>
        </p:sp>
      </p:grpSp>
      <p:sp>
        <p:nvSpPr>
          <p:cNvPr id="4" name="TextBox 3">
            <a:extLst>
              <a:ext uri="{FF2B5EF4-FFF2-40B4-BE49-F238E27FC236}">
                <a16:creationId xmlns:a16="http://schemas.microsoft.com/office/drawing/2014/main" id="{A6B04C77-44AF-D2EB-55DD-6B4AEEB15660}"/>
              </a:ext>
            </a:extLst>
          </p:cNvPr>
          <p:cNvSpPr txBox="1"/>
          <p:nvPr/>
        </p:nvSpPr>
        <p:spPr>
          <a:xfrm>
            <a:off x="0" y="202413"/>
            <a:ext cx="6569242" cy="1015663"/>
          </a:xfrm>
          <a:prstGeom prst="rect">
            <a:avLst/>
          </a:prstGeom>
          <a:solidFill>
            <a:schemeClr val="bg1"/>
          </a:solidFill>
        </p:spPr>
        <p:txBody>
          <a:bodyPr wrap="square" anchor="ctr">
            <a:spAutoFit/>
          </a:bodyPr>
          <a:lstStyle/>
          <a:p>
            <a:pPr algn="ctr" defTabSz="685800">
              <a:buClrTx/>
            </a:pPr>
            <a:r>
              <a:rPr lang="en-US" sz="6000" b="1" kern="1200" dirty="0">
                <a:solidFill>
                  <a:srgbClr val="0E2841"/>
                </a:solidFill>
                <a:latin typeface="Aptos" panose="02110004020202020204"/>
                <a:ea typeface="+mn-ea"/>
                <a:cs typeface="+mn-cs"/>
              </a:rPr>
              <a:t>Hebrews 1:14</a:t>
            </a:r>
            <a:endParaRPr lang="en-GB" sz="6000" b="1" kern="1200" dirty="0">
              <a:solidFill>
                <a:prstClr val="black"/>
              </a:solidFill>
              <a:latin typeface="Aptos" panose="02110004020202020204"/>
              <a:ea typeface="+mn-ea"/>
              <a:cs typeface="+mn-cs"/>
            </a:endParaRPr>
          </a:p>
        </p:txBody>
      </p:sp>
      <p:sp>
        <p:nvSpPr>
          <p:cNvPr id="382" name="Google Shape;382;p71"/>
          <p:cNvSpPr txBox="1">
            <a:spLocks noGrp="1"/>
          </p:cNvSpPr>
          <p:nvPr>
            <p:ph type="title"/>
          </p:nvPr>
        </p:nvSpPr>
        <p:spPr>
          <a:xfrm>
            <a:off x="598791" y="3074587"/>
            <a:ext cx="7944131" cy="750491"/>
          </a:xfrm>
          <a:prstGeom prst="rect">
            <a:avLst/>
          </a:prstGeom>
        </p:spPr>
        <p:txBody>
          <a:bodyPr spcFirstLastPara="1" vert="horz" lIns="68580" tIns="34290" rIns="68580" bIns="34290" rtlCol="0" anchor="t" anchorCtr="0">
            <a:noAutofit/>
          </a:bodyPr>
          <a:lstStyle/>
          <a:p>
            <a:pPr algn="ctr"/>
            <a:r>
              <a:rPr lang="en-US" sz="4500" dirty="0"/>
              <a:t>Are they not all ministering spirits sent forth to minister for those who will inherit salvation?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86"/>
        <p:cNvGrpSpPr/>
        <p:nvPr/>
      </p:nvGrpSpPr>
      <p:grpSpPr>
        <a:xfrm>
          <a:off x="0" y="0"/>
          <a:ext cx="0" cy="0"/>
          <a:chOff x="0" y="0"/>
          <a:chExt cx="0" cy="0"/>
        </a:xfrm>
      </p:grpSpPr>
      <p:sp useBgFill="1">
        <p:nvSpPr>
          <p:cNvPr id="392" name="Rectangle 391">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FFFC9DA5-2866-3130-DCB8-289755D68B72}"/>
              </a:ext>
            </a:extLst>
          </p:cNvPr>
          <p:cNvPicPr>
            <a:picLocks noChangeAspect="1"/>
          </p:cNvPicPr>
          <p:nvPr/>
        </p:nvPicPr>
        <p:blipFill rotWithShape="1">
          <a:blip r:embed="rId3"/>
          <a:srcRect l="-39" t="4332" r="39" b="25750"/>
          <a:stretch/>
        </p:blipFill>
        <p:spPr>
          <a:xfrm>
            <a:off x="-1" y="-445168"/>
            <a:ext cx="9144001" cy="3596263"/>
          </a:xfrm>
          <a:prstGeom prst="rect">
            <a:avLst/>
          </a:prstGeom>
        </p:spPr>
      </p:pic>
      <p:grpSp>
        <p:nvGrpSpPr>
          <p:cNvPr id="394" name="Group 393">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206360"/>
            <a:ext cx="9141714" cy="1371600"/>
            <a:chOff x="-305" y="3144820"/>
            <a:chExt cx="9182100" cy="1551136"/>
          </a:xfrm>
        </p:grpSpPr>
        <p:sp useBgFill="1">
          <p:nvSpPr>
            <p:cNvPr id="395" name="Freeform: Shape 394">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defTabSz="685800">
                <a:buClrTx/>
              </a:pPr>
              <a:endParaRPr lang="en-US" sz="1350" kern="1200" dirty="0">
                <a:solidFill>
                  <a:prstClr val="black"/>
                </a:solidFill>
                <a:latin typeface="Aptos" panose="02110004020202020204"/>
                <a:ea typeface="+mn-ea"/>
                <a:cs typeface="+mn-cs"/>
              </a:endParaRPr>
            </a:p>
          </p:txBody>
        </p:sp>
        <p:sp>
          <p:nvSpPr>
            <p:cNvPr id="396" name="Freeform: Shape 395">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defTabSz="685800">
                <a:buClrTx/>
              </a:pPr>
              <a:endParaRPr lang="en-US" sz="1350" kern="1200">
                <a:solidFill>
                  <a:prstClr val="black"/>
                </a:solidFill>
                <a:latin typeface="Aptos" panose="02110004020202020204"/>
                <a:ea typeface="+mn-ea"/>
                <a:cs typeface="+mn-cs"/>
              </a:endParaRPr>
            </a:p>
          </p:txBody>
        </p:sp>
        <p:sp>
          <p:nvSpPr>
            <p:cNvPr id="397" name="Freeform: Shape 396">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defTabSz="685800">
                <a:buClrTx/>
              </a:pPr>
              <a:endParaRPr lang="en-US" sz="1350" kern="1200">
                <a:solidFill>
                  <a:prstClr val="black"/>
                </a:solidFill>
                <a:latin typeface="Aptos" panose="02110004020202020204"/>
                <a:ea typeface="+mn-ea"/>
                <a:cs typeface="+mn-cs"/>
              </a:endParaRPr>
            </a:p>
          </p:txBody>
        </p:sp>
        <p:sp>
          <p:nvSpPr>
            <p:cNvPr id="398" name="Freeform: Shape 397">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defTabSz="685800">
                <a:buClrTx/>
              </a:pPr>
              <a:endParaRPr lang="en-US" sz="1350" kern="1200">
                <a:solidFill>
                  <a:prstClr val="black"/>
                </a:solidFill>
                <a:latin typeface="Aptos" panose="02110004020202020204"/>
                <a:ea typeface="+mn-ea"/>
                <a:cs typeface="+mn-cs"/>
              </a:endParaRPr>
            </a:p>
          </p:txBody>
        </p:sp>
      </p:grpSp>
      <p:sp>
        <p:nvSpPr>
          <p:cNvPr id="387" name="Google Shape;387;p72"/>
          <p:cNvSpPr txBox="1">
            <a:spLocks noGrp="1"/>
          </p:cNvSpPr>
          <p:nvPr>
            <p:ph type="title"/>
          </p:nvPr>
        </p:nvSpPr>
        <p:spPr>
          <a:xfrm>
            <a:off x="502538" y="3042308"/>
            <a:ext cx="7944131" cy="750491"/>
          </a:xfrm>
          <a:prstGeom prst="rect">
            <a:avLst/>
          </a:prstGeom>
        </p:spPr>
        <p:txBody>
          <a:bodyPr spcFirstLastPara="1" vert="horz" lIns="68580" tIns="34290" rIns="68580" bIns="34290" rtlCol="0" anchor="t" anchorCtr="0">
            <a:noAutofit/>
          </a:bodyPr>
          <a:lstStyle/>
          <a:p>
            <a:pPr algn="ctr"/>
            <a:r>
              <a:rPr lang="en-US" sz="4050" b="1" dirty="0">
                <a:solidFill>
                  <a:srgbClr val="C00000"/>
                </a:solidFill>
              </a:rPr>
              <a:t>they are the special care of the angels, the holy angels, the eternally holy angels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01"/>
        <p:cNvGrpSpPr/>
        <p:nvPr/>
      </p:nvGrpSpPr>
      <p:grpSpPr>
        <a:xfrm>
          <a:off x="0" y="0"/>
          <a:ext cx="0" cy="0"/>
          <a:chOff x="0" y="0"/>
          <a:chExt cx="0" cy="0"/>
        </a:xfrm>
      </p:grpSpPr>
      <p:sp useBgFill="1">
        <p:nvSpPr>
          <p:cNvPr id="407" name="Rectangle 40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40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painting of a person opening a door&#10;&#10;Description automatically generated">
            <a:extLst>
              <a:ext uri="{FF2B5EF4-FFF2-40B4-BE49-F238E27FC236}">
                <a16:creationId xmlns:a16="http://schemas.microsoft.com/office/drawing/2014/main" id="{D46EFD7D-45D8-4A7E-5666-88899A673F05}"/>
              </a:ext>
            </a:extLst>
          </p:cNvPr>
          <p:cNvPicPr>
            <a:picLocks noChangeAspect="1"/>
          </p:cNvPicPr>
          <p:nvPr/>
        </p:nvPicPr>
        <p:blipFill rotWithShape="1">
          <a:blip r:embed="rId3"/>
          <a:srcRect t="7156" r="-1" b="-1"/>
          <a:stretch/>
        </p:blipFill>
        <p:spPr>
          <a:xfrm>
            <a:off x="3983777" y="7"/>
            <a:ext cx="515908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02" name="Google Shape;402;p75"/>
          <p:cNvSpPr txBox="1">
            <a:spLocks noGrp="1"/>
          </p:cNvSpPr>
          <p:nvPr>
            <p:ph type="title"/>
          </p:nvPr>
        </p:nvSpPr>
        <p:spPr>
          <a:xfrm>
            <a:off x="245505" y="794084"/>
            <a:ext cx="3989611" cy="4057049"/>
          </a:xfrm>
          <a:prstGeom prst="rect">
            <a:avLst/>
          </a:prstGeom>
          <a:solidFill>
            <a:schemeClr val="bg1"/>
          </a:solidFill>
        </p:spPr>
        <p:txBody>
          <a:bodyPr spcFirstLastPara="1" vert="horz" lIns="68580" tIns="34290" rIns="68580" bIns="34290" rtlCol="0" anchor="b" anchorCtr="0">
            <a:noAutofit/>
          </a:bodyPr>
          <a:lstStyle/>
          <a:p>
            <a:r>
              <a:rPr lang="en-US" sz="3600" dirty="0"/>
              <a:t>But they said to her, “You are beside yourself!” Yet she kept insisting that it was so. So they said, “It is his angel.”</a:t>
            </a:r>
          </a:p>
        </p:txBody>
      </p:sp>
      <p:sp>
        <p:nvSpPr>
          <p:cNvPr id="4" name="TextBox 3">
            <a:extLst>
              <a:ext uri="{FF2B5EF4-FFF2-40B4-BE49-F238E27FC236}">
                <a16:creationId xmlns:a16="http://schemas.microsoft.com/office/drawing/2014/main" id="{9F6B4BA6-8350-4D66-8B2A-5BD51CA34BB6}"/>
              </a:ext>
            </a:extLst>
          </p:cNvPr>
          <p:cNvSpPr txBox="1"/>
          <p:nvPr/>
        </p:nvSpPr>
        <p:spPr>
          <a:xfrm>
            <a:off x="245505" y="297795"/>
            <a:ext cx="4572000" cy="1015663"/>
          </a:xfrm>
          <a:prstGeom prst="rect">
            <a:avLst/>
          </a:prstGeom>
          <a:noFill/>
        </p:spPr>
        <p:txBody>
          <a:bodyPr wrap="square">
            <a:spAutoFit/>
          </a:bodyPr>
          <a:lstStyle/>
          <a:p>
            <a:pPr defTabSz="685800">
              <a:buClrTx/>
            </a:pPr>
            <a:r>
              <a:rPr lang="en-US" sz="60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Acts 12:15 </a:t>
            </a:r>
            <a:endParaRPr lang="en-GB" sz="6000" b="1" kern="1200" dirty="0">
              <a:solidFill>
                <a:prstClr val="black"/>
              </a:solidFill>
              <a:effectLst>
                <a:outerShdw blurRad="38100" dist="38100" dir="2700000" algn="tl">
                  <a:srgbClr val="000000">
                    <a:alpha val="43137"/>
                  </a:srgbClr>
                </a:outerShdw>
              </a:effectLst>
              <a:latin typeface="Aptos" panose="02110004020202020204"/>
              <a:ea typeface="+mn-ea"/>
              <a:cs typeface="+mn-c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06"/>
        <p:cNvGrpSpPr/>
        <p:nvPr/>
      </p:nvGrpSpPr>
      <p:grpSpPr>
        <a:xfrm>
          <a:off x="0" y="0"/>
          <a:ext cx="0" cy="0"/>
          <a:chOff x="0" y="0"/>
          <a:chExt cx="0" cy="0"/>
        </a:xfrm>
      </p:grpSpPr>
      <p:sp useBgFill="1">
        <p:nvSpPr>
          <p:cNvPr id="412" name="Rectangle 411">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407" name="Google Shape;407;p76"/>
          <p:cNvSpPr txBox="1">
            <a:spLocks noGrp="1"/>
          </p:cNvSpPr>
          <p:nvPr>
            <p:ph type="title"/>
          </p:nvPr>
        </p:nvSpPr>
        <p:spPr>
          <a:xfrm>
            <a:off x="0" y="687137"/>
            <a:ext cx="4594725" cy="3425353"/>
          </a:xfrm>
          <a:prstGeom prst="rect">
            <a:avLst/>
          </a:prstGeom>
        </p:spPr>
        <p:txBody>
          <a:bodyPr spcFirstLastPara="1" vert="horz" lIns="68580" tIns="34290" rIns="68580" bIns="34290" rtlCol="0" anchor="b" anchorCtr="0">
            <a:normAutofit/>
          </a:bodyPr>
          <a:lstStyle/>
          <a:p>
            <a:r>
              <a:rPr lang="en-US" sz="6000" b="1" dirty="0">
                <a:effectLst>
                  <a:outerShdw blurRad="38100" dist="38100" dir="2700000" algn="tl">
                    <a:srgbClr val="000000">
                      <a:alpha val="43137"/>
                    </a:srgbClr>
                  </a:outerShdw>
                </a:effectLst>
                <a:latin typeface="+mn-lt"/>
                <a:ea typeface="+mn-ea"/>
                <a:cs typeface="+mn-cs"/>
              </a:rPr>
              <a:t>1 Kings 10, and </a:t>
            </a:r>
            <a:br>
              <a:rPr lang="en-US" sz="6000" b="1" dirty="0">
                <a:effectLst>
                  <a:outerShdw blurRad="38100" dist="38100" dir="2700000" algn="tl">
                    <a:srgbClr val="000000">
                      <a:alpha val="43137"/>
                    </a:srgbClr>
                  </a:outerShdw>
                </a:effectLst>
                <a:latin typeface="+mn-lt"/>
                <a:ea typeface="+mn-ea"/>
                <a:cs typeface="+mn-cs"/>
              </a:rPr>
            </a:br>
            <a:r>
              <a:rPr lang="en-US" sz="6000" b="1" dirty="0">
                <a:effectLst>
                  <a:outerShdw blurRad="38100" dist="38100" dir="2700000" algn="tl">
                    <a:srgbClr val="000000">
                      <a:alpha val="43137"/>
                    </a:srgbClr>
                  </a:outerShdw>
                </a:effectLst>
                <a:latin typeface="+mn-lt"/>
                <a:ea typeface="+mn-ea"/>
                <a:cs typeface="+mn-cs"/>
              </a:rPr>
              <a:t>2 Kings 25, </a:t>
            </a:r>
          </a:p>
          <a:p>
            <a:endParaRPr lang="en-US" dirty="0"/>
          </a:p>
        </p:txBody>
      </p:sp>
      <p:pic>
        <p:nvPicPr>
          <p:cNvPr id="2" name="Picture 1">
            <a:extLst>
              <a:ext uri="{FF2B5EF4-FFF2-40B4-BE49-F238E27FC236}">
                <a16:creationId xmlns:a16="http://schemas.microsoft.com/office/drawing/2014/main" id="{61F0BF8F-09E7-8C64-A4FD-5F03B7BDB73B}"/>
              </a:ext>
            </a:extLst>
          </p:cNvPr>
          <p:cNvPicPr>
            <a:picLocks noChangeAspect="1"/>
          </p:cNvPicPr>
          <p:nvPr/>
        </p:nvPicPr>
        <p:blipFill rotWithShape="1">
          <a:blip r:embed="rId3"/>
          <a:srcRect l="37934" t="12866" r="12290" b="-12865"/>
          <a:stretch/>
        </p:blipFill>
        <p:spPr>
          <a:xfrm>
            <a:off x="3997174" y="7"/>
            <a:ext cx="5146826" cy="591953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2"/>
          <p:cNvSpPr txBox="1">
            <a:spLocks noGrp="1"/>
          </p:cNvSpPr>
          <p:nvPr>
            <p:ph type="title"/>
          </p:nvPr>
        </p:nvSpPr>
        <p:spPr>
          <a:xfrm>
            <a:off x="5520616" y="1743724"/>
            <a:ext cx="3216191" cy="994172"/>
          </a:xfrm>
          <a:prstGeom prst="rect">
            <a:avLst/>
          </a:prstGeom>
        </p:spPr>
        <p:txBody>
          <a:bodyPr spcFirstLastPara="1" vert="horz" wrap="square" lIns="91425" tIns="91425" rIns="91425" bIns="91425" rtlCol="0" anchor="t" anchorCtr="0">
            <a:noAutofit/>
          </a:bodyPr>
          <a:lstStyle/>
          <a:p>
            <a:pPr>
              <a:lnSpc>
                <a:spcPct val="115000"/>
              </a:lnSpc>
              <a:spcAft>
                <a:spcPts val="750"/>
              </a:spcAft>
            </a:pPr>
            <a:r>
              <a:rPr lang="en-GB" sz="3600" dirty="0"/>
              <a:t>Whoever receives one little child like this in My name receives Me.</a:t>
            </a:r>
          </a:p>
        </p:txBody>
      </p:sp>
      <p:sp>
        <p:nvSpPr>
          <p:cNvPr id="2" name="TextBox 1">
            <a:extLst>
              <a:ext uri="{FF2B5EF4-FFF2-40B4-BE49-F238E27FC236}">
                <a16:creationId xmlns:a16="http://schemas.microsoft.com/office/drawing/2014/main" id="{1B661397-1E39-2DDD-0DA4-3727B6784BFA}"/>
              </a:ext>
            </a:extLst>
          </p:cNvPr>
          <p:cNvSpPr txBox="1"/>
          <p:nvPr/>
        </p:nvSpPr>
        <p:spPr>
          <a:xfrm>
            <a:off x="1967720" y="893890"/>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18:5</a:t>
            </a:r>
            <a:endParaRPr lang="en-GB" sz="6000" b="1" kern="1200" dirty="0">
              <a:solidFill>
                <a:prstClr val="black"/>
              </a:solidFill>
              <a:latin typeface="Aptos" panose="02110004020202020204"/>
              <a:ea typeface="+mn-ea"/>
              <a:cs typeface="+mn-cs"/>
            </a:endParaRPr>
          </a:p>
        </p:txBody>
      </p:sp>
      <p:sp>
        <p:nvSpPr>
          <p:cNvPr id="4" name="TextBox 3">
            <a:extLst>
              <a:ext uri="{FF2B5EF4-FFF2-40B4-BE49-F238E27FC236}">
                <a16:creationId xmlns:a16="http://schemas.microsoft.com/office/drawing/2014/main" id="{3E7C6ACE-2478-3597-49EE-5CB02D1CB6A2}"/>
              </a:ext>
            </a:extLst>
          </p:cNvPr>
          <p:cNvSpPr txBox="1"/>
          <p:nvPr/>
        </p:nvSpPr>
        <p:spPr>
          <a:xfrm>
            <a:off x="-40231" y="-415"/>
            <a:ext cx="9567003" cy="849463"/>
          </a:xfrm>
          <a:prstGeom prst="rect">
            <a:avLst/>
          </a:prstGeom>
          <a:noFill/>
        </p:spPr>
        <p:txBody>
          <a:bodyPr wrap="square">
            <a:spAutoFit/>
          </a:bodyPr>
          <a:lstStyle/>
          <a:p>
            <a:pPr defTabSz="685800">
              <a:lnSpc>
                <a:spcPct val="115000"/>
              </a:lnSpc>
              <a:spcAft>
                <a:spcPts val="750"/>
              </a:spcAft>
              <a:buClrTx/>
            </a:pPr>
            <a:r>
              <a:rPr lang="en-US" sz="45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The </a:t>
            </a:r>
            <a:r>
              <a:rPr lang="en-GB" sz="45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Reason: </a:t>
            </a:r>
            <a:r>
              <a:rPr lang="en-US" sz="45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Their relation to Christ</a:t>
            </a:r>
            <a:endParaRPr lang="en-GB" sz="4500" b="1" kern="1200" dirty="0">
              <a:solidFill>
                <a:prstClr val="black"/>
              </a:solidFill>
              <a:effectLst>
                <a:outerShdw blurRad="38100" dist="38100" dir="2700000" algn="tl">
                  <a:srgbClr val="000000">
                    <a:alpha val="43137"/>
                  </a:srgbClr>
                </a:outerShdw>
              </a:effectLst>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1263EFFD-CA05-761D-8B78-1795EC9157BE}"/>
              </a:ext>
            </a:extLst>
          </p:cNvPr>
          <p:cNvCxnSpPr>
            <a:cxnSpLocks/>
          </p:cNvCxnSpPr>
          <p:nvPr/>
        </p:nvCxnSpPr>
        <p:spPr>
          <a:xfrm>
            <a:off x="4572000" y="898997"/>
            <a:ext cx="3510000" cy="0"/>
          </a:xfrm>
          <a:prstGeom prst="line">
            <a:avLst/>
          </a:prstGeom>
          <a:ln w="76200">
            <a:solidFill>
              <a:srgbClr val="C00000"/>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5535295-D032-CBD3-E146-E65DC96A4866}"/>
              </a:ext>
            </a:extLst>
          </p:cNvPr>
          <p:cNvPicPr>
            <a:picLocks noChangeAspect="1"/>
          </p:cNvPicPr>
          <p:nvPr/>
        </p:nvPicPr>
        <p:blipFill>
          <a:blip r:embed="rId3"/>
          <a:stretch>
            <a:fillRect/>
          </a:stretch>
        </p:blipFill>
        <p:spPr>
          <a:xfrm>
            <a:off x="103772" y="1778780"/>
            <a:ext cx="5009650" cy="3146060"/>
          </a:xfrm>
          <a:prstGeom prst="rect">
            <a:avLst/>
          </a:prstGeom>
        </p:spPr>
      </p:pic>
    </p:spTree>
    <p:extLst>
      <p:ext uri="{BB962C8B-B14F-4D97-AF65-F5344CB8AC3E}">
        <p14:creationId xmlns:p14="http://schemas.microsoft.com/office/powerpoint/2010/main" val="175350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26"/>
        <p:cNvGrpSpPr/>
        <p:nvPr/>
      </p:nvGrpSpPr>
      <p:grpSpPr>
        <a:xfrm>
          <a:off x="0" y="0"/>
          <a:ext cx="0" cy="0"/>
          <a:chOff x="0" y="0"/>
          <a:chExt cx="0" cy="0"/>
        </a:xfrm>
      </p:grpSpPr>
      <p:sp useBgFill="1">
        <p:nvSpPr>
          <p:cNvPr id="432" name="Rectangle 431">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427" name="Google Shape;427;p80"/>
          <p:cNvSpPr txBox="1">
            <a:spLocks noGrp="1"/>
          </p:cNvSpPr>
          <p:nvPr>
            <p:ph type="title"/>
          </p:nvPr>
        </p:nvSpPr>
        <p:spPr>
          <a:xfrm>
            <a:off x="230258" y="1441860"/>
            <a:ext cx="4572000" cy="3425353"/>
          </a:xfrm>
          <a:prstGeom prst="rect">
            <a:avLst/>
          </a:prstGeom>
        </p:spPr>
        <p:txBody>
          <a:bodyPr spcFirstLastPara="1" vert="horz" lIns="68580" tIns="34290" rIns="68580" bIns="34290" rtlCol="0" anchor="b" anchorCtr="0">
            <a:noAutofit/>
          </a:bodyPr>
          <a:lstStyle/>
          <a:p>
            <a:r>
              <a:rPr lang="en-US" sz="4050" dirty="0"/>
              <a:t>He who hears you hears Me, he who rejects you rejects Me, and he who rejects Me rejects Him who sent Me.”</a:t>
            </a:r>
          </a:p>
        </p:txBody>
      </p:sp>
      <p:pic>
        <p:nvPicPr>
          <p:cNvPr id="2" name="Picture 1">
            <a:extLst>
              <a:ext uri="{FF2B5EF4-FFF2-40B4-BE49-F238E27FC236}">
                <a16:creationId xmlns:a16="http://schemas.microsoft.com/office/drawing/2014/main" id="{071EFF54-1686-5904-CD7A-D6E8D791931D}"/>
              </a:ext>
            </a:extLst>
          </p:cNvPr>
          <p:cNvPicPr>
            <a:picLocks noChangeAspect="1"/>
          </p:cNvPicPr>
          <p:nvPr/>
        </p:nvPicPr>
        <p:blipFill rotWithShape="1">
          <a:blip r:embed="rId3"/>
          <a:srcRect l="33232" r="2869"/>
          <a:stretch/>
        </p:blipFill>
        <p:spPr>
          <a:xfrm>
            <a:off x="4671912" y="0"/>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5F1E0273-ABBD-785E-B1EA-BA63BC9ACE66}"/>
              </a:ext>
            </a:extLst>
          </p:cNvPr>
          <p:cNvSpPr txBox="1"/>
          <p:nvPr/>
        </p:nvSpPr>
        <p:spPr>
          <a:xfrm>
            <a:off x="228600" y="173002"/>
            <a:ext cx="4572000"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rPr>
              <a:t>Luke 10:16 </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31"/>
        <p:cNvGrpSpPr/>
        <p:nvPr/>
      </p:nvGrpSpPr>
      <p:grpSpPr>
        <a:xfrm>
          <a:off x="0" y="0"/>
          <a:ext cx="0" cy="0"/>
          <a:chOff x="0" y="0"/>
          <a:chExt cx="0" cy="0"/>
        </a:xfrm>
      </p:grpSpPr>
      <p:sp useBgFill="1">
        <p:nvSpPr>
          <p:cNvPr id="437" name="Rectangle 43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432" name="Google Shape;432;p81"/>
          <p:cNvSpPr txBox="1">
            <a:spLocks noGrp="1"/>
          </p:cNvSpPr>
          <p:nvPr>
            <p:ph type="title"/>
          </p:nvPr>
        </p:nvSpPr>
        <p:spPr>
          <a:xfrm>
            <a:off x="470570" y="1451826"/>
            <a:ext cx="4199056" cy="3425353"/>
          </a:xfrm>
          <a:prstGeom prst="rect">
            <a:avLst/>
          </a:prstGeom>
        </p:spPr>
        <p:txBody>
          <a:bodyPr spcFirstLastPara="1" vert="horz" lIns="68580" tIns="34290" rIns="68580" bIns="34290" rtlCol="0" anchor="b" anchorCtr="0">
            <a:noAutofit/>
          </a:bodyPr>
          <a:lstStyle/>
          <a:p>
            <a:r>
              <a:rPr lang="en-US" sz="4050" dirty="0"/>
              <a:t>A bruised reed He will not break, And smoking flax He will not quench, Till He sends forth justice to victory;</a:t>
            </a:r>
          </a:p>
        </p:txBody>
      </p:sp>
      <p:pic>
        <p:nvPicPr>
          <p:cNvPr id="2" name="Picture 1">
            <a:extLst>
              <a:ext uri="{FF2B5EF4-FFF2-40B4-BE49-F238E27FC236}">
                <a16:creationId xmlns:a16="http://schemas.microsoft.com/office/drawing/2014/main" id="{C7B0CB5B-19E3-519F-0735-07C004F394A1}"/>
              </a:ext>
            </a:extLst>
          </p:cNvPr>
          <p:cNvPicPr>
            <a:picLocks noChangeAspect="1"/>
          </p:cNvPicPr>
          <p:nvPr/>
        </p:nvPicPr>
        <p:blipFill rotWithShape="1">
          <a:blip r:embed="rId3"/>
          <a:srcRect l="1755"/>
          <a:stretch/>
        </p:blipFill>
        <p:spPr>
          <a:xfrm>
            <a:off x="4671912" y="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xtBox 3">
            <a:extLst>
              <a:ext uri="{FF2B5EF4-FFF2-40B4-BE49-F238E27FC236}">
                <a16:creationId xmlns:a16="http://schemas.microsoft.com/office/drawing/2014/main" id="{2B257746-AA73-0BEB-47E5-A1A37FAB8EBB}"/>
              </a:ext>
            </a:extLst>
          </p:cNvPr>
          <p:cNvSpPr txBox="1"/>
          <p:nvPr/>
        </p:nvSpPr>
        <p:spPr>
          <a:xfrm>
            <a:off x="204537" y="459247"/>
            <a:ext cx="5654842"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rPr>
              <a:t>Matthew 12:20 </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1"/>
        <p:cNvGrpSpPr/>
        <p:nvPr/>
      </p:nvGrpSpPr>
      <p:grpSpPr>
        <a:xfrm>
          <a:off x="0" y="0"/>
          <a:ext cx="0" cy="0"/>
          <a:chOff x="0" y="0"/>
          <a:chExt cx="0" cy="0"/>
        </a:xfrm>
      </p:grpSpPr>
      <p:sp useBgFill="1">
        <p:nvSpPr>
          <p:cNvPr id="447" name="Rectangle 44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red heart with a stitched stitching&#10;&#10;Description automatically generated">
            <a:extLst>
              <a:ext uri="{FF2B5EF4-FFF2-40B4-BE49-F238E27FC236}">
                <a16:creationId xmlns:a16="http://schemas.microsoft.com/office/drawing/2014/main" id="{060EE94E-6901-1836-33A0-0B058066A322}"/>
              </a:ext>
            </a:extLst>
          </p:cNvPr>
          <p:cNvPicPr>
            <a:picLocks noChangeAspect="1"/>
          </p:cNvPicPr>
          <p:nvPr/>
        </p:nvPicPr>
        <p:blipFill rotWithShape="1">
          <a:blip r:embed="rId3"/>
          <a:srcRect l="6847" r="6207"/>
          <a:stretch/>
        </p:blipFill>
        <p:spPr>
          <a:xfrm>
            <a:off x="4671912" y="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42" name="Google Shape;442;p83"/>
          <p:cNvSpPr txBox="1">
            <a:spLocks noGrp="1"/>
          </p:cNvSpPr>
          <p:nvPr>
            <p:ph type="title"/>
          </p:nvPr>
        </p:nvSpPr>
        <p:spPr>
          <a:xfrm>
            <a:off x="-336885" y="2018937"/>
            <a:ext cx="6412832" cy="3425353"/>
          </a:xfrm>
          <a:prstGeom prst="rect">
            <a:avLst/>
          </a:prstGeom>
        </p:spPr>
        <p:txBody>
          <a:bodyPr spcFirstLastPara="1" vert="horz" lIns="68580" tIns="34290" rIns="68580" bIns="34290" rtlCol="0" anchor="b" anchorCtr="0">
            <a:noAutofit/>
          </a:bodyPr>
          <a:lstStyle/>
          <a:p>
            <a:r>
              <a:rPr lang="en-US" sz="3600" dirty="0"/>
              <a:t>	He heals the sick. </a:t>
            </a:r>
          </a:p>
          <a:p>
            <a:r>
              <a:rPr lang="en-US" sz="3600" dirty="0"/>
              <a:t>	He raises the outcasts. </a:t>
            </a:r>
          </a:p>
          <a:p>
            <a:r>
              <a:rPr lang="en-US" sz="3600" dirty="0"/>
              <a:t>	He cheers the fearful. </a:t>
            </a:r>
          </a:p>
          <a:p>
            <a:r>
              <a:rPr lang="en-US" sz="3600" dirty="0"/>
              <a:t>	He strengthens the doubters. </a:t>
            </a:r>
          </a:p>
          <a:p>
            <a:r>
              <a:rPr lang="en-US" sz="3600" dirty="0"/>
              <a:t>	He feeds the hungry. </a:t>
            </a:r>
          </a:p>
          <a:p>
            <a:r>
              <a:rPr lang="en-US" sz="3600" dirty="0"/>
              <a:t>	He forgives the sinners. </a:t>
            </a:r>
          </a:p>
          <a:p>
            <a:endParaRPr lang="en-US" sz="2700" dirty="0"/>
          </a:p>
        </p:txBody>
      </p:sp>
      <p:sp>
        <p:nvSpPr>
          <p:cNvPr id="4" name="TextBox 3">
            <a:extLst>
              <a:ext uri="{FF2B5EF4-FFF2-40B4-BE49-F238E27FC236}">
                <a16:creationId xmlns:a16="http://schemas.microsoft.com/office/drawing/2014/main" id="{A5CE09F1-5585-8718-5640-F6C6383E7B1E}"/>
              </a:ext>
            </a:extLst>
          </p:cNvPr>
          <p:cNvSpPr txBox="1"/>
          <p:nvPr/>
        </p:nvSpPr>
        <p:spPr>
          <a:xfrm>
            <a:off x="-2286" y="0"/>
            <a:ext cx="6075947" cy="1962076"/>
          </a:xfrm>
          <a:prstGeom prst="rect">
            <a:avLst/>
          </a:prstGeom>
          <a:noFill/>
        </p:spPr>
        <p:txBody>
          <a:bodyPr wrap="square">
            <a:spAutoFit/>
          </a:bodyPr>
          <a:lstStyle/>
          <a:p>
            <a:pPr defTabSz="685800">
              <a:buClrTx/>
            </a:pPr>
            <a:r>
              <a:rPr lang="en-US" sz="4050" b="1" kern="1200" dirty="0">
                <a:solidFill>
                  <a:srgbClr val="C00000"/>
                </a:solidFill>
                <a:latin typeface="Aptos Display" panose="02110004020202020204"/>
                <a:ea typeface="+mn-ea"/>
                <a:cs typeface="+mn-cs"/>
              </a:rPr>
              <a:t>The Lord loves and gathers the broken people to His heart. </a:t>
            </a:r>
            <a:endParaRPr lang="en-GB" sz="4050" b="1" kern="1200" dirty="0">
              <a:solidFill>
                <a:srgbClr val="C00000"/>
              </a:solidFill>
              <a:latin typeface="Aptos Display" panose="02110004020202020204"/>
              <a:ea typeface="+mn-ea"/>
              <a:cs typeface="+mn-c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2"/>
          <p:cNvSpPr txBox="1">
            <a:spLocks noGrp="1"/>
          </p:cNvSpPr>
          <p:nvPr>
            <p:ph type="title"/>
          </p:nvPr>
        </p:nvSpPr>
        <p:spPr>
          <a:xfrm>
            <a:off x="5319838" y="1901510"/>
            <a:ext cx="3864017" cy="994172"/>
          </a:xfrm>
          <a:prstGeom prst="rect">
            <a:avLst/>
          </a:prstGeom>
        </p:spPr>
        <p:txBody>
          <a:bodyPr spcFirstLastPara="1" vert="horz" wrap="square" lIns="91425" tIns="91425" rIns="91425" bIns="91425" rtlCol="0" anchor="t" anchorCtr="0">
            <a:noAutofit/>
          </a:bodyPr>
          <a:lstStyle/>
          <a:p>
            <a:pPr>
              <a:lnSpc>
                <a:spcPct val="100000"/>
              </a:lnSpc>
              <a:spcAft>
                <a:spcPts val="750"/>
              </a:spcAft>
            </a:pPr>
            <a:r>
              <a:rPr lang="en-GB" sz="3600" dirty="0"/>
              <a:t>does He not leave the ninety-nine and go to the mountains to seek the one that is straying? </a:t>
            </a:r>
          </a:p>
        </p:txBody>
      </p:sp>
      <p:sp>
        <p:nvSpPr>
          <p:cNvPr id="4" name="TextBox 3">
            <a:extLst>
              <a:ext uri="{FF2B5EF4-FFF2-40B4-BE49-F238E27FC236}">
                <a16:creationId xmlns:a16="http://schemas.microsoft.com/office/drawing/2014/main" id="{3E7C6ACE-2478-3597-49EE-5CB02D1CB6A2}"/>
              </a:ext>
            </a:extLst>
          </p:cNvPr>
          <p:cNvSpPr txBox="1"/>
          <p:nvPr/>
        </p:nvSpPr>
        <p:spPr>
          <a:xfrm>
            <a:off x="-124452" y="-10482"/>
            <a:ext cx="9930189" cy="849463"/>
          </a:xfrm>
          <a:prstGeom prst="rect">
            <a:avLst/>
          </a:prstGeom>
          <a:noFill/>
        </p:spPr>
        <p:txBody>
          <a:bodyPr wrap="square">
            <a:spAutoFit/>
          </a:bodyPr>
          <a:lstStyle/>
          <a:p>
            <a:pPr defTabSz="685800">
              <a:lnSpc>
                <a:spcPct val="115000"/>
              </a:lnSpc>
              <a:spcAft>
                <a:spcPts val="750"/>
              </a:spcAft>
              <a:buClrTx/>
            </a:pPr>
            <a:r>
              <a:rPr lang="en-US" sz="33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The </a:t>
            </a:r>
            <a:r>
              <a:rPr lang="en-GB" sz="33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Reason: </a:t>
            </a:r>
            <a:r>
              <a:rPr lang="en-US" sz="4500" b="1" kern="1200" dirty="0">
                <a:solidFill>
                  <a:prstClr val="black"/>
                </a:solidFill>
                <a:effectLst>
                  <a:outerShdw blurRad="38100" dist="38100" dir="2700000" algn="tl">
                    <a:srgbClr val="000000">
                      <a:alpha val="43137"/>
                    </a:srgbClr>
                  </a:outerShdw>
                </a:effectLst>
                <a:latin typeface="Aptos" panose="02110004020202020204"/>
                <a:ea typeface="+mn-ea"/>
                <a:cs typeface="+mn-cs"/>
              </a:rPr>
              <a:t>Their relation to the Father</a:t>
            </a:r>
            <a:endParaRPr lang="en-GB" sz="4500" b="1" kern="1200" dirty="0">
              <a:solidFill>
                <a:prstClr val="black"/>
              </a:solidFill>
              <a:effectLst>
                <a:outerShdw blurRad="38100" dist="38100" dir="2700000" algn="tl">
                  <a:srgbClr val="000000">
                    <a:alpha val="43137"/>
                  </a:srgbClr>
                </a:outerShdw>
              </a:effectLst>
              <a:latin typeface="Aptos" panose="02110004020202020204"/>
              <a:ea typeface="+mn-ea"/>
              <a:cs typeface="+mn-cs"/>
            </a:endParaRPr>
          </a:p>
        </p:txBody>
      </p:sp>
      <p:cxnSp>
        <p:nvCxnSpPr>
          <p:cNvPr id="6" name="Straight Connector 5">
            <a:extLst>
              <a:ext uri="{FF2B5EF4-FFF2-40B4-BE49-F238E27FC236}">
                <a16:creationId xmlns:a16="http://schemas.microsoft.com/office/drawing/2014/main" id="{1263EFFD-CA05-761D-8B78-1795EC9157BE}"/>
              </a:ext>
            </a:extLst>
          </p:cNvPr>
          <p:cNvCxnSpPr>
            <a:cxnSpLocks/>
          </p:cNvCxnSpPr>
          <p:nvPr/>
        </p:nvCxnSpPr>
        <p:spPr>
          <a:xfrm>
            <a:off x="4572000" y="898997"/>
            <a:ext cx="3510000" cy="0"/>
          </a:xfrm>
          <a:prstGeom prst="line">
            <a:avLst/>
          </a:prstGeom>
          <a:ln w="76200">
            <a:solidFill>
              <a:srgbClr val="C00000"/>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A5535295-D032-CBD3-E146-E65DC96A4866}"/>
              </a:ext>
            </a:extLst>
          </p:cNvPr>
          <p:cNvPicPr>
            <a:picLocks noChangeAspect="1"/>
          </p:cNvPicPr>
          <p:nvPr/>
        </p:nvPicPr>
        <p:blipFill rotWithShape="1">
          <a:blip r:embed="rId3">
            <a:extLst>
              <a:ext uri="{28A0092B-C50C-407E-A947-70E740481C1C}">
                <a14:useLocalDpi xmlns:a14="http://schemas.microsoft.com/office/drawing/2010/main" val="0"/>
              </a:ext>
            </a:extLst>
          </a:blip>
          <a:srcRect b="6260"/>
          <a:stretch/>
        </p:blipFill>
        <p:spPr>
          <a:xfrm>
            <a:off x="216568" y="825964"/>
            <a:ext cx="4132025" cy="4295798"/>
          </a:xfrm>
          <a:prstGeom prst="rect">
            <a:avLst/>
          </a:prstGeom>
        </p:spPr>
      </p:pic>
      <p:sp>
        <p:nvSpPr>
          <p:cNvPr id="2" name="TextBox 1">
            <a:extLst>
              <a:ext uri="{FF2B5EF4-FFF2-40B4-BE49-F238E27FC236}">
                <a16:creationId xmlns:a16="http://schemas.microsoft.com/office/drawing/2014/main" id="{1B661397-1E39-2DDD-0DA4-3727B6784BFA}"/>
              </a:ext>
            </a:extLst>
          </p:cNvPr>
          <p:cNvSpPr txBox="1"/>
          <p:nvPr/>
        </p:nvSpPr>
        <p:spPr>
          <a:xfrm>
            <a:off x="3905995" y="908931"/>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18:12</a:t>
            </a:r>
            <a:endParaRPr lang="en-GB" sz="6000" b="1"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4041334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6"/>
        <p:cNvGrpSpPr/>
        <p:nvPr/>
      </p:nvGrpSpPr>
      <p:grpSpPr>
        <a:xfrm>
          <a:off x="0" y="0"/>
          <a:ext cx="0" cy="0"/>
          <a:chOff x="0" y="0"/>
          <a:chExt cx="0" cy="0"/>
        </a:xfrm>
      </p:grpSpPr>
      <p:sp useBgFill="1">
        <p:nvSpPr>
          <p:cNvPr id="462" name="Rectangle 46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person holding a lamb&#10;&#10;Description automatically generated">
            <a:extLst>
              <a:ext uri="{FF2B5EF4-FFF2-40B4-BE49-F238E27FC236}">
                <a16:creationId xmlns:a16="http://schemas.microsoft.com/office/drawing/2014/main" id="{534D8678-07ED-814A-9D53-96303AF2BE5D}"/>
              </a:ext>
            </a:extLst>
          </p:cNvPr>
          <p:cNvPicPr>
            <a:picLocks noChangeAspect="1"/>
          </p:cNvPicPr>
          <p:nvPr/>
        </p:nvPicPr>
        <p:blipFill rotWithShape="1">
          <a:blip r:embed="rId3"/>
          <a:srcRect t="18267" r="9091" b="24196"/>
          <a:stretch/>
        </p:blipFill>
        <p:spPr>
          <a:xfrm>
            <a:off x="2642616" y="7"/>
            <a:ext cx="6501384" cy="5143493"/>
          </a:xfrm>
          <a:prstGeom prst="rect">
            <a:avLst/>
          </a:prstGeom>
        </p:spPr>
      </p:pic>
      <p:sp>
        <p:nvSpPr>
          <p:cNvPr id="464" name="Rectangle 46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457" name="Google Shape;457;p86"/>
          <p:cNvSpPr txBox="1">
            <a:spLocks noGrp="1"/>
          </p:cNvSpPr>
          <p:nvPr>
            <p:ph type="title"/>
          </p:nvPr>
        </p:nvSpPr>
        <p:spPr>
          <a:xfrm>
            <a:off x="1" y="578992"/>
            <a:ext cx="4737008" cy="4321298"/>
          </a:xfrm>
          <a:prstGeom prst="rect">
            <a:avLst/>
          </a:prstGeom>
        </p:spPr>
        <p:txBody>
          <a:bodyPr spcFirstLastPara="1" vert="horz" lIns="68580" tIns="34290" rIns="68580" bIns="34290" rtlCol="0" anchor="b" anchorCtr="0">
            <a:normAutofit/>
          </a:bodyPr>
          <a:lstStyle/>
          <a:p>
            <a:r>
              <a:rPr lang="en-US" sz="3600" dirty="0"/>
              <a:t>And if he should find it, assuredly, I say to you, he rejoices more over that sheep than over the ninety-nine that did not go astray</a:t>
            </a:r>
          </a:p>
        </p:txBody>
      </p:sp>
      <p:sp>
        <p:nvSpPr>
          <p:cNvPr id="466" name="Rectangle 46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68" name="Rectangle 46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3" name="TextBox 2">
            <a:extLst>
              <a:ext uri="{FF2B5EF4-FFF2-40B4-BE49-F238E27FC236}">
                <a16:creationId xmlns:a16="http://schemas.microsoft.com/office/drawing/2014/main" id="{B3BF9486-0DB0-9A75-75A2-9C516DABE79E}"/>
              </a:ext>
            </a:extLst>
          </p:cNvPr>
          <p:cNvSpPr txBox="1"/>
          <p:nvPr/>
        </p:nvSpPr>
        <p:spPr>
          <a:xfrm>
            <a:off x="26984" y="661685"/>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18:13</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1"/>
        <p:cNvGrpSpPr/>
        <p:nvPr/>
      </p:nvGrpSpPr>
      <p:grpSpPr>
        <a:xfrm>
          <a:off x="0" y="0"/>
          <a:ext cx="0" cy="0"/>
          <a:chOff x="0" y="0"/>
          <a:chExt cx="0" cy="0"/>
        </a:xfrm>
      </p:grpSpPr>
      <p:sp useBgFill="1">
        <p:nvSpPr>
          <p:cNvPr id="467" name="Rectangle 46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close-up of a lamb&#10;&#10;Description automatically generated">
            <a:extLst>
              <a:ext uri="{FF2B5EF4-FFF2-40B4-BE49-F238E27FC236}">
                <a16:creationId xmlns:a16="http://schemas.microsoft.com/office/drawing/2014/main" id="{1B09DFCF-DA16-D7E5-F5A3-9298FEFC8611}"/>
              </a:ext>
            </a:extLst>
          </p:cNvPr>
          <p:cNvPicPr>
            <a:picLocks noChangeAspect="1"/>
          </p:cNvPicPr>
          <p:nvPr/>
        </p:nvPicPr>
        <p:blipFill rotWithShape="1">
          <a:blip r:embed="rId3"/>
          <a:srcRect t="2174" r="13443" b="-1"/>
          <a:stretch/>
        </p:blipFill>
        <p:spPr>
          <a:xfrm>
            <a:off x="2642616" y="7"/>
            <a:ext cx="6501384" cy="5143493"/>
          </a:xfrm>
          <a:prstGeom prst="rect">
            <a:avLst/>
          </a:prstGeom>
        </p:spPr>
      </p:pic>
      <p:sp>
        <p:nvSpPr>
          <p:cNvPr id="469" name="Rectangle 46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462" name="Google Shape;462;p87"/>
          <p:cNvSpPr txBox="1">
            <a:spLocks noGrp="1"/>
          </p:cNvSpPr>
          <p:nvPr>
            <p:ph type="title"/>
          </p:nvPr>
        </p:nvSpPr>
        <p:spPr>
          <a:xfrm>
            <a:off x="262233" y="2478067"/>
            <a:ext cx="3924756" cy="2403101"/>
          </a:xfrm>
          <a:prstGeom prst="rect">
            <a:avLst/>
          </a:prstGeom>
        </p:spPr>
        <p:txBody>
          <a:bodyPr spcFirstLastPara="1" vert="horz" lIns="68580" tIns="34290" rIns="68580" bIns="34290" rtlCol="0" anchor="b" anchorCtr="0">
            <a:noAutofit/>
          </a:bodyPr>
          <a:lstStyle/>
          <a:p>
            <a:r>
              <a:rPr lang="en-US" sz="3600" dirty="0"/>
              <a:t>Even so it is not the will of your Father who is in heaven that one of these little ones should perish.</a:t>
            </a:r>
          </a:p>
        </p:txBody>
      </p:sp>
      <p:sp>
        <p:nvSpPr>
          <p:cNvPr id="471" name="Rectangle 47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73" name="Rectangle 47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3" name="TextBox 2">
            <a:extLst>
              <a:ext uri="{FF2B5EF4-FFF2-40B4-BE49-F238E27FC236}">
                <a16:creationId xmlns:a16="http://schemas.microsoft.com/office/drawing/2014/main" id="{91A8D691-D04D-57F4-C5CA-E4ABC13D2F4E}"/>
              </a:ext>
            </a:extLst>
          </p:cNvPr>
          <p:cNvSpPr txBox="1"/>
          <p:nvPr/>
        </p:nvSpPr>
        <p:spPr>
          <a:xfrm>
            <a:off x="26984" y="661685"/>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18:14</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6"/>
        <p:cNvGrpSpPr/>
        <p:nvPr/>
      </p:nvGrpSpPr>
      <p:grpSpPr>
        <a:xfrm>
          <a:off x="0" y="0"/>
          <a:ext cx="0" cy="0"/>
          <a:chOff x="0" y="0"/>
          <a:chExt cx="0" cy="0"/>
        </a:xfrm>
      </p:grpSpPr>
      <p:sp useBgFill="1">
        <p:nvSpPr>
          <p:cNvPr id="472" name="Rectangle 47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4" name="Picture 3">
            <a:extLst>
              <a:ext uri="{FF2B5EF4-FFF2-40B4-BE49-F238E27FC236}">
                <a16:creationId xmlns:a16="http://schemas.microsoft.com/office/drawing/2014/main" id="{C5BB4E6A-A51B-1C05-B6EF-4C333F7AEB43}"/>
              </a:ext>
            </a:extLst>
          </p:cNvPr>
          <p:cNvPicPr>
            <a:picLocks noChangeAspect="1"/>
          </p:cNvPicPr>
          <p:nvPr/>
        </p:nvPicPr>
        <p:blipFill rotWithShape="1">
          <a:blip r:embed="rId3"/>
          <a:srcRect l="8583" t="9091" r="22211" b="5784"/>
          <a:stretch/>
        </p:blipFill>
        <p:spPr>
          <a:xfrm>
            <a:off x="2995863" y="1"/>
            <a:ext cx="6148137" cy="5143500"/>
          </a:xfrm>
          <a:prstGeom prst="rect">
            <a:avLst/>
          </a:prstGeom>
        </p:spPr>
      </p:pic>
      <p:sp>
        <p:nvSpPr>
          <p:cNvPr id="474" name="Rectangle 47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467" name="Google Shape;467;p88"/>
          <p:cNvSpPr txBox="1">
            <a:spLocks noGrp="1"/>
          </p:cNvSpPr>
          <p:nvPr>
            <p:ph type="title"/>
          </p:nvPr>
        </p:nvSpPr>
        <p:spPr>
          <a:xfrm>
            <a:off x="326482" y="2647226"/>
            <a:ext cx="3017520" cy="2403101"/>
          </a:xfrm>
          <a:prstGeom prst="rect">
            <a:avLst/>
          </a:prstGeom>
        </p:spPr>
        <p:txBody>
          <a:bodyPr spcFirstLastPara="1" vert="horz" lIns="68580" tIns="34290" rIns="68580" bIns="34290" rtlCol="0" anchor="b" anchorCtr="0">
            <a:normAutofit/>
          </a:bodyPr>
          <a:lstStyle/>
          <a:p>
            <a:r>
              <a:rPr lang="en-US" sz="3600" dirty="0"/>
              <a:t>It is used in reference to unbelievers.</a:t>
            </a:r>
          </a:p>
        </p:txBody>
      </p:sp>
      <p:sp>
        <p:nvSpPr>
          <p:cNvPr id="3" name="TextBox 2">
            <a:extLst>
              <a:ext uri="{FF2B5EF4-FFF2-40B4-BE49-F238E27FC236}">
                <a16:creationId xmlns:a16="http://schemas.microsoft.com/office/drawing/2014/main" id="{3BED1F6A-22BF-B614-1AAB-EE1169D8FE95}"/>
              </a:ext>
            </a:extLst>
          </p:cNvPr>
          <p:cNvSpPr txBox="1"/>
          <p:nvPr/>
        </p:nvSpPr>
        <p:spPr>
          <a:xfrm>
            <a:off x="179636" y="2496274"/>
            <a:ext cx="4247985" cy="906106"/>
          </a:xfrm>
          <a:prstGeom prst="rect">
            <a:avLst/>
          </a:prstGeom>
        </p:spPr>
        <p:txBody>
          <a:bodyPr vert="horz" lIns="68580" tIns="34290" rIns="68580" bIns="34290" rtlCol="0">
            <a:noAutofit/>
          </a:bodyPr>
          <a:lstStyle/>
          <a:p>
            <a:pPr defTabSz="685800">
              <a:lnSpc>
                <a:spcPct val="90000"/>
              </a:lnSpc>
              <a:spcBef>
                <a:spcPts val="750"/>
              </a:spcBef>
              <a:buClrTx/>
            </a:pPr>
            <a:r>
              <a:rPr lang="en-US" sz="6000" b="1" kern="1200" dirty="0">
                <a:solidFill>
                  <a:prstClr val="black"/>
                </a:solidFill>
                <a:latin typeface="Aptos" panose="02110004020202020204"/>
                <a:ea typeface="+mn-ea"/>
                <a:cs typeface="+mn-cs"/>
              </a:rPr>
              <a:t>Luke 15: 3-7 </a:t>
            </a:r>
          </a:p>
        </p:txBody>
      </p:sp>
      <p:sp>
        <p:nvSpPr>
          <p:cNvPr id="476" name="Rectangle 47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78" name="Rectangle 47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71"/>
        <p:cNvGrpSpPr/>
        <p:nvPr/>
      </p:nvGrpSpPr>
      <p:grpSpPr>
        <a:xfrm>
          <a:off x="0" y="0"/>
          <a:ext cx="0" cy="0"/>
          <a:chOff x="0" y="0"/>
          <a:chExt cx="0" cy="0"/>
        </a:xfrm>
      </p:grpSpPr>
      <p:sp useBgFill="1">
        <p:nvSpPr>
          <p:cNvPr id="477" name="Rectangle 47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479"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754" y="3306950"/>
            <a:ext cx="2606040" cy="13716"/>
          </a:xfrm>
          <a:custGeom>
            <a:avLst/>
            <a:gdLst>
              <a:gd name="connsiteX0" fmla="*/ 0 w 2606040"/>
              <a:gd name="connsiteY0" fmla="*/ 0 h 13716"/>
              <a:gd name="connsiteX1" fmla="*/ 625450 w 2606040"/>
              <a:gd name="connsiteY1" fmla="*/ 0 h 13716"/>
              <a:gd name="connsiteX2" fmla="*/ 1224839 w 2606040"/>
              <a:gd name="connsiteY2" fmla="*/ 0 h 13716"/>
              <a:gd name="connsiteX3" fmla="*/ 1824228 w 2606040"/>
              <a:gd name="connsiteY3" fmla="*/ 0 h 13716"/>
              <a:gd name="connsiteX4" fmla="*/ 2606040 w 2606040"/>
              <a:gd name="connsiteY4" fmla="*/ 0 h 13716"/>
              <a:gd name="connsiteX5" fmla="*/ 2606040 w 2606040"/>
              <a:gd name="connsiteY5" fmla="*/ 13716 h 13716"/>
              <a:gd name="connsiteX6" fmla="*/ 1902409 w 2606040"/>
              <a:gd name="connsiteY6" fmla="*/ 13716 h 13716"/>
              <a:gd name="connsiteX7" fmla="*/ 1276960 w 2606040"/>
              <a:gd name="connsiteY7" fmla="*/ 13716 h 13716"/>
              <a:gd name="connsiteX8" fmla="*/ 677570 w 2606040"/>
              <a:gd name="connsiteY8" fmla="*/ 13716 h 13716"/>
              <a:gd name="connsiteX9" fmla="*/ 0 w 2606040"/>
              <a:gd name="connsiteY9" fmla="*/ 13716 h 13716"/>
              <a:gd name="connsiteX10" fmla="*/ 0 w 2606040"/>
              <a:gd name="connsiteY10"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3716"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690" y="5728"/>
                  <a:pt x="2605650" y="7624"/>
                  <a:pt x="2606040" y="13716"/>
                </a:cubicBezTo>
                <a:cubicBezTo>
                  <a:pt x="2256758" y="26838"/>
                  <a:pt x="2173673" y="-17450"/>
                  <a:pt x="1902409" y="13716"/>
                </a:cubicBezTo>
                <a:cubicBezTo>
                  <a:pt x="1631145" y="44882"/>
                  <a:pt x="1461378" y="894"/>
                  <a:pt x="1276960" y="13716"/>
                </a:cubicBezTo>
                <a:cubicBezTo>
                  <a:pt x="1092542" y="26538"/>
                  <a:pt x="890442" y="8641"/>
                  <a:pt x="677570" y="13716"/>
                </a:cubicBezTo>
                <a:cubicBezTo>
                  <a:pt x="464698" y="18792"/>
                  <a:pt x="187648" y="31265"/>
                  <a:pt x="0" y="13716"/>
                </a:cubicBezTo>
                <a:cubicBezTo>
                  <a:pt x="-302" y="10335"/>
                  <a:pt x="417" y="4724"/>
                  <a:pt x="0" y="0"/>
                </a:cubicBezTo>
                <a:close/>
              </a:path>
              <a:path w="2606040" h="13716"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6569" y="5071"/>
                  <a:pt x="2606315" y="7437"/>
                  <a:pt x="2606040" y="13716"/>
                </a:cubicBezTo>
                <a:cubicBezTo>
                  <a:pt x="2393024" y="-2332"/>
                  <a:pt x="2191161" y="34687"/>
                  <a:pt x="1980590" y="13716"/>
                </a:cubicBezTo>
                <a:cubicBezTo>
                  <a:pt x="1770019" y="-7255"/>
                  <a:pt x="1476440" y="31542"/>
                  <a:pt x="1276960" y="13716"/>
                </a:cubicBezTo>
                <a:cubicBezTo>
                  <a:pt x="1077480" y="-4110"/>
                  <a:pt x="880988" y="37553"/>
                  <a:pt x="651510" y="13716"/>
                </a:cubicBezTo>
                <a:cubicBezTo>
                  <a:pt x="422032" y="-10121"/>
                  <a:pt x="130744" y="-6519"/>
                  <a:pt x="0" y="13716"/>
                </a:cubicBezTo>
                <a:cubicBezTo>
                  <a:pt x="198" y="8947"/>
                  <a:pt x="304" y="520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person in a robe with his arms out to the side of a group of people&#10;&#10;Description automatically generated">
            <a:extLst>
              <a:ext uri="{FF2B5EF4-FFF2-40B4-BE49-F238E27FC236}">
                <a16:creationId xmlns:a16="http://schemas.microsoft.com/office/drawing/2014/main" id="{8C78D3AA-E4AF-0DA5-C70B-F10E5E84D176}"/>
              </a:ext>
            </a:extLst>
          </p:cNvPr>
          <p:cNvPicPr>
            <a:picLocks noChangeAspect="1"/>
          </p:cNvPicPr>
          <p:nvPr/>
        </p:nvPicPr>
        <p:blipFill rotWithShape="1">
          <a:blip r:embed="rId3"/>
          <a:srcRect l="22713" r="27136"/>
          <a:stretch/>
        </p:blipFill>
        <p:spPr>
          <a:xfrm>
            <a:off x="4704347" y="7"/>
            <a:ext cx="4438511"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72" name="Google Shape;472;p89"/>
          <p:cNvSpPr txBox="1">
            <a:spLocks noGrp="1"/>
          </p:cNvSpPr>
          <p:nvPr>
            <p:ph type="title"/>
          </p:nvPr>
        </p:nvSpPr>
        <p:spPr>
          <a:xfrm>
            <a:off x="1" y="1189923"/>
            <a:ext cx="4932947" cy="3779119"/>
          </a:xfrm>
          <a:prstGeom prst="rect">
            <a:avLst/>
          </a:prstGeom>
          <a:solidFill>
            <a:schemeClr val="bg1"/>
          </a:solidFill>
        </p:spPr>
        <p:txBody>
          <a:bodyPr spcFirstLastPara="1" vert="horz" lIns="68580" tIns="34290" rIns="68580" bIns="34290" rtlCol="0" anchor="b" anchorCtr="0">
            <a:normAutofit/>
          </a:bodyPr>
          <a:lstStyle/>
          <a:p>
            <a:r>
              <a:rPr lang="en-US" sz="2700" dirty="0"/>
              <a:t>•	They could have cared less.</a:t>
            </a:r>
          </a:p>
          <a:p>
            <a:r>
              <a:rPr lang="en-US" sz="2700" dirty="0"/>
              <a:t>•	They devoured the sheep. </a:t>
            </a:r>
          </a:p>
          <a:p>
            <a:r>
              <a:rPr lang="en-US" sz="2700" dirty="0"/>
              <a:t>•	They never brought them back. </a:t>
            </a:r>
          </a:p>
          <a:p>
            <a:r>
              <a:rPr lang="en-US" sz="2700" dirty="0"/>
              <a:t>•	They never bound up their broken wounds.</a:t>
            </a:r>
          </a:p>
          <a:p>
            <a:endParaRPr lang="en-US" sz="2700" dirty="0"/>
          </a:p>
        </p:txBody>
      </p:sp>
      <p:sp>
        <p:nvSpPr>
          <p:cNvPr id="4" name="TextBox 3">
            <a:extLst>
              <a:ext uri="{FF2B5EF4-FFF2-40B4-BE49-F238E27FC236}">
                <a16:creationId xmlns:a16="http://schemas.microsoft.com/office/drawing/2014/main" id="{A047093B-F0C4-F86A-7C8D-79AB39F2FF35}"/>
              </a:ext>
            </a:extLst>
          </p:cNvPr>
          <p:cNvSpPr txBox="1"/>
          <p:nvPr/>
        </p:nvSpPr>
        <p:spPr>
          <a:xfrm>
            <a:off x="71048" y="174459"/>
            <a:ext cx="4644189" cy="1962076"/>
          </a:xfrm>
          <a:prstGeom prst="rect">
            <a:avLst/>
          </a:prstGeom>
          <a:noFill/>
        </p:spPr>
        <p:txBody>
          <a:bodyPr wrap="square">
            <a:spAutoFit/>
          </a:bodyPr>
          <a:lstStyle/>
          <a:p>
            <a:pPr defTabSz="685800">
              <a:buClrTx/>
            </a:pPr>
            <a:r>
              <a:rPr lang="en-US" sz="4050" b="1" kern="1200" dirty="0">
                <a:solidFill>
                  <a:srgbClr val="C00000"/>
                </a:solidFill>
                <a:latin typeface="Aptos Display" panose="02110004020202020204"/>
                <a:ea typeface="+mn-ea"/>
                <a:cs typeface="+mn-cs"/>
              </a:rPr>
              <a:t>This wasn’t true of the spiritual leaders in Israel. </a:t>
            </a:r>
            <a:endParaRPr lang="en-GB" sz="4050" b="1" kern="1200" dirty="0">
              <a:solidFill>
                <a:srgbClr val="C00000"/>
              </a:solidFill>
              <a:latin typeface="Aptos Display" panose="02110004020202020204"/>
              <a:ea typeface="+mn-ea"/>
              <a:cs typeface="+mn-c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76"/>
        <p:cNvGrpSpPr/>
        <p:nvPr/>
      </p:nvGrpSpPr>
      <p:grpSpPr>
        <a:xfrm>
          <a:off x="0" y="0"/>
          <a:ext cx="0" cy="0"/>
          <a:chOff x="0" y="0"/>
          <a:chExt cx="0" cy="0"/>
        </a:xfrm>
      </p:grpSpPr>
      <p:sp useBgFill="1">
        <p:nvSpPr>
          <p:cNvPr id="482" name="Rectangle 48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5AACDDD6-33CF-E65C-878C-A1C487DDAACB}"/>
              </a:ext>
            </a:extLst>
          </p:cNvPr>
          <p:cNvPicPr>
            <a:picLocks noChangeAspect="1"/>
          </p:cNvPicPr>
          <p:nvPr/>
        </p:nvPicPr>
        <p:blipFill rotWithShape="1">
          <a:blip r:embed="rId3"/>
          <a:srcRect t="26043" b="14316"/>
          <a:stretch/>
        </p:blipFill>
        <p:spPr>
          <a:xfrm>
            <a:off x="1891768" y="0"/>
            <a:ext cx="7252232" cy="5143500"/>
          </a:xfrm>
          <a:prstGeom prst="rect">
            <a:avLst/>
          </a:prstGeom>
        </p:spPr>
      </p:pic>
      <p:sp>
        <p:nvSpPr>
          <p:cNvPr id="484" name="Rectangle 48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477" name="Google Shape;477;p90"/>
          <p:cNvSpPr txBox="1">
            <a:spLocks noGrp="1"/>
          </p:cNvSpPr>
          <p:nvPr>
            <p:ph type="title"/>
          </p:nvPr>
        </p:nvSpPr>
        <p:spPr>
          <a:xfrm>
            <a:off x="305098" y="2205912"/>
            <a:ext cx="2980039" cy="2769021"/>
          </a:xfrm>
          <a:prstGeom prst="rect">
            <a:avLst/>
          </a:prstGeom>
          <a:noFill/>
        </p:spPr>
        <p:txBody>
          <a:bodyPr spcFirstLastPara="1" vert="horz" lIns="68580" tIns="34290" rIns="68580" bIns="34290" rtlCol="0" anchor="b" anchorCtr="0">
            <a:normAutofit fontScale="90000"/>
          </a:bodyPr>
          <a:lstStyle/>
          <a:p>
            <a:r>
              <a:rPr lang="en-US" sz="4050" dirty="0"/>
              <a:t>casting all your care upon Him, for He cares for you.</a:t>
            </a:r>
          </a:p>
        </p:txBody>
      </p:sp>
      <p:sp>
        <p:nvSpPr>
          <p:cNvPr id="4" name="TextBox 3">
            <a:extLst>
              <a:ext uri="{FF2B5EF4-FFF2-40B4-BE49-F238E27FC236}">
                <a16:creationId xmlns:a16="http://schemas.microsoft.com/office/drawing/2014/main" id="{C6FDBF82-7340-7BE3-6675-B19EBB3A7D99}"/>
              </a:ext>
            </a:extLst>
          </p:cNvPr>
          <p:cNvSpPr txBox="1"/>
          <p:nvPr/>
        </p:nvSpPr>
        <p:spPr>
          <a:xfrm>
            <a:off x="305098" y="168568"/>
            <a:ext cx="4572000"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rPr>
              <a:t>1 Peter 5:7, </a:t>
            </a:r>
            <a:endParaRPr lang="en-GB" sz="6000" b="1" kern="1200" dirty="0">
              <a:solidFill>
                <a:prstClr val="black"/>
              </a:solidFill>
              <a:latin typeface="Aptos" panose="02110004020202020204"/>
              <a:ea typeface="+mn-ea"/>
              <a:cs typeface="+mn-c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81"/>
        <p:cNvGrpSpPr/>
        <p:nvPr/>
      </p:nvGrpSpPr>
      <p:grpSpPr>
        <a:xfrm>
          <a:off x="0" y="0"/>
          <a:ext cx="0" cy="0"/>
          <a:chOff x="0" y="0"/>
          <a:chExt cx="0" cy="0"/>
        </a:xfrm>
      </p:grpSpPr>
      <p:sp useBgFill="1">
        <p:nvSpPr>
          <p:cNvPr id="487" name="Rectangle 48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close-up of hands making a clay pot&#10;&#10;Description automatically generated">
            <a:extLst>
              <a:ext uri="{FF2B5EF4-FFF2-40B4-BE49-F238E27FC236}">
                <a16:creationId xmlns:a16="http://schemas.microsoft.com/office/drawing/2014/main" id="{C85C5B56-AC68-17AA-32C7-5C49019BDDF7}"/>
              </a:ext>
            </a:extLst>
          </p:cNvPr>
          <p:cNvPicPr>
            <a:picLocks noChangeAspect="1"/>
          </p:cNvPicPr>
          <p:nvPr/>
        </p:nvPicPr>
        <p:blipFill rotWithShape="1">
          <a:blip r:embed="rId3"/>
          <a:srcRect l="10466"/>
          <a:stretch/>
        </p:blipFill>
        <p:spPr>
          <a:xfrm>
            <a:off x="1891768" y="7"/>
            <a:ext cx="7252232" cy="5143493"/>
          </a:xfrm>
          <a:prstGeom prst="rect">
            <a:avLst/>
          </a:prstGeom>
        </p:spPr>
      </p:pic>
      <p:sp>
        <p:nvSpPr>
          <p:cNvPr id="489" name="Rectangle 48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482" name="Google Shape;482;p91"/>
          <p:cNvSpPr txBox="1">
            <a:spLocks noGrp="1"/>
          </p:cNvSpPr>
          <p:nvPr>
            <p:ph type="title"/>
          </p:nvPr>
        </p:nvSpPr>
        <p:spPr>
          <a:xfrm>
            <a:off x="317130" y="-197271"/>
            <a:ext cx="6228050" cy="2769021"/>
          </a:xfrm>
          <a:prstGeom prst="rect">
            <a:avLst/>
          </a:prstGeom>
          <a:noFill/>
        </p:spPr>
        <p:txBody>
          <a:bodyPr spcFirstLastPara="1" vert="horz" lIns="68580" tIns="34290" rIns="68580" bIns="34290" rtlCol="0" anchor="b" anchorCtr="0">
            <a:normAutofit/>
          </a:bodyPr>
          <a:lstStyle/>
          <a:p>
            <a:r>
              <a:rPr lang="en-US" sz="4050" b="1" dirty="0">
                <a:solidFill>
                  <a:srgbClr val="C00000"/>
                </a:solidFill>
              </a:rPr>
              <a:t>God doesn’t </a:t>
            </a:r>
          </a:p>
          <a:p>
            <a:pPr marL="457189" indent="-419090">
              <a:buSzPts val="3000"/>
            </a:pPr>
            <a:r>
              <a:rPr lang="en-US" sz="4050" b="1" dirty="0">
                <a:solidFill>
                  <a:srgbClr val="C00000"/>
                </a:solidFill>
              </a:rPr>
              <a:t>Pick favorites.</a:t>
            </a:r>
          </a:p>
          <a:p>
            <a:endParaRPr lang="en-US" sz="2700" dirty="0"/>
          </a:p>
        </p:txBody>
      </p:sp>
      <p:sp>
        <p:nvSpPr>
          <p:cNvPr id="4" name="TextBox 3">
            <a:extLst>
              <a:ext uri="{FF2B5EF4-FFF2-40B4-BE49-F238E27FC236}">
                <a16:creationId xmlns:a16="http://schemas.microsoft.com/office/drawing/2014/main" id="{7194BE63-739B-9318-3478-C4649DB27864}"/>
              </a:ext>
            </a:extLst>
          </p:cNvPr>
          <p:cNvSpPr txBox="1"/>
          <p:nvPr/>
        </p:nvSpPr>
        <p:spPr>
          <a:xfrm>
            <a:off x="314842" y="2329375"/>
            <a:ext cx="3162284" cy="2631490"/>
          </a:xfrm>
          <a:prstGeom prst="rect">
            <a:avLst/>
          </a:prstGeom>
          <a:noFill/>
        </p:spPr>
        <p:txBody>
          <a:bodyPr wrap="square">
            <a:spAutoFit/>
          </a:bodyPr>
          <a:lstStyle/>
          <a:p>
            <a:pPr defTabSz="685800">
              <a:buClrTx/>
            </a:pPr>
            <a:r>
              <a:rPr lang="en-US" sz="3300" kern="1200" dirty="0">
                <a:solidFill>
                  <a:prstClr val="black"/>
                </a:solidFill>
                <a:latin typeface="Aptos" panose="02110004020202020204"/>
                <a:ea typeface="+mn-ea"/>
                <a:cs typeface="+mn-cs"/>
              </a:rPr>
              <a:t>Say anything about the sheep - fattest, best, most valuable or pampered. </a:t>
            </a:r>
            <a:endParaRPr lang="en-GB" sz="3300" kern="1200" dirty="0">
              <a:solidFill>
                <a:prstClr val="black"/>
              </a:solidFill>
              <a:latin typeface="Aptos" panose="02110004020202020204"/>
              <a:ea typeface="+mn-ea"/>
              <a:cs typeface="+mn-c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86"/>
        <p:cNvGrpSpPr/>
        <p:nvPr/>
      </p:nvGrpSpPr>
      <p:grpSpPr>
        <a:xfrm>
          <a:off x="0" y="0"/>
          <a:ext cx="0" cy="0"/>
          <a:chOff x="0" y="0"/>
          <a:chExt cx="0" cy="0"/>
        </a:xfrm>
      </p:grpSpPr>
      <p:sp useBgFill="1">
        <p:nvSpPr>
          <p:cNvPr id="492" name="Rectangle 49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6F023BA7-7A2C-C315-E511-CFDDBACDFA41}"/>
              </a:ext>
            </a:extLst>
          </p:cNvPr>
          <p:cNvPicPr>
            <a:picLocks noChangeAspect="1"/>
          </p:cNvPicPr>
          <p:nvPr/>
        </p:nvPicPr>
        <p:blipFill rotWithShape="1">
          <a:blip r:embed="rId3"/>
          <a:srcRect t="19162" b="9914"/>
          <a:stretch/>
        </p:blipFill>
        <p:spPr>
          <a:xfrm>
            <a:off x="1891768" y="7"/>
            <a:ext cx="7252232" cy="5143493"/>
          </a:xfrm>
          <a:prstGeom prst="rect">
            <a:avLst/>
          </a:prstGeom>
        </p:spPr>
      </p:pic>
      <p:sp>
        <p:nvSpPr>
          <p:cNvPr id="494" name="Rectangle 49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487" name="Google Shape;487;p92"/>
          <p:cNvSpPr txBox="1">
            <a:spLocks noGrp="1"/>
          </p:cNvSpPr>
          <p:nvPr>
            <p:ph type="title"/>
          </p:nvPr>
        </p:nvSpPr>
        <p:spPr>
          <a:xfrm>
            <a:off x="136656" y="0"/>
            <a:ext cx="4194713" cy="1138868"/>
          </a:xfrm>
          <a:prstGeom prst="rect">
            <a:avLst/>
          </a:prstGeom>
          <a:noFill/>
        </p:spPr>
        <p:txBody>
          <a:bodyPr spcFirstLastPara="1" vert="horz" lIns="68580" tIns="34290" rIns="68580" bIns="34290" rtlCol="0" anchor="t" anchorCtr="0">
            <a:normAutofit/>
          </a:bodyPr>
          <a:lstStyle/>
          <a:p>
            <a:r>
              <a:rPr lang="en-US" sz="6000" b="1" dirty="0">
                <a:latin typeface="+mn-lt"/>
                <a:ea typeface="+mn-ea"/>
                <a:cs typeface="+mn-cs"/>
              </a:rPr>
              <a:t>Job 34:19</a:t>
            </a:r>
            <a:endParaRPr lang="en-US" sz="2700" dirty="0"/>
          </a:p>
        </p:txBody>
      </p:sp>
      <p:sp>
        <p:nvSpPr>
          <p:cNvPr id="4" name="TextBox 3">
            <a:extLst>
              <a:ext uri="{FF2B5EF4-FFF2-40B4-BE49-F238E27FC236}">
                <a16:creationId xmlns:a16="http://schemas.microsoft.com/office/drawing/2014/main" id="{0177C79D-CBE5-078C-FEAD-B3F4539D9B7A}"/>
              </a:ext>
            </a:extLst>
          </p:cNvPr>
          <p:cNvSpPr txBox="1"/>
          <p:nvPr/>
        </p:nvSpPr>
        <p:spPr>
          <a:xfrm>
            <a:off x="300951" y="996879"/>
            <a:ext cx="3152112" cy="3785652"/>
          </a:xfrm>
          <a:prstGeom prst="rect">
            <a:avLst/>
          </a:prstGeom>
          <a:noFill/>
        </p:spPr>
        <p:txBody>
          <a:bodyPr wrap="square">
            <a:spAutoFit/>
          </a:bodyPr>
          <a:lstStyle/>
          <a:p>
            <a:pPr defTabSz="685800">
              <a:buClrTx/>
            </a:pPr>
            <a:r>
              <a:rPr lang="en-US" sz="3000" kern="1200" dirty="0">
                <a:solidFill>
                  <a:prstClr val="black"/>
                </a:solidFill>
                <a:latin typeface="Aptos" panose="02110004020202020204"/>
                <a:ea typeface="+mn-ea"/>
                <a:cs typeface="+mn-cs"/>
              </a:rPr>
              <a:t>Yet He is not partial to princes, Nor does He regard the rich more than the poor; For they are all the work of His hands.</a:t>
            </a:r>
            <a:endParaRPr lang="en-GB" sz="3000" kern="1200" dirty="0">
              <a:solidFill>
                <a:prstClr val="black"/>
              </a:solidFill>
              <a:latin typeface="Aptos" panose="02110004020202020204"/>
              <a:ea typeface="+mn-ea"/>
              <a:cs typeface="+mn-c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91"/>
        <p:cNvGrpSpPr/>
        <p:nvPr/>
      </p:nvGrpSpPr>
      <p:grpSpPr>
        <a:xfrm>
          <a:off x="0" y="0"/>
          <a:ext cx="0" cy="0"/>
          <a:chOff x="0" y="0"/>
          <a:chExt cx="0" cy="0"/>
        </a:xfrm>
      </p:grpSpPr>
      <p:sp useBgFill="1">
        <p:nvSpPr>
          <p:cNvPr id="497" name="Rectangle 496">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492" name="Google Shape;492;p93"/>
          <p:cNvSpPr txBox="1">
            <a:spLocks noGrp="1"/>
          </p:cNvSpPr>
          <p:nvPr>
            <p:ph type="title"/>
          </p:nvPr>
        </p:nvSpPr>
        <p:spPr>
          <a:xfrm>
            <a:off x="482601" y="482601"/>
            <a:ext cx="5160209" cy="3425353"/>
          </a:xfrm>
          <a:prstGeom prst="rect">
            <a:avLst/>
          </a:prstGeom>
        </p:spPr>
        <p:txBody>
          <a:bodyPr spcFirstLastPara="1" vert="horz" lIns="68580" tIns="34290" rIns="68580" bIns="34290" rtlCol="0" anchor="b" anchorCtr="0">
            <a:normAutofit/>
          </a:bodyPr>
          <a:lstStyle/>
          <a:p>
            <a:r>
              <a:rPr lang="en-US" sz="6600" b="1" dirty="0"/>
              <a:t>Matthew 25: </a:t>
            </a:r>
            <a:r>
              <a:rPr lang="en-US" sz="4050" b="1" dirty="0">
                <a:solidFill>
                  <a:srgbClr val="C00000"/>
                </a:solidFill>
              </a:rPr>
              <a:t>Because you have not done it unto the least of these, My brethren.”</a:t>
            </a:r>
          </a:p>
        </p:txBody>
      </p:sp>
      <p:pic>
        <p:nvPicPr>
          <p:cNvPr id="2" name="Picture 1" descr="A child sitting on the ground&#10;&#10;Description automatically generated">
            <a:extLst>
              <a:ext uri="{FF2B5EF4-FFF2-40B4-BE49-F238E27FC236}">
                <a16:creationId xmlns:a16="http://schemas.microsoft.com/office/drawing/2014/main" id="{EB29E20A-1D53-2DFA-99C5-F49048FC52CC}"/>
              </a:ext>
            </a:extLst>
          </p:cNvPr>
          <p:cNvPicPr>
            <a:picLocks noChangeAspect="1"/>
          </p:cNvPicPr>
          <p:nvPr/>
        </p:nvPicPr>
        <p:blipFill rotWithShape="1">
          <a:blip r:embed="rId3"/>
          <a:srcRect l="-4211" r="49312"/>
          <a:stretch/>
        </p:blipFill>
        <p:spPr>
          <a:xfrm>
            <a:off x="5546559" y="0"/>
            <a:ext cx="3595156"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1"/>
        <p:cNvGrpSpPr/>
        <p:nvPr/>
      </p:nvGrpSpPr>
      <p:grpSpPr>
        <a:xfrm>
          <a:off x="0" y="0"/>
          <a:ext cx="0" cy="0"/>
          <a:chOff x="0" y="0"/>
          <a:chExt cx="0" cy="0"/>
        </a:xfrm>
      </p:grpSpPr>
      <p:pic>
        <p:nvPicPr>
          <p:cNvPr id="2" name="Picture 1">
            <a:extLst>
              <a:ext uri="{FF2B5EF4-FFF2-40B4-BE49-F238E27FC236}">
                <a16:creationId xmlns:a16="http://schemas.microsoft.com/office/drawing/2014/main" id="{6C07833D-8970-D1B8-C4C9-123E2D71F693}"/>
              </a:ext>
            </a:extLst>
          </p:cNvPr>
          <p:cNvPicPr>
            <a:picLocks noChangeAspect="1"/>
          </p:cNvPicPr>
          <p:nvPr/>
        </p:nvPicPr>
        <p:blipFill rotWithShape="1">
          <a:blip r:embed="rId3"/>
          <a:srcRect t="25000"/>
          <a:stretch/>
        </p:blipFill>
        <p:spPr>
          <a:xfrm>
            <a:off x="15" y="7"/>
            <a:ext cx="9143985" cy="5143493"/>
          </a:xfrm>
          <a:prstGeom prst="rect">
            <a:avLst/>
          </a:prstGeom>
        </p:spPr>
      </p:pic>
      <p:sp>
        <p:nvSpPr>
          <p:cNvPr id="507" name="Rectangle 50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502" name="Google Shape;502;p95"/>
          <p:cNvSpPr txBox="1">
            <a:spLocks noGrp="1"/>
          </p:cNvSpPr>
          <p:nvPr>
            <p:ph type="title"/>
          </p:nvPr>
        </p:nvSpPr>
        <p:spPr>
          <a:xfrm>
            <a:off x="-460208" y="4027826"/>
            <a:ext cx="10064416" cy="558627"/>
          </a:xfrm>
          <a:prstGeom prst="rect">
            <a:avLst/>
          </a:prstGeom>
        </p:spPr>
        <p:txBody>
          <a:bodyPr spcFirstLastPara="1" vert="horz" lIns="91425" tIns="91425" rIns="91425" bIns="91425" rtlCol="0" anchor="ctr" anchorCtr="0">
            <a:noAutofit/>
          </a:bodyPr>
          <a:lstStyle/>
          <a:p>
            <a:pPr algn="ctr">
              <a:spcBef>
                <a:spcPts val="0"/>
              </a:spcBef>
            </a:pPr>
            <a:r>
              <a:rPr lang="en-GB" sz="3600" b="1" dirty="0">
                <a:solidFill>
                  <a:srgbClr val="C00000"/>
                </a:solidFill>
              </a:rPr>
              <a:t>What do we see about the love of the shepherd</a:t>
            </a:r>
          </a:p>
        </p:txBody>
      </p:sp>
      <p:cxnSp>
        <p:nvCxnSpPr>
          <p:cNvPr id="509" name="Straight Connector 50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11" name="Straight Connector 51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6"/>
        <p:cNvGrpSpPr/>
        <p:nvPr/>
      </p:nvGrpSpPr>
      <p:grpSpPr>
        <a:xfrm>
          <a:off x="0" y="0"/>
          <a:ext cx="0" cy="0"/>
          <a:chOff x="0" y="0"/>
          <a:chExt cx="0" cy="0"/>
        </a:xfrm>
      </p:grpSpPr>
      <p:sp useBgFill="1">
        <p:nvSpPr>
          <p:cNvPr id="512" name="Rectangle 5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descr="A person holding a lamb&#10;&#10;Description automatically generated">
            <a:extLst>
              <a:ext uri="{FF2B5EF4-FFF2-40B4-BE49-F238E27FC236}">
                <a16:creationId xmlns:a16="http://schemas.microsoft.com/office/drawing/2014/main" id="{15C041B0-3F37-F8BB-BA74-D20BF5002024}"/>
              </a:ext>
            </a:extLst>
          </p:cNvPr>
          <p:cNvPicPr>
            <a:picLocks noChangeAspect="1"/>
          </p:cNvPicPr>
          <p:nvPr/>
        </p:nvPicPr>
        <p:blipFill rotWithShape="1">
          <a:blip r:embed="rId3"/>
          <a:srcRect t="14087" b="2474"/>
          <a:stretch/>
        </p:blipFill>
        <p:spPr>
          <a:xfrm>
            <a:off x="1891768" y="7"/>
            <a:ext cx="7252232" cy="5143493"/>
          </a:xfrm>
          <a:prstGeom prst="rect">
            <a:avLst/>
          </a:prstGeom>
        </p:spPr>
      </p:pic>
      <p:sp>
        <p:nvSpPr>
          <p:cNvPr id="514" name="Rectangle 5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4"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507" name="Google Shape;507;p96"/>
          <p:cNvSpPr txBox="1">
            <a:spLocks noGrp="1"/>
          </p:cNvSpPr>
          <p:nvPr>
            <p:ph type="title"/>
          </p:nvPr>
        </p:nvSpPr>
        <p:spPr>
          <a:xfrm>
            <a:off x="-2288" y="4034711"/>
            <a:ext cx="4969043" cy="2769021"/>
          </a:xfrm>
          <a:prstGeom prst="rect">
            <a:avLst/>
          </a:prstGeom>
          <a:noFill/>
        </p:spPr>
        <p:txBody>
          <a:bodyPr spcFirstLastPara="1" vert="horz" lIns="68580" tIns="34290" rIns="68580" bIns="34290" rtlCol="0" anchor="b" anchorCtr="0">
            <a:noAutofit/>
          </a:bodyPr>
          <a:lstStyle/>
          <a:p>
            <a:endParaRPr lang="en-US" sz="3600" b="1" dirty="0"/>
          </a:p>
          <a:p>
            <a:pPr marL="466724" indent="-428625">
              <a:buSzPts val="3000"/>
              <a:buFont typeface="Arial" panose="020B0604020202020204" pitchFamily="34" charset="0"/>
              <a:buChar char="•"/>
            </a:pPr>
            <a:r>
              <a:rPr lang="en-US" sz="3600" b="1" dirty="0"/>
              <a:t>That is the Shepherd Father’s love. </a:t>
            </a:r>
          </a:p>
          <a:p>
            <a:pPr marL="466724" indent="-428625">
              <a:buSzPts val="3000"/>
              <a:buFont typeface="Arial" panose="020B0604020202020204" pitchFamily="34" charset="0"/>
              <a:buChar char="•"/>
            </a:pPr>
            <a:r>
              <a:rPr lang="en-US" sz="3600" b="1" dirty="0"/>
              <a:t>It is an infinite love.</a:t>
            </a:r>
          </a:p>
          <a:p>
            <a:pPr marL="466724" indent="-428625">
              <a:buSzPts val="3000"/>
              <a:buFont typeface="Arial" panose="020B0604020202020204" pitchFamily="34" charset="0"/>
              <a:buChar char="•"/>
            </a:pPr>
            <a:r>
              <a:rPr lang="en-US" sz="3600" b="1" dirty="0"/>
              <a:t>He sees not flocks, but individual sheep.</a:t>
            </a:r>
          </a:p>
          <a:p>
            <a:pPr marL="428625" indent="-428625">
              <a:buFont typeface="Arial" panose="020B0604020202020204" pitchFamily="34" charset="0"/>
              <a:buChar char="•"/>
            </a:pPr>
            <a:endParaRPr lang="en-US" sz="3600" b="1" dirty="0"/>
          </a:p>
          <a:p>
            <a:endParaRPr lang="en-US" sz="3600" b="1" dirty="0"/>
          </a:p>
          <a:p>
            <a:endParaRPr lang="en-US" sz="3600" b="1" dirty="0"/>
          </a:p>
          <a:p>
            <a:endParaRPr lang="en-US" sz="3600" b="1" dirty="0"/>
          </a:p>
        </p:txBody>
      </p:sp>
      <p:sp>
        <p:nvSpPr>
          <p:cNvPr id="4" name="TextBox 3">
            <a:extLst>
              <a:ext uri="{FF2B5EF4-FFF2-40B4-BE49-F238E27FC236}">
                <a16:creationId xmlns:a16="http://schemas.microsoft.com/office/drawing/2014/main" id="{F92F81D8-1B60-E0F1-50DA-CBAD715ECD0B}"/>
              </a:ext>
            </a:extLst>
          </p:cNvPr>
          <p:cNvSpPr txBox="1"/>
          <p:nvPr/>
        </p:nvSpPr>
        <p:spPr>
          <a:xfrm>
            <a:off x="317857" y="1239117"/>
            <a:ext cx="4602078" cy="715581"/>
          </a:xfrm>
          <a:prstGeom prst="rect">
            <a:avLst/>
          </a:prstGeom>
          <a:noFill/>
        </p:spPr>
        <p:txBody>
          <a:bodyPr wrap="square">
            <a:spAutoFit/>
          </a:bodyPr>
          <a:lstStyle/>
          <a:p>
            <a:pPr defTabSz="685800">
              <a:buClrTx/>
            </a:pPr>
            <a:r>
              <a:rPr lang="en-US" sz="4050" b="1" kern="1200" dirty="0">
                <a:solidFill>
                  <a:srgbClr val="C00000"/>
                </a:solidFill>
                <a:latin typeface="Aptos Display" panose="02110004020202020204"/>
                <a:ea typeface="+mn-ea"/>
                <a:cs typeface="+mn-cs"/>
              </a:rPr>
              <a:t>Individual love</a:t>
            </a:r>
            <a:endParaRPr lang="en-GB" sz="4050" b="1" kern="1200" dirty="0">
              <a:solidFill>
                <a:srgbClr val="C00000"/>
              </a:solidFill>
              <a:latin typeface="Aptos Display" panose="02110004020202020204"/>
              <a:ea typeface="+mn-ea"/>
              <a:cs typeface="+mn-cs"/>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16"/>
        <p:cNvGrpSpPr/>
        <p:nvPr/>
      </p:nvGrpSpPr>
      <p:grpSpPr>
        <a:xfrm>
          <a:off x="0" y="0"/>
          <a:ext cx="0" cy="0"/>
          <a:chOff x="0" y="0"/>
          <a:chExt cx="0" cy="0"/>
        </a:xfrm>
      </p:grpSpPr>
      <p:pic>
        <p:nvPicPr>
          <p:cNvPr id="2" name="Picture 1" descr="A person holding a lamb&#10;&#10;Description automatically generated">
            <a:extLst>
              <a:ext uri="{FF2B5EF4-FFF2-40B4-BE49-F238E27FC236}">
                <a16:creationId xmlns:a16="http://schemas.microsoft.com/office/drawing/2014/main" id="{E580A737-2213-AA8C-EB7B-18F351BAFAB2}"/>
              </a:ext>
            </a:extLst>
          </p:cNvPr>
          <p:cNvPicPr>
            <a:picLocks noChangeAspect="1"/>
          </p:cNvPicPr>
          <p:nvPr/>
        </p:nvPicPr>
        <p:blipFill rotWithShape="1">
          <a:blip r:embed="rId3"/>
          <a:srcRect t="18964" b="6036"/>
          <a:stretch/>
        </p:blipFill>
        <p:spPr>
          <a:xfrm>
            <a:off x="15" y="7"/>
            <a:ext cx="9143985" cy="5143493"/>
          </a:xfrm>
          <a:prstGeom prst="rect">
            <a:avLst/>
          </a:prstGeom>
        </p:spPr>
      </p:pic>
      <p:sp>
        <p:nvSpPr>
          <p:cNvPr id="529" name="Rectangle 52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517" name="Google Shape;517;p98"/>
          <p:cNvSpPr txBox="1">
            <a:spLocks noGrp="1"/>
          </p:cNvSpPr>
          <p:nvPr>
            <p:ph type="title"/>
          </p:nvPr>
        </p:nvSpPr>
        <p:spPr>
          <a:xfrm>
            <a:off x="392907" y="3987930"/>
            <a:ext cx="8408194" cy="558627"/>
          </a:xfrm>
          <a:prstGeom prst="rect">
            <a:avLst/>
          </a:prstGeom>
        </p:spPr>
        <p:txBody>
          <a:bodyPr spcFirstLastPara="1" vert="horz" lIns="68580" tIns="34290" rIns="68580" bIns="34290" rtlCol="0" anchor="ctr" anchorCtr="0">
            <a:noAutofit/>
          </a:bodyPr>
          <a:lstStyle/>
          <a:p>
            <a:pPr algn="ctr"/>
            <a:r>
              <a:rPr lang="en-US" sz="4500" b="1" dirty="0">
                <a:solidFill>
                  <a:srgbClr val="C00000"/>
                </a:solidFill>
              </a:rPr>
              <a:t>Patient love</a:t>
            </a:r>
          </a:p>
        </p:txBody>
      </p:sp>
      <p:cxnSp>
        <p:nvCxnSpPr>
          <p:cNvPr id="531" name="Straight Connector 53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21"/>
        <p:cNvGrpSpPr/>
        <p:nvPr/>
      </p:nvGrpSpPr>
      <p:grpSpPr>
        <a:xfrm>
          <a:off x="0" y="0"/>
          <a:ext cx="0" cy="0"/>
          <a:chOff x="0" y="0"/>
          <a:chExt cx="0" cy="0"/>
        </a:xfrm>
      </p:grpSpPr>
      <p:pic>
        <p:nvPicPr>
          <p:cNvPr id="2" name="Picture 1" descr="A person holding a lamb&#10;&#10;Description automatically generated">
            <a:extLst>
              <a:ext uri="{FF2B5EF4-FFF2-40B4-BE49-F238E27FC236}">
                <a16:creationId xmlns:a16="http://schemas.microsoft.com/office/drawing/2014/main" id="{1C2ADDE1-BB6A-E795-DE0F-E72286B1A841}"/>
              </a:ext>
            </a:extLst>
          </p:cNvPr>
          <p:cNvPicPr>
            <a:picLocks noChangeAspect="1"/>
          </p:cNvPicPr>
          <p:nvPr/>
        </p:nvPicPr>
        <p:blipFill rotWithShape="1">
          <a:blip r:embed="rId3"/>
          <a:srcRect/>
          <a:stretch/>
        </p:blipFill>
        <p:spPr>
          <a:xfrm>
            <a:off x="0" y="0"/>
            <a:ext cx="9144000" cy="5143500"/>
          </a:xfrm>
          <a:prstGeom prst="rect">
            <a:avLst/>
          </a:prstGeom>
        </p:spPr>
      </p:pic>
      <p:sp>
        <p:nvSpPr>
          <p:cNvPr id="527" name="Rectangle 52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522" name="Google Shape;522;p99"/>
          <p:cNvSpPr txBox="1">
            <a:spLocks noGrp="1"/>
          </p:cNvSpPr>
          <p:nvPr>
            <p:ph type="title"/>
          </p:nvPr>
        </p:nvSpPr>
        <p:spPr>
          <a:xfrm>
            <a:off x="392907" y="4011993"/>
            <a:ext cx="8408194" cy="558627"/>
          </a:xfrm>
          <a:prstGeom prst="rect">
            <a:avLst/>
          </a:prstGeom>
        </p:spPr>
        <p:txBody>
          <a:bodyPr spcFirstLastPara="1" vert="horz" lIns="91425" tIns="91425" rIns="91425" bIns="91425" rtlCol="0" anchor="ctr" anchorCtr="0">
            <a:noAutofit/>
          </a:bodyPr>
          <a:lstStyle/>
          <a:p>
            <a:pPr algn="ctr"/>
            <a:r>
              <a:rPr lang="en-GB" sz="4500" b="1" dirty="0">
                <a:solidFill>
                  <a:srgbClr val="C00000"/>
                </a:solidFill>
              </a:rPr>
              <a:t>Seeking care</a:t>
            </a:r>
          </a:p>
        </p:txBody>
      </p:sp>
      <p:cxnSp>
        <p:nvCxnSpPr>
          <p:cNvPr id="529" name="Straight Connector 52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26"/>
        <p:cNvGrpSpPr/>
        <p:nvPr/>
      </p:nvGrpSpPr>
      <p:grpSpPr>
        <a:xfrm>
          <a:off x="0" y="0"/>
          <a:ext cx="0" cy="0"/>
          <a:chOff x="0" y="0"/>
          <a:chExt cx="0" cy="0"/>
        </a:xfrm>
      </p:grpSpPr>
      <p:pic>
        <p:nvPicPr>
          <p:cNvPr id="2" name="Picture 1" descr="A person holding a white goat&#10;&#10;Description automatically generated">
            <a:extLst>
              <a:ext uri="{FF2B5EF4-FFF2-40B4-BE49-F238E27FC236}">
                <a16:creationId xmlns:a16="http://schemas.microsoft.com/office/drawing/2014/main" id="{7E4CB891-5A8E-9444-E35F-408CA97635F9}"/>
              </a:ext>
            </a:extLst>
          </p:cNvPr>
          <p:cNvPicPr>
            <a:picLocks noChangeAspect="1"/>
          </p:cNvPicPr>
          <p:nvPr/>
        </p:nvPicPr>
        <p:blipFill rotWithShape="1">
          <a:blip r:embed="rId3"/>
          <a:srcRect l="20444" r="1" b="1"/>
          <a:stretch/>
        </p:blipFill>
        <p:spPr>
          <a:xfrm>
            <a:off x="15" y="7"/>
            <a:ext cx="9143985" cy="5143493"/>
          </a:xfrm>
          <a:prstGeom prst="rect">
            <a:avLst/>
          </a:prstGeom>
        </p:spPr>
      </p:pic>
      <p:sp>
        <p:nvSpPr>
          <p:cNvPr id="532" name="Rectangle 53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sp>
        <p:nvSpPr>
          <p:cNvPr id="527" name="Google Shape;527;p100"/>
          <p:cNvSpPr txBox="1">
            <a:spLocks noGrp="1"/>
          </p:cNvSpPr>
          <p:nvPr>
            <p:ph type="title"/>
          </p:nvPr>
        </p:nvSpPr>
        <p:spPr>
          <a:xfrm>
            <a:off x="392907" y="3987930"/>
            <a:ext cx="8408194" cy="558627"/>
          </a:xfrm>
          <a:prstGeom prst="rect">
            <a:avLst/>
          </a:prstGeom>
        </p:spPr>
        <p:txBody>
          <a:bodyPr spcFirstLastPara="1" vert="horz" lIns="91425" tIns="91425" rIns="91425" bIns="91425" rtlCol="0" anchor="ctr" anchorCtr="0">
            <a:noAutofit/>
          </a:bodyPr>
          <a:lstStyle/>
          <a:p>
            <a:pPr algn="ctr">
              <a:spcBef>
                <a:spcPts val="0"/>
              </a:spcBef>
            </a:pPr>
            <a:r>
              <a:rPr lang="en-GB" sz="4500" b="1" dirty="0">
                <a:solidFill>
                  <a:srgbClr val="C00000"/>
                </a:solidFill>
              </a:rPr>
              <a:t>Rejoicing</a:t>
            </a:r>
          </a:p>
        </p:txBody>
      </p:sp>
      <p:cxnSp>
        <p:nvCxnSpPr>
          <p:cNvPr id="534" name="Straight Connector 53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1"/>
        <p:cNvGrpSpPr/>
        <p:nvPr/>
      </p:nvGrpSpPr>
      <p:grpSpPr>
        <a:xfrm>
          <a:off x="0" y="0"/>
          <a:ext cx="0" cy="0"/>
          <a:chOff x="0" y="0"/>
          <a:chExt cx="0" cy="0"/>
        </a:xfrm>
      </p:grpSpPr>
      <p:sp useBgFill="1">
        <p:nvSpPr>
          <p:cNvPr id="467" name="Rectangle 46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1B09DFCF-DA16-D7E5-F5A3-9298FEFC8611}"/>
              </a:ext>
            </a:extLst>
          </p:cNvPr>
          <p:cNvPicPr>
            <a:picLocks noChangeAspect="1"/>
          </p:cNvPicPr>
          <p:nvPr/>
        </p:nvPicPr>
        <p:blipFill rotWithShape="1">
          <a:blip r:embed="rId3">
            <a:extLst>
              <a:ext uri="{28A0092B-C50C-407E-A947-70E740481C1C}">
                <a14:useLocalDpi xmlns:a14="http://schemas.microsoft.com/office/drawing/2010/main" val="0"/>
              </a:ext>
            </a:extLst>
          </a:blip>
          <a:srcRect t="10443" b="10443"/>
          <a:stretch/>
        </p:blipFill>
        <p:spPr>
          <a:xfrm>
            <a:off x="3789947" y="7"/>
            <a:ext cx="5354053" cy="5143493"/>
          </a:xfrm>
          <a:prstGeom prst="rect">
            <a:avLst/>
          </a:prstGeom>
        </p:spPr>
      </p:pic>
      <p:sp>
        <p:nvSpPr>
          <p:cNvPr id="469" name="Rectangle 46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1"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462" name="Google Shape;462;p87"/>
          <p:cNvSpPr txBox="1">
            <a:spLocks noGrp="1"/>
          </p:cNvSpPr>
          <p:nvPr>
            <p:ph type="title"/>
          </p:nvPr>
        </p:nvSpPr>
        <p:spPr>
          <a:xfrm>
            <a:off x="262233" y="2478067"/>
            <a:ext cx="3924756" cy="2403101"/>
          </a:xfrm>
          <a:prstGeom prst="rect">
            <a:avLst/>
          </a:prstGeom>
        </p:spPr>
        <p:txBody>
          <a:bodyPr spcFirstLastPara="1" vert="horz" lIns="68580" tIns="34290" rIns="68580" bIns="34290" rtlCol="0" anchor="b" anchorCtr="0">
            <a:noAutofit/>
          </a:bodyPr>
          <a:lstStyle/>
          <a:p>
            <a:r>
              <a:rPr lang="en-US" sz="3600" dirty="0"/>
              <a:t>Even so it is not the will of your Father who is in heaven that one of these little ones should perish.</a:t>
            </a:r>
          </a:p>
        </p:txBody>
      </p:sp>
      <p:sp>
        <p:nvSpPr>
          <p:cNvPr id="471" name="Rectangle 47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73" name="Rectangle 47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3" name="TextBox 2">
            <a:extLst>
              <a:ext uri="{FF2B5EF4-FFF2-40B4-BE49-F238E27FC236}">
                <a16:creationId xmlns:a16="http://schemas.microsoft.com/office/drawing/2014/main" id="{91A8D691-D04D-57F4-C5CA-E4ABC13D2F4E}"/>
              </a:ext>
            </a:extLst>
          </p:cNvPr>
          <p:cNvSpPr txBox="1"/>
          <p:nvPr/>
        </p:nvSpPr>
        <p:spPr>
          <a:xfrm>
            <a:off x="26984" y="661685"/>
            <a:ext cx="5720459" cy="1015663"/>
          </a:xfrm>
          <a:prstGeom prst="rect">
            <a:avLst/>
          </a:prstGeom>
          <a:noFill/>
        </p:spPr>
        <p:txBody>
          <a:bodyPr wrap="square">
            <a:spAutoFit/>
          </a:bodyPr>
          <a:lstStyle/>
          <a:p>
            <a:pPr defTabSz="685800">
              <a:buClrTx/>
            </a:pPr>
            <a:r>
              <a:rPr lang="en-US" sz="6000" b="1" kern="1200" dirty="0">
                <a:solidFill>
                  <a:prstClr val="black"/>
                </a:solidFill>
                <a:latin typeface="Aptos" panose="02110004020202020204"/>
                <a:ea typeface="+mn-ea"/>
                <a:cs typeface="+mn-cs"/>
                <a:sym typeface="Nunito ExtraBold"/>
              </a:rPr>
              <a:t>Matthew 18:14</a:t>
            </a:r>
            <a:endParaRPr lang="en-GB" sz="6000" b="1"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10420305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6"/>
        <p:cNvGrpSpPr/>
        <p:nvPr/>
      </p:nvGrpSpPr>
      <p:grpSpPr>
        <a:xfrm>
          <a:off x="0" y="0"/>
          <a:ext cx="0" cy="0"/>
          <a:chOff x="0" y="0"/>
          <a:chExt cx="0" cy="0"/>
        </a:xfrm>
      </p:grpSpPr>
      <p:pic>
        <p:nvPicPr>
          <p:cNvPr id="2" name="Picture 1">
            <a:extLst>
              <a:ext uri="{FF2B5EF4-FFF2-40B4-BE49-F238E27FC236}">
                <a16:creationId xmlns:a16="http://schemas.microsoft.com/office/drawing/2014/main" id="{80E2BFBC-E7C5-165C-D4E4-7F47434C7AAA}"/>
              </a:ext>
            </a:extLst>
          </p:cNvPr>
          <p:cNvPicPr>
            <a:picLocks noChangeAspect="1"/>
          </p:cNvPicPr>
          <p:nvPr/>
        </p:nvPicPr>
        <p:blipFill rotWithShape="1">
          <a:blip r:embed="rId3"/>
          <a:srcRect l="8157" t="17779" r="35527" b="38479"/>
          <a:stretch/>
        </p:blipFill>
        <p:spPr>
          <a:xfrm>
            <a:off x="156411" y="87061"/>
            <a:ext cx="5149516" cy="2249903"/>
          </a:xfrm>
          <a:prstGeom prst="rect">
            <a:avLst/>
          </a:prstGeom>
        </p:spPr>
      </p:pic>
      <p:sp>
        <p:nvSpPr>
          <p:cNvPr id="542" name="Rectangle 54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990107"/>
            <a:ext cx="9144000" cy="552413"/>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cxnSp>
        <p:nvCxnSpPr>
          <p:cNvPr id="544" name="Straight Connector 54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931487"/>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601139"/>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24502D1-8F99-5A17-BBFE-7592C3156EB2}"/>
              </a:ext>
            </a:extLst>
          </p:cNvPr>
          <p:cNvSpPr txBox="1"/>
          <p:nvPr/>
        </p:nvSpPr>
        <p:spPr>
          <a:xfrm>
            <a:off x="276727" y="2397363"/>
            <a:ext cx="6454942" cy="3208571"/>
          </a:xfrm>
          <a:prstGeom prst="rect">
            <a:avLst/>
          </a:prstGeom>
          <a:noFill/>
        </p:spPr>
        <p:txBody>
          <a:bodyPr wrap="square">
            <a:spAutoFit/>
          </a:bodyPr>
          <a:lstStyle/>
          <a:p>
            <a:pPr defTabSz="685800">
              <a:buClrTx/>
            </a:pPr>
            <a:r>
              <a:rPr lang="en-GB" sz="4050" kern="1200" dirty="0">
                <a:solidFill>
                  <a:prstClr val="black">
                    <a:lumMod val="85000"/>
                    <a:lumOff val="15000"/>
                  </a:prstClr>
                </a:solidFill>
                <a:latin typeface="Aptos" panose="02110004020202020204"/>
                <a:ea typeface="+mn-ea"/>
                <a:cs typeface="+mn-cs"/>
              </a:rPr>
              <a:t>– “to die and go to hell.” </a:t>
            </a:r>
          </a:p>
          <a:p>
            <a:pPr defTabSz="685800">
              <a:buClrTx/>
            </a:pPr>
            <a:r>
              <a:rPr lang="en-GB" sz="4050" kern="1200" dirty="0">
                <a:solidFill>
                  <a:prstClr val="black">
                    <a:lumMod val="85000"/>
                    <a:lumOff val="15000"/>
                  </a:prstClr>
                </a:solidFill>
                <a:latin typeface="Aptos" panose="02110004020202020204"/>
                <a:ea typeface="+mn-ea"/>
                <a:cs typeface="+mn-cs"/>
              </a:rPr>
              <a:t>– “to be scarred or marred.” </a:t>
            </a:r>
          </a:p>
          <a:p>
            <a:pPr defTabSz="685800">
              <a:buClrTx/>
            </a:pPr>
            <a:r>
              <a:rPr lang="en-GB" sz="4050" kern="1200" dirty="0">
                <a:solidFill>
                  <a:prstClr val="black">
                    <a:lumMod val="85000"/>
                    <a:lumOff val="15000"/>
                  </a:prstClr>
                </a:solidFill>
                <a:latin typeface="Aptos" panose="02110004020202020204"/>
                <a:ea typeface="+mn-ea"/>
                <a:cs typeface="+mn-cs"/>
              </a:rPr>
              <a:t>– “to be ruined,” </a:t>
            </a:r>
          </a:p>
          <a:p>
            <a:pPr defTabSz="685800">
              <a:buClrTx/>
            </a:pPr>
            <a:r>
              <a:rPr lang="en-GB" sz="4050" kern="1200" dirty="0">
                <a:solidFill>
                  <a:prstClr val="black">
                    <a:lumMod val="85000"/>
                    <a:lumOff val="15000"/>
                  </a:prstClr>
                </a:solidFill>
                <a:latin typeface="Aptos" panose="02110004020202020204"/>
                <a:ea typeface="+mn-ea"/>
                <a:cs typeface="+mn-cs"/>
              </a:rPr>
              <a:t>– “to enter into a disaster.”</a:t>
            </a:r>
          </a:p>
          <a:p>
            <a:pPr algn="ctr" defTabSz="685800">
              <a:buClrTx/>
            </a:pPr>
            <a:endParaRPr lang="en-GB" sz="4050" kern="1200" dirty="0">
              <a:solidFill>
                <a:prstClr val="black">
                  <a:lumMod val="85000"/>
                  <a:lumOff val="15000"/>
                </a:prstClr>
              </a:solidFill>
              <a:latin typeface="Aptos" panose="02110004020202020204"/>
              <a:ea typeface="+mn-ea"/>
              <a:cs typeface="+mn-cs"/>
            </a:endParaRPr>
          </a:p>
        </p:txBody>
      </p:sp>
      <p:sp>
        <p:nvSpPr>
          <p:cNvPr id="6" name="TextBox 5">
            <a:extLst>
              <a:ext uri="{FF2B5EF4-FFF2-40B4-BE49-F238E27FC236}">
                <a16:creationId xmlns:a16="http://schemas.microsoft.com/office/drawing/2014/main" id="{26B849F5-1290-0642-89EB-F6D6D5F2D85D}"/>
              </a:ext>
            </a:extLst>
          </p:cNvPr>
          <p:cNvSpPr txBox="1"/>
          <p:nvPr/>
        </p:nvSpPr>
        <p:spPr>
          <a:xfrm>
            <a:off x="5462337" y="162255"/>
            <a:ext cx="3681664" cy="2377574"/>
          </a:xfrm>
          <a:prstGeom prst="rect">
            <a:avLst/>
          </a:prstGeom>
          <a:noFill/>
        </p:spPr>
        <p:txBody>
          <a:bodyPr wrap="square">
            <a:spAutoFit/>
          </a:bodyPr>
          <a:lstStyle/>
          <a:p>
            <a:pPr algn="ctr" defTabSz="685800">
              <a:buClrTx/>
            </a:pPr>
            <a:r>
              <a:rPr lang="en-GB" sz="4500" b="1" kern="1200" dirty="0">
                <a:solidFill>
                  <a:srgbClr val="C00000"/>
                </a:solidFill>
                <a:latin typeface="Aptos Display" panose="02110004020202020204"/>
                <a:ea typeface="+mn-ea"/>
                <a:cs typeface="+mn-cs"/>
              </a:rPr>
              <a:t>The word “perish,” </a:t>
            </a:r>
            <a:r>
              <a:rPr lang="en-GB" sz="4500" b="1" kern="1200" dirty="0" err="1">
                <a:solidFill>
                  <a:srgbClr val="C00000"/>
                </a:solidFill>
                <a:latin typeface="Aptos Display" panose="02110004020202020204"/>
                <a:ea typeface="+mn-ea"/>
                <a:cs typeface="+mn-cs"/>
              </a:rPr>
              <a:t>apollumi</a:t>
            </a:r>
            <a:r>
              <a:rPr lang="en-GB" sz="4500" b="1" kern="1200" dirty="0">
                <a:solidFill>
                  <a:srgbClr val="C00000"/>
                </a:solidFill>
                <a:latin typeface="Aptos Display" panose="02110004020202020204"/>
                <a:ea typeface="+mn-ea"/>
                <a:cs typeface="+mn-cs"/>
              </a:rPr>
              <a:t>. </a:t>
            </a:r>
          </a:p>
          <a:p>
            <a:pPr algn="ctr" defTabSz="685800">
              <a:buClrTx/>
            </a:pPr>
            <a:endParaRPr lang="en-GB" sz="1350" kern="1200" dirty="0">
              <a:solidFill>
                <a:prstClr val="black">
                  <a:lumMod val="85000"/>
                  <a:lumOff val="15000"/>
                </a:prstClr>
              </a:solidFill>
              <a:latin typeface="Aptos" panose="02110004020202020204"/>
              <a:ea typeface="+mn-ea"/>
              <a:cs typeface="+mn-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41"/>
        <p:cNvGrpSpPr/>
        <p:nvPr/>
      </p:nvGrpSpPr>
      <p:grpSpPr>
        <a:xfrm>
          <a:off x="0" y="0"/>
          <a:ext cx="0" cy="0"/>
          <a:chOff x="0" y="0"/>
          <a:chExt cx="0" cy="0"/>
        </a:xfrm>
      </p:grpSpPr>
      <p:sp useBgFill="1">
        <p:nvSpPr>
          <p:cNvPr id="547" name="Rectangle 546">
            <a:extLst>
              <a:ext uri="{FF2B5EF4-FFF2-40B4-BE49-F238E27FC236}">
                <a16:creationId xmlns:a16="http://schemas.microsoft.com/office/drawing/2014/main" id="{8D0D6D3E-D7F9-4591-9CA9-DDF4DB1F7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51434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549" name="Rectangle 548">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2502" y="-2"/>
            <a:ext cx="3051498" cy="5143500"/>
          </a:xfrm>
          <a:prstGeom prst="rect">
            <a:avLst/>
          </a:prstGeom>
          <a:gradFill>
            <a:gsLst>
              <a:gs pos="26000">
                <a:srgbClr val="000000"/>
              </a:gs>
              <a:gs pos="100000">
                <a:schemeClr val="accent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551" name="Rectangle 550">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2503" y="-2"/>
            <a:ext cx="2708597" cy="5143500"/>
          </a:xfrm>
          <a:prstGeom prst="rect">
            <a:avLst/>
          </a:prstGeom>
          <a:gradFill>
            <a:gsLst>
              <a:gs pos="0">
                <a:schemeClr val="accent1">
                  <a:lumMod val="75000"/>
                  <a:alpha val="56000"/>
                </a:schemeClr>
              </a:gs>
              <a:gs pos="100000">
                <a:srgbClr val="000000">
                  <a:alpha val="5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ptos" panose="02110004020202020204"/>
            </a:endParaRPr>
          </a:p>
        </p:txBody>
      </p:sp>
      <p:sp>
        <p:nvSpPr>
          <p:cNvPr id="553" name="Rectangle 552">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173041" y="-80542"/>
            <a:ext cx="2890418" cy="3051499"/>
          </a:xfrm>
          <a:prstGeom prst="rect">
            <a:avLst/>
          </a:prstGeom>
          <a:gradFill>
            <a:gsLst>
              <a:gs pos="0">
                <a:srgbClr val="000000">
                  <a:alpha val="34000"/>
                </a:srgbClr>
              </a:gs>
              <a:gs pos="96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FB7698FA-8177-CAE4-EF50-A59B7ED0C68A}"/>
              </a:ext>
            </a:extLst>
          </p:cNvPr>
          <p:cNvPicPr>
            <a:picLocks noChangeAspect="1"/>
          </p:cNvPicPr>
          <p:nvPr/>
        </p:nvPicPr>
        <p:blipFill rotWithShape="1">
          <a:blip r:embed="rId3">
            <a:extLst>
              <a:ext uri="{28A0092B-C50C-407E-A947-70E740481C1C}">
                <a14:useLocalDpi xmlns:a14="http://schemas.microsoft.com/office/drawing/2010/main" val="0"/>
              </a:ext>
            </a:extLst>
          </a:blip>
          <a:srcRect l="15101" t="2724" r="32656" b="-2724"/>
          <a:stretch/>
        </p:blipFill>
        <p:spPr>
          <a:xfrm>
            <a:off x="5834689" y="-227985"/>
            <a:ext cx="3567122" cy="3567122"/>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
        <p:nvSpPr>
          <p:cNvPr id="4" name="TextBox 3">
            <a:extLst>
              <a:ext uri="{FF2B5EF4-FFF2-40B4-BE49-F238E27FC236}">
                <a16:creationId xmlns:a16="http://schemas.microsoft.com/office/drawing/2014/main" id="{45ADBA28-B968-F487-4CB5-BC19C3230F3F}"/>
              </a:ext>
            </a:extLst>
          </p:cNvPr>
          <p:cNvSpPr txBox="1"/>
          <p:nvPr/>
        </p:nvSpPr>
        <p:spPr>
          <a:xfrm>
            <a:off x="0" y="717183"/>
            <a:ext cx="7808495" cy="1754326"/>
          </a:xfrm>
          <a:prstGeom prst="rect">
            <a:avLst/>
          </a:prstGeom>
          <a:noFill/>
        </p:spPr>
        <p:txBody>
          <a:bodyPr wrap="square">
            <a:spAutoFit/>
          </a:bodyPr>
          <a:lstStyle/>
          <a:p>
            <a:pPr defTabSz="685800">
              <a:buClrTx/>
            </a:pPr>
            <a:r>
              <a:rPr lang="en-US" sz="5400" b="1" kern="1200" dirty="0">
                <a:solidFill>
                  <a:prstClr val="black"/>
                </a:solidFill>
                <a:latin typeface="Aptos" panose="02110004020202020204"/>
                <a:ea typeface="+mn-ea"/>
                <a:cs typeface="+mn-cs"/>
              </a:rPr>
              <a:t>1 Corinthians 8:11, Romans 14:15</a:t>
            </a:r>
            <a:endParaRPr lang="en-GB" sz="5400" b="1" kern="1200" dirty="0">
              <a:solidFill>
                <a:prstClr val="black"/>
              </a:solidFill>
              <a:latin typeface="Aptos" panose="02110004020202020204"/>
              <a:ea typeface="+mn-ea"/>
              <a:cs typeface="+mn-cs"/>
            </a:endParaRPr>
          </a:p>
        </p:txBody>
      </p:sp>
      <p:sp>
        <p:nvSpPr>
          <p:cNvPr id="542" name="Google Shape;542;p103"/>
          <p:cNvSpPr txBox="1">
            <a:spLocks noGrp="1"/>
          </p:cNvSpPr>
          <p:nvPr>
            <p:ph type="title"/>
          </p:nvPr>
        </p:nvSpPr>
        <p:spPr>
          <a:xfrm>
            <a:off x="0" y="2695075"/>
            <a:ext cx="9264315" cy="2427623"/>
          </a:xfrm>
          <a:prstGeom prst="rect">
            <a:avLst/>
          </a:prstGeom>
          <a:solidFill>
            <a:schemeClr val="bg1"/>
          </a:solidFill>
        </p:spPr>
        <p:txBody>
          <a:bodyPr spcFirstLastPara="1" vert="horz" lIns="68580" tIns="34290" rIns="68580" bIns="34290" rtlCol="0" anchor="t" anchorCtr="0">
            <a:normAutofit/>
          </a:bodyPr>
          <a:lstStyle/>
          <a:p>
            <a:endParaRPr lang="en-US" sz="1800" dirty="0"/>
          </a:p>
          <a:p>
            <a:r>
              <a:rPr lang="en-US" sz="1800" dirty="0"/>
              <a:t>	</a:t>
            </a:r>
            <a:r>
              <a:rPr lang="en-US" sz="4500" b="1" dirty="0">
                <a:solidFill>
                  <a:srgbClr val="C00000"/>
                </a:solidFill>
              </a:rPr>
              <a:t>it ruins their spiritual progress, </a:t>
            </a:r>
          </a:p>
          <a:p>
            <a:r>
              <a:rPr lang="en-US" sz="4500" b="1" dirty="0">
                <a:solidFill>
                  <a:srgbClr val="C00000"/>
                </a:solidFill>
              </a:rPr>
              <a:t>	it ruins their spiritual power, </a:t>
            </a:r>
          </a:p>
          <a:p>
            <a:r>
              <a:rPr lang="en-US" sz="4500" b="1" dirty="0">
                <a:solidFill>
                  <a:srgbClr val="C00000"/>
                </a:solidFill>
              </a:rPr>
              <a:t>	it destroys their usefulness to God. </a:t>
            </a:r>
          </a:p>
          <a:p>
            <a:endParaRPr lang="en-US" sz="4500" b="1" dirty="0">
              <a:solidFill>
                <a:srgbClr val="C00000"/>
              </a:solidFill>
            </a:endParaRPr>
          </a:p>
          <a:p>
            <a:endParaRPr lang="en-US" sz="4500" b="1" dirty="0">
              <a:solidFill>
                <a:srgbClr val="C00000"/>
              </a:solidFill>
            </a:endParaRPr>
          </a:p>
          <a:p>
            <a:endParaRPr lang="en-US" sz="4500" b="1" dirty="0">
              <a:solidFill>
                <a:srgbClr val="C00000"/>
              </a:solidFill>
            </a:endParaRPr>
          </a:p>
          <a:p>
            <a:endParaRPr lang="en-US" sz="1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46"/>
        <p:cNvGrpSpPr/>
        <p:nvPr/>
      </p:nvGrpSpPr>
      <p:grpSpPr>
        <a:xfrm>
          <a:off x="0" y="0"/>
          <a:ext cx="0" cy="0"/>
          <a:chOff x="0" y="0"/>
          <a:chExt cx="0" cy="0"/>
        </a:xfrm>
      </p:grpSpPr>
      <p:sp useBgFill="1">
        <p:nvSpPr>
          <p:cNvPr id="552" name="p!!Rectangle">
            <a:extLst>
              <a:ext uri="{FF2B5EF4-FFF2-40B4-BE49-F238E27FC236}">
                <a16:creationId xmlns:a16="http://schemas.microsoft.com/office/drawing/2014/main" id="{C7B352FC-1F44-4AB9-A2BD-FBF231C6B1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ptos" panose="02110004020202020204"/>
            </a:endParaRPr>
          </a:p>
        </p:txBody>
      </p:sp>
      <p:pic>
        <p:nvPicPr>
          <p:cNvPr id="2" name="Picture 1">
            <a:extLst>
              <a:ext uri="{FF2B5EF4-FFF2-40B4-BE49-F238E27FC236}">
                <a16:creationId xmlns:a16="http://schemas.microsoft.com/office/drawing/2014/main" id="{FDC047C5-7BA7-3C31-748C-6B7E78887766}"/>
              </a:ext>
            </a:extLst>
          </p:cNvPr>
          <p:cNvPicPr>
            <a:picLocks noChangeAspect="1"/>
          </p:cNvPicPr>
          <p:nvPr/>
        </p:nvPicPr>
        <p:blipFill rotWithShape="1">
          <a:blip r:embed="rId3"/>
          <a:srcRect/>
          <a:stretch/>
        </p:blipFill>
        <p:spPr>
          <a:xfrm>
            <a:off x="-1" y="-1"/>
            <a:ext cx="9144001" cy="5143500"/>
          </a:xfrm>
          <a:prstGeom prst="rect">
            <a:avLst/>
          </a:prstGeom>
        </p:spPr>
      </p:pic>
      <p:sp>
        <p:nvSpPr>
          <p:cNvPr id="554" name="m!!text rectangle">
            <a:extLst>
              <a:ext uri="{FF2B5EF4-FFF2-40B4-BE49-F238E27FC236}">
                <a16:creationId xmlns:a16="http://schemas.microsoft.com/office/drawing/2014/main" id="{0ADDB668-2CA4-4D2B-9C34-3487CA33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3665" y="3537067"/>
            <a:ext cx="4716196" cy="1179862"/>
          </a:xfrm>
          <a:prstGeom prst="rect">
            <a:avLst/>
          </a:prstGeom>
          <a:solidFill>
            <a:schemeClr val="bg1">
              <a:alpha val="95000"/>
            </a:schemeClr>
          </a:solidFill>
          <a:ln w="127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556" name="m!!accent">
            <a:extLst>
              <a:ext uri="{FF2B5EF4-FFF2-40B4-BE49-F238E27FC236}">
                <a16:creationId xmlns:a16="http://schemas.microsoft.com/office/drawing/2014/main" id="{2568BC19-F052-4108-93E1-6A3D1DEC0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088" y="3881784"/>
            <a:ext cx="96012" cy="490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558" name="Rectangle 557">
            <a:extLst>
              <a:ext uri="{FF2B5EF4-FFF2-40B4-BE49-F238E27FC236}">
                <a16:creationId xmlns:a16="http://schemas.microsoft.com/office/drawing/2014/main" id="{D5FD337D-4D6B-4C8B-B6F5-121097E09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93273" y="4120137"/>
            <a:ext cx="766094"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Calibri" panose="020F0502020204030204"/>
            </a:endParaRPr>
          </a:p>
        </p:txBody>
      </p:sp>
      <p:sp>
        <p:nvSpPr>
          <p:cNvPr id="547" name="Google Shape;547;p104"/>
          <p:cNvSpPr txBox="1">
            <a:spLocks noGrp="1"/>
          </p:cNvSpPr>
          <p:nvPr>
            <p:ph type="title"/>
          </p:nvPr>
        </p:nvSpPr>
        <p:spPr>
          <a:xfrm>
            <a:off x="371088" y="2911643"/>
            <a:ext cx="4758773" cy="2009274"/>
          </a:xfrm>
          <a:prstGeom prst="rect">
            <a:avLst/>
          </a:prstGeom>
          <a:solidFill>
            <a:schemeClr val="bg1"/>
          </a:solidFill>
        </p:spPr>
        <p:txBody>
          <a:bodyPr spcFirstLastPara="1" vert="horz" lIns="68580" tIns="34290" rIns="68580" bIns="34290" rtlCol="0" anchor="ctr" anchorCtr="0">
            <a:noAutofit/>
          </a:bodyPr>
          <a:lstStyle/>
          <a:p>
            <a:r>
              <a:rPr lang="en-US" b="1" dirty="0">
                <a:solidFill>
                  <a:srgbClr val="C00000"/>
                </a:solidFill>
              </a:rPr>
              <a:t>God cares, Christ cares, and the Angel’s care.</a:t>
            </a:r>
          </a:p>
          <a:p>
            <a:r>
              <a:rPr lang="en-US" sz="2700" dirty="0"/>
              <a:t>Because of this, beloved, take heed that you despise not one of these little ones.</a:t>
            </a:r>
            <a:endParaRPr lang="en-US" sz="1800" b="1" dirty="0"/>
          </a:p>
        </p:txBody>
      </p:sp>
    </p:spTree>
  </p:cSld>
  <p:clrMapOvr>
    <a:masterClrMapping/>
  </p:clrMapOvr>
</p:sld>
</file>

<file path=ppt/theme/theme1.xml><?xml version="1.0" encoding="utf-8"?>
<a:theme xmlns:a="http://schemas.openxmlformats.org/drawingml/2006/main" name="Artificial Intelligence in Finance Newsletter by Slidesgo">
  <a:themeElements>
    <a:clrScheme name="Simple Light">
      <a:dk1>
        <a:srgbClr val="FFFFFF"/>
      </a:dk1>
      <a:lt1>
        <a:srgbClr val="25282F"/>
      </a:lt1>
      <a:dk2>
        <a:srgbClr val="6987EE"/>
      </a:dk2>
      <a:lt2>
        <a:srgbClr val="9DC5F1"/>
      </a:lt2>
      <a:accent1>
        <a:srgbClr val="CDBCF5"/>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mple Light">
    <a:dk1>
      <a:srgbClr val="FFFFFF"/>
    </a:dk1>
    <a:lt1>
      <a:srgbClr val="25282F"/>
    </a:lt1>
    <a:dk2>
      <a:srgbClr val="6987EE"/>
    </a:dk2>
    <a:lt2>
      <a:srgbClr val="9DC5F1"/>
    </a:lt2>
    <a:accent1>
      <a:srgbClr val="CDBCF5"/>
    </a:accent1>
    <a:accent2>
      <a:srgbClr val="FFFFFF"/>
    </a:accent2>
    <a:accent3>
      <a:srgbClr val="FFFFFF"/>
    </a:accent3>
    <a:accent4>
      <a:srgbClr val="FFFFFF"/>
    </a:accent4>
    <a:accent5>
      <a:srgbClr val="FFFFFF"/>
    </a:accent5>
    <a:accent6>
      <a:srgbClr val="FFFFFF"/>
    </a:accent6>
    <a:hlink>
      <a:srgbClr val="FFFFFF"/>
    </a:hlink>
    <a:folHlink>
      <a:srgbClr val="0097A7"/>
    </a:folHlink>
  </a:clrScheme>
</a:themeOverride>
</file>

<file path=ppt/theme/themeOverride2.xml><?xml version="1.0" encoding="utf-8"?>
<a:themeOverride xmlns:a="http://schemas.openxmlformats.org/drawingml/2006/main">
  <a:clrScheme name="Simple Light">
    <a:dk1>
      <a:srgbClr val="FFFFFF"/>
    </a:dk1>
    <a:lt1>
      <a:srgbClr val="25282F"/>
    </a:lt1>
    <a:dk2>
      <a:srgbClr val="6987EE"/>
    </a:dk2>
    <a:lt2>
      <a:srgbClr val="9DC5F1"/>
    </a:lt2>
    <a:accent1>
      <a:srgbClr val="CDBCF5"/>
    </a:accent1>
    <a:accent2>
      <a:srgbClr val="FFFFFF"/>
    </a:accent2>
    <a:accent3>
      <a:srgbClr val="FFFFFF"/>
    </a:accent3>
    <a:accent4>
      <a:srgbClr val="FFFFFF"/>
    </a:accent4>
    <a:accent5>
      <a:srgbClr val="FFFFFF"/>
    </a:accent5>
    <a:accent6>
      <a:srgbClr val="FFFFFF"/>
    </a:accent6>
    <a:hlink>
      <a:srgbClr val="FFFFFF"/>
    </a:hlink>
    <a:folHlink>
      <a:srgbClr val="0097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C6D78474-C7E2-40DC-A769-580FD9423A76}"/>
</file>

<file path=customXml/itemProps2.xml><?xml version="1.0" encoding="utf-8"?>
<ds:datastoreItem xmlns:ds="http://schemas.openxmlformats.org/officeDocument/2006/customXml" ds:itemID="{A3866914-6E8B-4BE3-A686-5B73370C1746}"/>
</file>

<file path=customXml/itemProps3.xml><?xml version="1.0" encoding="utf-8"?>
<ds:datastoreItem xmlns:ds="http://schemas.openxmlformats.org/officeDocument/2006/customXml" ds:itemID="{F40DAEAE-52D6-412C-AE2E-BBEF14B08265}"/>
</file>

<file path=docProps/app.xml><?xml version="1.0" encoding="utf-8"?>
<Properties xmlns="http://schemas.openxmlformats.org/officeDocument/2006/extended-properties" xmlns:vt="http://schemas.openxmlformats.org/officeDocument/2006/docPropsVTypes">
  <Template/>
  <TotalTime>388</TotalTime>
  <Words>1803</Words>
  <Application>Microsoft Office PowerPoint</Application>
  <PresentationFormat>On-screen Show (16:9)</PresentationFormat>
  <Paragraphs>190</Paragraphs>
  <Slides>70</Slides>
  <Notes>66</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70</vt:i4>
      </vt:variant>
    </vt:vector>
  </HeadingPairs>
  <TitlesOfParts>
    <vt:vector size="85" baseType="lpstr">
      <vt:lpstr>Nunito SemiBold</vt:lpstr>
      <vt:lpstr>Arial</vt:lpstr>
      <vt:lpstr>Bahnschrift SemiBold</vt:lpstr>
      <vt:lpstr>Aptos Display</vt:lpstr>
      <vt:lpstr>Nunito ExtraBold</vt:lpstr>
      <vt:lpstr>DM Sans</vt:lpstr>
      <vt:lpstr>Calibri</vt:lpstr>
      <vt:lpstr>ADLaM Display</vt:lpstr>
      <vt:lpstr>Bradley Hand ITC</vt:lpstr>
      <vt:lpstr>Raleway</vt:lpstr>
      <vt:lpstr>Figtree</vt:lpstr>
      <vt:lpstr>Aptos</vt:lpstr>
      <vt:lpstr>Nunito Light</vt:lpstr>
      <vt:lpstr>Artificial Intelligence in Finance Newsletter by Slidesgo</vt:lpstr>
      <vt:lpstr>Office Theme</vt:lpstr>
      <vt:lpstr>Protecting like the children in the Kingdom</vt:lpstr>
      <vt:lpstr>PowerPoint Presentation</vt:lpstr>
      <vt:lpstr>PowerPoint Presentation</vt:lpstr>
      <vt:lpstr>PowerPoint Presentation</vt:lpstr>
      <vt:lpstr>PowerPoint Presentation</vt:lpstr>
      <vt:lpstr>PowerPoint Presentation</vt:lpstr>
      <vt:lpstr>PowerPoint Presentation</vt:lpstr>
      <vt:lpstr>“For the Son of Man is come to save that which was lost.”  </vt:lpstr>
      <vt:lpstr>PowerPoint Presentation</vt:lpstr>
      <vt:lpstr>The little child is simply an analogy to define the nature of one who follows God and loves the Lord Jesus Christ. </vt:lpstr>
      <vt:lpstr>Even so it is not the will of your Father who is in heaven that one of these little ones should perish.</vt:lpstr>
      <vt:lpstr>PowerPoint Presentation</vt:lpstr>
      <vt:lpstr>Nobody comes into the kingdom except as a little child</vt:lpstr>
      <vt:lpstr>1 Corinthians 1:26</vt:lpstr>
      <vt:lpstr>1 Corinthians 1:27-28 </vt:lpstr>
      <vt:lpstr>Matthew 25:40</vt:lpstr>
      <vt:lpstr>1 Corinthians 1:29   </vt:lpstr>
      <vt:lpstr>1 Corinthians 1:31</vt:lpstr>
      <vt:lpstr>PowerPoint Presentation</vt:lpstr>
      <vt:lpstr>Philippians 2:1-4, </vt:lpstr>
      <vt:lpstr>“Take heed that you do not despise one of these little ones, for I say to you that in heaven their angels always see the face of My Father who is in heaven. </vt:lpstr>
      <vt:lpstr>“But whoever causes one of these little ones who believe in Me to sin, it would be better for him if a millstone were hung around his neck, and he were drowned in the depth of the sea.</vt:lpstr>
      <vt:lpstr>PowerPoint Presentation</vt:lpstr>
      <vt:lpstr>“Be warned. This should never ever happen, that you look down on one of these little ones as if he were without value.”</vt:lpstr>
      <vt:lpstr>“One of these little ones.”</vt:lpstr>
      <vt:lpstr>In whose eyes a vile person is despised, But he honours those who fear the Lord; He who swears to his own hurt and does not change;</vt:lpstr>
      <vt:lpstr> Showing off your liberty</vt:lpstr>
      <vt:lpstr>Romans chapter 14 &amp; 15  </vt:lpstr>
      <vt:lpstr>1 Peter 2:16</vt:lpstr>
      <vt:lpstr>Romans 14 </vt:lpstr>
      <vt:lpstr>Romans 14:3</vt:lpstr>
      <vt:lpstr> Looking down on the lowly.</vt:lpstr>
      <vt:lpstr>James 2:1-8</vt:lpstr>
      <vt:lpstr> Despise the person by withholding needs.</vt:lpstr>
      <vt:lpstr>1 Corinthians 11:20-21</vt:lpstr>
      <vt:lpstr>1 Corinthians 11:22</vt:lpstr>
      <vt:lpstr> Despising someone’s physical appearance.</vt:lpstr>
      <vt:lpstr>2 Corinthians 10:10</vt:lpstr>
      <vt:lpstr> Looking with indifference on a Christian who has fallen.</vt:lpstr>
      <vt:lpstr>Brethren, if a man is overtaken in any trespass, you who are spiritual restore such a one in a spirit of gentleness, considering yourself lest you also be tempted. Bear one another’s burdens, and so fulfil the law of Christ. 3 For if anyone thinks himself to be something, when he is nothing, he deceives himself.</vt:lpstr>
      <vt:lpstr>What is the law of Christ?  </vt:lpstr>
      <vt:lpstr>Showing off our liberty,  looking down on the lowly,  withholding from those in need,  ridiculing someone’s physical features,  looking with indifference on a Christian who has fallen.  </vt:lpstr>
      <vt:lpstr>“Take heed that you do not despise one of these little ones, for I say to you that in heaven their angels always see the face of My Father who is in heaven. </vt:lpstr>
      <vt:lpstr>Why should we not look down on another Christian?  Because of their relation to angels their relation to angels</vt:lpstr>
      <vt:lpstr>Are they not all ministering spirits sent forth to minister for those who will inherit salvation?</vt:lpstr>
      <vt:lpstr>they are the special care of the angels, the holy angels, the eternally holy angels</vt:lpstr>
      <vt:lpstr>But they said to her, “You are beside yourself!” Yet she kept insisting that it was so. So they said, “It is his angel.”</vt:lpstr>
      <vt:lpstr>1 Kings 10, and  2 Kings 25,  </vt:lpstr>
      <vt:lpstr>Whoever receives one little child like this in My name receives Me.</vt:lpstr>
      <vt:lpstr>He who hears you hears Me, he who rejects you rejects Me, and he who rejects Me rejects Him who sent Me.”</vt:lpstr>
      <vt:lpstr>A bruised reed He will not break, And smoking flax He will not quench, Till He sends forth justice to victory;</vt:lpstr>
      <vt:lpstr> He heals the sick.   He raises the outcasts.   He cheers the fearful.   He strengthens the doubters.   He feeds the hungry.   He forgives the sinners.  </vt:lpstr>
      <vt:lpstr>does He not leave the ninety-nine and go to the mountains to seek the one that is straying? </vt:lpstr>
      <vt:lpstr>And if he should find it, assuredly, I say to you, he rejoices more over that sheep than over the ninety-nine that did not go astray</vt:lpstr>
      <vt:lpstr>Even so it is not the will of your Father who is in heaven that one of these little ones should perish.</vt:lpstr>
      <vt:lpstr>It is used in reference to unbelievers.</vt:lpstr>
      <vt:lpstr>• They could have cared less. • They devoured the sheep.  • They never brought them back.  • They never bound up their broken wounds. </vt:lpstr>
      <vt:lpstr>casting all your care upon Him, for He cares for you.</vt:lpstr>
      <vt:lpstr>God doesn’t  Pick favorites. </vt:lpstr>
      <vt:lpstr>Job 34:19</vt:lpstr>
      <vt:lpstr>Matthew 25: Because you have not done it unto the least of these, My brethren.”</vt:lpstr>
      <vt:lpstr>What do we see about the love of the shepherd</vt:lpstr>
      <vt:lpstr> That is the Shepherd Father’s love.  It is an infinite love. He sees not flocks, but individual sheep.    </vt:lpstr>
      <vt:lpstr>Patient love</vt:lpstr>
      <vt:lpstr>Seeking care</vt:lpstr>
      <vt:lpstr>Rejoicing</vt:lpstr>
      <vt:lpstr>Even so it is not the will of your Father who is in heaven that one of these little ones should perish.</vt:lpstr>
      <vt:lpstr>PowerPoint Presentation</vt:lpstr>
      <vt:lpstr>  it ruins their spiritual progress,   it ruins their spiritual power,   it destroys their usefulness to God.     </vt:lpstr>
      <vt:lpstr>God cares, Christ cares, and the Angel’s care. Because of this, beloved, take heed that you despise not one of these little 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Protecting like the children in the Kingdom</dc:title>
  <cp:lastModifiedBy>Bennifer C R</cp:lastModifiedBy>
  <cp:revision>2</cp:revision>
  <dcterms:modified xsi:type="dcterms:W3CDTF">2024-04-28T06:03:03Z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