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Layouts/slideLayout6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notesSlides/notesSlide1.xml" ContentType="application/vnd.openxmlformats-officedocument.presentationml.notes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Masters/notesMaster1.xml" ContentType="application/vnd.openxmlformats-officedocument.presentationml.notesMaster+xml"/>
  <Override PartName="/ppt/theme/theme1.xml" ContentType="application/vnd.openxmlformats-officedocument.theme+xml"/>
  <Override PartName="/ppt/theme/theme2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1.xml" ContentType="application/vnd.openxmlformats-officedocument.customXmlProperties+xml"/>
  <Override PartName="/docProps/app.xml" ContentType="application/vnd.openxmlformats-officedocument.extended-properties+xml"/>
  <Override PartName="/docProps/core.xml" ContentType="application/vnd.openxmlformats-package.core-properties+xml"/>
  <Override PartName="/docMetadata/LabelInfo.xml" ContentType="application/vnd.ms-office.classificationlabel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6" Type="http://schemas.openxmlformats.org/officeDocument/2006/relationships/custom-properties" Target="docProps/custom.xml"/><Relationship Id="rId5" Type="http://schemas.microsoft.com/office/2020/02/relationships/classificationlabels" Target="docMetadata/LabelInfo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 autoCompressPictures="0">
  <p:sldMasterIdLst>
    <p:sldMasterId id="2147483648" r:id="rId4"/>
  </p:sldMasterIdLst>
  <p:notesMasterIdLst>
    <p:notesMasterId r:id="rId44"/>
  </p:notesMasterIdLst>
  <p:sldIdLst>
    <p:sldId id="274" r:id="rId5"/>
    <p:sldId id="290" r:id="rId6"/>
    <p:sldId id="314" r:id="rId7"/>
    <p:sldId id="266" r:id="rId8"/>
    <p:sldId id="315" r:id="rId9"/>
    <p:sldId id="316" r:id="rId10"/>
    <p:sldId id="292" r:id="rId11"/>
    <p:sldId id="291" r:id="rId12"/>
    <p:sldId id="317" r:id="rId13"/>
    <p:sldId id="293" r:id="rId14"/>
    <p:sldId id="295" r:id="rId15"/>
    <p:sldId id="294" r:id="rId16"/>
    <p:sldId id="296" r:id="rId17"/>
    <p:sldId id="297" r:id="rId18"/>
    <p:sldId id="298" r:id="rId19"/>
    <p:sldId id="299" r:id="rId20"/>
    <p:sldId id="300" r:id="rId21"/>
    <p:sldId id="318" r:id="rId22"/>
    <p:sldId id="301" r:id="rId23"/>
    <p:sldId id="303" r:id="rId24"/>
    <p:sldId id="304" r:id="rId25"/>
    <p:sldId id="319" r:id="rId26"/>
    <p:sldId id="302" r:id="rId27"/>
    <p:sldId id="305" r:id="rId28"/>
    <p:sldId id="306" r:id="rId29"/>
    <p:sldId id="307" r:id="rId30"/>
    <p:sldId id="320" r:id="rId31"/>
    <p:sldId id="308" r:id="rId32"/>
    <p:sldId id="309" r:id="rId33"/>
    <p:sldId id="310" r:id="rId34"/>
    <p:sldId id="321" r:id="rId35"/>
    <p:sldId id="322" r:id="rId36"/>
    <p:sldId id="323" r:id="rId37"/>
    <p:sldId id="311" r:id="rId38"/>
    <p:sldId id="312" r:id="rId39"/>
    <p:sldId id="313" r:id="rId40"/>
    <p:sldId id="324" r:id="rId41"/>
    <p:sldId id="325" r:id="rId42"/>
    <p:sldId id="289" r:id="rId4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BEAE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15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598" autoAdjust="0"/>
  </p:normalViewPr>
  <p:slideViewPr>
    <p:cSldViewPr snapToGrid="0">
      <p:cViewPr>
        <p:scale>
          <a:sx n="50" d="100"/>
          <a:sy n="50" d="100"/>
        </p:scale>
        <p:origin x="1284" y="31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openxmlformats.org/officeDocument/2006/relationships/slide" Target="slides/slide37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D849352-39CB-486C-AEA5-5D17795DD0C7}" type="datetimeFigureOut">
              <a:rPr lang="en-US" smtClean="0"/>
              <a:t>1/4/2024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30E6F85-6220-421D-9203-84F526C4C60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02551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1E85A95-B7C1-4043-B4FD-1C1E7B6E43C0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16007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1E85A95-B7C1-4043-B4FD-1C1E7B6E43C0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61110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1E85A95-B7C1-4043-B4FD-1C1E7B6E43C0}" type="slidenum">
              <a:rPr lang="en-US" smtClean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547037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1E85A95-B7C1-4043-B4FD-1C1E7B6E43C0}" type="slidenum">
              <a:rPr lang="en-US" smtClean="0"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797139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1E85A95-B7C1-4043-B4FD-1C1E7B6E43C0}" type="slidenum">
              <a:rPr lang="en-US" smtClean="0"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7918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1E85A95-B7C1-4043-B4FD-1C1E7B6E43C0}" type="slidenum">
              <a:rPr lang="en-US" smtClean="0"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627389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1E85A95-B7C1-4043-B4FD-1C1E7B6E43C0}" type="slidenum">
              <a:rPr lang="en-US" smtClean="0"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795865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1E85A95-B7C1-4043-B4FD-1C1E7B6E43C0}" type="slidenum">
              <a:rPr lang="en-US" smtClean="0"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255904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1E85A95-B7C1-4043-B4FD-1C1E7B6E43C0}" type="slidenum">
              <a:rPr lang="en-US" smtClean="0"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034927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1E85A95-B7C1-4043-B4FD-1C1E7B6E43C0}" type="slidenum">
              <a:rPr lang="en-US" smtClean="0"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425728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1E85A95-B7C1-4043-B4FD-1C1E7B6E43C0}" type="slidenum">
              <a:rPr lang="en-US" smtClean="0"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6088063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1E85A95-B7C1-4043-B4FD-1C1E7B6E43C0}" type="slidenum">
              <a:rPr lang="en-US" smtClean="0"/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701382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1E85A95-B7C1-4043-B4FD-1C1E7B6E43C0}" type="slidenum">
              <a:rPr lang="en-US" smtClean="0"/>
              <a:t>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206009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1E85A95-B7C1-4043-B4FD-1C1E7B6E43C0}" type="slidenum">
              <a:rPr lang="en-US" smtClean="0"/>
              <a:t>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228447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1E85A95-B7C1-4043-B4FD-1C1E7B6E43C0}" type="slidenum">
              <a:rPr lang="en-US" smtClean="0"/>
              <a:t>25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99396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1E85A95-B7C1-4043-B4FD-1C1E7B6E43C0}" type="slidenum">
              <a:rPr lang="en-US" smtClean="0"/>
              <a:t>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493271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1E85A95-B7C1-4043-B4FD-1C1E7B6E43C0}" type="slidenum">
              <a:rPr lang="en-US" smtClean="0"/>
              <a:t>28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702335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1E85A95-B7C1-4043-B4FD-1C1E7B6E43C0}" type="slidenum">
              <a:rPr lang="en-US" smtClean="0"/>
              <a:t>29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806763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1E85A95-B7C1-4043-B4FD-1C1E7B6E43C0}" type="slidenum">
              <a:rPr lang="en-US" smtClean="0"/>
              <a:t>30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725683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1E85A95-B7C1-4043-B4FD-1C1E7B6E43C0}" type="slidenum">
              <a:rPr lang="en-US" smtClean="0"/>
              <a:t>34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270630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1E85A95-B7C1-4043-B4FD-1C1E7B6E43C0}" type="slidenum">
              <a:rPr lang="en-US" smtClean="0"/>
              <a:t>35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143732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1E85A95-B7C1-4043-B4FD-1C1E7B6E43C0}" type="slidenum">
              <a:rPr lang="en-US" smtClean="0"/>
              <a:t>36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388484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5" name="Rectangle 14">
            <a:extLst>
              <a:ext uri="{FF2B5EF4-FFF2-40B4-BE49-F238E27FC236}">
                <a16:creationId xmlns:a16="http://schemas.microsoft.com/office/drawing/2014/main" id="{52728D19-281F-4946-9684-65A557653DDA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412D4F2-D8CF-48D7-8E93-9342D2AE3950}"/>
              </a:ext>
            </a:extLst>
          </p:cNvPr>
          <p:cNvSpPr/>
          <p:nvPr userDrawn="1"/>
        </p:nvSpPr>
        <p:spPr>
          <a:xfrm rot="10800000" flipH="1">
            <a:off x="0" y="0"/>
            <a:ext cx="12191999" cy="6858000"/>
          </a:xfrm>
          <a:prstGeom prst="rect">
            <a:avLst/>
          </a:prstGeom>
          <a:gradFill>
            <a:gsLst>
              <a:gs pos="0">
                <a:schemeClr val="accent5">
                  <a:alpha val="75000"/>
                </a:schemeClr>
              </a:gs>
              <a:gs pos="100000">
                <a:schemeClr val="tx2">
                  <a:lumMod val="50000"/>
                  <a:lumOff val="50000"/>
                  <a:alpha val="48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F81071F9-5F9E-43AF-B1F9-8F94CCA0D1D0}"/>
              </a:ext>
            </a:extLst>
          </p:cNvPr>
          <p:cNvSpPr/>
          <p:nvPr userDrawn="1"/>
        </p:nvSpPr>
        <p:spPr>
          <a:xfrm rot="10800000">
            <a:off x="-4" y="456773"/>
            <a:ext cx="12191999" cy="6400800"/>
          </a:xfrm>
          <a:prstGeom prst="rect">
            <a:avLst/>
          </a:prstGeom>
          <a:gradFill>
            <a:gsLst>
              <a:gs pos="0">
                <a:schemeClr val="accent5">
                  <a:alpha val="37000"/>
                </a:schemeClr>
              </a:gs>
              <a:gs pos="92000">
                <a:schemeClr val="accent2">
                  <a:alpha val="75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C954D1A4-E8FD-4E5A-A528-35498A356680}"/>
              </a:ext>
            </a:extLst>
          </p:cNvPr>
          <p:cNvSpPr/>
          <p:nvPr userDrawn="1"/>
        </p:nvSpPr>
        <p:spPr>
          <a:xfrm rot="10800000" flipH="1">
            <a:off x="-2" y="0"/>
            <a:ext cx="6096001" cy="6858000"/>
          </a:xfrm>
          <a:prstGeom prst="rect">
            <a:avLst/>
          </a:prstGeom>
          <a:gradFill>
            <a:gsLst>
              <a:gs pos="13000">
                <a:schemeClr val="accent2">
                  <a:alpha val="61000"/>
                </a:schemeClr>
              </a:gs>
              <a:gs pos="99000">
                <a:schemeClr val="accent4"/>
              </a:gs>
            </a:gsLst>
            <a:lin ang="18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 algn="ctr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19" name="Title 6">
            <a:extLst>
              <a:ext uri="{FF2B5EF4-FFF2-40B4-BE49-F238E27FC236}">
                <a16:creationId xmlns:a16="http://schemas.microsoft.com/office/drawing/2014/main" id="{ED6FD0CF-1406-477D-A12B-53DC561BD05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82918" y="1028700"/>
            <a:ext cx="10614211" cy="1152712"/>
          </a:xfr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en-US">
                <a:solidFill>
                  <a:schemeClr val="bg1"/>
                </a:solidFill>
              </a:rPr>
              <a:t>Click to edit Master title style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230DFABF-2A96-46EC-8C35-1C4A9D0A0739}"/>
              </a:ext>
            </a:extLst>
          </p:cNvPr>
          <p:cNvSpPr/>
          <p:nvPr userDrawn="1"/>
        </p:nvSpPr>
        <p:spPr>
          <a:xfrm rot="16200000" flipH="1">
            <a:off x="4063256" y="400727"/>
            <a:ext cx="4065484" cy="8849062"/>
          </a:xfrm>
          <a:custGeom>
            <a:avLst/>
            <a:gdLst>
              <a:gd name="connsiteX0" fmla="*/ 0 w 4065484"/>
              <a:gd name="connsiteY0" fmla="*/ 4424531 h 8849062"/>
              <a:gd name="connsiteX1" fmla="*/ 3899197 w 4065484"/>
              <a:gd name="connsiteY1" fmla="*/ 8840480 h 8849062"/>
              <a:gd name="connsiteX2" fmla="*/ 4065484 w 4065484"/>
              <a:gd name="connsiteY2" fmla="*/ 8849062 h 8849062"/>
              <a:gd name="connsiteX3" fmla="*/ 4065483 w 4065484"/>
              <a:gd name="connsiteY3" fmla="*/ 0 h 8849062"/>
              <a:gd name="connsiteX4" fmla="*/ 3899197 w 4065484"/>
              <a:gd name="connsiteY4" fmla="*/ 8581 h 8849062"/>
              <a:gd name="connsiteX5" fmla="*/ 0 w 4065484"/>
              <a:gd name="connsiteY5" fmla="*/ 4424531 h 88490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065484" h="8849062">
                <a:moveTo>
                  <a:pt x="0" y="4424531"/>
                </a:moveTo>
                <a:cubicBezTo>
                  <a:pt x="0" y="6722831"/>
                  <a:pt x="1709076" y="8613167"/>
                  <a:pt x="3899197" y="8840480"/>
                </a:cubicBezTo>
                <a:lnTo>
                  <a:pt x="4065484" y="8849062"/>
                </a:lnTo>
                <a:lnTo>
                  <a:pt x="4065483" y="0"/>
                </a:lnTo>
                <a:lnTo>
                  <a:pt x="3899197" y="8581"/>
                </a:lnTo>
                <a:cubicBezTo>
                  <a:pt x="1709075" y="235897"/>
                  <a:pt x="0" y="2126232"/>
                  <a:pt x="0" y="4424531"/>
                </a:cubicBezTo>
                <a:close/>
              </a:path>
            </a:pathLst>
          </a:custGeom>
          <a:gradFill flip="none" rotWithShape="1">
            <a:gsLst>
              <a:gs pos="7000">
                <a:schemeClr val="accent4">
                  <a:lumMod val="60000"/>
                  <a:lumOff val="40000"/>
                  <a:alpha val="3000"/>
                </a:schemeClr>
              </a:gs>
              <a:gs pos="100000">
                <a:schemeClr val="bg1">
                  <a:alpha val="16000"/>
                </a:schemeClr>
              </a:gs>
            </a:gsLst>
            <a:lin ang="6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1" name="Subtitle 7">
            <a:extLst>
              <a:ext uri="{FF2B5EF4-FFF2-40B4-BE49-F238E27FC236}">
                <a16:creationId xmlns:a16="http://schemas.microsoft.com/office/drawing/2014/main" id="{A943203E-4446-4D2D-AFEE-C3BCE752201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2408518"/>
            <a:ext cx="9144000" cy="609600"/>
          </a:xfrm>
        </p:spPr>
        <p:txBody>
          <a:bodyPr>
            <a:normAutofit/>
          </a:bodyPr>
          <a:lstStyle>
            <a:lvl1pPr algn="ctr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 sz="1400" b="0">
                <a:solidFill>
                  <a:schemeClr val="bg1"/>
                </a:solidFill>
                <a:latin typeface="+mj-lt"/>
              </a:rPr>
              <a:t>Click to edit Master subtitle style</a:t>
            </a:r>
            <a:endParaRPr lang="en-US" sz="1400" b="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3" name="Picture Placeholder 22">
            <a:extLst>
              <a:ext uri="{FF2B5EF4-FFF2-40B4-BE49-F238E27FC236}">
                <a16:creationId xmlns:a16="http://schemas.microsoft.com/office/drawing/2014/main" id="{D7662E6F-0458-41D6-A36A-37011FA74BF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2343302" y="3351746"/>
            <a:ext cx="7519558" cy="3506255"/>
          </a:xfrm>
          <a:custGeom>
            <a:avLst/>
            <a:gdLst>
              <a:gd name="connsiteX0" fmla="*/ 3759779 w 7519558"/>
              <a:gd name="connsiteY0" fmla="*/ 0 h 3506255"/>
              <a:gd name="connsiteX1" fmla="*/ 7513560 w 7519558"/>
              <a:gd name="connsiteY1" fmla="*/ 3387468 h 3506255"/>
              <a:gd name="connsiteX2" fmla="*/ 7519558 w 7519558"/>
              <a:gd name="connsiteY2" fmla="*/ 3506255 h 3506255"/>
              <a:gd name="connsiteX3" fmla="*/ 0 w 7519558"/>
              <a:gd name="connsiteY3" fmla="*/ 3506255 h 3506255"/>
              <a:gd name="connsiteX4" fmla="*/ 5998 w 7519558"/>
              <a:gd name="connsiteY4" fmla="*/ 3387468 h 3506255"/>
              <a:gd name="connsiteX5" fmla="*/ 3759779 w 7519558"/>
              <a:gd name="connsiteY5" fmla="*/ 0 h 35062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519558" h="3506255">
                <a:moveTo>
                  <a:pt x="3759779" y="0"/>
                </a:moveTo>
                <a:cubicBezTo>
                  <a:pt x="5713450" y="0"/>
                  <a:pt x="7320331" y="1484777"/>
                  <a:pt x="7513560" y="3387468"/>
                </a:cubicBezTo>
                <a:lnTo>
                  <a:pt x="7519558" y="3506255"/>
                </a:lnTo>
                <a:lnTo>
                  <a:pt x="0" y="3506255"/>
                </a:lnTo>
                <a:lnTo>
                  <a:pt x="5998" y="3387468"/>
                </a:lnTo>
                <a:cubicBezTo>
                  <a:pt x="199227" y="1484777"/>
                  <a:pt x="1806109" y="0"/>
                  <a:pt x="3759779" y="0"/>
                </a:cubicBezTo>
                <a:close/>
              </a:path>
            </a:pathLst>
          </a:custGeom>
          <a:solidFill>
            <a:schemeClr val="accent6"/>
          </a:solidFill>
        </p:spPr>
        <p:txBody>
          <a:bodyPr wrap="square" anchor="ctr">
            <a:noAutofit/>
          </a:bodyPr>
          <a:lstStyle>
            <a:lvl1pPr algn="ctr"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6638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Group 42">
            <a:extLst>
              <a:ext uri="{FF2B5EF4-FFF2-40B4-BE49-F238E27FC236}">
                <a16:creationId xmlns:a16="http://schemas.microsoft.com/office/drawing/2014/main" id="{306F3896-19D4-4232-82CE-6C81979F6F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0" y="6409177"/>
            <a:ext cx="12192000" cy="456774"/>
            <a:chOff x="0" y="6401226"/>
            <a:chExt cx="12192000" cy="456774"/>
          </a:xfrm>
        </p:grpSpPr>
        <p:sp>
          <p:nvSpPr>
            <p:cNvPr id="44" name="Rectangle 43">
              <a:extLst>
                <a:ext uri="{FF2B5EF4-FFF2-40B4-BE49-F238E27FC236}">
                  <a16:creationId xmlns:a16="http://schemas.microsoft.com/office/drawing/2014/main" id="{191D0E40-FF26-4842-B967-3FA07E78DC55}"/>
                </a:ext>
              </a:extLst>
            </p:cNvPr>
            <p:cNvSpPr/>
            <p:nvPr/>
          </p:nvSpPr>
          <p:spPr>
            <a:xfrm rot="10800000" flipH="1">
              <a:off x="0" y="6401226"/>
              <a:ext cx="12192000" cy="456773"/>
            </a:xfrm>
            <a:prstGeom prst="rect">
              <a:avLst/>
            </a:prstGeom>
            <a:gradFill>
              <a:gsLst>
                <a:gs pos="14000">
                  <a:schemeClr val="accent4">
                    <a:alpha val="28000"/>
                  </a:schemeClr>
                </a:gs>
                <a:gs pos="100000">
                  <a:schemeClr val="accent5">
                    <a:alpha val="85000"/>
                  </a:schemeClr>
                </a:gs>
              </a:gsLst>
              <a:lin ang="6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5" name="Rectangle 44">
              <a:extLst>
                <a:ext uri="{FF2B5EF4-FFF2-40B4-BE49-F238E27FC236}">
                  <a16:creationId xmlns:a16="http://schemas.microsoft.com/office/drawing/2014/main" id="{7BE4E0C1-B316-4C88-9FF8-5BA9F1C67DCE}"/>
                </a:ext>
              </a:extLst>
            </p:cNvPr>
            <p:cNvSpPr/>
            <p:nvPr/>
          </p:nvSpPr>
          <p:spPr>
            <a:xfrm flipH="1">
              <a:off x="4038602" y="6401228"/>
              <a:ext cx="8153398" cy="456772"/>
            </a:xfrm>
            <a:prstGeom prst="rect">
              <a:avLst/>
            </a:prstGeom>
            <a:gradFill>
              <a:gsLst>
                <a:gs pos="9000">
                  <a:schemeClr val="accent2">
                    <a:lumMod val="60000"/>
                    <a:lumOff val="40000"/>
                    <a:alpha val="55000"/>
                  </a:schemeClr>
                </a:gs>
                <a:gs pos="99000">
                  <a:schemeClr val="accent2"/>
                </a:gs>
              </a:gsLst>
              <a:lin ang="14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38" name="Rectangle 37">
            <a:extLst>
              <a:ext uri="{FF2B5EF4-FFF2-40B4-BE49-F238E27FC236}">
                <a16:creationId xmlns:a16="http://schemas.microsoft.com/office/drawing/2014/main" id="{6F7B3B56-B1E0-482A-BCB7-F6DFF267F46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6200000" flipH="1">
            <a:off x="-1184687" y="1185453"/>
            <a:ext cx="6408742" cy="4037835"/>
          </a:xfrm>
          <a:prstGeom prst="rect">
            <a:avLst/>
          </a:prstGeom>
          <a:gradFill>
            <a:gsLst>
              <a:gs pos="8000">
                <a:schemeClr val="accent6"/>
              </a:gs>
              <a:gs pos="100000">
                <a:schemeClr val="accent5">
                  <a:alpha val="89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1966FDA2-772B-4D2A-AB6A-EE70A258E8F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6200000" flipH="1">
            <a:off x="1043780" y="3413921"/>
            <a:ext cx="1951041" cy="4038601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  <a:alpha val="0"/>
                </a:schemeClr>
              </a:gs>
              <a:gs pos="99000">
                <a:schemeClr val="accent2"/>
              </a:gs>
            </a:gsLst>
            <a:lin ang="3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7" name="Freeform: Shape 26">
            <a:extLst>
              <a:ext uri="{FF2B5EF4-FFF2-40B4-BE49-F238E27FC236}">
                <a16:creationId xmlns:a16="http://schemas.microsoft.com/office/drawing/2014/main" id="{113291B3-B6EE-40A3-8DD7-FA478AD26E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20635413">
            <a:off x="-364225" y="1757079"/>
            <a:ext cx="3900087" cy="4178958"/>
          </a:xfrm>
          <a:custGeom>
            <a:avLst/>
            <a:gdLst>
              <a:gd name="connsiteX0" fmla="*/ 2431955 w 3900087"/>
              <a:gd name="connsiteY0" fmla="*/ 93939 h 4178958"/>
              <a:gd name="connsiteX1" fmla="*/ 3900087 w 3900087"/>
              <a:gd name="connsiteY1" fmla="*/ 2089479 h 4178958"/>
              <a:gd name="connsiteX2" fmla="*/ 1810608 w 3900087"/>
              <a:gd name="connsiteY2" fmla="*/ 4178958 h 4178958"/>
              <a:gd name="connsiteX3" fmla="*/ 77979 w 3900087"/>
              <a:gd name="connsiteY3" fmla="*/ 3257727 h 4178958"/>
              <a:gd name="connsiteX4" fmla="*/ 0 w 3900087"/>
              <a:gd name="connsiteY4" fmla="*/ 3129368 h 4178958"/>
              <a:gd name="connsiteX5" fmla="*/ 831517 w 3900087"/>
              <a:gd name="connsiteY5" fmla="*/ 244058 h 4178958"/>
              <a:gd name="connsiteX6" fmla="*/ 997289 w 3900087"/>
              <a:gd name="connsiteY6" fmla="*/ 164202 h 4178958"/>
              <a:gd name="connsiteX7" fmla="*/ 1810608 w 3900087"/>
              <a:gd name="connsiteY7" fmla="*/ 0 h 4178958"/>
              <a:gd name="connsiteX8" fmla="*/ 2431955 w 390008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087" h="4178958">
                <a:moveTo>
                  <a:pt x="2431955" y="93939"/>
                </a:moveTo>
                <a:cubicBezTo>
                  <a:pt x="3282516" y="358491"/>
                  <a:pt x="3900087" y="1151865"/>
                  <a:pt x="3900087" y="2089479"/>
                </a:cubicBezTo>
                <a:cubicBezTo>
                  <a:pt x="3900087" y="3243466"/>
                  <a:pt x="2964595" y="4178958"/>
                  <a:pt x="1810608" y="4178958"/>
                </a:cubicBezTo>
                <a:cubicBezTo>
                  <a:pt x="1089366" y="4178958"/>
                  <a:pt x="453474" y="3813531"/>
                  <a:pt x="77979" y="3257727"/>
                </a:cubicBezTo>
                <a:lnTo>
                  <a:pt x="0" y="3129368"/>
                </a:lnTo>
                <a:lnTo>
                  <a:pt x="831517" y="244058"/>
                </a:lnTo>
                <a:lnTo>
                  <a:pt x="997289" y="164202"/>
                </a:lnTo>
                <a:cubicBezTo>
                  <a:pt x="1247270" y="58468"/>
                  <a:pt x="1522111" y="0"/>
                  <a:pt x="1810608" y="0"/>
                </a:cubicBezTo>
                <a:cubicBezTo>
                  <a:pt x="2026981" y="0"/>
                  <a:pt x="2235672" y="32888"/>
                  <a:pt x="2431955" y="93939"/>
                </a:cubicBezTo>
                <a:close/>
              </a:path>
            </a:pathLst>
          </a:custGeom>
          <a:gradFill>
            <a:gsLst>
              <a:gs pos="34000">
                <a:schemeClr val="bg1">
                  <a:alpha val="0"/>
                </a:schemeClr>
              </a:gs>
              <a:gs pos="100000">
                <a:schemeClr val="accent6">
                  <a:alpha val="35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CD997F7F-035E-456B-A91D-4491044624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5400000" flipH="1">
            <a:off x="47595" y="413658"/>
            <a:ext cx="4400609" cy="3581400"/>
          </a:xfrm>
          <a:prstGeom prst="rect">
            <a:avLst/>
          </a:prstGeom>
          <a:gradFill>
            <a:gsLst>
              <a:gs pos="0">
                <a:schemeClr val="accent5">
                  <a:alpha val="29000"/>
                </a:schemeClr>
              </a:gs>
              <a:gs pos="100000">
                <a:schemeClr val="accent4">
                  <a:alpha val="0"/>
                </a:schemeClr>
              </a:gs>
            </a:gsLst>
            <a:lin ang="6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9" name="Title 1">
            <a:extLst>
              <a:ext uri="{FF2B5EF4-FFF2-40B4-BE49-F238E27FC236}">
                <a16:creationId xmlns:a16="http://schemas.microsoft.com/office/drawing/2014/main" id="{10052647-C66D-4244-962F-2AA82F9200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8616" y="586633"/>
            <a:ext cx="3125336" cy="3611584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>
                <a:solidFill>
                  <a:schemeClr val="bg1"/>
                </a:solidFill>
              </a:rPr>
              <a:t>Click to edit Master title style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0" name="Footer Placeholder 4">
            <a:extLst>
              <a:ext uri="{FF2B5EF4-FFF2-40B4-BE49-F238E27FC236}">
                <a16:creationId xmlns:a16="http://schemas.microsoft.com/office/drawing/2014/main" id="{43D0BC76-B58B-4508-A4FF-DC3D3ADB54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rot="5400000">
            <a:off x="-1828801" y="1912217"/>
            <a:ext cx="4114800" cy="4572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>
                <a:solidFill>
                  <a:schemeClr val="bg1"/>
                </a:solidFill>
              </a:rPr>
              <a:t>Sample Footer Text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0A73B76-2F23-43F4-BD43-914BAEE88CF6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4778375" y="863600"/>
            <a:ext cx="3441700" cy="5130800"/>
          </a:xfrm>
        </p:spPr>
        <p:txBody>
          <a:bodyPr anchor="ctr">
            <a:normAutofit/>
          </a:bodyPr>
          <a:lstStyle>
            <a:lvl1pPr>
              <a:buNone/>
              <a:defRPr sz="1800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 dirty="0"/>
              <a:t>Object</a:t>
            </a:r>
          </a:p>
        </p:txBody>
      </p:sp>
      <p:sp>
        <p:nvSpPr>
          <p:cNvPr id="40" name="Picture Placeholder 39">
            <a:extLst>
              <a:ext uri="{FF2B5EF4-FFF2-40B4-BE49-F238E27FC236}">
                <a16:creationId xmlns:a16="http://schemas.microsoft.com/office/drawing/2014/main" id="{25D66CC0-A06E-4254-AAF8-8DA80B01936E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787384" y="868680"/>
            <a:ext cx="2505456" cy="1499616"/>
          </a:xfrm>
          <a:solidFill>
            <a:schemeClr val="accent6"/>
          </a:solidFill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1" name="Picture Placeholder 39">
            <a:extLst>
              <a:ext uri="{FF2B5EF4-FFF2-40B4-BE49-F238E27FC236}">
                <a16:creationId xmlns:a16="http://schemas.microsoft.com/office/drawing/2014/main" id="{9E32C36A-291F-44F8-81D5-1899179E0AED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8787384" y="2688336"/>
            <a:ext cx="2505456" cy="1499616"/>
          </a:xfrm>
          <a:solidFill>
            <a:schemeClr val="accent6"/>
          </a:solidFill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2" name="Picture Placeholder 39">
            <a:extLst>
              <a:ext uri="{FF2B5EF4-FFF2-40B4-BE49-F238E27FC236}">
                <a16:creationId xmlns:a16="http://schemas.microsoft.com/office/drawing/2014/main" id="{E44311D2-BC20-4706-9F00-7D9178FB0A2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8787384" y="4526280"/>
            <a:ext cx="2505456" cy="1499616"/>
          </a:xfrm>
          <a:solidFill>
            <a:schemeClr val="accent6"/>
          </a:solidFill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5" name="Date Placeholder 3">
            <a:extLst>
              <a:ext uri="{FF2B5EF4-FFF2-40B4-BE49-F238E27FC236}">
                <a16:creationId xmlns:a16="http://schemas.microsoft.com/office/drawing/2014/main" id="{B0C91521-9FA7-4A68-9C94-30DAE875F3A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910111" y="6409170"/>
            <a:ext cx="3702392" cy="44883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Monday, February 1, 20XX</a:t>
            </a:r>
          </a:p>
        </p:txBody>
      </p:sp>
      <p:sp>
        <p:nvSpPr>
          <p:cNvPr id="36" name="Slide Number Placeholder 5">
            <a:extLst>
              <a:ext uri="{FF2B5EF4-FFF2-40B4-BE49-F238E27FC236}">
                <a16:creationId xmlns:a16="http://schemas.microsoft.com/office/drawing/2014/main" id="{43143B3C-F960-42CF-BBA0-4990E98747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69678" y="6408742"/>
            <a:ext cx="438652" cy="44883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39A857F5-96C8-461D-A78C-38E92FE1C52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79214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Introdu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90A4A873-9306-44F1-9047-F853F0082D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69893" y="457200"/>
            <a:ext cx="6230956" cy="156936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50B5C48D-A262-4537-89A8-437CBFD860E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4041648" cy="1600200"/>
          </a:xfrm>
          <a:solidFill>
            <a:schemeClr val="accent6"/>
          </a:solidFill>
        </p:spPr>
        <p:txBody>
          <a:bodyPr anchor="ctr"/>
          <a:lstStyle>
            <a:lvl1pPr algn="ctr"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FCF6B08-1984-4F7C-9F6E-A4F47BDBA2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>
                <a:solidFill>
                  <a:schemeClr val="bg1"/>
                </a:solidFill>
              </a:rPr>
              <a:t>Sample Footer Text</a:t>
            </a:r>
          </a:p>
        </p:txBody>
      </p:sp>
      <p:sp>
        <p:nvSpPr>
          <p:cNvPr id="13" name="Picture Placeholder 11">
            <a:extLst>
              <a:ext uri="{FF2B5EF4-FFF2-40B4-BE49-F238E27FC236}">
                <a16:creationId xmlns:a16="http://schemas.microsoft.com/office/drawing/2014/main" id="{6702E7C4-3925-41D8-8339-6521FE726B22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0" y="1603470"/>
            <a:ext cx="4041648" cy="1600200"/>
          </a:xfrm>
          <a:solidFill>
            <a:schemeClr val="accent6"/>
          </a:solidFill>
        </p:spPr>
        <p:txBody>
          <a:bodyPr anchor="ctr"/>
          <a:lstStyle>
            <a:lvl1pPr algn="ctr"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4" name="Picture Placeholder 11">
            <a:extLst>
              <a:ext uri="{FF2B5EF4-FFF2-40B4-BE49-F238E27FC236}">
                <a16:creationId xmlns:a16="http://schemas.microsoft.com/office/drawing/2014/main" id="{D748BF23-0309-4049-B999-7977CE56B287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0" y="3206940"/>
            <a:ext cx="4041648" cy="1600200"/>
          </a:xfrm>
          <a:solidFill>
            <a:schemeClr val="accent6"/>
          </a:solidFill>
        </p:spPr>
        <p:txBody>
          <a:bodyPr anchor="ctr"/>
          <a:lstStyle>
            <a:lvl1pPr algn="ctr"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5" name="Picture Placeholder 11">
            <a:extLst>
              <a:ext uri="{FF2B5EF4-FFF2-40B4-BE49-F238E27FC236}">
                <a16:creationId xmlns:a16="http://schemas.microsoft.com/office/drawing/2014/main" id="{342D563E-638C-4E20-9FB7-739D6E4A9A9E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0" y="4810409"/>
            <a:ext cx="4041648" cy="1600200"/>
          </a:xfrm>
          <a:solidFill>
            <a:schemeClr val="accent6"/>
          </a:solidFill>
        </p:spPr>
        <p:txBody>
          <a:bodyPr anchor="ctr"/>
          <a:lstStyle>
            <a:lvl1pPr algn="ctr"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CDCF384C-15B5-46CF-BA28-3C6898C9A979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4770438" y="2368550"/>
            <a:ext cx="6230411" cy="33909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800"/>
            </a:lvl2pPr>
            <a:lvl3pPr>
              <a:buNone/>
              <a:defRPr sz="1800"/>
            </a:lvl3pPr>
            <a:lvl4pPr>
              <a:buNone/>
              <a:defRPr sz="1800"/>
            </a:lvl4pPr>
            <a:lvl5pPr>
              <a:buNone/>
              <a:defRPr sz="1800"/>
            </a:lvl5pPr>
          </a:lstStyle>
          <a:p>
            <a:pPr lvl="0"/>
            <a:r>
              <a:rPr lang="en-US" dirty="0"/>
              <a:t>Content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8C9E28E-1389-47AF-B3EB-22571417AC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Monday, February 1, 20XX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771B3C5-CEC7-427F-931C-1318C421BE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389E6-C847-4AD0-B56D-D205B2EAB1E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90665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Section Brea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Rectangle 35">
            <a:extLst>
              <a:ext uri="{FF2B5EF4-FFF2-40B4-BE49-F238E27FC236}">
                <a16:creationId xmlns:a16="http://schemas.microsoft.com/office/drawing/2014/main" id="{AE2DFFA2-22D4-4919-9C0C-45E51AF578AC}"/>
              </a:ext>
            </a:extLst>
          </p:cNvPr>
          <p:cNvSpPr/>
          <p:nvPr userDrawn="1"/>
        </p:nvSpPr>
        <p:spPr>
          <a:xfrm rot="5400000" flipH="1">
            <a:off x="-152592" y="162118"/>
            <a:ext cx="6400418" cy="6095233"/>
          </a:xfrm>
          <a:prstGeom prst="rect">
            <a:avLst/>
          </a:prstGeom>
          <a:gradFill>
            <a:gsLst>
              <a:gs pos="8000">
                <a:schemeClr val="accent6"/>
              </a:gs>
              <a:gs pos="100000">
                <a:schemeClr val="accent5">
                  <a:alpha val="89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24FBF45C-4020-4F59-8E88-4006B53BE427}"/>
              </a:ext>
            </a:extLst>
          </p:cNvPr>
          <p:cNvSpPr/>
          <p:nvPr userDrawn="1"/>
        </p:nvSpPr>
        <p:spPr>
          <a:xfrm rot="5400000" flipH="1">
            <a:off x="-161024" y="143687"/>
            <a:ext cx="6400418" cy="6113043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  <a:alpha val="0"/>
                </a:schemeClr>
              </a:gs>
              <a:gs pos="99000">
                <a:schemeClr val="accent2">
                  <a:lumMod val="75000"/>
                  <a:alpha val="87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BFCE23BB-F1B6-4676-BAD7-56273E800FEB}"/>
              </a:ext>
            </a:extLst>
          </p:cNvPr>
          <p:cNvSpPr/>
          <p:nvPr userDrawn="1"/>
        </p:nvSpPr>
        <p:spPr>
          <a:xfrm rot="5400000" flipH="1">
            <a:off x="1932850" y="2249496"/>
            <a:ext cx="2211724" cy="6113042"/>
          </a:xfrm>
          <a:prstGeom prst="rect">
            <a:avLst/>
          </a:prstGeom>
          <a:gradFill>
            <a:gsLst>
              <a:gs pos="2000">
                <a:schemeClr val="accent5">
                  <a:alpha val="28000"/>
                </a:schemeClr>
              </a:gs>
              <a:gs pos="100000">
                <a:schemeClr val="accent4">
                  <a:alpha val="0"/>
                </a:scheme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9" name="Oval 38">
            <a:extLst>
              <a:ext uri="{FF2B5EF4-FFF2-40B4-BE49-F238E27FC236}">
                <a16:creationId xmlns:a16="http://schemas.microsoft.com/office/drawing/2014/main" id="{3136A792-3F80-40BE-96DB-0CDC51B9AA89}"/>
              </a:ext>
            </a:extLst>
          </p:cNvPr>
          <p:cNvSpPr/>
          <p:nvPr userDrawn="1"/>
        </p:nvSpPr>
        <p:spPr>
          <a:xfrm rot="6097846">
            <a:off x="767675" y="747345"/>
            <a:ext cx="4808302" cy="4808302"/>
          </a:xfrm>
          <a:prstGeom prst="ellipse">
            <a:avLst/>
          </a:prstGeom>
          <a:gradFill>
            <a:gsLst>
              <a:gs pos="39000">
                <a:schemeClr val="accent4">
                  <a:lumMod val="20000"/>
                  <a:lumOff val="80000"/>
                  <a:alpha val="0"/>
                </a:schemeClr>
              </a:gs>
              <a:gs pos="100000">
                <a:schemeClr val="accent6">
                  <a:alpha val="29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0" name="Title 1">
            <a:extLst>
              <a:ext uri="{FF2B5EF4-FFF2-40B4-BE49-F238E27FC236}">
                <a16:creationId xmlns:a16="http://schemas.microsoft.com/office/drawing/2014/main" id="{0A3C02BB-F8E9-47C7-AF5B-34F4E0DF2CA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29154" y="987237"/>
            <a:ext cx="4506259" cy="2976491"/>
          </a:xfrm>
        </p:spPr>
        <p:txBody>
          <a:bodyPr anchor="b">
            <a:norm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algn="l"/>
            <a:r>
              <a:rPr lang="en-US">
                <a:solidFill>
                  <a:schemeClr val="bg1"/>
                </a:solidFill>
              </a:rPr>
              <a:t>Click to edit Master title style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41" name="Subtitle 2">
            <a:extLst>
              <a:ext uri="{FF2B5EF4-FFF2-40B4-BE49-F238E27FC236}">
                <a16:creationId xmlns:a16="http://schemas.microsoft.com/office/drawing/2014/main" id="{585BD763-B468-4FE3-BCE8-C2E276B77B2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29154" y="4393824"/>
            <a:ext cx="4506259" cy="1597145"/>
          </a:xfrm>
        </p:spPr>
        <p:txBody>
          <a:bodyPr>
            <a:normAutofit/>
          </a:bodyPr>
          <a:lstStyle>
            <a:lvl1pPr>
              <a:buNone/>
              <a:defRPr>
                <a:solidFill>
                  <a:schemeClr val="bg1"/>
                </a:solidFill>
              </a:defRPr>
            </a:lvl1pPr>
          </a:lstStyle>
          <a:p>
            <a:pPr algn="l"/>
            <a:r>
              <a:rPr lang="en-US" sz="1400">
                <a:solidFill>
                  <a:schemeClr val="bg1"/>
                </a:solidFill>
              </a:rPr>
              <a:t>Click to edit Master subtitle style</a:t>
            </a:r>
            <a:endParaRPr lang="en-US" sz="1400" dirty="0">
              <a:solidFill>
                <a:schemeClr val="bg1"/>
              </a:solidFill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FCF6B08-1984-4F7C-9F6E-A4F47BDBA2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>
                <a:solidFill>
                  <a:schemeClr val="bg1"/>
                </a:solidFill>
              </a:rPr>
              <a:t>Sample Footer Text</a:t>
            </a:r>
          </a:p>
        </p:txBody>
      </p:sp>
      <p:sp>
        <p:nvSpPr>
          <p:cNvPr id="46" name="Picture Placeholder 45">
            <a:extLst>
              <a:ext uri="{FF2B5EF4-FFF2-40B4-BE49-F238E27FC236}">
                <a16:creationId xmlns:a16="http://schemas.microsoft.com/office/drawing/2014/main" id="{D482A36A-6BEB-495C-8399-9E9EA28C2B3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931152" y="627063"/>
            <a:ext cx="4195763" cy="2674937"/>
          </a:xfrm>
          <a:solidFill>
            <a:schemeClr val="accent6"/>
          </a:solidFill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7" name="Picture Placeholder 45">
            <a:extLst>
              <a:ext uri="{FF2B5EF4-FFF2-40B4-BE49-F238E27FC236}">
                <a16:creationId xmlns:a16="http://schemas.microsoft.com/office/drawing/2014/main" id="{23DC67C7-2D14-4866-B487-E6C7EF2D18DB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931152" y="3621024"/>
            <a:ext cx="4195763" cy="2674937"/>
          </a:xfrm>
          <a:solidFill>
            <a:schemeClr val="accent6"/>
          </a:solidFill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8" name="Date Placeholder 1">
            <a:extLst>
              <a:ext uri="{FF2B5EF4-FFF2-40B4-BE49-F238E27FC236}">
                <a16:creationId xmlns:a16="http://schemas.microsoft.com/office/drawing/2014/main" id="{2DCC7554-6615-4584-921E-91285C62C09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909560" y="6409944"/>
            <a:ext cx="3703320" cy="448056"/>
          </a:xfrm>
        </p:spPr>
        <p:txBody>
          <a:bodyPr/>
          <a:lstStyle/>
          <a:p>
            <a:r>
              <a:rPr lang="en-US" dirty="0"/>
              <a:t>Monday, February 1, 20XX</a:t>
            </a:r>
          </a:p>
        </p:txBody>
      </p:sp>
      <p:sp>
        <p:nvSpPr>
          <p:cNvPr id="49" name="Slide Number Placeholder 3">
            <a:extLst>
              <a:ext uri="{FF2B5EF4-FFF2-40B4-BE49-F238E27FC236}">
                <a16:creationId xmlns:a16="http://schemas.microsoft.com/office/drawing/2014/main" id="{564CDF61-B448-4746-A22C-52C864C153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67744" y="6409944"/>
            <a:ext cx="438912" cy="448056"/>
          </a:xfrm>
        </p:spPr>
        <p:txBody>
          <a:bodyPr/>
          <a:lstStyle/>
          <a:p>
            <a:fld id="{C01389E6-C847-4AD0-B56D-D205B2EAB1E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2044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hart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EC0C88D-87E5-47C3-AA92-269E45C85D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0800000" flipH="1">
            <a:off x="0" y="1"/>
            <a:ext cx="12192003" cy="2397392"/>
          </a:xfrm>
          <a:prstGeom prst="rect">
            <a:avLst/>
          </a:prstGeom>
          <a:gradFill>
            <a:gsLst>
              <a:gs pos="8000">
                <a:schemeClr val="accent6"/>
              </a:gs>
              <a:gs pos="86000">
                <a:schemeClr val="accent5"/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AFE0F35-0AE7-48AB-9005-F1DB4BD0B4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600" y="795528"/>
            <a:ext cx="10241280" cy="123444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2817DCF-881F-4956-81AE-A6D27A88F4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>
                <a:solidFill>
                  <a:schemeClr val="bg1"/>
                </a:solidFill>
              </a:rPr>
              <a:t>Sample Footer Text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DDD4022-C31F-4C4C-B5BF-5F9730C08A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599" y="2603500"/>
            <a:ext cx="10190163" cy="34686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4D12C7D5-A921-47A9-8619-DD3D6EC8142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4834054">
            <a:off x="4822383" y="-1739232"/>
            <a:ext cx="3118759" cy="4639931"/>
          </a:xfrm>
          <a:custGeom>
            <a:avLst/>
            <a:gdLst>
              <a:gd name="connsiteX0" fmla="*/ 3118759 w 3118759"/>
              <a:gd name="connsiteY0" fmla="*/ 79510 h 4639931"/>
              <a:gd name="connsiteX1" fmla="*/ 1204940 w 3118759"/>
              <a:gd name="connsiteY1" fmla="*/ 4639931 h 4639931"/>
              <a:gd name="connsiteX2" fmla="*/ 1103495 w 3118759"/>
              <a:gd name="connsiteY2" fmla="*/ 4578302 h 4639931"/>
              <a:gd name="connsiteX3" fmla="*/ 0 w 3118759"/>
              <a:gd name="connsiteY3" fmla="*/ 2502877 h 4639931"/>
              <a:gd name="connsiteX4" fmla="*/ 2502877 w 3118759"/>
              <a:gd name="connsiteY4" fmla="*/ 0 h 4639931"/>
              <a:gd name="connsiteX5" fmla="*/ 3007294 w 3118759"/>
              <a:gd name="connsiteY5" fmla="*/ 50850 h 46399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118759" h="4639931">
                <a:moveTo>
                  <a:pt x="3118759" y="79510"/>
                </a:moveTo>
                <a:lnTo>
                  <a:pt x="1204940" y="4639931"/>
                </a:lnTo>
                <a:lnTo>
                  <a:pt x="1103495" y="4578302"/>
                </a:lnTo>
                <a:cubicBezTo>
                  <a:pt x="437725" y="4128517"/>
                  <a:pt x="0" y="3366815"/>
                  <a:pt x="0" y="2502877"/>
                </a:cubicBezTo>
                <a:cubicBezTo>
                  <a:pt x="0" y="1120576"/>
                  <a:pt x="1120576" y="0"/>
                  <a:pt x="2502877" y="0"/>
                </a:cubicBezTo>
                <a:cubicBezTo>
                  <a:pt x="2675665" y="0"/>
                  <a:pt x="2844363" y="17509"/>
                  <a:pt x="3007294" y="50850"/>
                </a:cubicBezTo>
                <a:close/>
              </a:path>
            </a:pathLst>
          </a:custGeom>
          <a:gradFill>
            <a:gsLst>
              <a:gs pos="0">
                <a:schemeClr val="accent6">
                  <a:alpha val="12000"/>
                </a:schemeClr>
              </a:gs>
              <a:gs pos="100000">
                <a:schemeClr val="accent6">
                  <a:lumMod val="60000"/>
                  <a:lumOff val="40000"/>
                  <a:alpha val="20000"/>
                </a:scheme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9A45EE9-11D3-436C-9D73-1AA6CCDB16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Monday, February 1, 20XX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265F17-AD75-4B7E-970D-5D4DBD5D17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389E6-C847-4AD0-B56D-D205B2EAB1EE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4315B16-F859-4692-83E7-34DB868379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flipH="1">
            <a:off x="4060818" y="0"/>
            <a:ext cx="8115300" cy="1945408"/>
          </a:xfrm>
          <a:prstGeom prst="rect">
            <a:avLst/>
          </a:prstGeom>
          <a:gradFill>
            <a:gsLst>
              <a:gs pos="0">
                <a:schemeClr val="accent6">
                  <a:alpha val="16000"/>
                </a:schemeClr>
              </a:gs>
              <a:gs pos="62000">
                <a:schemeClr val="accent5">
                  <a:alpha val="0"/>
                </a:schemeClr>
              </a:gs>
            </a:gsLst>
            <a:lin ang="20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95594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hart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EC0C88D-87E5-47C3-AA92-269E45C85D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0800000" flipH="1">
            <a:off x="0" y="1"/>
            <a:ext cx="12192003" cy="2397392"/>
          </a:xfrm>
          <a:prstGeom prst="rect">
            <a:avLst/>
          </a:prstGeom>
          <a:gradFill>
            <a:gsLst>
              <a:gs pos="8000">
                <a:schemeClr val="accent6"/>
              </a:gs>
              <a:gs pos="86000">
                <a:schemeClr val="accent5"/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AFE0F35-0AE7-48AB-9005-F1DB4BD0B4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600" y="795528"/>
            <a:ext cx="10241280" cy="123444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2817DCF-881F-4956-81AE-A6D27A88F4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>
                <a:solidFill>
                  <a:schemeClr val="bg1"/>
                </a:solidFill>
              </a:rPr>
              <a:t>Sample Footer Text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DDD4022-C31F-4C4C-B5BF-5F9730C08A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20803" y="2865438"/>
            <a:ext cx="10240960" cy="270865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4D12C7D5-A921-47A9-8619-DD3D6EC8142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4834054">
            <a:off x="4822383" y="-1739232"/>
            <a:ext cx="3118759" cy="4639931"/>
          </a:xfrm>
          <a:custGeom>
            <a:avLst/>
            <a:gdLst>
              <a:gd name="connsiteX0" fmla="*/ 3118759 w 3118759"/>
              <a:gd name="connsiteY0" fmla="*/ 79510 h 4639931"/>
              <a:gd name="connsiteX1" fmla="*/ 1204940 w 3118759"/>
              <a:gd name="connsiteY1" fmla="*/ 4639931 h 4639931"/>
              <a:gd name="connsiteX2" fmla="*/ 1103495 w 3118759"/>
              <a:gd name="connsiteY2" fmla="*/ 4578302 h 4639931"/>
              <a:gd name="connsiteX3" fmla="*/ 0 w 3118759"/>
              <a:gd name="connsiteY3" fmla="*/ 2502877 h 4639931"/>
              <a:gd name="connsiteX4" fmla="*/ 2502877 w 3118759"/>
              <a:gd name="connsiteY4" fmla="*/ 0 h 4639931"/>
              <a:gd name="connsiteX5" fmla="*/ 3007294 w 3118759"/>
              <a:gd name="connsiteY5" fmla="*/ 50850 h 46399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118759" h="4639931">
                <a:moveTo>
                  <a:pt x="3118759" y="79510"/>
                </a:moveTo>
                <a:lnTo>
                  <a:pt x="1204940" y="4639931"/>
                </a:lnTo>
                <a:lnTo>
                  <a:pt x="1103495" y="4578302"/>
                </a:lnTo>
                <a:cubicBezTo>
                  <a:pt x="437725" y="4128517"/>
                  <a:pt x="0" y="3366815"/>
                  <a:pt x="0" y="2502877"/>
                </a:cubicBezTo>
                <a:cubicBezTo>
                  <a:pt x="0" y="1120576"/>
                  <a:pt x="1120576" y="0"/>
                  <a:pt x="2502877" y="0"/>
                </a:cubicBezTo>
                <a:cubicBezTo>
                  <a:pt x="2675665" y="0"/>
                  <a:pt x="2844363" y="17509"/>
                  <a:pt x="3007294" y="50850"/>
                </a:cubicBezTo>
                <a:close/>
              </a:path>
            </a:pathLst>
          </a:custGeom>
          <a:gradFill>
            <a:gsLst>
              <a:gs pos="0">
                <a:schemeClr val="accent6">
                  <a:alpha val="12000"/>
                </a:schemeClr>
              </a:gs>
              <a:gs pos="100000">
                <a:schemeClr val="accent6">
                  <a:lumMod val="60000"/>
                  <a:lumOff val="40000"/>
                  <a:alpha val="20000"/>
                </a:scheme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9A45EE9-11D3-436C-9D73-1AA6CCDB16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Monday, February 1, 20XX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265F17-AD75-4B7E-970D-5D4DBD5D17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389E6-C847-4AD0-B56D-D205B2EAB1EE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4315B16-F859-4692-83E7-34DB868379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flipH="1">
            <a:off x="4060818" y="0"/>
            <a:ext cx="8115300" cy="1945408"/>
          </a:xfrm>
          <a:prstGeom prst="rect">
            <a:avLst/>
          </a:prstGeom>
          <a:gradFill>
            <a:gsLst>
              <a:gs pos="0">
                <a:schemeClr val="accent6">
                  <a:alpha val="16000"/>
                </a:schemeClr>
              </a:gs>
              <a:gs pos="62000">
                <a:schemeClr val="accent5">
                  <a:alpha val="0"/>
                </a:schemeClr>
              </a:gs>
            </a:gsLst>
            <a:lin ang="20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02411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1B46EB34-1B8B-4396-BFD2-98D14076D4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0800000" flipH="1">
            <a:off x="0" y="4460827"/>
            <a:ext cx="12192003" cy="2397392"/>
          </a:xfrm>
          <a:prstGeom prst="rect">
            <a:avLst/>
          </a:prstGeom>
          <a:gradFill>
            <a:gsLst>
              <a:gs pos="8000">
                <a:schemeClr val="accent6"/>
              </a:gs>
              <a:gs pos="86000">
                <a:schemeClr val="accent5"/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3E69A3D-D17E-4FD6-87AB-82FA30AC07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0800000" flipH="1">
            <a:off x="4038600" y="4463552"/>
            <a:ext cx="8153401" cy="2394447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  <a:alpha val="0"/>
                </a:schemeClr>
              </a:gs>
              <a:gs pos="99000">
                <a:schemeClr val="accent2">
                  <a:alpha val="81000"/>
                </a:schemeClr>
              </a:gs>
            </a:gsLst>
            <a:lin ang="17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CAE216A4-83E5-4AF8-83B6-82171757BA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4834054">
            <a:off x="2944145" y="2710934"/>
            <a:ext cx="3118759" cy="4639931"/>
          </a:xfrm>
          <a:custGeom>
            <a:avLst/>
            <a:gdLst>
              <a:gd name="connsiteX0" fmla="*/ 3118759 w 3118759"/>
              <a:gd name="connsiteY0" fmla="*/ 79510 h 4639931"/>
              <a:gd name="connsiteX1" fmla="*/ 1204940 w 3118759"/>
              <a:gd name="connsiteY1" fmla="*/ 4639931 h 4639931"/>
              <a:gd name="connsiteX2" fmla="*/ 1103495 w 3118759"/>
              <a:gd name="connsiteY2" fmla="*/ 4578302 h 4639931"/>
              <a:gd name="connsiteX3" fmla="*/ 0 w 3118759"/>
              <a:gd name="connsiteY3" fmla="*/ 2502877 h 4639931"/>
              <a:gd name="connsiteX4" fmla="*/ 2502877 w 3118759"/>
              <a:gd name="connsiteY4" fmla="*/ 0 h 4639931"/>
              <a:gd name="connsiteX5" fmla="*/ 3007294 w 3118759"/>
              <a:gd name="connsiteY5" fmla="*/ 50850 h 46399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118759" h="4639931">
                <a:moveTo>
                  <a:pt x="3118759" y="79510"/>
                </a:moveTo>
                <a:lnTo>
                  <a:pt x="1204940" y="4639931"/>
                </a:lnTo>
                <a:lnTo>
                  <a:pt x="1103495" y="4578302"/>
                </a:lnTo>
                <a:cubicBezTo>
                  <a:pt x="437725" y="4128517"/>
                  <a:pt x="0" y="3366815"/>
                  <a:pt x="0" y="2502877"/>
                </a:cubicBezTo>
                <a:cubicBezTo>
                  <a:pt x="0" y="1120576"/>
                  <a:pt x="1120576" y="0"/>
                  <a:pt x="2502877" y="0"/>
                </a:cubicBezTo>
                <a:cubicBezTo>
                  <a:pt x="2675665" y="0"/>
                  <a:pt x="2844363" y="17509"/>
                  <a:pt x="3007294" y="50850"/>
                </a:cubicBezTo>
                <a:close/>
              </a:path>
            </a:pathLst>
          </a:custGeom>
          <a:gradFill>
            <a:gsLst>
              <a:gs pos="0">
                <a:schemeClr val="accent6">
                  <a:alpha val="12000"/>
                </a:schemeClr>
              </a:gs>
              <a:gs pos="100000">
                <a:schemeClr val="accent6">
                  <a:lumMod val="60000"/>
                  <a:lumOff val="40000"/>
                  <a:alpha val="20000"/>
                </a:scheme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743141D-24A2-4BE2-B276-C20C06CB96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flipH="1">
            <a:off x="4076701" y="4460827"/>
            <a:ext cx="8115300" cy="1945408"/>
          </a:xfrm>
          <a:prstGeom prst="rect">
            <a:avLst/>
          </a:prstGeom>
          <a:gradFill>
            <a:gsLst>
              <a:gs pos="0">
                <a:schemeClr val="accent6">
                  <a:alpha val="16000"/>
                </a:schemeClr>
              </a:gs>
              <a:gs pos="62000">
                <a:schemeClr val="accent5">
                  <a:alpha val="0"/>
                </a:schemeClr>
              </a:gs>
            </a:gsLst>
            <a:lin ang="20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Title 6">
            <a:extLst>
              <a:ext uri="{FF2B5EF4-FFF2-40B4-BE49-F238E27FC236}">
                <a16:creationId xmlns:a16="http://schemas.microsoft.com/office/drawing/2014/main" id="{A35F720A-671B-47F4-88B8-83CD2FE3B3E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83807" y="4611271"/>
            <a:ext cx="10229073" cy="1171556"/>
          </a:xfrm>
        </p:spPr>
        <p:txBody>
          <a:bodyPr>
            <a:norm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algn="l"/>
            <a:r>
              <a:rPr lang="en-US" sz="3600">
                <a:solidFill>
                  <a:schemeClr val="bg1"/>
                </a:solidFill>
              </a:rPr>
              <a:t>Click to edit Master title style</a:t>
            </a:r>
            <a:endParaRPr lang="en-US" sz="3600" dirty="0">
              <a:solidFill>
                <a:schemeClr val="bg1"/>
              </a:solidFill>
            </a:endParaRPr>
          </a:p>
        </p:txBody>
      </p:sp>
      <p:sp>
        <p:nvSpPr>
          <p:cNvPr id="13" name="Content Placeholder 7">
            <a:extLst>
              <a:ext uri="{FF2B5EF4-FFF2-40B4-BE49-F238E27FC236}">
                <a16:creationId xmlns:a16="http://schemas.microsoft.com/office/drawing/2014/main" id="{38168417-C3D6-45B7-898A-D94F37EA6C6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71601" y="5970897"/>
            <a:ext cx="9448800" cy="429904"/>
          </a:xfrm>
        </p:spPr>
        <p:txBody>
          <a:bodyPr>
            <a:normAutofit/>
          </a:bodyPr>
          <a:lstStyle>
            <a:lvl1pPr>
              <a:buNone/>
              <a:defRPr>
                <a:solidFill>
                  <a:schemeClr val="bg1"/>
                </a:solidFill>
              </a:defRPr>
            </a:lvl1pPr>
          </a:lstStyle>
          <a:p>
            <a:pPr algn="l">
              <a:lnSpc>
                <a:spcPct val="100000"/>
              </a:lnSpc>
            </a:pPr>
            <a:r>
              <a:rPr lang="en-US" sz="1200">
                <a:solidFill>
                  <a:schemeClr val="bg1"/>
                </a:solidFill>
              </a:rPr>
              <a:t>Click to edit Master subtitle style</a:t>
            </a:r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7B0F7C81-3A6B-4709-B144-6A0DFEF3B80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88952" cy="4462272"/>
          </a:xfrm>
          <a:solidFill>
            <a:schemeClr val="accent6"/>
          </a:solidFill>
        </p:spPr>
        <p:txBody>
          <a:bodyPr anchor="ctr"/>
          <a:lstStyle>
            <a:lvl1pPr algn="ctr"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FCF6B08-1984-4F7C-9F6E-A4F47BDBA2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>
                <a:solidFill>
                  <a:schemeClr val="bg1"/>
                </a:solidFill>
              </a:rPr>
              <a:t>Sample Footer Text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8C9E28E-1389-47AF-B3EB-22571417AC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Monday, February 1, 20XX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771B3C5-CEC7-427F-931C-1318C421BE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389E6-C847-4AD0-B56D-D205B2EAB1E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0485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Te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CABBCEB0-C572-483A-88B2-C65A607EC2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1" y="-428"/>
            <a:ext cx="12192001" cy="2386759"/>
          </a:xfrm>
          <a:prstGeom prst="rect">
            <a:avLst/>
          </a:prstGeom>
          <a:gradFill>
            <a:gsLst>
              <a:gs pos="10000">
                <a:schemeClr val="accent5">
                  <a:alpha val="86000"/>
                </a:schemeClr>
              </a:gs>
              <a:gs pos="100000">
                <a:schemeClr val="accent6"/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64DDF8D-E0F6-454C-9BC5-15EF5630F5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0800000" flipH="1">
            <a:off x="4817660" y="8011"/>
            <a:ext cx="7374340" cy="2378309"/>
          </a:xfrm>
          <a:prstGeom prst="rect">
            <a:avLst/>
          </a:prstGeom>
          <a:gradFill>
            <a:gsLst>
              <a:gs pos="0">
                <a:schemeClr val="accent5">
                  <a:alpha val="0"/>
                </a:schemeClr>
              </a:gs>
              <a:gs pos="100000">
                <a:schemeClr val="accent2"/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Title 10">
            <a:extLst>
              <a:ext uri="{FF2B5EF4-FFF2-40B4-BE49-F238E27FC236}">
                <a16:creationId xmlns:a16="http://schemas.microsoft.com/office/drawing/2014/main" id="{382B2655-24B6-4245-8B87-EE7F1388798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71600" y="580030"/>
            <a:ext cx="10240903" cy="1009934"/>
          </a:xfrm>
        </p:spPr>
        <p:txBody>
          <a:bodyPr anchor="ctr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>
                <a:solidFill>
                  <a:schemeClr val="bg1"/>
                </a:solidFill>
              </a:rPr>
              <a:t>team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FCF6B08-1984-4F7C-9F6E-A4F47BDBA2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>
                <a:solidFill>
                  <a:schemeClr val="bg1"/>
                </a:solidFill>
              </a:rPr>
              <a:t>Sample Footer Text</a:t>
            </a:r>
          </a:p>
        </p:txBody>
      </p:sp>
      <p:sp>
        <p:nvSpPr>
          <p:cNvPr id="15" name="Picture Placeholder 14">
            <a:extLst>
              <a:ext uri="{FF2B5EF4-FFF2-40B4-BE49-F238E27FC236}">
                <a16:creationId xmlns:a16="http://schemas.microsoft.com/office/drawing/2014/main" id="{E1866142-B2E0-46DB-B8B4-2078CE78043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045013" y="1819656"/>
            <a:ext cx="2282932" cy="2282932"/>
          </a:xfrm>
          <a:custGeom>
            <a:avLst/>
            <a:gdLst>
              <a:gd name="connsiteX0" fmla="*/ 1141466 w 2282932"/>
              <a:gd name="connsiteY0" fmla="*/ 0 h 2282932"/>
              <a:gd name="connsiteX1" fmla="*/ 2282932 w 2282932"/>
              <a:gd name="connsiteY1" fmla="*/ 1141466 h 2282932"/>
              <a:gd name="connsiteX2" fmla="*/ 1141466 w 2282932"/>
              <a:gd name="connsiteY2" fmla="*/ 2282932 h 2282932"/>
              <a:gd name="connsiteX3" fmla="*/ 0 w 2282932"/>
              <a:gd name="connsiteY3" fmla="*/ 1141466 h 2282932"/>
              <a:gd name="connsiteX4" fmla="*/ 1141466 w 2282932"/>
              <a:gd name="connsiteY4" fmla="*/ 0 h 22829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82932" h="2282932">
                <a:moveTo>
                  <a:pt x="1141466" y="0"/>
                </a:moveTo>
                <a:cubicBezTo>
                  <a:pt x="1771880" y="0"/>
                  <a:pt x="2282932" y="511052"/>
                  <a:pt x="2282932" y="1141466"/>
                </a:cubicBezTo>
                <a:cubicBezTo>
                  <a:pt x="2282932" y="1771880"/>
                  <a:pt x="1771880" y="2282932"/>
                  <a:pt x="1141466" y="2282932"/>
                </a:cubicBezTo>
                <a:cubicBezTo>
                  <a:pt x="511052" y="2282932"/>
                  <a:pt x="0" y="1771880"/>
                  <a:pt x="0" y="1141466"/>
                </a:cubicBezTo>
                <a:cubicBezTo>
                  <a:pt x="0" y="511052"/>
                  <a:pt x="511052" y="0"/>
                  <a:pt x="1141466" y="0"/>
                </a:cubicBezTo>
                <a:close/>
              </a:path>
            </a:pathLst>
          </a:custGeom>
          <a:solidFill>
            <a:schemeClr val="accent6"/>
          </a:solidFill>
        </p:spPr>
        <p:txBody>
          <a:bodyPr wrap="square" anchor="ctr">
            <a:noAutofit/>
          </a:bodyPr>
          <a:lstStyle>
            <a:lvl1pPr algn="ctr"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7" name="Picture Placeholder 16">
            <a:extLst>
              <a:ext uri="{FF2B5EF4-FFF2-40B4-BE49-F238E27FC236}">
                <a16:creationId xmlns:a16="http://schemas.microsoft.com/office/drawing/2014/main" id="{C386A221-28CD-49DF-AF22-78815A6E2F2D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3657600" y="1819656"/>
            <a:ext cx="2282932" cy="2282932"/>
          </a:xfrm>
          <a:custGeom>
            <a:avLst/>
            <a:gdLst>
              <a:gd name="connsiteX0" fmla="*/ 1141466 w 2282932"/>
              <a:gd name="connsiteY0" fmla="*/ 0 h 2282932"/>
              <a:gd name="connsiteX1" fmla="*/ 2282932 w 2282932"/>
              <a:gd name="connsiteY1" fmla="*/ 1141466 h 2282932"/>
              <a:gd name="connsiteX2" fmla="*/ 1141466 w 2282932"/>
              <a:gd name="connsiteY2" fmla="*/ 2282932 h 2282932"/>
              <a:gd name="connsiteX3" fmla="*/ 0 w 2282932"/>
              <a:gd name="connsiteY3" fmla="*/ 1141466 h 2282932"/>
              <a:gd name="connsiteX4" fmla="*/ 1141466 w 2282932"/>
              <a:gd name="connsiteY4" fmla="*/ 0 h 22829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82932" h="2282932">
                <a:moveTo>
                  <a:pt x="1141466" y="0"/>
                </a:moveTo>
                <a:cubicBezTo>
                  <a:pt x="1771880" y="0"/>
                  <a:pt x="2282932" y="511052"/>
                  <a:pt x="2282932" y="1141466"/>
                </a:cubicBezTo>
                <a:cubicBezTo>
                  <a:pt x="2282932" y="1771880"/>
                  <a:pt x="1771880" y="2282932"/>
                  <a:pt x="1141466" y="2282932"/>
                </a:cubicBezTo>
                <a:cubicBezTo>
                  <a:pt x="511052" y="2282932"/>
                  <a:pt x="0" y="1771880"/>
                  <a:pt x="0" y="1141466"/>
                </a:cubicBezTo>
                <a:cubicBezTo>
                  <a:pt x="0" y="511052"/>
                  <a:pt x="511052" y="0"/>
                  <a:pt x="1141466" y="0"/>
                </a:cubicBezTo>
                <a:close/>
              </a:path>
            </a:pathLst>
          </a:custGeom>
          <a:solidFill>
            <a:schemeClr val="accent6"/>
          </a:solidFill>
        </p:spPr>
        <p:txBody>
          <a:bodyPr wrap="square" anchor="ctr">
            <a:noAutofit/>
          </a:bodyPr>
          <a:lstStyle>
            <a:lvl1pPr algn="ctr"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8" name="Picture Placeholder 17">
            <a:extLst>
              <a:ext uri="{FF2B5EF4-FFF2-40B4-BE49-F238E27FC236}">
                <a16:creationId xmlns:a16="http://schemas.microsoft.com/office/drawing/2014/main" id="{3671C398-D779-4B1A-BD2F-395D1F3F8D2D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281928" y="1819656"/>
            <a:ext cx="2282932" cy="2282932"/>
          </a:xfrm>
          <a:custGeom>
            <a:avLst/>
            <a:gdLst>
              <a:gd name="connsiteX0" fmla="*/ 1141466 w 2282932"/>
              <a:gd name="connsiteY0" fmla="*/ 0 h 2282932"/>
              <a:gd name="connsiteX1" fmla="*/ 2282932 w 2282932"/>
              <a:gd name="connsiteY1" fmla="*/ 1141466 h 2282932"/>
              <a:gd name="connsiteX2" fmla="*/ 1141466 w 2282932"/>
              <a:gd name="connsiteY2" fmla="*/ 2282932 h 2282932"/>
              <a:gd name="connsiteX3" fmla="*/ 0 w 2282932"/>
              <a:gd name="connsiteY3" fmla="*/ 1141466 h 2282932"/>
              <a:gd name="connsiteX4" fmla="*/ 1141466 w 2282932"/>
              <a:gd name="connsiteY4" fmla="*/ 0 h 22829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82932" h="2282932">
                <a:moveTo>
                  <a:pt x="1141466" y="0"/>
                </a:moveTo>
                <a:cubicBezTo>
                  <a:pt x="1771880" y="0"/>
                  <a:pt x="2282932" y="511052"/>
                  <a:pt x="2282932" y="1141466"/>
                </a:cubicBezTo>
                <a:cubicBezTo>
                  <a:pt x="2282932" y="1771880"/>
                  <a:pt x="1771880" y="2282932"/>
                  <a:pt x="1141466" y="2282932"/>
                </a:cubicBezTo>
                <a:cubicBezTo>
                  <a:pt x="511052" y="2282932"/>
                  <a:pt x="0" y="1771880"/>
                  <a:pt x="0" y="1141466"/>
                </a:cubicBezTo>
                <a:cubicBezTo>
                  <a:pt x="0" y="511052"/>
                  <a:pt x="511052" y="0"/>
                  <a:pt x="1141466" y="0"/>
                </a:cubicBezTo>
                <a:close/>
              </a:path>
            </a:pathLst>
          </a:custGeom>
          <a:solidFill>
            <a:schemeClr val="accent6"/>
          </a:solidFill>
        </p:spPr>
        <p:txBody>
          <a:bodyPr wrap="square" anchor="ctr">
            <a:noAutofit/>
          </a:bodyPr>
          <a:lstStyle>
            <a:lvl1pPr algn="ctr"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9" name="Picture Placeholder 18">
            <a:extLst>
              <a:ext uri="{FF2B5EF4-FFF2-40B4-BE49-F238E27FC236}">
                <a16:creationId xmlns:a16="http://schemas.microsoft.com/office/drawing/2014/main" id="{C283C6BE-C8D0-4726-B217-58FE337E5E8D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8897112" y="1819656"/>
            <a:ext cx="2282932" cy="2282932"/>
          </a:xfrm>
          <a:custGeom>
            <a:avLst/>
            <a:gdLst>
              <a:gd name="connsiteX0" fmla="*/ 1141466 w 2282932"/>
              <a:gd name="connsiteY0" fmla="*/ 0 h 2282932"/>
              <a:gd name="connsiteX1" fmla="*/ 2282932 w 2282932"/>
              <a:gd name="connsiteY1" fmla="*/ 1141466 h 2282932"/>
              <a:gd name="connsiteX2" fmla="*/ 1141466 w 2282932"/>
              <a:gd name="connsiteY2" fmla="*/ 2282932 h 2282932"/>
              <a:gd name="connsiteX3" fmla="*/ 0 w 2282932"/>
              <a:gd name="connsiteY3" fmla="*/ 1141466 h 2282932"/>
              <a:gd name="connsiteX4" fmla="*/ 1141466 w 2282932"/>
              <a:gd name="connsiteY4" fmla="*/ 0 h 22829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82932" h="2282932">
                <a:moveTo>
                  <a:pt x="1141466" y="0"/>
                </a:moveTo>
                <a:cubicBezTo>
                  <a:pt x="1771880" y="0"/>
                  <a:pt x="2282932" y="511052"/>
                  <a:pt x="2282932" y="1141466"/>
                </a:cubicBezTo>
                <a:cubicBezTo>
                  <a:pt x="2282932" y="1771880"/>
                  <a:pt x="1771880" y="2282932"/>
                  <a:pt x="1141466" y="2282932"/>
                </a:cubicBezTo>
                <a:cubicBezTo>
                  <a:pt x="511052" y="2282932"/>
                  <a:pt x="0" y="1771880"/>
                  <a:pt x="0" y="1141466"/>
                </a:cubicBezTo>
                <a:cubicBezTo>
                  <a:pt x="0" y="511052"/>
                  <a:pt x="511052" y="0"/>
                  <a:pt x="1141466" y="0"/>
                </a:cubicBezTo>
                <a:close/>
              </a:path>
            </a:pathLst>
          </a:custGeom>
          <a:solidFill>
            <a:schemeClr val="accent6"/>
          </a:solidFill>
        </p:spPr>
        <p:txBody>
          <a:bodyPr wrap="square" anchor="ctr">
            <a:noAutofit/>
          </a:bodyPr>
          <a:lstStyle>
            <a:lvl1pPr algn="ctr"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0" name="Text Placeholder 14">
            <a:extLst>
              <a:ext uri="{FF2B5EF4-FFF2-40B4-BE49-F238E27FC236}">
                <a16:creationId xmlns:a16="http://schemas.microsoft.com/office/drawing/2014/main" id="{035F3E11-74CF-4460-9FF3-DD91B5E570CF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031368" y="4466873"/>
            <a:ext cx="2286000" cy="274320"/>
          </a:xfrm>
        </p:spPr>
        <p:txBody>
          <a:bodyPr/>
          <a:lstStyle>
            <a:lvl1pPr algn="ctr">
              <a:lnSpc>
                <a:spcPct val="100000"/>
              </a:lnSpc>
              <a:buNone/>
              <a:defRPr sz="1800" b="1"/>
            </a:lvl1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24" name="Text Placeholder 14">
            <a:extLst>
              <a:ext uri="{FF2B5EF4-FFF2-40B4-BE49-F238E27FC236}">
                <a16:creationId xmlns:a16="http://schemas.microsoft.com/office/drawing/2014/main" id="{7D857D03-665D-4D33-B7E8-B85D42470B0B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1045013" y="4877332"/>
            <a:ext cx="2286000" cy="594360"/>
          </a:xfrm>
        </p:spPr>
        <p:txBody>
          <a:bodyPr/>
          <a:lstStyle>
            <a:lvl1pPr algn="ctr">
              <a:lnSpc>
                <a:spcPct val="100000"/>
              </a:lnSpc>
              <a:buNone/>
              <a:defRPr sz="1600"/>
            </a:lvl1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28" name="Text Placeholder 14">
            <a:extLst>
              <a:ext uri="{FF2B5EF4-FFF2-40B4-BE49-F238E27FC236}">
                <a16:creationId xmlns:a16="http://schemas.microsoft.com/office/drawing/2014/main" id="{65D2C286-1A79-4B52-82F1-D52060269369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667663" y="4466873"/>
            <a:ext cx="2286000" cy="274320"/>
          </a:xfrm>
        </p:spPr>
        <p:txBody>
          <a:bodyPr/>
          <a:lstStyle>
            <a:lvl1pPr algn="ctr">
              <a:lnSpc>
                <a:spcPct val="100000"/>
              </a:lnSpc>
              <a:buNone/>
              <a:defRPr sz="1800" b="1"/>
            </a:lvl1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29" name="Text Placeholder 14">
            <a:extLst>
              <a:ext uri="{FF2B5EF4-FFF2-40B4-BE49-F238E27FC236}">
                <a16:creationId xmlns:a16="http://schemas.microsoft.com/office/drawing/2014/main" id="{F0B53ABB-D4AE-4C0B-9902-0C1763EE403B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3681308" y="4877332"/>
            <a:ext cx="2286000" cy="594360"/>
          </a:xfrm>
        </p:spPr>
        <p:txBody>
          <a:bodyPr/>
          <a:lstStyle>
            <a:lvl1pPr algn="ctr">
              <a:lnSpc>
                <a:spcPct val="100000"/>
              </a:lnSpc>
              <a:buNone/>
              <a:defRPr sz="1600"/>
            </a:lvl1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30" name="Text Placeholder 14">
            <a:extLst>
              <a:ext uri="{FF2B5EF4-FFF2-40B4-BE49-F238E27FC236}">
                <a16:creationId xmlns:a16="http://schemas.microsoft.com/office/drawing/2014/main" id="{3AE87779-12F2-4327-ADEE-3F31BFB8D359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6290307" y="4466873"/>
            <a:ext cx="2286000" cy="274320"/>
          </a:xfrm>
        </p:spPr>
        <p:txBody>
          <a:bodyPr/>
          <a:lstStyle>
            <a:lvl1pPr algn="ctr">
              <a:lnSpc>
                <a:spcPct val="100000"/>
              </a:lnSpc>
              <a:buNone/>
              <a:defRPr sz="1800" b="1"/>
            </a:lvl1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31" name="Text Placeholder 14">
            <a:extLst>
              <a:ext uri="{FF2B5EF4-FFF2-40B4-BE49-F238E27FC236}">
                <a16:creationId xmlns:a16="http://schemas.microsoft.com/office/drawing/2014/main" id="{0DCB8055-0EA2-426F-989D-AC9932A17A1B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6303952" y="4877332"/>
            <a:ext cx="2286000" cy="594360"/>
          </a:xfrm>
        </p:spPr>
        <p:txBody>
          <a:bodyPr/>
          <a:lstStyle>
            <a:lvl1pPr algn="ctr">
              <a:lnSpc>
                <a:spcPct val="100000"/>
              </a:lnSpc>
              <a:buNone/>
              <a:defRPr sz="1600"/>
            </a:lvl1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32" name="Text Placeholder 14">
            <a:extLst>
              <a:ext uri="{FF2B5EF4-FFF2-40B4-BE49-F238E27FC236}">
                <a16:creationId xmlns:a16="http://schemas.microsoft.com/office/drawing/2014/main" id="{308EC59B-41AE-4F1B-9364-A00C479F76B9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8924408" y="4466873"/>
            <a:ext cx="2286000" cy="274320"/>
          </a:xfrm>
        </p:spPr>
        <p:txBody>
          <a:bodyPr/>
          <a:lstStyle>
            <a:lvl1pPr algn="ctr">
              <a:lnSpc>
                <a:spcPct val="100000"/>
              </a:lnSpc>
              <a:buNone/>
              <a:defRPr sz="1800" b="1"/>
            </a:lvl1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33" name="Text Placeholder 14">
            <a:extLst>
              <a:ext uri="{FF2B5EF4-FFF2-40B4-BE49-F238E27FC236}">
                <a16:creationId xmlns:a16="http://schemas.microsoft.com/office/drawing/2014/main" id="{BC3965F4-D2B3-4353-A638-332A3F4E704F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938053" y="4877332"/>
            <a:ext cx="2286000" cy="594360"/>
          </a:xfrm>
        </p:spPr>
        <p:txBody>
          <a:bodyPr/>
          <a:lstStyle>
            <a:lvl1pPr algn="ctr">
              <a:lnSpc>
                <a:spcPct val="100000"/>
              </a:lnSpc>
              <a:buNone/>
              <a:defRPr sz="1600"/>
            </a:lvl1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8C9E28E-1389-47AF-B3EB-22571417AC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Monday, February 1, 20XX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771B3C5-CEC7-427F-931C-1318C421BE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389E6-C847-4AD0-B56D-D205B2EAB1E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885942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368" userDrawn="1">
          <p15:clr>
            <a:srgbClr val="FBAE40"/>
          </p15:clr>
        </p15:guide>
        <p15:guide id="2" pos="3024" userDrawn="1">
          <p15:clr>
            <a:srgbClr val="FBAE40"/>
          </p15:clr>
        </p15:guide>
        <p15:guide id="3" pos="4680" userDrawn="1">
          <p15:clr>
            <a:srgbClr val="FBAE40"/>
          </p15:clr>
        </p15:guide>
        <p15:guide id="4" pos="6336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me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FE0F35-0AE7-48AB-9005-F1DB4BD0B4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2817DCF-881F-4956-81AE-A6D27A88F4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DDD4022-C31F-4C4C-B5BF-5F9730C08A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9A45EE9-11D3-436C-9D73-1AA6CCDB16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Monday, February 1, 20XX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265F17-AD75-4B7E-970D-5D4DBD5D17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389E6-C847-4AD0-B56D-D205B2EAB1E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61507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2 column (comparison slid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>
            <a:extLst>
              <a:ext uri="{FF2B5EF4-FFF2-40B4-BE49-F238E27FC236}">
                <a16:creationId xmlns:a16="http://schemas.microsoft.com/office/drawing/2014/main" id="{2D453288-3D76-40C1-BE00-223AB28F13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E9EC6C3-0950-4AFE-936A-9AB5D22784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2036E0D-26A5-455A-A8BD-70DA8BC03EB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371600" y="2112264"/>
            <a:ext cx="4841076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7FD4EA0-094D-4056-9032-BFB44B40896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371600" y="3018472"/>
            <a:ext cx="4841076" cy="3104856"/>
          </a:xfrm>
        </p:spPr>
        <p:txBody>
          <a:bodyPr/>
          <a:lstStyle>
            <a:lvl1pPr marL="283464" indent="-283464">
              <a:defRPr/>
            </a:lvl1pPr>
            <a:lvl2pPr marL="283464" indent="-283464">
              <a:defRPr/>
            </a:lvl2pPr>
            <a:lvl3pPr marL="283464" indent="-283464">
              <a:defRPr/>
            </a:lvl3pPr>
            <a:lvl4pPr marL="283464" indent="-283464">
              <a:defRPr/>
            </a:lvl4pPr>
            <a:lvl5pPr marL="283464" indent="-283464"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FC0CCE8-718F-4620-8B4A-C60EEA7B884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766560" y="2112264"/>
            <a:ext cx="484632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6CE86DF-0069-4D31-BDD3-A9A2F9B7B46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766560" y="3018471"/>
            <a:ext cx="4841076" cy="3104857"/>
          </a:xfrm>
        </p:spPr>
        <p:txBody>
          <a:bodyPr/>
          <a:lstStyle>
            <a:lvl1pPr marL="283464" indent="-283464">
              <a:defRPr/>
            </a:lvl1pPr>
            <a:lvl2pPr marL="283464" indent="-283464">
              <a:defRPr/>
            </a:lvl2pPr>
            <a:lvl3pPr marL="283464" indent="-283464">
              <a:defRPr/>
            </a:lvl3pPr>
            <a:lvl4pPr marL="283464" indent="-283464">
              <a:defRPr/>
            </a:lvl4pPr>
            <a:lvl5pPr marL="283464" indent="-283464"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1A5ED06-FE54-4B86-A8D4-07D0EB08C3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Monday, February 1, 20XX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784B1D1-BE0C-48F4-BC74-90675A0F07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389E6-C847-4AD0-B56D-D205B2EAB1E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44782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>
            <a:extLst>
              <a:ext uri="{FF2B5EF4-FFF2-40B4-BE49-F238E27FC236}">
                <a16:creationId xmlns:a16="http://schemas.microsoft.com/office/drawing/2014/main" id="{2D453288-3D76-40C1-BE00-223AB28F13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E9EC6C3-0950-4AFE-936A-9AB5D22784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2036E0D-26A5-455A-A8BD-70DA8BC03EB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371600" y="2112264"/>
            <a:ext cx="320040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7FD4EA0-094D-4056-9032-BFB44B40896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371600" y="3018472"/>
            <a:ext cx="3200400" cy="3104856"/>
          </a:xfrm>
        </p:spPr>
        <p:txBody>
          <a:bodyPr/>
          <a:lstStyle>
            <a:lvl1pPr marL="283464" indent="-283464">
              <a:defRPr/>
            </a:lvl1pPr>
            <a:lvl2pPr marL="283464" indent="-283464">
              <a:defRPr/>
            </a:lvl2pPr>
            <a:lvl3pPr marL="283464" indent="-283464">
              <a:defRPr/>
            </a:lvl3pPr>
            <a:lvl4pPr marL="283464" indent="-283464">
              <a:defRPr/>
            </a:lvl4pPr>
            <a:lvl5pPr marL="283464" indent="-283464"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FC0CCE8-718F-4620-8B4A-C60EEA7B884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892040" y="2109976"/>
            <a:ext cx="320040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6CE86DF-0069-4D31-BDD3-A9A2F9B7B46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892040" y="3016183"/>
            <a:ext cx="3200400" cy="3104857"/>
          </a:xfrm>
        </p:spPr>
        <p:txBody>
          <a:bodyPr/>
          <a:lstStyle>
            <a:lvl1pPr marL="283464" indent="-283464">
              <a:defRPr/>
            </a:lvl1pPr>
            <a:lvl2pPr marL="283464" indent="-283464">
              <a:defRPr/>
            </a:lvl2pPr>
            <a:lvl3pPr marL="283464" indent="-283464">
              <a:defRPr/>
            </a:lvl3pPr>
            <a:lvl4pPr marL="283464" indent="-283464">
              <a:defRPr/>
            </a:lvl4pPr>
            <a:lvl5pPr marL="283464" indent="-283464"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5A7CDD05-39F5-4344-992F-995A7F9E823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412480" y="2112263"/>
            <a:ext cx="320040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Content Placeholder 5">
            <a:extLst>
              <a:ext uri="{FF2B5EF4-FFF2-40B4-BE49-F238E27FC236}">
                <a16:creationId xmlns:a16="http://schemas.microsoft.com/office/drawing/2014/main" id="{93C996A2-0E21-4652-A9DD-F74F8BC04053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8412480" y="3018470"/>
            <a:ext cx="3200400" cy="3104857"/>
          </a:xfrm>
        </p:spPr>
        <p:txBody>
          <a:bodyPr/>
          <a:lstStyle>
            <a:lvl1pPr marL="283464" indent="-283464">
              <a:defRPr/>
            </a:lvl1pPr>
            <a:lvl2pPr marL="283464" indent="-283464">
              <a:defRPr/>
            </a:lvl2pPr>
            <a:lvl3pPr marL="283464" indent="-283464">
              <a:defRPr/>
            </a:lvl3pPr>
            <a:lvl4pPr marL="283464" indent="-283464">
              <a:defRPr/>
            </a:lvl4pPr>
            <a:lvl5pPr marL="283464" indent="-283464"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1A5ED06-FE54-4B86-A8D4-07D0EB08C3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Monday, February 1, 20XX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784B1D1-BE0C-48F4-BC74-90675A0F07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389E6-C847-4AD0-B56D-D205B2EAB1E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571785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Summa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F01A8306-2063-4EE3-B249-F2AA08C30A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flipH="1">
            <a:off x="0" y="0"/>
            <a:ext cx="6096000" cy="6867136"/>
          </a:xfrm>
          <a:prstGeom prst="rect">
            <a:avLst/>
          </a:prstGeom>
          <a:gradFill>
            <a:gsLst>
              <a:gs pos="8000">
                <a:schemeClr val="accent6"/>
              </a:gs>
              <a:gs pos="100000">
                <a:schemeClr val="accent5">
                  <a:alpha val="89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3E64438-1D32-4E70-8582-6A520002B9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flipH="1">
            <a:off x="457200" y="17416"/>
            <a:ext cx="5638800" cy="6840584"/>
          </a:xfrm>
          <a:prstGeom prst="rect">
            <a:avLst/>
          </a:prstGeom>
          <a:gradFill>
            <a:gsLst>
              <a:gs pos="24000">
                <a:schemeClr val="accent5">
                  <a:lumMod val="60000"/>
                  <a:lumOff val="40000"/>
                  <a:alpha val="0"/>
                </a:schemeClr>
              </a:gs>
              <a:gs pos="99000">
                <a:schemeClr val="accent2">
                  <a:alpha val="85000"/>
                </a:schemeClr>
              </a:gs>
            </a:gsLst>
            <a:lin ang="6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4954AC3-129F-4075-B216-D22A2C2402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5400000" flipH="1">
            <a:off x="-170122" y="389706"/>
            <a:ext cx="6422401" cy="6096002"/>
          </a:xfrm>
          <a:prstGeom prst="rect">
            <a:avLst/>
          </a:prstGeom>
          <a:gradFill>
            <a:gsLst>
              <a:gs pos="2000">
                <a:schemeClr val="accent5">
                  <a:alpha val="28000"/>
                </a:schemeClr>
              </a:gs>
              <a:gs pos="78000">
                <a:schemeClr val="accent4">
                  <a:alpha val="0"/>
                </a:schemeClr>
              </a:gs>
            </a:gsLst>
            <a:lin ang="10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17117C9-4AC1-4174-8CED-D839A05086F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6200000">
            <a:off x="517670" y="1253114"/>
            <a:ext cx="6840582" cy="4316082"/>
          </a:xfrm>
          <a:prstGeom prst="rect">
            <a:avLst/>
          </a:prstGeom>
          <a:gradFill>
            <a:gsLst>
              <a:gs pos="44000">
                <a:schemeClr val="tx2">
                  <a:lumMod val="75000"/>
                  <a:lumOff val="25000"/>
                  <a:alpha val="11000"/>
                </a:schemeClr>
              </a:gs>
              <a:gs pos="99000">
                <a:schemeClr val="accent2">
                  <a:alpha val="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FDBA4B60-FD16-4BB9-99BE-945815DB04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758997"/>
            <a:ext cx="3319895" cy="5381177"/>
          </a:xfrm>
        </p:spPr>
        <p:txBody>
          <a:bodyPr anchor="ctr">
            <a:norm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sz="3200">
                <a:solidFill>
                  <a:schemeClr val="bg1"/>
                </a:solidFill>
              </a:rPr>
              <a:t>Click to edit Master title style</a:t>
            </a:r>
            <a:endParaRPr lang="en-US" sz="3200" dirty="0">
              <a:solidFill>
                <a:schemeClr val="bg1"/>
              </a:solidFill>
            </a:endParaRPr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3648B8AB-3038-447E-A760-83F9D99003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4907757">
            <a:off x="-619013" y="1524958"/>
            <a:ext cx="4648282" cy="4433301"/>
          </a:xfrm>
          <a:custGeom>
            <a:avLst/>
            <a:gdLst>
              <a:gd name="connsiteX0" fmla="*/ 4465639 w 4648282"/>
              <a:gd name="connsiteY0" fmla="*/ 3013821 h 4433301"/>
              <a:gd name="connsiteX1" fmla="*/ 2324141 w 4648282"/>
              <a:gd name="connsiteY1" fmla="*/ 4433301 h 4433301"/>
              <a:gd name="connsiteX2" fmla="*/ 0 w 4648282"/>
              <a:gd name="connsiteY2" fmla="*/ 2109160 h 4433301"/>
              <a:gd name="connsiteX3" fmla="*/ 1216317 w 4648282"/>
              <a:gd name="connsiteY3" fmla="*/ 65530 h 4433301"/>
              <a:gd name="connsiteX4" fmla="*/ 1352350 w 4648282"/>
              <a:gd name="connsiteY4" fmla="*/ 0 h 4433301"/>
              <a:gd name="connsiteX5" fmla="*/ 4475994 w 4648282"/>
              <a:gd name="connsiteY5" fmla="*/ 1232791 h 4433301"/>
              <a:gd name="connsiteX6" fmla="*/ 4543793 w 4648282"/>
              <a:gd name="connsiteY6" fmla="*/ 1418031 h 4433301"/>
              <a:gd name="connsiteX7" fmla="*/ 4648282 w 4648282"/>
              <a:gd name="connsiteY7" fmla="*/ 2109160 h 4433301"/>
              <a:gd name="connsiteX8" fmla="*/ 4465639 w 4648282"/>
              <a:gd name="connsiteY8" fmla="*/ 3013821 h 44333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648282" h="4433301">
                <a:moveTo>
                  <a:pt x="4465639" y="3013821"/>
                </a:moveTo>
                <a:cubicBezTo>
                  <a:pt x="4112816" y="3847990"/>
                  <a:pt x="3286832" y="4433301"/>
                  <a:pt x="2324141" y="4433301"/>
                </a:cubicBezTo>
                <a:cubicBezTo>
                  <a:pt x="1040553" y="4433301"/>
                  <a:pt x="0" y="3392748"/>
                  <a:pt x="0" y="2109160"/>
                </a:cubicBezTo>
                <a:cubicBezTo>
                  <a:pt x="0" y="1226693"/>
                  <a:pt x="491824" y="459098"/>
                  <a:pt x="1216317" y="65530"/>
                </a:cubicBezTo>
                <a:lnTo>
                  <a:pt x="1352350" y="0"/>
                </a:lnTo>
                <a:lnTo>
                  <a:pt x="4475994" y="1232791"/>
                </a:lnTo>
                <a:lnTo>
                  <a:pt x="4543793" y="1418031"/>
                </a:lnTo>
                <a:cubicBezTo>
                  <a:pt x="4611700" y="1636359"/>
                  <a:pt x="4648282" y="1868487"/>
                  <a:pt x="4648282" y="2109160"/>
                </a:cubicBezTo>
                <a:cubicBezTo>
                  <a:pt x="4648282" y="2430057"/>
                  <a:pt x="4583247" y="2735764"/>
                  <a:pt x="4465639" y="3013821"/>
                </a:cubicBezTo>
                <a:close/>
              </a:path>
            </a:pathLst>
          </a:custGeom>
          <a:gradFill>
            <a:gsLst>
              <a:gs pos="31000">
                <a:schemeClr val="accent6">
                  <a:alpha val="10000"/>
                </a:schemeClr>
              </a:gs>
              <a:gs pos="85000">
                <a:schemeClr val="accent6">
                  <a:lumMod val="60000"/>
                  <a:lumOff val="40000"/>
                  <a:alpha val="21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FCF6B08-1984-4F7C-9F6E-A4F47BDBA2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>
                <a:solidFill>
                  <a:schemeClr val="bg1"/>
                </a:solidFill>
              </a:rPr>
              <a:t>Sample Footer Text</a:t>
            </a:r>
          </a:p>
        </p:txBody>
      </p:sp>
      <p:sp>
        <p:nvSpPr>
          <p:cNvPr id="16" name="Picture Placeholder 15">
            <a:extLst>
              <a:ext uri="{FF2B5EF4-FFF2-40B4-BE49-F238E27FC236}">
                <a16:creationId xmlns:a16="http://schemas.microsoft.com/office/drawing/2014/main" id="{F4B1264E-7B5A-4325-840D-E1994D41EFF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608576" y="758952"/>
            <a:ext cx="2962656" cy="2514600"/>
          </a:xfrm>
          <a:solidFill>
            <a:schemeClr val="accent6"/>
          </a:solidFill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7" name="Picture Placeholder 15">
            <a:extLst>
              <a:ext uri="{FF2B5EF4-FFF2-40B4-BE49-F238E27FC236}">
                <a16:creationId xmlns:a16="http://schemas.microsoft.com/office/drawing/2014/main" id="{30B566CA-63FC-43A4-A9E1-7EC3164CB40A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4608576" y="3593592"/>
            <a:ext cx="2962656" cy="2514600"/>
          </a:xfrm>
          <a:solidFill>
            <a:schemeClr val="accent6"/>
          </a:solidFill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7DBD15FE-44A7-4CA5-815B-71FF4994DB1C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8089901" y="693738"/>
            <a:ext cx="3522980" cy="5446712"/>
          </a:xfrm>
        </p:spPr>
        <p:txBody>
          <a:bodyPr anchor="ctr"/>
          <a:lstStyle>
            <a:lvl1pPr marL="0" indent="0">
              <a:buNone/>
              <a:defRPr sz="1800"/>
            </a:lvl1pPr>
            <a:lvl2pPr>
              <a:buNone/>
              <a:defRPr sz="1800"/>
            </a:lvl2pPr>
            <a:lvl3pPr>
              <a:buNone/>
              <a:defRPr sz="1800"/>
            </a:lvl3pPr>
            <a:lvl4pPr>
              <a:buNone/>
              <a:defRPr sz="1800"/>
            </a:lvl4pPr>
            <a:lvl5pPr>
              <a:buNone/>
              <a:defRPr sz="1800"/>
            </a:lvl5pPr>
          </a:lstStyle>
          <a:p>
            <a:pPr lvl="0"/>
            <a:r>
              <a:rPr lang="en-US" dirty="0"/>
              <a:t>Object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8C9E28E-1389-47AF-B3EB-22571417AC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Monday, February 1, 20XX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771B3C5-CEC7-427F-931C-1318C421BE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389E6-C847-4AD0-B56D-D205B2EAB1E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664726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Clos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29C97D6C-07B7-434E-BBAE-19379570CC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43193" y="457201"/>
            <a:ext cx="3091607" cy="1727643"/>
          </a:xfrm>
        </p:spPr>
        <p:txBody>
          <a:bodyPr anchor="b">
            <a:normAutofit/>
          </a:bodyPr>
          <a:lstStyle/>
          <a:p>
            <a:r>
              <a:rPr lang="en-US" sz="2800"/>
              <a:t>Click to edit Master title style</a:t>
            </a:r>
            <a:endParaRPr lang="en-US" sz="2800" dirty="0"/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DA2D2C88-FFBE-4F25-871F-68A09C5F530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8119872" cy="6409944"/>
          </a:xfrm>
          <a:solidFill>
            <a:schemeClr val="accent6"/>
          </a:solidFill>
        </p:spPr>
        <p:txBody>
          <a:bodyPr anchor="ctr"/>
          <a:lstStyle>
            <a:lvl1pPr algn="ctr"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FCF6B08-1984-4F7C-9F6E-A4F47BDBA2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>
                <a:solidFill>
                  <a:schemeClr val="bg1"/>
                </a:solidFill>
              </a:rPr>
              <a:t>Sample Footer Text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D0529A2-5928-42C4-B397-6AEE7520D2C9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8643938" y="2530475"/>
            <a:ext cx="3023806" cy="3427413"/>
          </a:xfrm>
        </p:spPr>
        <p:txBody>
          <a:bodyPr/>
          <a:lstStyle>
            <a:lvl1pPr>
              <a:buNone/>
              <a:defRPr sz="2000"/>
            </a:lvl1pPr>
            <a:lvl2pPr>
              <a:buNone/>
              <a:defRPr sz="2000"/>
            </a:lvl2pPr>
            <a:lvl3pPr>
              <a:buNone/>
              <a:defRPr sz="2000"/>
            </a:lvl3pPr>
            <a:lvl4pPr>
              <a:buNone/>
              <a:defRPr sz="2000"/>
            </a:lvl4pPr>
            <a:lvl5pPr>
              <a:buNone/>
              <a:defRPr sz="2000"/>
            </a:lvl5pPr>
          </a:lstStyle>
          <a:p>
            <a:pPr lvl="0"/>
            <a:r>
              <a:rPr lang="en-US" dirty="0"/>
              <a:t>Object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8C9E28E-1389-47AF-B3EB-22571417AC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Monday, February 1, 20XX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771B3C5-CEC7-427F-931C-1318C421BE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389E6-C847-4AD0-B56D-D205B2EAB1E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403653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8C9E28E-1389-47AF-B3EB-22571417AC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Monday, February 1, 20XX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FCF6B08-1984-4F7C-9F6E-A4F47BDBA2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771B3C5-CEC7-427F-931C-1318C421BE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389E6-C847-4AD0-B56D-D205B2EAB1E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520513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4EB55F-536E-4547-A5D2-0483FC3684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600" y="987425"/>
            <a:ext cx="3932237" cy="1894511"/>
          </a:xfrm>
        </p:spPr>
        <p:txBody>
          <a:bodyPr anchor="b"/>
          <a:lstStyle>
            <a:lvl1pPr>
              <a:lnSpc>
                <a:spcPct val="100000"/>
              </a:lnSpc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D717D3C-533B-4EA9-886B-FAE59956C74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50992" y="987425"/>
            <a:ext cx="5687568" cy="4873625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419D2E1-4B17-4608-961E-2C4719855E8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371600" y="3058510"/>
            <a:ext cx="3932237" cy="280254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75A3535-184C-438C-AE91-9C42B7C5AF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Monday, February 1, 20XX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DF6DBC3-4A58-42BA-9B55-A9A7251037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D4E6563-0AB6-4038-A12B-A259552DB6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389E6-C847-4AD0-B56D-D205B2EAB1E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385199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9702C5-1E3B-4C62-A538-59BB572864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600" y="987552"/>
            <a:ext cx="3932237" cy="1892808"/>
          </a:xfrm>
        </p:spPr>
        <p:txBody>
          <a:bodyPr anchor="b"/>
          <a:lstStyle>
            <a:lvl1pPr>
              <a:defRPr sz="32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E2CF574-95CE-4E60-B2CF-3B5B4F33A76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505319" y="987425"/>
            <a:ext cx="5833242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D039F7C-C735-4356-8B04-89E19047950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371600" y="3033286"/>
            <a:ext cx="3932237" cy="2835702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5E706DF-52A3-4F34-9BF5-E1ACD5D542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Monday, February 1, 20XX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FB25E53-E72E-4110-BB6B-3477F56C30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3686F8F-3D62-4CEC-AD9A-B70848E6A8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389E6-C847-4AD0-B56D-D205B2EAB1E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82035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E5CF8EE9-A776-4052-ABB2-29666265C5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0" y="6409177"/>
            <a:ext cx="12192000" cy="456774"/>
            <a:chOff x="0" y="6401226"/>
            <a:chExt cx="12192000" cy="456774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CCF2F3BB-127D-44BC-A8EF-A8BB5F5911CA}"/>
                </a:ext>
              </a:extLst>
            </p:cNvPr>
            <p:cNvSpPr/>
            <p:nvPr/>
          </p:nvSpPr>
          <p:spPr>
            <a:xfrm rot="10800000" flipH="1">
              <a:off x="0" y="6401226"/>
              <a:ext cx="12192000" cy="456773"/>
            </a:xfrm>
            <a:prstGeom prst="rect">
              <a:avLst/>
            </a:prstGeom>
            <a:gradFill>
              <a:gsLst>
                <a:gs pos="14000">
                  <a:schemeClr val="accent4">
                    <a:alpha val="28000"/>
                  </a:schemeClr>
                </a:gs>
                <a:gs pos="100000">
                  <a:schemeClr val="accent5">
                    <a:alpha val="85000"/>
                  </a:schemeClr>
                </a:gs>
              </a:gsLst>
              <a:lin ang="6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010D1F30-F118-4A1F-A48F-7E5706959F64}"/>
                </a:ext>
              </a:extLst>
            </p:cNvPr>
            <p:cNvSpPr/>
            <p:nvPr/>
          </p:nvSpPr>
          <p:spPr>
            <a:xfrm flipH="1">
              <a:off x="4038602" y="6401228"/>
              <a:ext cx="8153398" cy="456772"/>
            </a:xfrm>
            <a:prstGeom prst="rect">
              <a:avLst/>
            </a:prstGeom>
            <a:gradFill>
              <a:gsLst>
                <a:gs pos="9000">
                  <a:schemeClr val="accent2">
                    <a:lumMod val="60000"/>
                    <a:lumOff val="40000"/>
                    <a:alpha val="55000"/>
                  </a:schemeClr>
                </a:gs>
                <a:gs pos="99000">
                  <a:schemeClr val="accent2"/>
                </a:gs>
              </a:gsLst>
              <a:lin ang="14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7AE890C-17CE-44C0-BDED-BA68F92A84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600" y="795528"/>
            <a:ext cx="10241280" cy="1234440"/>
          </a:xfrm>
          <a:prstGeom prst="rect">
            <a:avLst/>
          </a:prstGeom>
        </p:spPr>
        <p:txBody>
          <a:bodyPr vert="horz" lIns="0" tIns="0" rIns="0" bIns="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7910A6E-46D1-42CF-996C-2207737FB87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371600" y="2112264"/>
            <a:ext cx="10241280" cy="3959352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85B5247-D236-462B-BCE0-2A24DF75B08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7909560" y="6409944"/>
            <a:ext cx="3703320" cy="44805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 cap="all" spc="300" baseline="0"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Monday, February 1, 20XX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9155C58-7DDF-4CD4-96AD-F9CC844D84C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5400000">
            <a:off x="-1828800" y="1911096"/>
            <a:ext cx="4114800" cy="4572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 b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 b="0" dirty="0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F495647-A849-45D9-BC71-46A12E6DE47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67744" y="6409944"/>
            <a:ext cx="438912" cy="44805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rgbClr val="FFFFFF"/>
                </a:solidFill>
              </a:defRPr>
            </a:lvl1pPr>
          </a:lstStyle>
          <a:p>
            <a:fld id="{C01389E6-C847-4AD0-B56D-D205B2EAB1EE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23663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6" r:id="rId1"/>
    <p:sldLayoutId id="2147483678" r:id="rId2"/>
    <p:sldLayoutId id="2147483680" r:id="rId3"/>
    <p:sldLayoutId id="2147483661" r:id="rId4"/>
    <p:sldLayoutId id="2147483686" r:id="rId5"/>
    <p:sldLayoutId id="2147483684" r:id="rId6"/>
    <p:sldLayoutId id="2147483681" r:id="rId7"/>
    <p:sldLayoutId id="2147483685" r:id="rId8"/>
    <p:sldLayoutId id="2147483650" r:id="rId9"/>
    <p:sldLayoutId id="2147483653" r:id="rId10"/>
    <p:sldLayoutId id="2147483682" r:id="rId11"/>
    <p:sldLayoutId id="2147483683" r:id="rId12"/>
    <p:sldLayoutId id="2147483679" r:id="rId13"/>
    <p:sldLayoutId id="2147483655" r:id="rId14"/>
    <p:sldLayoutId id="2147483656" r:id="rId15"/>
    <p:sldLayoutId id="2147483657" r:id="rId16"/>
  </p:sldLayoutIdLst>
  <p:hf hdr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600" b="1" i="0" kern="1200" cap="all" spc="7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BB799020-4ABD-4E8C-8F34-FD42A314F70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66675"/>
            <a:ext cx="12192000" cy="2114737"/>
          </a:xfrm>
        </p:spPr>
        <p:txBody>
          <a:bodyPr>
            <a:normAutofit fontScale="90000"/>
          </a:bodyPr>
          <a:lstStyle/>
          <a:p>
            <a:r>
              <a:rPr lang="en-GB" sz="6600" dirty="0"/>
              <a:t>Church Christ Builds!</a:t>
            </a:r>
            <a:br>
              <a:rPr lang="en-GB" sz="6600" dirty="0"/>
            </a:br>
            <a:endParaRPr lang="en-US" sz="6600" dirty="0"/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6968B250-ACDF-4D57-BD3E-D18F93E457A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1600200"/>
            <a:ext cx="12138210" cy="1417918"/>
          </a:xfrm>
        </p:spPr>
        <p:txBody>
          <a:bodyPr>
            <a:normAutofit fontScale="92500" lnSpcReduction="10000"/>
          </a:bodyPr>
          <a:lstStyle/>
          <a:p>
            <a:r>
              <a:rPr lang="en-GB" sz="9600" b="1" dirty="0"/>
              <a:t>Matthew 16:13-20</a:t>
            </a:r>
            <a:endParaRPr lang="en-GB" sz="9600" dirty="0"/>
          </a:p>
        </p:txBody>
      </p:sp>
      <p:pic>
        <p:nvPicPr>
          <p:cNvPr id="8" name="Picture Placeholder 7">
            <a:extLst>
              <a:ext uri="{FF2B5EF4-FFF2-40B4-BE49-F238E27FC236}">
                <a16:creationId xmlns:a16="http://schemas.microsoft.com/office/drawing/2014/main" id="{33532A47-3BF0-4F92-A773-5C134A954CB0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/>
          <a:srcRect/>
          <a:stretch/>
        </p:blipFill>
        <p:spPr>
          <a:xfrm>
            <a:off x="2200275" y="3124200"/>
            <a:ext cx="7800975" cy="3733800"/>
          </a:xfrm>
        </p:spPr>
      </p:pic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9B22356A-8E08-4217-A05E-B83968650DC3}"/>
              </a:ext>
            </a:extLst>
          </p:cNvPr>
          <p:cNvCxnSpPr/>
          <p:nvPr/>
        </p:nvCxnSpPr>
        <p:spPr>
          <a:xfrm>
            <a:off x="533400" y="1238250"/>
            <a:ext cx="10991850" cy="0"/>
          </a:xfrm>
          <a:prstGeom prst="line">
            <a:avLst/>
          </a:prstGeom>
          <a:ln w="571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05797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BD4C0BBB-0042-4603-A226-6117F3FD5B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0" y="6400799"/>
            <a:ext cx="12192000" cy="456773"/>
          </a:xfrm>
          <a:prstGeom prst="rect">
            <a:avLst/>
          </a:prstGeom>
          <a:gradFill>
            <a:gsLst>
              <a:gs pos="14000">
                <a:schemeClr val="accent4">
                  <a:alpha val="28000"/>
                </a:schemeClr>
              </a:gs>
              <a:gs pos="100000">
                <a:schemeClr val="accent5">
                  <a:alpha val="85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EC44F520-2598-460E-9F91-B02F60830C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038600" y="6400799"/>
            <a:ext cx="8153398" cy="456772"/>
          </a:xfrm>
          <a:prstGeom prst="rect">
            <a:avLst/>
          </a:prstGeom>
          <a:gradFill>
            <a:gsLst>
              <a:gs pos="9000">
                <a:schemeClr val="accent2">
                  <a:lumMod val="60000"/>
                  <a:lumOff val="40000"/>
                  <a:alpha val="55000"/>
                </a:schemeClr>
              </a:gs>
              <a:gs pos="99000">
                <a:schemeClr val="accent2"/>
              </a:gs>
            </a:gsLst>
            <a:lin ang="14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9" name="Rectangle 18">
            <a:extLst>
              <a:ext uri="{FF2B5EF4-FFF2-40B4-BE49-F238E27FC236}">
                <a16:creationId xmlns:a16="http://schemas.microsoft.com/office/drawing/2014/main" id="{1A132FCB-B5B4-417C-9E11-9813E11046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AF7614F1-58A8-4F51-BE9E-460C2D12B5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3988577" y="1839884"/>
            <a:ext cx="8203421" cy="5017687"/>
          </a:xfrm>
          <a:prstGeom prst="rect">
            <a:avLst/>
          </a:prstGeom>
          <a:gradFill>
            <a:gsLst>
              <a:gs pos="0">
                <a:schemeClr val="accent5">
                  <a:alpha val="92000"/>
                </a:schemeClr>
              </a:gs>
              <a:gs pos="100000">
                <a:schemeClr val="accent2"/>
              </a:gs>
            </a:gsLst>
            <a:lin ang="12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9A949972-ABE9-4305-8999-ABC76BCAA09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038600" y="0"/>
            <a:ext cx="8157458" cy="6858000"/>
          </a:xfrm>
          <a:prstGeom prst="rect">
            <a:avLst/>
          </a:prstGeom>
          <a:gradFill>
            <a:gsLst>
              <a:gs pos="0">
                <a:schemeClr val="accent5">
                  <a:alpha val="3000"/>
                </a:schemeClr>
              </a:gs>
              <a:gs pos="100000">
                <a:schemeClr val="accent6">
                  <a:lumMod val="75000"/>
                </a:schemeClr>
              </a:gs>
            </a:gsLst>
            <a:lin ang="17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B389899C-4090-4715-92AC-9DB1EF0DD3C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4743" b="1563"/>
          <a:stretch/>
        </p:blipFill>
        <p:spPr>
          <a:xfrm>
            <a:off x="247649" y="132879"/>
            <a:ext cx="11811001" cy="6644667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ED35570D-34E9-44F8-B926-7B6740F935BF}"/>
              </a:ext>
            </a:extLst>
          </p:cNvPr>
          <p:cNvSpPr/>
          <p:nvPr/>
        </p:nvSpPr>
        <p:spPr>
          <a:xfrm>
            <a:off x="5362575" y="5451463"/>
            <a:ext cx="6046848" cy="14465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8800" b="1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aytona" panose="020B0604030500040204" pitchFamily="34" charset="0"/>
                <a:ea typeface="Calibri" panose="020F0502020204030204" pitchFamily="34" charset="0"/>
                <a:cs typeface="Latha" panose="020B0604020202020204" pitchFamily="34" charset="0"/>
              </a:rPr>
              <a:t>“</a:t>
            </a:r>
            <a:r>
              <a:rPr lang="en-GB" sz="8800" b="1" dirty="0" err="1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aytona" panose="020B0604030500040204" pitchFamily="34" charset="0"/>
                <a:ea typeface="Calibri" panose="020F0502020204030204" pitchFamily="34" charset="0"/>
                <a:cs typeface="Latha" panose="020B0604020202020204" pitchFamily="34" charset="0"/>
              </a:rPr>
              <a:t>ekklesia</a:t>
            </a:r>
            <a:r>
              <a:rPr lang="en-GB" sz="8800" b="1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aytona" panose="020B0604030500040204" pitchFamily="34" charset="0"/>
                <a:ea typeface="Calibri" panose="020F0502020204030204" pitchFamily="34" charset="0"/>
                <a:cs typeface="Latha" panose="020B0604020202020204" pitchFamily="34" charset="0"/>
              </a:rPr>
              <a:t>”</a:t>
            </a:r>
            <a:endParaRPr lang="en-GB" sz="8800" dirty="0">
              <a:solidFill>
                <a:schemeClr val="accent5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aytona" panose="020B0604030500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765939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BD4C0BBB-0042-4603-A226-6117F3FD5B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0" y="6400799"/>
            <a:ext cx="12192000" cy="456773"/>
          </a:xfrm>
          <a:prstGeom prst="rect">
            <a:avLst/>
          </a:prstGeom>
          <a:gradFill>
            <a:gsLst>
              <a:gs pos="14000">
                <a:schemeClr val="accent4">
                  <a:alpha val="28000"/>
                </a:schemeClr>
              </a:gs>
              <a:gs pos="100000">
                <a:schemeClr val="accent5">
                  <a:alpha val="85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EC44F520-2598-460E-9F91-B02F60830C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038600" y="6400799"/>
            <a:ext cx="8153398" cy="456772"/>
          </a:xfrm>
          <a:prstGeom prst="rect">
            <a:avLst/>
          </a:prstGeom>
          <a:gradFill>
            <a:gsLst>
              <a:gs pos="9000">
                <a:schemeClr val="accent2">
                  <a:lumMod val="60000"/>
                  <a:lumOff val="40000"/>
                  <a:alpha val="55000"/>
                </a:schemeClr>
              </a:gs>
              <a:gs pos="99000">
                <a:schemeClr val="accent2"/>
              </a:gs>
            </a:gsLst>
            <a:lin ang="14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9" name="Rectangle 18">
            <a:extLst>
              <a:ext uri="{FF2B5EF4-FFF2-40B4-BE49-F238E27FC236}">
                <a16:creationId xmlns:a16="http://schemas.microsoft.com/office/drawing/2014/main" id="{1A132FCB-B5B4-417C-9E11-9813E11046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AF7614F1-58A8-4F51-BE9E-460C2D12B5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3988577" y="1839884"/>
            <a:ext cx="8203421" cy="5017687"/>
          </a:xfrm>
          <a:prstGeom prst="rect">
            <a:avLst/>
          </a:prstGeom>
          <a:gradFill>
            <a:gsLst>
              <a:gs pos="0">
                <a:schemeClr val="accent5">
                  <a:alpha val="92000"/>
                </a:schemeClr>
              </a:gs>
              <a:gs pos="100000">
                <a:schemeClr val="accent2"/>
              </a:gs>
            </a:gsLst>
            <a:lin ang="12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9A949972-ABE9-4305-8999-ABC76BCAA09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038600" y="0"/>
            <a:ext cx="8157458" cy="6858000"/>
          </a:xfrm>
          <a:prstGeom prst="rect">
            <a:avLst/>
          </a:prstGeom>
          <a:gradFill>
            <a:gsLst>
              <a:gs pos="0">
                <a:schemeClr val="accent5">
                  <a:alpha val="3000"/>
                </a:schemeClr>
              </a:gs>
              <a:gs pos="100000">
                <a:schemeClr val="accent6">
                  <a:lumMod val="75000"/>
                </a:schemeClr>
              </a:gs>
            </a:gsLst>
            <a:lin ang="17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33B273C2-21B3-4A9D-9CCA-A399A41444E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6306"/>
          <a:stretch/>
        </p:blipFill>
        <p:spPr>
          <a:xfrm>
            <a:off x="457200" y="457200"/>
            <a:ext cx="11277600" cy="59436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B20FAAA2-6D35-48FB-9263-F3FB5990CEF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09812" y="896130"/>
            <a:ext cx="7705725" cy="1570845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96821E3F-2A85-43F2-9AAC-741969264FA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05753" y="1504950"/>
            <a:ext cx="7709783" cy="1062039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5EA81235-D0C9-4A94-AA4C-224628C46594}"/>
              </a:ext>
            </a:extLst>
          </p:cNvPr>
          <p:cNvSpPr/>
          <p:nvPr/>
        </p:nvSpPr>
        <p:spPr>
          <a:xfrm>
            <a:off x="881062" y="281168"/>
            <a:ext cx="10163175" cy="28007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8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aytona" panose="020B0604030500040204" pitchFamily="34" charset="0"/>
                <a:ea typeface="Calibri" panose="020F0502020204030204" pitchFamily="34" charset="0"/>
                <a:cs typeface="Latha" panose="020B0604020202020204" pitchFamily="34" charset="0"/>
              </a:rPr>
              <a:t>The Lord will build His church</a:t>
            </a:r>
            <a:endParaRPr lang="en-GB" sz="8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aytona" panose="020B0604030500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0719967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562C5A-DC3A-4D57-A7F0-A52C0B0842C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65963" y="5063765"/>
            <a:ext cx="11715749" cy="1570207"/>
          </a:xfrm>
        </p:spPr>
        <p:txBody>
          <a:bodyPr>
            <a:normAutofit fontScale="90000"/>
          </a:bodyPr>
          <a:lstStyle/>
          <a:p>
            <a:r>
              <a:rPr lang="en-GB" i="1" dirty="0"/>
              <a:t>He must go to Jerusalem and suffer many things from the elders and chief priests and scribes, and be killed, and be raised the third day.</a:t>
            </a:r>
            <a:endParaRPr lang="en-US" dirty="0"/>
          </a:p>
        </p:txBody>
      </p:sp>
      <p:pic>
        <p:nvPicPr>
          <p:cNvPr id="14" name="Picture Placeholder 13">
            <a:extLst>
              <a:ext uri="{FF2B5EF4-FFF2-40B4-BE49-F238E27FC236}">
                <a16:creationId xmlns:a16="http://schemas.microsoft.com/office/drawing/2014/main" id="{5BC04982-CB92-4287-8A66-635C39585584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/>
          <a:srcRect/>
          <a:stretch/>
        </p:blipFill>
        <p:spPr>
          <a:xfrm>
            <a:off x="0" y="0"/>
            <a:ext cx="8570076" cy="4423201"/>
          </a:xfrm>
        </p:spPr>
      </p:pic>
      <p:sp>
        <p:nvSpPr>
          <p:cNvPr id="23" name="Slide Number Placeholder 22">
            <a:extLst>
              <a:ext uri="{FF2B5EF4-FFF2-40B4-BE49-F238E27FC236}">
                <a16:creationId xmlns:a16="http://schemas.microsoft.com/office/drawing/2014/main" id="{6D853837-26C5-47BD-A51B-085EDF9224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67744" y="6409944"/>
            <a:ext cx="438912" cy="448056"/>
          </a:xfrm>
        </p:spPr>
        <p:txBody>
          <a:bodyPr/>
          <a:lstStyle/>
          <a:p>
            <a:fld id="{C01389E6-C847-4AD0-B56D-D205B2EAB1EE}" type="slidenum">
              <a:rPr lang="en-US" smtClean="0"/>
              <a:pPr/>
              <a:t>4</a:t>
            </a:fld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126711E-02C2-4FF9-AD95-B90674815BBC}"/>
              </a:ext>
            </a:extLst>
          </p:cNvPr>
          <p:cNvSpPr/>
          <p:nvPr/>
        </p:nvSpPr>
        <p:spPr>
          <a:xfrm>
            <a:off x="7000875" y="1564283"/>
            <a:ext cx="5191125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GB" sz="9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Matthew   16:21</a:t>
            </a:r>
          </a:p>
        </p:txBody>
      </p:sp>
    </p:spTree>
    <p:extLst>
      <p:ext uri="{BB962C8B-B14F-4D97-AF65-F5344CB8AC3E}">
        <p14:creationId xmlns:p14="http://schemas.microsoft.com/office/powerpoint/2010/main" val="213140686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BD4C0BBB-0042-4603-A226-6117F3FD5B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0" y="6400799"/>
            <a:ext cx="12192000" cy="456773"/>
          </a:xfrm>
          <a:prstGeom prst="rect">
            <a:avLst/>
          </a:prstGeom>
          <a:gradFill>
            <a:gsLst>
              <a:gs pos="14000">
                <a:schemeClr val="accent4">
                  <a:alpha val="28000"/>
                </a:schemeClr>
              </a:gs>
              <a:gs pos="100000">
                <a:schemeClr val="accent5">
                  <a:alpha val="85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EC44F520-2598-460E-9F91-B02F60830C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038600" y="6400799"/>
            <a:ext cx="8153398" cy="456772"/>
          </a:xfrm>
          <a:prstGeom prst="rect">
            <a:avLst/>
          </a:prstGeom>
          <a:gradFill>
            <a:gsLst>
              <a:gs pos="9000">
                <a:schemeClr val="accent2">
                  <a:lumMod val="60000"/>
                  <a:lumOff val="40000"/>
                  <a:alpha val="55000"/>
                </a:schemeClr>
              </a:gs>
              <a:gs pos="99000">
                <a:schemeClr val="accent2"/>
              </a:gs>
            </a:gsLst>
            <a:lin ang="14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9" name="Rectangle 18">
            <a:extLst>
              <a:ext uri="{FF2B5EF4-FFF2-40B4-BE49-F238E27FC236}">
                <a16:creationId xmlns:a16="http://schemas.microsoft.com/office/drawing/2014/main" id="{979E27D9-03C7-44E2-9FF8-15D0C8506A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53ECD8E-717C-4463-ACF1-B1FAB337F72B}"/>
              </a:ext>
            </a:extLst>
          </p:cNvPr>
          <p:cNvSpPr/>
          <p:nvPr/>
        </p:nvSpPr>
        <p:spPr>
          <a:xfrm>
            <a:off x="123824" y="0"/>
            <a:ext cx="8943975" cy="2140145"/>
          </a:xfrm>
          <a:prstGeom prst="rect">
            <a:avLst/>
          </a:prstGeom>
        </p:spPr>
        <p:txBody>
          <a:bodyPr vert="horz" lIns="0" tIns="0" rIns="0" bIns="0" rtlCol="0" anchor="b">
            <a:normAutofit fontScale="92500"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6000" b="1" cap="all" spc="7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But it never did!</a:t>
            </a:r>
          </a:p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6000" b="1" cap="all" spc="7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It wouldn’t now!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4B84AE3-C966-4328-8750-44E1036227E0}"/>
              </a:ext>
            </a:extLst>
          </p:cNvPr>
          <p:cNvSpPr/>
          <p:nvPr/>
        </p:nvSpPr>
        <p:spPr>
          <a:xfrm>
            <a:off x="0" y="2830729"/>
            <a:ext cx="12191997" cy="2567508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pPr marL="342900" lvl="0" indent="-228600">
              <a:lnSpc>
                <a:spcPct val="12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4800" b="1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 Old Testament when Israel was in Egypt</a:t>
            </a:r>
          </a:p>
          <a:p>
            <a:pPr marL="342900" lvl="0" indent="-228600">
              <a:lnSpc>
                <a:spcPct val="12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4800" b="1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When Israel was in Babylon</a:t>
            </a:r>
          </a:p>
          <a:p>
            <a:pPr marL="342900" lvl="0" indent="-228600">
              <a:lnSpc>
                <a:spcPct val="12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4800" b="1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When they were worse yet in apostasy and intermarrying with the nations of the world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6D25BCB6-45B4-4B5A-8437-AEF81AC32A8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3499" r="2" b="2"/>
          <a:stretch/>
        </p:blipFill>
        <p:spPr>
          <a:xfrm>
            <a:off x="8817172" y="155660"/>
            <a:ext cx="2694991" cy="2694991"/>
          </a:xfrm>
          <a:custGeom>
            <a:avLst/>
            <a:gdLst/>
            <a:ahLst/>
            <a:cxnLst/>
            <a:rect l="l" t="t" r="r" b="b"/>
            <a:pathLst>
              <a:path w="4694238" h="4694238">
                <a:moveTo>
                  <a:pt x="2347119" y="0"/>
                </a:moveTo>
                <a:cubicBezTo>
                  <a:pt x="3643397" y="0"/>
                  <a:pt x="4694238" y="1050841"/>
                  <a:pt x="4694238" y="2347119"/>
                </a:cubicBezTo>
                <a:cubicBezTo>
                  <a:pt x="4694238" y="3643397"/>
                  <a:pt x="3643397" y="4694238"/>
                  <a:pt x="2347119" y="4694238"/>
                </a:cubicBezTo>
                <a:cubicBezTo>
                  <a:pt x="1050841" y="4694238"/>
                  <a:pt x="0" y="3643397"/>
                  <a:pt x="0" y="2347119"/>
                </a:cubicBezTo>
                <a:cubicBezTo>
                  <a:pt x="0" y="1050841"/>
                  <a:pt x="1050841" y="0"/>
                  <a:pt x="2347119" y="0"/>
                </a:cubicBezTo>
                <a:close/>
              </a:path>
            </a:pathLst>
          </a:custGeom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EEBF1590-3B36-48EE-A89D-3B6F3CB256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0" y="6400799"/>
            <a:ext cx="12192000" cy="456773"/>
          </a:xfrm>
          <a:prstGeom prst="rect">
            <a:avLst/>
          </a:prstGeom>
          <a:gradFill>
            <a:gsLst>
              <a:gs pos="14000">
                <a:schemeClr val="accent4">
                  <a:alpha val="28000"/>
                </a:schemeClr>
              </a:gs>
              <a:gs pos="100000">
                <a:schemeClr val="accent5">
                  <a:alpha val="85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AC8F6C8C-AB5A-4548-942D-E3FD40ACBC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038600" y="6400799"/>
            <a:ext cx="8153398" cy="456772"/>
          </a:xfrm>
          <a:prstGeom prst="rect">
            <a:avLst/>
          </a:prstGeom>
          <a:gradFill>
            <a:gsLst>
              <a:gs pos="9000">
                <a:schemeClr val="accent2">
                  <a:lumMod val="60000"/>
                  <a:lumOff val="40000"/>
                  <a:alpha val="70000"/>
                </a:schemeClr>
              </a:gs>
              <a:gs pos="99000">
                <a:schemeClr val="accent2"/>
              </a:gs>
            </a:gsLst>
            <a:lin ang="14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331930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Rectangle 51">
            <a:extLst>
              <a:ext uri="{FF2B5EF4-FFF2-40B4-BE49-F238E27FC236}">
                <a16:creationId xmlns:a16="http://schemas.microsoft.com/office/drawing/2014/main" id="{BD4C0BBB-0042-4603-A226-6117F3FD5B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0" y="6400799"/>
            <a:ext cx="12192000" cy="456773"/>
          </a:xfrm>
          <a:prstGeom prst="rect">
            <a:avLst/>
          </a:prstGeom>
          <a:gradFill>
            <a:gsLst>
              <a:gs pos="14000">
                <a:schemeClr val="accent4">
                  <a:alpha val="28000"/>
                </a:schemeClr>
              </a:gs>
              <a:gs pos="100000">
                <a:schemeClr val="accent5">
                  <a:alpha val="85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5" name="Rectangle 53">
            <a:extLst>
              <a:ext uri="{FF2B5EF4-FFF2-40B4-BE49-F238E27FC236}">
                <a16:creationId xmlns:a16="http://schemas.microsoft.com/office/drawing/2014/main" id="{EC44F520-2598-460E-9F91-B02F60830C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038600" y="6400799"/>
            <a:ext cx="8153398" cy="456772"/>
          </a:xfrm>
          <a:prstGeom prst="rect">
            <a:avLst/>
          </a:prstGeom>
          <a:gradFill>
            <a:gsLst>
              <a:gs pos="9000">
                <a:schemeClr val="accent2">
                  <a:lumMod val="60000"/>
                  <a:lumOff val="40000"/>
                  <a:alpha val="55000"/>
                </a:schemeClr>
              </a:gs>
              <a:gs pos="99000">
                <a:schemeClr val="accent2"/>
              </a:gs>
            </a:gsLst>
            <a:lin ang="14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66" name="Rectangle 55">
            <a:extLst>
              <a:ext uri="{FF2B5EF4-FFF2-40B4-BE49-F238E27FC236}">
                <a16:creationId xmlns:a16="http://schemas.microsoft.com/office/drawing/2014/main" id="{58277E02-8052-4DAB-9140-864FC3F814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B1AD4F28-1C02-4B6F-967B-E46491A4CF5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595" b="3117"/>
          <a:stretch/>
        </p:blipFill>
        <p:spPr>
          <a:xfrm>
            <a:off x="238125" y="3551930"/>
            <a:ext cx="11277601" cy="3519801"/>
          </a:xfrm>
          <a:prstGeom prst="rect">
            <a:avLst/>
          </a:prstGeom>
        </p:spPr>
      </p:pic>
      <p:sp>
        <p:nvSpPr>
          <p:cNvPr id="67" name="Rectangle 57">
            <a:extLst>
              <a:ext uri="{FF2B5EF4-FFF2-40B4-BE49-F238E27FC236}">
                <a16:creationId xmlns:a16="http://schemas.microsoft.com/office/drawing/2014/main" id="{F7A8738A-7386-464C-98EF-9EB4F856EF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0" y="6408741"/>
            <a:ext cx="12192000" cy="449256"/>
          </a:xfrm>
          <a:prstGeom prst="rect">
            <a:avLst/>
          </a:prstGeom>
          <a:gradFill>
            <a:gsLst>
              <a:gs pos="14000">
                <a:schemeClr val="accent4">
                  <a:alpha val="28000"/>
                </a:schemeClr>
              </a:gs>
              <a:gs pos="100000">
                <a:schemeClr val="accent5">
                  <a:alpha val="85000"/>
                </a:schemeClr>
              </a:gs>
            </a:gsLst>
            <a:lin ang="9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8" name="Rectangle 59">
            <a:extLst>
              <a:ext uri="{FF2B5EF4-FFF2-40B4-BE49-F238E27FC236}">
                <a16:creationId xmlns:a16="http://schemas.microsoft.com/office/drawing/2014/main" id="{C4A98402-3932-4318-B57D-2E10D76DDF4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038600" y="6408316"/>
            <a:ext cx="8153398" cy="449684"/>
          </a:xfrm>
          <a:prstGeom prst="rect">
            <a:avLst/>
          </a:prstGeom>
          <a:gradFill>
            <a:gsLst>
              <a:gs pos="9000">
                <a:schemeClr val="accent2">
                  <a:lumMod val="60000"/>
                  <a:lumOff val="40000"/>
                  <a:alpha val="68000"/>
                </a:schemeClr>
              </a:gs>
              <a:gs pos="99000">
                <a:schemeClr val="accent2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D8E8E4BF-19FB-4306-B1D8-39E38F73EBC7}"/>
              </a:ext>
            </a:extLst>
          </p:cNvPr>
          <p:cNvSpPr/>
          <p:nvPr/>
        </p:nvSpPr>
        <p:spPr>
          <a:xfrm>
            <a:off x="238125" y="336434"/>
            <a:ext cx="12192000" cy="32154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en-GB" sz="6000" b="1" dirty="0">
                <a:solidFill>
                  <a:schemeClr val="accent5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Latha" panose="020B0604020202020204" pitchFamily="34" charset="0"/>
              </a:rPr>
              <a:t>What is the church that Christ builds? </a:t>
            </a:r>
            <a:endParaRPr lang="en-GB" sz="5400" dirty="0">
              <a:solidFill>
                <a:schemeClr val="accent5">
                  <a:lumMod val="7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Latha" panose="020B0604020202020204" pitchFamily="34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en-GB" sz="6000" b="1" dirty="0">
                <a:solidFill>
                  <a:schemeClr val="accent5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Latha" panose="020B0604020202020204" pitchFamily="34" charset="0"/>
              </a:rPr>
              <a:t>What are its characteristics? </a:t>
            </a:r>
            <a:endParaRPr lang="en-GB" sz="5400" dirty="0">
              <a:solidFill>
                <a:schemeClr val="accent5">
                  <a:lumMod val="7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Latha" panose="020B0604020202020204" pitchFamily="34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en-GB" sz="6000" b="1" dirty="0">
                <a:solidFill>
                  <a:schemeClr val="accent5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Latha" panose="020B0604020202020204" pitchFamily="34" charset="0"/>
              </a:rPr>
              <a:t>What are its features? </a:t>
            </a:r>
            <a:endParaRPr lang="en-GB" sz="5400" dirty="0">
              <a:solidFill>
                <a:schemeClr val="accent5">
                  <a:lumMod val="75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Lath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2003119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BD4C0BBB-0042-4603-A226-6117F3FD5B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0" y="6400799"/>
            <a:ext cx="12192000" cy="456773"/>
          </a:xfrm>
          <a:prstGeom prst="rect">
            <a:avLst/>
          </a:prstGeom>
          <a:gradFill>
            <a:gsLst>
              <a:gs pos="14000">
                <a:schemeClr val="accent4">
                  <a:alpha val="28000"/>
                </a:schemeClr>
              </a:gs>
              <a:gs pos="100000">
                <a:schemeClr val="accent5">
                  <a:alpha val="85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C44F520-2598-460E-9F91-B02F60830C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038600" y="6400799"/>
            <a:ext cx="8153398" cy="456772"/>
          </a:xfrm>
          <a:prstGeom prst="rect">
            <a:avLst/>
          </a:prstGeom>
          <a:gradFill>
            <a:gsLst>
              <a:gs pos="9000">
                <a:schemeClr val="accent2">
                  <a:lumMod val="60000"/>
                  <a:lumOff val="40000"/>
                  <a:alpha val="55000"/>
                </a:schemeClr>
              </a:gs>
              <a:gs pos="99000">
                <a:schemeClr val="accent2"/>
              </a:gs>
            </a:gsLst>
            <a:lin ang="14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AB8C311F-7253-4AED-9701-7FC0708C41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E2384209-CB15-4CDF-9D31-C44FD9A3F2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2666617" y="-2666188"/>
            <a:ext cx="6858000" cy="12191233"/>
          </a:xfrm>
          <a:prstGeom prst="rect">
            <a:avLst/>
          </a:prstGeom>
          <a:gradFill>
            <a:gsLst>
              <a:gs pos="8000">
                <a:schemeClr val="accent4">
                  <a:alpha val="61000"/>
                </a:schemeClr>
              </a:gs>
              <a:gs pos="100000">
                <a:schemeClr val="accent5">
                  <a:alpha val="89000"/>
                </a:schemeClr>
              </a:gs>
            </a:gsLst>
            <a:lin ang="12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633B3B5-CC90-43F0-8714-D31D1F3F02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5333145" y="0"/>
            <a:ext cx="6858855" cy="6857572"/>
          </a:xfrm>
          <a:prstGeom prst="rect">
            <a:avLst/>
          </a:prstGeom>
          <a:gradFill>
            <a:gsLst>
              <a:gs pos="8000">
                <a:schemeClr val="accent6">
                  <a:alpha val="11000"/>
                </a:schemeClr>
              </a:gs>
              <a:gs pos="100000">
                <a:schemeClr val="accent4">
                  <a:alpha val="70000"/>
                </a:schemeClr>
              </a:gs>
            </a:gsLst>
            <a:lin ang="17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A8D57A06-A426-446D-B02C-A2DC6B62E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3647945" y="-1686055"/>
            <a:ext cx="4894564" cy="12193546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  <a:alpha val="0"/>
                </a:schemeClr>
              </a:gs>
              <a:gs pos="99000">
                <a:schemeClr val="accent2"/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 descr="A black brick wall with white text&#10;&#10;Description automatically generated">
            <a:extLst>
              <a:ext uri="{FF2B5EF4-FFF2-40B4-BE49-F238E27FC236}">
                <a16:creationId xmlns:a16="http://schemas.microsoft.com/office/drawing/2014/main" id="{A727B316-75C9-4F25-84F7-F7015C9C7D4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6578" b="17543"/>
          <a:stretch/>
        </p:blipFill>
        <p:spPr>
          <a:xfrm>
            <a:off x="381000" y="371475"/>
            <a:ext cx="11277600" cy="625771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EDFBF1EA-AF7C-44F8-935C-BF616CF57BC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10100" y="4857106"/>
            <a:ext cx="2686050" cy="829319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47D77D50-D7B6-46CE-8CD9-42F80E60DD49}"/>
              </a:ext>
            </a:extLst>
          </p:cNvPr>
          <p:cNvSpPr/>
          <p:nvPr/>
        </p:nvSpPr>
        <p:spPr>
          <a:xfrm>
            <a:off x="1114995" y="4443530"/>
            <a:ext cx="10362067" cy="20080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lvl="0" indent="-342900" algn="just">
              <a:lnSpc>
                <a:spcPct val="115000"/>
              </a:lnSpc>
              <a:spcAft>
                <a:spcPts val="0"/>
              </a:spcAft>
              <a:buFont typeface="+mj-lt"/>
              <a:buAutoNum type="arabicPeriod"/>
            </a:pPr>
            <a:r>
              <a:rPr lang="en-GB" sz="11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Latha" panose="020B0604020202020204" pitchFamily="34" charset="0"/>
              </a:rPr>
              <a:t>Certain Church</a:t>
            </a:r>
            <a:endParaRPr lang="en-GB" sz="88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Lath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9197568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562C5A-DC3A-4D57-A7F0-A52C0B0842C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65963" y="5063765"/>
            <a:ext cx="11715749" cy="1570207"/>
          </a:xfrm>
        </p:spPr>
        <p:txBody>
          <a:bodyPr>
            <a:normAutofit fontScale="90000"/>
          </a:bodyPr>
          <a:lstStyle/>
          <a:p>
            <a:r>
              <a:rPr lang="en-GB" i="1" dirty="0"/>
              <a:t>So shall My word be that goes forth from My mouth; It shall not return to Me void, But it shall accomplish what I please</a:t>
            </a:r>
            <a:endParaRPr lang="en-US" dirty="0"/>
          </a:p>
        </p:txBody>
      </p:sp>
      <p:pic>
        <p:nvPicPr>
          <p:cNvPr id="14" name="Picture Placeholder 13">
            <a:extLst>
              <a:ext uri="{FF2B5EF4-FFF2-40B4-BE49-F238E27FC236}">
                <a16:creationId xmlns:a16="http://schemas.microsoft.com/office/drawing/2014/main" id="{5BC04982-CB92-4287-8A66-635C39585584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/>
          <a:srcRect/>
          <a:stretch/>
        </p:blipFill>
        <p:spPr>
          <a:xfrm>
            <a:off x="0" y="0"/>
            <a:ext cx="7863468" cy="4423201"/>
          </a:xfrm>
        </p:spPr>
      </p:pic>
      <p:sp>
        <p:nvSpPr>
          <p:cNvPr id="23" name="Slide Number Placeholder 22">
            <a:extLst>
              <a:ext uri="{FF2B5EF4-FFF2-40B4-BE49-F238E27FC236}">
                <a16:creationId xmlns:a16="http://schemas.microsoft.com/office/drawing/2014/main" id="{6D853837-26C5-47BD-A51B-085EDF9224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67744" y="6409944"/>
            <a:ext cx="438912" cy="448056"/>
          </a:xfrm>
        </p:spPr>
        <p:txBody>
          <a:bodyPr/>
          <a:lstStyle/>
          <a:p>
            <a:fld id="{C01389E6-C847-4AD0-B56D-D205B2EAB1EE}" type="slidenum">
              <a:rPr lang="en-US" smtClean="0"/>
              <a:pPr/>
              <a:t>8</a:t>
            </a:fld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126711E-02C2-4FF9-AD95-B90674815BBC}"/>
              </a:ext>
            </a:extLst>
          </p:cNvPr>
          <p:cNvSpPr/>
          <p:nvPr/>
        </p:nvSpPr>
        <p:spPr>
          <a:xfrm>
            <a:off x="7935087" y="668933"/>
            <a:ext cx="4171569" cy="36317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115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Isaiah 55:11</a:t>
            </a:r>
          </a:p>
        </p:txBody>
      </p:sp>
    </p:spTree>
    <p:extLst>
      <p:ext uri="{BB962C8B-B14F-4D97-AF65-F5344CB8AC3E}">
        <p14:creationId xmlns:p14="http://schemas.microsoft.com/office/powerpoint/2010/main" val="265285739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A2327E-32A3-4AE1-968A-982E38BAC5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1"/>
                </a:solidFill>
              </a:rPr>
              <a:t>Sample Footer Text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A1D90F0-1E47-4562-9994-6ECECA4E073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-1428750"/>
            <a:ext cx="12201525" cy="6400800"/>
          </a:xfrm>
        </p:spPr>
        <p:txBody>
          <a:bodyPr>
            <a:normAutofit/>
          </a:bodyPr>
          <a:lstStyle/>
          <a:p>
            <a:pPr algn="ctr"/>
            <a:r>
              <a:rPr lang="en-GB" sz="4000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We are called </a:t>
            </a:r>
            <a:br>
              <a:rPr lang="en-GB" sz="4000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br>
              <a:rPr lang="en-GB" sz="4000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GB" sz="4000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 walk in the Spirit. </a:t>
            </a:r>
            <a:br>
              <a:rPr lang="en-GB" sz="4000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GB" sz="4000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 obey the Word of God. </a:t>
            </a:r>
            <a:br>
              <a:rPr lang="en-GB" sz="4000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br>
              <a:rPr lang="en-GB" sz="4000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GB" sz="4000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Scripture tells us how to</a:t>
            </a:r>
            <a:br>
              <a:rPr lang="en-GB" sz="4000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GB" sz="4000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live,  think,  speak,  act.</a:t>
            </a:r>
            <a:br>
              <a:rPr lang="en-GB" sz="4000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en-GB" sz="4000" dirty="0">
              <a:solidFill>
                <a:schemeClr val="accent5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87EDDC85-05BE-416A-AAA3-A22E90FFAFD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5921" t="16945" r="16076" b="63055"/>
          <a:stretch/>
        </p:blipFill>
        <p:spPr>
          <a:xfrm>
            <a:off x="0" y="4715782"/>
            <a:ext cx="12201525" cy="17673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088480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562C5A-DC3A-4D57-A7F0-A52C0B0842C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90907" y="3429000"/>
            <a:ext cx="11715749" cy="3362325"/>
          </a:xfrm>
        </p:spPr>
        <p:txBody>
          <a:bodyPr>
            <a:normAutofit/>
          </a:bodyPr>
          <a:lstStyle/>
          <a:p>
            <a:pPr algn="ctr"/>
            <a:r>
              <a:rPr lang="en-GB" sz="4800" i="1" dirty="0"/>
              <a:t>Repent, and let every one of you be baptized in the name of Jesus Christ </a:t>
            </a:r>
            <a:endParaRPr lang="en-US" sz="4800" dirty="0"/>
          </a:p>
        </p:txBody>
      </p:sp>
      <p:pic>
        <p:nvPicPr>
          <p:cNvPr id="14" name="Picture Placeholder 13">
            <a:extLst>
              <a:ext uri="{FF2B5EF4-FFF2-40B4-BE49-F238E27FC236}">
                <a16:creationId xmlns:a16="http://schemas.microsoft.com/office/drawing/2014/main" id="{5BC04982-CB92-4287-8A66-635C39585584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/>
          <a:srcRect/>
          <a:stretch/>
        </p:blipFill>
        <p:spPr>
          <a:xfrm>
            <a:off x="0" y="0"/>
            <a:ext cx="7038975" cy="4423201"/>
          </a:xfrm>
        </p:spPr>
      </p:pic>
      <p:sp>
        <p:nvSpPr>
          <p:cNvPr id="23" name="Slide Number Placeholder 22">
            <a:extLst>
              <a:ext uri="{FF2B5EF4-FFF2-40B4-BE49-F238E27FC236}">
                <a16:creationId xmlns:a16="http://schemas.microsoft.com/office/drawing/2014/main" id="{6D853837-26C5-47BD-A51B-085EDF9224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67744" y="6409944"/>
            <a:ext cx="438912" cy="448056"/>
          </a:xfrm>
        </p:spPr>
        <p:txBody>
          <a:bodyPr/>
          <a:lstStyle/>
          <a:p>
            <a:fld id="{C01389E6-C847-4AD0-B56D-D205B2EAB1EE}" type="slidenum">
              <a:rPr lang="en-US" smtClean="0"/>
              <a:pPr/>
              <a:t>10</a:t>
            </a:fld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126711E-02C2-4FF9-AD95-B90674815BBC}"/>
              </a:ext>
            </a:extLst>
          </p:cNvPr>
          <p:cNvSpPr/>
          <p:nvPr/>
        </p:nvSpPr>
        <p:spPr>
          <a:xfrm>
            <a:off x="6867525" y="520787"/>
            <a:ext cx="5448681" cy="36317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115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Acts 2:38-39</a:t>
            </a:r>
          </a:p>
        </p:txBody>
      </p:sp>
    </p:spTree>
    <p:extLst>
      <p:ext uri="{BB962C8B-B14F-4D97-AF65-F5344CB8AC3E}">
        <p14:creationId xmlns:p14="http://schemas.microsoft.com/office/powerpoint/2010/main" val="20231421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3" name="Rectangle 1030">
            <a:extLst>
              <a:ext uri="{FF2B5EF4-FFF2-40B4-BE49-F238E27FC236}">
                <a16:creationId xmlns:a16="http://schemas.microsoft.com/office/drawing/2014/main" id="{BD4C0BBB-0042-4603-A226-6117F3FD5B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0" y="6400799"/>
            <a:ext cx="12192000" cy="456773"/>
          </a:xfrm>
          <a:prstGeom prst="rect">
            <a:avLst/>
          </a:prstGeom>
          <a:gradFill>
            <a:gsLst>
              <a:gs pos="14000">
                <a:schemeClr val="accent4">
                  <a:alpha val="28000"/>
                </a:schemeClr>
              </a:gs>
              <a:gs pos="100000">
                <a:schemeClr val="accent5">
                  <a:alpha val="85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4" name="Rectangle 1032">
            <a:extLst>
              <a:ext uri="{FF2B5EF4-FFF2-40B4-BE49-F238E27FC236}">
                <a16:creationId xmlns:a16="http://schemas.microsoft.com/office/drawing/2014/main" id="{EC44F520-2598-460E-9F91-B02F60830C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038600" y="6400799"/>
            <a:ext cx="8153398" cy="456772"/>
          </a:xfrm>
          <a:prstGeom prst="rect">
            <a:avLst/>
          </a:prstGeom>
          <a:gradFill>
            <a:gsLst>
              <a:gs pos="9000">
                <a:schemeClr val="accent2">
                  <a:lumMod val="60000"/>
                  <a:lumOff val="40000"/>
                  <a:alpha val="55000"/>
                </a:schemeClr>
              </a:gs>
              <a:gs pos="99000">
                <a:schemeClr val="accent2"/>
              </a:gs>
            </a:gsLst>
            <a:lin ang="14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045" name="Rectangle 1034">
            <a:extLst>
              <a:ext uri="{FF2B5EF4-FFF2-40B4-BE49-F238E27FC236}">
                <a16:creationId xmlns:a16="http://schemas.microsoft.com/office/drawing/2014/main" id="{1A132FCB-B5B4-417C-9E11-9813E11046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6" name="Rectangle 1036">
            <a:extLst>
              <a:ext uri="{FF2B5EF4-FFF2-40B4-BE49-F238E27FC236}">
                <a16:creationId xmlns:a16="http://schemas.microsoft.com/office/drawing/2014/main" id="{AF7614F1-58A8-4F51-BE9E-460C2D12B5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3988577" y="1839884"/>
            <a:ext cx="8203421" cy="5017687"/>
          </a:xfrm>
          <a:prstGeom prst="rect">
            <a:avLst/>
          </a:prstGeom>
          <a:gradFill>
            <a:gsLst>
              <a:gs pos="0">
                <a:schemeClr val="accent5">
                  <a:alpha val="92000"/>
                </a:schemeClr>
              </a:gs>
              <a:gs pos="100000">
                <a:schemeClr val="accent2"/>
              </a:gs>
            </a:gsLst>
            <a:lin ang="12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7" name="Rectangle 1038">
            <a:extLst>
              <a:ext uri="{FF2B5EF4-FFF2-40B4-BE49-F238E27FC236}">
                <a16:creationId xmlns:a16="http://schemas.microsoft.com/office/drawing/2014/main" id="{9A949972-ABE9-4305-8999-ABC76BCAA09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038600" y="0"/>
            <a:ext cx="8157458" cy="6858000"/>
          </a:xfrm>
          <a:prstGeom prst="rect">
            <a:avLst/>
          </a:prstGeom>
          <a:gradFill>
            <a:gsLst>
              <a:gs pos="0">
                <a:schemeClr val="accent5">
                  <a:alpha val="3000"/>
                </a:schemeClr>
              </a:gs>
              <a:gs pos="100000">
                <a:schemeClr val="accent6">
                  <a:lumMod val="75000"/>
                </a:schemeClr>
              </a:gs>
            </a:gsLst>
            <a:lin ang="17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6" name="Picture 2" descr="The Disciple Whom Jesus Loved: 24 Surprising Facts">
            <a:extLst>
              <a:ext uri="{FF2B5EF4-FFF2-40B4-BE49-F238E27FC236}">
                <a16:creationId xmlns:a16="http://schemas.microsoft.com/office/drawing/2014/main" id="{B340A3CF-3A3C-4752-9383-B4BB7C11AAA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989" b="318"/>
          <a:stretch/>
        </p:blipFill>
        <p:spPr bwMode="auto">
          <a:xfrm>
            <a:off x="457200" y="457200"/>
            <a:ext cx="11277600" cy="5943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hought Bubble: Cloud 8">
            <a:extLst>
              <a:ext uri="{FF2B5EF4-FFF2-40B4-BE49-F238E27FC236}">
                <a16:creationId xmlns:a16="http://schemas.microsoft.com/office/drawing/2014/main" id="{E634B70C-E893-4626-A0A6-75C6F22A3D2E}"/>
              </a:ext>
            </a:extLst>
          </p:cNvPr>
          <p:cNvSpPr/>
          <p:nvPr/>
        </p:nvSpPr>
        <p:spPr>
          <a:xfrm>
            <a:off x="-114300" y="487525"/>
            <a:ext cx="4267200" cy="4226404"/>
          </a:xfrm>
          <a:prstGeom prst="cloudCallout">
            <a:avLst>
              <a:gd name="adj1" fmla="val 76015"/>
              <a:gd name="adj2" fmla="val -44917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94D1467-51A4-4E83-9A1A-DA670006FBF1}"/>
              </a:ext>
            </a:extLst>
          </p:cNvPr>
          <p:cNvSpPr/>
          <p:nvPr/>
        </p:nvSpPr>
        <p:spPr>
          <a:xfrm rot="19970285">
            <a:off x="463951" y="669017"/>
            <a:ext cx="3182779" cy="35902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en-GB" sz="4000" b="1" dirty="0">
                <a:latin typeface="Calibri" panose="020F0502020204030204" pitchFamily="34" charset="0"/>
                <a:ea typeface="Calibri" panose="020F0502020204030204" pitchFamily="34" charset="0"/>
                <a:cs typeface="Latha" panose="020B0604020202020204" pitchFamily="34" charset="0"/>
              </a:rPr>
              <a:t>who’s building the church? </a:t>
            </a: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en-GB" sz="4000" b="1" dirty="0">
                <a:latin typeface="Calibri" panose="020F0502020204030204" pitchFamily="34" charset="0"/>
                <a:ea typeface="Calibri" panose="020F0502020204030204" pitchFamily="34" charset="0"/>
                <a:cs typeface="Latha" panose="020B0604020202020204" pitchFamily="34" charset="0"/>
              </a:rPr>
              <a:t>Who is calling people? </a:t>
            </a:r>
            <a:endParaRPr lang="en-GB" sz="40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Lath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3597871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562C5A-DC3A-4D57-A7F0-A52C0B0842C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65964" y="4495801"/>
            <a:ext cx="11316462" cy="2138172"/>
          </a:xfrm>
        </p:spPr>
        <p:txBody>
          <a:bodyPr>
            <a:normAutofit fontScale="90000"/>
          </a:bodyPr>
          <a:lstStyle/>
          <a:p>
            <a:pPr algn="ctr"/>
            <a:r>
              <a:rPr lang="en-GB" sz="5400" i="1" dirty="0"/>
              <a:t>All that the Father gives Me will come to Me</a:t>
            </a:r>
            <a:endParaRPr lang="en-US" sz="5400" dirty="0"/>
          </a:p>
        </p:txBody>
      </p:sp>
      <p:pic>
        <p:nvPicPr>
          <p:cNvPr id="14" name="Picture Placeholder 13">
            <a:extLst>
              <a:ext uri="{FF2B5EF4-FFF2-40B4-BE49-F238E27FC236}">
                <a16:creationId xmlns:a16="http://schemas.microsoft.com/office/drawing/2014/main" id="{5BC04982-CB92-4287-8A66-635C39585584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/>
          <a:srcRect/>
          <a:stretch/>
        </p:blipFill>
        <p:spPr>
          <a:xfrm>
            <a:off x="0" y="14239"/>
            <a:ext cx="7541914" cy="4423201"/>
          </a:xfrm>
        </p:spPr>
      </p:pic>
      <p:sp>
        <p:nvSpPr>
          <p:cNvPr id="23" name="Slide Number Placeholder 22">
            <a:extLst>
              <a:ext uri="{FF2B5EF4-FFF2-40B4-BE49-F238E27FC236}">
                <a16:creationId xmlns:a16="http://schemas.microsoft.com/office/drawing/2014/main" id="{6D853837-26C5-47BD-A51B-085EDF9224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67744" y="6409944"/>
            <a:ext cx="438912" cy="448056"/>
          </a:xfrm>
        </p:spPr>
        <p:txBody>
          <a:bodyPr/>
          <a:lstStyle/>
          <a:p>
            <a:fld id="{C01389E6-C847-4AD0-B56D-D205B2EAB1EE}" type="slidenum">
              <a:rPr lang="en-US" smtClean="0"/>
              <a:pPr/>
              <a:t>12</a:t>
            </a:fld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126711E-02C2-4FF9-AD95-B90674815BBC}"/>
              </a:ext>
            </a:extLst>
          </p:cNvPr>
          <p:cNvSpPr/>
          <p:nvPr/>
        </p:nvSpPr>
        <p:spPr>
          <a:xfrm>
            <a:off x="7935087" y="668933"/>
            <a:ext cx="4171569" cy="36317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115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John 6:37</a:t>
            </a:r>
          </a:p>
        </p:txBody>
      </p:sp>
    </p:spTree>
    <p:extLst>
      <p:ext uri="{BB962C8B-B14F-4D97-AF65-F5344CB8AC3E}">
        <p14:creationId xmlns:p14="http://schemas.microsoft.com/office/powerpoint/2010/main" val="176541117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562C5A-DC3A-4D57-A7F0-A52C0B0842C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65964" y="3905250"/>
            <a:ext cx="11316462" cy="2847975"/>
          </a:xfrm>
        </p:spPr>
        <p:txBody>
          <a:bodyPr>
            <a:normAutofit/>
          </a:bodyPr>
          <a:lstStyle/>
          <a:p>
            <a:pPr algn="ctr"/>
            <a:r>
              <a:rPr lang="en-GB" sz="4400" i="1" dirty="0"/>
              <a:t>the Lord added to the church daily those who were being saved.</a:t>
            </a:r>
            <a:endParaRPr lang="en-GB" sz="4400" dirty="0"/>
          </a:p>
        </p:txBody>
      </p:sp>
      <p:pic>
        <p:nvPicPr>
          <p:cNvPr id="14" name="Picture Placeholder 13">
            <a:extLst>
              <a:ext uri="{FF2B5EF4-FFF2-40B4-BE49-F238E27FC236}">
                <a16:creationId xmlns:a16="http://schemas.microsoft.com/office/drawing/2014/main" id="{5BC04982-CB92-4287-8A66-635C39585584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/>
          <a:srcRect t="4743" b="13149"/>
          <a:stretch/>
        </p:blipFill>
        <p:spPr>
          <a:xfrm>
            <a:off x="85344" y="0"/>
            <a:ext cx="7192433" cy="4429125"/>
          </a:xfrm>
        </p:spPr>
      </p:pic>
      <p:sp>
        <p:nvSpPr>
          <p:cNvPr id="23" name="Slide Number Placeholder 22">
            <a:extLst>
              <a:ext uri="{FF2B5EF4-FFF2-40B4-BE49-F238E27FC236}">
                <a16:creationId xmlns:a16="http://schemas.microsoft.com/office/drawing/2014/main" id="{6D853837-26C5-47BD-A51B-085EDF9224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67744" y="6409944"/>
            <a:ext cx="438912" cy="448056"/>
          </a:xfrm>
        </p:spPr>
        <p:txBody>
          <a:bodyPr/>
          <a:lstStyle/>
          <a:p>
            <a:fld id="{C01389E6-C847-4AD0-B56D-D205B2EAB1EE}" type="slidenum">
              <a:rPr lang="en-US" smtClean="0"/>
              <a:pPr/>
              <a:t>13</a:t>
            </a:fld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126711E-02C2-4FF9-AD95-B90674815BBC}"/>
              </a:ext>
            </a:extLst>
          </p:cNvPr>
          <p:cNvSpPr/>
          <p:nvPr/>
        </p:nvSpPr>
        <p:spPr>
          <a:xfrm>
            <a:off x="7496175" y="546317"/>
            <a:ext cx="4171569" cy="36317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115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Acts 2:47</a:t>
            </a:r>
          </a:p>
        </p:txBody>
      </p:sp>
    </p:spTree>
    <p:extLst>
      <p:ext uri="{BB962C8B-B14F-4D97-AF65-F5344CB8AC3E}">
        <p14:creationId xmlns:p14="http://schemas.microsoft.com/office/powerpoint/2010/main" val="15562738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562C5A-DC3A-4D57-A7F0-A52C0B0842C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65964" y="4495801"/>
            <a:ext cx="11316462" cy="2138172"/>
          </a:xfrm>
        </p:spPr>
        <p:txBody>
          <a:bodyPr>
            <a:normAutofit/>
          </a:bodyPr>
          <a:lstStyle/>
          <a:p>
            <a:pPr algn="ctr"/>
            <a:r>
              <a:rPr lang="en-GB" i="1" dirty="0"/>
              <a:t>believers were increasingly added to the Lord, multitudes of both men and women</a:t>
            </a:r>
            <a:endParaRPr lang="en-US" sz="5400" dirty="0"/>
          </a:p>
        </p:txBody>
      </p:sp>
      <p:pic>
        <p:nvPicPr>
          <p:cNvPr id="14" name="Picture Placeholder 13">
            <a:extLst>
              <a:ext uri="{FF2B5EF4-FFF2-40B4-BE49-F238E27FC236}">
                <a16:creationId xmlns:a16="http://schemas.microsoft.com/office/drawing/2014/main" id="{5BC04982-CB92-4287-8A66-635C39585584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/>
          <a:srcRect/>
          <a:stretch/>
        </p:blipFill>
        <p:spPr>
          <a:xfrm>
            <a:off x="85344" y="0"/>
            <a:ext cx="6621558" cy="4423201"/>
          </a:xfrm>
        </p:spPr>
      </p:pic>
      <p:sp>
        <p:nvSpPr>
          <p:cNvPr id="23" name="Slide Number Placeholder 22">
            <a:extLst>
              <a:ext uri="{FF2B5EF4-FFF2-40B4-BE49-F238E27FC236}">
                <a16:creationId xmlns:a16="http://schemas.microsoft.com/office/drawing/2014/main" id="{6D853837-26C5-47BD-A51B-085EDF9224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67744" y="6409944"/>
            <a:ext cx="438912" cy="448056"/>
          </a:xfrm>
        </p:spPr>
        <p:txBody>
          <a:bodyPr/>
          <a:lstStyle/>
          <a:p>
            <a:fld id="{C01389E6-C847-4AD0-B56D-D205B2EAB1EE}" type="slidenum">
              <a:rPr lang="en-US" smtClean="0"/>
              <a:pPr/>
              <a:t>14</a:t>
            </a:fld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126711E-02C2-4FF9-AD95-B90674815BBC}"/>
              </a:ext>
            </a:extLst>
          </p:cNvPr>
          <p:cNvSpPr/>
          <p:nvPr/>
        </p:nvSpPr>
        <p:spPr>
          <a:xfrm>
            <a:off x="7306437" y="395718"/>
            <a:ext cx="4171569" cy="36317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115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Acts 5:14</a:t>
            </a:r>
          </a:p>
        </p:txBody>
      </p:sp>
    </p:spTree>
    <p:extLst>
      <p:ext uri="{BB962C8B-B14F-4D97-AF65-F5344CB8AC3E}">
        <p14:creationId xmlns:p14="http://schemas.microsoft.com/office/powerpoint/2010/main" val="60848576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562C5A-DC3A-4D57-A7F0-A52C0B0842C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2672" y="3979891"/>
            <a:ext cx="12106656" cy="2681098"/>
          </a:xfrm>
        </p:spPr>
        <p:txBody>
          <a:bodyPr>
            <a:normAutofit/>
          </a:bodyPr>
          <a:lstStyle/>
          <a:p>
            <a:pPr algn="ctr"/>
            <a:r>
              <a:rPr lang="en-GB" sz="4000" i="1" dirty="0"/>
              <a:t>full of the Holy Spirit and of faith. And a great many people were added to the Lord.</a:t>
            </a:r>
            <a:endParaRPr lang="en-US" sz="6000" dirty="0"/>
          </a:p>
        </p:txBody>
      </p:sp>
      <p:pic>
        <p:nvPicPr>
          <p:cNvPr id="14" name="Picture Placeholder 13">
            <a:extLst>
              <a:ext uri="{FF2B5EF4-FFF2-40B4-BE49-F238E27FC236}">
                <a16:creationId xmlns:a16="http://schemas.microsoft.com/office/drawing/2014/main" id="{5BC04982-CB92-4287-8A66-635C39585584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/>
          <a:srcRect/>
          <a:stretch/>
        </p:blipFill>
        <p:spPr>
          <a:xfrm>
            <a:off x="0" y="76201"/>
            <a:ext cx="7541914" cy="4352924"/>
          </a:xfrm>
        </p:spPr>
      </p:pic>
      <p:sp>
        <p:nvSpPr>
          <p:cNvPr id="23" name="Slide Number Placeholder 22">
            <a:extLst>
              <a:ext uri="{FF2B5EF4-FFF2-40B4-BE49-F238E27FC236}">
                <a16:creationId xmlns:a16="http://schemas.microsoft.com/office/drawing/2014/main" id="{6D853837-26C5-47BD-A51B-085EDF9224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67744" y="6409944"/>
            <a:ext cx="438912" cy="448056"/>
          </a:xfrm>
        </p:spPr>
        <p:txBody>
          <a:bodyPr/>
          <a:lstStyle/>
          <a:p>
            <a:fld id="{C01389E6-C847-4AD0-B56D-D205B2EAB1EE}" type="slidenum">
              <a:rPr lang="en-US" smtClean="0"/>
              <a:pPr/>
              <a:t>15</a:t>
            </a:fld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126711E-02C2-4FF9-AD95-B90674815BBC}"/>
              </a:ext>
            </a:extLst>
          </p:cNvPr>
          <p:cNvSpPr/>
          <p:nvPr/>
        </p:nvSpPr>
        <p:spPr>
          <a:xfrm>
            <a:off x="7715631" y="546317"/>
            <a:ext cx="4171569" cy="36317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115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Acts 11:24</a:t>
            </a:r>
          </a:p>
        </p:txBody>
      </p:sp>
    </p:spTree>
    <p:extLst>
      <p:ext uri="{BB962C8B-B14F-4D97-AF65-F5344CB8AC3E}">
        <p14:creationId xmlns:p14="http://schemas.microsoft.com/office/powerpoint/2010/main" val="353754702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562C5A-DC3A-4D57-A7F0-A52C0B0842C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4495800"/>
            <a:ext cx="12449556" cy="2138172"/>
          </a:xfrm>
        </p:spPr>
        <p:txBody>
          <a:bodyPr>
            <a:normAutofit fontScale="90000"/>
          </a:bodyPr>
          <a:lstStyle/>
          <a:p>
            <a:pPr algn="ctr"/>
            <a:r>
              <a:rPr lang="en-GB" i="1" dirty="0"/>
              <a:t>when the Gentiles heard this, they were glad and glorified the word of the Lord. And as many as had been appointed to eternal life believed.</a:t>
            </a:r>
            <a:endParaRPr lang="en-GB" dirty="0"/>
          </a:p>
        </p:txBody>
      </p:sp>
      <p:pic>
        <p:nvPicPr>
          <p:cNvPr id="14" name="Picture Placeholder 13">
            <a:extLst>
              <a:ext uri="{FF2B5EF4-FFF2-40B4-BE49-F238E27FC236}">
                <a16:creationId xmlns:a16="http://schemas.microsoft.com/office/drawing/2014/main" id="{5BC04982-CB92-4287-8A66-635C39585584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/>
          <a:srcRect/>
          <a:stretch/>
        </p:blipFill>
        <p:spPr>
          <a:xfrm>
            <a:off x="85344" y="-24953"/>
            <a:ext cx="6929681" cy="4423201"/>
          </a:xfrm>
        </p:spPr>
      </p:pic>
      <p:sp>
        <p:nvSpPr>
          <p:cNvPr id="23" name="Slide Number Placeholder 22">
            <a:extLst>
              <a:ext uri="{FF2B5EF4-FFF2-40B4-BE49-F238E27FC236}">
                <a16:creationId xmlns:a16="http://schemas.microsoft.com/office/drawing/2014/main" id="{6D853837-26C5-47BD-A51B-085EDF9224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67744" y="6409944"/>
            <a:ext cx="438912" cy="448056"/>
          </a:xfrm>
        </p:spPr>
        <p:txBody>
          <a:bodyPr/>
          <a:lstStyle/>
          <a:p>
            <a:fld id="{C01389E6-C847-4AD0-B56D-D205B2EAB1EE}" type="slidenum">
              <a:rPr lang="en-US" smtClean="0"/>
              <a:pPr/>
              <a:t>16</a:t>
            </a:fld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126711E-02C2-4FF9-AD95-B90674815BBC}"/>
              </a:ext>
            </a:extLst>
          </p:cNvPr>
          <p:cNvSpPr/>
          <p:nvPr/>
        </p:nvSpPr>
        <p:spPr>
          <a:xfrm>
            <a:off x="7363587" y="370765"/>
            <a:ext cx="4171569" cy="36317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115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Acts 13:48</a:t>
            </a:r>
          </a:p>
        </p:txBody>
      </p:sp>
    </p:spTree>
    <p:extLst>
      <p:ext uri="{BB962C8B-B14F-4D97-AF65-F5344CB8AC3E}">
        <p14:creationId xmlns:p14="http://schemas.microsoft.com/office/powerpoint/2010/main" val="272587870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562C5A-DC3A-4D57-A7F0-A52C0B0842C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-157163" y="3428999"/>
            <a:ext cx="12506325" cy="3204973"/>
          </a:xfrm>
        </p:spPr>
        <p:txBody>
          <a:bodyPr>
            <a:normAutofit/>
          </a:bodyPr>
          <a:lstStyle/>
          <a:p>
            <a:pPr algn="ctr"/>
            <a:r>
              <a:rPr lang="en-GB" sz="4000" i="1" dirty="0"/>
              <a:t>for I am with you, and no one will attack you to hurt you; for I have many people in this city.</a:t>
            </a:r>
            <a:endParaRPr lang="en-GB" sz="4000" dirty="0"/>
          </a:p>
        </p:txBody>
      </p:sp>
      <p:pic>
        <p:nvPicPr>
          <p:cNvPr id="14" name="Picture Placeholder 13">
            <a:extLst>
              <a:ext uri="{FF2B5EF4-FFF2-40B4-BE49-F238E27FC236}">
                <a16:creationId xmlns:a16="http://schemas.microsoft.com/office/drawing/2014/main" id="{5BC04982-CB92-4287-8A66-635C39585584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/>
          <a:srcRect/>
          <a:stretch/>
        </p:blipFill>
        <p:spPr>
          <a:xfrm>
            <a:off x="178928" y="0"/>
            <a:ext cx="7383921" cy="4423201"/>
          </a:xfrm>
        </p:spPr>
      </p:pic>
      <p:sp>
        <p:nvSpPr>
          <p:cNvPr id="23" name="Slide Number Placeholder 22">
            <a:extLst>
              <a:ext uri="{FF2B5EF4-FFF2-40B4-BE49-F238E27FC236}">
                <a16:creationId xmlns:a16="http://schemas.microsoft.com/office/drawing/2014/main" id="{6D853837-26C5-47BD-A51B-085EDF9224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67744" y="6409944"/>
            <a:ext cx="438912" cy="448056"/>
          </a:xfrm>
        </p:spPr>
        <p:txBody>
          <a:bodyPr/>
          <a:lstStyle/>
          <a:p>
            <a:fld id="{C01389E6-C847-4AD0-B56D-D205B2EAB1EE}" type="slidenum">
              <a:rPr lang="en-US" smtClean="0"/>
              <a:pPr/>
              <a:t>17</a:t>
            </a:fld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126711E-02C2-4FF9-AD95-B90674815BBC}"/>
              </a:ext>
            </a:extLst>
          </p:cNvPr>
          <p:cNvSpPr/>
          <p:nvPr/>
        </p:nvSpPr>
        <p:spPr>
          <a:xfrm>
            <a:off x="7610857" y="395718"/>
            <a:ext cx="4171569" cy="36317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115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Acts 18:10</a:t>
            </a:r>
          </a:p>
        </p:txBody>
      </p:sp>
    </p:spTree>
    <p:extLst>
      <p:ext uri="{BB962C8B-B14F-4D97-AF65-F5344CB8AC3E}">
        <p14:creationId xmlns:p14="http://schemas.microsoft.com/office/powerpoint/2010/main" val="192056031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BD4C0BBB-0042-4603-A226-6117F3FD5B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0" y="6400799"/>
            <a:ext cx="12192000" cy="456773"/>
          </a:xfrm>
          <a:prstGeom prst="rect">
            <a:avLst/>
          </a:prstGeom>
          <a:gradFill>
            <a:gsLst>
              <a:gs pos="14000">
                <a:schemeClr val="accent4">
                  <a:alpha val="28000"/>
                </a:schemeClr>
              </a:gs>
              <a:gs pos="100000">
                <a:schemeClr val="accent5">
                  <a:alpha val="85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C44F520-2598-460E-9F91-B02F60830C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038600" y="6400799"/>
            <a:ext cx="8153398" cy="456772"/>
          </a:xfrm>
          <a:prstGeom prst="rect">
            <a:avLst/>
          </a:prstGeom>
          <a:gradFill>
            <a:gsLst>
              <a:gs pos="9000">
                <a:schemeClr val="accent2">
                  <a:lumMod val="60000"/>
                  <a:lumOff val="40000"/>
                  <a:alpha val="55000"/>
                </a:schemeClr>
              </a:gs>
              <a:gs pos="99000">
                <a:schemeClr val="accent2"/>
              </a:gs>
            </a:gsLst>
            <a:lin ang="14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1A132FCB-B5B4-417C-9E11-9813E11046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AF7614F1-58A8-4F51-BE9E-460C2D12B5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3988577" y="1839884"/>
            <a:ext cx="8203421" cy="5017687"/>
          </a:xfrm>
          <a:prstGeom prst="rect">
            <a:avLst/>
          </a:prstGeom>
          <a:gradFill>
            <a:gsLst>
              <a:gs pos="0">
                <a:schemeClr val="accent5">
                  <a:alpha val="92000"/>
                </a:schemeClr>
              </a:gs>
              <a:gs pos="100000">
                <a:schemeClr val="accent2"/>
              </a:gs>
            </a:gsLst>
            <a:lin ang="12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9A949972-ABE9-4305-8999-ABC76BCAA09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038600" y="0"/>
            <a:ext cx="8157458" cy="6858000"/>
          </a:xfrm>
          <a:prstGeom prst="rect">
            <a:avLst/>
          </a:prstGeom>
          <a:gradFill>
            <a:gsLst>
              <a:gs pos="0">
                <a:schemeClr val="accent5">
                  <a:alpha val="3000"/>
                </a:schemeClr>
              </a:gs>
              <a:gs pos="100000">
                <a:schemeClr val="accent6">
                  <a:lumMod val="75000"/>
                </a:schemeClr>
              </a:gs>
            </a:gsLst>
            <a:lin ang="17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9F7F32A-A508-4D31-9AD8-E5133F2A02D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6306"/>
          <a:stretch/>
        </p:blipFill>
        <p:spPr>
          <a:xfrm>
            <a:off x="5373" y="219075"/>
            <a:ext cx="12186627" cy="6372225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E5CCB60D-F537-4AE1-8755-18CEBF4EF4DF}"/>
              </a:ext>
            </a:extLst>
          </p:cNvPr>
          <p:cNvSpPr/>
          <p:nvPr/>
        </p:nvSpPr>
        <p:spPr>
          <a:xfrm>
            <a:off x="3810000" y="2552701"/>
            <a:ext cx="7724775" cy="1352550"/>
          </a:xfrm>
          <a:prstGeom prst="rect">
            <a:avLst/>
          </a:prstGeom>
          <a:solidFill>
            <a:srgbClr val="EBEA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37E8FEC7-9A22-4BA0-98E6-B5D1A290D89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33052" y="3738636"/>
            <a:ext cx="9563006" cy="1790700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A54C42DE-8FAA-44C1-A345-E4B3DF754CD7}"/>
              </a:ext>
            </a:extLst>
          </p:cNvPr>
          <p:cNvSpPr/>
          <p:nvPr/>
        </p:nvSpPr>
        <p:spPr>
          <a:xfrm>
            <a:off x="3600450" y="2071979"/>
            <a:ext cx="8682607" cy="28007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8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Latha" panose="020B0604020202020204" pitchFamily="34" charset="0"/>
              </a:rPr>
              <a:t>why does Christ build His church?</a:t>
            </a:r>
            <a:endParaRPr lang="en-GB" sz="8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73479250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562C5A-DC3A-4D57-A7F0-A52C0B0842C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2970" y="2905125"/>
            <a:ext cx="11973686" cy="3609975"/>
          </a:xfrm>
        </p:spPr>
        <p:txBody>
          <a:bodyPr>
            <a:normAutofit/>
          </a:bodyPr>
          <a:lstStyle/>
          <a:p>
            <a:pPr algn="ctr"/>
            <a:r>
              <a:rPr lang="en-GB" i="1" dirty="0"/>
              <a:t>He might present her to Himself a glorious church, not having spot or wrinkle or any such thing</a:t>
            </a:r>
            <a:endParaRPr lang="en-US" sz="5400" dirty="0"/>
          </a:p>
        </p:txBody>
      </p:sp>
      <p:pic>
        <p:nvPicPr>
          <p:cNvPr id="14" name="Picture Placeholder 13">
            <a:extLst>
              <a:ext uri="{FF2B5EF4-FFF2-40B4-BE49-F238E27FC236}">
                <a16:creationId xmlns:a16="http://schemas.microsoft.com/office/drawing/2014/main" id="{5BC04982-CB92-4287-8A66-635C39585584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/>
          <a:srcRect/>
          <a:stretch/>
        </p:blipFill>
        <p:spPr>
          <a:xfrm>
            <a:off x="0" y="0"/>
            <a:ext cx="7541914" cy="4391026"/>
          </a:xfrm>
        </p:spPr>
      </p:pic>
      <p:sp>
        <p:nvSpPr>
          <p:cNvPr id="23" name="Slide Number Placeholder 22">
            <a:extLst>
              <a:ext uri="{FF2B5EF4-FFF2-40B4-BE49-F238E27FC236}">
                <a16:creationId xmlns:a16="http://schemas.microsoft.com/office/drawing/2014/main" id="{6D853837-26C5-47BD-A51B-085EDF9224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67744" y="6409944"/>
            <a:ext cx="438912" cy="448056"/>
          </a:xfrm>
        </p:spPr>
        <p:txBody>
          <a:bodyPr/>
          <a:lstStyle/>
          <a:p>
            <a:fld id="{C01389E6-C847-4AD0-B56D-D205B2EAB1EE}" type="slidenum">
              <a:rPr lang="en-US" smtClean="0"/>
              <a:pPr/>
              <a:t>19</a:t>
            </a:fld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126711E-02C2-4FF9-AD95-B90674815BBC}"/>
              </a:ext>
            </a:extLst>
          </p:cNvPr>
          <p:cNvSpPr/>
          <p:nvPr/>
        </p:nvSpPr>
        <p:spPr>
          <a:xfrm>
            <a:off x="5943600" y="628233"/>
            <a:ext cx="7125081" cy="28007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8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Ephesians 5:25-27</a:t>
            </a:r>
          </a:p>
        </p:txBody>
      </p:sp>
    </p:spTree>
    <p:extLst>
      <p:ext uri="{BB962C8B-B14F-4D97-AF65-F5344CB8AC3E}">
        <p14:creationId xmlns:p14="http://schemas.microsoft.com/office/powerpoint/2010/main" val="134542954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562C5A-DC3A-4D57-A7F0-A52C0B0842C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2672" y="4067174"/>
            <a:ext cx="12106655" cy="2566798"/>
          </a:xfrm>
        </p:spPr>
        <p:txBody>
          <a:bodyPr>
            <a:normAutofit/>
          </a:bodyPr>
          <a:lstStyle/>
          <a:p>
            <a:pPr algn="ctr"/>
            <a:r>
              <a:rPr lang="en-GB" sz="4000" i="1" dirty="0"/>
              <a:t>to Him be glory in the church by Christ Jesus to all generations, forever and ever. Amen</a:t>
            </a:r>
            <a:r>
              <a:rPr lang="en-GB" sz="4000" dirty="0"/>
              <a:t>.</a:t>
            </a:r>
          </a:p>
        </p:txBody>
      </p:sp>
      <p:pic>
        <p:nvPicPr>
          <p:cNvPr id="14" name="Picture Placeholder 13">
            <a:extLst>
              <a:ext uri="{FF2B5EF4-FFF2-40B4-BE49-F238E27FC236}">
                <a16:creationId xmlns:a16="http://schemas.microsoft.com/office/drawing/2014/main" id="{5BC04982-CB92-4287-8A66-635C39585584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/>
          <a:srcRect/>
          <a:stretch/>
        </p:blipFill>
        <p:spPr>
          <a:xfrm>
            <a:off x="0" y="0"/>
            <a:ext cx="7086265" cy="4423201"/>
          </a:xfrm>
        </p:spPr>
      </p:pic>
      <p:sp>
        <p:nvSpPr>
          <p:cNvPr id="23" name="Slide Number Placeholder 22">
            <a:extLst>
              <a:ext uri="{FF2B5EF4-FFF2-40B4-BE49-F238E27FC236}">
                <a16:creationId xmlns:a16="http://schemas.microsoft.com/office/drawing/2014/main" id="{6D853837-26C5-47BD-A51B-085EDF9224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67744" y="6409944"/>
            <a:ext cx="438912" cy="448056"/>
          </a:xfrm>
        </p:spPr>
        <p:txBody>
          <a:bodyPr/>
          <a:lstStyle/>
          <a:p>
            <a:fld id="{C01389E6-C847-4AD0-B56D-D205B2EAB1EE}" type="slidenum">
              <a:rPr lang="en-US" smtClean="0"/>
              <a:pPr/>
              <a:t>20</a:t>
            </a:fld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126711E-02C2-4FF9-AD95-B90674815BBC}"/>
              </a:ext>
            </a:extLst>
          </p:cNvPr>
          <p:cNvSpPr/>
          <p:nvPr/>
        </p:nvSpPr>
        <p:spPr>
          <a:xfrm>
            <a:off x="6000750" y="438532"/>
            <a:ext cx="7125081" cy="28007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8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Ephesians 3:21</a:t>
            </a:r>
          </a:p>
        </p:txBody>
      </p:sp>
    </p:spTree>
    <p:extLst>
      <p:ext uri="{BB962C8B-B14F-4D97-AF65-F5344CB8AC3E}">
        <p14:creationId xmlns:p14="http://schemas.microsoft.com/office/powerpoint/2010/main" val="42766082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562C5A-DC3A-4D57-A7F0-A52C0B0842C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65964" y="4495801"/>
            <a:ext cx="11316462" cy="2138172"/>
          </a:xfrm>
        </p:spPr>
        <p:txBody>
          <a:bodyPr>
            <a:normAutofit/>
          </a:bodyPr>
          <a:lstStyle/>
          <a:p>
            <a:pPr algn="ctr"/>
            <a:r>
              <a:rPr lang="en-GB" i="1" dirty="0"/>
              <a:t>now the manifold wisdom of God might be made known by the church </a:t>
            </a:r>
            <a:endParaRPr lang="en-US" sz="5400" dirty="0"/>
          </a:p>
        </p:txBody>
      </p:sp>
      <p:pic>
        <p:nvPicPr>
          <p:cNvPr id="14" name="Picture Placeholder 13">
            <a:extLst>
              <a:ext uri="{FF2B5EF4-FFF2-40B4-BE49-F238E27FC236}">
                <a16:creationId xmlns:a16="http://schemas.microsoft.com/office/drawing/2014/main" id="{5BC04982-CB92-4287-8A66-635C39585584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/>
          <a:srcRect/>
          <a:stretch/>
        </p:blipFill>
        <p:spPr>
          <a:xfrm>
            <a:off x="80007" y="0"/>
            <a:ext cx="6638950" cy="4423201"/>
          </a:xfrm>
        </p:spPr>
      </p:pic>
      <p:sp>
        <p:nvSpPr>
          <p:cNvPr id="23" name="Slide Number Placeholder 22">
            <a:extLst>
              <a:ext uri="{FF2B5EF4-FFF2-40B4-BE49-F238E27FC236}">
                <a16:creationId xmlns:a16="http://schemas.microsoft.com/office/drawing/2014/main" id="{6D853837-26C5-47BD-A51B-085EDF9224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67744" y="6409944"/>
            <a:ext cx="438912" cy="448056"/>
          </a:xfrm>
        </p:spPr>
        <p:txBody>
          <a:bodyPr/>
          <a:lstStyle/>
          <a:p>
            <a:fld id="{C01389E6-C847-4AD0-B56D-D205B2EAB1EE}" type="slidenum">
              <a:rPr lang="en-US" smtClean="0"/>
              <a:pPr/>
              <a:t>21</a:t>
            </a:fld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126711E-02C2-4FF9-AD95-B90674815BBC}"/>
              </a:ext>
            </a:extLst>
          </p:cNvPr>
          <p:cNvSpPr/>
          <p:nvPr/>
        </p:nvSpPr>
        <p:spPr>
          <a:xfrm>
            <a:off x="5924550" y="438532"/>
            <a:ext cx="7125081" cy="28007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8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Ephesians 3:10</a:t>
            </a:r>
          </a:p>
        </p:txBody>
      </p:sp>
    </p:spTree>
    <p:extLst>
      <p:ext uri="{BB962C8B-B14F-4D97-AF65-F5344CB8AC3E}">
        <p14:creationId xmlns:p14="http://schemas.microsoft.com/office/powerpoint/2010/main" val="174236404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A4C08998-4223-462C-BFB2-BAE7F008F05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8061" b="91429" l="9907" r="89950">
                        <a14:foregroundMark x1="21752" y1="52755" x2="21752" y2="52755"/>
                        <a14:foregroundMark x1="18234" y1="58980" x2="18234" y2="58980"/>
                        <a14:foregroundMark x1="18737" y1="54286" x2="17588" y2="68469"/>
                        <a14:foregroundMark x1="15506" y1="60306" x2="14429" y2="67449"/>
                        <a14:foregroundMark x1="14429" y1="67449" x2="16798" y2="72653"/>
                        <a14:foregroundMark x1="14645" y1="71531" x2="16583" y2="76837"/>
                        <a14:foregroundMark x1="76167" y1="67653" x2="76095" y2="66531"/>
                        <a14:foregroundMark x1="80617" y1="68061" x2="80976" y2="67755"/>
                        <a14:foregroundMark x1="80976" y1="67755" x2="80976" y2="67755"/>
                        <a14:foregroundMark x1="78177" y1="70000" x2="79038" y2="68469"/>
                        <a14:foregroundMark x1="82915" y1="71020" x2="84207" y2="70000"/>
                        <a14:foregroundMark x1="45585" y1="91429" x2="50036" y2="91429"/>
                        <a14:foregroundMark x1="39052" y1="90306" x2="39627" y2="90306"/>
                        <a14:foregroundMark x1="71500" y1="86633" x2="73367" y2="87245"/>
                        <a14:foregroundMark x1="19885" y1="81020" x2="20316" y2="81020"/>
                        <a14:foregroundMark x1="66906" y1="8980" x2="69131" y2="9286"/>
                        <a14:foregroundMark x1="84279" y1="76122" x2="85642" y2="69286"/>
                        <a14:foregroundMark x1="85642" y1="69286" x2="85642" y2="69286"/>
                        <a14:foregroundMark x1="34961" y1="8061" x2="35607" y2="8061"/>
                        <a14:foregroundMark x1="79110" y1="65306" x2="80258" y2="54898"/>
                        <a14:foregroundMark x1="59584" y1="53163" x2="64681" y2="54592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-1085850" y="1247775"/>
            <a:ext cx="8600939" cy="5972175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D6E7E813-567F-4654-A13D-DA6255849C82}"/>
              </a:ext>
            </a:extLst>
          </p:cNvPr>
          <p:cNvSpPr/>
          <p:nvPr/>
        </p:nvSpPr>
        <p:spPr>
          <a:xfrm>
            <a:off x="306892" y="0"/>
            <a:ext cx="11885108" cy="18620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1500" b="1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Latha" panose="020B0604020202020204" pitchFamily="34" charset="0"/>
              </a:rPr>
              <a:t>Christ is the owner</a:t>
            </a:r>
            <a:endParaRPr lang="en-GB" sz="11500" dirty="0">
              <a:solidFill>
                <a:schemeClr val="accent5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AE0C4A5-D4E9-48FF-BA31-EF3DA259CC37}"/>
              </a:ext>
            </a:extLst>
          </p:cNvPr>
          <p:cNvSpPr/>
          <p:nvPr/>
        </p:nvSpPr>
        <p:spPr>
          <a:xfrm>
            <a:off x="6457950" y="1682943"/>
            <a:ext cx="6096000" cy="4256550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en-GB" sz="8000" b="1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Latha" panose="020B0604020202020204" pitchFamily="34" charset="0"/>
              </a:rPr>
              <a:t>The builder </a:t>
            </a: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en-GB" sz="8000" b="1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Latha" panose="020B0604020202020204" pitchFamily="34" charset="0"/>
              </a:rPr>
              <a:t>The architect </a:t>
            </a: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en-GB" sz="8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Latha" panose="020B0604020202020204" pitchFamily="34" charset="0"/>
              </a:rPr>
              <a:t>The owner </a:t>
            </a:r>
          </a:p>
        </p:txBody>
      </p:sp>
    </p:spTree>
    <p:extLst>
      <p:ext uri="{BB962C8B-B14F-4D97-AF65-F5344CB8AC3E}">
        <p14:creationId xmlns:p14="http://schemas.microsoft.com/office/powerpoint/2010/main" val="35975943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562C5A-DC3A-4D57-A7F0-A52C0B0842C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4495800"/>
            <a:ext cx="12192000" cy="2362199"/>
          </a:xfrm>
        </p:spPr>
        <p:txBody>
          <a:bodyPr>
            <a:normAutofit/>
          </a:bodyPr>
          <a:lstStyle/>
          <a:p>
            <a:pPr algn="ctr"/>
            <a:r>
              <a:rPr lang="en-GB" i="1" dirty="0"/>
              <a:t>the Holy Spirit has made you overseers, to shepherd the church of God which He purchased with His own blood. </a:t>
            </a:r>
            <a:endParaRPr lang="en-GB" dirty="0"/>
          </a:p>
        </p:txBody>
      </p:sp>
      <p:pic>
        <p:nvPicPr>
          <p:cNvPr id="14" name="Picture Placeholder 13">
            <a:extLst>
              <a:ext uri="{FF2B5EF4-FFF2-40B4-BE49-F238E27FC236}">
                <a16:creationId xmlns:a16="http://schemas.microsoft.com/office/drawing/2014/main" id="{5BC04982-CB92-4287-8A66-635C39585584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/>
          <a:srcRect t="13114"/>
          <a:stretch/>
        </p:blipFill>
        <p:spPr>
          <a:xfrm>
            <a:off x="85344" y="-173753"/>
            <a:ext cx="7744206" cy="4572001"/>
          </a:xfrm>
        </p:spPr>
      </p:pic>
      <p:sp>
        <p:nvSpPr>
          <p:cNvPr id="23" name="Slide Number Placeholder 22">
            <a:extLst>
              <a:ext uri="{FF2B5EF4-FFF2-40B4-BE49-F238E27FC236}">
                <a16:creationId xmlns:a16="http://schemas.microsoft.com/office/drawing/2014/main" id="{6D853837-26C5-47BD-A51B-085EDF9224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67744" y="6409944"/>
            <a:ext cx="438912" cy="448056"/>
          </a:xfrm>
        </p:spPr>
        <p:txBody>
          <a:bodyPr/>
          <a:lstStyle/>
          <a:p>
            <a:fld id="{C01389E6-C847-4AD0-B56D-D205B2EAB1EE}" type="slidenum">
              <a:rPr lang="en-US" smtClean="0"/>
              <a:pPr/>
              <a:t>23</a:t>
            </a:fld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126711E-02C2-4FF9-AD95-B90674815BBC}"/>
              </a:ext>
            </a:extLst>
          </p:cNvPr>
          <p:cNvSpPr/>
          <p:nvPr/>
        </p:nvSpPr>
        <p:spPr>
          <a:xfrm>
            <a:off x="7935087" y="668933"/>
            <a:ext cx="4171569" cy="36317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115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Acts 20:28</a:t>
            </a:r>
          </a:p>
        </p:txBody>
      </p:sp>
    </p:spTree>
    <p:extLst>
      <p:ext uri="{BB962C8B-B14F-4D97-AF65-F5344CB8AC3E}">
        <p14:creationId xmlns:p14="http://schemas.microsoft.com/office/powerpoint/2010/main" val="413797693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562C5A-DC3A-4D57-A7F0-A52C0B0842C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65964" y="4495801"/>
            <a:ext cx="11316462" cy="2138172"/>
          </a:xfrm>
        </p:spPr>
        <p:txBody>
          <a:bodyPr>
            <a:normAutofit/>
          </a:bodyPr>
          <a:lstStyle/>
          <a:p>
            <a:pPr algn="ctr"/>
            <a:r>
              <a:rPr lang="en-GB" sz="6000" i="1" dirty="0"/>
              <a:t>“Saul, Saul, why are you persecuting Me?”</a:t>
            </a:r>
            <a:endParaRPr lang="en-GB" sz="6000" dirty="0"/>
          </a:p>
        </p:txBody>
      </p:sp>
      <p:pic>
        <p:nvPicPr>
          <p:cNvPr id="14" name="Picture Placeholder 13">
            <a:extLst>
              <a:ext uri="{FF2B5EF4-FFF2-40B4-BE49-F238E27FC236}">
                <a16:creationId xmlns:a16="http://schemas.microsoft.com/office/drawing/2014/main" id="{5BC04982-CB92-4287-8A66-635C39585584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/>
          <a:srcRect/>
          <a:stretch/>
        </p:blipFill>
        <p:spPr>
          <a:xfrm>
            <a:off x="0" y="29447"/>
            <a:ext cx="7541914" cy="4399677"/>
          </a:xfrm>
        </p:spPr>
      </p:pic>
      <p:sp>
        <p:nvSpPr>
          <p:cNvPr id="23" name="Slide Number Placeholder 22">
            <a:extLst>
              <a:ext uri="{FF2B5EF4-FFF2-40B4-BE49-F238E27FC236}">
                <a16:creationId xmlns:a16="http://schemas.microsoft.com/office/drawing/2014/main" id="{6D853837-26C5-47BD-A51B-085EDF9224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67744" y="6409944"/>
            <a:ext cx="438912" cy="448056"/>
          </a:xfrm>
        </p:spPr>
        <p:txBody>
          <a:bodyPr/>
          <a:lstStyle/>
          <a:p>
            <a:fld id="{C01389E6-C847-4AD0-B56D-D205B2EAB1EE}" type="slidenum">
              <a:rPr lang="en-US" smtClean="0"/>
              <a:pPr/>
              <a:t>24</a:t>
            </a:fld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126711E-02C2-4FF9-AD95-B90674815BBC}"/>
              </a:ext>
            </a:extLst>
          </p:cNvPr>
          <p:cNvSpPr/>
          <p:nvPr/>
        </p:nvSpPr>
        <p:spPr>
          <a:xfrm>
            <a:off x="7935087" y="668933"/>
            <a:ext cx="4171569" cy="36317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115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Acts 9:4</a:t>
            </a:r>
          </a:p>
        </p:txBody>
      </p:sp>
    </p:spTree>
    <p:extLst>
      <p:ext uri="{BB962C8B-B14F-4D97-AF65-F5344CB8AC3E}">
        <p14:creationId xmlns:p14="http://schemas.microsoft.com/office/powerpoint/2010/main" val="377123464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562C5A-DC3A-4D57-A7F0-A52C0B0842C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37768" y="3590925"/>
            <a:ext cx="11668887" cy="3200399"/>
          </a:xfrm>
        </p:spPr>
        <p:txBody>
          <a:bodyPr>
            <a:normAutofit/>
          </a:bodyPr>
          <a:lstStyle/>
          <a:p>
            <a:pPr algn="ctr"/>
            <a:r>
              <a:rPr lang="en-GB" sz="4800" i="1" dirty="0"/>
              <a:t>But he who is joined to the Lord is one spirit with Him.</a:t>
            </a:r>
            <a:endParaRPr lang="en-GB" sz="4800" dirty="0"/>
          </a:p>
        </p:txBody>
      </p:sp>
      <p:pic>
        <p:nvPicPr>
          <p:cNvPr id="14" name="Picture Placeholder 13">
            <a:extLst>
              <a:ext uri="{FF2B5EF4-FFF2-40B4-BE49-F238E27FC236}">
                <a16:creationId xmlns:a16="http://schemas.microsoft.com/office/drawing/2014/main" id="{5BC04982-CB92-4287-8A66-635C39585584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/>
          <a:srcRect/>
          <a:stretch/>
        </p:blipFill>
        <p:spPr>
          <a:xfrm>
            <a:off x="0" y="0"/>
            <a:ext cx="6634801" cy="4423201"/>
          </a:xfrm>
        </p:spPr>
      </p:pic>
      <p:sp>
        <p:nvSpPr>
          <p:cNvPr id="23" name="Slide Number Placeholder 22">
            <a:extLst>
              <a:ext uri="{FF2B5EF4-FFF2-40B4-BE49-F238E27FC236}">
                <a16:creationId xmlns:a16="http://schemas.microsoft.com/office/drawing/2014/main" id="{6D853837-26C5-47BD-A51B-085EDF9224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67744" y="6409944"/>
            <a:ext cx="438912" cy="448056"/>
          </a:xfrm>
        </p:spPr>
        <p:txBody>
          <a:bodyPr/>
          <a:lstStyle/>
          <a:p>
            <a:fld id="{C01389E6-C847-4AD0-B56D-D205B2EAB1EE}" type="slidenum">
              <a:rPr lang="en-US" smtClean="0"/>
              <a:pPr/>
              <a:t>25</a:t>
            </a:fld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126711E-02C2-4FF9-AD95-B90674815BBC}"/>
              </a:ext>
            </a:extLst>
          </p:cNvPr>
          <p:cNvSpPr/>
          <p:nvPr/>
        </p:nvSpPr>
        <p:spPr>
          <a:xfrm>
            <a:off x="5808188" y="0"/>
            <a:ext cx="7125081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85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 </a:t>
            </a:r>
          </a:p>
          <a:p>
            <a:pPr algn="ctr"/>
            <a:r>
              <a:rPr lang="en-GB" sz="85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Corinthians  6:17</a:t>
            </a:r>
          </a:p>
        </p:txBody>
      </p:sp>
    </p:spTree>
    <p:extLst>
      <p:ext uri="{BB962C8B-B14F-4D97-AF65-F5344CB8AC3E}">
        <p14:creationId xmlns:p14="http://schemas.microsoft.com/office/powerpoint/2010/main" val="70651395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562C5A-DC3A-4D57-A7F0-A52C0B0842C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37769" y="4629149"/>
            <a:ext cx="11316462" cy="2085976"/>
          </a:xfrm>
        </p:spPr>
        <p:txBody>
          <a:bodyPr>
            <a:normAutofit/>
          </a:bodyPr>
          <a:lstStyle/>
          <a:p>
            <a:pPr algn="ctr"/>
            <a:r>
              <a:rPr lang="en-GB" sz="4400" i="1" dirty="0"/>
              <a:t>For he who touches you touches the apple of His eye</a:t>
            </a:r>
            <a:r>
              <a:rPr lang="en-GB" sz="4400" dirty="0"/>
              <a:t>. </a:t>
            </a:r>
          </a:p>
        </p:txBody>
      </p:sp>
      <p:pic>
        <p:nvPicPr>
          <p:cNvPr id="14" name="Picture Placeholder 13">
            <a:extLst>
              <a:ext uri="{FF2B5EF4-FFF2-40B4-BE49-F238E27FC236}">
                <a16:creationId xmlns:a16="http://schemas.microsoft.com/office/drawing/2014/main" id="{5BC04982-CB92-4287-8A66-635C39585584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/>
          <a:srcRect/>
          <a:stretch/>
        </p:blipFill>
        <p:spPr>
          <a:xfrm>
            <a:off x="69495" y="0"/>
            <a:ext cx="6355173" cy="4423201"/>
          </a:xfrm>
        </p:spPr>
      </p:pic>
      <p:sp>
        <p:nvSpPr>
          <p:cNvPr id="23" name="Slide Number Placeholder 22">
            <a:extLst>
              <a:ext uri="{FF2B5EF4-FFF2-40B4-BE49-F238E27FC236}">
                <a16:creationId xmlns:a16="http://schemas.microsoft.com/office/drawing/2014/main" id="{6D853837-26C5-47BD-A51B-085EDF9224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67744" y="6409944"/>
            <a:ext cx="438912" cy="448056"/>
          </a:xfrm>
        </p:spPr>
        <p:txBody>
          <a:bodyPr/>
          <a:lstStyle/>
          <a:p>
            <a:fld id="{C01389E6-C847-4AD0-B56D-D205B2EAB1EE}" type="slidenum">
              <a:rPr lang="en-US" smtClean="0"/>
              <a:pPr/>
              <a:t>26</a:t>
            </a:fld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126711E-02C2-4FF9-AD95-B90674815BBC}"/>
              </a:ext>
            </a:extLst>
          </p:cNvPr>
          <p:cNvSpPr/>
          <p:nvPr/>
        </p:nvSpPr>
        <p:spPr>
          <a:xfrm>
            <a:off x="6424668" y="491742"/>
            <a:ext cx="5810250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9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Zechariah </a:t>
            </a:r>
          </a:p>
          <a:p>
            <a:pPr algn="ctr"/>
            <a:r>
              <a:rPr lang="en-GB" sz="9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2:8</a:t>
            </a:r>
          </a:p>
        </p:txBody>
      </p:sp>
    </p:spTree>
    <p:extLst>
      <p:ext uri="{BB962C8B-B14F-4D97-AF65-F5344CB8AC3E}">
        <p14:creationId xmlns:p14="http://schemas.microsoft.com/office/powerpoint/2010/main" val="292921333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BD4C0BBB-0042-4603-A226-6117F3FD5B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0" y="6400799"/>
            <a:ext cx="12192000" cy="456773"/>
          </a:xfrm>
          <a:prstGeom prst="rect">
            <a:avLst/>
          </a:prstGeom>
          <a:gradFill>
            <a:gsLst>
              <a:gs pos="14000">
                <a:schemeClr val="accent4">
                  <a:alpha val="28000"/>
                </a:schemeClr>
              </a:gs>
              <a:gs pos="100000">
                <a:schemeClr val="accent5">
                  <a:alpha val="85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C44F520-2598-460E-9F91-B02F60830C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038600" y="6400799"/>
            <a:ext cx="8153398" cy="456772"/>
          </a:xfrm>
          <a:prstGeom prst="rect">
            <a:avLst/>
          </a:prstGeom>
          <a:gradFill>
            <a:gsLst>
              <a:gs pos="9000">
                <a:schemeClr val="accent2">
                  <a:lumMod val="60000"/>
                  <a:lumOff val="40000"/>
                  <a:alpha val="55000"/>
                </a:schemeClr>
              </a:gs>
              <a:gs pos="99000">
                <a:schemeClr val="accent2"/>
              </a:gs>
            </a:gsLst>
            <a:lin ang="14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1A132FCB-B5B4-417C-9E11-9813E11046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AF7614F1-58A8-4F51-BE9E-460C2D12B5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3988577" y="1839884"/>
            <a:ext cx="8203421" cy="5017687"/>
          </a:xfrm>
          <a:prstGeom prst="rect">
            <a:avLst/>
          </a:prstGeom>
          <a:gradFill>
            <a:gsLst>
              <a:gs pos="0">
                <a:schemeClr val="accent5">
                  <a:alpha val="92000"/>
                </a:schemeClr>
              </a:gs>
              <a:gs pos="100000">
                <a:schemeClr val="accent2"/>
              </a:gs>
            </a:gsLst>
            <a:lin ang="12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9A949972-ABE9-4305-8999-ABC76BCAA09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038600" y="0"/>
            <a:ext cx="8157458" cy="6858000"/>
          </a:xfrm>
          <a:prstGeom prst="rect">
            <a:avLst/>
          </a:prstGeom>
          <a:gradFill>
            <a:gsLst>
              <a:gs pos="0">
                <a:schemeClr val="accent5">
                  <a:alpha val="3000"/>
                </a:schemeClr>
              </a:gs>
              <a:gs pos="100000">
                <a:schemeClr val="accent6">
                  <a:lumMod val="75000"/>
                </a:schemeClr>
              </a:gs>
            </a:gsLst>
            <a:lin ang="17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CB262C4B-4160-4B45-917A-ED162E14697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2719" t="11506" b="21335"/>
          <a:stretch/>
        </p:blipFill>
        <p:spPr>
          <a:xfrm>
            <a:off x="304797" y="1082114"/>
            <a:ext cx="11670087" cy="5636186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523A2FEC-DB6C-44F1-80EF-92A22AE25E16}"/>
              </a:ext>
            </a:extLst>
          </p:cNvPr>
          <p:cNvSpPr/>
          <p:nvPr/>
        </p:nvSpPr>
        <p:spPr>
          <a:xfrm>
            <a:off x="217113" y="-210842"/>
            <a:ext cx="11757771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8000" b="1" dirty="0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Latha" panose="020B0604020202020204" pitchFamily="34" charset="0"/>
              </a:rPr>
              <a:t>He is the </a:t>
            </a:r>
            <a:r>
              <a:rPr lang="en-GB" sz="8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Latha" panose="020B0604020202020204" pitchFamily="34" charset="0"/>
              </a:rPr>
              <a:t>living cornerstone</a:t>
            </a:r>
            <a:endParaRPr lang="en-GB" sz="8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20476000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562C5A-DC3A-4D57-A7F0-A52C0B0842C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65964" y="4495801"/>
            <a:ext cx="11316462" cy="2138172"/>
          </a:xfrm>
        </p:spPr>
        <p:txBody>
          <a:bodyPr>
            <a:normAutofit/>
          </a:bodyPr>
          <a:lstStyle/>
          <a:p>
            <a:pPr algn="ctr"/>
            <a:r>
              <a:rPr lang="en-GB" i="1" dirty="0"/>
              <a:t>I am the good shepherd; and I know My sheep, and am known by My own.</a:t>
            </a:r>
            <a:endParaRPr lang="en-GB" dirty="0"/>
          </a:p>
        </p:txBody>
      </p:sp>
      <p:pic>
        <p:nvPicPr>
          <p:cNvPr id="14" name="Picture Placeholder 13">
            <a:extLst>
              <a:ext uri="{FF2B5EF4-FFF2-40B4-BE49-F238E27FC236}">
                <a16:creationId xmlns:a16="http://schemas.microsoft.com/office/drawing/2014/main" id="{5BC04982-CB92-4287-8A66-635C39585584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/>
          <a:srcRect/>
          <a:stretch/>
        </p:blipFill>
        <p:spPr>
          <a:xfrm>
            <a:off x="0" y="0"/>
            <a:ext cx="7372001" cy="4423201"/>
          </a:xfrm>
        </p:spPr>
      </p:pic>
      <p:sp>
        <p:nvSpPr>
          <p:cNvPr id="23" name="Slide Number Placeholder 22">
            <a:extLst>
              <a:ext uri="{FF2B5EF4-FFF2-40B4-BE49-F238E27FC236}">
                <a16:creationId xmlns:a16="http://schemas.microsoft.com/office/drawing/2014/main" id="{6D853837-26C5-47BD-A51B-085EDF9224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67744" y="6409944"/>
            <a:ext cx="438912" cy="448056"/>
          </a:xfrm>
        </p:spPr>
        <p:txBody>
          <a:bodyPr/>
          <a:lstStyle/>
          <a:p>
            <a:fld id="{C01389E6-C847-4AD0-B56D-D205B2EAB1EE}" type="slidenum">
              <a:rPr lang="en-US" smtClean="0"/>
              <a:pPr/>
              <a:t>28</a:t>
            </a:fld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126711E-02C2-4FF9-AD95-B90674815BBC}"/>
              </a:ext>
            </a:extLst>
          </p:cNvPr>
          <p:cNvSpPr/>
          <p:nvPr/>
        </p:nvSpPr>
        <p:spPr>
          <a:xfrm>
            <a:off x="7286626" y="486157"/>
            <a:ext cx="4057650" cy="28007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8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John </a:t>
            </a:r>
          </a:p>
          <a:p>
            <a:pPr algn="ctr"/>
            <a:r>
              <a:rPr lang="en-GB" sz="8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10:14</a:t>
            </a:r>
          </a:p>
        </p:txBody>
      </p:sp>
    </p:spTree>
    <p:extLst>
      <p:ext uri="{BB962C8B-B14F-4D97-AF65-F5344CB8AC3E}">
        <p14:creationId xmlns:p14="http://schemas.microsoft.com/office/powerpoint/2010/main" val="342348587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562C5A-DC3A-4D57-A7F0-A52C0B0842C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65964" y="4495801"/>
            <a:ext cx="11316462" cy="2138172"/>
          </a:xfrm>
        </p:spPr>
        <p:txBody>
          <a:bodyPr>
            <a:normAutofit/>
          </a:bodyPr>
          <a:lstStyle/>
          <a:p>
            <a:pPr algn="ctr"/>
            <a:r>
              <a:rPr lang="en-GB" i="1" dirty="0"/>
              <a:t>I am the good shepherd. The good shepherd gives His life for the sheep. </a:t>
            </a:r>
            <a:endParaRPr lang="en-US" sz="5400" dirty="0"/>
          </a:p>
        </p:txBody>
      </p:sp>
      <p:pic>
        <p:nvPicPr>
          <p:cNvPr id="14" name="Picture Placeholder 13">
            <a:extLst>
              <a:ext uri="{FF2B5EF4-FFF2-40B4-BE49-F238E27FC236}">
                <a16:creationId xmlns:a16="http://schemas.microsoft.com/office/drawing/2014/main" id="{5BC04982-CB92-4287-8A66-635C39585584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/>
          <a:srcRect/>
          <a:stretch/>
        </p:blipFill>
        <p:spPr>
          <a:xfrm>
            <a:off x="0" y="-1"/>
            <a:ext cx="7541914" cy="4400551"/>
          </a:xfrm>
        </p:spPr>
      </p:pic>
      <p:sp>
        <p:nvSpPr>
          <p:cNvPr id="23" name="Slide Number Placeholder 22">
            <a:extLst>
              <a:ext uri="{FF2B5EF4-FFF2-40B4-BE49-F238E27FC236}">
                <a16:creationId xmlns:a16="http://schemas.microsoft.com/office/drawing/2014/main" id="{6D853837-26C5-47BD-A51B-085EDF9224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67744" y="6409944"/>
            <a:ext cx="438912" cy="448056"/>
          </a:xfrm>
        </p:spPr>
        <p:txBody>
          <a:bodyPr/>
          <a:lstStyle/>
          <a:p>
            <a:fld id="{C01389E6-C847-4AD0-B56D-D205B2EAB1EE}" type="slidenum">
              <a:rPr lang="en-US" smtClean="0"/>
              <a:pPr/>
              <a:t>29</a:t>
            </a:fld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126711E-02C2-4FF9-AD95-B90674815BBC}"/>
              </a:ext>
            </a:extLst>
          </p:cNvPr>
          <p:cNvSpPr/>
          <p:nvPr/>
        </p:nvSpPr>
        <p:spPr>
          <a:xfrm>
            <a:off x="7610094" y="628233"/>
            <a:ext cx="4057650" cy="28007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8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John </a:t>
            </a:r>
          </a:p>
          <a:p>
            <a:pPr algn="ctr"/>
            <a:r>
              <a:rPr lang="en-GB" sz="8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10:11</a:t>
            </a:r>
          </a:p>
        </p:txBody>
      </p:sp>
    </p:spTree>
    <p:extLst>
      <p:ext uri="{BB962C8B-B14F-4D97-AF65-F5344CB8AC3E}">
        <p14:creationId xmlns:p14="http://schemas.microsoft.com/office/powerpoint/2010/main" val="280148533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562C5A-DC3A-4D57-A7F0-A52C0B0842C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65964" y="4495801"/>
            <a:ext cx="11316462" cy="2138172"/>
          </a:xfrm>
        </p:spPr>
        <p:txBody>
          <a:bodyPr>
            <a:normAutofit fontScale="90000"/>
          </a:bodyPr>
          <a:lstStyle/>
          <a:p>
            <a:pPr algn="ctr"/>
            <a:r>
              <a:rPr lang="en-GB" i="1" dirty="0"/>
              <a:t>And I give them eternal life, and they shall never perish; neither shall anyone snatch them out of My hand</a:t>
            </a:r>
            <a:endParaRPr lang="en-US" sz="5400" dirty="0"/>
          </a:p>
        </p:txBody>
      </p:sp>
      <p:pic>
        <p:nvPicPr>
          <p:cNvPr id="14" name="Picture Placeholder 13">
            <a:extLst>
              <a:ext uri="{FF2B5EF4-FFF2-40B4-BE49-F238E27FC236}">
                <a16:creationId xmlns:a16="http://schemas.microsoft.com/office/drawing/2014/main" id="{5BC04982-CB92-4287-8A66-635C39585584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/>
          <a:srcRect/>
          <a:stretch/>
        </p:blipFill>
        <p:spPr>
          <a:xfrm>
            <a:off x="73456" y="-38101"/>
            <a:ext cx="4423201" cy="4423201"/>
          </a:xfrm>
        </p:spPr>
      </p:pic>
      <p:sp>
        <p:nvSpPr>
          <p:cNvPr id="23" name="Slide Number Placeholder 22">
            <a:extLst>
              <a:ext uri="{FF2B5EF4-FFF2-40B4-BE49-F238E27FC236}">
                <a16:creationId xmlns:a16="http://schemas.microsoft.com/office/drawing/2014/main" id="{6D853837-26C5-47BD-A51B-085EDF9224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67744" y="6409944"/>
            <a:ext cx="438912" cy="448056"/>
          </a:xfrm>
        </p:spPr>
        <p:txBody>
          <a:bodyPr/>
          <a:lstStyle/>
          <a:p>
            <a:fld id="{C01389E6-C847-4AD0-B56D-D205B2EAB1EE}" type="slidenum">
              <a:rPr lang="en-US" smtClean="0"/>
              <a:pPr/>
              <a:t>30</a:t>
            </a:fld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126711E-02C2-4FF9-AD95-B90674815BBC}"/>
              </a:ext>
            </a:extLst>
          </p:cNvPr>
          <p:cNvSpPr/>
          <p:nvPr/>
        </p:nvSpPr>
        <p:spPr>
          <a:xfrm>
            <a:off x="4528283" y="252602"/>
            <a:ext cx="6334124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9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John </a:t>
            </a:r>
          </a:p>
          <a:p>
            <a:pPr algn="ctr"/>
            <a:r>
              <a:rPr lang="en-GB" sz="9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10:28-29</a:t>
            </a:r>
          </a:p>
        </p:txBody>
      </p:sp>
    </p:spTree>
    <p:extLst>
      <p:ext uri="{BB962C8B-B14F-4D97-AF65-F5344CB8AC3E}">
        <p14:creationId xmlns:p14="http://schemas.microsoft.com/office/powerpoint/2010/main" val="215514815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ABCDBFB6-298D-4392-AD94-425EE6817B49}"/>
              </a:ext>
            </a:extLst>
          </p:cNvPr>
          <p:cNvSpPr/>
          <p:nvPr/>
        </p:nvSpPr>
        <p:spPr>
          <a:xfrm>
            <a:off x="139700" y="3429000"/>
            <a:ext cx="11912600" cy="19475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algn="ctr">
              <a:lnSpc>
                <a:spcPct val="115000"/>
              </a:lnSpc>
              <a:spcAft>
                <a:spcPts val="0"/>
              </a:spcAft>
              <a:buFont typeface="Wingdings" panose="05000000000000000000" pitchFamily="2" charset="2"/>
              <a:buChar char=""/>
            </a:pPr>
            <a:r>
              <a:rPr lang="en-GB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Latha" panose="020B0604020202020204" pitchFamily="34" charset="0"/>
              </a:rPr>
              <a:t>We don’t belong to some organization.</a:t>
            </a:r>
            <a:endParaRPr lang="en-GB" sz="4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Latha" panose="020B0604020202020204" pitchFamily="34" charset="0"/>
            </a:endParaRPr>
          </a:p>
          <a:p>
            <a:pPr marL="342900" lvl="0" indent="-342900" algn="ctr">
              <a:lnSpc>
                <a:spcPct val="115000"/>
              </a:lnSpc>
              <a:spcAft>
                <a:spcPts val="0"/>
              </a:spcAft>
              <a:buFont typeface="Wingdings" panose="05000000000000000000" pitchFamily="2" charset="2"/>
              <a:buChar char=""/>
            </a:pPr>
            <a:r>
              <a:rPr lang="en-GB" sz="5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Latha" panose="020B0604020202020204" pitchFamily="34" charset="0"/>
              </a:rPr>
              <a:t>We belong to an intimate union.</a:t>
            </a:r>
            <a:endParaRPr lang="en-GB" sz="4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Latha" panose="020B0604020202020204" pitchFamily="34" charset="0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2AC16FDC-BB57-49AC-BFBC-99DC1872C5C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7825" b="44522"/>
          <a:stretch/>
        </p:blipFill>
        <p:spPr>
          <a:xfrm>
            <a:off x="139700" y="152400"/>
            <a:ext cx="11645900" cy="3479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040609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9E7E65C0-5A97-4276-B1EF-C37CD2E14EE3}"/>
              </a:ext>
            </a:extLst>
          </p:cNvPr>
          <p:cNvSpPr/>
          <p:nvPr/>
        </p:nvSpPr>
        <p:spPr>
          <a:xfrm>
            <a:off x="0" y="381247"/>
            <a:ext cx="12471400" cy="38400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en-GB" sz="7200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Latha" panose="020B0604020202020204" pitchFamily="34" charset="0"/>
              </a:rPr>
              <a:t>“I will build” - the certainty of it </a:t>
            </a: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en-GB" sz="7200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Latha" panose="020B0604020202020204" pitchFamily="34" charset="0"/>
              </a:rPr>
              <a:t> “my ” - the intimacy of it </a:t>
            </a: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en-GB" sz="7200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Latha" panose="020B0604020202020204" pitchFamily="34" charset="0"/>
              </a:rPr>
              <a:t>“church “ - the identity of it. </a:t>
            </a:r>
            <a:endParaRPr lang="en-GB" sz="6600" b="1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Latha" panose="020B0604020202020204" pitchFamily="34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BD45E0F-12FA-4428-923A-375F74B77C1C}"/>
              </a:ext>
            </a:extLst>
          </p:cNvPr>
          <p:cNvSpPr/>
          <p:nvPr/>
        </p:nvSpPr>
        <p:spPr>
          <a:xfrm>
            <a:off x="753624" y="4628634"/>
            <a:ext cx="6448368" cy="186204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11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Latha" panose="020B0604020202020204" pitchFamily="34" charset="0"/>
              </a:rPr>
              <a:t>3. Identity</a:t>
            </a:r>
            <a:endParaRPr lang="en-GB" sz="115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82C5318C-0026-4764-9BC8-A8E2A45EBFA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43850" y="3892256"/>
            <a:ext cx="3359150" cy="361754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62227942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BD4C0BBB-0042-4603-A226-6117F3FD5B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0" y="6400799"/>
            <a:ext cx="12192000" cy="456773"/>
          </a:xfrm>
          <a:prstGeom prst="rect">
            <a:avLst/>
          </a:prstGeom>
          <a:gradFill>
            <a:gsLst>
              <a:gs pos="14000">
                <a:schemeClr val="accent4">
                  <a:alpha val="28000"/>
                </a:schemeClr>
              </a:gs>
              <a:gs pos="100000">
                <a:schemeClr val="accent5">
                  <a:alpha val="85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C44F520-2598-460E-9F91-B02F60830C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038600" y="6400799"/>
            <a:ext cx="8153398" cy="456772"/>
          </a:xfrm>
          <a:prstGeom prst="rect">
            <a:avLst/>
          </a:prstGeom>
          <a:gradFill>
            <a:gsLst>
              <a:gs pos="9000">
                <a:schemeClr val="accent2">
                  <a:lumMod val="60000"/>
                  <a:lumOff val="40000"/>
                  <a:alpha val="55000"/>
                </a:schemeClr>
              </a:gs>
              <a:gs pos="99000">
                <a:schemeClr val="accent2"/>
              </a:gs>
            </a:gsLst>
            <a:lin ang="14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1A132FCB-B5B4-417C-9E11-9813E11046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AF7614F1-58A8-4F51-BE9E-460C2D12B5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3988577" y="1839884"/>
            <a:ext cx="8203421" cy="5017687"/>
          </a:xfrm>
          <a:prstGeom prst="rect">
            <a:avLst/>
          </a:prstGeom>
          <a:gradFill>
            <a:gsLst>
              <a:gs pos="0">
                <a:schemeClr val="accent5">
                  <a:alpha val="92000"/>
                </a:schemeClr>
              </a:gs>
              <a:gs pos="100000">
                <a:schemeClr val="accent2"/>
              </a:gs>
            </a:gsLst>
            <a:lin ang="12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9A949972-ABE9-4305-8999-ABC76BCAA09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038600" y="0"/>
            <a:ext cx="8157458" cy="6858000"/>
          </a:xfrm>
          <a:prstGeom prst="rect">
            <a:avLst/>
          </a:prstGeom>
          <a:gradFill>
            <a:gsLst>
              <a:gs pos="0">
                <a:schemeClr val="accent5">
                  <a:alpha val="3000"/>
                </a:schemeClr>
              </a:gs>
              <a:gs pos="100000">
                <a:schemeClr val="accent6">
                  <a:lumMod val="75000"/>
                </a:schemeClr>
              </a:gs>
            </a:gsLst>
            <a:lin ang="17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8AB564A-3DC4-457B-91C1-FC72E6206FC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6306"/>
          <a:stretch/>
        </p:blipFill>
        <p:spPr>
          <a:xfrm>
            <a:off x="457200" y="457200"/>
            <a:ext cx="11277600" cy="5943600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A4FD7845-1185-4842-B395-7AEC2DB7C0AA}"/>
              </a:ext>
            </a:extLst>
          </p:cNvPr>
          <p:cNvSpPr/>
          <p:nvPr/>
        </p:nvSpPr>
        <p:spPr>
          <a:xfrm>
            <a:off x="457200" y="983060"/>
            <a:ext cx="11366638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8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Latha" panose="020B0604020202020204" pitchFamily="34" charset="0"/>
              </a:rPr>
              <a:t>What does Jesus mean by </a:t>
            </a:r>
            <a:endParaRPr lang="en-GB" sz="8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1938253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562C5A-DC3A-4D57-A7F0-A52C0B0842C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65964" y="4495801"/>
            <a:ext cx="11316462" cy="2138172"/>
          </a:xfrm>
        </p:spPr>
        <p:txBody>
          <a:bodyPr>
            <a:normAutofit/>
          </a:bodyPr>
          <a:lstStyle/>
          <a:p>
            <a:pPr algn="ctr"/>
            <a:r>
              <a:rPr lang="en-GB" i="1" dirty="0"/>
              <a:t>the congregation in the wilderness with the Angel who spoke to him on Mount Sinai</a:t>
            </a:r>
            <a:endParaRPr lang="en-US" sz="5400" dirty="0"/>
          </a:p>
        </p:txBody>
      </p:sp>
      <p:pic>
        <p:nvPicPr>
          <p:cNvPr id="14" name="Picture Placeholder 13">
            <a:extLst>
              <a:ext uri="{FF2B5EF4-FFF2-40B4-BE49-F238E27FC236}">
                <a16:creationId xmlns:a16="http://schemas.microsoft.com/office/drawing/2014/main" id="{5BC04982-CB92-4287-8A66-635C39585584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/>
          <a:srcRect/>
          <a:stretch/>
        </p:blipFill>
        <p:spPr>
          <a:xfrm>
            <a:off x="85344" y="0"/>
            <a:ext cx="7849743" cy="4423201"/>
          </a:xfrm>
        </p:spPr>
      </p:pic>
      <p:sp>
        <p:nvSpPr>
          <p:cNvPr id="23" name="Slide Number Placeholder 22">
            <a:extLst>
              <a:ext uri="{FF2B5EF4-FFF2-40B4-BE49-F238E27FC236}">
                <a16:creationId xmlns:a16="http://schemas.microsoft.com/office/drawing/2014/main" id="{6D853837-26C5-47BD-A51B-085EDF9224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67744" y="6409944"/>
            <a:ext cx="438912" cy="448056"/>
          </a:xfrm>
        </p:spPr>
        <p:txBody>
          <a:bodyPr/>
          <a:lstStyle/>
          <a:p>
            <a:fld id="{C01389E6-C847-4AD0-B56D-D205B2EAB1EE}" type="slidenum">
              <a:rPr lang="en-US" smtClean="0"/>
              <a:pPr/>
              <a:t>34</a:t>
            </a:fld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126711E-02C2-4FF9-AD95-B90674815BBC}"/>
              </a:ext>
            </a:extLst>
          </p:cNvPr>
          <p:cNvSpPr/>
          <p:nvPr/>
        </p:nvSpPr>
        <p:spPr>
          <a:xfrm>
            <a:off x="7935087" y="668933"/>
            <a:ext cx="4171569" cy="36317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115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Acts 7:38</a:t>
            </a:r>
          </a:p>
        </p:txBody>
      </p:sp>
    </p:spTree>
    <p:extLst>
      <p:ext uri="{BB962C8B-B14F-4D97-AF65-F5344CB8AC3E}">
        <p14:creationId xmlns:p14="http://schemas.microsoft.com/office/powerpoint/2010/main" val="7563926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562C5A-DC3A-4D57-A7F0-A52C0B0842C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23383" y="4178080"/>
            <a:ext cx="11316462" cy="2375117"/>
          </a:xfrm>
        </p:spPr>
        <p:txBody>
          <a:bodyPr>
            <a:normAutofit/>
          </a:bodyPr>
          <a:lstStyle/>
          <a:p>
            <a:pPr algn="ctr"/>
            <a:r>
              <a:rPr lang="en-GB" i="1" dirty="0"/>
              <a:t>Some therefore cried one thing and some another, for the assembly was confused</a:t>
            </a:r>
            <a:endParaRPr lang="en-US" sz="5400" dirty="0"/>
          </a:p>
        </p:txBody>
      </p:sp>
      <p:pic>
        <p:nvPicPr>
          <p:cNvPr id="14" name="Picture Placeholder 13">
            <a:extLst>
              <a:ext uri="{FF2B5EF4-FFF2-40B4-BE49-F238E27FC236}">
                <a16:creationId xmlns:a16="http://schemas.microsoft.com/office/drawing/2014/main" id="{5BC04982-CB92-4287-8A66-635C39585584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/>
          <a:srcRect/>
          <a:stretch/>
        </p:blipFill>
        <p:spPr>
          <a:xfrm>
            <a:off x="85344" y="0"/>
            <a:ext cx="6634801" cy="4423201"/>
          </a:xfrm>
        </p:spPr>
      </p:pic>
      <p:sp>
        <p:nvSpPr>
          <p:cNvPr id="23" name="Slide Number Placeholder 22">
            <a:extLst>
              <a:ext uri="{FF2B5EF4-FFF2-40B4-BE49-F238E27FC236}">
                <a16:creationId xmlns:a16="http://schemas.microsoft.com/office/drawing/2014/main" id="{6D853837-26C5-47BD-A51B-085EDF9224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67744" y="6409944"/>
            <a:ext cx="438912" cy="448056"/>
          </a:xfrm>
        </p:spPr>
        <p:txBody>
          <a:bodyPr/>
          <a:lstStyle/>
          <a:p>
            <a:fld id="{C01389E6-C847-4AD0-B56D-D205B2EAB1EE}" type="slidenum">
              <a:rPr lang="en-US" smtClean="0"/>
              <a:pPr/>
              <a:t>35</a:t>
            </a:fld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126711E-02C2-4FF9-AD95-B90674815BBC}"/>
              </a:ext>
            </a:extLst>
          </p:cNvPr>
          <p:cNvSpPr/>
          <p:nvPr/>
        </p:nvSpPr>
        <p:spPr>
          <a:xfrm>
            <a:off x="7049262" y="546317"/>
            <a:ext cx="4171569" cy="36317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115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Acts 19:32</a:t>
            </a:r>
          </a:p>
        </p:txBody>
      </p:sp>
    </p:spTree>
    <p:extLst>
      <p:ext uri="{BB962C8B-B14F-4D97-AF65-F5344CB8AC3E}">
        <p14:creationId xmlns:p14="http://schemas.microsoft.com/office/powerpoint/2010/main" val="141171645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562C5A-DC3A-4D57-A7F0-A52C0B0842C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65964" y="4495801"/>
            <a:ext cx="11316462" cy="2138172"/>
          </a:xfrm>
        </p:spPr>
        <p:txBody>
          <a:bodyPr>
            <a:normAutofit fontScale="90000"/>
          </a:bodyPr>
          <a:lstStyle/>
          <a:p>
            <a:pPr algn="ctr"/>
            <a:r>
              <a:rPr lang="en-GB" i="1" dirty="0"/>
              <a:t>you have come to Mount Zion and to the city of the living God, the heavenly Jerusalem, to an innumerable company of angels</a:t>
            </a:r>
            <a:endParaRPr lang="en-US" sz="5400" dirty="0"/>
          </a:p>
        </p:txBody>
      </p:sp>
      <p:pic>
        <p:nvPicPr>
          <p:cNvPr id="14" name="Picture Placeholder 13">
            <a:extLst>
              <a:ext uri="{FF2B5EF4-FFF2-40B4-BE49-F238E27FC236}">
                <a16:creationId xmlns:a16="http://schemas.microsoft.com/office/drawing/2014/main" id="{5BC04982-CB92-4287-8A66-635C39585584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/>
          <a:srcRect/>
          <a:stretch/>
        </p:blipFill>
        <p:spPr>
          <a:xfrm>
            <a:off x="117982" y="0"/>
            <a:ext cx="5539868" cy="4423201"/>
          </a:xfrm>
        </p:spPr>
      </p:pic>
      <p:sp>
        <p:nvSpPr>
          <p:cNvPr id="23" name="Slide Number Placeholder 22">
            <a:extLst>
              <a:ext uri="{FF2B5EF4-FFF2-40B4-BE49-F238E27FC236}">
                <a16:creationId xmlns:a16="http://schemas.microsoft.com/office/drawing/2014/main" id="{6D853837-26C5-47BD-A51B-085EDF9224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67744" y="6409944"/>
            <a:ext cx="438912" cy="448056"/>
          </a:xfrm>
        </p:spPr>
        <p:txBody>
          <a:bodyPr/>
          <a:lstStyle/>
          <a:p>
            <a:fld id="{C01389E6-C847-4AD0-B56D-D205B2EAB1EE}" type="slidenum">
              <a:rPr lang="en-US" smtClean="0"/>
              <a:pPr/>
              <a:t>36</a:t>
            </a:fld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126711E-02C2-4FF9-AD95-B90674815BBC}"/>
              </a:ext>
            </a:extLst>
          </p:cNvPr>
          <p:cNvSpPr/>
          <p:nvPr/>
        </p:nvSpPr>
        <p:spPr>
          <a:xfrm>
            <a:off x="5172075" y="486157"/>
            <a:ext cx="7125081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9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Hebrews 12:22-23</a:t>
            </a:r>
          </a:p>
        </p:txBody>
      </p:sp>
    </p:spTree>
    <p:extLst>
      <p:ext uri="{BB962C8B-B14F-4D97-AF65-F5344CB8AC3E}">
        <p14:creationId xmlns:p14="http://schemas.microsoft.com/office/powerpoint/2010/main" val="398520598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0FA9162C-22B6-4DD5-BA2E-4DF42C77E3B2}"/>
              </a:ext>
            </a:extLst>
          </p:cNvPr>
          <p:cNvSpPr/>
          <p:nvPr/>
        </p:nvSpPr>
        <p:spPr>
          <a:xfrm>
            <a:off x="340688" y="673622"/>
            <a:ext cx="7345024" cy="11079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6600" b="1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Latha" panose="020B0604020202020204" pitchFamily="34" charset="0"/>
              </a:rPr>
              <a:t>Matthew chapter 16</a:t>
            </a:r>
            <a:endParaRPr lang="en-GB" sz="6600" b="1" dirty="0">
              <a:solidFill>
                <a:schemeClr val="accent5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FDC0D20-52D5-4BDB-BC3A-99DC2FAAD022}"/>
              </a:ext>
            </a:extLst>
          </p:cNvPr>
          <p:cNvSpPr/>
          <p:nvPr/>
        </p:nvSpPr>
        <p:spPr>
          <a:xfrm>
            <a:off x="-88900" y="2455239"/>
            <a:ext cx="13538200" cy="19475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algn="just">
              <a:lnSpc>
                <a:spcPct val="115000"/>
              </a:lnSpc>
              <a:spcAft>
                <a:spcPts val="0"/>
              </a:spcAft>
              <a:buFont typeface="Wingdings" panose="05000000000000000000" pitchFamily="2" charset="2"/>
              <a:buChar char=""/>
            </a:pPr>
            <a:r>
              <a:rPr lang="en-GB" sz="5200" b="1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Latha" panose="020B0604020202020204" pitchFamily="34" charset="0"/>
              </a:rPr>
              <a:t>You interpret the word “church” in 18</a:t>
            </a:r>
          </a:p>
          <a:p>
            <a:pPr marL="342900" lvl="0" indent="-342900" algn="just">
              <a:lnSpc>
                <a:spcPct val="115000"/>
              </a:lnSpc>
              <a:spcAft>
                <a:spcPts val="0"/>
              </a:spcAft>
              <a:buFont typeface="Wingdings" panose="05000000000000000000" pitchFamily="2" charset="2"/>
              <a:buChar char=""/>
            </a:pPr>
            <a:r>
              <a:rPr lang="en-GB" sz="5200" b="1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Latha" panose="020B0604020202020204" pitchFamily="34" charset="0"/>
              </a:rPr>
              <a:t>You interpret by the word “Kingdom” in 19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42A2C00-D74D-4BAB-B2CE-2B4062AAF290}"/>
              </a:ext>
            </a:extLst>
          </p:cNvPr>
          <p:cNvSpPr/>
          <p:nvPr/>
        </p:nvSpPr>
        <p:spPr>
          <a:xfrm>
            <a:off x="198423" y="4966452"/>
            <a:ext cx="11795152" cy="119180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en-GB" sz="6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Latha" panose="020B0604020202020204" pitchFamily="34" charset="0"/>
              </a:rPr>
              <a:t>“I AM still building my Kingdom.”</a:t>
            </a:r>
            <a:endParaRPr lang="en-GB" sz="6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Latha" panose="020B0604020202020204" pitchFamily="34" charset="0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3517A22-AE38-4089-A58C-A1A2C5F8DDC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53400" y="-110682"/>
            <a:ext cx="3697912" cy="293438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11087959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BD4C0BBB-0042-4603-A226-6117F3FD5B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0" y="6400799"/>
            <a:ext cx="12192000" cy="456773"/>
          </a:xfrm>
          <a:prstGeom prst="rect">
            <a:avLst/>
          </a:prstGeom>
          <a:gradFill>
            <a:gsLst>
              <a:gs pos="14000">
                <a:schemeClr val="accent4">
                  <a:alpha val="28000"/>
                </a:schemeClr>
              </a:gs>
              <a:gs pos="100000">
                <a:schemeClr val="accent5">
                  <a:alpha val="85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C44F520-2598-460E-9F91-B02F60830C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038600" y="6400799"/>
            <a:ext cx="8153398" cy="456772"/>
          </a:xfrm>
          <a:prstGeom prst="rect">
            <a:avLst/>
          </a:prstGeom>
          <a:gradFill>
            <a:gsLst>
              <a:gs pos="9000">
                <a:schemeClr val="accent2">
                  <a:lumMod val="60000"/>
                  <a:lumOff val="40000"/>
                  <a:alpha val="55000"/>
                </a:schemeClr>
              </a:gs>
              <a:gs pos="99000">
                <a:schemeClr val="accent2"/>
              </a:gs>
            </a:gsLst>
            <a:lin ang="14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1A132FCB-B5B4-417C-9E11-9813E11046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AF7614F1-58A8-4F51-BE9E-460C2D12B5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3988577" y="1839884"/>
            <a:ext cx="8203421" cy="5017687"/>
          </a:xfrm>
          <a:prstGeom prst="rect">
            <a:avLst/>
          </a:prstGeom>
          <a:gradFill>
            <a:gsLst>
              <a:gs pos="0">
                <a:schemeClr val="accent5">
                  <a:alpha val="92000"/>
                </a:schemeClr>
              </a:gs>
              <a:gs pos="100000">
                <a:schemeClr val="accent2"/>
              </a:gs>
            </a:gsLst>
            <a:lin ang="12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9A949972-ABE9-4305-8999-ABC76BCAA09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038600" y="0"/>
            <a:ext cx="8157458" cy="6858000"/>
          </a:xfrm>
          <a:prstGeom prst="rect">
            <a:avLst/>
          </a:prstGeom>
          <a:gradFill>
            <a:gsLst>
              <a:gs pos="0">
                <a:schemeClr val="accent5">
                  <a:alpha val="3000"/>
                </a:schemeClr>
              </a:gs>
              <a:gs pos="100000">
                <a:schemeClr val="accent6">
                  <a:lumMod val="75000"/>
                </a:schemeClr>
              </a:gs>
            </a:gsLst>
            <a:lin ang="17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3A16FE26-524C-4B6A-9A89-939917A0863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85" r="1" b="1"/>
          <a:stretch/>
        </p:blipFill>
        <p:spPr>
          <a:xfrm>
            <a:off x="1" y="0"/>
            <a:ext cx="12192650" cy="6857999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DEB6D185-3572-4B3C-8082-046A3133D884}"/>
              </a:ext>
            </a:extLst>
          </p:cNvPr>
          <p:cNvSpPr/>
          <p:nvPr/>
        </p:nvSpPr>
        <p:spPr>
          <a:xfrm>
            <a:off x="6490087" y="-340126"/>
            <a:ext cx="5498713" cy="567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en-GB" sz="80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Latha" panose="020B0604020202020204" pitchFamily="34" charset="0"/>
              </a:rPr>
              <a:t>Jesus is building it. </a:t>
            </a: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en-GB" sz="80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Latha" panose="020B0604020202020204" pitchFamily="34" charset="0"/>
              </a:rPr>
              <a:t>He will build it. </a:t>
            </a:r>
            <a:endParaRPr lang="en-GB" sz="7200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Latha" panose="020B0604020202020204" pitchFamily="34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B9B5071-0AB6-446B-9AE8-ED91C17C79BB}"/>
              </a:ext>
            </a:extLst>
          </p:cNvPr>
          <p:cNvSpPr/>
          <p:nvPr/>
        </p:nvSpPr>
        <p:spPr>
          <a:xfrm>
            <a:off x="203200" y="141544"/>
            <a:ext cx="4882639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6000" b="1" dirty="0">
                <a:solidFill>
                  <a:schemeClr val="accent5"/>
                </a:solidFill>
                <a:latin typeface="Daytona" panose="020B0604030500040204" pitchFamily="34" charset="0"/>
                <a:ea typeface="Calibri" panose="020F0502020204030204" pitchFamily="34" charset="0"/>
                <a:cs typeface="Latha" panose="020B0604020202020204" pitchFamily="34" charset="0"/>
              </a:rPr>
              <a:t>Assembly of redeemed people </a:t>
            </a:r>
            <a:r>
              <a:rPr lang="en-GB" sz="6000" b="1" dirty="0">
                <a:solidFill>
                  <a:schemeClr val="accent5"/>
                </a:solidFill>
                <a:latin typeface="Daytona" panose="020B0604030500040204" pitchFamily="34" charset="0"/>
              </a:rPr>
              <a:t>gathered to God</a:t>
            </a:r>
            <a:r>
              <a:rPr lang="en-GB" sz="6000" b="1" dirty="0">
                <a:solidFill>
                  <a:schemeClr val="accent5"/>
                </a:solidFill>
                <a:latin typeface="Daytona" panose="020B0604030500040204" pitchFamily="34" charset="0"/>
                <a:ea typeface="Calibri" panose="020F0502020204030204" pitchFamily="34" charset="0"/>
                <a:cs typeface="Latha" panose="020B0604020202020204" pitchFamily="34" charset="0"/>
              </a:rPr>
              <a:t> </a:t>
            </a:r>
            <a:endParaRPr lang="en-GB" sz="6000" b="1" dirty="0">
              <a:solidFill>
                <a:schemeClr val="accent5"/>
              </a:solidFill>
              <a:latin typeface="Daytona" panose="020B0604030500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0544451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E18236E1-7E49-46EE-A546-33B70890AFC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85" r="57757"/>
          <a:stretch/>
        </p:blipFill>
        <p:spPr>
          <a:xfrm>
            <a:off x="203200" y="214629"/>
            <a:ext cx="3949700" cy="6073981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D0D5D23F-FA64-4D3E-904D-FF82E52DDAE0}"/>
              </a:ext>
            </a:extLst>
          </p:cNvPr>
          <p:cNvSpPr/>
          <p:nvPr/>
        </p:nvSpPr>
        <p:spPr>
          <a:xfrm>
            <a:off x="3975100" y="158464"/>
            <a:ext cx="8331200" cy="618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en-GB" sz="6600" b="1" dirty="0">
                <a:solidFill>
                  <a:schemeClr val="accent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Latha" panose="020B0604020202020204" pitchFamily="34" charset="0"/>
              </a:rPr>
              <a:t>Jesus said, “I will build my church” certainty, intimacy, and the identity, the continuity of God’s redeemed people.</a:t>
            </a:r>
          </a:p>
        </p:txBody>
      </p:sp>
    </p:spTree>
    <p:extLst>
      <p:ext uri="{BB962C8B-B14F-4D97-AF65-F5344CB8AC3E}">
        <p14:creationId xmlns:p14="http://schemas.microsoft.com/office/powerpoint/2010/main" val="2671974916"/>
      </p:ext>
    </p:extLst>
  </p:cSld>
  <p:clrMapOvr>
    <a:masterClrMapping/>
  </p:clrMapOvr>
</p:sld>
</file>

<file path=ppt/theme/theme1.xml><?xml version="1.0" encoding="utf-8"?>
<a:theme xmlns:a="http://schemas.openxmlformats.org/drawingml/2006/main" name="GradientRiseVTI">
  <a:themeElements>
    <a:clrScheme name="GradientRise">
      <a:dk1>
        <a:sysClr val="windowText" lastClr="000000"/>
      </a:dk1>
      <a:lt1>
        <a:srgbClr val="FFFFFF"/>
      </a:lt1>
      <a:dk2>
        <a:srgbClr val="3C0F3A"/>
      </a:dk2>
      <a:lt2>
        <a:srgbClr val="F1F2F2"/>
      </a:lt2>
      <a:accent1>
        <a:srgbClr val="A6025C"/>
      </a:accent1>
      <a:accent2>
        <a:srgbClr val="92248E"/>
      </a:accent2>
      <a:accent3>
        <a:srgbClr val="DE95C4"/>
      </a:accent3>
      <a:accent4>
        <a:srgbClr val="FE4A00"/>
      </a:accent4>
      <a:accent5>
        <a:srgbClr val="DA002F"/>
      </a:accent5>
      <a:accent6>
        <a:srgbClr val="FF907A"/>
      </a:accent6>
      <a:hlink>
        <a:srgbClr val="CA71E4"/>
      </a:hlink>
      <a:folHlink>
        <a:srgbClr val="E45E49"/>
      </a:folHlink>
    </a:clrScheme>
    <a:fontScheme name="Avenir">
      <a:majorFont>
        <a:latin typeface="Avenir Next LT Pro"/>
        <a:ea typeface=""/>
        <a:cs typeface=""/>
      </a:majorFont>
      <a:minorFont>
        <a:latin typeface="Avenir Next LT Pro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radientRiseVTI" id="{C2FC082F-B444-4222-AF20-78444CCB5722}" vid="{39F213E4-0CBC-40CB-B3F6-8C5562B6B99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BDEFCAAD4F72547B776048F143C6F83" ma:contentTypeVersion="13" ma:contentTypeDescription="Create a new document." ma:contentTypeScope="" ma:versionID="37f75d9ffbeb1c23de3b0aa96b3ff4d6">
  <xsd:schema xmlns:xsd="http://www.w3.org/2001/XMLSchema" xmlns:xs="http://www.w3.org/2001/XMLSchema" xmlns:p="http://schemas.microsoft.com/office/2006/metadata/properties" xmlns:ns2="5620283e-d191-45ef-900c-2941300163fc" xmlns:ns3="06066cf0-36ab-4043-aa1b-027dde327c9d" targetNamespace="http://schemas.microsoft.com/office/2006/metadata/properties" ma:root="true" ma:fieldsID="4e02d3b0dd8e903ae2ca1a726acfb69d" ns2:_="" ns3:_="">
    <xsd:import namespace="5620283e-d191-45ef-900c-2941300163fc"/>
    <xsd:import namespace="06066cf0-36ab-4043-aa1b-027dde327c9d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BillingMetadata" minOccurs="0"/>
                <xsd:element ref="ns2:Link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620283e-d191-45ef-900c-2941300163f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6" nillable="true" ma:taxonomy="true" ma:internalName="lcf76f155ced4ddcb4097134ff3c332f" ma:taxonomyFieldName="MediaServiceImageTags" ma:displayName="Image Tags" ma:readOnly="false" ma:fieldId="{5cf76f15-5ced-4ddc-b409-7134ff3c332f}" ma:taxonomyMulti="true" ma:sspId="c736e042-a69a-4ad9-84ce-35ffcdbbd1cf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BillingMetadata" ma:index="19" nillable="true" ma:displayName="MediaServiceBillingMetadata" ma:hidden="true" ma:internalName="MediaServiceBillingMetadata" ma:readOnly="true">
      <xsd:simpleType>
        <xsd:restriction base="dms:Note"/>
      </xsd:simpleType>
    </xsd:element>
    <xsd:element name="Link" ma:index="20" nillable="true" ma:displayName="Link" ma:format="Hyperlink" ma:internalName="Link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6066cf0-36ab-4043-aa1b-027dde327c9d" elementFormDefault="qualified">
    <xsd:import namespace="http://schemas.microsoft.com/office/2006/documentManagement/types"/>
    <xsd:import namespace="http://schemas.microsoft.com/office/infopath/2007/PartnerControls"/>
    <xsd:element name="TaxCatchAll" ma:index="17" nillable="true" ma:displayName="Taxonomy Catch All Column" ma:hidden="true" ma:list="{cbf7fe25-7622-4bdc-ba98-4eba45ec3afb}" ma:internalName="TaxCatchAll" ma:showField="CatchAllData" ma:web="06066cf0-36ab-4043-aa1b-027dde327c9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5620283e-d191-45ef-900c-2941300163fc">
      <Terms xmlns="http://schemas.microsoft.com/office/infopath/2007/PartnerControls"/>
    </lcf76f155ced4ddcb4097134ff3c332f>
    <TaxCatchAll xmlns="06066cf0-36ab-4043-aa1b-027dde327c9d" xsi:nil="true"/>
    <Link xmlns="5620283e-d191-45ef-900c-2941300163fc">
      <Url xsi:nil="true"/>
      <Description xsi:nil="true"/>
    </Link>
  </documentManagement>
</p:properties>
</file>

<file path=customXml/itemProps1.xml><?xml version="1.0" encoding="utf-8"?>
<ds:datastoreItem xmlns:ds="http://schemas.openxmlformats.org/officeDocument/2006/customXml" ds:itemID="{8C51EB17-D597-42E7-995C-18B75FCBF237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2CAD90E3-5A3F-4FBD-8C2A-8AF1BEFC48D0}"/>
</file>

<file path=customXml/itemProps3.xml><?xml version="1.0" encoding="utf-8"?>
<ds:datastoreItem xmlns:ds="http://schemas.openxmlformats.org/officeDocument/2006/customXml" ds:itemID="{9B9123E8-1B6B-49B5-873D-A8D01C369B68}">
  <ds:schemaRefs>
    <ds:schemaRef ds:uri="http://schemas.microsoft.com/office/2006/metadata/properties"/>
    <ds:schemaRef ds:uri="http://schemas.microsoft.com/office/infopath/2007/PartnerControls"/>
    <ds:schemaRef ds:uri="http://schemas.microsoft.com/sharepoint/v3"/>
    <ds:schemaRef ds:uri="71af3243-3dd4-4a8d-8c0d-dd76da1f02a5"/>
    <ds:schemaRef ds:uri="230e9df3-be65-4c73-a93b-d1236ebd677e"/>
  </ds:schemaRefs>
</ds:datastoreItem>
</file>

<file path=docMetadata/LabelInfo.xml><?xml version="1.0" encoding="utf-8"?>
<clbl:labelList xmlns:clbl="http://schemas.microsoft.com/office/2020/mipLabelMetadata">
  <clbl:label id="{f42aa342-8706-4288-bd11-ebb85995028c}" enabled="1" method="Standard" siteId="{72f988bf-86f1-41af-91ab-2d7cd011db47}" contentBits="0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762</Words>
  <Application>Microsoft Office PowerPoint</Application>
  <PresentationFormat>Widescreen</PresentationFormat>
  <Paragraphs>131</Paragraphs>
  <Slides>39</Slides>
  <Notes>22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39</vt:i4>
      </vt:variant>
    </vt:vector>
  </HeadingPairs>
  <TitlesOfParts>
    <vt:vector size="46" baseType="lpstr">
      <vt:lpstr>Arial</vt:lpstr>
      <vt:lpstr>Avenir Next LT Pro</vt:lpstr>
      <vt:lpstr>Avenir Next LT Pro Light</vt:lpstr>
      <vt:lpstr>Calibri</vt:lpstr>
      <vt:lpstr>Daytona</vt:lpstr>
      <vt:lpstr>Wingdings</vt:lpstr>
      <vt:lpstr>GradientRiseVTI</vt:lpstr>
      <vt:lpstr>Church Christ Builds! </vt:lpstr>
      <vt:lpstr>PowerPoint Presentation</vt:lpstr>
      <vt:lpstr>PowerPoint Presentation</vt:lpstr>
      <vt:lpstr>He must go to Jerusalem and suffer many things from the elders and chief priests and scribes, and be killed, and be raised the third day.</vt:lpstr>
      <vt:lpstr>PowerPoint Presentation</vt:lpstr>
      <vt:lpstr>PowerPoint Presentation</vt:lpstr>
      <vt:lpstr>PowerPoint Presentation</vt:lpstr>
      <vt:lpstr>So shall My word be that goes forth from My mouth; It shall not return to Me void, But it shall accomplish what I please</vt:lpstr>
      <vt:lpstr>We are called   to walk in the Spirit.  to obey the Word of God.   The Scripture tells us how to   live,  think,  speak,  act. </vt:lpstr>
      <vt:lpstr>Repent, and let every one of you be baptized in the name of Jesus Christ </vt:lpstr>
      <vt:lpstr>PowerPoint Presentation</vt:lpstr>
      <vt:lpstr>All that the Father gives Me will come to Me</vt:lpstr>
      <vt:lpstr>the Lord added to the church daily those who were being saved.</vt:lpstr>
      <vt:lpstr>believers were increasingly added to the Lord, multitudes of both men and women</vt:lpstr>
      <vt:lpstr>full of the Holy Spirit and of faith. And a great many people were added to the Lord.</vt:lpstr>
      <vt:lpstr>when the Gentiles heard this, they were glad and glorified the word of the Lord. And as many as had been appointed to eternal life believed.</vt:lpstr>
      <vt:lpstr>for I am with you, and no one will attack you to hurt you; for I have many people in this city.</vt:lpstr>
      <vt:lpstr>PowerPoint Presentation</vt:lpstr>
      <vt:lpstr>He might present her to Himself a glorious church, not having spot or wrinkle or any such thing</vt:lpstr>
      <vt:lpstr>to Him be glory in the church by Christ Jesus to all generations, forever and ever. Amen.</vt:lpstr>
      <vt:lpstr>now the manifold wisdom of God might be made known by the church </vt:lpstr>
      <vt:lpstr>PowerPoint Presentation</vt:lpstr>
      <vt:lpstr>the Holy Spirit has made you overseers, to shepherd the church of God which He purchased with His own blood. </vt:lpstr>
      <vt:lpstr>“Saul, Saul, why are you persecuting Me?”</vt:lpstr>
      <vt:lpstr>But he who is joined to the Lord is one spirit with Him.</vt:lpstr>
      <vt:lpstr>For he who touches you touches the apple of His eye. </vt:lpstr>
      <vt:lpstr>PowerPoint Presentation</vt:lpstr>
      <vt:lpstr>I am the good shepherd; and I know My sheep, and am known by My own.</vt:lpstr>
      <vt:lpstr>I am the good shepherd. The good shepherd gives His life for the sheep. </vt:lpstr>
      <vt:lpstr>And I give them eternal life, and they shall never perish; neither shall anyone snatch them out of My hand</vt:lpstr>
      <vt:lpstr>PowerPoint Presentation</vt:lpstr>
      <vt:lpstr>PowerPoint Presentation</vt:lpstr>
      <vt:lpstr>PowerPoint Presentation</vt:lpstr>
      <vt:lpstr>the congregation in the wilderness with the Angel who spoke to him on Mount Sinai</vt:lpstr>
      <vt:lpstr>Some therefore cried one thing and some another, for the assembly was confused</vt:lpstr>
      <vt:lpstr>you have come to Mount Zion and to the city of the living God, the heavenly Jerusalem, to an innumerable company of angels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2024-01-07T03:19:53Z</dcterms:created>
  <dcterms:modified xsi:type="dcterms:W3CDTF">2024-01-07T03:25:39Z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0x0101004BDEFCAAD4F72547B776048F143C6F83</vt:lpwstr>
  </property>
  <property fmtid="{D5CDD505-2E9C-101B-9397-08002B2CF9AE}" pid="3" name="MediaServiceImageTags">
    <vt:lpwstr/>
  </property>
</Properties>
</file>