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Masters/slideMaster1.xml" ContentType="application/vnd.openxmlformats-officedocument.presentationml.slideMaster+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2.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61"/>
  </p:notesMasterIdLst>
  <p:sldIdLst>
    <p:sldId id="340" r:id="rId2"/>
    <p:sldId id="341" r:id="rId3"/>
    <p:sldId id="343" r:id="rId4"/>
    <p:sldId id="363" r:id="rId5"/>
    <p:sldId id="342"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367" r:id="rId28"/>
    <p:sldId id="368" r:id="rId29"/>
    <p:sldId id="369" r:id="rId30"/>
    <p:sldId id="362" r:id="rId31"/>
    <p:sldId id="370" r:id="rId32"/>
    <p:sldId id="361" r:id="rId33"/>
    <p:sldId id="372" r:id="rId34"/>
    <p:sldId id="371" r:id="rId35"/>
    <p:sldId id="373" r:id="rId36"/>
    <p:sldId id="374" r:id="rId37"/>
    <p:sldId id="359" r:id="rId38"/>
    <p:sldId id="358" r:id="rId39"/>
    <p:sldId id="357" r:id="rId40"/>
    <p:sldId id="356" r:id="rId41"/>
    <p:sldId id="375" r:id="rId42"/>
    <p:sldId id="355" r:id="rId43"/>
    <p:sldId id="354" r:id="rId44"/>
    <p:sldId id="377" r:id="rId45"/>
    <p:sldId id="353" r:id="rId46"/>
    <p:sldId id="378" r:id="rId47"/>
    <p:sldId id="352" r:id="rId48"/>
    <p:sldId id="351" r:id="rId49"/>
    <p:sldId id="350" r:id="rId50"/>
    <p:sldId id="349" r:id="rId51"/>
    <p:sldId id="348" r:id="rId52"/>
    <p:sldId id="379" r:id="rId53"/>
    <p:sldId id="347" r:id="rId54"/>
    <p:sldId id="380" r:id="rId55"/>
    <p:sldId id="381" r:id="rId56"/>
    <p:sldId id="382" r:id="rId57"/>
    <p:sldId id="345" r:id="rId58"/>
    <p:sldId id="344" r:id="rId59"/>
    <p:sldId id="278" r:id="rId60"/>
  </p:sldIdLst>
  <p:sldSz cx="9144000" cy="5143500" type="screen16x9"/>
  <p:notesSz cx="6858000" cy="9144000"/>
  <p:embeddedFontLst>
    <p:embeddedFont>
      <p:font typeface="Bahnschrift SemiBold" panose="020B0502040204020203" pitchFamily="34" charset="0"/>
      <p:bold r:id="rId62"/>
    </p:embeddedFont>
    <p:embeddedFont>
      <p:font typeface="Bradley Hand ITC" panose="03070402050302030203" pitchFamily="66" charset="0"/>
      <p:regular r:id="rId63"/>
    </p:embeddedFont>
    <p:embeddedFont>
      <p:font typeface="DM Sans" pitchFamily="2" charset="0"/>
      <p:regular r:id="rId64"/>
      <p:bold r:id="rId65"/>
      <p:italic r:id="rId66"/>
      <p:boldItalic r:id="rId67"/>
    </p:embeddedFont>
    <p:embeddedFont>
      <p:font typeface="Figtree" panose="020B0604020202020204" charset="0"/>
      <p:regular r:id="rId68"/>
      <p:bold r:id="rId69"/>
      <p:italic r:id="rId70"/>
      <p:boldItalic r:id="rId71"/>
    </p:embeddedFont>
    <p:embeddedFont>
      <p:font typeface="Nunito" pitchFamily="2" charset="0"/>
      <p:regular r:id="rId72"/>
      <p:bold r:id="rId73"/>
      <p:italic r:id="rId74"/>
      <p:boldItalic r:id="rId75"/>
    </p:embeddedFont>
    <p:embeddedFont>
      <p:font typeface="Nunito ExtraBold" pitchFamily="2" charset="0"/>
      <p:bold r:id="rId76"/>
      <p:boldItalic r:id="rId77"/>
    </p:embeddedFont>
    <p:embeddedFont>
      <p:font typeface="Nunito Light" pitchFamily="2" charset="0"/>
      <p:regular r:id="rId78"/>
      <p:italic r:id="rId79"/>
    </p:embeddedFont>
    <p:embeddedFont>
      <p:font typeface="Raleway" pitchFamily="2" charset="0"/>
      <p:regular r:id="rId80"/>
      <p:bold r:id="rId81"/>
      <p:italic r:id="rId82"/>
      <p:boldItalic r:id="rId8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0" d="100"/>
          <a:sy n="60" d="100"/>
        </p:scale>
        <p:origin x="540" y="46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2.fntdata"/><Relationship Id="rId68" Type="http://schemas.openxmlformats.org/officeDocument/2006/relationships/font" Target="fonts/font7.fntdata"/><Relationship Id="rId84" Type="http://schemas.openxmlformats.org/officeDocument/2006/relationships/presProps" Target="presProps.xml"/><Relationship Id="rId89" Type="http://schemas.openxmlformats.org/officeDocument/2006/relationships/customXml" Target="../customXml/item2.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3.fntdata"/><Relationship Id="rId79" Type="http://schemas.openxmlformats.org/officeDocument/2006/relationships/font" Target="fonts/font18.fntdata"/><Relationship Id="rId5" Type="http://schemas.openxmlformats.org/officeDocument/2006/relationships/slide" Target="slides/slide4.xml"/><Relationship Id="rId90" Type="http://schemas.openxmlformats.org/officeDocument/2006/relationships/customXml" Target="../customXml/item3.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font" Target="fonts/font8.fntdata"/><Relationship Id="rId77" Type="http://schemas.openxmlformats.org/officeDocument/2006/relationships/font" Target="fonts/font1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1.fntdata"/><Relationship Id="rId80" Type="http://schemas.openxmlformats.org/officeDocument/2006/relationships/font" Target="fonts/font19.fntdata"/><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font" Target="fonts/font14.fntdata"/><Relationship Id="rId83" Type="http://schemas.openxmlformats.org/officeDocument/2006/relationships/font" Target="fonts/font22.fntdata"/><Relationship Id="rId88"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4.fntdata"/><Relationship Id="rId73" Type="http://schemas.openxmlformats.org/officeDocument/2006/relationships/font" Target="fonts/font12.fntdata"/><Relationship Id="rId78" Type="http://schemas.openxmlformats.org/officeDocument/2006/relationships/font" Target="fonts/font17.fntdata"/><Relationship Id="rId81" Type="http://schemas.openxmlformats.org/officeDocument/2006/relationships/font" Target="fonts/font20.fntdata"/><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5.fntdata"/><Relationship Id="rId7" Type="http://schemas.openxmlformats.org/officeDocument/2006/relationships/slide" Target="slides/slide6.xml"/><Relationship Id="rId71" Type="http://schemas.openxmlformats.org/officeDocument/2006/relationships/font" Target="fonts/font10.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5.fntdata"/><Relationship Id="rId87" Type="http://schemas.openxmlformats.org/officeDocument/2006/relationships/tableStyles" Target="tableStyles.xml"/><Relationship Id="rId61" Type="http://schemas.openxmlformats.org/officeDocument/2006/relationships/notesMaster" Target="notesMasters/notesMaster1.xml"/><Relationship Id="rId82" Type="http://schemas.openxmlformats.org/officeDocument/2006/relationships/font" Target="fonts/font21.fntdata"/><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ce073416b6_0_16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2ce073416b6_0_16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2ce073416b6_0_16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2ce073416b6_0_16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2ce073416b6_0_16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2ce073416b6_0_16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2ce073416b6_0_17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2ce073416b6_0_17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2ce073416b6_0_17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2ce073416b6_0_17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2ce073416b6_0_17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2ce073416b6_0_17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2ce073416b6_0_17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2ce073416b6_0_17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2ce073416b6_0_17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2ce073416b6_0_17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2ce073416b6_0_17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2ce073416b6_0_17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2ce073416b6_0_17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g2ce073416b6_0_17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2ce073416b6_0_17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2ce073416b6_0_17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2ce073416b6_0_18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2ce073416b6_0_18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2ce073416b6_0_18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2ce073416b6_0_18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2ce073416b6_0_18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2ce073416b6_0_18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2ce073416b6_0_18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2ce073416b6_0_18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2ce073416b6_0_18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2ce073416b6_0_18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2ce073416b6_0_18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2ce073416b6_0_18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2ce073416b6_0_18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2ce073416b6_0_18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2ce073416b6_0_18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g2ce073416b6_0_18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2ce073416b6_0_18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 name="Google Shape;356;g2ce073416b6_0_18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2ce073416b6_0_18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2ce073416b6_0_18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Different slides?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2ce073416b6_0_18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2ce073416b6_0_18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Different slides? </a:t>
            </a:r>
            <a:endParaRPr/>
          </a:p>
        </p:txBody>
      </p:sp>
    </p:spTree>
    <p:extLst>
      <p:ext uri="{BB962C8B-B14F-4D97-AF65-F5344CB8AC3E}">
        <p14:creationId xmlns:p14="http://schemas.microsoft.com/office/powerpoint/2010/main" val="13086137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2ce073416b6_0_18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2ce073416b6_0_18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Different slides? </a:t>
            </a:r>
            <a:endParaRPr/>
          </a:p>
        </p:txBody>
      </p:sp>
    </p:spTree>
    <p:extLst>
      <p:ext uri="{BB962C8B-B14F-4D97-AF65-F5344CB8AC3E}">
        <p14:creationId xmlns:p14="http://schemas.microsoft.com/office/powerpoint/2010/main" val="818430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2ce073416b6_0_18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2ce073416b6_0_18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Different slides? </a:t>
            </a:r>
            <a:endParaRPr/>
          </a:p>
        </p:txBody>
      </p:sp>
    </p:spTree>
    <p:extLst>
      <p:ext uri="{BB962C8B-B14F-4D97-AF65-F5344CB8AC3E}">
        <p14:creationId xmlns:p14="http://schemas.microsoft.com/office/powerpoint/2010/main" val="6245227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2807139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8527271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2ce073416b6_0_18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 name="Google Shape;381;g2ce073416b6_0_18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pic>
        <p:nvPicPr>
          <p:cNvPr id="14" name="Google Shape;14;p3"/>
          <p:cNvPicPr preferRelativeResize="0"/>
          <p:nvPr/>
        </p:nvPicPr>
        <p:blipFill>
          <a:blip r:embed="rId2">
            <a:alphaModFix amt="50000"/>
          </a:blip>
          <a:stretch>
            <a:fillRect/>
          </a:stretch>
        </p:blipFill>
        <p:spPr>
          <a:xfrm rot="10800000">
            <a:off x="75" y="0"/>
            <a:ext cx="9144003" cy="5143501"/>
          </a:xfrm>
          <a:prstGeom prst="rect">
            <a:avLst/>
          </a:prstGeom>
          <a:noFill/>
          <a:ln>
            <a:noFill/>
          </a:ln>
        </p:spPr>
      </p:pic>
      <p:sp>
        <p:nvSpPr>
          <p:cNvPr id="15" name="Google Shape;15;p3"/>
          <p:cNvSpPr txBox="1">
            <a:spLocks noGrp="1"/>
          </p:cNvSpPr>
          <p:nvPr>
            <p:ph type="title"/>
          </p:nvPr>
        </p:nvSpPr>
        <p:spPr>
          <a:xfrm>
            <a:off x="3860200" y="2640513"/>
            <a:ext cx="4568700" cy="841800"/>
          </a:xfrm>
          <a:prstGeom prst="rect">
            <a:avLst/>
          </a:prstGeom>
        </p:spPr>
        <p:txBody>
          <a:bodyPr spcFirstLastPara="1" wrap="square" lIns="91425" tIns="91425" rIns="91425" bIns="91425" anchor="t" anchorCtr="0">
            <a:noAutofit/>
          </a:bodyPr>
          <a:lstStyle>
            <a:lvl1pPr lvl="0" algn="l" rtl="0">
              <a:spcBef>
                <a:spcPts val="0"/>
              </a:spcBef>
              <a:spcAft>
                <a:spcPts val="0"/>
              </a:spcAft>
              <a:buSzPts val="5000"/>
              <a:buNone/>
              <a:defRPr sz="5000"/>
            </a:lvl1pPr>
            <a:lvl2pPr lvl="1" algn="ctr" rtl="0">
              <a:spcBef>
                <a:spcPts val="0"/>
              </a:spcBef>
              <a:spcAft>
                <a:spcPts val="0"/>
              </a:spcAft>
              <a:buSzPts val="5000"/>
              <a:buNone/>
              <a:defRPr sz="5000"/>
            </a:lvl2pPr>
            <a:lvl3pPr lvl="2" algn="ctr" rtl="0">
              <a:spcBef>
                <a:spcPts val="0"/>
              </a:spcBef>
              <a:spcAft>
                <a:spcPts val="0"/>
              </a:spcAft>
              <a:buSzPts val="5000"/>
              <a:buNone/>
              <a:defRPr sz="5000"/>
            </a:lvl3pPr>
            <a:lvl4pPr lvl="3" algn="ctr" rtl="0">
              <a:spcBef>
                <a:spcPts val="0"/>
              </a:spcBef>
              <a:spcAft>
                <a:spcPts val="0"/>
              </a:spcAft>
              <a:buSzPts val="5000"/>
              <a:buNone/>
              <a:defRPr sz="5000"/>
            </a:lvl4pPr>
            <a:lvl5pPr lvl="4" algn="ctr" rtl="0">
              <a:spcBef>
                <a:spcPts val="0"/>
              </a:spcBef>
              <a:spcAft>
                <a:spcPts val="0"/>
              </a:spcAft>
              <a:buSzPts val="5000"/>
              <a:buNone/>
              <a:defRPr sz="5000"/>
            </a:lvl5pPr>
            <a:lvl6pPr lvl="5" algn="ctr" rtl="0">
              <a:spcBef>
                <a:spcPts val="0"/>
              </a:spcBef>
              <a:spcAft>
                <a:spcPts val="0"/>
              </a:spcAft>
              <a:buSzPts val="5000"/>
              <a:buNone/>
              <a:defRPr sz="5000"/>
            </a:lvl6pPr>
            <a:lvl7pPr lvl="6" algn="ctr" rtl="0">
              <a:spcBef>
                <a:spcPts val="0"/>
              </a:spcBef>
              <a:spcAft>
                <a:spcPts val="0"/>
              </a:spcAft>
              <a:buSzPts val="5000"/>
              <a:buNone/>
              <a:defRPr sz="5000"/>
            </a:lvl7pPr>
            <a:lvl8pPr lvl="7" algn="ctr" rtl="0">
              <a:spcBef>
                <a:spcPts val="0"/>
              </a:spcBef>
              <a:spcAft>
                <a:spcPts val="0"/>
              </a:spcAft>
              <a:buSzPts val="5000"/>
              <a:buNone/>
              <a:defRPr sz="5000"/>
            </a:lvl8pPr>
            <a:lvl9pPr lvl="8" algn="ctr" rtl="0">
              <a:spcBef>
                <a:spcPts val="0"/>
              </a:spcBef>
              <a:spcAft>
                <a:spcPts val="0"/>
              </a:spcAft>
              <a:buSzPts val="5000"/>
              <a:buNone/>
              <a:defRPr sz="5000"/>
            </a:lvl9pPr>
          </a:lstStyle>
          <a:p>
            <a:endParaRPr/>
          </a:p>
        </p:txBody>
      </p:sp>
      <p:sp>
        <p:nvSpPr>
          <p:cNvPr id="16" name="Google Shape;16;p3"/>
          <p:cNvSpPr txBox="1">
            <a:spLocks noGrp="1"/>
          </p:cNvSpPr>
          <p:nvPr>
            <p:ph type="title" idx="2" hasCustomPrompt="1"/>
          </p:nvPr>
        </p:nvSpPr>
        <p:spPr>
          <a:xfrm>
            <a:off x="3860200" y="1661188"/>
            <a:ext cx="1431900" cy="9075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6000"/>
              <a:buNone/>
              <a:defRPr sz="5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7" name="Google Shape;17;p3"/>
          <p:cNvSpPr>
            <a:spLocks noGrp="1"/>
          </p:cNvSpPr>
          <p:nvPr>
            <p:ph type="pic" idx="3"/>
          </p:nvPr>
        </p:nvSpPr>
        <p:spPr>
          <a:xfrm>
            <a:off x="715100" y="1054500"/>
            <a:ext cx="3034500" cy="3034500"/>
          </a:xfrm>
          <a:prstGeom prst="ellipse">
            <a:avLst/>
          </a:prstGeom>
          <a:noFill/>
          <a:ln>
            <a:noFill/>
          </a:ln>
        </p:spPr>
      </p:sp>
      <p:grpSp>
        <p:nvGrpSpPr>
          <p:cNvPr id="18" name="Google Shape;18;p3"/>
          <p:cNvGrpSpPr/>
          <p:nvPr/>
        </p:nvGrpSpPr>
        <p:grpSpPr>
          <a:xfrm>
            <a:off x="-624202" y="-491753"/>
            <a:ext cx="6362352" cy="5788804"/>
            <a:chOff x="-624202" y="-491753"/>
            <a:chExt cx="6362352" cy="5788804"/>
          </a:xfrm>
        </p:grpSpPr>
        <p:pic>
          <p:nvPicPr>
            <p:cNvPr id="19" name="Google Shape;19;p3"/>
            <p:cNvPicPr preferRelativeResize="0"/>
            <p:nvPr/>
          </p:nvPicPr>
          <p:blipFill>
            <a:blip r:embed="rId3">
              <a:alphaModFix amt="50000"/>
            </a:blip>
            <a:stretch>
              <a:fillRect/>
            </a:stretch>
          </p:blipFill>
          <p:spPr>
            <a:xfrm rot="-5400000">
              <a:off x="3966162" y="-793715"/>
              <a:ext cx="1470026" cy="2073949"/>
            </a:xfrm>
            <a:prstGeom prst="rect">
              <a:avLst/>
            </a:prstGeom>
            <a:noFill/>
            <a:ln>
              <a:noFill/>
            </a:ln>
          </p:spPr>
        </p:pic>
        <p:pic>
          <p:nvPicPr>
            <p:cNvPr id="20" name="Google Shape;20;p3"/>
            <p:cNvPicPr preferRelativeResize="0"/>
            <p:nvPr/>
          </p:nvPicPr>
          <p:blipFill>
            <a:blip r:embed="rId4">
              <a:alphaModFix amt="50000"/>
            </a:blip>
            <a:stretch>
              <a:fillRect/>
            </a:stretch>
          </p:blipFill>
          <p:spPr>
            <a:xfrm rot="-5400000" flipH="1">
              <a:off x="-612878" y="3758350"/>
              <a:ext cx="1527377" cy="1550024"/>
            </a:xfrm>
            <a:prstGeom prst="rect">
              <a:avLst/>
            </a:prstGeom>
            <a:noFill/>
            <a:ln>
              <a:noFill/>
            </a:ln>
          </p:spPr>
        </p:pic>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pic>
        <p:nvPicPr>
          <p:cNvPr id="22" name="Google Shape;22;p4"/>
          <p:cNvPicPr preferRelativeResize="0"/>
          <p:nvPr/>
        </p:nvPicPr>
        <p:blipFill>
          <a:blip r:embed="rId2">
            <a:alphaModFix amt="50000"/>
          </a:blip>
          <a:stretch>
            <a:fillRect/>
          </a:stretch>
        </p:blipFill>
        <p:spPr>
          <a:xfrm flipH="1">
            <a:off x="75" y="0"/>
            <a:ext cx="9144003" cy="5143501"/>
          </a:xfrm>
          <a:prstGeom prst="rect">
            <a:avLst/>
          </a:prstGeom>
          <a:noFill/>
          <a:ln>
            <a:noFill/>
          </a:ln>
        </p:spPr>
      </p:pic>
      <p:grpSp>
        <p:nvGrpSpPr>
          <p:cNvPr id="23" name="Google Shape;23;p4"/>
          <p:cNvGrpSpPr/>
          <p:nvPr/>
        </p:nvGrpSpPr>
        <p:grpSpPr>
          <a:xfrm>
            <a:off x="-966952" y="459327"/>
            <a:ext cx="10860990" cy="5449124"/>
            <a:chOff x="-966952" y="459327"/>
            <a:chExt cx="10860990" cy="5449124"/>
          </a:xfrm>
        </p:grpSpPr>
        <p:pic>
          <p:nvPicPr>
            <p:cNvPr id="24" name="Google Shape;24;p4"/>
            <p:cNvPicPr preferRelativeResize="0"/>
            <p:nvPr/>
          </p:nvPicPr>
          <p:blipFill>
            <a:blip r:embed="rId3">
              <a:alphaModFix amt="50000"/>
            </a:blip>
            <a:stretch>
              <a:fillRect/>
            </a:stretch>
          </p:blipFill>
          <p:spPr>
            <a:xfrm>
              <a:off x="-966952" y="459327"/>
              <a:ext cx="1561575" cy="1550025"/>
            </a:xfrm>
            <a:prstGeom prst="rect">
              <a:avLst/>
            </a:prstGeom>
            <a:noFill/>
            <a:ln>
              <a:noFill/>
            </a:ln>
          </p:spPr>
        </p:pic>
        <p:pic>
          <p:nvPicPr>
            <p:cNvPr id="25" name="Google Shape;25;p4"/>
            <p:cNvPicPr preferRelativeResize="0"/>
            <p:nvPr/>
          </p:nvPicPr>
          <p:blipFill>
            <a:blip r:embed="rId4">
              <a:alphaModFix amt="50000"/>
            </a:blip>
            <a:stretch>
              <a:fillRect/>
            </a:stretch>
          </p:blipFill>
          <p:spPr>
            <a:xfrm rot="-5400000" flipH="1">
              <a:off x="1967097" y="4369750"/>
              <a:ext cx="1527377" cy="1550024"/>
            </a:xfrm>
            <a:prstGeom prst="rect">
              <a:avLst/>
            </a:prstGeom>
            <a:noFill/>
            <a:ln>
              <a:noFill/>
            </a:ln>
          </p:spPr>
        </p:pic>
        <p:pic>
          <p:nvPicPr>
            <p:cNvPr id="26" name="Google Shape;26;p4"/>
            <p:cNvPicPr preferRelativeResize="0"/>
            <p:nvPr/>
          </p:nvPicPr>
          <p:blipFill>
            <a:blip r:embed="rId5">
              <a:alphaModFix amt="50000"/>
            </a:blip>
            <a:stretch>
              <a:fillRect/>
            </a:stretch>
          </p:blipFill>
          <p:spPr>
            <a:xfrm>
              <a:off x="8424012" y="3331523"/>
              <a:ext cx="1470026" cy="2073949"/>
            </a:xfrm>
            <a:prstGeom prst="rect">
              <a:avLst/>
            </a:prstGeom>
            <a:noFill/>
            <a:ln>
              <a:noFill/>
            </a:ln>
          </p:spPr>
        </p:pic>
      </p:grpSp>
      <p:sp>
        <p:nvSpPr>
          <p:cNvPr id="27" name="Google Shape;27;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3000"/>
              <a:buNone/>
              <a:defRPr/>
            </a:lvl1pPr>
            <a:lvl2pPr lvl="1" rtl="0">
              <a:lnSpc>
                <a:spcPct val="100000"/>
              </a:lnSpc>
              <a:spcBef>
                <a:spcPts val="0"/>
              </a:spcBef>
              <a:spcAft>
                <a:spcPts val="0"/>
              </a:spcAft>
              <a:buSzPts val="3000"/>
              <a:buNone/>
              <a:defRPr/>
            </a:lvl2pPr>
            <a:lvl3pPr lvl="2" rtl="0">
              <a:lnSpc>
                <a:spcPct val="100000"/>
              </a:lnSpc>
              <a:spcBef>
                <a:spcPts val="0"/>
              </a:spcBef>
              <a:spcAft>
                <a:spcPts val="0"/>
              </a:spcAft>
              <a:buSzPts val="3000"/>
              <a:buNone/>
              <a:defRPr/>
            </a:lvl3pPr>
            <a:lvl4pPr lvl="3" rtl="0">
              <a:lnSpc>
                <a:spcPct val="100000"/>
              </a:lnSpc>
              <a:spcBef>
                <a:spcPts val="0"/>
              </a:spcBef>
              <a:spcAft>
                <a:spcPts val="0"/>
              </a:spcAft>
              <a:buSzPts val="3000"/>
              <a:buNone/>
              <a:defRPr/>
            </a:lvl4pPr>
            <a:lvl5pPr lvl="4" rtl="0">
              <a:lnSpc>
                <a:spcPct val="100000"/>
              </a:lnSpc>
              <a:spcBef>
                <a:spcPts val="0"/>
              </a:spcBef>
              <a:spcAft>
                <a:spcPts val="0"/>
              </a:spcAft>
              <a:buSzPts val="3000"/>
              <a:buNone/>
              <a:defRPr/>
            </a:lvl5pPr>
            <a:lvl6pPr lvl="5" rtl="0">
              <a:lnSpc>
                <a:spcPct val="100000"/>
              </a:lnSpc>
              <a:spcBef>
                <a:spcPts val="0"/>
              </a:spcBef>
              <a:spcAft>
                <a:spcPts val="0"/>
              </a:spcAft>
              <a:buSzPts val="3000"/>
              <a:buNone/>
              <a:defRPr/>
            </a:lvl6pPr>
            <a:lvl7pPr lvl="6" rtl="0">
              <a:lnSpc>
                <a:spcPct val="100000"/>
              </a:lnSpc>
              <a:spcBef>
                <a:spcPts val="0"/>
              </a:spcBef>
              <a:spcAft>
                <a:spcPts val="0"/>
              </a:spcAft>
              <a:buSzPts val="3000"/>
              <a:buNone/>
              <a:defRPr/>
            </a:lvl7pPr>
            <a:lvl8pPr lvl="7" rtl="0">
              <a:lnSpc>
                <a:spcPct val="100000"/>
              </a:lnSpc>
              <a:spcBef>
                <a:spcPts val="0"/>
              </a:spcBef>
              <a:spcAft>
                <a:spcPts val="0"/>
              </a:spcAft>
              <a:buSzPts val="3000"/>
              <a:buNone/>
              <a:defRPr/>
            </a:lvl8pPr>
            <a:lvl9pPr lvl="8" rtl="0">
              <a:lnSpc>
                <a:spcPct val="100000"/>
              </a:lnSpc>
              <a:spcBef>
                <a:spcPts val="0"/>
              </a:spcBef>
              <a:spcAft>
                <a:spcPts val="0"/>
              </a:spcAft>
              <a:buSzPts val="3000"/>
              <a:buNone/>
              <a:defRPr/>
            </a:lvl9pPr>
          </a:lstStyle>
          <a:p>
            <a:endParaRPr/>
          </a:p>
        </p:txBody>
      </p:sp>
      <p:sp>
        <p:nvSpPr>
          <p:cNvPr id="28" name="Google Shape;28;p4"/>
          <p:cNvSpPr txBox="1">
            <a:spLocks noGrp="1"/>
          </p:cNvSpPr>
          <p:nvPr>
            <p:ph type="body" idx="1"/>
          </p:nvPr>
        </p:nvSpPr>
        <p:spPr>
          <a:xfrm>
            <a:off x="720000" y="1152475"/>
            <a:ext cx="7704000" cy="3504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Char char="●"/>
              <a:defRPr/>
            </a:lvl1pPr>
            <a:lvl2pPr marL="914400" lvl="1" indent="-304800" rtl="0">
              <a:lnSpc>
                <a:spcPct val="100000"/>
              </a:lnSpc>
              <a:spcBef>
                <a:spcPts val="0"/>
              </a:spcBef>
              <a:spcAft>
                <a:spcPts val="0"/>
              </a:spcAft>
              <a:buSzPts val="1200"/>
              <a:buChar char="○"/>
              <a:defRPr/>
            </a:lvl2pPr>
            <a:lvl3pPr marL="1371600" lvl="2" indent="-304800" rtl="0">
              <a:lnSpc>
                <a:spcPct val="100000"/>
              </a:lnSpc>
              <a:spcBef>
                <a:spcPts val="0"/>
              </a:spcBef>
              <a:spcAft>
                <a:spcPts val="0"/>
              </a:spcAft>
              <a:buSzPts val="1200"/>
              <a:buChar char="■"/>
              <a:defRPr/>
            </a:lvl3pPr>
            <a:lvl4pPr marL="1828800" lvl="3" indent="-304800" rtl="0">
              <a:lnSpc>
                <a:spcPct val="100000"/>
              </a:lnSpc>
              <a:spcBef>
                <a:spcPts val="0"/>
              </a:spcBef>
              <a:spcAft>
                <a:spcPts val="0"/>
              </a:spcAft>
              <a:buSzPts val="1200"/>
              <a:buChar char="●"/>
              <a:defRPr/>
            </a:lvl4pPr>
            <a:lvl5pPr marL="2286000" lvl="4" indent="-304800" rtl="0">
              <a:lnSpc>
                <a:spcPct val="100000"/>
              </a:lnSpc>
              <a:spcBef>
                <a:spcPts val="0"/>
              </a:spcBef>
              <a:spcAft>
                <a:spcPts val="0"/>
              </a:spcAft>
              <a:buSzPts val="1200"/>
              <a:buChar char="○"/>
              <a:defRPr/>
            </a:lvl5pPr>
            <a:lvl6pPr marL="2743200" lvl="5" indent="-304800" rtl="0">
              <a:lnSpc>
                <a:spcPct val="100000"/>
              </a:lnSpc>
              <a:spcBef>
                <a:spcPts val="0"/>
              </a:spcBef>
              <a:spcAft>
                <a:spcPts val="0"/>
              </a:spcAft>
              <a:buSzPts val="1200"/>
              <a:buChar char="■"/>
              <a:defRPr/>
            </a:lvl6pPr>
            <a:lvl7pPr marL="3200400" lvl="6" indent="-304800" rtl="0">
              <a:lnSpc>
                <a:spcPct val="100000"/>
              </a:lnSpc>
              <a:spcBef>
                <a:spcPts val="0"/>
              </a:spcBef>
              <a:spcAft>
                <a:spcPts val="0"/>
              </a:spcAft>
              <a:buSzPts val="1200"/>
              <a:buChar char="●"/>
              <a:defRPr/>
            </a:lvl7pPr>
            <a:lvl8pPr marL="3657600" lvl="7" indent="-304800" rtl="0">
              <a:lnSpc>
                <a:spcPct val="100000"/>
              </a:lnSpc>
              <a:spcBef>
                <a:spcPts val="0"/>
              </a:spcBef>
              <a:spcAft>
                <a:spcPts val="0"/>
              </a:spcAft>
              <a:buSzPts val="1200"/>
              <a:buChar char="○"/>
              <a:defRPr/>
            </a:lvl8pPr>
            <a:lvl9pPr marL="4114800" lvl="8" indent="-304800" rtl="0">
              <a:lnSpc>
                <a:spcPct val="100000"/>
              </a:lnSpc>
              <a:spcBef>
                <a:spcPts val="0"/>
              </a:spcBef>
              <a:spcAft>
                <a:spcPts val="0"/>
              </a:spcAft>
              <a:buSzPts val="12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9"/>
        <p:cNvGrpSpPr/>
        <p:nvPr/>
      </p:nvGrpSpPr>
      <p:grpSpPr>
        <a:xfrm>
          <a:off x="0" y="0"/>
          <a:ext cx="0" cy="0"/>
          <a:chOff x="0" y="0"/>
          <a:chExt cx="0" cy="0"/>
        </a:xfrm>
      </p:grpSpPr>
      <p:pic>
        <p:nvPicPr>
          <p:cNvPr id="30" name="Google Shape;30;p5"/>
          <p:cNvPicPr preferRelativeResize="0"/>
          <p:nvPr/>
        </p:nvPicPr>
        <p:blipFill>
          <a:blip r:embed="rId2">
            <a:alphaModFix amt="50000"/>
          </a:blip>
          <a:stretch>
            <a:fillRect/>
          </a:stretch>
        </p:blipFill>
        <p:spPr>
          <a:xfrm flipH="1">
            <a:off x="75" y="0"/>
            <a:ext cx="9144003" cy="5143501"/>
          </a:xfrm>
          <a:prstGeom prst="rect">
            <a:avLst/>
          </a:prstGeom>
          <a:noFill/>
          <a:ln>
            <a:noFill/>
          </a:ln>
        </p:spPr>
      </p:pic>
      <p:grpSp>
        <p:nvGrpSpPr>
          <p:cNvPr id="31" name="Google Shape;31;p5"/>
          <p:cNvGrpSpPr/>
          <p:nvPr/>
        </p:nvGrpSpPr>
        <p:grpSpPr>
          <a:xfrm>
            <a:off x="-812278" y="1552022"/>
            <a:ext cx="11315128" cy="4606503"/>
            <a:chOff x="-812278" y="1552022"/>
            <a:chExt cx="11315128" cy="4606503"/>
          </a:xfrm>
        </p:grpSpPr>
        <p:pic>
          <p:nvPicPr>
            <p:cNvPr id="32" name="Google Shape;32;p5"/>
            <p:cNvPicPr preferRelativeResize="0"/>
            <p:nvPr/>
          </p:nvPicPr>
          <p:blipFill>
            <a:blip r:embed="rId3">
              <a:alphaModFix amt="50000"/>
            </a:blip>
            <a:stretch>
              <a:fillRect/>
            </a:stretch>
          </p:blipFill>
          <p:spPr>
            <a:xfrm>
              <a:off x="6016511" y="4608500"/>
              <a:ext cx="1561575" cy="1550025"/>
            </a:xfrm>
            <a:prstGeom prst="rect">
              <a:avLst/>
            </a:prstGeom>
            <a:noFill/>
            <a:ln>
              <a:noFill/>
            </a:ln>
          </p:spPr>
        </p:pic>
        <p:pic>
          <p:nvPicPr>
            <p:cNvPr id="33" name="Google Shape;33;p5"/>
            <p:cNvPicPr preferRelativeResize="0"/>
            <p:nvPr/>
          </p:nvPicPr>
          <p:blipFill>
            <a:blip r:embed="rId4">
              <a:alphaModFix amt="50000"/>
            </a:blip>
            <a:stretch>
              <a:fillRect/>
            </a:stretch>
          </p:blipFill>
          <p:spPr>
            <a:xfrm flipH="1">
              <a:off x="-812278" y="1917950"/>
              <a:ext cx="1527377" cy="1550024"/>
            </a:xfrm>
            <a:prstGeom prst="rect">
              <a:avLst/>
            </a:prstGeom>
            <a:noFill/>
            <a:ln>
              <a:noFill/>
            </a:ln>
          </p:spPr>
        </p:pic>
        <p:pic>
          <p:nvPicPr>
            <p:cNvPr id="34" name="Google Shape;34;p5"/>
            <p:cNvPicPr preferRelativeResize="0"/>
            <p:nvPr/>
          </p:nvPicPr>
          <p:blipFill>
            <a:blip r:embed="rId5">
              <a:alphaModFix amt="50000"/>
            </a:blip>
            <a:stretch>
              <a:fillRect/>
            </a:stretch>
          </p:blipFill>
          <p:spPr>
            <a:xfrm rot="-5400000">
              <a:off x="8730862" y="1250060"/>
              <a:ext cx="1470026" cy="2073949"/>
            </a:xfrm>
            <a:prstGeom prst="rect">
              <a:avLst/>
            </a:prstGeom>
            <a:noFill/>
            <a:ln>
              <a:noFill/>
            </a:ln>
          </p:spPr>
        </p:pic>
      </p:grpSp>
      <p:sp>
        <p:nvSpPr>
          <p:cNvPr id="35" name="Google Shape;35;p5"/>
          <p:cNvSpPr txBox="1">
            <a:spLocks noGrp="1"/>
          </p:cNvSpPr>
          <p:nvPr>
            <p:ph type="subTitle" idx="1"/>
          </p:nvPr>
        </p:nvSpPr>
        <p:spPr>
          <a:xfrm>
            <a:off x="1290775" y="1970725"/>
            <a:ext cx="2907600" cy="492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36" name="Google Shape;36;p5"/>
          <p:cNvSpPr txBox="1">
            <a:spLocks noGrp="1"/>
          </p:cNvSpPr>
          <p:nvPr>
            <p:ph type="subTitle" idx="2"/>
          </p:nvPr>
        </p:nvSpPr>
        <p:spPr>
          <a:xfrm>
            <a:off x="4945650" y="1970725"/>
            <a:ext cx="2907600" cy="492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37" name="Google Shape;37;p5"/>
          <p:cNvSpPr txBox="1">
            <a:spLocks noGrp="1"/>
          </p:cNvSpPr>
          <p:nvPr>
            <p:ph type="subTitle" idx="3"/>
          </p:nvPr>
        </p:nvSpPr>
        <p:spPr>
          <a:xfrm>
            <a:off x="1290775" y="2391000"/>
            <a:ext cx="2907600" cy="1810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8" name="Google Shape;38;p5"/>
          <p:cNvSpPr txBox="1">
            <a:spLocks noGrp="1"/>
          </p:cNvSpPr>
          <p:nvPr>
            <p:ph type="subTitle" idx="4"/>
          </p:nvPr>
        </p:nvSpPr>
        <p:spPr>
          <a:xfrm>
            <a:off x="4945650" y="2391000"/>
            <a:ext cx="2907600" cy="1810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9" name="Google Shape;39;p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pic>
        <p:nvPicPr>
          <p:cNvPr id="41" name="Google Shape;41;p6"/>
          <p:cNvPicPr preferRelativeResize="0"/>
          <p:nvPr/>
        </p:nvPicPr>
        <p:blipFill>
          <a:blip r:embed="rId2">
            <a:alphaModFix amt="50000"/>
          </a:blip>
          <a:stretch>
            <a:fillRect/>
          </a:stretch>
        </p:blipFill>
        <p:spPr>
          <a:xfrm rot="10800000">
            <a:off x="75" y="0"/>
            <a:ext cx="9144003" cy="5143501"/>
          </a:xfrm>
          <a:prstGeom prst="rect">
            <a:avLst/>
          </a:prstGeom>
          <a:noFill/>
          <a:ln>
            <a:noFill/>
          </a:ln>
        </p:spPr>
      </p:pic>
      <p:grpSp>
        <p:nvGrpSpPr>
          <p:cNvPr id="42" name="Google Shape;42;p6"/>
          <p:cNvGrpSpPr/>
          <p:nvPr/>
        </p:nvGrpSpPr>
        <p:grpSpPr>
          <a:xfrm>
            <a:off x="-1358862" y="445025"/>
            <a:ext cx="11392811" cy="5811950"/>
            <a:chOff x="-1358862" y="445025"/>
            <a:chExt cx="11392811" cy="5811950"/>
          </a:xfrm>
        </p:grpSpPr>
        <p:pic>
          <p:nvPicPr>
            <p:cNvPr id="43" name="Google Shape;43;p6"/>
            <p:cNvPicPr preferRelativeResize="0"/>
            <p:nvPr/>
          </p:nvPicPr>
          <p:blipFill>
            <a:blip r:embed="rId3">
              <a:alphaModFix amt="50000"/>
            </a:blip>
            <a:stretch>
              <a:fillRect/>
            </a:stretch>
          </p:blipFill>
          <p:spPr>
            <a:xfrm>
              <a:off x="6716498" y="4706950"/>
              <a:ext cx="1561575" cy="1550025"/>
            </a:xfrm>
            <a:prstGeom prst="rect">
              <a:avLst/>
            </a:prstGeom>
            <a:noFill/>
            <a:ln>
              <a:noFill/>
            </a:ln>
          </p:spPr>
        </p:pic>
        <p:pic>
          <p:nvPicPr>
            <p:cNvPr id="44" name="Google Shape;44;p6"/>
            <p:cNvPicPr preferRelativeResize="0"/>
            <p:nvPr/>
          </p:nvPicPr>
          <p:blipFill>
            <a:blip r:embed="rId4">
              <a:alphaModFix amt="50000"/>
            </a:blip>
            <a:stretch>
              <a:fillRect/>
            </a:stretch>
          </p:blipFill>
          <p:spPr>
            <a:xfrm flipH="1">
              <a:off x="8506572" y="445025"/>
              <a:ext cx="1527377" cy="1550024"/>
            </a:xfrm>
            <a:prstGeom prst="rect">
              <a:avLst/>
            </a:prstGeom>
            <a:noFill/>
            <a:ln>
              <a:noFill/>
            </a:ln>
          </p:spPr>
        </p:pic>
        <p:pic>
          <p:nvPicPr>
            <p:cNvPr id="45" name="Google Shape;45;p6"/>
            <p:cNvPicPr preferRelativeResize="0"/>
            <p:nvPr/>
          </p:nvPicPr>
          <p:blipFill>
            <a:blip r:embed="rId5">
              <a:alphaModFix amt="50000"/>
            </a:blip>
            <a:stretch>
              <a:fillRect/>
            </a:stretch>
          </p:blipFill>
          <p:spPr>
            <a:xfrm rot="-5400000">
              <a:off x="-1056900" y="2496710"/>
              <a:ext cx="1470026" cy="2073949"/>
            </a:xfrm>
            <a:prstGeom prst="rect">
              <a:avLst/>
            </a:prstGeom>
            <a:noFill/>
            <a:ln>
              <a:noFill/>
            </a:ln>
          </p:spPr>
        </p:pic>
      </p:grpSp>
      <p:sp>
        <p:nvSpPr>
          <p:cNvPr id="46" name="Google Shape;46;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7"/>
        <p:cNvGrpSpPr/>
        <p:nvPr/>
      </p:nvGrpSpPr>
      <p:grpSpPr>
        <a:xfrm>
          <a:off x="0" y="0"/>
          <a:ext cx="0" cy="0"/>
          <a:chOff x="0" y="0"/>
          <a:chExt cx="0" cy="0"/>
        </a:xfrm>
      </p:grpSpPr>
      <p:pic>
        <p:nvPicPr>
          <p:cNvPr id="48" name="Google Shape;48;p7"/>
          <p:cNvPicPr preferRelativeResize="0"/>
          <p:nvPr/>
        </p:nvPicPr>
        <p:blipFill>
          <a:blip r:embed="rId2">
            <a:alphaModFix amt="50000"/>
          </a:blip>
          <a:stretch>
            <a:fillRect/>
          </a:stretch>
        </p:blipFill>
        <p:spPr>
          <a:xfrm>
            <a:off x="75" y="0"/>
            <a:ext cx="9144003" cy="5143501"/>
          </a:xfrm>
          <a:prstGeom prst="rect">
            <a:avLst/>
          </a:prstGeom>
          <a:noFill/>
          <a:ln>
            <a:noFill/>
          </a:ln>
        </p:spPr>
      </p:pic>
      <p:grpSp>
        <p:nvGrpSpPr>
          <p:cNvPr id="49" name="Google Shape;49;p7"/>
          <p:cNvGrpSpPr/>
          <p:nvPr/>
        </p:nvGrpSpPr>
        <p:grpSpPr>
          <a:xfrm>
            <a:off x="307348" y="-1015025"/>
            <a:ext cx="9082202" cy="7208525"/>
            <a:chOff x="307348" y="-1015025"/>
            <a:chExt cx="9082202" cy="7208525"/>
          </a:xfrm>
        </p:grpSpPr>
        <p:pic>
          <p:nvPicPr>
            <p:cNvPr id="50" name="Google Shape;50;p7"/>
            <p:cNvPicPr preferRelativeResize="0"/>
            <p:nvPr/>
          </p:nvPicPr>
          <p:blipFill>
            <a:blip r:embed="rId3">
              <a:alphaModFix amt="50000"/>
            </a:blip>
            <a:stretch>
              <a:fillRect/>
            </a:stretch>
          </p:blipFill>
          <p:spPr>
            <a:xfrm>
              <a:off x="307348" y="4643475"/>
              <a:ext cx="1561575" cy="1550025"/>
            </a:xfrm>
            <a:prstGeom prst="rect">
              <a:avLst/>
            </a:prstGeom>
            <a:noFill/>
            <a:ln>
              <a:noFill/>
            </a:ln>
          </p:spPr>
        </p:pic>
        <p:pic>
          <p:nvPicPr>
            <p:cNvPr id="51" name="Google Shape;51;p7"/>
            <p:cNvPicPr preferRelativeResize="0"/>
            <p:nvPr/>
          </p:nvPicPr>
          <p:blipFill>
            <a:blip r:embed="rId4">
              <a:alphaModFix amt="50000"/>
            </a:blip>
            <a:stretch>
              <a:fillRect/>
            </a:stretch>
          </p:blipFill>
          <p:spPr>
            <a:xfrm flipH="1">
              <a:off x="3808309" y="-1015025"/>
              <a:ext cx="1527377" cy="1550024"/>
            </a:xfrm>
            <a:prstGeom prst="rect">
              <a:avLst/>
            </a:prstGeom>
            <a:noFill/>
            <a:ln>
              <a:noFill/>
            </a:ln>
          </p:spPr>
        </p:pic>
        <p:pic>
          <p:nvPicPr>
            <p:cNvPr id="52" name="Google Shape;52;p7"/>
            <p:cNvPicPr preferRelativeResize="0"/>
            <p:nvPr/>
          </p:nvPicPr>
          <p:blipFill>
            <a:blip r:embed="rId5">
              <a:alphaModFix amt="50000"/>
            </a:blip>
            <a:stretch>
              <a:fillRect/>
            </a:stretch>
          </p:blipFill>
          <p:spPr>
            <a:xfrm rot="5400000">
              <a:off x="7617562" y="3993960"/>
              <a:ext cx="1470026" cy="2073949"/>
            </a:xfrm>
            <a:prstGeom prst="rect">
              <a:avLst/>
            </a:prstGeom>
            <a:noFill/>
            <a:ln>
              <a:noFill/>
            </a:ln>
          </p:spPr>
        </p:pic>
      </p:grpSp>
      <p:sp>
        <p:nvSpPr>
          <p:cNvPr id="53" name="Google Shape;53;p7"/>
          <p:cNvSpPr txBox="1">
            <a:spLocks noGrp="1"/>
          </p:cNvSpPr>
          <p:nvPr>
            <p:ph type="title"/>
          </p:nvPr>
        </p:nvSpPr>
        <p:spPr>
          <a:xfrm>
            <a:off x="720000" y="628438"/>
            <a:ext cx="4458900" cy="572700"/>
          </a:xfrm>
          <a:prstGeom prst="rect">
            <a:avLst/>
          </a:prstGeom>
        </p:spPr>
        <p:txBody>
          <a:bodyPr spcFirstLastPara="1" wrap="square" lIns="91425" tIns="91425" rIns="91425" bIns="91425" anchor="t" anchorCtr="0">
            <a:noAutofit/>
          </a:bodyPr>
          <a:lstStyle>
            <a:lvl1pPr lvl="0" algn="l" rtl="0">
              <a:lnSpc>
                <a:spcPct val="100000"/>
              </a:lnSpc>
              <a:spcBef>
                <a:spcPts val="0"/>
              </a:spcBef>
              <a:spcAft>
                <a:spcPts val="0"/>
              </a:spcAft>
              <a:buSzPts val="3000"/>
              <a:buNone/>
              <a:defRPr/>
            </a:lvl1pPr>
            <a:lvl2pPr lvl="1" rtl="0">
              <a:lnSpc>
                <a:spcPct val="100000"/>
              </a:lnSpc>
              <a:spcBef>
                <a:spcPts val="0"/>
              </a:spcBef>
              <a:spcAft>
                <a:spcPts val="0"/>
              </a:spcAft>
              <a:buSzPts val="3000"/>
              <a:buNone/>
              <a:defRPr/>
            </a:lvl2pPr>
            <a:lvl3pPr lvl="2" rtl="0">
              <a:lnSpc>
                <a:spcPct val="100000"/>
              </a:lnSpc>
              <a:spcBef>
                <a:spcPts val="0"/>
              </a:spcBef>
              <a:spcAft>
                <a:spcPts val="0"/>
              </a:spcAft>
              <a:buSzPts val="3000"/>
              <a:buNone/>
              <a:defRPr/>
            </a:lvl3pPr>
            <a:lvl4pPr lvl="3" rtl="0">
              <a:lnSpc>
                <a:spcPct val="100000"/>
              </a:lnSpc>
              <a:spcBef>
                <a:spcPts val="0"/>
              </a:spcBef>
              <a:spcAft>
                <a:spcPts val="0"/>
              </a:spcAft>
              <a:buSzPts val="3000"/>
              <a:buNone/>
              <a:defRPr/>
            </a:lvl4pPr>
            <a:lvl5pPr lvl="4" rtl="0">
              <a:lnSpc>
                <a:spcPct val="100000"/>
              </a:lnSpc>
              <a:spcBef>
                <a:spcPts val="0"/>
              </a:spcBef>
              <a:spcAft>
                <a:spcPts val="0"/>
              </a:spcAft>
              <a:buSzPts val="3000"/>
              <a:buNone/>
              <a:defRPr/>
            </a:lvl5pPr>
            <a:lvl6pPr lvl="5" rtl="0">
              <a:lnSpc>
                <a:spcPct val="100000"/>
              </a:lnSpc>
              <a:spcBef>
                <a:spcPts val="0"/>
              </a:spcBef>
              <a:spcAft>
                <a:spcPts val="0"/>
              </a:spcAft>
              <a:buSzPts val="3000"/>
              <a:buNone/>
              <a:defRPr/>
            </a:lvl6pPr>
            <a:lvl7pPr lvl="6" rtl="0">
              <a:lnSpc>
                <a:spcPct val="100000"/>
              </a:lnSpc>
              <a:spcBef>
                <a:spcPts val="0"/>
              </a:spcBef>
              <a:spcAft>
                <a:spcPts val="0"/>
              </a:spcAft>
              <a:buSzPts val="3000"/>
              <a:buNone/>
              <a:defRPr/>
            </a:lvl7pPr>
            <a:lvl8pPr lvl="7" rtl="0">
              <a:lnSpc>
                <a:spcPct val="100000"/>
              </a:lnSpc>
              <a:spcBef>
                <a:spcPts val="0"/>
              </a:spcBef>
              <a:spcAft>
                <a:spcPts val="0"/>
              </a:spcAft>
              <a:buSzPts val="3000"/>
              <a:buNone/>
              <a:defRPr/>
            </a:lvl8pPr>
            <a:lvl9pPr lvl="8" rtl="0">
              <a:lnSpc>
                <a:spcPct val="100000"/>
              </a:lnSpc>
              <a:spcBef>
                <a:spcPts val="0"/>
              </a:spcBef>
              <a:spcAft>
                <a:spcPts val="0"/>
              </a:spcAft>
              <a:buSzPts val="3000"/>
              <a:buNone/>
              <a:defRPr/>
            </a:lvl9pPr>
          </a:lstStyle>
          <a:p>
            <a:endParaRPr/>
          </a:p>
        </p:txBody>
      </p:sp>
      <p:sp>
        <p:nvSpPr>
          <p:cNvPr id="54" name="Google Shape;54;p7"/>
          <p:cNvSpPr txBox="1">
            <a:spLocks noGrp="1"/>
          </p:cNvSpPr>
          <p:nvPr>
            <p:ph type="body" idx="1"/>
          </p:nvPr>
        </p:nvSpPr>
        <p:spPr>
          <a:xfrm>
            <a:off x="720000" y="1360563"/>
            <a:ext cx="4458900" cy="3154500"/>
          </a:xfrm>
          <a:prstGeom prst="rect">
            <a:avLst/>
          </a:prstGeom>
        </p:spPr>
        <p:txBody>
          <a:bodyPr spcFirstLastPara="1" wrap="square" lIns="91425" tIns="91425" rIns="91425" bIns="91425" anchor="t" anchorCtr="0">
            <a:noAutofit/>
          </a:bodyPr>
          <a:lstStyle>
            <a:lvl1pPr marL="457200" lvl="0" indent="-304800" algn="l" rtl="0">
              <a:lnSpc>
                <a:spcPct val="100000"/>
              </a:lnSpc>
              <a:spcBef>
                <a:spcPts val="0"/>
              </a:spcBef>
              <a:spcAft>
                <a:spcPts val="0"/>
              </a:spcAft>
              <a:buSzPts val="1200"/>
              <a:buFont typeface="Nunito Light"/>
              <a:buChar char="●"/>
              <a:defRPr/>
            </a:lvl1pPr>
            <a:lvl2pPr marL="914400" lvl="1" indent="-304800" rtl="0">
              <a:lnSpc>
                <a:spcPct val="100000"/>
              </a:lnSpc>
              <a:spcBef>
                <a:spcPts val="0"/>
              </a:spcBef>
              <a:spcAft>
                <a:spcPts val="0"/>
              </a:spcAft>
              <a:buSzPts val="1200"/>
              <a:buFont typeface="Nunito Light"/>
              <a:buChar char="○"/>
              <a:defRPr/>
            </a:lvl2pPr>
            <a:lvl3pPr marL="1371600" lvl="2" indent="-304800" rtl="0">
              <a:lnSpc>
                <a:spcPct val="100000"/>
              </a:lnSpc>
              <a:spcBef>
                <a:spcPts val="0"/>
              </a:spcBef>
              <a:spcAft>
                <a:spcPts val="0"/>
              </a:spcAft>
              <a:buSzPts val="1200"/>
              <a:buFont typeface="Nunito Light"/>
              <a:buChar char="■"/>
              <a:defRPr/>
            </a:lvl3pPr>
            <a:lvl4pPr marL="1828800" lvl="3" indent="-304800" rtl="0">
              <a:lnSpc>
                <a:spcPct val="100000"/>
              </a:lnSpc>
              <a:spcBef>
                <a:spcPts val="0"/>
              </a:spcBef>
              <a:spcAft>
                <a:spcPts val="0"/>
              </a:spcAft>
              <a:buSzPts val="1200"/>
              <a:buFont typeface="Nunito Light"/>
              <a:buChar char="●"/>
              <a:defRPr/>
            </a:lvl4pPr>
            <a:lvl5pPr marL="2286000" lvl="4" indent="-304800" rtl="0">
              <a:lnSpc>
                <a:spcPct val="100000"/>
              </a:lnSpc>
              <a:spcBef>
                <a:spcPts val="0"/>
              </a:spcBef>
              <a:spcAft>
                <a:spcPts val="0"/>
              </a:spcAft>
              <a:buSzPts val="1200"/>
              <a:buFont typeface="Nunito Light"/>
              <a:buChar char="○"/>
              <a:defRPr/>
            </a:lvl5pPr>
            <a:lvl6pPr marL="2743200" lvl="5" indent="-304800" rtl="0">
              <a:lnSpc>
                <a:spcPct val="100000"/>
              </a:lnSpc>
              <a:spcBef>
                <a:spcPts val="0"/>
              </a:spcBef>
              <a:spcAft>
                <a:spcPts val="0"/>
              </a:spcAft>
              <a:buSzPts val="1200"/>
              <a:buFont typeface="Nunito Light"/>
              <a:buChar char="■"/>
              <a:defRPr/>
            </a:lvl6pPr>
            <a:lvl7pPr marL="3200400" lvl="6" indent="-304800" rtl="0">
              <a:lnSpc>
                <a:spcPct val="100000"/>
              </a:lnSpc>
              <a:spcBef>
                <a:spcPts val="0"/>
              </a:spcBef>
              <a:spcAft>
                <a:spcPts val="0"/>
              </a:spcAft>
              <a:buSzPts val="1200"/>
              <a:buFont typeface="Nunito Light"/>
              <a:buChar char="●"/>
              <a:defRPr/>
            </a:lvl7pPr>
            <a:lvl8pPr marL="3657600" lvl="7" indent="-304800" rtl="0">
              <a:lnSpc>
                <a:spcPct val="100000"/>
              </a:lnSpc>
              <a:spcBef>
                <a:spcPts val="0"/>
              </a:spcBef>
              <a:spcAft>
                <a:spcPts val="0"/>
              </a:spcAft>
              <a:buSzPts val="1200"/>
              <a:buFont typeface="Nunito Light"/>
              <a:buChar char="○"/>
              <a:defRPr/>
            </a:lvl8pPr>
            <a:lvl9pPr marL="4114800" lvl="8" indent="-304800" rtl="0">
              <a:lnSpc>
                <a:spcPct val="100000"/>
              </a:lnSpc>
              <a:spcBef>
                <a:spcPts val="0"/>
              </a:spcBef>
              <a:spcAft>
                <a:spcPts val="0"/>
              </a:spcAft>
              <a:buSzPts val="1200"/>
              <a:buFont typeface="Nunito Light"/>
              <a:buChar char="■"/>
              <a:defRPr/>
            </a:lvl9pPr>
          </a:lstStyle>
          <a:p>
            <a:endParaRPr/>
          </a:p>
        </p:txBody>
      </p:sp>
      <p:sp>
        <p:nvSpPr>
          <p:cNvPr id="55" name="Google Shape;55;p7"/>
          <p:cNvSpPr>
            <a:spLocks noGrp="1"/>
          </p:cNvSpPr>
          <p:nvPr>
            <p:ph type="pic" idx="2"/>
          </p:nvPr>
        </p:nvSpPr>
        <p:spPr>
          <a:xfrm>
            <a:off x="5394400" y="1054500"/>
            <a:ext cx="3034500" cy="3034500"/>
          </a:xfrm>
          <a:prstGeom prst="ellipse">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6"/>
        <p:cNvGrpSpPr/>
        <p:nvPr/>
      </p:nvGrpSpPr>
      <p:grpSpPr>
        <a:xfrm>
          <a:off x="0" y="0"/>
          <a:ext cx="0" cy="0"/>
          <a:chOff x="0" y="0"/>
          <a:chExt cx="0" cy="0"/>
        </a:xfrm>
      </p:grpSpPr>
      <p:pic>
        <p:nvPicPr>
          <p:cNvPr id="57" name="Google Shape;57;p8"/>
          <p:cNvPicPr preferRelativeResize="0"/>
          <p:nvPr/>
        </p:nvPicPr>
        <p:blipFill>
          <a:blip r:embed="rId2">
            <a:alphaModFix amt="50000"/>
          </a:blip>
          <a:stretch>
            <a:fillRect/>
          </a:stretch>
        </p:blipFill>
        <p:spPr>
          <a:xfrm flipH="1">
            <a:off x="75" y="0"/>
            <a:ext cx="9144003" cy="5143501"/>
          </a:xfrm>
          <a:prstGeom prst="rect">
            <a:avLst/>
          </a:prstGeom>
          <a:noFill/>
          <a:ln>
            <a:noFill/>
          </a:ln>
        </p:spPr>
      </p:pic>
      <p:grpSp>
        <p:nvGrpSpPr>
          <p:cNvPr id="58" name="Google Shape;58;p8"/>
          <p:cNvGrpSpPr/>
          <p:nvPr/>
        </p:nvGrpSpPr>
        <p:grpSpPr>
          <a:xfrm>
            <a:off x="5342701" y="535000"/>
            <a:ext cx="4380585" cy="5273160"/>
            <a:chOff x="5342701" y="535000"/>
            <a:chExt cx="4380585" cy="5273160"/>
          </a:xfrm>
        </p:grpSpPr>
        <p:pic>
          <p:nvPicPr>
            <p:cNvPr id="59" name="Google Shape;59;p8"/>
            <p:cNvPicPr preferRelativeResize="0"/>
            <p:nvPr/>
          </p:nvPicPr>
          <p:blipFill>
            <a:blip r:embed="rId3">
              <a:alphaModFix amt="50000"/>
            </a:blip>
            <a:stretch>
              <a:fillRect/>
            </a:stretch>
          </p:blipFill>
          <p:spPr>
            <a:xfrm>
              <a:off x="8161711" y="535000"/>
              <a:ext cx="1561575" cy="1550025"/>
            </a:xfrm>
            <a:prstGeom prst="rect">
              <a:avLst/>
            </a:prstGeom>
            <a:noFill/>
            <a:ln>
              <a:noFill/>
            </a:ln>
          </p:spPr>
        </p:pic>
        <p:pic>
          <p:nvPicPr>
            <p:cNvPr id="60" name="Google Shape;60;p8"/>
            <p:cNvPicPr preferRelativeResize="0"/>
            <p:nvPr/>
          </p:nvPicPr>
          <p:blipFill>
            <a:blip r:embed="rId4">
              <a:alphaModFix amt="50000"/>
            </a:blip>
            <a:stretch>
              <a:fillRect/>
            </a:stretch>
          </p:blipFill>
          <p:spPr>
            <a:xfrm rot="5400000">
              <a:off x="5644662" y="4036173"/>
              <a:ext cx="1470026" cy="2073949"/>
            </a:xfrm>
            <a:prstGeom prst="rect">
              <a:avLst/>
            </a:prstGeom>
            <a:noFill/>
            <a:ln>
              <a:noFill/>
            </a:ln>
          </p:spPr>
        </p:pic>
      </p:grpSp>
      <p:sp>
        <p:nvSpPr>
          <p:cNvPr id="61" name="Google Shape;61;p8"/>
          <p:cNvSpPr txBox="1">
            <a:spLocks noGrp="1"/>
          </p:cNvSpPr>
          <p:nvPr>
            <p:ph type="title"/>
          </p:nvPr>
        </p:nvSpPr>
        <p:spPr>
          <a:xfrm>
            <a:off x="1388100" y="1307100"/>
            <a:ext cx="6367800" cy="2529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2"/>
        <p:cNvGrpSpPr/>
        <p:nvPr/>
      </p:nvGrpSpPr>
      <p:grpSpPr>
        <a:xfrm>
          <a:off x="0" y="0"/>
          <a:ext cx="0" cy="0"/>
          <a:chOff x="0" y="0"/>
          <a:chExt cx="0" cy="0"/>
        </a:xfrm>
      </p:grpSpPr>
      <p:pic>
        <p:nvPicPr>
          <p:cNvPr id="63" name="Google Shape;63;p9"/>
          <p:cNvPicPr preferRelativeResize="0"/>
          <p:nvPr/>
        </p:nvPicPr>
        <p:blipFill>
          <a:blip r:embed="rId2">
            <a:alphaModFix amt="50000"/>
          </a:blip>
          <a:stretch>
            <a:fillRect/>
          </a:stretch>
        </p:blipFill>
        <p:spPr>
          <a:xfrm rot="10800000">
            <a:off x="-1" y="-1"/>
            <a:ext cx="9144003" cy="5143501"/>
          </a:xfrm>
          <a:prstGeom prst="rect">
            <a:avLst/>
          </a:prstGeom>
          <a:noFill/>
          <a:ln>
            <a:noFill/>
          </a:ln>
        </p:spPr>
      </p:pic>
      <p:grpSp>
        <p:nvGrpSpPr>
          <p:cNvPr id="64" name="Google Shape;64;p9"/>
          <p:cNvGrpSpPr/>
          <p:nvPr/>
        </p:nvGrpSpPr>
        <p:grpSpPr>
          <a:xfrm>
            <a:off x="-1035778" y="-609600"/>
            <a:ext cx="11538628" cy="5673853"/>
            <a:chOff x="-1035778" y="-609600"/>
            <a:chExt cx="11538628" cy="5673853"/>
          </a:xfrm>
        </p:grpSpPr>
        <p:pic>
          <p:nvPicPr>
            <p:cNvPr id="65" name="Google Shape;65;p9"/>
            <p:cNvPicPr preferRelativeResize="0"/>
            <p:nvPr/>
          </p:nvPicPr>
          <p:blipFill>
            <a:blip r:embed="rId3">
              <a:alphaModFix amt="50000"/>
            </a:blip>
            <a:stretch>
              <a:fillRect/>
            </a:stretch>
          </p:blipFill>
          <p:spPr>
            <a:xfrm rot="10800000" flipH="1">
              <a:off x="7648111" y="-609600"/>
              <a:ext cx="1561575" cy="1550025"/>
            </a:xfrm>
            <a:prstGeom prst="rect">
              <a:avLst/>
            </a:prstGeom>
            <a:noFill/>
            <a:ln>
              <a:noFill/>
            </a:ln>
          </p:spPr>
        </p:pic>
        <p:pic>
          <p:nvPicPr>
            <p:cNvPr id="66" name="Google Shape;66;p9"/>
            <p:cNvPicPr preferRelativeResize="0"/>
            <p:nvPr/>
          </p:nvPicPr>
          <p:blipFill>
            <a:blip r:embed="rId4">
              <a:alphaModFix amt="50000"/>
            </a:blip>
            <a:stretch>
              <a:fillRect/>
            </a:stretch>
          </p:blipFill>
          <p:spPr>
            <a:xfrm rot="10800000">
              <a:off x="-1035778" y="1748251"/>
              <a:ext cx="1527377" cy="1550024"/>
            </a:xfrm>
            <a:prstGeom prst="rect">
              <a:avLst/>
            </a:prstGeom>
            <a:noFill/>
            <a:ln>
              <a:noFill/>
            </a:ln>
          </p:spPr>
        </p:pic>
        <p:pic>
          <p:nvPicPr>
            <p:cNvPr id="67" name="Google Shape;67;p9"/>
            <p:cNvPicPr preferRelativeResize="0"/>
            <p:nvPr/>
          </p:nvPicPr>
          <p:blipFill>
            <a:blip r:embed="rId5">
              <a:alphaModFix amt="50000"/>
            </a:blip>
            <a:stretch>
              <a:fillRect/>
            </a:stretch>
          </p:blipFill>
          <p:spPr>
            <a:xfrm rot="-5400000" flipH="1">
              <a:off x="8730862" y="3292266"/>
              <a:ext cx="1470026" cy="2073949"/>
            </a:xfrm>
            <a:prstGeom prst="rect">
              <a:avLst/>
            </a:prstGeom>
            <a:noFill/>
            <a:ln>
              <a:noFill/>
            </a:ln>
          </p:spPr>
        </p:pic>
      </p:grpSp>
      <p:sp>
        <p:nvSpPr>
          <p:cNvPr id="68" name="Google Shape;68;p9"/>
          <p:cNvSpPr txBox="1">
            <a:spLocks noGrp="1"/>
          </p:cNvSpPr>
          <p:nvPr>
            <p:ph type="title"/>
          </p:nvPr>
        </p:nvSpPr>
        <p:spPr>
          <a:xfrm>
            <a:off x="2241425" y="1293100"/>
            <a:ext cx="4661100" cy="841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9" name="Google Shape;69;p9"/>
          <p:cNvSpPr txBox="1">
            <a:spLocks noGrp="1"/>
          </p:cNvSpPr>
          <p:nvPr>
            <p:ph type="subTitle" idx="1"/>
          </p:nvPr>
        </p:nvSpPr>
        <p:spPr>
          <a:xfrm>
            <a:off x="2241475" y="2168600"/>
            <a:ext cx="4661100" cy="1681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6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0"/>
        <p:cNvGrpSpPr/>
        <p:nvPr/>
      </p:nvGrpSpPr>
      <p:grpSpPr>
        <a:xfrm>
          <a:off x="0" y="0"/>
          <a:ext cx="0" cy="0"/>
          <a:chOff x="0" y="0"/>
          <a:chExt cx="0" cy="0"/>
        </a:xfrm>
      </p:grpSpPr>
      <p:sp>
        <p:nvSpPr>
          <p:cNvPr id="71" name="Google Shape;71;p10"/>
          <p:cNvSpPr>
            <a:spLocks noGrp="1"/>
          </p:cNvSpPr>
          <p:nvPr>
            <p:ph type="pic" idx="2"/>
          </p:nvPr>
        </p:nvSpPr>
        <p:spPr>
          <a:xfrm>
            <a:off x="0" y="0"/>
            <a:ext cx="9144000" cy="5143500"/>
          </a:xfrm>
          <a:prstGeom prst="rect">
            <a:avLst/>
          </a:prstGeom>
          <a:noFill/>
          <a:ln>
            <a:noFill/>
          </a:ln>
        </p:spPr>
      </p:sp>
      <p:sp>
        <p:nvSpPr>
          <p:cNvPr id="72" name="Google Shape;72;p10"/>
          <p:cNvSpPr txBox="1">
            <a:spLocks noGrp="1"/>
          </p:cNvSpPr>
          <p:nvPr>
            <p:ph type="title"/>
          </p:nvPr>
        </p:nvSpPr>
        <p:spPr>
          <a:xfrm>
            <a:off x="720000" y="3859100"/>
            <a:ext cx="7704000" cy="749400"/>
          </a:xfrm>
          <a:prstGeom prst="rect">
            <a:avLst/>
          </a:prstGeom>
          <a:solidFill>
            <a:schemeClr val="accent3"/>
          </a:solidFill>
        </p:spPr>
        <p:txBody>
          <a:bodyPr spcFirstLastPara="1" wrap="square" lIns="91425" tIns="91425" rIns="91425" bIns="91425" anchor="t" anchorCtr="0">
            <a:noAutofit/>
          </a:bodyPr>
          <a:lstStyle>
            <a:lvl1pPr lvl="0" algn="ctr" rtl="0">
              <a:spcBef>
                <a:spcPts val="0"/>
              </a:spcBef>
              <a:spcAft>
                <a:spcPts val="0"/>
              </a:spcAft>
              <a:buSzPts val="3000"/>
              <a:buNone/>
              <a:defRPr>
                <a:solidFill>
                  <a:schemeClr val="lt1"/>
                </a:solidFill>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73"/>
        <p:cNvGrpSpPr/>
        <p:nvPr/>
      </p:nvGrpSpPr>
      <p:grpSpPr>
        <a:xfrm>
          <a:off x="0" y="0"/>
          <a:ext cx="0" cy="0"/>
          <a:chOff x="0" y="0"/>
          <a:chExt cx="0" cy="0"/>
        </a:xfrm>
      </p:grpSpPr>
      <p:pic>
        <p:nvPicPr>
          <p:cNvPr id="74" name="Google Shape;74;p11"/>
          <p:cNvPicPr preferRelativeResize="0"/>
          <p:nvPr/>
        </p:nvPicPr>
        <p:blipFill>
          <a:blip r:embed="rId2">
            <a:alphaModFix amt="50000"/>
          </a:blip>
          <a:stretch>
            <a:fillRect/>
          </a:stretch>
        </p:blipFill>
        <p:spPr>
          <a:xfrm flipH="1">
            <a:off x="-1" y="-1"/>
            <a:ext cx="9144003" cy="5143501"/>
          </a:xfrm>
          <a:prstGeom prst="rect">
            <a:avLst/>
          </a:prstGeom>
          <a:noFill/>
          <a:ln>
            <a:noFill/>
          </a:ln>
        </p:spPr>
      </p:pic>
      <p:grpSp>
        <p:nvGrpSpPr>
          <p:cNvPr id="75" name="Google Shape;75;p11"/>
          <p:cNvGrpSpPr/>
          <p:nvPr/>
        </p:nvGrpSpPr>
        <p:grpSpPr>
          <a:xfrm>
            <a:off x="-899353" y="-810825"/>
            <a:ext cx="10639092" cy="5872078"/>
            <a:chOff x="-899353" y="-810825"/>
            <a:chExt cx="10639092" cy="5872078"/>
          </a:xfrm>
        </p:grpSpPr>
        <p:pic>
          <p:nvPicPr>
            <p:cNvPr id="76" name="Google Shape;76;p11"/>
            <p:cNvPicPr preferRelativeResize="0"/>
            <p:nvPr/>
          </p:nvPicPr>
          <p:blipFill>
            <a:blip r:embed="rId3">
              <a:alphaModFix amt="50000"/>
            </a:blip>
            <a:stretch>
              <a:fillRect/>
            </a:stretch>
          </p:blipFill>
          <p:spPr>
            <a:xfrm rot="10800000" flipH="1">
              <a:off x="6065086" y="-810825"/>
              <a:ext cx="1561575" cy="1550025"/>
            </a:xfrm>
            <a:prstGeom prst="rect">
              <a:avLst/>
            </a:prstGeom>
            <a:noFill/>
            <a:ln>
              <a:noFill/>
            </a:ln>
          </p:spPr>
        </p:pic>
        <p:pic>
          <p:nvPicPr>
            <p:cNvPr id="77" name="Google Shape;77;p11"/>
            <p:cNvPicPr preferRelativeResize="0"/>
            <p:nvPr/>
          </p:nvPicPr>
          <p:blipFill>
            <a:blip r:embed="rId4">
              <a:alphaModFix amt="50000"/>
            </a:blip>
            <a:stretch>
              <a:fillRect/>
            </a:stretch>
          </p:blipFill>
          <p:spPr>
            <a:xfrm rot="10800000">
              <a:off x="-899353" y="895826"/>
              <a:ext cx="1527377" cy="1550024"/>
            </a:xfrm>
            <a:prstGeom prst="rect">
              <a:avLst/>
            </a:prstGeom>
            <a:noFill/>
            <a:ln>
              <a:noFill/>
            </a:ln>
          </p:spPr>
        </p:pic>
        <p:pic>
          <p:nvPicPr>
            <p:cNvPr id="78" name="Google Shape;78;p11"/>
            <p:cNvPicPr preferRelativeResize="0"/>
            <p:nvPr/>
          </p:nvPicPr>
          <p:blipFill>
            <a:blip r:embed="rId5">
              <a:alphaModFix amt="50000"/>
            </a:blip>
            <a:stretch>
              <a:fillRect/>
            </a:stretch>
          </p:blipFill>
          <p:spPr>
            <a:xfrm rot="10800000" flipH="1">
              <a:off x="8269712" y="2987303"/>
              <a:ext cx="1470026" cy="2073949"/>
            </a:xfrm>
            <a:prstGeom prst="rect">
              <a:avLst/>
            </a:prstGeom>
            <a:noFill/>
            <a:ln>
              <a:noFill/>
            </a:ln>
          </p:spPr>
        </p:pic>
      </p:grpSp>
      <p:sp>
        <p:nvSpPr>
          <p:cNvPr id="79" name="Google Shape;79;p11"/>
          <p:cNvSpPr txBox="1">
            <a:spLocks noGrp="1"/>
          </p:cNvSpPr>
          <p:nvPr>
            <p:ph type="title" hasCustomPrompt="1"/>
          </p:nvPr>
        </p:nvSpPr>
        <p:spPr>
          <a:xfrm>
            <a:off x="1284000" y="1366338"/>
            <a:ext cx="6576000" cy="1511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80" name="Google Shape;80;p11"/>
          <p:cNvSpPr txBox="1">
            <a:spLocks noGrp="1"/>
          </p:cNvSpPr>
          <p:nvPr>
            <p:ph type="subTitle" idx="1"/>
          </p:nvPr>
        </p:nvSpPr>
        <p:spPr>
          <a:xfrm>
            <a:off x="1284000" y="3063763"/>
            <a:ext cx="6576000" cy="713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81"/>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82"/>
        <p:cNvGrpSpPr/>
        <p:nvPr/>
      </p:nvGrpSpPr>
      <p:grpSpPr>
        <a:xfrm>
          <a:off x="0" y="0"/>
          <a:ext cx="0" cy="0"/>
          <a:chOff x="0" y="0"/>
          <a:chExt cx="0" cy="0"/>
        </a:xfrm>
      </p:grpSpPr>
      <p:pic>
        <p:nvPicPr>
          <p:cNvPr id="83" name="Google Shape;83;p13"/>
          <p:cNvPicPr preferRelativeResize="0"/>
          <p:nvPr/>
        </p:nvPicPr>
        <p:blipFill>
          <a:blip r:embed="rId2">
            <a:alphaModFix amt="50000"/>
          </a:blip>
          <a:stretch>
            <a:fillRect/>
          </a:stretch>
        </p:blipFill>
        <p:spPr>
          <a:xfrm rot="10800000" flipH="1">
            <a:off x="75" y="0"/>
            <a:ext cx="9144003" cy="5143501"/>
          </a:xfrm>
          <a:prstGeom prst="rect">
            <a:avLst/>
          </a:prstGeom>
          <a:noFill/>
          <a:ln>
            <a:noFill/>
          </a:ln>
        </p:spPr>
      </p:pic>
      <p:grpSp>
        <p:nvGrpSpPr>
          <p:cNvPr id="84" name="Google Shape;84;p13"/>
          <p:cNvGrpSpPr/>
          <p:nvPr/>
        </p:nvGrpSpPr>
        <p:grpSpPr>
          <a:xfrm>
            <a:off x="-812278" y="195560"/>
            <a:ext cx="10582417" cy="5750078"/>
            <a:chOff x="-812278" y="195560"/>
            <a:chExt cx="10582417" cy="5750078"/>
          </a:xfrm>
        </p:grpSpPr>
        <p:pic>
          <p:nvPicPr>
            <p:cNvPr id="85" name="Google Shape;85;p13"/>
            <p:cNvPicPr preferRelativeResize="0"/>
            <p:nvPr/>
          </p:nvPicPr>
          <p:blipFill>
            <a:blip r:embed="rId3">
              <a:alphaModFix amt="50000"/>
            </a:blip>
            <a:stretch>
              <a:fillRect/>
            </a:stretch>
          </p:blipFill>
          <p:spPr>
            <a:xfrm>
              <a:off x="5224323" y="4395613"/>
              <a:ext cx="1561575" cy="1550025"/>
            </a:xfrm>
            <a:prstGeom prst="rect">
              <a:avLst/>
            </a:prstGeom>
            <a:noFill/>
            <a:ln>
              <a:noFill/>
            </a:ln>
          </p:spPr>
        </p:pic>
        <p:pic>
          <p:nvPicPr>
            <p:cNvPr id="86" name="Google Shape;86;p13"/>
            <p:cNvPicPr preferRelativeResize="0"/>
            <p:nvPr/>
          </p:nvPicPr>
          <p:blipFill>
            <a:blip r:embed="rId4">
              <a:alphaModFix amt="50000"/>
            </a:blip>
            <a:stretch>
              <a:fillRect/>
            </a:stretch>
          </p:blipFill>
          <p:spPr>
            <a:xfrm flipH="1">
              <a:off x="-812278" y="1556950"/>
              <a:ext cx="1527377" cy="1550024"/>
            </a:xfrm>
            <a:prstGeom prst="rect">
              <a:avLst/>
            </a:prstGeom>
            <a:noFill/>
            <a:ln>
              <a:noFill/>
            </a:ln>
          </p:spPr>
        </p:pic>
        <p:pic>
          <p:nvPicPr>
            <p:cNvPr id="87" name="Google Shape;87;p13"/>
            <p:cNvPicPr preferRelativeResize="0"/>
            <p:nvPr/>
          </p:nvPicPr>
          <p:blipFill>
            <a:blip r:embed="rId5">
              <a:alphaModFix amt="50000"/>
            </a:blip>
            <a:stretch>
              <a:fillRect/>
            </a:stretch>
          </p:blipFill>
          <p:spPr>
            <a:xfrm>
              <a:off x="8300112" y="195560"/>
              <a:ext cx="1470026" cy="2073949"/>
            </a:xfrm>
            <a:prstGeom prst="rect">
              <a:avLst/>
            </a:prstGeom>
            <a:noFill/>
            <a:ln>
              <a:noFill/>
            </a:ln>
          </p:spPr>
        </p:pic>
      </p:grpSp>
      <p:sp>
        <p:nvSpPr>
          <p:cNvPr id="88" name="Google Shape;88;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9" name="Google Shape;89;p13"/>
          <p:cNvSpPr txBox="1">
            <a:spLocks noGrp="1"/>
          </p:cNvSpPr>
          <p:nvPr>
            <p:ph type="title" idx="2" hasCustomPrompt="1"/>
          </p:nvPr>
        </p:nvSpPr>
        <p:spPr>
          <a:xfrm>
            <a:off x="1505375" y="1465652"/>
            <a:ext cx="734700" cy="5727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0" name="Google Shape;90;p13"/>
          <p:cNvSpPr txBox="1">
            <a:spLocks noGrp="1"/>
          </p:cNvSpPr>
          <p:nvPr>
            <p:ph type="title" idx="3" hasCustomPrompt="1"/>
          </p:nvPr>
        </p:nvSpPr>
        <p:spPr>
          <a:xfrm>
            <a:off x="1505375" y="2899050"/>
            <a:ext cx="734700" cy="5727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1" name="Google Shape;91;p13"/>
          <p:cNvSpPr txBox="1">
            <a:spLocks noGrp="1"/>
          </p:cNvSpPr>
          <p:nvPr>
            <p:ph type="title" idx="4" hasCustomPrompt="1"/>
          </p:nvPr>
        </p:nvSpPr>
        <p:spPr>
          <a:xfrm>
            <a:off x="4204650" y="1465652"/>
            <a:ext cx="734700" cy="5727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2" name="Google Shape;92;p13"/>
          <p:cNvSpPr txBox="1">
            <a:spLocks noGrp="1"/>
          </p:cNvSpPr>
          <p:nvPr>
            <p:ph type="title" idx="5" hasCustomPrompt="1"/>
          </p:nvPr>
        </p:nvSpPr>
        <p:spPr>
          <a:xfrm>
            <a:off x="4204650" y="2899050"/>
            <a:ext cx="734700" cy="5727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3" name="Google Shape;93;p13"/>
          <p:cNvSpPr txBox="1">
            <a:spLocks noGrp="1"/>
          </p:cNvSpPr>
          <p:nvPr>
            <p:ph type="title" idx="6" hasCustomPrompt="1"/>
          </p:nvPr>
        </p:nvSpPr>
        <p:spPr>
          <a:xfrm>
            <a:off x="6903925" y="1465652"/>
            <a:ext cx="734700" cy="5727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4" name="Google Shape;94;p13"/>
          <p:cNvSpPr txBox="1">
            <a:spLocks noGrp="1"/>
          </p:cNvSpPr>
          <p:nvPr>
            <p:ph type="title" idx="7" hasCustomPrompt="1"/>
          </p:nvPr>
        </p:nvSpPr>
        <p:spPr>
          <a:xfrm>
            <a:off x="6903925" y="2899050"/>
            <a:ext cx="734700" cy="5727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5" name="Google Shape;95;p13"/>
          <p:cNvSpPr txBox="1">
            <a:spLocks noGrp="1"/>
          </p:cNvSpPr>
          <p:nvPr>
            <p:ph type="subTitle" idx="1"/>
          </p:nvPr>
        </p:nvSpPr>
        <p:spPr>
          <a:xfrm>
            <a:off x="719975" y="1967883"/>
            <a:ext cx="2305500" cy="44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000"/>
              <a:buFont typeface="Raleway"/>
              <a:buNone/>
              <a:defRPr sz="1800">
                <a:solidFill>
                  <a:schemeClr val="dk1"/>
                </a:solidFill>
                <a:latin typeface="Figtree"/>
                <a:ea typeface="Figtree"/>
                <a:cs typeface="Figtree"/>
                <a:sym typeface="Figtree"/>
              </a:defRPr>
            </a:lvl1pPr>
            <a:lvl2pPr lvl="1" rtl="0">
              <a:lnSpc>
                <a:spcPct val="100000"/>
              </a:lnSpc>
              <a:spcBef>
                <a:spcPts val="0"/>
              </a:spcBef>
              <a:spcAft>
                <a:spcPts val="0"/>
              </a:spcAft>
              <a:buSzPts val="2000"/>
              <a:buFont typeface="Raleway"/>
              <a:buNone/>
              <a:defRPr sz="2000" b="1">
                <a:latin typeface="Raleway"/>
                <a:ea typeface="Raleway"/>
                <a:cs typeface="Raleway"/>
                <a:sym typeface="Raleway"/>
              </a:defRPr>
            </a:lvl2pPr>
            <a:lvl3pPr lvl="2" rtl="0">
              <a:lnSpc>
                <a:spcPct val="100000"/>
              </a:lnSpc>
              <a:spcBef>
                <a:spcPts val="0"/>
              </a:spcBef>
              <a:spcAft>
                <a:spcPts val="0"/>
              </a:spcAft>
              <a:buSzPts val="2000"/>
              <a:buFont typeface="Raleway"/>
              <a:buNone/>
              <a:defRPr sz="2000" b="1">
                <a:latin typeface="Raleway"/>
                <a:ea typeface="Raleway"/>
                <a:cs typeface="Raleway"/>
                <a:sym typeface="Raleway"/>
              </a:defRPr>
            </a:lvl3pPr>
            <a:lvl4pPr lvl="3" rtl="0">
              <a:lnSpc>
                <a:spcPct val="100000"/>
              </a:lnSpc>
              <a:spcBef>
                <a:spcPts val="0"/>
              </a:spcBef>
              <a:spcAft>
                <a:spcPts val="0"/>
              </a:spcAft>
              <a:buSzPts val="2000"/>
              <a:buFont typeface="Raleway"/>
              <a:buNone/>
              <a:defRPr sz="2000" b="1">
                <a:latin typeface="Raleway"/>
                <a:ea typeface="Raleway"/>
                <a:cs typeface="Raleway"/>
                <a:sym typeface="Raleway"/>
              </a:defRPr>
            </a:lvl4pPr>
            <a:lvl5pPr lvl="4" rtl="0">
              <a:lnSpc>
                <a:spcPct val="100000"/>
              </a:lnSpc>
              <a:spcBef>
                <a:spcPts val="0"/>
              </a:spcBef>
              <a:spcAft>
                <a:spcPts val="0"/>
              </a:spcAft>
              <a:buSzPts val="2000"/>
              <a:buFont typeface="Raleway"/>
              <a:buNone/>
              <a:defRPr sz="2000" b="1">
                <a:latin typeface="Raleway"/>
                <a:ea typeface="Raleway"/>
                <a:cs typeface="Raleway"/>
                <a:sym typeface="Raleway"/>
              </a:defRPr>
            </a:lvl5pPr>
            <a:lvl6pPr lvl="5" rtl="0">
              <a:lnSpc>
                <a:spcPct val="100000"/>
              </a:lnSpc>
              <a:spcBef>
                <a:spcPts val="0"/>
              </a:spcBef>
              <a:spcAft>
                <a:spcPts val="0"/>
              </a:spcAft>
              <a:buSzPts val="2000"/>
              <a:buFont typeface="Raleway"/>
              <a:buNone/>
              <a:defRPr sz="2000" b="1">
                <a:latin typeface="Raleway"/>
                <a:ea typeface="Raleway"/>
                <a:cs typeface="Raleway"/>
                <a:sym typeface="Raleway"/>
              </a:defRPr>
            </a:lvl6pPr>
            <a:lvl7pPr lvl="6" rtl="0">
              <a:lnSpc>
                <a:spcPct val="100000"/>
              </a:lnSpc>
              <a:spcBef>
                <a:spcPts val="0"/>
              </a:spcBef>
              <a:spcAft>
                <a:spcPts val="0"/>
              </a:spcAft>
              <a:buSzPts val="2000"/>
              <a:buFont typeface="Raleway"/>
              <a:buNone/>
              <a:defRPr sz="2000" b="1">
                <a:latin typeface="Raleway"/>
                <a:ea typeface="Raleway"/>
                <a:cs typeface="Raleway"/>
                <a:sym typeface="Raleway"/>
              </a:defRPr>
            </a:lvl7pPr>
            <a:lvl8pPr lvl="7" rtl="0">
              <a:lnSpc>
                <a:spcPct val="100000"/>
              </a:lnSpc>
              <a:spcBef>
                <a:spcPts val="0"/>
              </a:spcBef>
              <a:spcAft>
                <a:spcPts val="0"/>
              </a:spcAft>
              <a:buSzPts val="2000"/>
              <a:buFont typeface="Raleway"/>
              <a:buNone/>
              <a:defRPr sz="2000" b="1">
                <a:latin typeface="Raleway"/>
                <a:ea typeface="Raleway"/>
                <a:cs typeface="Raleway"/>
                <a:sym typeface="Raleway"/>
              </a:defRPr>
            </a:lvl8pPr>
            <a:lvl9pPr lvl="8" rtl="0">
              <a:lnSpc>
                <a:spcPct val="100000"/>
              </a:lnSpc>
              <a:spcBef>
                <a:spcPts val="0"/>
              </a:spcBef>
              <a:spcAft>
                <a:spcPts val="0"/>
              </a:spcAft>
              <a:buSzPts val="2000"/>
              <a:buFont typeface="Raleway"/>
              <a:buNone/>
              <a:defRPr sz="2000" b="1">
                <a:latin typeface="Raleway"/>
                <a:ea typeface="Raleway"/>
                <a:cs typeface="Raleway"/>
                <a:sym typeface="Raleway"/>
              </a:defRPr>
            </a:lvl9pPr>
          </a:lstStyle>
          <a:p>
            <a:endParaRPr/>
          </a:p>
        </p:txBody>
      </p:sp>
      <p:sp>
        <p:nvSpPr>
          <p:cNvPr id="96" name="Google Shape;96;p13"/>
          <p:cNvSpPr txBox="1">
            <a:spLocks noGrp="1"/>
          </p:cNvSpPr>
          <p:nvPr>
            <p:ph type="subTitle" idx="8"/>
          </p:nvPr>
        </p:nvSpPr>
        <p:spPr>
          <a:xfrm>
            <a:off x="3419250" y="1967883"/>
            <a:ext cx="2305500" cy="44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000"/>
              <a:buFont typeface="Raleway"/>
              <a:buNone/>
              <a:defRPr sz="1800">
                <a:solidFill>
                  <a:schemeClr val="dk1"/>
                </a:solidFill>
                <a:latin typeface="Figtree"/>
                <a:ea typeface="Figtree"/>
                <a:cs typeface="Figtree"/>
                <a:sym typeface="Figtree"/>
              </a:defRPr>
            </a:lvl1pPr>
            <a:lvl2pPr lvl="1" rtl="0">
              <a:lnSpc>
                <a:spcPct val="100000"/>
              </a:lnSpc>
              <a:spcBef>
                <a:spcPts val="0"/>
              </a:spcBef>
              <a:spcAft>
                <a:spcPts val="0"/>
              </a:spcAft>
              <a:buSzPts val="2000"/>
              <a:buFont typeface="Raleway"/>
              <a:buNone/>
              <a:defRPr sz="2000" b="1">
                <a:latin typeface="Raleway"/>
                <a:ea typeface="Raleway"/>
                <a:cs typeface="Raleway"/>
                <a:sym typeface="Raleway"/>
              </a:defRPr>
            </a:lvl2pPr>
            <a:lvl3pPr lvl="2" rtl="0">
              <a:lnSpc>
                <a:spcPct val="100000"/>
              </a:lnSpc>
              <a:spcBef>
                <a:spcPts val="0"/>
              </a:spcBef>
              <a:spcAft>
                <a:spcPts val="0"/>
              </a:spcAft>
              <a:buSzPts val="2000"/>
              <a:buFont typeface="Raleway"/>
              <a:buNone/>
              <a:defRPr sz="2000" b="1">
                <a:latin typeface="Raleway"/>
                <a:ea typeface="Raleway"/>
                <a:cs typeface="Raleway"/>
                <a:sym typeface="Raleway"/>
              </a:defRPr>
            </a:lvl3pPr>
            <a:lvl4pPr lvl="3" rtl="0">
              <a:lnSpc>
                <a:spcPct val="100000"/>
              </a:lnSpc>
              <a:spcBef>
                <a:spcPts val="0"/>
              </a:spcBef>
              <a:spcAft>
                <a:spcPts val="0"/>
              </a:spcAft>
              <a:buSzPts val="2000"/>
              <a:buFont typeface="Raleway"/>
              <a:buNone/>
              <a:defRPr sz="2000" b="1">
                <a:latin typeface="Raleway"/>
                <a:ea typeface="Raleway"/>
                <a:cs typeface="Raleway"/>
                <a:sym typeface="Raleway"/>
              </a:defRPr>
            </a:lvl4pPr>
            <a:lvl5pPr lvl="4" rtl="0">
              <a:lnSpc>
                <a:spcPct val="100000"/>
              </a:lnSpc>
              <a:spcBef>
                <a:spcPts val="0"/>
              </a:spcBef>
              <a:spcAft>
                <a:spcPts val="0"/>
              </a:spcAft>
              <a:buSzPts val="2000"/>
              <a:buFont typeface="Raleway"/>
              <a:buNone/>
              <a:defRPr sz="2000" b="1">
                <a:latin typeface="Raleway"/>
                <a:ea typeface="Raleway"/>
                <a:cs typeface="Raleway"/>
                <a:sym typeface="Raleway"/>
              </a:defRPr>
            </a:lvl5pPr>
            <a:lvl6pPr lvl="5" rtl="0">
              <a:lnSpc>
                <a:spcPct val="100000"/>
              </a:lnSpc>
              <a:spcBef>
                <a:spcPts val="0"/>
              </a:spcBef>
              <a:spcAft>
                <a:spcPts val="0"/>
              </a:spcAft>
              <a:buSzPts val="2000"/>
              <a:buFont typeface="Raleway"/>
              <a:buNone/>
              <a:defRPr sz="2000" b="1">
                <a:latin typeface="Raleway"/>
                <a:ea typeface="Raleway"/>
                <a:cs typeface="Raleway"/>
                <a:sym typeface="Raleway"/>
              </a:defRPr>
            </a:lvl6pPr>
            <a:lvl7pPr lvl="6" rtl="0">
              <a:lnSpc>
                <a:spcPct val="100000"/>
              </a:lnSpc>
              <a:spcBef>
                <a:spcPts val="0"/>
              </a:spcBef>
              <a:spcAft>
                <a:spcPts val="0"/>
              </a:spcAft>
              <a:buSzPts val="2000"/>
              <a:buFont typeface="Raleway"/>
              <a:buNone/>
              <a:defRPr sz="2000" b="1">
                <a:latin typeface="Raleway"/>
                <a:ea typeface="Raleway"/>
                <a:cs typeface="Raleway"/>
                <a:sym typeface="Raleway"/>
              </a:defRPr>
            </a:lvl7pPr>
            <a:lvl8pPr lvl="7" rtl="0">
              <a:lnSpc>
                <a:spcPct val="100000"/>
              </a:lnSpc>
              <a:spcBef>
                <a:spcPts val="0"/>
              </a:spcBef>
              <a:spcAft>
                <a:spcPts val="0"/>
              </a:spcAft>
              <a:buSzPts val="2000"/>
              <a:buFont typeface="Raleway"/>
              <a:buNone/>
              <a:defRPr sz="2000" b="1">
                <a:latin typeface="Raleway"/>
                <a:ea typeface="Raleway"/>
                <a:cs typeface="Raleway"/>
                <a:sym typeface="Raleway"/>
              </a:defRPr>
            </a:lvl8pPr>
            <a:lvl9pPr lvl="8" rtl="0">
              <a:lnSpc>
                <a:spcPct val="100000"/>
              </a:lnSpc>
              <a:spcBef>
                <a:spcPts val="0"/>
              </a:spcBef>
              <a:spcAft>
                <a:spcPts val="0"/>
              </a:spcAft>
              <a:buSzPts val="2000"/>
              <a:buFont typeface="Raleway"/>
              <a:buNone/>
              <a:defRPr sz="2000" b="1">
                <a:latin typeface="Raleway"/>
                <a:ea typeface="Raleway"/>
                <a:cs typeface="Raleway"/>
                <a:sym typeface="Raleway"/>
              </a:defRPr>
            </a:lvl9pPr>
          </a:lstStyle>
          <a:p>
            <a:endParaRPr/>
          </a:p>
        </p:txBody>
      </p:sp>
      <p:sp>
        <p:nvSpPr>
          <p:cNvPr id="97" name="Google Shape;97;p13"/>
          <p:cNvSpPr txBox="1">
            <a:spLocks noGrp="1"/>
          </p:cNvSpPr>
          <p:nvPr>
            <p:ph type="subTitle" idx="9"/>
          </p:nvPr>
        </p:nvSpPr>
        <p:spPr>
          <a:xfrm>
            <a:off x="6118525" y="1967883"/>
            <a:ext cx="2305500" cy="44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000"/>
              <a:buFont typeface="Raleway"/>
              <a:buNone/>
              <a:defRPr sz="1800">
                <a:solidFill>
                  <a:schemeClr val="dk1"/>
                </a:solidFill>
                <a:latin typeface="Figtree"/>
                <a:ea typeface="Figtree"/>
                <a:cs typeface="Figtree"/>
                <a:sym typeface="Figtree"/>
              </a:defRPr>
            </a:lvl1pPr>
            <a:lvl2pPr lvl="1" rtl="0">
              <a:lnSpc>
                <a:spcPct val="100000"/>
              </a:lnSpc>
              <a:spcBef>
                <a:spcPts val="0"/>
              </a:spcBef>
              <a:spcAft>
                <a:spcPts val="0"/>
              </a:spcAft>
              <a:buSzPts val="2000"/>
              <a:buFont typeface="Raleway"/>
              <a:buNone/>
              <a:defRPr sz="2000" b="1">
                <a:latin typeface="Raleway"/>
                <a:ea typeface="Raleway"/>
                <a:cs typeface="Raleway"/>
                <a:sym typeface="Raleway"/>
              </a:defRPr>
            </a:lvl2pPr>
            <a:lvl3pPr lvl="2" rtl="0">
              <a:lnSpc>
                <a:spcPct val="100000"/>
              </a:lnSpc>
              <a:spcBef>
                <a:spcPts val="0"/>
              </a:spcBef>
              <a:spcAft>
                <a:spcPts val="0"/>
              </a:spcAft>
              <a:buSzPts val="2000"/>
              <a:buFont typeface="Raleway"/>
              <a:buNone/>
              <a:defRPr sz="2000" b="1">
                <a:latin typeface="Raleway"/>
                <a:ea typeface="Raleway"/>
                <a:cs typeface="Raleway"/>
                <a:sym typeface="Raleway"/>
              </a:defRPr>
            </a:lvl3pPr>
            <a:lvl4pPr lvl="3" rtl="0">
              <a:lnSpc>
                <a:spcPct val="100000"/>
              </a:lnSpc>
              <a:spcBef>
                <a:spcPts val="0"/>
              </a:spcBef>
              <a:spcAft>
                <a:spcPts val="0"/>
              </a:spcAft>
              <a:buSzPts val="2000"/>
              <a:buFont typeface="Raleway"/>
              <a:buNone/>
              <a:defRPr sz="2000" b="1">
                <a:latin typeface="Raleway"/>
                <a:ea typeface="Raleway"/>
                <a:cs typeface="Raleway"/>
                <a:sym typeface="Raleway"/>
              </a:defRPr>
            </a:lvl4pPr>
            <a:lvl5pPr lvl="4" rtl="0">
              <a:lnSpc>
                <a:spcPct val="100000"/>
              </a:lnSpc>
              <a:spcBef>
                <a:spcPts val="0"/>
              </a:spcBef>
              <a:spcAft>
                <a:spcPts val="0"/>
              </a:spcAft>
              <a:buSzPts val="2000"/>
              <a:buFont typeface="Raleway"/>
              <a:buNone/>
              <a:defRPr sz="2000" b="1">
                <a:latin typeface="Raleway"/>
                <a:ea typeface="Raleway"/>
                <a:cs typeface="Raleway"/>
                <a:sym typeface="Raleway"/>
              </a:defRPr>
            </a:lvl5pPr>
            <a:lvl6pPr lvl="5" rtl="0">
              <a:lnSpc>
                <a:spcPct val="100000"/>
              </a:lnSpc>
              <a:spcBef>
                <a:spcPts val="0"/>
              </a:spcBef>
              <a:spcAft>
                <a:spcPts val="0"/>
              </a:spcAft>
              <a:buSzPts val="2000"/>
              <a:buFont typeface="Raleway"/>
              <a:buNone/>
              <a:defRPr sz="2000" b="1">
                <a:latin typeface="Raleway"/>
                <a:ea typeface="Raleway"/>
                <a:cs typeface="Raleway"/>
                <a:sym typeface="Raleway"/>
              </a:defRPr>
            </a:lvl6pPr>
            <a:lvl7pPr lvl="6" rtl="0">
              <a:lnSpc>
                <a:spcPct val="100000"/>
              </a:lnSpc>
              <a:spcBef>
                <a:spcPts val="0"/>
              </a:spcBef>
              <a:spcAft>
                <a:spcPts val="0"/>
              </a:spcAft>
              <a:buSzPts val="2000"/>
              <a:buFont typeface="Raleway"/>
              <a:buNone/>
              <a:defRPr sz="2000" b="1">
                <a:latin typeface="Raleway"/>
                <a:ea typeface="Raleway"/>
                <a:cs typeface="Raleway"/>
                <a:sym typeface="Raleway"/>
              </a:defRPr>
            </a:lvl7pPr>
            <a:lvl8pPr lvl="7" rtl="0">
              <a:lnSpc>
                <a:spcPct val="100000"/>
              </a:lnSpc>
              <a:spcBef>
                <a:spcPts val="0"/>
              </a:spcBef>
              <a:spcAft>
                <a:spcPts val="0"/>
              </a:spcAft>
              <a:buSzPts val="2000"/>
              <a:buFont typeface="Raleway"/>
              <a:buNone/>
              <a:defRPr sz="2000" b="1">
                <a:latin typeface="Raleway"/>
                <a:ea typeface="Raleway"/>
                <a:cs typeface="Raleway"/>
                <a:sym typeface="Raleway"/>
              </a:defRPr>
            </a:lvl8pPr>
            <a:lvl9pPr lvl="8" rtl="0">
              <a:lnSpc>
                <a:spcPct val="100000"/>
              </a:lnSpc>
              <a:spcBef>
                <a:spcPts val="0"/>
              </a:spcBef>
              <a:spcAft>
                <a:spcPts val="0"/>
              </a:spcAft>
              <a:buSzPts val="2000"/>
              <a:buFont typeface="Raleway"/>
              <a:buNone/>
              <a:defRPr sz="2000" b="1">
                <a:latin typeface="Raleway"/>
                <a:ea typeface="Raleway"/>
                <a:cs typeface="Raleway"/>
                <a:sym typeface="Raleway"/>
              </a:defRPr>
            </a:lvl9pPr>
          </a:lstStyle>
          <a:p>
            <a:endParaRPr/>
          </a:p>
        </p:txBody>
      </p:sp>
      <p:sp>
        <p:nvSpPr>
          <p:cNvPr id="98" name="Google Shape;98;p13"/>
          <p:cNvSpPr txBox="1">
            <a:spLocks noGrp="1"/>
          </p:cNvSpPr>
          <p:nvPr>
            <p:ph type="subTitle" idx="13"/>
          </p:nvPr>
        </p:nvSpPr>
        <p:spPr>
          <a:xfrm>
            <a:off x="719975" y="3401358"/>
            <a:ext cx="2305500" cy="44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000"/>
              <a:buFont typeface="Raleway"/>
              <a:buNone/>
              <a:defRPr sz="1800">
                <a:solidFill>
                  <a:schemeClr val="dk1"/>
                </a:solidFill>
                <a:latin typeface="Figtree"/>
                <a:ea typeface="Figtree"/>
                <a:cs typeface="Figtree"/>
                <a:sym typeface="Figtree"/>
              </a:defRPr>
            </a:lvl1pPr>
            <a:lvl2pPr lvl="1" rtl="0">
              <a:lnSpc>
                <a:spcPct val="100000"/>
              </a:lnSpc>
              <a:spcBef>
                <a:spcPts val="0"/>
              </a:spcBef>
              <a:spcAft>
                <a:spcPts val="0"/>
              </a:spcAft>
              <a:buSzPts val="2000"/>
              <a:buFont typeface="Raleway"/>
              <a:buNone/>
              <a:defRPr sz="2000" b="1">
                <a:latin typeface="Raleway"/>
                <a:ea typeface="Raleway"/>
                <a:cs typeface="Raleway"/>
                <a:sym typeface="Raleway"/>
              </a:defRPr>
            </a:lvl2pPr>
            <a:lvl3pPr lvl="2" rtl="0">
              <a:lnSpc>
                <a:spcPct val="100000"/>
              </a:lnSpc>
              <a:spcBef>
                <a:spcPts val="0"/>
              </a:spcBef>
              <a:spcAft>
                <a:spcPts val="0"/>
              </a:spcAft>
              <a:buSzPts val="2000"/>
              <a:buFont typeface="Raleway"/>
              <a:buNone/>
              <a:defRPr sz="2000" b="1">
                <a:latin typeface="Raleway"/>
                <a:ea typeface="Raleway"/>
                <a:cs typeface="Raleway"/>
                <a:sym typeface="Raleway"/>
              </a:defRPr>
            </a:lvl3pPr>
            <a:lvl4pPr lvl="3" rtl="0">
              <a:lnSpc>
                <a:spcPct val="100000"/>
              </a:lnSpc>
              <a:spcBef>
                <a:spcPts val="0"/>
              </a:spcBef>
              <a:spcAft>
                <a:spcPts val="0"/>
              </a:spcAft>
              <a:buSzPts val="2000"/>
              <a:buFont typeface="Raleway"/>
              <a:buNone/>
              <a:defRPr sz="2000" b="1">
                <a:latin typeface="Raleway"/>
                <a:ea typeface="Raleway"/>
                <a:cs typeface="Raleway"/>
                <a:sym typeface="Raleway"/>
              </a:defRPr>
            </a:lvl4pPr>
            <a:lvl5pPr lvl="4" rtl="0">
              <a:lnSpc>
                <a:spcPct val="100000"/>
              </a:lnSpc>
              <a:spcBef>
                <a:spcPts val="0"/>
              </a:spcBef>
              <a:spcAft>
                <a:spcPts val="0"/>
              </a:spcAft>
              <a:buSzPts val="2000"/>
              <a:buFont typeface="Raleway"/>
              <a:buNone/>
              <a:defRPr sz="2000" b="1">
                <a:latin typeface="Raleway"/>
                <a:ea typeface="Raleway"/>
                <a:cs typeface="Raleway"/>
                <a:sym typeface="Raleway"/>
              </a:defRPr>
            </a:lvl5pPr>
            <a:lvl6pPr lvl="5" rtl="0">
              <a:lnSpc>
                <a:spcPct val="100000"/>
              </a:lnSpc>
              <a:spcBef>
                <a:spcPts val="0"/>
              </a:spcBef>
              <a:spcAft>
                <a:spcPts val="0"/>
              </a:spcAft>
              <a:buSzPts val="2000"/>
              <a:buFont typeface="Raleway"/>
              <a:buNone/>
              <a:defRPr sz="2000" b="1">
                <a:latin typeface="Raleway"/>
                <a:ea typeface="Raleway"/>
                <a:cs typeface="Raleway"/>
                <a:sym typeface="Raleway"/>
              </a:defRPr>
            </a:lvl6pPr>
            <a:lvl7pPr lvl="6" rtl="0">
              <a:lnSpc>
                <a:spcPct val="100000"/>
              </a:lnSpc>
              <a:spcBef>
                <a:spcPts val="0"/>
              </a:spcBef>
              <a:spcAft>
                <a:spcPts val="0"/>
              </a:spcAft>
              <a:buSzPts val="2000"/>
              <a:buFont typeface="Raleway"/>
              <a:buNone/>
              <a:defRPr sz="2000" b="1">
                <a:latin typeface="Raleway"/>
                <a:ea typeface="Raleway"/>
                <a:cs typeface="Raleway"/>
                <a:sym typeface="Raleway"/>
              </a:defRPr>
            </a:lvl7pPr>
            <a:lvl8pPr lvl="7" rtl="0">
              <a:lnSpc>
                <a:spcPct val="100000"/>
              </a:lnSpc>
              <a:spcBef>
                <a:spcPts val="0"/>
              </a:spcBef>
              <a:spcAft>
                <a:spcPts val="0"/>
              </a:spcAft>
              <a:buSzPts val="2000"/>
              <a:buFont typeface="Raleway"/>
              <a:buNone/>
              <a:defRPr sz="2000" b="1">
                <a:latin typeface="Raleway"/>
                <a:ea typeface="Raleway"/>
                <a:cs typeface="Raleway"/>
                <a:sym typeface="Raleway"/>
              </a:defRPr>
            </a:lvl8pPr>
            <a:lvl9pPr lvl="8" rtl="0">
              <a:lnSpc>
                <a:spcPct val="100000"/>
              </a:lnSpc>
              <a:spcBef>
                <a:spcPts val="0"/>
              </a:spcBef>
              <a:spcAft>
                <a:spcPts val="0"/>
              </a:spcAft>
              <a:buSzPts val="2000"/>
              <a:buFont typeface="Raleway"/>
              <a:buNone/>
              <a:defRPr sz="2000" b="1">
                <a:latin typeface="Raleway"/>
                <a:ea typeface="Raleway"/>
                <a:cs typeface="Raleway"/>
                <a:sym typeface="Raleway"/>
              </a:defRPr>
            </a:lvl9pPr>
          </a:lstStyle>
          <a:p>
            <a:endParaRPr/>
          </a:p>
        </p:txBody>
      </p:sp>
      <p:sp>
        <p:nvSpPr>
          <p:cNvPr id="99" name="Google Shape;99;p13"/>
          <p:cNvSpPr txBox="1">
            <a:spLocks noGrp="1"/>
          </p:cNvSpPr>
          <p:nvPr>
            <p:ph type="subTitle" idx="14"/>
          </p:nvPr>
        </p:nvSpPr>
        <p:spPr>
          <a:xfrm>
            <a:off x="3419250" y="3401358"/>
            <a:ext cx="2305500" cy="44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000"/>
              <a:buFont typeface="Raleway"/>
              <a:buNone/>
              <a:defRPr sz="1800">
                <a:solidFill>
                  <a:schemeClr val="dk1"/>
                </a:solidFill>
                <a:latin typeface="Figtree"/>
                <a:ea typeface="Figtree"/>
                <a:cs typeface="Figtree"/>
                <a:sym typeface="Figtree"/>
              </a:defRPr>
            </a:lvl1pPr>
            <a:lvl2pPr lvl="1" rtl="0">
              <a:lnSpc>
                <a:spcPct val="100000"/>
              </a:lnSpc>
              <a:spcBef>
                <a:spcPts val="0"/>
              </a:spcBef>
              <a:spcAft>
                <a:spcPts val="0"/>
              </a:spcAft>
              <a:buSzPts val="2000"/>
              <a:buFont typeface="Raleway"/>
              <a:buNone/>
              <a:defRPr sz="2000" b="1">
                <a:latin typeface="Raleway"/>
                <a:ea typeface="Raleway"/>
                <a:cs typeface="Raleway"/>
                <a:sym typeface="Raleway"/>
              </a:defRPr>
            </a:lvl2pPr>
            <a:lvl3pPr lvl="2" rtl="0">
              <a:lnSpc>
                <a:spcPct val="100000"/>
              </a:lnSpc>
              <a:spcBef>
                <a:spcPts val="0"/>
              </a:spcBef>
              <a:spcAft>
                <a:spcPts val="0"/>
              </a:spcAft>
              <a:buSzPts val="2000"/>
              <a:buFont typeface="Raleway"/>
              <a:buNone/>
              <a:defRPr sz="2000" b="1">
                <a:latin typeface="Raleway"/>
                <a:ea typeface="Raleway"/>
                <a:cs typeface="Raleway"/>
                <a:sym typeface="Raleway"/>
              </a:defRPr>
            </a:lvl3pPr>
            <a:lvl4pPr lvl="3" rtl="0">
              <a:lnSpc>
                <a:spcPct val="100000"/>
              </a:lnSpc>
              <a:spcBef>
                <a:spcPts val="0"/>
              </a:spcBef>
              <a:spcAft>
                <a:spcPts val="0"/>
              </a:spcAft>
              <a:buSzPts val="2000"/>
              <a:buFont typeface="Raleway"/>
              <a:buNone/>
              <a:defRPr sz="2000" b="1">
                <a:latin typeface="Raleway"/>
                <a:ea typeface="Raleway"/>
                <a:cs typeface="Raleway"/>
                <a:sym typeface="Raleway"/>
              </a:defRPr>
            </a:lvl4pPr>
            <a:lvl5pPr lvl="4" rtl="0">
              <a:lnSpc>
                <a:spcPct val="100000"/>
              </a:lnSpc>
              <a:spcBef>
                <a:spcPts val="0"/>
              </a:spcBef>
              <a:spcAft>
                <a:spcPts val="0"/>
              </a:spcAft>
              <a:buSzPts val="2000"/>
              <a:buFont typeface="Raleway"/>
              <a:buNone/>
              <a:defRPr sz="2000" b="1">
                <a:latin typeface="Raleway"/>
                <a:ea typeface="Raleway"/>
                <a:cs typeface="Raleway"/>
                <a:sym typeface="Raleway"/>
              </a:defRPr>
            </a:lvl5pPr>
            <a:lvl6pPr lvl="5" rtl="0">
              <a:lnSpc>
                <a:spcPct val="100000"/>
              </a:lnSpc>
              <a:spcBef>
                <a:spcPts val="0"/>
              </a:spcBef>
              <a:spcAft>
                <a:spcPts val="0"/>
              </a:spcAft>
              <a:buSzPts val="2000"/>
              <a:buFont typeface="Raleway"/>
              <a:buNone/>
              <a:defRPr sz="2000" b="1">
                <a:latin typeface="Raleway"/>
                <a:ea typeface="Raleway"/>
                <a:cs typeface="Raleway"/>
                <a:sym typeface="Raleway"/>
              </a:defRPr>
            </a:lvl6pPr>
            <a:lvl7pPr lvl="6" rtl="0">
              <a:lnSpc>
                <a:spcPct val="100000"/>
              </a:lnSpc>
              <a:spcBef>
                <a:spcPts val="0"/>
              </a:spcBef>
              <a:spcAft>
                <a:spcPts val="0"/>
              </a:spcAft>
              <a:buSzPts val="2000"/>
              <a:buFont typeface="Raleway"/>
              <a:buNone/>
              <a:defRPr sz="2000" b="1">
                <a:latin typeface="Raleway"/>
                <a:ea typeface="Raleway"/>
                <a:cs typeface="Raleway"/>
                <a:sym typeface="Raleway"/>
              </a:defRPr>
            </a:lvl7pPr>
            <a:lvl8pPr lvl="7" rtl="0">
              <a:lnSpc>
                <a:spcPct val="100000"/>
              </a:lnSpc>
              <a:spcBef>
                <a:spcPts val="0"/>
              </a:spcBef>
              <a:spcAft>
                <a:spcPts val="0"/>
              </a:spcAft>
              <a:buSzPts val="2000"/>
              <a:buFont typeface="Raleway"/>
              <a:buNone/>
              <a:defRPr sz="2000" b="1">
                <a:latin typeface="Raleway"/>
                <a:ea typeface="Raleway"/>
                <a:cs typeface="Raleway"/>
                <a:sym typeface="Raleway"/>
              </a:defRPr>
            </a:lvl8pPr>
            <a:lvl9pPr lvl="8" rtl="0">
              <a:lnSpc>
                <a:spcPct val="100000"/>
              </a:lnSpc>
              <a:spcBef>
                <a:spcPts val="0"/>
              </a:spcBef>
              <a:spcAft>
                <a:spcPts val="0"/>
              </a:spcAft>
              <a:buSzPts val="2000"/>
              <a:buFont typeface="Raleway"/>
              <a:buNone/>
              <a:defRPr sz="2000" b="1">
                <a:latin typeface="Raleway"/>
                <a:ea typeface="Raleway"/>
                <a:cs typeface="Raleway"/>
                <a:sym typeface="Raleway"/>
              </a:defRPr>
            </a:lvl9pPr>
          </a:lstStyle>
          <a:p>
            <a:endParaRPr/>
          </a:p>
        </p:txBody>
      </p:sp>
      <p:sp>
        <p:nvSpPr>
          <p:cNvPr id="100" name="Google Shape;100;p13"/>
          <p:cNvSpPr txBox="1">
            <a:spLocks noGrp="1"/>
          </p:cNvSpPr>
          <p:nvPr>
            <p:ph type="subTitle" idx="15"/>
          </p:nvPr>
        </p:nvSpPr>
        <p:spPr>
          <a:xfrm>
            <a:off x="6118525" y="3401358"/>
            <a:ext cx="2305500" cy="44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000"/>
              <a:buFont typeface="Raleway"/>
              <a:buNone/>
              <a:defRPr sz="1800">
                <a:solidFill>
                  <a:schemeClr val="dk1"/>
                </a:solidFill>
                <a:latin typeface="Figtree"/>
                <a:ea typeface="Figtree"/>
                <a:cs typeface="Figtree"/>
                <a:sym typeface="Figtree"/>
              </a:defRPr>
            </a:lvl1pPr>
            <a:lvl2pPr lvl="1" rtl="0">
              <a:lnSpc>
                <a:spcPct val="100000"/>
              </a:lnSpc>
              <a:spcBef>
                <a:spcPts val="0"/>
              </a:spcBef>
              <a:spcAft>
                <a:spcPts val="0"/>
              </a:spcAft>
              <a:buSzPts val="2000"/>
              <a:buFont typeface="Raleway"/>
              <a:buNone/>
              <a:defRPr sz="2000" b="1">
                <a:latin typeface="Raleway"/>
                <a:ea typeface="Raleway"/>
                <a:cs typeface="Raleway"/>
                <a:sym typeface="Raleway"/>
              </a:defRPr>
            </a:lvl2pPr>
            <a:lvl3pPr lvl="2" rtl="0">
              <a:lnSpc>
                <a:spcPct val="100000"/>
              </a:lnSpc>
              <a:spcBef>
                <a:spcPts val="0"/>
              </a:spcBef>
              <a:spcAft>
                <a:spcPts val="0"/>
              </a:spcAft>
              <a:buSzPts val="2000"/>
              <a:buFont typeface="Raleway"/>
              <a:buNone/>
              <a:defRPr sz="2000" b="1">
                <a:latin typeface="Raleway"/>
                <a:ea typeface="Raleway"/>
                <a:cs typeface="Raleway"/>
                <a:sym typeface="Raleway"/>
              </a:defRPr>
            </a:lvl3pPr>
            <a:lvl4pPr lvl="3" rtl="0">
              <a:lnSpc>
                <a:spcPct val="100000"/>
              </a:lnSpc>
              <a:spcBef>
                <a:spcPts val="0"/>
              </a:spcBef>
              <a:spcAft>
                <a:spcPts val="0"/>
              </a:spcAft>
              <a:buSzPts val="2000"/>
              <a:buFont typeface="Raleway"/>
              <a:buNone/>
              <a:defRPr sz="2000" b="1">
                <a:latin typeface="Raleway"/>
                <a:ea typeface="Raleway"/>
                <a:cs typeface="Raleway"/>
                <a:sym typeface="Raleway"/>
              </a:defRPr>
            </a:lvl4pPr>
            <a:lvl5pPr lvl="4" rtl="0">
              <a:lnSpc>
                <a:spcPct val="100000"/>
              </a:lnSpc>
              <a:spcBef>
                <a:spcPts val="0"/>
              </a:spcBef>
              <a:spcAft>
                <a:spcPts val="0"/>
              </a:spcAft>
              <a:buSzPts val="2000"/>
              <a:buFont typeface="Raleway"/>
              <a:buNone/>
              <a:defRPr sz="2000" b="1">
                <a:latin typeface="Raleway"/>
                <a:ea typeface="Raleway"/>
                <a:cs typeface="Raleway"/>
                <a:sym typeface="Raleway"/>
              </a:defRPr>
            </a:lvl5pPr>
            <a:lvl6pPr lvl="5" rtl="0">
              <a:lnSpc>
                <a:spcPct val="100000"/>
              </a:lnSpc>
              <a:spcBef>
                <a:spcPts val="0"/>
              </a:spcBef>
              <a:spcAft>
                <a:spcPts val="0"/>
              </a:spcAft>
              <a:buSzPts val="2000"/>
              <a:buFont typeface="Raleway"/>
              <a:buNone/>
              <a:defRPr sz="2000" b="1">
                <a:latin typeface="Raleway"/>
                <a:ea typeface="Raleway"/>
                <a:cs typeface="Raleway"/>
                <a:sym typeface="Raleway"/>
              </a:defRPr>
            </a:lvl6pPr>
            <a:lvl7pPr lvl="6" rtl="0">
              <a:lnSpc>
                <a:spcPct val="100000"/>
              </a:lnSpc>
              <a:spcBef>
                <a:spcPts val="0"/>
              </a:spcBef>
              <a:spcAft>
                <a:spcPts val="0"/>
              </a:spcAft>
              <a:buSzPts val="2000"/>
              <a:buFont typeface="Raleway"/>
              <a:buNone/>
              <a:defRPr sz="2000" b="1">
                <a:latin typeface="Raleway"/>
                <a:ea typeface="Raleway"/>
                <a:cs typeface="Raleway"/>
                <a:sym typeface="Raleway"/>
              </a:defRPr>
            </a:lvl7pPr>
            <a:lvl8pPr lvl="7" rtl="0">
              <a:lnSpc>
                <a:spcPct val="100000"/>
              </a:lnSpc>
              <a:spcBef>
                <a:spcPts val="0"/>
              </a:spcBef>
              <a:spcAft>
                <a:spcPts val="0"/>
              </a:spcAft>
              <a:buSzPts val="2000"/>
              <a:buFont typeface="Raleway"/>
              <a:buNone/>
              <a:defRPr sz="2000" b="1">
                <a:latin typeface="Raleway"/>
                <a:ea typeface="Raleway"/>
                <a:cs typeface="Raleway"/>
                <a:sym typeface="Raleway"/>
              </a:defRPr>
            </a:lvl8pPr>
            <a:lvl9pPr lvl="8" rtl="0">
              <a:lnSpc>
                <a:spcPct val="100000"/>
              </a:lnSpc>
              <a:spcBef>
                <a:spcPts val="0"/>
              </a:spcBef>
              <a:spcAft>
                <a:spcPts val="0"/>
              </a:spcAft>
              <a:buSzPts val="2000"/>
              <a:buFont typeface="Raleway"/>
              <a:buNone/>
              <a:defRPr sz="2000" b="1">
                <a:latin typeface="Raleway"/>
                <a:ea typeface="Raleway"/>
                <a:cs typeface="Raleway"/>
                <a:sym typeface="Raleway"/>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1">
  <p:cSld name="CUSTOM_2">
    <p:spTree>
      <p:nvGrpSpPr>
        <p:cNvPr id="1" name="Shape 101"/>
        <p:cNvGrpSpPr/>
        <p:nvPr/>
      </p:nvGrpSpPr>
      <p:grpSpPr>
        <a:xfrm>
          <a:off x="0" y="0"/>
          <a:ext cx="0" cy="0"/>
          <a:chOff x="0" y="0"/>
          <a:chExt cx="0" cy="0"/>
        </a:xfrm>
      </p:grpSpPr>
      <p:pic>
        <p:nvPicPr>
          <p:cNvPr id="102" name="Google Shape;102;p14"/>
          <p:cNvPicPr preferRelativeResize="0"/>
          <p:nvPr/>
        </p:nvPicPr>
        <p:blipFill>
          <a:blip r:embed="rId2">
            <a:alphaModFix amt="50000"/>
          </a:blip>
          <a:stretch>
            <a:fillRect/>
          </a:stretch>
        </p:blipFill>
        <p:spPr>
          <a:xfrm>
            <a:off x="75" y="0"/>
            <a:ext cx="9144003" cy="5143501"/>
          </a:xfrm>
          <a:prstGeom prst="rect">
            <a:avLst/>
          </a:prstGeom>
          <a:noFill/>
          <a:ln>
            <a:noFill/>
          </a:ln>
        </p:spPr>
      </p:pic>
      <p:grpSp>
        <p:nvGrpSpPr>
          <p:cNvPr id="103" name="Google Shape;103;p14"/>
          <p:cNvGrpSpPr/>
          <p:nvPr/>
        </p:nvGrpSpPr>
        <p:grpSpPr>
          <a:xfrm>
            <a:off x="-1201164" y="-1024991"/>
            <a:ext cx="11292838" cy="6061190"/>
            <a:chOff x="-1201164" y="-1024991"/>
            <a:chExt cx="11292838" cy="6061190"/>
          </a:xfrm>
        </p:grpSpPr>
        <p:pic>
          <p:nvPicPr>
            <p:cNvPr id="104" name="Google Shape;104;p14"/>
            <p:cNvPicPr preferRelativeResize="0"/>
            <p:nvPr/>
          </p:nvPicPr>
          <p:blipFill>
            <a:blip r:embed="rId3">
              <a:alphaModFix amt="50000"/>
            </a:blip>
            <a:stretch>
              <a:fillRect/>
            </a:stretch>
          </p:blipFill>
          <p:spPr>
            <a:xfrm>
              <a:off x="-1201164" y="1831153"/>
              <a:ext cx="1561575" cy="1550025"/>
            </a:xfrm>
            <a:prstGeom prst="rect">
              <a:avLst/>
            </a:prstGeom>
            <a:noFill/>
            <a:ln>
              <a:noFill/>
            </a:ln>
          </p:spPr>
        </p:pic>
        <p:pic>
          <p:nvPicPr>
            <p:cNvPr id="105" name="Google Shape;105;p14"/>
            <p:cNvPicPr preferRelativeResize="0"/>
            <p:nvPr/>
          </p:nvPicPr>
          <p:blipFill>
            <a:blip r:embed="rId4">
              <a:alphaModFix amt="50000"/>
            </a:blip>
            <a:stretch>
              <a:fillRect/>
            </a:stretch>
          </p:blipFill>
          <p:spPr>
            <a:xfrm flipH="1">
              <a:off x="8564297" y="3486175"/>
              <a:ext cx="1527377" cy="1550024"/>
            </a:xfrm>
            <a:prstGeom prst="rect">
              <a:avLst/>
            </a:prstGeom>
            <a:noFill/>
            <a:ln>
              <a:noFill/>
            </a:ln>
          </p:spPr>
        </p:pic>
        <p:pic>
          <p:nvPicPr>
            <p:cNvPr id="106" name="Google Shape;106;p14"/>
            <p:cNvPicPr preferRelativeResize="0"/>
            <p:nvPr/>
          </p:nvPicPr>
          <p:blipFill>
            <a:blip r:embed="rId5">
              <a:alphaModFix amt="50000"/>
            </a:blip>
            <a:stretch>
              <a:fillRect/>
            </a:stretch>
          </p:blipFill>
          <p:spPr>
            <a:xfrm rot="-5400000">
              <a:off x="2215487" y="-1326952"/>
              <a:ext cx="1470026" cy="2073949"/>
            </a:xfrm>
            <a:prstGeom prst="rect">
              <a:avLst/>
            </a:prstGeom>
            <a:noFill/>
            <a:ln>
              <a:noFill/>
            </a:ln>
          </p:spPr>
        </p:pic>
      </p:grpSp>
      <p:sp>
        <p:nvSpPr>
          <p:cNvPr id="107" name="Google Shape;107;p1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2">
  <p:cSld name="CUSTOM_2_1">
    <p:spTree>
      <p:nvGrpSpPr>
        <p:cNvPr id="1" name="Shape 108"/>
        <p:cNvGrpSpPr/>
        <p:nvPr/>
      </p:nvGrpSpPr>
      <p:grpSpPr>
        <a:xfrm>
          <a:off x="0" y="0"/>
          <a:ext cx="0" cy="0"/>
          <a:chOff x="0" y="0"/>
          <a:chExt cx="0" cy="0"/>
        </a:xfrm>
      </p:grpSpPr>
      <p:pic>
        <p:nvPicPr>
          <p:cNvPr id="109" name="Google Shape;109;p15"/>
          <p:cNvPicPr preferRelativeResize="0"/>
          <p:nvPr/>
        </p:nvPicPr>
        <p:blipFill>
          <a:blip r:embed="rId2">
            <a:alphaModFix amt="50000"/>
          </a:blip>
          <a:stretch>
            <a:fillRect/>
          </a:stretch>
        </p:blipFill>
        <p:spPr>
          <a:xfrm rot="10800000" flipH="1">
            <a:off x="75" y="0"/>
            <a:ext cx="9144003" cy="5143501"/>
          </a:xfrm>
          <a:prstGeom prst="rect">
            <a:avLst/>
          </a:prstGeom>
          <a:noFill/>
          <a:ln>
            <a:noFill/>
          </a:ln>
        </p:spPr>
      </p:pic>
      <p:grpSp>
        <p:nvGrpSpPr>
          <p:cNvPr id="110" name="Google Shape;110;p15"/>
          <p:cNvGrpSpPr/>
          <p:nvPr/>
        </p:nvGrpSpPr>
        <p:grpSpPr>
          <a:xfrm>
            <a:off x="-754938" y="-1015025"/>
            <a:ext cx="10506099" cy="7076699"/>
            <a:chOff x="-754938" y="-1015025"/>
            <a:chExt cx="10506099" cy="7076699"/>
          </a:xfrm>
        </p:grpSpPr>
        <p:pic>
          <p:nvPicPr>
            <p:cNvPr id="111" name="Google Shape;111;p15"/>
            <p:cNvPicPr preferRelativeResize="0"/>
            <p:nvPr/>
          </p:nvPicPr>
          <p:blipFill>
            <a:blip r:embed="rId3">
              <a:alphaModFix amt="50000"/>
            </a:blip>
            <a:stretch>
              <a:fillRect/>
            </a:stretch>
          </p:blipFill>
          <p:spPr>
            <a:xfrm>
              <a:off x="8189586" y="-1015025"/>
              <a:ext cx="1561575" cy="1550025"/>
            </a:xfrm>
            <a:prstGeom prst="rect">
              <a:avLst/>
            </a:prstGeom>
            <a:noFill/>
            <a:ln>
              <a:noFill/>
            </a:ln>
          </p:spPr>
        </p:pic>
        <p:pic>
          <p:nvPicPr>
            <p:cNvPr id="112" name="Google Shape;112;p15"/>
            <p:cNvPicPr preferRelativeResize="0"/>
            <p:nvPr/>
          </p:nvPicPr>
          <p:blipFill>
            <a:blip r:embed="rId4">
              <a:alphaModFix amt="50000"/>
            </a:blip>
            <a:stretch>
              <a:fillRect/>
            </a:stretch>
          </p:blipFill>
          <p:spPr>
            <a:xfrm flipH="1">
              <a:off x="7665222" y="4511650"/>
              <a:ext cx="1527377" cy="1550024"/>
            </a:xfrm>
            <a:prstGeom prst="rect">
              <a:avLst/>
            </a:prstGeom>
            <a:noFill/>
            <a:ln>
              <a:noFill/>
            </a:ln>
          </p:spPr>
        </p:pic>
        <p:pic>
          <p:nvPicPr>
            <p:cNvPr id="113" name="Google Shape;113;p15"/>
            <p:cNvPicPr preferRelativeResize="0"/>
            <p:nvPr/>
          </p:nvPicPr>
          <p:blipFill>
            <a:blip r:embed="rId5">
              <a:alphaModFix amt="50000"/>
            </a:blip>
            <a:stretch>
              <a:fillRect/>
            </a:stretch>
          </p:blipFill>
          <p:spPr>
            <a:xfrm rot="10800000">
              <a:off x="-754938" y="2111948"/>
              <a:ext cx="1470026" cy="2073949"/>
            </a:xfrm>
            <a:prstGeom prst="rect">
              <a:avLst/>
            </a:prstGeom>
            <a:noFill/>
            <a:ln>
              <a:noFill/>
            </a:ln>
          </p:spPr>
        </p:pic>
      </p:grpSp>
      <p:sp>
        <p:nvSpPr>
          <p:cNvPr id="114" name="Google Shape;114;p1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115"/>
        <p:cNvGrpSpPr/>
        <p:nvPr/>
      </p:nvGrpSpPr>
      <p:grpSpPr>
        <a:xfrm>
          <a:off x="0" y="0"/>
          <a:ext cx="0" cy="0"/>
          <a:chOff x="0" y="0"/>
          <a:chExt cx="0" cy="0"/>
        </a:xfrm>
      </p:grpSpPr>
      <p:pic>
        <p:nvPicPr>
          <p:cNvPr id="116" name="Google Shape;116;p16"/>
          <p:cNvPicPr preferRelativeResize="0"/>
          <p:nvPr/>
        </p:nvPicPr>
        <p:blipFill>
          <a:blip r:embed="rId2">
            <a:alphaModFix amt="50000"/>
          </a:blip>
          <a:stretch>
            <a:fillRect/>
          </a:stretch>
        </p:blipFill>
        <p:spPr>
          <a:xfrm flipH="1">
            <a:off x="75" y="0"/>
            <a:ext cx="9144003" cy="5143501"/>
          </a:xfrm>
          <a:prstGeom prst="rect">
            <a:avLst/>
          </a:prstGeom>
          <a:noFill/>
          <a:ln>
            <a:noFill/>
          </a:ln>
        </p:spPr>
      </p:pic>
      <p:sp>
        <p:nvSpPr>
          <p:cNvPr id="117" name="Google Shape;117;p16"/>
          <p:cNvSpPr txBox="1">
            <a:spLocks noGrp="1"/>
          </p:cNvSpPr>
          <p:nvPr>
            <p:ph type="title"/>
          </p:nvPr>
        </p:nvSpPr>
        <p:spPr>
          <a:xfrm>
            <a:off x="1458150" y="2933438"/>
            <a:ext cx="6227700" cy="645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18" name="Google Shape;118;p16"/>
          <p:cNvSpPr txBox="1">
            <a:spLocks noGrp="1"/>
          </p:cNvSpPr>
          <p:nvPr>
            <p:ph type="subTitle" idx="1"/>
          </p:nvPr>
        </p:nvSpPr>
        <p:spPr>
          <a:xfrm>
            <a:off x="1458150" y="1565063"/>
            <a:ext cx="6227700" cy="1368300"/>
          </a:xfrm>
          <a:prstGeom prst="rect">
            <a:avLst/>
          </a:prstGeom>
        </p:spPr>
        <p:txBody>
          <a:bodyPr spcFirstLastPara="1" wrap="square" lIns="91425" tIns="91425" rIns="91425" bIns="91425" anchor="b" anchorCtr="0">
            <a:noAutofit/>
          </a:bodyPr>
          <a:lstStyle>
            <a:lvl1pPr lvl="0" algn="l" rtl="0">
              <a:lnSpc>
                <a:spcPct val="100000"/>
              </a:lnSpc>
              <a:spcBef>
                <a:spcPts val="0"/>
              </a:spcBef>
              <a:spcAft>
                <a:spcPts val="0"/>
              </a:spcAft>
              <a:buSzPts val="2500"/>
              <a:buNone/>
              <a:defRPr sz="25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p:cSld name="CUSTOM_1">
    <p:spTree>
      <p:nvGrpSpPr>
        <p:cNvPr id="1" name="Shape 119"/>
        <p:cNvGrpSpPr/>
        <p:nvPr/>
      </p:nvGrpSpPr>
      <p:grpSpPr>
        <a:xfrm>
          <a:off x="0" y="0"/>
          <a:ext cx="0" cy="0"/>
          <a:chOff x="0" y="0"/>
          <a:chExt cx="0" cy="0"/>
        </a:xfrm>
      </p:grpSpPr>
      <p:pic>
        <p:nvPicPr>
          <p:cNvPr id="120" name="Google Shape;120;p17"/>
          <p:cNvPicPr preferRelativeResize="0"/>
          <p:nvPr/>
        </p:nvPicPr>
        <p:blipFill>
          <a:blip r:embed="rId2">
            <a:alphaModFix amt="50000"/>
          </a:blip>
          <a:stretch>
            <a:fillRect/>
          </a:stretch>
        </p:blipFill>
        <p:spPr>
          <a:xfrm>
            <a:off x="75" y="0"/>
            <a:ext cx="9144003" cy="5143501"/>
          </a:xfrm>
          <a:prstGeom prst="rect">
            <a:avLst/>
          </a:prstGeom>
          <a:noFill/>
          <a:ln>
            <a:noFill/>
          </a:ln>
        </p:spPr>
      </p:pic>
      <p:grpSp>
        <p:nvGrpSpPr>
          <p:cNvPr id="121" name="Google Shape;121;p17"/>
          <p:cNvGrpSpPr/>
          <p:nvPr/>
        </p:nvGrpSpPr>
        <p:grpSpPr>
          <a:xfrm>
            <a:off x="-1199649" y="80288"/>
            <a:ext cx="11173035" cy="5671213"/>
            <a:chOff x="-1199649" y="80288"/>
            <a:chExt cx="11173035" cy="5671213"/>
          </a:xfrm>
        </p:grpSpPr>
        <p:pic>
          <p:nvPicPr>
            <p:cNvPr id="122" name="Google Shape;122;p17"/>
            <p:cNvPicPr preferRelativeResize="0"/>
            <p:nvPr/>
          </p:nvPicPr>
          <p:blipFill>
            <a:blip r:embed="rId3">
              <a:alphaModFix amt="50000"/>
            </a:blip>
            <a:stretch>
              <a:fillRect/>
            </a:stretch>
          </p:blipFill>
          <p:spPr>
            <a:xfrm>
              <a:off x="8411811" y="4201475"/>
              <a:ext cx="1561575" cy="1550025"/>
            </a:xfrm>
            <a:prstGeom prst="rect">
              <a:avLst/>
            </a:prstGeom>
            <a:noFill/>
            <a:ln>
              <a:noFill/>
            </a:ln>
          </p:spPr>
        </p:pic>
        <p:pic>
          <p:nvPicPr>
            <p:cNvPr id="123" name="Google Shape;123;p17"/>
            <p:cNvPicPr preferRelativeResize="0"/>
            <p:nvPr/>
          </p:nvPicPr>
          <p:blipFill>
            <a:blip r:embed="rId4">
              <a:alphaModFix amt="50000"/>
            </a:blip>
            <a:stretch>
              <a:fillRect/>
            </a:stretch>
          </p:blipFill>
          <p:spPr>
            <a:xfrm flipH="1">
              <a:off x="8428897" y="80288"/>
              <a:ext cx="1527377" cy="1550024"/>
            </a:xfrm>
            <a:prstGeom prst="rect">
              <a:avLst/>
            </a:prstGeom>
            <a:noFill/>
            <a:ln>
              <a:noFill/>
            </a:ln>
          </p:spPr>
        </p:pic>
        <p:pic>
          <p:nvPicPr>
            <p:cNvPr id="124" name="Google Shape;124;p17"/>
            <p:cNvPicPr preferRelativeResize="0"/>
            <p:nvPr/>
          </p:nvPicPr>
          <p:blipFill>
            <a:blip r:embed="rId5">
              <a:alphaModFix amt="50000"/>
            </a:blip>
            <a:stretch>
              <a:fillRect/>
            </a:stretch>
          </p:blipFill>
          <p:spPr>
            <a:xfrm rot="-5400000">
              <a:off x="-897688" y="3031098"/>
              <a:ext cx="1470026" cy="2073949"/>
            </a:xfrm>
            <a:prstGeom prst="rect">
              <a:avLst/>
            </a:prstGeom>
            <a:noFill/>
            <a:ln>
              <a:noFill/>
            </a:ln>
          </p:spPr>
        </p:pic>
      </p:grpSp>
      <p:sp>
        <p:nvSpPr>
          <p:cNvPr id="125" name="Google Shape;125;p17"/>
          <p:cNvSpPr txBox="1">
            <a:spLocks noGrp="1"/>
          </p:cNvSpPr>
          <p:nvPr>
            <p:ph type="subTitle" idx="1"/>
          </p:nvPr>
        </p:nvSpPr>
        <p:spPr>
          <a:xfrm>
            <a:off x="5011000" y="1046225"/>
            <a:ext cx="3417900" cy="902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a:endParaRPr/>
          </a:p>
        </p:txBody>
      </p:sp>
      <p:sp>
        <p:nvSpPr>
          <p:cNvPr id="126" name="Google Shape;126;p17"/>
          <p:cNvSpPr txBox="1">
            <a:spLocks noGrp="1"/>
          </p:cNvSpPr>
          <p:nvPr>
            <p:ph type="title"/>
          </p:nvPr>
        </p:nvSpPr>
        <p:spPr>
          <a:xfrm>
            <a:off x="5006125" y="445025"/>
            <a:ext cx="34179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7" name="Google Shape;127;p17"/>
          <p:cNvSpPr>
            <a:spLocks noGrp="1"/>
          </p:cNvSpPr>
          <p:nvPr>
            <p:ph type="pic" idx="2"/>
          </p:nvPr>
        </p:nvSpPr>
        <p:spPr>
          <a:xfrm>
            <a:off x="715100" y="977850"/>
            <a:ext cx="3187800" cy="3187800"/>
          </a:xfrm>
          <a:prstGeom prst="ellipse">
            <a:avLst/>
          </a:prstGeom>
          <a:noFill/>
          <a:ln>
            <a:noFill/>
          </a:ln>
        </p:spPr>
      </p:sp>
      <p:sp>
        <p:nvSpPr>
          <p:cNvPr id="128" name="Google Shape;128;p17"/>
          <p:cNvSpPr>
            <a:spLocks noGrp="1"/>
          </p:cNvSpPr>
          <p:nvPr>
            <p:ph type="pic" idx="3"/>
          </p:nvPr>
        </p:nvSpPr>
        <p:spPr>
          <a:xfrm>
            <a:off x="4397963" y="2400150"/>
            <a:ext cx="1765500" cy="1765500"/>
          </a:xfrm>
          <a:prstGeom prst="ellipse">
            <a:avLst/>
          </a:prstGeom>
          <a:noFill/>
          <a:ln>
            <a:noFill/>
          </a:ln>
        </p:spPr>
      </p:sp>
      <p:sp>
        <p:nvSpPr>
          <p:cNvPr id="129" name="Google Shape;129;p17"/>
          <p:cNvSpPr>
            <a:spLocks noGrp="1"/>
          </p:cNvSpPr>
          <p:nvPr>
            <p:ph type="pic" idx="4"/>
          </p:nvPr>
        </p:nvSpPr>
        <p:spPr>
          <a:xfrm>
            <a:off x="6658525" y="2400150"/>
            <a:ext cx="1765500" cy="1765500"/>
          </a:xfrm>
          <a:prstGeom prst="ellipse">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130"/>
        <p:cNvGrpSpPr/>
        <p:nvPr/>
      </p:nvGrpSpPr>
      <p:grpSpPr>
        <a:xfrm>
          <a:off x="0" y="0"/>
          <a:ext cx="0" cy="0"/>
          <a:chOff x="0" y="0"/>
          <a:chExt cx="0" cy="0"/>
        </a:xfrm>
      </p:grpSpPr>
      <p:pic>
        <p:nvPicPr>
          <p:cNvPr id="131" name="Google Shape;131;p18"/>
          <p:cNvPicPr preferRelativeResize="0"/>
          <p:nvPr/>
        </p:nvPicPr>
        <p:blipFill>
          <a:blip r:embed="rId2">
            <a:alphaModFix amt="50000"/>
          </a:blip>
          <a:stretch>
            <a:fillRect/>
          </a:stretch>
        </p:blipFill>
        <p:spPr>
          <a:xfrm rot="10800000" flipH="1">
            <a:off x="75" y="0"/>
            <a:ext cx="9144003" cy="5143501"/>
          </a:xfrm>
          <a:prstGeom prst="rect">
            <a:avLst/>
          </a:prstGeom>
          <a:noFill/>
          <a:ln>
            <a:noFill/>
          </a:ln>
        </p:spPr>
      </p:pic>
      <p:grpSp>
        <p:nvGrpSpPr>
          <p:cNvPr id="132" name="Google Shape;132;p18"/>
          <p:cNvGrpSpPr/>
          <p:nvPr/>
        </p:nvGrpSpPr>
        <p:grpSpPr>
          <a:xfrm>
            <a:off x="-750038" y="-409700"/>
            <a:ext cx="10706462" cy="6568225"/>
            <a:chOff x="-750038" y="-409700"/>
            <a:chExt cx="10706462" cy="6568225"/>
          </a:xfrm>
        </p:grpSpPr>
        <p:pic>
          <p:nvPicPr>
            <p:cNvPr id="133" name="Google Shape;133;p18"/>
            <p:cNvPicPr preferRelativeResize="0"/>
            <p:nvPr/>
          </p:nvPicPr>
          <p:blipFill>
            <a:blip r:embed="rId3">
              <a:alphaModFix amt="50000"/>
            </a:blip>
            <a:stretch>
              <a:fillRect/>
            </a:stretch>
          </p:blipFill>
          <p:spPr>
            <a:xfrm>
              <a:off x="4396911" y="4608500"/>
              <a:ext cx="1561575" cy="1550025"/>
            </a:xfrm>
            <a:prstGeom prst="rect">
              <a:avLst/>
            </a:prstGeom>
            <a:noFill/>
            <a:ln>
              <a:noFill/>
            </a:ln>
          </p:spPr>
        </p:pic>
        <p:pic>
          <p:nvPicPr>
            <p:cNvPr id="134" name="Google Shape;134;p18"/>
            <p:cNvPicPr preferRelativeResize="0"/>
            <p:nvPr/>
          </p:nvPicPr>
          <p:blipFill>
            <a:blip r:embed="rId4">
              <a:alphaModFix amt="50000"/>
            </a:blip>
            <a:stretch>
              <a:fillRect/>
            </a:stretch>
          </p:blipFill>
          <p:spPr>
            <a:xfrm flipH="1">
              <a:off x="8429047" y="-409700"/>
              <a:ext cx="1527377" cy="1550024"/>
            </a:xfrm>
            <a:prstGeom prst="rect">
              <a:avLst/>
            </a:prstGeom>
            <a:noFill/>
            <a:ln>
              <a:noFill/>
            </a:ln>
          </p:spPr>
        </p:pic>
        <p:pic>
          <p:nvPicPr>
            <p:cNvPr id="135" name="Google Shape;135;p18"/>
            <p:cNvPicPr preferRelativeResize="0"/>
            <p:nvPr/>
          </p:nvPicPr>
          <p:blipFill>
            <a:blip r:embed="rId5">
              <a:alphaModFix amt="50000"/>
            </a:blip>
            <a:stretch>
              <a:fillRect/>
            </a:stretch>
          </p:blipFill>
          <p:spPr>
            <a:xfrm rot="10800000">
              <a:off x="-750038" y="1400785"/>
              <a:ext cx="1470026" cy="2073949"/>
            </a:xfrm>
            <a:prstGeom prst="rect">
              <a:avLst/>
            </a:prstGeom>
            <a:noFill/>
            <a:ln>
              <a:noFill/>
            </a:ln>
          </p:spPr>
        </p:pic>
      </p:grpSp>
      <p:sp>
        <p:nvSpPr>
          <p:cNvPr id="136" name="Google Shape;136;p1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37" name="Google Shape;137;p18"/>
          <p:cNvSpPr txBox="1">
            <a:spLocks noGrp="1"/>
          </p:cNvSpPr>
          <p:nvPr>
            <p:ph type="subTitle" idx="1"/>
          </p:nvPr>
        </p:nvSpPr>
        <p:spPr>
          <a:xfrm>
            <a:off x="714975" y="1963325"/>
            <a:ext cx="2337900" cy="5007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38" name="Google Shape;138;p18"/>
          <p:cNvSpPr txBox="1">
            <a:spLocks noGrp="1"/>
          </p:cNvSpPr>
          <p:nvPr>
            <p:ph type="subTitle" idx="2"/>
          </p:nvPr>
        </p:nvSpPr>
        <p:spPr>
          <a:xfrm>
            <a:off x="714975" y="2393100"/>
            <a:ext cx="2337900" cy="197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39" name="Google Shape;139;p18"/>
          <p:cNvSpPr txBox="1">
            <a:spLocks noGrp="1"/>
          </p:cNvSpPr>
          <p:nvPr>
            <p:ph type="subTitle" idx="3"/>
          </p:nvPr>
        </p:nvSpPr>
        <p:spPr>
          <a:xfrm>
            <a:off x="3392050" y="2393100"/>
            <a:ext cx="2337900" cy="197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40" name="Google Shape;140;p18"/>
          <p:cNvSpPr txBox="1">
            <a:spLocks noGrp="1"/>
          </p:cNvSpPr>
          <p:nvPr>
            <p:ph type="subTitle" idx="4"/>
          </p:nvPr>
        </p:nvSpPr>
        <p:spPr>
          <a:xfrm>
            <a:off x="6080100" y="2393100"/>
            <a:ext cx="2343900" cy="197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41" name="Google Shape;141;p18"/>
          <p:cNvSpPr txBox="1">
            <a:spLocks noGrp="1"/>
          </p:cNvSpPr>
          <p:nvPr>
            <p:ph type="subTitle" idx="5"/>
          </p:nvPr>
        </p:nvSpPr>
        <p:spPr>
          <a:xfrm>
            <a:off x="3403216" y="1963325"/>
            <a:ext cx="2337900" cy="5007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42" name="Google Shape;142;p18"/>
          <p:cNvSpPr txBox="1">
            <a:spLocks noGrp="1"/>
          </p:cNvSpPr>
          <p:nvPr>
            <p:ph type="subTitle" idx="6"/>
          </p:nvPr>
        </p:nvSpPr>
        <p:spPr>
          <a:xfrm>
            <a:off x="6080100" y="1963325"/>
            <a:ext cx="2343900" cy="5007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hree columns 1">
  <p:cSld name="BLANK_1_1_1_2_1">
    <p:spTree>
      <p:nvGrpSpPr>
        <p:cNvPr id="1" name="Shape 143"/>
        <p:cNvGrpSpPr/>
        <p:nvPr/>
      </p:nvGrpSpPr>
      <p:grpSpPr>
        <a:xfrm>
          <a:off x="0" y="0"/>
          <a:ext cx="0" cy="0"/>
          <a:chOff x="0" y="0"/>
          <a:chExt cx="0" cy="0"/>
        </a:xfrm>
      </p:grpSpPr>
      <p:pic>
        <p:nvPicPr>
          <p:cNvPr id="144" name="Google Shape;144;p19"/>
          <p:cNvPicPr preferRelativeResize="0"/>
          <p:nvPr/>
        </p:nvPicPr>
        <p:blipFill>
          <a:blip r:embed="rId2">
            <a:alphaModFix amt="50000"/>
          </a:blip>
          <a:stretch>
            <a:fillRect/>
          </a:stretch>
        </p:blipFill>
        <p:spPr>
          <a:xfrm flipH="1">
            <a:off x="75" y="0"/>
            <a:ext cx="9144003" cy="5143501"/>
          </a:xfrm>
          <a:prstGeom prst="rect">
            <a:avLst/>
          </a:prstGeom>
          <a:noFill/>
          <a:ln>
            <a:noFill/>
          </a:ln>
        </p:spPr>
      </p:pic>
      <p:grpSp>
        <p:nvGrpSpPr>
          <p:cNvPr id="145" name="Google Shape;145;p19"/>
          <p:cNvGrpSpPr/>
          <p:nvPr/>
        </p:nvGrpSpPr>
        <p:grpSpPr>
          <a:xfrm>
            <a:off x="-846464" y="764638"/>
            <a:ext cx="10583163" cy="5313898"/>
            <a:chOff x="-846464" y="764638"/>
            <a:chExt cx="10583163" cy="5313898"/>
          </a:xfrm>
        </p:grpSpPr>
        <p:pic>
          <p:nvPicPr>
            <p:cNvPr id="146" name="Google Shape;146;p19"/>
            <p:cNvPicPr preferRelativeResize="0"/>
            <p:nvPr/>
          </p:nvPicPr>
          <p:blipFill>
            <a:blip r:embed="rId3">
              <a:alphaModFix amt="50000"/>
            </a:blip>
            <a:stretch>
              <a:fillRect/>
            </a:stretch>
          </p:blipFill>
          <p:spPr>
            <a:xfrm>
              <a:off x="-846464" y="764638"/>
              <a:ext cx="1561575" cy="1550025"/>
            </a:xfrm>
            <a:prstGeom prst="rect">
              <a:avLst/>
            </a:prstGeom>
            <a:noFill/>
            <a:ln>
              <a:noFill/>
            </a:ln>
          </p:spPr>
        </p:pic>
        <p:pic>
          <p:nvPicPr>
            <p:cNvPr id="147" name="Google Shape;147;p19"/>
            <p:cNvPicPr preferRelativeResize="0"/>
            <p:nvPr/>
          </p:nvPicPr>
          <p:blipFill>
            <a:blip r:embed="rId4">
              <a:alphaModFix amt="50000"/>
            </a:blip>
            <a:stretch>
              <a:fillRect/>
            </a:stretch>
          </p:blipFill>
          <p:spPr>
            <a:xfrm flipH="1">
              <a:off x="8209322" y="1796738"/>
              <a:ext cx="1527377" cy="1550024"/>
            </a:xfrm>
            <a:prstGeom prst="rect">
              <a:avLst/>
            </a:prstGeom>
            <a:noFill/>
            <a:ln>
              <a:noFill/>
            </a:ln>
          </p:spPr>
        </p:pic>
        <p:pic>
          <p:nvPicPr>
            <p:cNvPr id="148" name="Google Shape;148;p19"/>
            <p:cNvPicPr preferRelativeResize="0"/>
            <p:nvPr/>
          </p:nvPicPr>
          <p:blipFill>
            <a:blip r:embed="rId5">
              <a:alphaModFix amt="50000"/>
            </a:blip>
            <a:stretch>
              <a:fillRect/>
            </a:stretch>
          </p:blipFill>
          <p:spPr>
            <a:xfrm rot="5400000">
              <a:off x="2226187" y="4306548"/>
              <a:ext cx="1470026" cy="2073949"/>
            </a:xfrm>
            <a:prstGeom prst="rect">
              <a:avLst/>
            </a:prstGeom>
            <a:noFill/>
            <a:ln>
              <a:noFill/>
            </a:ln>
          </p:spPr>
        </p:pic>
      </p:grpSp>
      <p:sp>
        <p:nvSpPr>
          <p:cNvPr id="149" name="Google Shape;149;p1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50" name="Google Shape;150;p19"/>
          <p:cNvSpPr txBox="1">
            <a:spLocks noGrp="1"/>
          </p:cNvSpPr>
          <p:nvPr>
            <p:ph type="subTitle" idx="1"/>
          </p:nvPr>
        </p:nvSpPr>
        <p:spPr>
          <a:xfrm>
            <a:off x="2866963" y="1503975"/>
            <a:ext cx="4742700" cy="526200"/>
          </a:xfrm>
          <a:prstGeom prst="rect">
            <a:avLst/>
          </a:prstGeom>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2400"/>
              <a:buFont typeface="Raleway"/>
              <a:buNone/>
              <a:defRPr sz="2000">
                <a:solidFill>
                  <a:schemeClr val="dk1"/>
                </a:solidFill>
                <a:latin typeface="Figtree"/>
                <a:ea typeface="Figtree"/>
                <a:cs typeface="Figtree"/>
                <a:sym typeface="Figtree"/>
              </a:defRPr>
            </a:lvl1pPr>
            <a:lvl2pPr lvl="1"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51" name="Google Shape;151;p19"/>
          <p:cNvSpPr txBox="1">
            <a:spLocks noGrp="1"/>
          </p:cNvSpPr>
          <p:nvPr>
            <p:ph type="subTitle" idx="2"/>
          </p:nvPr>
        </p:nvSpPr>
        <p:spPr>
          <a:xfrm>
            <a:off x="2866963" y="2723675"/>
            <a:ext cx="4742700" cy="526200"/>
          </a:xfrm>
          <a:prstGeom prst="rect">
            <a:avLst/>
          </a:prstGeom>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2400"/>
              <a:buFont typeface="Raleway"/>
              <a:buNone/>
              <a:defRPr sz="2000">
                <a:solidFill>
                  <a:schemeClr val="dk1"/>
                </a:solidFill>
                <a:latin typeface="Figtree"/>
                <a:ea typeface="Figtree"/>
                <a:cs typeface="Figtree"/>
                <a:sym typeface="Figtree"/>
              </a:defRPr>
            </a:lvl1pPr>
            <a:lvl2pPr lvl="1"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52" name="Google Shape;152;p19"/>
          <p:cNvSpPr txBox="1">
            <a:spLocks noGrp="1"/>
          </p:cNvSpPr>
          <p:nvPr>
            <p:ph type="subTitle" idx="3"/>
          </p:nvPr>
        </p:nvSpPr>
        <p:spPr>
          <a:xfrm>
            <a:off x="2866963" y="3943375"/>
            <a:ext cx="4742700" cy="526200"/>
          </a:xfrm>
          <a:prstGeom prst="rect">
            <a:avLst/>
          </a:prstGeom>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2400"/>
              <a:buFont typeface="Raleway"/>
              <a:buNone/>
              <a:defRPr sz="2000">
                <a:solidFill>
                  <a:schemeClr val="dk1"/>
                </a:solidFill>
                <a:latin typeface="Figtree"/>
                <a:ea typeface="Figtree"/>
                <a:cs typeface="Figtree"/>
                <a:sym typeface="Figtree"/>
              </a:defRPr>
            </a:lvl1pPr>
            <a:lvl2pPr lvl="1"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53" name="Google Shape;153;p19"/>
          <p:cNvSpPr txBox="1">
            <a:spLocks noGrp="1"/>
          </p:cNvSpPr>
          <p:nvPr>
            <p:ph type="subTitle" idx="4"/>
          </p:nvPr>
        </p:nvSpPr>
        <p:spPr>
          <a:xfrm>
            <a:off x="2866963" y="1135025"/>
            <a:ext cx="4742700" cy="458700"/>
          </a:xfrm>
          <a:prstGeom prst="rect">
            <a:avLst/>
          </a:prstGeom>
        </p:spPr>
        <p:txBody>
          <a:bodyPr spcFirstLastPara="1" wrap="square" lIns="91425" tIns="91425" rIns="91425" bIns="91425" anchor="b" anchorCtr="0">
            <a:noAutofit/>
          </a:bodyPr>
          <a:lstStyle>
            <a:lvl1pPr lvl="0" algn="l"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54" name="Google Shape;154;p19"/>
          <p:cNvSpPr txBox="1">
            <a:spLocks noGrp="1"/>
          </p:cNvSpPr>
          <p:nvPr>
            <p:ph type="subTitle" idx="5"/>
          </p:nvPr>
        </p:nvSpPr>
        <p:spPr>
          <a:xfrm>
            <a:off x="2866963" y="2354730"/>
            <a:ext cx="4742700" cy="458700"/>
          </a:xfrm>
          <a:prstGeom prst="rect">
            <a:avLst/>
          </a:prstGeom>
        </p:spPr>
        <p:txBody>
          <a:bodyPr spcFirstLastPara="1" wrap="square" lIns="91425" tIns="91425" rIns="91425" bIns="91425" anchor="b" anchorCtr="0">
            <a:noAutofit/>
          </a:bodyPr>
          <a:lstStyle>
            <a:lvl1pPr lvl="0" algn="l"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55" name="Google Shape;155;p19"/>
          <p:cNvSpPr txBox="1">
            <a:spLocks noGrp="1"/>
          </p:cNvSpPr>
          <p:nvPr>
            <p:ph type="subTitle" idx="6"/>
          </p:nvPr>
        </p:nvSpPr>
        <p:spPr>
          <a:xfrm>
            <a:off x="2866963" y="3574435"/>
            <a:ext cx="4742700" cy="458700"/>
          </a:xfrm>
          <a:prstGeom prst="rect">
            <a:avLst/>
          </a:prstGeom>
        </p:spPr>
        <p:txBody>
          <a:bodyPr spcFirstLastPara="1" wrap="square" lIns="91425" tIns="91425" rIns="91425" bIns="91425" anchor="b" anchorCtr="0">
            <a:noAutofit/>
          </a:bodyPr>
          <a:lstStyle>
            <a:lvl1pPr lvl="0" algn="l"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156"/>
        <p:cNvGrpSpPr/>
        <p:nvPr/>
      </p:nvGrpSpPr>
      <p:grpSpPr>
        <a:xfrm>
          <a:off x="0" y="0"/>
          <a:ext cx="0" cy="0"/>
          <a:chOff x="0" y="0"/>
          <a:chExt cx="0" cy="0"/>
        </a:xfrm>
      </p:grpSpPr>
      <p:pic>
        <p:nvPicPr>
          <p:cNvPr id="157" name="Google Shape;157;p20"/>
          <p:cNvPicPr preferRelativeResize="0"/>
          <p:nvPr/>
        </p:nvPicPr>
        <p:blipFill>
          <a:blip r:embed="rId2">
            <a:alphaModFix amt="50000"/>
          </a:blip>
          <a:stretch>
            <a:fillRect/>
          </a:stretch>
        </p:blipFill>
        <p:spPr>
          <a:xfrm>
            <a:off x="75" y="0"/>
            <a:ext cx="9144003" cy="5143501"/>
          </a:xfrm>
          <a:prstGeom prst="rect">
            <a:avLst/>
          </a:prstGeom>
          <a:noFill/>
          <a:ln>
            <a:noFill/>
          </a:ln>
        </p:spPr>
      </p:pic>
      <p:grpSp>
        <p:nvGrpSpPr>
          <p:cNvPr id="158" name="Google Shape;158;p20"/>
          <p:cNvGrpSpPr/>
          <p:nvPr/>
        </p:nvGrpSpPr>
        <p:grpSpPr>
          <a:xfrm>
            <a:off x="-740599" y="-358166"/>
            <a:ext cx="10980010" cy="6516690"/>
            <a:chOff x="-740599" y="-358166"/>
            <a:chExt cx="10980010" cy="6516690"/>
          </a:xfrm>
        </p:grpSpPr>
        <p:pic>
          <p:nvPicPr>
            <p:cNvPr id="159" name="Google Shape;159;p20"/>
            <p:cNvPicPr preferRelativeResize="0"/>
            <p:nvPr/>
          </p:nvPicPr>
          <p:blipFill>
            <a:blip r:embed="rId3">
              <a:alphaModFix amt="50000"/>
            </a:blip>
            <a:stretch>
              <a:fillRect/>
            </a:stretch>
          </p:blipFill>
          <p:spPr>
            <a:xfrm>
              <a:off x="8677836" y="2743825"/>
              <a:ext cx="1561575" cy="1550025"/>
            </a:xfrm>
            <a:prstGeom prst="rect">
              <a:avLst/>
            </a:prstGeom>
            <a:noFill/>
            <a:ln>
              <a:noFill/>
            </a:ln>
          </p:spPr>
        </p:pic>
        <p:pic>
          <p:nvPicPr>
            <p:cNvPr id="160" name="Google Shape;160;p20"/>
            <p:cNvPicPr preferRelativeResize="0"/>
            <p:nvPr/>
          </p:nvPicPr>
          <p:blipFill>
            <a:blip r:embed="rId4">
              <a:alphaModFix amt="50000"/>
            </a:blip>
            <a:stretch>
              <a:fillRect/>
            </a:stretch>
          </p:blipFill>
          <p:spPr>
            <a:xfrm flipH="1">
              <a:off x="1786372" y="4608500"/>
              <a:ext cx="1527377" cy="1550024"/>
            </a:xfrm>
            <a:prstGeom prst="rect">
              <a:avLst/>
            </a:prstGeom>
            <a:noFill/>
            <a:ln>
              <a:noFill/>
            </a:ln>
          </p:spPr>
        </p:pic>
        <p:pic>
          <p:nvPicPr>
            <p:cNvPr id="161" name="Google Shape;161;p20"/>
            <p:cNvPicPr preferRelativeResize="0"/>
            <p:nvPr/>
          </p:nvPicPr>
          <p:blipFill>
            <a:blip r:embed="rId5">
              <a:alphaModFix amt="50000"/>
            </a:blip>
            <a:stretch>
              <a:fillRect/>
            </a:stretch>
          </p:blipFill>
          <p:spPr>
            <a:xfrm rot="-5400000">
              <a:off x="-438638" y="-660127"/>
              <a:ext cx="1470026" cy="2073949"/>
            </a:xfrm>
            <a:prstGeom prst="rect">
              <a:avLst/>
            </a:prstGeom>
            <a:noFill/>
            <a:ln>
              <a:noFill/>
            </a:ln>
          </p:spPr>
        </p:pic>
      </p:grpSp>
      <p:sp>
        <p:nvSpPr>
          <p:cNvPr id="162" name="Google Shape;162;p2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63" name="Google Shape;163;p20"/>
          <p:cNvSpPr txBox="1">
            <a:spLocks noGrp="1"/>
          </p:cNvSpPr>
          <p:nvPr>
            <p:ph type="subTitle" idx="1"/>
          </p:nvPr>
        </p:nvSpPr>
        <p:spPr>
          <a:xfrm>
            <a:off x="1163725" y="1354775"/>
            <a:ext cx="2967000" cy="401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64" name="Google Shape;164;p20"/>
          <p:cNvSpPr txBox="1">
            <a:spLocks noGrp="1"/>
          </p:cNvSpPr>
          <p:nvPr>
            <p:ph type="subTitle" idx="2"/>
          </p:nvPr>
        </p:nvSpPr>
        <p:spPr>
          <a:xfrm>
            <a:off x="1163726" y="1667103"/>
            <a:ext cx="2967000" cy="10278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65" name="Google Shape;165;p20"/>
          <p:cNvSpPr txBox="1">
            <a:spLocks noGrp="1"/>
          </p:cNvSpPr>
          <p:nvPr>
            <p:ph type="subTitle" idx="3"/>
          </p:nvPr>
        </p:nvSpPr>
        <p:spPr>
          <a:xfrm>
            <a:off x="5013252" y="1667103"/>
            <a:ext cx="2967000" cy="10278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66" name="Google Shape;166;p20"/>
          <p:cNvSpPr txBox="1">
            <a:spLocks noGrp="1"/>
          </p:cNvSpPr>
          <p:nvPr>
            <p:ph type="subTitle" idx="4"/>
          </p:nvPr>
        </p:nvSpPr>
        <p:spPr>
          <a:xfrm>
            <a:off x="1163726" y="3339228"/>
            <a:ext cx="2967000" cy="10278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67" name="Google Shape;167;p20"/>
          <p:cNvSpPr txBox="1">
            <a:spLocks noGrp="1"/>
          </p:cNvSpPr>
          <p:nvPr>
            <p:ph type="subTitle" idx="5"/>
          </p:nvPr>
        </p:nvSpPr>
        <p:spPr>
          <a:xfrm>
            <a:off x="5013252" y="3339228"/>
            <a:ext cx="2967000" cy="10278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68" name="Google Shape;168;p20"/>
          <p:cNvSpPr txBox="1">
            <a:spLocks noGrp="1"/>
          </p:cNvSpPr>
          <p:nvPr>
            <p:ph type="subTitle" idx="6"/>
          </p:nvPr>
        </p:nvSpPr>
        <p:spPr>
          <a:xfrm>
            <a:off x="1163725" y="3026900"/>
            <a:ext cx="2967000" cy="401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69" name="Google Shape;169;p20"/>
          <p:cNvSpPr txBox="1">
            <a:spLocks noGrp="1"/>
          </p:cNvSpPr>
          <p:nvPr>
            <p:ph type="subTitle" idx="7"/>
          </p:nvPr>
        </p:nvSpPr>
        <p:spPr>
          <a:xfrm>
            <a:off x="5013250" y="1354775"/>
            <a:ext cx="2967000" cy="401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70" name="Google Shape;170;p20"/>
          <p:cNvSpPr txBox="1">
            <a:spLocks noGrp="1"/>
          </p:cNvSpPr>
          <p:nvPr>
            <p:ph type="subTitle" idx="8"/>
          </p:nvPr>
        </p:nvSpPr>
        <p:spPr>
          <a:xfrm>
            <a:off x="5013250" y="3026900"/>
            <a:ext cx="2967000" cy="401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171"/>
        <p:cNvGrpSpPr/>
        <p:nvPr/>
      </p:nvGrpSpPr>
      <p:grpSpPr>
        <a:xfrm>
          <a:off x="0" y="0"/>
          <a:ext cx="0" cy="0"/>
          <a:chOff x="0" y="0"/>
          <a:chExt cx="0" cy="0"/>
        </a:xfrm>
      </p:grpSpPr>
      <p:pic>
        <p:nvPicPr>
          <p:cNvPr id="172" name="Google Shape;172;p21"/>
          <p:cNvPicPr preferRelativeResize="0"/>
          <p:nvPr/>
        </p:nvPicPr>
        <p:blipFill>
          <a:blip r:embed="rId2">
            <a:alphaModFix amt="50000"/>
          </a:blip>
          <a:stretch>
            <a:fillRect/>
          </a:stretch>
        </p:blipFill>
        <p:spPr>
          <a:xfrm rot="10800000">
            <a:off x="75" y="0"/>
            <a:ext cx="9144003" cy="5143501"/>
          </a:xfrm>
          <a:prstGeom prst="rect">
            <a:avLst/>
          </a:prstGeom>
          <a:noFill/>
          <a:ln>
            <a:noFill/>
          </a:ln>
        </p:spPr>
      </p:pic>
      <p:grpSp>
        <p:nvGrpSpPr>
          <p:cNvPr id="173" name="Google Shape;173;p21"/>
          <p:cNvGrpSpPr/>
          <p:nvPr/>
        </p:nvGrpSpPr>
        <p:grpSpPr>
          <a:xfrm>
            <a:off x="-1201164" y="-1082475"/>
            <a:ext cx="8943288" cy="7160998"/>
            <a:chOff x="-1201164" y="-1082475"/>
            <a:chExt cx="8943288" cy="7160998"/>
          </a:xfrm>
        </p:grpSpPr>
        <p:pic>
          <p:nvPicPr>
            <p:cNvPr id="174" name="Google Shape;174;p21"/>
            <p:cNvPicPr preferRelativeResize="0"/>
            <p:nvPr/>
          </p:nvPicPr>
          <p:blipFill>
            <a:blip r:embed="rId3">
              <a:alphaModFix amt="50000"/>
            </a:blip>
            <a:stretch>
              <a:fillRect/>
            </a:stretch>
          </p:blipFill>
          <p:spPr>
            <a:xfrm>
              <a:off x="-1201164" y="445025"/>
              <a:ext cx="1561575" cy="1550025"/>
            </a:xfrm>
            <a:prstGeom prst="rect">
              <a:avLst/>
            </a:prstGeom>
            <a:noFill/>
            <a:ln>
              <a:noFill/>
            </a:ln>
          </p:spPr>
        </p:pic>
        <p:pic>
          <p:nvPicPr>
            <p:cNvPr id="175" name="Google Shape;175;p21"/>
            <p:cNvPicPr preferRelativeResize="0"/>
            <p:nvPr/>
          </p:nvPicPr>
          <p:blipFill>
            <a:blip r:embed="rId4">
              <a:alphaModFix amt="50000"/>
            </a:blip>
            <a:stretch>
              <a:fillRect/>
            </a:stretch>
          </p:blipFill>
          <p:spPr>
            <a:xfrm flipH="1">
              <a:off x="6214747" y="-1082475"/>
              <a:ext cx="1527377" cy="1550024"/>
            </a:xfrm>
            <a:prstGeom prst="rect">
              <a:avLst/>
            </a:prstGeom>
            <a:noFill/>
            <a:ln>
              <a:noFill/>
            </a:ln>
          </p:spPr>
        </p:pic>
        <p:pic>
          <p:nvPicPr>
            <p:cNvPr id="176" name="Google Shape;176;p21"/>
            <p:cNvPicPr preferRelativeResize="0"/>
            <p:nvPr/>
          </p:nvPicPr>
          <p:blipFill>
            <a:blip r:embed="rId5">
              <a:alphaModFix amt="50000"/>
            </a:blip>
            <a:stretch>
              <a:fillRect/>
            </a:stretch>
          </p:blipFill>
          <p:spPr>
            <a:xfrm rot="-5400000">
              <a:off x="3566812" y="4306535"/>
              <a:ext cx="1470026" cy="2073949"/>
            </a:xfrm>
            <a:prstGeom prst="rect">
              <a:avLst/>
            </a:prstGeom>
            <a:noFill/>
            <a:ln>
              <a:noFill/>
            </a:ln>
          </p:spPr>
        </p:pic>
      </p:grpSp>
      <p:sp>
        <p:nvSpPr>
          <p:cNvPr id="177" name="Google Shape;177;p2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78" name="Google Shape;178;p21"/>
          <p:cNvSpPr txBox="1">
            <a:spLocks noGrp="1"/>
          </p:cNvSpPr>
          <p:nvPr>
            <p:ph type="subTitle" idx="1"/>
          </p:nvPr>
        </p:nvSpPr>
        <p:spPr>
          <a:xfrm>
            <a:off x="719876" y="1735313"/>
            <a:ext cx="2459100" cy="10557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79" name="Google Shape;179;p21"/>
          <p:cNvSpPr txBox="1">
            <a:spLocks noGrp="1"/>
          </p:cNvSpPr>
          <p:nvPr>
            <p:ph type="subTitle" idx="2"/>
          </p:nvPr>
        </p:nvSpPr>
        <p:spPr>
          <a:xfrm>
            <a:off x="3342150" y="1735313"/>
            <a:ext cx="2459100" cy="10557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0" name="Google Shape;180;p21"/>
          <p:cNvSpPr txBox="1">
            <a:spLocks noGrp="1"/>
          </p:cNvSpPr>
          <p:nvPr>
            <p:ph type="subTitle" idx="3"/>
          </p:nvPr>
        </p:nvSpPr>
        <p:spPr>
          <a:xfrm>
            <a:off x="5964424" y="1735313"/>
            <a:ext cx="2459700" cy="10557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1" name="Google Shape;181;p21"/>
          <p:cNvSpPr txBox="1">
            <a:spLocks noGrp="1"/>
          </p:cNvSpPr>
          <p:nvPr>
            <p:ph type="subTitle" idx="4"/>
          </p:nvPr>
        </p:nvSpPr>
        <p:spPr>
          <a:xfrm>
            <a:off x="719876" y="3299845"/>
            <a:ext cx="2459100" cy="10557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2" name="Google Shape;182;p21"/>
          <p:cNvSpPr txBox="1">
            <a:spLocks noGrp="1"/>
          </p:cNvSpPr>
          <p:nvPr>
            <p:ph type="subTitle" idx="5"/>
          </p:nvPr>
        </p:nvSpPr>
        <p:spPr>
          <a:xfrm>
            <a:off x="3342150" y="3299845"/>
            <a:ext cx="2459100" cy="10557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3" name="Google Shape;183;p21"/>
          <p:cNvSpPr txBox="1">
            <a:spLocks noGrp="1"/>
          </p:cNvSpPr>
          <p:nvPr>
            <p:ph type="subTitle" idx="6"/>
          </p:nvPr>
        </p:nvSpPr>
        <p:spPr>
          <a:xfrm>
            <a:off x="5964424" y="3299845"/>
            <a:ext cx="2459700" cy="10557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4" name="Google Shape;184;p21"/>
          <p:cNvSpPr txBox="1">
            <a:spLocks noGrp="1"/>
          </p:cNvSpPr>
          <p:nvPr>
            <p:ph type="subTitle" idx="7"/>
          </p:nvPr>
        </p:nvSpPr>
        <p:spPr>
          <a:xfrm>
            <a:off x="719875" y="1374305"/>
            <a:ext cx="2459100" cy="4239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85" name="Google Shape;185;p21"/>
          <p:cNvSpPr txBox="1">
            <a:spLocks noGrp="1"/>
          </p:cNvSpPr>
          <p:nvPr>
            <p:ph type="subTitle" idx="8"/>
          </p:nvPr>
        </p:nvSpPr>
        <p:spPr>
          <a:xfrm>
            <a:off x="3342150" y="1374305"/>
            <a:ext cx="2459100" cy="4239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86" name="Google Shape;186;p21"/>
          <p:cNvSpPr txBox="1">
            <a:spLocks noGrp="1"/>
          </p:cNvSpPr>
          <p:nvPr>
            <p:ph type="subTitle" idx="9"/>
          </p:nvPr>
        </p:nvSpPr>
        <p:spPr>
          <a:xfrm>
            <a:off x="5964424" y="1374305"/>
            <a:ext cx="2459700" cy="4239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87" name="Google Shape;187;p21"/>
          <p:cNvSpPr txBox="1">
            <a:spLocks noGrp="1"/>
          </p:cNvSpPr>
          <p:nvPr>
            <p:ph type="subTitle" idx="13"/>
          </p:nvPr>
        </p:nvSpPr>
        <p:spPr>
          <a:xfrm>
            <a:off x="719875" y="2934275"/>
            <a:ext cx="2459100" cy="4239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88" name="Google Shape;188;p21"/>
          <p:cNvSpPr txBox="1">
            <a:spLocks noGrp="1"/>
          </p:cNvSpPr>
          <p:nvPr>
            <p:ph type="subTitle" idx="14"/>
          </p:nvPr>
        </p:nvSpPr>
        <p:spPr>
          <a:xfrm>
            <a:off x="3342300" y="2934275"/>
            <a:ext cx="2459100" cy="4239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89" name="Google Shape;189;p21"/>
          <p:cNvSpPr txBox="1">
            <a:spLocks noGrp="1"/>
          </p:cNvSpPr>
          <p:nvPr>
            <p:ph type="subTitle" idx="15"/>
          </p:nvPr>
        </p:nvSpPr>
        <p:spPr>
          <a:xfrm>
            <a:off x="5964724" y="2934275"/>
            <a:ext cx="2459100" cy="4239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190"/>
        <p:cNvGrpSpPr/>
        <p:nvPr/>
      </p:nvGrpSpPr>
      <p:grpSpPr>
        <a:xfrm>
          <a:off x="0" y="0"/>
          <a:ext cx="0" cy="0"/>
          <a:chOff x="0" y="0"/>
          <a:chExt cx="0" cy="0"/>
        </a:xfrm>
      </p:grpSpPr>
      <p:pic>
        <p:nvPicPr>
          <p:cNvPr id="191" name="Google Shape;191;p22"/>
          <p:cNvPicPr preferRelativeResize="0"/>
          <p:nvPr/>
        </p:nvPicPr>
        <p:blipFill>
          <a:blip r:embed="rId2">
            <a:alphaModFix amt="50000"/>
          </a:blip>
          <a:stretch>
            <a:fillRect/>
          </a:stretch>
        </p:blipFill>
        <p:spPr>
          <a:xfrm rot="10800000" flipH="1">
            <a:off x="75" y="0"/>
            <a:ext cx="9144003" cy="5143501"/>
          </a:xfrm>
          <a:prstGeom prst="rect">
            <a:avLst/>
          </a:prstGeom>
          <a:noFill/>
          <a:ln>
            <a:noFill/>
          </a:ln>
        </p:spPr>
      </p:pic>
      <p:grpSp>
        <p:nvGrpSpPr>
          <p:cNvPr id="192" name="Google Shape;192;p22"/>
          <p:cNvGrpSpPr/>
          <p:nvPr/>
        </p:nvGrpSpPr>
        <p:grpSpPr>
          <a:xfrm>
            <a:off x="-1062224" y="1415409"/>
            <a:ext cx="11092485" cy="4414315"/>
            <a:chOff x="-1062224" y="1415409"/>
            <a:chExt cx="11092485" cy="4414315"/>
          </a:xfrm>
        </p:grpSpPr>
        <p:pic>
          <p:nvPicPr>
            <p:cNvPr id="193" name="Google Shape;193;p22"/>
            <p:cNvPicPr preferRelativeResize="0"/>
            <p:nvPr/>
          </p:nvPicPr>
          <p:blipFill>
            <a:blip r:embed="rId3">
              <a:alphaModFix amt="50000"/>
            </a:blip>
            <a:stretch>
              <a:fillRect/>
            </a:stretch>
          </p:blipFill>
          <p:spPr>
            <a:xfrm>
              <a:off x="8468686" y="2610775"/>
              <a:ext cx="1561575" cy="1550025"/>
            </a:xfrm>
            <a:prstGeom prst="rect">
              <a:avLst/>
            </a:prstGeom>
            <a:noFill/>
            <a:ln>
              <a:noFill/>
            </a:ln>
          </p:spPr>
        </p:pic>
        <p:pic>
          <p:nvPicPr>
            <p:cNvPr id="194" name="Google Shape;194;p22"/>
            <p:cNvPicPr preferRelativeResize="0"/>
            <p:nvPr/>
          </p:nvPicPr>
          <p:blipFill>
            <a:blip r:embed="rId4">
              <a:alphaModFix amt="50000"/>
            </a:blip>
            <a:stretch>
              <a:fillRect/>
            </a:stretch>
          </p:blipFill>
          <p:spPr>
            <a:xfrm flipH="1">
              <a:off x="1564847" y="4279700"/>
              <a:ext cx="1527377" cy="1550024"/>
            </a:xfrm>
            <a:prstGeom prst="rect">
              <a:avLst/>
            </a:prstGeom>
            <a:noFill/>
            <a:ln>
              <a:noFill/>
            </a:ln>
          </p:spPr>
        </p:pic>
        <p:pic>
          <p:nvPicPr>
            <p:cNvPr id="195" name="Google Shape;195;p22"/>
            <p:cNvPicPr preferRelativeResize="0"/>
            <p:nvPr/>
          </p:nvPicPr>
          <p:blipFill>
            <a:blip r:embed="rId5">
              <a:alphaModFix amt="50000"/>
            </a:blip>
            <a:stretch>
              <a:fillRect/>
            </a:stretch>
          </p:blipFill>
          <p:spPr>
            <a:xfrm rot="-5400000">
              <a:off x="-760263" y="1113448"/>
              <a:ext cx="1470026" cy="2073949"/>
            </a:xfrm>
            <a:prstGeom prst="rect">
              <a:avLst/>
            </a:prstGeom>
            <a:noFill/>
            <a:ln>
              <a:noFill/>
            </a:ln>
          </p:spPr>
        </p:pic>
      </p:grpSp>
      <p:sp>
        <p:nvSpPr>
          <p:cNvPr id="196" name="Google Shape;196;p22"/>
          <p:cNvSpPr txBox="1">
            <a:spLocks noGrp="1"/>
          </p:cNvSpPr>
          <p:nvPr>
            <p:ph type="title" hasCustomPrompt="1"/>
          </p:nvPr>
        </p:nvSpPr>
        <p:spPr>
          <a:xfrm>
            <a:off x="1564850" y="537500"/>
            <a:ext cx="6014400" cy="828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200"/>
              <a:buNone/>
              <a:defRPr sz="48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97" name="Google Shape;197;p22"/>
          <p:cNvSpPr txBox="1">
            <a:spLocks noGrp="1"/>
          </p:cNvSpPr>
          <p:nvPr>
            <p:ph type="subTitle" idx="1"/>
          </p:nvPr>
        </p:nvSpPr>
        <p:spPr>
          <a:xfrm>
            <a:off x="1564850" y="1415400"/>
            <a:ext cx="6014400" cy="44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98" name="Google Shape;198;p22"/>
          <p:cNvSpPr txBox="1">
            <a:spLocks noGrp="1"/>
          </p:cNvSpPr>
          <p:nvPr>
            <p:ph type="title" idx="2" hasCustomPrompt="1"/>
          </p:nvPr>
        </p:nvSpPr>
        <p:spPr>
          <a:xfrm>
            <a:off x="1564850" y="1910199"/>
            <a:ext cx="6014400" cy="828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200"/>
              <a:buNone/>
              <a:defRPr sz="48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99" name="Google Shape;199;p22"/>
          <p:cNvSpPr txBox="1">
            <a:spLocks noGrp="1"/>
          </p:cNvSpPr>
          <p:nvPr>
            <p:ph type="subTitle" idx="3"/>
          </p:nvPr>
        </p:nvSpPr>
        <p:spPr>
          <a:xfrm>
            <a:off x="1564850" y="2788099"/>
            <a:ext cx="6014400" cy="44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00" name="Google Shape;200;p22"/>
          <p:cNvSpPr txBox="1">
            <a:spLocks noGrp="1"/>
          </p:cNvSpPr>
          <p:nvPr>
            <p:ph type="title" idx="4" hasCustomPrompt="1"/>
          </p:nvPr>
        </p:nvSpPr>
        <p:spPr>
          <a:xfrm>
            <a:off x="1564850" y="3282898"/>
            <a:ext cx="6014400" cy="828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200"/>
              <a:buNone/>
              <a:defRPr sz="48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201" name="Google Shape;201;p22"/>
          <p:cNvSpPr txBox="1">
            <a:spLocks noGrp="1"/>
          </p:cNvSpPr>
          <p:nvPr>
            <p:ph type="subTitle" idx="5"/>
          </p:nvPr>
        </p:nvSpPr>
        <p:spPr>
          <a:xfrm>
            <a:off x="1564850" y="4160799"/>
            <a:ext cx="6014400" cy="44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hanks">
  <p:cSld name="BLANK_1_1_1_1_1_1_2">
    <p:spTree>
      <p:nvGrpSpPr>
        <p:cNvPr id="1" name="Shape 202"/>
        <p:cNvGrpSpPr/>
        <p:nvPr/>
      </p:nvGrpSpPr>
      <p:grpSpPr>
        <a:xfrm>
          <a:off x="0" y="0"/>
          <a:ext cx="0" cy="0"/>
          <a:chOff x="0" y="0"/>
          <a:chExt cx="0" cy="0"/>
        </a:xfrm>
      </p:grpSpPr>
      <p:pic>
        <p:nvPicPr>
          <p:cNvPr id="203" name="Google Shape;203;p23"/>
          <p:cNvPicPr preferRelativeResize="0"/>
          <p:nvPr/>
        </p:nvPicPr>
        <p:blipFill>
          <a:blip r:embed="rId2">
            <a:alphaModFix amt="50000"/>
          </a:blip>
          <a:stretch>
            <a:fillRect/>
          </a:stretch>
        </p:blipFill>
        <p:spPr>
          <a:xfrm rot="10800000">
            <a:off x="75" y="0"/>
            <a:ext cx="9144003" cy="5143501"/>
          </a:xfrm>
          <a:prstGeom prst="rect">
            <a:avLst/>
          </a:prstGeom>
          <a:noFill/>
          <a:ln>
            <a:noFill/>
          </a:ln>
        </p:spPr>
      </p:pic>
      <p:sp>
        <p:nvSpPr>
          <p:cNvPr id="204" name="Google Shape;204;p23"/>
          <p:cNvSpPr txBox="1">
            <a:spLocks noGrp="1"/>
          </p:cNvSpPr>
          <p:nvPr>
            <p:ph type="ctrTitle"/>
          </p:nvPr>
        </p:nvSpPr>
        <p:spPr>
          <a:xfrm>
            <a:off x="2382250" y="763050"/>
            <a:ext cx="4379400" cy="1056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60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05" name="Google Shape;205;p23"/>
          <p:cNvSpPr txBox="1">
            <a:spLocks noGrp="1"/>
          </p:cNvSpPr>
          <p:nvPr>
            <p:ph type="subTitle" idx="1"/>
          </p:nvPr>
        </p:nvSpPr>
        <p:spPr>
          <a:xfrm>
            <a:off x="2382350" y="1700400"/>
            <a:ext cx="4379400" cy="1170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206" name="Google Shape;206;p23"/>
          <p:cNvSpPr txBox="1"/>
          <p:nvPr/>
        </p:nvSpPr>
        <p:spPr>
          <a:xfrm>
            <a:off x="2382325" y="3563450"/>
            <a:ext cx="4379400" cy="6156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300"/>
              </a:spcBef>
              <a:spcAft>
                <a:spcPts val="0"/>
              </a:spcAft>
              <a:buNone/>
            </a:pPr>
            <a:r>
              <a:rPr lang="en" sz="1000">
                <a:solidFill>
                  <a:schemeClr val="dk1"/>
                </a:solidFill>
                <a:latin typeface="DM Sans"/>
                <a:ea typeface="DM Sans"/>
                <a:cs typeface="DM Sans"/>
                <a:sym typeface="DM Sans"/>
              </a:rPr>
              <a:t>CREDITS: This presentation template was created by </a:t>
            </a:r>
            <a:r>
              <a:rPr lang="en" sz="1000" b="1" u="sng">
                <a:solidFill>
                  <a:schemeClr val="dk1"/>
                </a:solidFill>
                <a:latin typeface="DM Sans"/>
                <a:ea typeface="DM Sans"/>
                <a:cs typeface="DM Sans"/>
                <a:sym typeface="DM Sans"/>
                <a:hlinkClick r:id="rId3">
                  <a:extLst>
                    <a:ext uri="{A12FA001-AC4F-418D-AE19-62706E023703}">
                      <ahyp:hlinkClr xmlns:ahyp="http://schemas.microsoft.com/office/drawing/2018/hyperlinkcolor" val="tx"/>
                    </a:ext>
                  </a:extLst>
                </a:hlinkClick>
              </a:rPr>
              <a:t>Slidesgo</a:t>
            </a:r>
            <a:r>
              <a:rPr lang="en" sz="1000" u="sng">
                <a:solidFill>
                  <a:schemeClr val="dk1"/>
                </a:solidFill>
                <a:latin typeface="DM Sans"/>
                <a:ea typeface="DM Sans"/>
                <a:cs typeface="DM Sans"/>
                <a:sym typeface="DM Sans"/>
              </a:rPr>
              <a:t>,</a:t>
            </a:r>
            <a:r>
              <a:rPr lang="en" sz="1000">
                <a:solidFill>
                  <a:schemeClr val="dk1"/>
                </a:solidFill>
                <a:latin typeface="DM Sans"/>
                <a:ea typeface="DM Sans"/>
                <a:cs typeface="DM Sans"/>
                <a:sym typeface="DM Sans"/>
              </a:rPr>
              <a:t> and includes icons by </a:t>
            </a:r>
            <a:r>
              <a:rPr lang="en" sz="1000" b="1" u="sng">
                <a:solidFill>
                  <a:schemeClr val="dk1"/>
                </a:solidFill>
                <a:latin typeface="DM Sans"/>
                <a:ea typeface="DM Sans"/>
                <a:cs typeface="DM Sans"/>
                <a:sym typeface="DM Sans"/>
                <a:hlinkClick r:id="rId4">
                  <a:extLst>
                    <a:ext uri="{A12FA001-AC4F-418D-AE19-62706E023703}">
                      <ahyp:hlinkClr xmlns:ahyp="http://schemas.microsoft.com/office/drawing/2018/hyperlinkcolor" val="tx"/>
                    </a:ext>
                  </a:extLst>
                </a:hlinkClick>
              </a:rPr>
              <a:t>Flaticon</a:t>
            </a:r>
            <a:r>
              <a:rPr lang="en" sz="1000">
                <a:solidFill>
                  <a:schemeClr val="dk1"/>
                </a:solidFill>
                <a:latin typeface="DM Sans"/>
                <a:ea typeface="DM Sans"/>
                <a:cs typeface="DM Sans"/>
                <a:sym typeface="DM Sans"/>
              </a:rPr>
              <a:t>, and infographics &amp; images by </a:t>
            </a:r>
            <a:r>
              <a:rPr lang="en" sz="1000" b="1" u="sng">
                <a:solidFill>
                  <a:schemeClr val="dk1"/>
                </a:solidFill>
                <a:latin typeface="DM Sans"/>
                <a:ea typeface="DM Sans"/>
                <a:cs typeface="DM Sans"/>
                <a:sym typeface="DM Sans"/>
                <a:hlinkClick r:id="rId5">
                  <a:extLst>
                    <a:ext uri="{A12FA001-AC4F-418D-AE19-62706E023703}">
                      <ahyp:hlinkClr xmlns:ahyp="http://schemas.microsoft.com/office/drawing/2018/hyperlinkcolor" val="tx"/>
                    </a:ext>
                  </a:extLst>
                </a:hlinkClick>
              </a:rPr>
              <a:t>Freepik</a:t>
            </a:r>
            <a:endParaRPr sz="1000" b="1" u="sng">
              <a:solidFill>
                <a:schemeClr val="dk1"/>
              </a:solidFill>
              <a:latin typeface="DM Sans"/>
              <a:ea typeface="DM Sans"/>
              <a:cs typeface="DM Sans"/>
              <a:sym typeface="DM San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207"/>
        <p:cNvGrpSpPr/>
        <p:nvPr/>
      </p:nvGrpSpPr>
      <p:grpSpPr>
        <a:xfrm>
          <a:off x="0" y="0"/>
          <a:ext cx="0" cy="0"/>
          <a:chOff x="0" y="0"/>
          <a:chExt cx="0" cy="0"/>
        </a:xfrm>
      </p:grpSpPr>
      <p:pic>
        <p:nvPicPr>
          <p:cNvPr id="208" name="Google Shape;208;p24"/>
          <p:cNvPicPr preferRelativeResize="0"/>
          <p:nvPr/>
        </p:nvPicPr>
        <p:blipFill>
          <a:blip r:embed="rId2">
            <a:alphaModFix amt="50000"/>
          </a:blip>
          <a:stretch>
            <a:fillRect/>
          </a:stretch>
        </p:blipFill>
        <p:spPr>
          <a:xfrm rot="10800000">
            <a:off x="-1" y="-1"/>
            <a:ext cx="9144003" cy="5143501"/>
          </a:xfrm>
          <a:prstGeom prst="rect">
            <a:avLst/>
          </a:prstGeom>
          <a:noFill/>
          <a:ln>
            <a:noFill/>
          </a:ln>
        </p:spPr>
      </p:pic>
      <p:grpSp>
        <p:nvGrpSpPr>
          <p:cNvPr id="209" name="Google Shape;209;p24"/>
          <p:cNvGrpSpPr/>
          <p:nvPr/>
        </p:nvGrpSpPr>
        <p:grpSpPr>
          <a:xfrm>
            <a:off x="-1056477" y="-729050"/>
            <a:ext cx="10950515" cy="5438876"/>
            <a:chOff x="-1056477" y="-729050"/>
            <a:chExt cx="10950515" cy="5438876"/>
          </a:xfrm>
        </p:grpSpPr>
        <p:pic>
          <p:nvPicPr>
            <p:cNvPr id="210" name="Google Shape;210;p24"/>
            <p:cNvPicPr preferRelativeResize="0"/>
            <p:nvPr/>
          </p:nvPicPr>
          <p:blipFill>
            <a:blip r:embed="rId3">
              <a:alphaModFix amt="50000"/>
            </a:blip>
            <a:stretch>
              <a:fillRect/>
            </a:stretch>
          </p:blipFill>
          <p:spPr>
            <a:xfrm rot="10800000" flipH="1">
              <a:off x="-1056477" y="3159800"/>
              <a:ext cx="1561575" cy="1550025"/>
            </a:xfrm>
            <a:prstGeom prst="rect">
              <a:avLst/>
            </a:prstGeom>
            <a:noFill/>
            <a:ln>
              <a:noFill/>
            </a:ln>
          </p:spPr>
        </p:pic>
        <p:pic>
          <p:nvPicPr>
            <p:cNvPr id="211" name="Google Shape;211;p24"/>
            <p:cNvPicPr preferRelativeResize="0"/>
            <p:nvPr/>
          </p:nvPicPr>
          <p:blipFill>
            <a:blip r:embed="rId4">
              <a:alphaModFix amt="50000"/>
            </a:blip>
            <a:stretch>
              <a:fillRect/>
            </a:stretch>
          </p:blipFill>
          <p:spPr>
            <a:xfrm rot="-5400000">
              <a:off x="1967097" y="-740373"/>
              <a:ext cx="1527377" cy="1550024"/>
            </a:xfrm>
            <a:prstGeom prst="rect">
              <a:avLst/>
            </a:prstGeom>
            <a:noFill/>
            <a:ln>
              <a:noFill/>
            </a:ln>
          </p:spPr>
        </p:pic>
        <p:pic>
          <p:nvPicPr>
            <p:cNvPr id="212" name="Google Shape;212;p24"/>
            <p:cNvPicPr preferRelativeResize="0"/>
            <p:nvPr/>
          </p:nvPicPr>
          <p:blipFill>
            <a:blip r:embed="rId5">
              <a:alphaModFix amt="50000"/>
            </a:blip>
            <a:stretch>
              <a:fillRect/>
            </a:stretch>
          </p:blipFill>
          <p:spPr>
            <a:xfrm rot="10800000" flipH="1">
              <a:off x="8424012" y="-226071"/>
              <a:ext cx="1470026" cy="2073949"/>
            </a:xfrm>
            <a:prstGeom prst="rect">
              <a:avLst/>
            </a:prstGeom>
            <a:noFill/>
            <a:ln>
              <a:noFill/>
            </a:ln>
          </p:spPr>
        </p:pic>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1">
  <p:cSld name="CUSTOM_3">
    <p:spTree>
      <p:nvGrpSpPr>
        <p:cNvPr id="1" name="Shape 213"/>
        <p:cNvGrpSpPr/>
        <p:nvPr/>
      </p:nvGrpSpPr>
      <p:grpSpPr>
        <a:xfrm>
          <a:off x="0" y="0"/>
          <a:ext cx="0" cy="0"/>
          <a:chOff x="0" y="0"/>
          <a:chExt cx="0" cy="0"/>
        </a:xfrm>
      </p:grpSpPr>
      <p:pic>
        <p:nvPicPr>
          <p:cNvPr id="214" name="Google Shape;214;p25"/>
          <p:cNvPicPr preferRelativeResize="0"/>
          <p:nvPr/>
        </p:nvPicPr>
        <p:blipFill>
          <a:blip r:embed="rId2">
            <a:alphaModFix amt="50000"/>
          </a:blip>
          <a:stretch>
            <a:fillRect/>
          </a:stretch>
        </p:blipFill>
        <p:spPr>
          <a:xfrm>
            <a:off x="75" y="-1"/>
            <a:ext cx="9144003" cy="5143501"/>
          </a:xfrm>
          <a:prstGeom prst="rect">
            <a:avLst/>
          </a:prstGeom>
          <a:noFill/>
          <a:ln>
            <a:noFill/>
          </a:ln>
        </p:spPr>
      </p:pic>
      <p:grpSp>
        <p:nvGrpSpPr>
          <p:cNvPr id="215" name="Google Shape;215;p25"/>
          <p:cNvGrpSpPr/>
          <p:nvPr/>
        </p:nvGrpSpPr>
        <p:grpSpPr>
          <a:xfrm>
            <a:off x="-807378" y="-985550"/>
            <a:ext cx="9916042" cy="7001853"/>
            <a:chOff x="-807378" y="-985550"/>
            <a:chExt cx="9916042" cy="7001853"/>
          </a:xfrm>
        </p:grpSpPr>
        <p:pic>
          <p:nvPicPr>
            <p:cNvPr id="216" name="Google Shape;216;p25"/>
            <p:cNvPicPr preferRelativeResize="0"/>
            <p:nvPr/>
          </p:nvPicPr>
          <p:blipFill>
            <a:blip r:embed="rId3">
              <a:alphaModFix amt="50000"/>
            </a:blip>
            <a:stretch>
              <a:fillRect/>
            </a:stretch>
          </p:blipFill>
          <p:spPr>
            <a:xfrm rot="10800000" flipH="1">
              <a:off x="5224323" y="-985550"/>
              <a:ext cx="1561575" cy="1550025"/>
            </a:xfrm>
            <a:prstGeom prst="rect">
              <a:avLst/>
            </a:prstGeom>
            <a:noFill/>
            <a:ln>
              <a:noFill/>
            </a:ln>
          </p:spPr>
        </p:pic>
        <p:pic>
          <p:nvPicPr>
            <p:cNvPr id="217" name="Google Shape;217;p25"/>
            <p:cNvPicPr preferRelativeResize="0"/>
            <p:nvPr/>
          </p:nvPicPr>
          <p:blipFill>
            <a:blip r:embed="rId4">
              <a:alphaModFix amt="50000"/>
            </a:blip>
            <a:stretch>
              <a:fillRect/>
            </a:stretch>
          </p:blipFill>
          <p:spPr>
            <a:xfrm rot="10800000">
              <a:off x="-807378" y="177089"/>
              <a:ext cx="1527377" cy="1550024"/>
            </a:xfrm>
            <a:prstGeom prst="rect">
              <a:avLst/>
            </a:prstGeom>
            <a:noFill/>
            <a:ln>
              <a:noFill/>
            </a:ln>
          </p:spPr>
        </p:pic>
        <p:pic>
          <p:nvPicPr>
            <p:cNvPr id="218" name="Google Shape;218;p25"/>
            <p:cNvPicPr preferRelativeResize="0"/>
            <p:nvPr/>
          </p:nvPicPr>
          <p:blipFill>
            <a:blip r:embed="rId5">
              <a:alphaModFix amt="50000"/>
            </a:blip>
            <a:stretch>
              <a:fillRect/>
            </a:stretch>
          </p:blipFill>
          <p:spPr>
            <a:xfrm rot="10800000" flipH="1">
              <a:off x="7638637" y="3942353"/>
              <a:ext cx="1470026" cy="2073949"/>
            </a:xfrm>
            <a:prstGeom prst="rect">
              <a:avLst/>
            </a:prstGeom>
            <a:noFill/>
            <a:ln>
              <a:noFill/>
            </a:ln>
          </p:spPr>
        </p:pic>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5100" y="445025"/>
            <a:ext cx="7713900" cy="572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000"/>
              <a:buFont typeface="Figtree"/>
              <a:buNone/>
              <a:defRPr sz="3000">
                <a:solidFill>
                  <a:schemeClr val="dk1"/>
                </a:solidFill>
                <a:latin typeface="Figtree"/>
                <a:ea typeface="Figtree"/>
                <a:cs typeface="Figtree"/>
                <a:sym typeface="Figtree"/>
              </a:defRPr>
            </a:lvl1pPr>
            <a:lvl2pPr lvl="1"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2pPr>
            <a:lvl3pPr lvl="2"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3pPr>
            <a:lvl4pPr lvl="3"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4pPr>
            <a:lvl5pPr lvl="4"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5pPr>
            <a:lvl6pPr lvl="5"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6pPr>
            <a:lvl7pPr lvl="6"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7pPr>
            <a:lvl8pPr lvl="7"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8pPr>
            <a:lvl9pPr lvl="8"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9pPr>
          </a:lstStyle>
          <a:p>
            <a:endParaRPr/>
          </a:p>
        </p:txBody>
      </p:sp>
      <p:sp>
        <p:nvSpPr>
          <p:cNvPr id="7" name="Google Shape;7;p1"/>
          <p:cNvSpPr txBox="1">
            <a:spLocks noGrp="1"/>
          </p:cNvSpPr>
          <p:nvPr>
            <p:ph type="body" idx="1"/>
          </p:nvPr>
        </p:nvSpPr>
        <p:spPr>
          <a:xfrm>
            <a:off x="715100" y="1152475"/>
            <a:ext cx="7713900" cy="3416400"/>
          </a:xfrm>
          <a:prstGeom prst="rect">
            <a:avLst/>
          </a:prstGeom>
          <a:noFill/>
          <a:ln>
            <a:noFill/>
          </a:ln>
        </p:spPr>
        <p:txBody>
          <a:bodyPr spcFirstLastPara="1" wrap="square" lIns="91425" tIns="91425" rIns="91425" bIns="91425" anchor="t" anchorCtr="0">
            <a:noAutofit/>
          </a:bodyPr>
          <a:lstStyle>
            <a:lvl1pPr marL="457200" lvl="0"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1pPr>
            <a:lvl2pPr marL="914400" lvl="1"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2pPr>
            <a:lvl3pPr marL="1371600" lvl="2"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3pPr>
            <a:lvl4pPr marL="1828800" lvl="3"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4pPr>
            <a:lvl5pPr marL="2286000" lvl="4"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5pPr>
            <a:lvl6pPr marL="2743200" lvl="5"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6pPr>
            <a:lvl7pPr marL="3200400" lvl="6"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7pPr>
            <a:lvl8pPr marL="3657600" lvl="7"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8pPr>
            <a:lvl9pPr marL="4114800" lvl="8"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microsoft.com/office/2007/relationships/hdphoto" Target="../media/hdphoto4.wdp"/></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microsoft.com/office/2007/relationships/hdphoto" Target="../media/hdphoto5.wdp"/></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microsoft.com/office/2007/relationships/hdphoto" Target="../media/hdphoto6.wdp"/><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39.jpg"/><Relationship Id="rId4" Type="http://schemas.microsoft.com/office/2007/relationships/hdphoto" Target="../media/hdphoto7.wdp"/></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xml"/><Relationship Id="rId4" Type="http://schemas.openxmlformats.org/officeDocument/2006/relationships/image" Target="../media/image56.png"/></Relationships>
</file>

<file path=ppt/slides/_rels/slide4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8" Type="http://schemas.microsoft.com/office/2007/relationships/hdphoto" Target="../media/hdphoto14.wdp"/><Relationship Id="rId3" Type="http://schemas.openxmlformats.org/officeDocument/2006/relationships/image" Target="../media/image74.png"/><Relationship Id="rId7" Type="http://schemas.openxmlformats.org/officeDocument/2006/relationships/image" Target="../media/image76.pn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microsoft.com/office/2007/relationships/hdphoto" Target="../media/hdphoto13.wdp"/><Relationship Id="rId5" Type="http://schemas.openxmlformats.org/officeDocument/2006/relationships/image" Target="../media/image75.png"/><Relationship Id="rId4" Type="http://schemas.microsoft.com/office/2007/relationships/hdphoto" Target="../media/hdphoto1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6"/>
          <p:cNvSpPr txBox="1">
            <a:spLocks noGrp="1"/>
          </p:cNvSpPr>
          <p:nvPr>
            <p:ph type="title"/>
          </p:nvPr>
        </p:nvSpPr>
        <p:spPr>
          <a:xfrm>
            <a:off x="-551543" y="-928042"/>
            <a:ext cx="10247086" cy="1856084"/>
          </a:xfrm>
        </p:spPr>
        <p:txBody>
          <a:bodyPr spcFirstLastPara="1" wrap="square" lIns="91425" tIns="91425" rIns="91425" bIns="91425" anchor="b" anchorCtr="0">
            <a:normAutofit/>
          </a:bodyPr>
          <a:lstStyle/>
          <a:p>
            <a:pPr marL="0" lvl="0" indent="0" rtl="0">
              <a:lnSpc>
                <a:spcPct val="90000"/>
              </a:lnSpc>
              <a:spcBef>
                <a:spcPts val="1200"/>
              </a:spcBef>
              <a:spcAft>
                <a:spcPts val="0"/>
              </a:spcAft>
              <a:buNone/>
            </a:pPr>
            <a:r>
              <a:rPr lang="en-GB" sz="4400" b="1" u="sng" dirty="0"/>
              <a:t>Caring like children in the Kingdom</a:t>
            </a:r>
          </a:p>
        </p:txBody>
      </p:sp>
      <p:pic>
        <p:nvPicPr>
          <p:cNvPr id="3" name="Picture 2" descr="Two children holding hands walking on a beach&#10;&#10;Description automatically generated">
            <a:extLst>
              <a:ext uri="{FF2B5EF4-FFF2-40B4-BE49-F238E27FC236}">
                <a16:creationId xmlns:a16="http://schemas.microsoft.com/office/drawing/2014/main" id="{E64EEA30-5A01-7708-2C27-D565117DCED4}"/>
              </a:ext>
            </a:extLst>
          </p:cNvPr>
          <p:cNvPicPr>
            <a:picLocks noChangeAspect="1"/>
          </p:cNvPicPr>
          <p:nvPr/>
        </p:nvPicPr>
        <p:blipFill>
          <a:blip r:embed="rId3"/>
          <a:stretch>
            <a:fillRect/>
          </a:stretch>
        </p:blipFill>
        <p:spPr>
          <a:xfrm>
            <a:off x="642000" y="739708"/>
            <a:ext cx="7982857" cy="4490356"/>
          </a:xfrm>
          <a:prstGeom prst="rect">
            <a:avLst/>
          </a:prstGeom>
          <a:ln>
            <a:noFill/>
          </a:ln>
          <a:effectLst>
            <a:softEdge rad="112500"/>
          </a:effectLst>
        </p:spPr>
      </p:pic>
      <p:sp>
        <p:nvSpPr>
          <p:cNvPr id="224" name="Google Shape;224;p26"/>
          <p:cNvSpPr txBox="1">
            <a:spLocks noGrp="1"/>
          </p:cNvSpPr>
          <p:nvPr>
            <p:ph type="subTitle" idx="1"/>
          </p:nvPr>
        </p:nvSpPr>
        <p:spPr>
          <a:xfrm>
            <a:off x="642000" y="792239"/>
            <a:ext cx="7860000" cy="1681658"/>
          </a:xfrm>
          <a:solidFill>
            <a:schemeClr val="bg1">
              <a:alpha val="17000"/>
            </a:schemeClr>
          </a:solidFill>
        </p:spPr>
        <p:txBody>
          <a:bodyPr spcFirstLastPara="1" wrap="square" lIns="91425" tIns="91425" rIns="91425" bIns="91425" anchor="ctr" anchorCtr="0">
            <a:normAutofit/>
          </a:bodyPr>
          <a:lstStyle/>
          <a:p>
            <a:pPr marL="0" lvl="0" indent="0" rtl="0">
              <a:spcBef>
                <a:spcPts val="0"/>
              </a:spcBef>
              <a:spcAft>
                <a:spcPts val="600"/>
              </a:spcAft>
              <a:buNone/>
            </a:pPr>
            <a:r>
              <a:rPr lang="en-GB" sz="8000" b="1" dirty="0"/>
              <a:t>Matthew 18:5-9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9E0BBA-6F99-A870-C4FB-32BA2CF9FAD6}"/>
              </a:ext>
            </a:extLst>
          </p:cNvPr>
          <p:cNvPicPr>
            <a:picLocks noChangeAspect="1"/>
          </p:cNvPicPr>
          <p:nvPr/>
        </p:nvPicPr>
        <p:blipFill>
          <a:blip r:embed="rId2"/>
          <a:stretch>
            <a:fillRect/>
          </a:stretch>
        </p:blipFill>
        <p:spPr>
          <a:xfrm>
            <a:off x="0" y="993228"/>
            <a:ext cx="9144000" cy="4150272"/>
          </a:xfrm>
          <a:prstGeom prst="rect">
            <a:avLst/>
          </a:prstGeom>
        </p:spPr>
      </p:pic>
      <p:sp>
        <p:nvSpPr>
          <p:cNvPr id="6" name="TextBox 5">
            <a:extLst>
              <a:ext uri="{FF2B5EF4-FFF2-40B4-BE49-F238E27FC236}">
                <a16:creationId xmlns:a16="http://schemas.microsoft.com/office/drawing/2014/main" id="{3737470E-997D-A5D7-B825-116E35FD0D99}"/>
              </a:ext>
            </a:extLst>
          </p:cNvPr>
          <p:cNvSpPr txBox="1"/>
          <p:nvPr/>
        </p:nvSpPr>
        <p:spPr>
          <a:xfrm>
            <a:off x="0" y="-114768"/>
            <a:ext cx="5320862" cy="1107996"/>
          </a:xfrm>
          <a:prstGeom prst="rect">
            <a:avLst/>
          </a:prstGeom>
          <a:noFill/>
        </p:spPr>
        <p:txBody>
          <a:bodyPr wrap="square">
            <a:spAutoFit/>
          </a:bodyPr>
          <a:lstStyle/>
          <a:p>
            <a:r>
              <a:rPr lang="en-US" sz="6600" b="1" dirty="0">
                <a:solidFill>
                  <a:schemeClr val="tx1"/>
                </a:solidFill>
                <a:effectLst/>
                <a:latin typeface="Calibri" panose="020F0502020204030204" pitchFamily="34" charset="0"/>
                <a:ea typeface="Calibri" panose="020F0502020204030204" pitchFamily="34" charset="0"/>
                <a:cs typeface="Latha" panose="020B0604020202020204" pitchFamily="34" charset="0"/>
              </a:rPr>
              <a:t>Matthew 16 </a:t>
            </a:r>
            <a:endParaRPr lang="en-GB" sz="6600" dirty="0">
              <a:solidFill>
                <a:schemeClr val="tx1"/>
              </a:solidFill>
            </a:endParaRPr>
          </a:p>
        </p:txBody>
      </p:sp>
      <p:sp>
        <p:nvSpPr>
          <p:cNvPr id="8" name="TextBox 7">
            <a:extLst>
              <a:ext uri="{FF2B5EF4-FFF2-40B4-BE49-F238E27FC236}">
                <a16:creationId xmlns:a16="http://schemas.microsoft.com/office/drawing/2014/main" id="{109FE555-41AD-9537-972B-46B2D18E6416}"/>
              </a:ext>
            </a:extLst>
          </p:cNvPr>
          <p:cNvSpPr txBox="1"/>
          <p:nvPr/>
        </p:nvSpPr>
        <p:spPr>
          <a:xfrm>
            <a:off x="3515710" y="875281"/>
            <a:ext cx="5320862" cy="1015663"/>
          </a:xfrm>
          <a:prstGeom prst="rect">
            <a:avLst/>
          </a:prstGeom>
          <a:noFill/>
        </p:spPr>
        <p:txBody>
          <a:bodyPr wrap="square">
            <a:spAutoFit/>
          </a:bodyPr>
          <a:lstStyle/>
          <a:p>
            <a:r>
              <a:rPr lang="en-US" sz="6000" b="1" dirty="0">
                <a:effectLst>
                  <a:outerShdw blurRad="38100" dist="38100" dir="2700000" algn="tl">
                    <a:srgbClr val="000000">
                      <a:alpha val="43137"/>
                    </a:srgbClr>
                  </a:outerShdw>
                </a:effectLst>
                <a:latin typeface="Bradley Hand ITC" panose="03070402050302030203" pitchFamily="66" charset="0"/>
                <a:ea typeface="Calibri" panose="020F0502020204030204" pitchFamily="34" charset="0"/>
                <a:cs typeface="Latha" panose="020B0604020202020204" pitchFamily="34" charset="0"/>
              </a:rPr>
              <a:t>Jesus said </a:t>
            </a:r>
            <a:endParaRPr lang="en-GB" sz="6000" dirty="0">
              <a:effectLst>
                <a:outerShdw blurRad="38100" dist="38100" dir="2700000" algn="tl">
                  <a:srgbClr val="000000">
                    <a:alpha val="43137"/>
                  </a:srgbClr>
                </a:outerShdw>
              </a:effectLst>
              <a:latin typeface="Bradley Hand ITC" panose="03070402050302030203" pitchFamily="66" charset="0"/>
            </a:endParaRPr>
          </a:p>
        </p:txBody>
      </p:sp>
    </p:spTree>
    <p:extLst>
      <p:ext uri="{BB962C8B-B14F-4D97-AF65-F5344CB8AC3E}">
        <p14:creationId xmlns:p14="http://schemas.microsoft.com/office/powerpoint/2010/main" val="2136530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9E0BBA-6F99-A870-C4FB-32BA2CF9FAD6}"/>
              </a:ext>
            </a:extLst>
          </p:cNvPr>
          <p:cNvPicPr>
            <a:picLocks noChangeAspect="1"/>
          </p:cNvPicPr>
          <p:nvPr/>
        </p:nvPicPr>
        <p:blipFill>
          <a:blip r:embed="rId2">
            <a:clrChange>
              <a:clrFrom>
                <a:srgbClr val="1B1B1B">
                  <a:alpha val="10588"/>
                </a:srgbClr>
              </a:clrFrom>
              <a:clrTo>
                <a:srgbClr val="1B1B1B">
                  <a:alpha val="0"/>
                </a:srgbClr>
              </a:clrTo>
            </a:clrChange>
            <a:extLst>
              <a:ext uri="{BEBA8EAE-BF5A-486C-A8C5-ECC9F3942E4B}">
                <a14:imgProps xmlns:a14="http://schemas.microsoft.com/office/drawing/2010/main">
                  <a14:imgLayer r:embed="rId3">
                    <a14:imgEffect>
                      <a14:backgroundRemoval t="10000" b="90000" l="10000" r="90000"/>
                    </a14:imgEffect>
                  </a14:imgLayer>
                </a14:imgProps>
              </a:ext>
            </a:extLst>
          </a:blip>
          <a:srcRect/>
          <a:stretch/>
        </p:blipFill>
        <p:spPr>
          <a:xfrm>
            <a:off x="-504292" y="439230"/>
            <a:ext cx="5180942" cy="5180942"/>
          </a:xfrm>
          <a:prstGeom prst="rect">
            <a:avLst/>
          </a:prstGeom>
        </p:spPr>
      </p:pic>
      <p:sp>
        <p:nvSpPr>
          <p:cNvPr id="6" name="TextBox 5">
            <a:extLst>
              <a:ext uri="{FF2B5EF4-FFF2-40B4-BE49-F238E27FC236}">
                <a16:creationId xmlns:a16="http://schemas.microsoft.com/office/drawing/2014/main" id="{3737470E-997D-A5D7-B825-116E35FD0D99}"/>
              </a:ext>
            </a:extLst>
          </p:cNvPr>
          <p:cNvSpPr txBox="1"/>
          <p:nvPr/>
        </p:nvSpPr>
        <p:spPr>
          <a:xfrm>
            <a:off x="0" y="-114768"/>
            <a:ext cx="5320862" cy="1107996"/>
          </a:xfrm>
          <a:prstGeom prst="rect">
            <a:avLst/>
          </a:prstGeom>
          <a:noFill/>
        </p:spPr>
        <p:txBody>
          <a:bodyPr wrap="square">
            <a:spAutoFit/>
          </a:bodyPr>
          <a:lstStyle/>
          <a:p>
            <a:r>
              <a:rPr lang="en-US" sz="6600" b="1" dirty="0">
                <a:solidFill>
                  <a:schemeClr val="tx1"/>
                </a:solidFill>
                <a:effectLst/>
                <a:latin typeface="Calibri" panose="020F0502020204030204" pitchFamily="34" charset="0"/>
                <a:ea typeface="Calibri" panose="020F0502020204030204" pitchFamily="34" charset="0"/>
                <a:cs typeface="Latha" panose="020B0604020202020204" pitchFamily="34" charset="0"/>
              </a:rPr>
              <a:t>Matthew 18 </a:t>
            </a:r>
            <a:endParaRPr lang="en-GB" sz="6600" dirty="0">
              <a:solidFill>
                <a:schemeClr val="tx1"/>
              </a:solidFill>
            </a:endParaRPr>
          </a:p>
        </p:txBody>
      </p:sp>
      <p:sp>
        <p:nvSpPr>
          <p:cNvPr id="8" name="TextBox 7">
            <a:extLst>
              <a:ext uri="{FF2B5EF4-FFF2-40B4-BE49-F238E27FC236}">
                <a16:creationId xmlns:a16="http://schemas.microsoft.com/office/drawing/2014/main" id="{109FE555-41AD-9537-972B-46B2D18E6416}"/>
              </a:ext>
            </a:extLst>
          </p:cNvPr>
          <p:cNvSpPr txBox="1"/>
          <p:nvPr/>
        </p:nvSpPr>
        <p:spPr>
          <a:xfrm>
            <a:off x="3926830" y="911191"/>
            <a:ext cx="5320862" cy="4708981"/>
          </a:xfrm>
          <a:prstGeom prst="rect">
            <a:avLst/>
          </a:prstGeom>
          <a:noFill/>
        </p:spPr>
        <p:txBody>
          <a:bodyPr wrap="square">
            <a:spAutoFit/>
          </a:bodyPr>
          <a:lstStyle/>
          <a:p>
            <a:r>
              <a:rPr lang="en-US" sz="6000" b="1" dirty="0">
                <a:solidFill>
                  <a:schemeClr val="tx1"/>
                </a:solidFill>
                <a:effectLst>
                  <a:outerShdw blurRad="38100" dist="38100" dir="2700000" algn="tl">
                    <a:srgbClr val="000000">
                      <a:alpha val="43137"/>
                    </a:srgbClr>
                  </a:outerShdw>
                </a:effectLst>
                <a:latin typeface="Bradley Hand ITC" panose="03070402050302030203" pitchFamily="66" charset="0"/>
                <a:ea typeface="Calibri" panose="020F0502020204030204" pitchFamily="34" charset="0"/>
                <a:cs typeface="Latha" panose="020B0604020202020204" pitchFamily="34" charset="0"/>
              </a:rPr>
              <a:t>Jesus shows</a:t>
            </a:r>
          </a:p>
          <a:p>
            <a:pPr algn="ctr"/>
            <a:r>
              <a:rPr lang="en-US" sz="6000" b="1" dirty="0">
                <a:solidFill>
                  <a:schemeClr val="tx1"/>
                </a:solidFill>
                <a:effectLst>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rPr>
              <a:t>how to live in that Church as a Kingdom</a:t>
            </a:r>
            <a:r>
              <a:rPr lang="en-US" sz="6000" b="1" dirty="0">
                <a:solidFill>
                  <a:schemeClr val="tx1"/>
                </a:solidFill>
                <a:effectLst>
                  <a:outerShdw blurRad="38100" dist="38100" dir="2700000" algn="tl">
                    <a:srgbClr val="000000">
                      <a:alpha val="43137"/>
                    </a:srgbClr>
                  </a:outerShdw>
                </a:effectLst>
                <a:latin typeface="Bradley Hand ITC" panose="03070402050302030203" pitchFamily="66" charset="0"/>
                <a:ea typeface="Calibri" panose="020F0502020204030204" pitchFamily="34" charset="0"/>
                <a:cs typeface="Latha" panose="020B0604020202020204" pitchFamily="34" charset="0"/>
              </a:rPr>
              <a:t>.</a:t>
            </a:r>
            <a:endParaRPr lang="en-GB" sz="6000" b="1" dirty="0">
              <a:solidFill>
                <a:schemeClr val="tx1"/>
              </a:solidFill>
              <a:effectLst>
                <a:outerShdw blurRad="38100" dist="38100" dir="2700000" algn="tl">
                  <a:srgbClr val="000000">
                    <a:alpha val="43137"/>
                  </a:srgbClr>
                </a:outerShdw>
              </a:effectLst>
              <a:latin typeface="Bradley Hand ITC" panose="03070402050302030203" pitchFamily="66" charset="0"/>
              <a:ea typeface="Calibri" panose="020F0502020204030204" pitchFamily="34" charset="0"/>
              <a:cs typeface="Latha" panose="020B0604020202020204" pitchFamily="34" charset="0"/>
            </a:endParaRPr>
          </a:p>
          <a:p>
            <a:r>
              <a:rPr lang="en-US" sz="6000" b="1" dirty="0">
                <a:effectLst>
                  <a:outerShdw blurRad="38100" dist="38100" dir="2700000" algn="tl">
                    <a:srgbClr val="000000">
                      <a:alpha val="43137"/>
                    </a:srgbClr>
                  </a:outerShdw>
                </a:effectLst>
                <a:latin typeface="Bradley Hand ITC" panose="03070402050302030203" pitchFamily="66" charset="0"/>
                <a:ea typeface="Calibri" panose="020F0502020204030204" pitchFamily="34" charset="0"/>
                <a:cs typeface="Latha" panose="020B0604020202020204" pitchFamily="34" charset="0"/>
              </a:rPr>
              <a:t> </a:t>
            </a:r>
            <a:endParaRPr lang="en-GB" sz="6000" b="1" dirty="0">
              <a:effectLst>
                <a:outerShdw blurRad="38100" dist="38100" dir="2700000" algn="tl">
                  <a:srgbClr val="000000">
                    <a:alpha val="43137"/>
                  </a:srgbClr>
                </a:outerShdw>
              </a:effectLst>
              <a:latin typeface="Bradley Hand ITC" panose="03070402050302030203" pitchFamily="66"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430908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9E0BBA-6F99-A870-C4FB-32BA2CF9FAD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750" b="90000" l="10000" r="96333">
                        <a14:foregroundMark x1="29417" y1="24667" x2="28917" y2="34500"/>
                        <a14:foregroundMark x1="72167" y1="23583" x2="76167" y2="42167"/>
                        <a14:foregroundMark x1="49917" y1="6833" x2="50833" y2="10250"/>
                        <a14:foregroundMark x1="49917" y1="9667" x2="49500" y2="8417"/>
                        <a14:foregroundMark x1="88333" y1="52750" x2="96333" y2="78083"/>
                        <a14:foregroundMark x1="13250" y1="48333" x2="10667" y2="54917"/>
                        <a14:foregroundMark x1="49750" y1="34500" x2="51000" y2="38333"/>
                        <a14:foregroundMark x1="71417" y1="54750" x2="81250" y2="67167"/>
                        <a14:foregroundMark x1="64250" y1="48583" x2="67917" y2="47417"/>
                        <a14:foregroundMark x1="34917" y1="69000" x2="24500" y2="58000"/>
                        <a14:foregroundMark x1="24500" y1="58000" x2="19417" y2="55333"/>
                        <a14:foregroundMark x1="88000" y1="71667" x2="66667" y2="51833"/>
                        <a14:foregroundMark x1="71000" y1="62417" x2="72333" y2="52167"/>
                        <a14:foregroundMark x1="72500" y1="63833" x2="79583" y2="64250"/>
                        <a14:foregroundMark x1="82167" y1="54917" x2="82333" y2="48917"/>
                        <a14:backgroundMark x1="59917" y1="11917" x2="63417" y2="11667"/>
                        <a14:backgroundMark x1="62083" y1="32000" x2="63167" y2="39833"/>
                        <a14:backgroundMark x1="30917" y1="13500" x2="33833" y2="20250"/>
                        <a14:backgroundMark x1="16500" y1="18833" x2="18333" y2="15917"/>
                        <a14:backgroundMark x1="35667" y1="39083" x2="37083" y2="35583"/>
                        <a14:backgroundMark x1="11917" y1="13500" x2="13917" y2="24667"/>
                        <a14:backgroundMark x1="15583" y1="34833" x2="17833" y2="30500"/>
                      </a14:backgroundRemoval>
                    </a14:imgEffect>
                  </a14:imgLayer>
                </a14:imgProps>
              </a:ext>
            </a:extLst>
          </a:blip>
          <a:srcRect/>
          <a:stretch/>
        </p:blipFill>
        <p:spPr>
          <a:xfrm>
            <a:off x="-528145" y="439230"/>
            <a:ext cx="5180942" cy="5180942"/>
          </a:xfrm>
          <a:prstGeom prst="rect">
            <a:avLst/>
          </a:prstGeom>
        </p:spPr>
      </p:pic>
      <p:sp>
        <p:nvSpPr>
          <p:cNvPr id="6" name="TextBox 5">
            <a:extLst>
              <a:ext uri="{FF2B5EF4-FFF2-40B4-BE49-F238E27FC236}">
                <a16:creationId xmlns:a16="http://schemas.microsoft.com/office/drawing/2014/main" id="{3737470E-997D-A5D7-B825-116E35FD0D99}"/>
              </a:ext>
            </a:extLst>
          </p:cNvPr>
          <p:cNvSpPr txBox="1"/>
          <p:nvPr/>
        </p:nvSpPr>
        <p:spPr>
          <a:xfrm>
            <a:off x="0" y="-114768"/>
            <a:ext cx="5320862" cy="1107996"/>
          </a:xfrm>
          <a:prstGeom prst="rect">
            <a:avLst/>
          </a:prstGeom>
          <a:noFill/>
        </p:spPr>
        <p:txBody>
          <a:bodyPr wrap="square">
            <a:spAutoFit/>
          </a:bodyPr>
          <a:lstStyle/>
          <a:p>
            <a:r>
              <a:rPr lang="en-US" sz="6600" b="1" dirty="0">
                <a:solidFill>
                  <a:schemeClr val="tx1"/>
                </a:solidFill>
                <a:effectLst/>
                <a:latin typeface="Calibri" panose="020F0502020204030204" pitchFamily="34" charset="0"/>
                <a:ea typeface="Calibri" panose="020F0502020204030204" pitchFamily="34" charset="0"/>
                <a:cs typeface="Latha" panose="020B0604020202020204" pitchFamily="34" charset="0"/>
              </a:rPr>
              <a:t>Matthew 28 </a:t>
            </a:r>
            <a:endParaRPr lang="en-GB" sz="6600" dirty="0">
              <a:solidFill>
                <a:schemeClr val="tx1"/>
              </a:solidFill>
            </a:endParaRPr>
          </a:p>
        </p:txBody>
      </p:sp>
      <p:sp>
        <p:nvSpPr>
          <p:cNvPr id="8" name="TextBox 7">
            <a:extLst>
              <a:ext uri="{FF2B5EF4-FFF2-40B4-BE49-F238E27FC236}">
                <a16:creationId xmlns:a16="http://schemas.microsoft.com/office/drawing/2014/main" id="{109FE555-41AD-9537-972B-46B2D18E6416}"/>
              </a:ext>
            </a:extLst>
          </p:cNvPr>
          <p:cNvSpPr txBox="1"/>
          <p:nvPr/>
        </p:nvSpPr>
        <p:spPr>
          <a:xfrm>
            <a:off x="4014294" y="930166"/>
            <a:ext cx="5320862" cy="3785652"/>
          </a:xfrm>
          <a:prstGeom prst="rect">
            <a:avLst/>
          </a:prstGeom>
          <a:noFill/>
        </p:spPr>
        <p:txBody>
          <a:bodyPr wrap="square">
            <a:spAutoFit/>
          </a:bodyPr>
          <a:lstStyle/>
          <a:p>
            <a:pPr algn="ctr"/>
            <a:r>
              <a:rPr lang="en-US" sz="6000" b="1" dirty="0">
                <a:solidFill>
                  <a:schemeClr val="tx1"/>
                </a:solidFill>
                <a:effectLst>
                  <a:outerShdw blurRad="38100" dist="38100" dir="2700000" algn="tl">
                    <a:srgbClr val="000000">
                      <a:alpha val="43137"/>
                    </a:srgbClr>
                  </a:outerShdw>
                </a:effectLst>
                <a:latin typeface="Bradley Hand ITC" panose="03070402050302030203" pitchFamily="66" charset="0"/>
                <a:ea typeface="Calibri" panose="020F0502020204030204" pitchFamily="34" charset="0"/>
                <a:cs typeface="Latha" panose="020B0604020202020204" pitchFamily="34" charset="0"/>
              </a:rPr>
              <a:t>Jesus tells the </a:t>
            </a:r>
            <a:r>
              <a:rPr lang="en-US" sz="6000" b="1" dirty="0">
                <a:solidFill>
                  <a:schemeClr val="tx1"/>
                </a:solidFill>
                <a:effectLst>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rPr>
              <a:t>What the Church should do </a:t>
            </a:r>
            <a:endParaRPr lang="en-GB" sz="6000" b="1" dirty="0">
              <a:solidFill>
                <a:schemeClr val="tx1"/>
              </a:solidFill>
              <a:effectLst>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3559183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43E0F0-A4AF-82E6-D61A-AEA2CA89A161}"/>
              </a:ext>
            </a:extLst>
          </p:cNvPr>
          <p:cNvPicPr>
            <a:picLocks noChangeAspect="1"/>
          </p:cNvPicPr>
          <p:nvPr/>
        </p:nvPicPr>
        <p:blipFill>
          <a:blip r:embed="rId2"/>
          <a:stretch>
            <a:fillRect/>
          </a:stretch>
        </p:blipFill>
        <p:spPr>
          <a:xfrm>
            <a:off x="-314741" y="1650015"/>
            <a:ext cx="5458570" cy="3493485"/>
          </a:xfrm>
          <a:prstGeom prst="rect">
            <a:avLst/>
          </a:prstGeom>
        </p:spPr>
      </p:pic>
      <p:sp>
        <p:nvSpPr>
          <p:cNvPr id="6" name="TextBox 5">
            <a:extLst>
              <a:ext uri="{FF2B5EF4-FFF2-40B4-BE49-F238E27FC236}">
                <a16:creationId xmlns:a16="http://schemas.microsoft.com/office/drawing/2014/main" id="{22E88501-4A78-EE5F-003E-E0636A114885}"/>
              </a:ext>
            </a:extLst>
          </p:cNvPr>
          <p:cNvSpPr txBox="1"/>
          <p:nvPr/>
        </p:nvSpPr>
        <p:spPr>
          <a:xfrm>
            <a:off x="4572000" y="1503931"/>
            <a:ext cx="4752890" cy="3785652"/>
          </a:xfrm>
          <a:prstGeom prst="rect">
            <a:avLst/>
          </a:prstGeom>
          <a:noFill/>
        </p:spPr>
        <p:txBody>
          <a:bodyPr wrap="square">
            <a:spAutoFit/>
          </a:bodyPr>
          <a:lstStyle/>
          <a:p>
            <a:pPr algn="ctr"/>
            <a:r>
              <a:rPr lang="en-US" sz="6000" b="1" dirty="0">
                <a:solidFill>
                  <a:schemeClr val="tx1"/>
                </a:solidFill>
                <a:effectLst>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rPr>
              <a:t>becomes the cornerstone for the </a:t>
            </a:r>
            <a:r>
              <a:rPr lang="en-US" sz="6000" b="1" dirty="0">
                <a:solidFill>
                  <a:srgbClr val="C00000"/>
                </a:solidFill>
                <a:effectLst>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rPr>
              <a:t>Church</a:t>
            </a:r>
            <a:endParaRPr lang="en-GB" sz="6000" b="1" dirty="0">
              <a:solidFill>
                <a:srgbClr val="C00000"/>
              </a:solidFill>
              <a:effectLst>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endParaRPr>
          </a:p>
        </p:txBody>
      </p:sp>
      <p:sp>
        <p:nvSpPr>
          <p:cNvPr id="8" name="TextBox 7">
            <a:extLst>
              <a:ext uri="{FF2B5EF4-FFF2-40B4-BE49-F238E27FC236}">
                <a16:creationId xmlns:a16="http://schemas.microsoft.com/office/drawing/2014/main" id="{CE71CF6A-495F-F4FA-ADB4-E0E26B7865FF}"/>
              </a:ext>
            </a:extLst>
          </p:cNvPr>
          <p:cNvSpPr txBox="1"/>
          <p:nvPr/>
        </p:nvSpPr>
        <p:spPr>
          <a:xfrm>
            <a:off x="0" y="-188543"/>
            <a:ext cx="9660834" cy="2215991"/>
          </a:xfrm>
          <a:prstGeom prst="rect">
            <a:avLst/>
          </a:prstGeom>
          <a:noFill/>
        </p:spPr>
        <p:txBody>
          <a:bodyPr wrap="square">
            <a:spAutoFit/>
          </a:bodyPr>
          <a:lstStyle/>
          <a:p>
            <a:r>
              <a:rPr lang="en-US" sz="13800" b="1" dirty="0">
                <a:solidFill>
                  <a:schemeClr val="tx1"/>
                </a:solidFill>
                <a:effectLst>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rPr>
              <a:t>Matthew 18 </a:t>
            </a:r>
            <a:endParaRPr lang="en-GB" sz="13800" b="1" dirty="0">
              <a:solidFill>
                <a:schemeClr val="tx1"/>
              </a:solidFill>
              <a:effectLst>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974206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grpSp>
        <p:nvGrpSpPr>
          <p:cNvPr id="229" name="Google Shape;229;p27"/>
          <p:cNvGrpSpPr/>
          <p:nvPr/>
        </p:nvGrpSpPr>
        <p:grpSpPr>
          <a:xfrm>
            <a:off x="182099" y="660225"/>
            <a:ext cx="3266175" cy="2070400"/>
            <a:chOff x="207974" y="0"/>
            <a:chExt cx="3266175" cy="2070400"/>
          </a:xfrm>
        </p:grpSpPr>
        <p:sp>
          <p:nvSpPr>
            <p:cNvPr id="230" name="Google Shape;230;p27"/>
            <p:cNvSpPr/>
            <p:nvPr/>
          </p:nvSpPr>
          <p:spPr>
            <a:xfrm>
              <a:off x="500475" y="427500"/>
              <a:ext cx="1488000" cy="1642900"/>
            </a:xfrm>
            <a:prstGeom prst="ellipse">
              <a:avLst/>
            </a:prstGeom>
            <a:blipFill>
              <a:blip r:embed="rId3"/>
              <a:stretch>
                <a:fillRect/>
              </a:stretch>
            </a:blip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M Sans"/>
                <a:ea typeface="DM Sans"/>
                <a:cs typeface="DM Sans"/>
                <a:sym typeface="DM Sans"/>
              </a:endParaRPr>
            </a:p>
          </p:txBody>
        </p:sp>
        <p:sp>
          <p:nvSpPr>
            <p:cNvPr id="231" name="Google Shape;231;p27"/>
            <p:cNvSpPr txBox="1"/>
            <p:nvPr/>
          </p:nvSpPr>
          <p:spPr>
            <a:xfrm>
              <a:off x="207975" y="272075"/>
              <a:ext cx="2073000" cy="42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chemeClr val="dk1"/>
                </a:solidFill>
                <a:latin typeface="DM Sans"/>
                <a:ea typeface="DM Sans"/>
                <a:cs typeface="DM Sans"/>
                <a:sym typeface="DM Sans"/>
              </a:endParaRPr>
            </a:p>
          </p:txBody>
        </p:sp>
        <p:sp>
          <p:nvSpPr>
            <p:cNvPr id="232" name="Google Shape;232;p27"/>
            <p:cNvSpPr txBox="1"/>
            <p:nvPr/>
          </p:nvSpPr>
          <p:spPr>
            <a:xfrm>
              <a:off x="207974" y="0"/>
              <a:ext cx="3266175" cy="427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200" b="1" dirty="0">
                  <a:solidFill>
                    <a:schemeClr val="dk1"/>
                  </a:solidFill>
                  <a:latin typeface="DM Sans"/>
                  <a:ea typeface="DM Sans"/>
                  <a:cs typeface="DM Sans"/>
                  <a:sym typeface="DM Sans"/>
                </a:rPr>
                <a:t>Entering</a:t>
              </a:r>
              <a:r>
                <a:rPr lang="en" sz="3200" dirty="0">
                  <a:solidFill>
                    <a:schemeClr val="dk1"/>
                  </a:solidFill>
                  <a:latin typeface="DM Sans"/>
                  <a:ea typeface="DM Sans"/>
                  <a:cs typeface="DM Sans"/>
                  <a:sym typeface="DM Sans"/>
                </a:rPr>
                <a:t> (1-5)</a:t>
              </a:r>
              <a:endParaRPr sz="3200" dirty="0">
                <a:solidFill>
                  <a:schemeClr val="dk1"/>
                </a:solidFill>
                <a:latin typeface="DM Sans"/>
                <a:ea typeface="DM Sans"/>
                <a:cs typeface="DM Sans"/>
                <a:sym typeface="DM Sans"/>
              </a:endParaRPr>
            </a:p>
          </p:txBody>
        </p:sp>
      </p:grpSp>
      <p:grpSp>
        <p:nvGrpSpPr>
          <p:cNvPr id="233" name="Google Shape;233;p27"/>
          <p:cNvGrpSpPr/>
          <p:nvPr/>
        </p:nvGrpSpPr>
        <p:grpSpPr>
          <a:xfrm>
            <a:off x="3155775" y="91325"/>
            <a:ext cx="2318400" cy="2005100"/>
            <a:chOff x="207975" y="0"/>
            <a:chExt cx="2318400" cy="2005100"/>
          </a:xfrm>
        </p:grpSpPr>
        <p:sp>
          <p:nvSpPr>
            <p:cNvPr id="234" name="Google Shape;234;p27"/>
            <p:cNvSpPr/>
            <p:nvPr/>
          </p:nvSpPr>
          <p:spPr>
            <a:xfrm>
              <a:off x="500475" y="503600"/>
              <a:ext cx="1488000" cy="1501500"/>
            </a:xfrm>
            <a:prstGeom prst="ellipse">
              <a:avLst/>
            </a:prstGeom>
            <a:blipFill>
              <a:blip r:embed="rId4"/>
              <a:stretch>
                <a:fillRect l="-40215" t="-21616" r="-36697" b="-55296"/>
              </a:stretch>
            </a:blip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M Sans"/>
                <a:ea typeface="DM Sans"/>
                <a:cs typeface="DM Sans"/>
                <a:sym typeface="DM Sans"/>
              </a:endParaRPr>
            </a:p>
          </p:txBody>
        </p:sp>
        <p:sp>
          <p:nvSpPr>
            <p:cNvPr id="235" name="Google Shape;235;p27"/>
            <p:cNvSpPr txBox="1"/>
            <p:nvPr/>
          </p:nvSpPr>
          <p:spPr>
            <a:xfrm>
              <a:off x="207975" y="272075"/>
              <a:ext cx="2073000" cy="42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chemeClr val="dk1"/>
                </a:solidFill>
                <a:latin typeface="DM Sans"/>
                <a:ea typeface="DM Sans"/>
                <a:cs typeface="DM Sans"/>
                <a:sym typeface="DM Sans"/>
              </a:endParaRPr>
            </a:p>
          </p:txBody>
        </p:sp>
        <p:sp>
          <p:nvSpPr>
            <p:cNvPr id="236" name="Google Shape;236;p27"/>
            <p:cNvSpPr txBox="1"/>
            <p:nvPr/>
          </p:nvSpPr>
          <p:spPr>
            <a:xfrm>
              <a:off x="207975" y="0"/>
              <a:ext cx="2318400" cy="427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b="1" dirty="0">
                  <a:solidFill>
                    <a:schemeClr val="dk1"/>
                  </a:solidFill>
                  <a:latin typeface="DM Sans"/>
                  <a:ea typeface="DM Sans"/>
                  <a:cs typeface="DM Sans"/>
                  <a:sym typeface="DM Sans"/>
                </a:rPr>
                <a:t>Caring</a:t>
              </a:r>
              <a:r>
                <a:rPr lang="en" sz="2400" dirty="0">
                  <a:solidFill>
                    <a:schemeClr val="dk1"/>
                  </a:solidFill>
                  <a:latin typeface="DM Sans"/>
                  <a:ea typeface="DM Sans"/>
                  <a:cs typeface="DM Sans"/>
                  <a:sym typeface="DM Sans"/>
                </a:rPr>
                <a:t> </a:t>
              </a:r>
              <a:r>
                <a:rPr lang="en" sz="3200" dirty="0">
                  <a:solidFill>
                    <a:schemeClr val="dk1"/>
                  </a:solidFill>
                  <a:latin typeface="DM Sans"/>
                  <a:sym typeface="DM Sans"/>
                </a:rPr>
                <a:t>(6-9)</a:t>
              </a:r>
              <a:endParaRPr sz="3200" dirty="0">
                <a:solidFill>
                  <a:schemeClr val="dk1"/>
                </a:solidFill>
                <a:latin typeface="DM Sans"/>
                <a:sym typeface="DM Sans"/>
              </a:endParaRPr>
            </a:p>
          </p:txBody>
        </p:sp>
      </p:grpSp>
      <p:grpSp>
        <p:nvGrpSpPr>
          <p:cNvPr id="237" name="Google Shape;237;p27"/>
          <p:cNvGrpSpPr/>
          <p:nvPr/>
        </p:nvGrpSpPr>
        <p:grpSpPr>
          <a:xfrm>
            <a:off x="5754861" y="637811"/>
            <a:ext cx="3622725" cy="2092814"/>
            <a:chOff x="-862764" y="-87714"/>
            <a:chExt cx="3622725" cy="2092814"/>
          </a:xfrm>
        </p:grpSpPr>
        <p:sp>
          <p:nvSpPr>
            <p:cNvPr id="238" name="Google Shape;238;p27"/>
            <p:cNvSpPr/>
            <p:nvPr/>
          </p:nvSpPr>
          <p:spPr>
            <a:xfrm>
              <a:off x="500475" y="503600"/>
              <a:ext cx="1488000" cy="1501500"/>
            </a:xfrm>
            <a:prstGeom prst="ellipse">
              <a:avLst/>
            </a:prstGeom>
            <a:blipFill>
              <a:blip r:embed="rId5"/>
              <a:stretch>
                <a:fillRect l="-14144" t="-18853" r="-14144" b="-9435"/>
              </a:stretch>
            </a:blip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M Sans"/>
                <a:ea typeface="DM Sans"/>
                <a:cs typeface="DM Sans"/>
                <a:sym typeface="DM Sans"/>
              </a:endParaRPr>
            </a:p>
          </p:txBody>
        </p:sp>
        <p:sp>
          <p:nvSpPr>
            <p:cNvPr id="239" name="Google Shape;239;p27"/>
            <p:cNvSpPr txBox="1"/>
            <p:nvPr/>
          </p:nvSpPr>
          <p:spPr>
            <a:xfrm>
              <a:off x="207975" y="272075"/>
              <a:ext cx="2073000" cy="42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chemeClr val="dk1"/>
                </a:solidFill>
                <a:latin typeface="DM Sans"/>
                <a:ea typeface="DM Sans"/>
                <a:cs typeface="DM Sans"/>
                <a:sym typeface="DM Sans"/>
              </a:endParaRPr>
            </a:p>
          </p:txBody>
        </p:sp>
        <p:sp>
          <p:nvSpPr>
            <p:cNvPr id="240" name="Google Shape;240;p27"/>
            <p:cNvSpPr txBox="1"/>
            <p:nvPr/>
          </p:nvSpPr>
          <p:spPr>
            <a:xfrm>
              <a:off x="-862764" y="-87714"/>
              <a:ext cx="3622725" cy="427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b="1" dirty="0">
                  <a:solidFill>
                    <a:schemeClr val="dk1"/>
                  </a:solidFill>
                  <a:latin typeface="DM Sans"/>
                  <a:ea typeface="DM Sans"/>
                  <a:cs typeface="DM Sans"/>
                  <a:sym typeface="DM Sans"/>
                </a:rPr>
                <a:t>Protecting</a:t>
              </a:r>
              <a:r>
                <a:rPr lang="en" sz="2400" dirty="0">
                  <a:solidFill>
                    <a:schemeClr val="dk1"/>
                  </a:solidFill>
                  <a:latin typeface="DM Sans"/>
                  <a:ea typeface="DM Sans"/>
                  <a:cs typeface="DM Sans"/>
                  <a:sym typeface="DM Sans"/>
                </a:rPr>
                <a:t> </a:t>
              </a:r>
              <a:r>
                <a:rPr lang="en" sz="3200" dirty="0">
                  <a:solidFill>
                    <a:schemeClr val="dk1"/>
                  </a:solidFill>
                  <a:latin typeface="DM Sans"/>
                  <a:sym typeface="DM Sans"/>
                </a:rPr>
                <a:t>(10-14)</a:t>
              </a:r>
              <a:endParaRPr sz="3200" dirty="0">
                <a:solidFill>
                  <a:schemeClr val="dk1"/>
                </a:solidFill>
                <a:latin typeface="DM Sans"/>
                <a:sym typeface="DM Sans"/>
              </a:endParaRPr>
            </a:p>
          </p:txBody>
        </p:sp>
      </p:grpSp>
      <p:grpSp>
        <p:nvGrpSpPr>
          <p:cNvPr id="241" name="Google Shape;241;p27"/>
          <p:cNvGrpSpPr/>
          <p:nvPr/>
        </p:nvGrpSpPr>
        <p:grpSpPr>
          <a:xfrm>
            <a:off x="4718360" y="2571750"/>
            <a:ext cx="3352213" cy="1873175"/>
            <a:chOff x="207974" y="503600"/>
            <a:chExt cx="3352213" cy="1873175"/>
          </a:xfrm>
        </p:grpSpPr>
        <p:sp>
          <p:nvSpPr>
            <p:cNvPr id="242" name="Google Shape;242;p27"/>
            <p:cNvSpPr/>
            <p:nvPr/>
          </p:nvSpPr>
          <p:spPr>
            <a:xfrm>
              <a:off x="500475" y="503600"/>
              <a:ext cx="1488000" cy="1501500"/>
            </a:xfrm>
            <a:prstGeom prst="ellipse">
              <a:avLst/>
            </a:prstGeom>
            <a:blipFill>
              <a:blip r:embed="rId6"/>
              <a:stretch>
                <a:fillRect l="5477" t="3225" r="-12482" b="-10229"/>
              </a:stretch>
            </a:blip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M Sans"/>
                <a:ea typeface="DM Sans"/>
                <a:cs typeface="DM Sans"/>
                <a:sym typeface="DM Sans"/>
              </a:endParaRPr>
            </a:p>
          </p:txBody>
        </p:sp>
        <p:sp>
          <p:nvSpPr>
            <p:cNvPr id="243" name="Google Shape;243;p27"/>
            <p:cNvSpPr txBox="1"/>
            <p:nvPr/>
          </p:nvSpPr>
          <p:spPr>
            <a:xfrm>
              <a:off x="207975" y="1949275"/>
              <a:ext cx="2073000" cy="42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chemeClr val="dk1"/>
                </a:solidFill>
                <a:latin typeface="DM Sans"/>
                <a:ea typeface="DM Sans"/>
                <a:cs typeface="DM Sans"/>
                <a:sym typeface="DM Sans"/>
              </a:endParaRPr>
            </a:p>
          </p:txBody>
        </p:sp>
        <p:sp>
          <p:nvSpPr>
            <p:cNvPr id="244" name="Google Shape;244;p27"/>
            <p:cNvSpPr txBox="1"/>
            <p:nvPr/>
          </p:nvSpPr>
          <p:spPr>
            <a:xfrm>
              <a:off x="207974" y="1879563"/>
              <a:ext cx="3352213" cy="427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b="1" dirty="0">
                  <a:solidFill>
                    <a:schemeClr val="dk1"/>
                  </a:solidFill>
                  <a:latin typeface="DM Sans"/>
                  <a:ea typeface="DM Sans"/>
                  <a:cs typeface="DM Sans"/>
                  <a:sym typeface="DM Sans"/>
                </a:rPr>
                <a:t>Discipling</a:t>
              </a:r>
              <a:r>
                <a:rPr lang="en" sz="2400" dirty="0">
                  <a:solidFill>
                    <a:schemeClr val="dk1"/>
                  </a:solidFill>
                  <a:latin typeface="DM Sans"/>
                  <a:ea typeface="DM Sans"/>
                  <a:cs typeface="DM Sans"/>
                  <a:sym typeface="DM Sans"/>
                </a:rPr>
                <a:t> </a:t>
              </a:r>
              <a:r>
                <a:rPr lang="en" sz="3200" dirty="0">
                  <a:solidFill>
                    <a:schemeClr val="dk1"/>
                  </a:solidFill>
                  <a:latin typeface="DM Sans"/>
                  <a:sym typeface="DM Sans"/>
                </a:rPr>
                <a:t>(15-20)</a:t>
              </a:r>
              <a:endParaRPr sz="3200" dirty="0">
                <a:solidFill>
                  <a:schemeClr val="dk1"/>
                </a:solidFill>
                <a:latin typeface="DM Sans"/>
                <a:sym typeface="DM Sans"/>
              </a:endParaRPr>
            </a:p>
          </p:txBody>
        </p:sp>
      </p:grpSp>
      <p:grpSp>
        <p:nvGrpSpPr>
          <p:cNvPr id="245" name="Google Shape;245;p27"/>
          <p:cNvGrpSpPr/>
          <p:nvPr/>
        </p:nvGrpSpPr>
        <p:grpSpPr>
          <a:xfrm>
            <a:off x="1355834" y="3047077"/>
            <a:ext cx="3066394" cy="2050962"/>
            <a:chOff x="-61425" y="503600"/>
            <a:chExt cx="2837578" cy="1873175"/>
          </a:xfrm>
        </p:grpSpPr>
        <p:sp>
          <p:nvSpPr>
            <p:cNvPr id="246" name="Google Shape;246;p27"/>
            <p:cNvSpPr/>
            <p:nvPr/>
          </p:nvSpPr>
          <p:spPr>
            <a:xfrm>
              <a:off x="500475" y="503600"/>
              <a:ext cx="1488000" cy="1501500"/>
            </a:xfrm>
            <a:prstGeom prst="ellipse">
              <a:avLst/>
            </a:prstGeom>
            <a:blipFill>
              <a:blip r:embed="rId7"/>
              <a:stretch>
                <a:fillRect l="-1741" t="-701" r="-5264" b="-6303"/>
              </a:stretch>
            </a:blip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DM Sans"/>
                <a:ea typeface="DM Sans"/>
                <a:cs typeface="DM Sans"/>
                <a:sym typeface="DM Sans"/>
              </a:endParaRPr>
            </a:p>
          </p:txBody>
        </p:sp>
        <p:sp>
          <p:nvSpPr>
            <p:cNvPr id="247" name="Google Shape;247;p27"/>
            <p:cNvSpPr txBox="1"/>
            <p:nvPr/>
          </p:nvSpPr>
          <p:spPr>
            <a:xfrm>
              <a:off x="207975" y="1949275"/>
              <a:ext cx="2073000" cy="42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chemeClr val="dk1"/>
                </a:solidFill>
                <a:latin typeface="DM Sans"/>
                <a:ea typeface="DM Sans"/>
                <a:cs typeface="DM Sans"/>
                <a:sym typeface="DM Sans"/>
              </a:endParaRPr>
            </a:p>
          </p:txBody>
        </p:sp>
        <p:sp>
          <p:nvSpPr>
            <p:cNvPr id="248" name="Google Shape;248;p27"/>
            <p:cNvSpPr txBox="1"/>
            <p:nvPr/>
          </p:nvSpPr>
          <p:spPr>
            <a:xfrm>
              <a:off x="-61425" y="1888513"/>
              <a:ext cx="2837578" cy="427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b="1" dirty="0">
                  <a:solidFill>
                    <a:schemeClr val="dk1"/>
                  </a:solidFill>
                  <a:latin typeface="DM Sans"/>
                  <a:ea typeface="DM Sans"/>
                  <a:cs typeface="DM Sans"/>
                  <a:sym typeface="DM Sans"/>
                </a:rPr>
                <a:t>Forgiving</a:t>
              </a:r>
              <a:r>
                <a:rPr lang="en" sz="2400" dirty="0">
                  <a:solidFill>
                    <a:schemeClr val="dk1"/>
                  </a:solidFill>
                  <a:latin typeface="DM Sans"/>
                  <a:ea typeface="DM Sans"/>
                  <a:cs typeface="DM Sans"/>
                  <a:sym typeface="DM Sans"/>
                </a:rPr>
                <a:t> </a:t>
              </a:r>
              <a:r>
                <a:rPr lang="en" sz="3200" dirty="0">
                  <a:solidFill>
                    <a:schemeClr val="dk1"/>
                  </a:solidFill>
                  <a:latin typeface="DM Sans"/>
                  <a:sym typeface="DM Sans"/>
                </a:rPr>
                <a:t>(21-35)</a:t>
              </a:r>
              <a:endParaRPr sz="3200" dirty="0">
                <a:solidFill>
                  <a:schemeClr val="dk1"/>
                </a:solidFill>
                <a:latin typeface="DM Sans"/>
                <a:sym typeface="DM Sans"/>
              </a:endParaRPr>
            </a:p>
          </p:txBody>
        </p:sp>
      </p:grpSp>
      <p:cxnSp>
        <p:nvCxnSpPr>
          <p:cNvPr id="249" name="Google Shape;249;p27"/>
          <p:cNvCxnSpPr>
            <a:cxnSpLocks/>
            <a:stCxn id="230" idx="6"/>
            <a:endCxn id="234" idx="2"/>
          </p:cNvCxnSpPr>
          <p:nvPr/>
        </p:nvCxnSpPr>
        <p:spPr>
          <a:xfrm flipV="1">
            <a:off x="1962600" y="1345675"/>
            <a:ext cx="1485675" cy="563500"/>
          </a:xfrm>
          <a:prstGeom prst="curvedConnector3">
            <a:avLst>
              <a:gd name="adj1" fmla="val 50000"/>
            </a:avLst>
          </a:prstGeom>
          <a:noFill/>
          <a:ln w="9525" cap="flat" cmpd="sng">
            <a:solidFill>
              <a:schemeClr val="dk2"/>
            </a:solidFill>
            <a:prstDash val="dashDot"/>
            <a:round/>
            <a:headEnd type="none" w="med" len="med"/>
            <a:tailEnd type="none" w="med" len="med"/>
          </a:ln>
        </p:spPr>
      </p:cxnSp>
      <p:cxnSp>
        <p:nvCxnSpPr>
          <p:cNvPr id="250" name="Google Shape;250;p27"/>
          <p:cNvCxnSpPr>
            <a:cxnSpLocks/>
            <a:stCxn id="234" idx="7"/>
          </p:cNvCxnSpPr>
          <p:nvPr/>
        </p:nvCxnSpPr>
        <p:spPr>
          <a:xfrm rot="16200000" flipH="1">
            <a:off x="5610106" y="-76929"/>
            <a:ext cx="702988" cy="2486477"/>
          </a:xfrm>
          <a:prstGeom prst="curvedConnector4">
            <a:avLst>
              <a:gd name="adj1" fmla="val -32518"/>
              <a:gd name="adj2" fmla="val 54382"/>
            </a:avLst>
          </a:prstGeom>
          <a:noFill/>
          <a:ln w="9525" cap="flat" cmpd="sng">
            <a:solidFill>
              <a:schemeClr val="dk2"/>
            </a:solidFill>
            <a:prstDash val="dashDot"/>
            <a:round/>
            <a:headEnd type="none" w="med" len="med"/>
            <a:tailEnd type="none" w="med" len="med"/>
          </a:ln>
        </p:spPr>
      </p:cxnSp>
      <p:cxnSp>
        <p:nvCxnSpPr>
          <p:cNvPr id="251" name="Google Shape;251;p27"/>
          <p:cNvCxnSpPr>
            <a:cxnSpLocks/>
            <a:stCxn id="246" idx="7"/>
          </p:cNvCxnSpPr>
          <p:nvPr/>
        </p:nvCxnSpPr>
        <p:spPr>
          <a:xfrm rot="16200000" flipH="1">
            <a:off x="4018316" y="2605068"/>
            <a:ext cx="535189" cy="1900726"/>
          </a:xfrm>
          <a:prstGeom prst="curvedConnector4">
            <a:avLst>
              <a:gd name="adj1" fmla="val -42714"/>
              <a:gd name="adj2" fmla="val 56195"/>
            </a:avLst>
          </a:prstGeom>
          <a:noFill/>
          <a:ln w="9525" cap="flat" cmpd="sng">
            <a:solidFill>
              <a:schemeClr val="dk2"/>
            </a:solidFill>
            <a:prstDash val="dashDot"/>
            <a:round/>
            <a:headEnd type="none" w="med" len="med"/>
            <a:tailEnd type="none" w="med" len="med"/>
          </a:ln>
        </p:spPr>
      </p:cxnSp>
      <p:cxnSp>
        <p:nvCxnSpPr>
          <p:cNvPr id="252" name="Google Shape;252;p27"/>
          <p:cNvCxnSpPr>
            <a:cxnSpLocks/>
            <a:stCxn id="242" idx="6"/>
            <a:endCxn id="238" idx="3"/>
          </p:cNvCxnSpPr>
          <p:nvPr/>
        </p:nvCxnSpPr>
        <p:spPr>
          <a:xfrm flipV="1">
            <a:off x="6498861" y="2510735"/>
            <a:ext cx="837152" cy="811765"/>
          </a:xfrm>
          <a:prstGeom prst="curvedConnector2">
            <a:avLst/>
          </a:prstGeom>
          <a:noFill/>
          <a:ln w="9525" cap="flat" cmpd="sng">
            <a:solidFill>
              <a:schemeClr val="dk2"/>
            </a:solidFill>
            <a:prstDash val="dashDot"/>
            <a:round/>
            <a:headEnd type="none" w="med" len="med"/>
            <a:tailEnd type="none" w="med" len="med"/>
          </a:ln>
        </p:spPr>
      </p:cxnSp>
      <p:sp>
        <p:nvSpPr>
          <p:cNvPr id="13" name="TextBox 12">
            <a:extLst>
              <a:ext uri="{FF2B5EF4-FFF2-40B4-BE49-F238E27FC236}">
                <a16:creationId xmlns:a16="http://schemas.microsoft.com/office/drawing/2014/main" id="{2612B4A4-D989-E379-73F7-57BFC1C1B9C2}"/>
              </a:ext>
            </a:extLst>
          </p:cNvPr>
          <p:cNvSpPr txBox="1"/>
          <p:nvPr/>
        </p:nvSpPr>
        <p:spPr>
          <a:xfrm>
            <a:off x="1962600" y="1947458"/>
            <a:ext cx="5431220" cy="1015663"/>
          </a:xfrm>
          <a:prstGeom prst="rect">
            <a:avLst/>
          </a:prstGeom>
          <a:noFill/>
        </p:spPr>
        <p:txBody>
          <a:bodyPr wrap="square">
            <a:spAutoFit/>
          </a:bodyPr>
          <a:lstStyle/>
          <a:p>
            <a:r>
              <a:rPr lang="en-GB" sz="6000" b="1" dirty="0">
                <a:solidFill>
                  <a:schemeClr val="tx1"/>
                </a:solidFill>
              </a:rPr>
              <a:t>Matthew</a:t>
            </a:r>
            <a:endParaRPr lang="en-GB" sz="6000" dirty="0">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6"/>
        <p:cNvGrpSpPr/>
        <p:nvPr/>
      </p:nvGrpSpPr>
      <p:grpSpPr>
        <a:xfrm>
          <a:off x="0" y="0"/>
          <a:ext cx="0" cy="0"/>
          <a:chOff x="0" y="0"/>
          <a:chExt cx="0" cy="0"/>
        </a:xfrm>
      </p:grpSpPr>
      <p:sp>
        <p:nvSpPr>
          <p:cNvPr id="257" name="Google Shape;257;p28"/>
          <p:cNvSpPr txBox="1"/>
          <p:nvPr/>
        </p:nvSpPr>
        <p:spPr>
          <a:xfrm>
            <a:off x="-381108" y="922505"/>
            <a:ext cx="10161397" cy="8421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1000"/>
              </a:spcAft>
              <a:buNone/>
            </a:pPr>
            <a:r>
              <a:rPr lang="en" sz="8800" dirty="0">
                <a:solidFill>
                  <a:schemeClr val="dk1"/>
                </a:solidFill>
                <a:latin typeface="Nunito ExtraBold"/>
                <a:ea typeface="Nunito ExtraBold"/>
                <a:cs typeface="Nunito ExtraBold"/>
                <a:sym typeface="Nunito ExtraBold"/>
              </a:rPr>
              <a:t>Matthew 18: 5-9</a:t>
            </a:r>
            <a:endParaRPr sz="8800" dirty="0">
              <a:solidFill>
                <a:schemeClr val="dk1"/>
              </a:solidFill>
              <a:latin typeface="Nunito ExtraBold"/>
              <a:ea typeface="Nunito ExtraBold"/>
              <a:cs typeface="Nunito ExtraBold"/>
              <a:sym typeface="Nunito ExtraBo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1"/>
        <p:cNvGrpSpPr/>
        <p:nvPr/>
      </p:nvGrpSpPr>
      <p:grpSpPr>
        <a:xfrm>
          <a:off x="0" y="0"/>
          <a:ext cx="0" cy="0"/>
          <a:chOff x="0" y="0"/>
          <a:chExt cx="0" cy="0"/>
        </a:xfrm>
      </p:grpSpPr>
      <p:sp>
        <p:nvSpPr>
          <p:cNvPr id="262" name="Google Shape;262;p29"/>
          <p:cNvSpPr txBox="1"/>
          <p:nvPr/>
        </p:nvSpPr>
        <p:spPr>
          <a:xfrm>
            <a:off x="0" y="4220100"/>
            <a:ext cx="9144000" cy="923400"/>
          </a:xfrm>
          <a:prstGeom prst="rect">
            <a:avLst/>
          </a:prstGeom>
          <a:gradFill>
            <a:gsLst>
              <a:gs pos="0">
                <a:srgbClr val="FFFFFF"/>
              </a:gs>
              <a:gs pos="100000">
                <a:srgbClr val="BEBEBE"/>
              </a:gs>
            </a:gsLst>
            <a:lin ang="5400012" scaled="0"/>
          </a:gra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4800">
                <a:latin typeface="Nunito ExtraBold"/>
                <a:ea typeface="Nunito ExtraBold"/>
                <a:cs typeface="Nunito ExtraBold"/>
                <a:sym typeface="Nunito ExtraBold"/>
              </a:rPr>
              <a:t>provoking one another to sin</a:t>
            </a:r>
            <a:endParaRPr sz="4800">
              <a:latin typeface="Nunito ExtraBold"/>
              <a:ea typeface="Nunito ExtraBold"/>
              <a:cs typeface="Nunito ExtraBold"/>
              <a:sym typeface="Nunito ExtraBold"/>
            </a:endParaRPr>
          </a:p>
        </p:txBody>
      </p:sp>
      <p:sp>
        <p:nvSpPr>
          <p:cNvPr id="263" name="Google Shape;263;p29"/>
          <p:cNvSpPr txBox="1"/>
          <p:nvPr/>
        </p:nvSpPr>
        <p:spPr>
          <a:xfrm>
            <a:off x="2678800" y="1845625"/>
            <a:ext cx="28824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800">
                <a:solidFill>
                  <a:schemeClr val="dk1"/>
                </a:solidFill>
                <a:latin typeface="Nunito ExtraBold"/>
                <a:ea typeface="Nunito ExtraBold"/>
                <a:cs typeface="Nunito ExtraBold"/>
                <a:sym typeface="Nunito ExtraBold"/>
              </a:rPr>
              <a:t>jealousy</a:t>
            </a:r>
            <a:endParaRPr sz="4800">
              <a:solidFill>
                <a:schemeClr val="dk1"/>
              </a:solidFill>
              <a:latin typeface="Nunito ExtraBold"/>
              <a:ea typeface="Nunito ExtraBold"/>
              <a:cs typeface="Nunito ExtraBold"/>
              <a:sym typeface="Nunito ExtraBold"/>
            </a:endParaRPr>
          </a:p>
        </p:txBody>
      </p:sp>
      <p:sp>
        <p:nvSpPr>
          <p:cNvPr id="264" name="Google Shape;264;p29"/>
          <p:cNvSpPr txBox="1"/>
          <p:nvPr/>
        </p:nvSpPr>
        <p:spPr>
          <a:xfrm>
            <a:off x="294900" y="922225"/>
            <a:ext cx="25005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800">
                <a:solidFill>
                  <a:schemeClr val="dk1"/>
                </a:solidFill>
                <a:latin typeface="Nunito ExtraBold"/>
                <a:ea typeface="Nunito ExtraBold"/>
                <a:cs typeface="Nunito ExtraBold"/>
                <a:sym typeface="Nunito ExtraBold"/>
              </a:rPr>
              <a:t>arguing </a:t>
            </a:r>
            <a:endParaRPr sz="4800">
              <a:solidFill>
                <a:schemeClr val="dk1"/>
              </a:solidFill>
              <a:latin typeface="Nunito ExtraBold"/>
              <a:ea typeface="Nunito ExtraBold"/>
              <a:cs typeface="Nunito ExtraBold"/>
              <a:sym typeface="Nunito ExtraBold"/>
            </a:endParaRPr>
          </a:p>
        </p:txBody>
      </p:sp>
      <p:sp>
        <p:nvSpPr>
          <p:cNvPr id="265" name="Google Shape;265;p29"/>
          <p:cNvSpPr txBox="1"/>
          <p:nvPr/>
        </p:nvSpPr>
        <p:spPr>
          <a:xfrm>
            <a:off x="1839725" y="3296700"/>
            <a:ext cx="37566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800">
                <a:solidFill>
                  <a:schemeClr val="dk1"/>
                </a:solidFill>
                <a:latin typeface="Nunito ExtraBold"/>
                <a:ea typeface="Nunito ExtraBold"/>
                <a:cs typeface="Nunito ExtraBold"/>
                <a:sym typeface="Nunito ExtraBold"/>
              </a:rPr>
              <a:t>self-seeking</a:t>
            </a:r>
            <a:endParaRPr sz="4800">
              <a:solidFill>
                <a:schemeClr val="dk1"/>
              </a:solidFill>
              <a:latin typeface="Nunito ExtraBold"/>
              <a:ea typeface="Nunito ExtraBold"/>
              <a:cs typeface="Nunito ExtraBold"/>
              <a:sym typeface="Nunito ExtraBold"/>
            </a:endParaRPr>
          </a:p>
        </p:txBody>
      </p:sp>
      <p:sp>
        <p:nvSpPr>
          <p:cNvPr id="266" name="Google Shape;266;p29"/>
          <p:cNvSpPr txBox="1"/>
          <p:nvPr/>
        </p:nvSpPr>
        <p:spPr>
          <a:xfrm>
            <a:off x="2640550" y="207300"/>
            <a:ext cx="29589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800">
                <a:solidFill>
                  <a:schemeClr val="dk1"/>
                </a:solidFill>
                <a:latin typeface="Nunito ExtraBold"/>
                <a:ea typeface="Nunito ExtraBold"/>
                <a:cs typeface="Nunito ExtraBold"/>
                <a:sym typeface="Nunito ExtraBold"/>
              </a:rPr>
              <a:t>debating</a:t>
            </a:r>
            <a:endParaRPr sz="4800">
              <a:solidFill>
                <a:schemeClr val="dk1"/>
              </a:solidFill>
              <a:latin typeface="Nunito ExtraBold"/>
              <a:ea typeface="Nunito ExtraBold"/>
              <a:cs typeface="Nunito ExtraBold"/>
              <a:sym typeface="Nunito ExtraBold"/>
            </a:endParaRPr>
          </a:p>
        </p:txBody>
      </p:sp>
      <p:sp>
        <p:nvSpPr>
          <p:cNvPr id="267" name="Google Shape;267;p29"/>
          <p:cNvSpPr txBox="1"/>
          <p:nvPr/>
        </p:nvSpPr>
        <p:spPr>
          <a:xfrm>
            <a:off x="6723425" y="1709275"/>
            <a:ext cx="21642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800">
                <a:solidFill>
                  <a:schemeClr val="dk1"/>
                </a:solidFill>
                <a:latin typeface="Nunito ExtraBold"/>
                <a:ea typeface="Nunito ExtraBold"/>
                <a:cs typeface="Nunito ExtraBold"/>
                <a:sym typeface="Nunito ExtraBold"/>
              </a:rPr>
              <a:t>rivalry</a:t>
            </a:r>
            <a:endParaRPr sz="4800">
              <a:solidFill>
                <a:schemeClr val="dk1"/>
              </a:solidFill>
              <a:latin typeface="Nunito ExtraBold"/>
              <a:ea typeface="Nunito ExtraBold"/>
              <a:cs typeface="Nunito ExtraBold"/>
              <a:sym typeface="Nunito ExtraBold"/>
            </a:endParaRPr>
          </a:p>
        </p:txBody>
      </p:sp>
      <p:sp>
        <p:nvSpPr>
          <p:cNvPr id="268" name="Google Shape;268;p29"/>
          <p:cNvSpPr txBox="1"/>
          <p:nvPr/>
        </p:nvSpPr>
        <p:spPr>
          <a:xfrm>
            <a:off x="5835875" y="2769013"/>
            <a:ext cx="25005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800">
                <a:solidFill>
                  <a:schemeClr val="dk1"/>
                </a:solidFill>
                <a:latin typeface="Nunito ExtraBold"/>
                <a:ea typeface="Nunito ExtraBold"/>
                <a:cs typeface="Nunito ExtraBold"/>
                <a:sym typeface="Nunito ExtraBold"/>
              </a:rPr>
              <a:t>pride</a:t>
            </a:r>
            <a:endParaRPr sz="4800">
              <a:solidFill>
                <a:schemeClr val="dk1"/>
              </a:solidFill>
              <a:latin typeface="Nunito ExtraBold"/>
              <a:ea typeface="Nunito ExtraBold"/>
              <a:cs typeface="Nunito ExtraBold"/>
              <a:sym typeface="Nunito ExtraBold"/>
            </a:endParaRPr>
          </a:p>
        </p:txBody>
      </p:sp>
      <p:sp>
        <p:nvSpPr>
          <p:cNvPr id="269" name="Google Shape;269;p29"/>
          <p:cNvSpPr txBox="1"/>
          <p:nvPr/>
        </p:nvSpPr>
        <p:spPr>
          <a:xfrm>
            <a:off x="5738625" y="649550"/>
            <a:ext cx="33687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800">
                <a:solidFill>
                  <a:schemeClr val="dk1"/>
                </a:solidFill>
                <a:latin typeface="Nunito ExtraBold"/>
                <a:ea typeface="Nunito ExtraBold"/>
                <a:cs typeface="Nunito ExtraBold"/>
                <a:sym typeface="Nunito ExtraBold"/>
              </a:rPr>
              <a:t>bitterness</a:t>
            </a:r>
            <a:endParaRPr sz="4800">
              <a:solidFill>
                <a:schemeClr val="dk1"/>
              </a:solidFill>
              <a:latin typeface="Nunito ExtraBold"/>
              <a:ea typeface="Nunito ExtraBold"/>
              <a:cs typeface="Nunito ExtraBold"/>
              <a:sym typeface="Nunito ExtraBold"/>
            </a:endParaRPr>
          </a:p>
        </p:txBody>
      </p:sp>
      <p:sp>
        <p:nvSpPr>
          <p:cNvPr id="270" name="Google Shape;270;p29"/>
          <p:cNvSpPr txBox="1"/>
          <p:nvPr/>
        </p:nvSpPr>
        <p:spPr>
          <a:xfrm>
            <a:off x="178300" y="2400825"/>
            <a:ext cx="25005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800">
                <a:solidFill>
                  <a:schemeClr val="dk1"/>
                </a:solidFill>
                <a:latin typeface="Nunito ExtraBold"/>
                <a:ea typeface="Nunito ExtraBold"/>
                <a:cs typeface="Nunito ExtraBold"/>
                <a:sym typeface="Nunito ExtraBold"/>
              </a:rPr>
              <a:t>envy</a:t>
            </a:r>
            <a:endParaRPr sz="4800">
              <a:solidFill>
                <a:schemeClr val="dk1"/>
              </a:solidFill>
              <a:latin typeface="Nunito ExtraBold"/>
              <a:ea typeface="Nunito ExtraBold"/>
              <a:cs typeface="Nunito ExtraBold"/>
              <a:sym typeface="Nunito ExtraBo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4"/>
        <p:cNvGrpSpPr/>
        <p:nvPr/>
      </p:nvGrpSpPr>
      <p:grpSpPr>
        <a:xfrm>
          <a:off x="0" y="0"/>
          <a:ext cx="0" cy="0"/>
          <a:chOff x="0" y="0"/>
          <a:chExt cx="0" cy="0"/>
        </a:xfrm>
      </p:grpSpPr>
      <p:sp>
        <p:nvSpPr>
          <p:cNvPr id="275" name="Google Shape;275;p30"/>
          <p:cNvSpPr txBox="1"/>
          <p:nvPr/>
        </p:nvSpPr>
        <p:spPr>
          <a:xfrm>
            <a:off x="59250" y="58350"/>
            <a:ext cx="5952300" cy="29085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4800">
                <a:solidFill>
                  <a:schemeClr val="dk1"/>
                </a:solidFill>
                <a:latin typeface="Nunito ExtraBold"/>
                <a:ea typeface="Nunito ExtraBold"/>
                <a:cs typeface="Nunito ExtraBold"/>
                <a:sym typeface="Nunito ExtraBold"/>
              </a:rPr>
              <a:t>A reminder of God as the covenant-keeping God, faithful God. </a:t>
            </a:r>
            <a:endParaRPr sz="4800">
              <a:solidFill>
                <a:schemeClr val="dk1"/>
              </a:solidFill>
              <a:latin typeface="Nunito ExtraBold"/>
              <a:ea typeface="Nunito ExtraBold"/>
              <a:cs typeface="Nunito ExtraBold"/>
              <a:sym typeface="Nunito ExtraBold"/>
            </a:endParaRPr>
          </a:p>
        </p:txBody>
      </p:sp>
      <p:sp>
        <p:nvSpPr>
          <p:cNvPr id="276" name="Google Shape;276;p30"/>
          <p:cNvSpPr txBox="1"/>
          <p:nvPr/>
        </p:nvSpPr>
        <p:spPr>
          <a:xfrm>
            <a:off x="-85060" y="3758801"/>
            <a:ext cx="9016409" cy="104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800" b="1" dirty="0">
                <a:solidFill>
                  <a:schemeClr val="dk1"/>
                </a:solidFill>
                <a:latin typeface="DM Sans"/>
                <a:ea typeface="DM Sans"/>
                <a:cs typeface="DM Sans"/>
                <a:sym typeface="DM Sans"/>
              </a:rPr>
              <a:t>Psalm 105 : 5-10</a:t>
            </a:r>
            <a:endParaRPr sz="8800" b="1" dirty="0">
              <a:solidFill>
                <a:schemeClr val="dk1"/>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1"/>
          <p:cNvSpPr txBox="1">
            <a:spLocks noGrp="1"/>
          </p:cNvSpPr>
          <p:nvPr>
            <p:ph type="title"/>
          </p:nvPr>
        </p:nvSpPr>
        <p:spPr>
          <a:xfrm>
            <a:off x="0" y="-122679"/>
            <a:ext cx="9108900" cy="296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8800" b="1" dirty="0">
                <a:latin typeface="DM Sans"/>
                <a:sym typeface="Arial"/>
              </a:rPr>
              <a:t>Psalm 105 : 12</a:t>
            </a:r>
            <a:endParaRPr sz="8800" b="1" dirty="0">
              <a:latin typeface="DM Sans"/>
              <a:sym typeface="Arial"/>
            </a:endParaRPr>
          </a:p>
          <a:p>
            <a:pPr marL="0" lvl="0" indent="0" algn="l" rtl="0">
              <a:spcBef>
                <a:spcPts val="0"/>
              </a:spcBef>
              <a:spcAft>
                <a:spcPts val="0"/>
              </a:spcAft>
              <a:buNone/>
            </a:pPr>
            <a:r>
              <a:rPr lang="en" sz="4800" dirty="0"/>
              <a:t>When they were few in number, Indeed very few, and strangers in it.</a:t>
            </a:r>
            <a:endParaRPr sz="4800" dirty="0"/>
          </a:p>
        </p:txBody>
      </p:sp>
      <p:pic>
        <p:nvPicPr>
          <p:cNvPr id="2" name="Picture 1">
            <a:extLst>
              <a:ext uri="{FF2B5EF4-FFF2-40B4-BE49-F238E27FC236}">
                <a16:creationId xmlns:a16="http://schemas.microsoft.com/office/drawing/2014/main" id="{F3A1ED86-BE10-9819-70FF-8676422484D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651" b="96304" l="4625" r="97250">
                        <a14:foregroundMark x1="12125" y1="29158" x2="63375" y2="15811"/>
                        <a14:foregroundMark x1="63375" y1="15811" x2="85250" y2="20739"/>
                        <a14:foregroundMark x1="12625" y1="30185" x2="4625" y2="46201"/>
                        <a14:foregroundMark x1="4625" y1="46201" x2="4250" y2="77823"/>
                        <a14:foregroundMark x1="4250" y1="77823" x2="11875" y2="85010"/>
                        <a14:foregroundMark x1="11875" y1="85010" x2="82000" y2="76181"/>
                        <a14:foregroundMark x1="82000" y1="76181" x2="98875" y2="76386"/>
                        <a14:foregroundMark x1="98875" y1="76386" x2="91250" y2="57290"/>
                        <a14:foregroundMark x1="91250" y1="57290" x2="84625" y2="21355"/>
                        <a14:foregroundMark x1="13125" y1="50513" x2="4625" y2="80082"/>
                        <a14:foregroundMark x1="48375" y1="26489" x2="83875" y2="65914"/>
                        <a14:foregroundMark x1="85875" y1="51540" x2="86500" y2="79877"/>
                        <a14:foregroundMark x1="86500" y1="79877" x2="82625" y2="91376"/>
                        <a14:foregroundMark x1="82625" y1="91376" x2="74375" y2="91992"/>
                        <a14:foregroundMark x1="74375" y1="91992" x2="70375" y2="84805"/>
                        <a14:foregroundMark x1="24500" y1="49487" x2="29500" y2="64887"/>
                        <a14:foregroundMark x1="37750" y1="44764" x2="47875" y2="45175"/>
                        <a14:foregroundMark x1="47875" y1="45175" x2="56375" y2="45175"/>
                        <a14:foregroundMark x1="56375" y1="45175" x2="56125" y2="44969"/>
                        <a14:foregroundMark x1="49125" y1="33676" x2="52750" y2="42300"/>
                        <a14:foregroundMark x1="52750" y1="42300" x2="52750" y2="42505"/>
                        <a14:foregroundMark x1="13000" y1="62628" x2="13875" y2="68172"/>
                        <a14:foregroundMark x1="22625" y1="94045" x2="24500" y2="96304"/>
                        <a14:foregroundMark x1="94250" y1="78029" x2="97250" y2="84394"/>
                      </a14:backgroundRemoval>
                    </a14:imgEffect>
                  </a14:imgLayer>
                </a14:imgProps>
              </a:ext>
            </a:extLst>
          </a:blip>
          <a:stretch>
            <a:fillRect/>
          </a:stretch>
        </p:blipFill>
        <p:spPr>
          <a:xfrm>
            <a:off x="3097256" y="2340490"/>
            <a:ext cx="4866530" cy="29625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32"/>
          <p:cNvSpPr txBox="1">
            <a:spLocks noGrp="1"/>
          </p:cNvSpPr>
          <p:nvPr>
            <p:ph type="title"/>
          </p:nvPr>
        </p:nvSpPr>
        <p:spPr>
          <a:xfrm>
            <a:off x="-313661" y="-170121"/>
            <a:ext cx="9771321" cy="4578681"/>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8800" b="1" dirty="0">
                <a:latin typeface="DM Sans"/>
                <a:sym typeface="Arial"/>
              </a:rPr>
              <a:t>Psalms 105:14-15</a:t>
            </a:r>
            <a:endParaRPr sz="8800" b="1" dirty="0">
              <a:latin typeface="DM Sans"/>
              <a:sym typeface="Arial"/>
            </a:endParaRPr>
          </a:p>
        </p:txBody>
      </p:sp>
      <p:pic>
        <p:nvPicPr>
          <p:cNvPr id="2" name="Picture 1">
            <a:extLst>
              <a:ext uri="{FF2B5EF4-FFF2-40B4-BE49-F238E27FC236}">
                <a16:creationId xmlns:a16="http://schemas.microsoft.com/office/drawing/2014/main" id="{5EAB41DB-91F2-BE3B-92CD-0F254308838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952" b="99725" l="9904" r="98212">
                        <a14:foregroundMark x1="35213" y1="5915" x2="22971" y2="99175"/>
                        <a14:foregroundMark x1="22971" y1="99175" x2="22971" y2="99175"/>
                        <a14:foregroundMark x1="20770" y1="65750" x2="39340" y2="56671"/>
                        <a14:foregroundMark x1="44292" y1="81568" x2="87345" y2="64374"/>
                        <a14:foregroundMark x1="87345" y1="64374" x2="88721" y2="62999"/>
                        <a14:foregroundMark x1="39752" y1="66162" x2="45254" y2="80605"/>
                        <a14:foregroundMark x1="37001" y1="75653" x2="95048" y2="57084"/>
                        <a14:foregroundMark x1="34801" y1="5089" x2="97799" y2="5089"/>
                        <a14:foregroundMark x1="94085" y1="36726" x2="86933" y2="89684"/>
                        <a14:foregroundMark x1="96424" y1="48006" x2="94635" y2="90646"/>
                        <a14:foregroundMark x1="52957" y1="64787" x2="83769" y2="58459"/>
                        <a14:foregroundMark x1="80468" y1="57497" x2="91884" y2="48968"/>
                        <a14:foregroundMark x1="62036" y1="46217" x2="68776" y2="41678"/>
                        <a14:foregroundMark x1="30261" y1="57497" x2="38377" y2="57084"/>
                        <a14:foregroundMark x1="14443" y1="83769" x2="22971" y2="70702"/>
                        <a14:foregroundMark x1="62036" y1="89684" x2="61073" y2="79780"/>
                        <a14:foregroundMark x1="94635" y1="91472" x2="94635" y2="99725"/>
                        <a14:foregroundMark x1="97249" y1="35351" x2="98212" y2="41265"/>
                        <a14:foregroundMark x1="58735" y1="81981" x2="62036" y2="75241"/>
                        <a14:foregroundMark x1="35763" y1="77029" x2="42503" y2="87483"/>
                      </a14:backgroundRemoval>
                    </a14:imgEffect>
                  </a14:imgLayer>
                </a14:imgProps>
              </a:ext>
            </a:extLst>
          </a:blip>
          <a:stretch>
            <a:fillRect/>
          </a:stretch>
        </p:blipFill>
        <p:spPr>
          <a:xfrm>
            <a:off x="4925533" y="925033"/>
            <a:ext cx="4218467" cy="4218467"/>
          </a:xfrm>
          <a:prstGeom prst="rect">
            <a:avLst/>
          </a:prstGeom>
        </p:spPr>
      </p:pic>
      <p:sp>
        <p:nvSpPr>
          <p:cNvPr id="4" name="TextBox 3">
            <a:extLst>
              <a:ext uri="{FF2B5EF4-FFF2-40B4-BE49-F238E27FC236}">
                <a16:creationId xmlns:a16="http://schemas.microsoft.com/office/drawing/2014/main" id="{B5B9344D-D809-3426-95F5-B5EA0BF93556}"/>
              </a:ext>
            </a:extLst>
          </p:cNvPr>
          <p:cNvSpPr txBox="1"/>
          <p:nvPr/>
        </p:nvSpPr>
        <p:spPr>
          <a:xfrm>
            <a:off x="0" y="882501"/>
            <a:ext cx="5741581" cy="4401205"/>
          </a:xfrm>
          <a:prstGeom prst="rect">
            <a:avLst/>
          </a:prstGeom>
          <a:noFill/>
        </p:spPr>
        <p:txBody>
          <a:bodyPr wrap="square">
            <a:spAutoFit/>
          </a:bodyPr>
          <a:lstStyle/>
          <a:p>
            <a:r>
              <a:rPr lang="en" sz="4000" dirty="0">
                <a:solidFill>
                  <a:schemeClr val="tx1"/>
                </a:solidFill>
                <a:latin typeface="Bahnschrift SemiBold" panose="020B0502040204020203" pitchFamily="34" charset="0"/>
              </a:rPr>
              <a:t>He permitted no one to do them wrong; Yes, He rebuked kings for their sakes, Saying, “Do not touch My anointed ones, And do My prophets no harm.”</a:t>
            </a:r>
            <a:endParaRPr lang="en-GB" sz="4000" dirty="0">
              <a:solidFill>
                <a:schemeClr val="tx1"/>
              </a:solidFill>
              <a:latin typeface="Bahnschrift SemiBold" panose="020B0502040204020203"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33"/>
          <p:cNvSpPr txBox="1">
            <a:spLocks noGrp="1"/>
          </p:cNvSpPr>
          <p:nvPr>
            <p:ph type="title"/>
          </p:nvPr>
        </p:nvSpPr>
        <p:spPr>
          <a:xfrm>
            <a:off x="2055458" y="-174760"/>
            <a:ext cx="7584900" cy="3623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8800" b="1" dirty="0">
                <a:latin typeface="DM Sans"/>
                <a:sym typeface="Arial"/>
              </a:rPr>
              <a:t>Genesis 12:3</a:t>
            </a:r>
            <a:endParaRPr sz="8800" b="1" dirty="0">
              <a:latin typeface="DM Sans"/>
              <a:sym typeface="Arial"/>
            </a:endParaRPr>
          </a:p>
          <a:p>
            <a:pPr marL="0" lvl="0" indent="0" algn="ctr" rtl="0">
              <a:spcBef>
                <a:spcPts val="0"/>
              </a:spcBef>
              <a:spcAft>
                <a:spcPts val="0"/>
              </a:spcAft>
              <a:buNone/>
            </a:pPr>
            <a:r>
              <a:rPr lang="en" sz="3600" dirty="0"/>
              <a:t> </a:t>
            </a:r>
            <a:endParaRPr sz="4800" dirty="0"/>
          </a:p>
        </p:txBody>
      </p:sp>
      <p:sp>
        <p:nvSpPr>
          <p:cNvPr id="3" name="TextBox 2">
            <a:extLst>
              <a:ext uri="{FF2B5EF4-FFF2-40B4-BE49-F238E27FC236}">
                <a16:creationId xmlns:a16="http://schemas.microsoft.com/office/drawing/2014/main" id="{FF0312A4-4BC3-BA16-1020-E9E8197AF125}"/>
              </a:ext>
            </a:extLst>
          </p:cNvPr>
          <p:cNvSpPr txBox="1"/>
          <p:nvPr/>
        </p:nvSpPr>
        <p:spPr>
          <a:xfrm>
            <a:off x="113330" y="836851"/>
            <a:ext cx="4933507" cy="4401205"/>
          </a:xfrm>
          <a:prstGeom prst="rect">
            <a:avLst/>
          </a:prstGeom>
          <a:noFill/>
        </p:spPr>
        <p:txBody>
          <a:bodyPr wrap="square">
            <a:spAutoFit/>
          </a:bodyPr>
          <a:lstStyle/>
          <a:p>
            <a:r>
              <a:rPr lang="en" sz="4000" dirty="0">
                <a:solidFill>
                  <a:schemeClr val="tx1"/>
                </a:solidFill>
                <a:latin typeface="Bahnschrift SemiBold" panose="020B0502040204020203" pitchFamily="34" charset="0"/>
              </a:rPr>
              <a:t>I will bless those who bless you, And I will curse him who curses you; And in you all the families of the earth shall be blessed.”</a:t>
            </a:r>
            <a:endParaRPr lang="en-GB" sz="4000" dirty="0">
              <a:solidFill>
                <a:schemeClr val="tx1"/>
              </a:solidFill>
              <a:latin typeface="Bahnschrift SemiBold" panose="020B0502040204020203" pitchFamily="34" charset="0"/>
            </a:endParaRPr>
          </a:p>
        </p:txBody>
      </p:sp>
      <p:pic>
        <p:nvPicPr>
          <p:cNvPr id="4" name="Picture 3">
            <a:extLst>
              <a:ext uri="{FF2B5EF4-FFF2-40B4-BE49-F238E27FC236}">
                <a16:creationId xmlns:a16="http://schemas.microsoft.com/office/drawing/2014/main" id="{06F31D82-BCA0-4F0D-BBE1-20208E2B098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667" b="97667" l="9000" r="90000">
                        <a14:foregroundMark x1="29000" y1="10000" x2="22125" y2="42333"/>
                        <a14:foregroundMark x1="22125" y1="42333" x2="22375" y2="60500"/>
                        <a14:foregroundMark x1="22375" y1="60500" x2="27625" y2="78333"/>
                        <a14:foregroundMark x1="27625" y1="78333" x2="35750" y2="92833"/>
                        <a14:foregroundMark x1="35750" y1="92833" x2="60125" y2="96000"/>
                        <a14:foregroundMark x1="41375" y1="11167" x2="29375" y2="8667"/>
                        <a14:foregroundMark x1="29375" y1="8667" x2="18250" y2="20000"/>
                        <a14:foregroundMark x1="18250" y1="20000" x2="13375" y2="41167"/>
                        <a14:foregroundMark x1="15500" y1="22833" x2="14500" y2="44833"/>
                        <a14:foregroundMark x1="14500" y1="44833" x2="19875" y2="65000"/>
                        <a14:foregroundMark x1="40875" y1="12333" x2="48000" y2="19167"/>
                        <a14:foregroundMark x1="48000" y1="19167" x2="79375" y2="32500"/>
                        <a14:foregroundMark x1="79375" y1="32500" x2="89750" y2="41333"/>
                        <a14:foregroundMark x1="60250" y1="11667" x2="68125" y2="11500"/>
                        <a14:foregroundMark x1="68125" y1="11500" x2="80875" y2="18833"/>
                        <a14:foregroundMark x1="80875" y1="18833" x2="86750" y2="34000"/>
                        <a14:foregroundMark x1="86750" y1="34000" x2="86875" y2="37333"/>
                        <a14:foregroundMark x1="54000" y1="16000" x2="58625" y2="6667"/>
                        <a14:foregroundMark x1="58625" y1="6667" x2="66375" y2="5833"/>
                        <a14:foregroundMark x1="66375" y1="5833" x2="74125" y2="5833"/>
                        <a14:foregroundMark x1="74125" y1="5833" x2="81125" y2="9667"/>
                        <a14:foregroundMark x1="81125" y1="9667" x2="86125" y2="21333"/>
                        <a14:foregroundMark x1="86125" y1="21333" x2="86250" y2="28000"/>
                        <a14:foregroundMark x1="24375" y1="11833" x2="16250" y2="16833"/>
                        <a14:foregroundMark x1="16250" y1="16833" x2="12000" y2="39667"/>
                        <a14:foregroundMark x1="12000" y1="39667" x2="12250" y2="55333"/>
                        <a14:foregroundMark x1="12250" y1="55333" x2="13125" y2="57167"/>
                        <a14:foregroundMark x1="30750" y1="68833" x2="54375" y2="74500"/>
                        <a14:foregroundMark x1="54375" y1="74500" x2="55500" y2="75333"/>
                        <a14:foregroundMark x1="29875" y1="65167" x2="34375" y2="74333"/>
                        <a14:foregroundMark x1="19250" y1="75333" x2="24375" y2="89167"/>
                        <a14:foregroundMark x1="48375" y1="20333" x2="59375" y2="31000"/>
                        <a14:foregroundMark x1="84375" y1="14167" x2="82750" y2="53667"/>
                        <a14:foregroundMark x1="87625" y1="20333" x2="86500" y2="57333"/>
                        <a14:foregroundMark x1="63375" y1="14333" x2="67625" y2="31667"/>
                        <a14:foregroundMark x1="57000" y1="16667" x2="57875" y2="23667"/>
                        <a14:foregroundMark x1="27625" y1="68333" x2="58625" y2="63333"/>
                        <a14:foregroundMark x1="50375" y1="52500" x2="51625" y2="72167"/>
                        <a14:foregroundMark x1="67625" y1="67000" x2="65625" y2="79167"/>
                        <a14:foregroundMark x1="52875" y1="57167" x2="55625" y2="72333"/>
                        <a14:foregroundMark x1="88875" y1="28833" x2="87250" y2="51333"/>
                        <a14:foregroundMark x1="87250" y1="51333" x2="84625" y2="59333"/>
                        <a14:foregroundMark x1="66625" y1="20167" x2="67875" y2="35500"/>
                        <a14:foregroundMark x1="67875" y1="35500" x2="68375" y2="37000"/>
                        <a14:foregroundMark x1="15875" y1="59167" x2="25625" y2="89500"/>
                        <a14:foregroundMark x1="25625" y1="89500" x2="32500" y2="97500"/>
                        <a14:foregroundMark x1="32500" y1="97500" x2="38000" y2="83500"/>
                        <a14:foregroundMark x1="38000" y1="83500" x2="34875" y2="79167"/>
                        <a14:foregroundMark x1="77625" y1="68500" x2="77000" y2="88500"/>
                        <a14:foregroundMark x1="69625" y1="64167" x2="82000" y2="78333"/>
                        <a14:foregroundMark x1="36875" y1="95000" x2="43875" y2="96000"/>
                        <a14:foregroundMark x1="43875" y1="96000" x2="66250" y2="95167"/>
                        <a14:foregroundMark x1="66250" y1="95167" x2="70750" y2="96833"/>
                        <a14:foregroundMark x1="36625" y1="97667" x2="59750" y2="96333"/>
                        <a14:foregroundMark x1="59750" y1="96333" x2="62000" y2="96333"/>
                        <a14:foregroundMark x1="75500" y1="14500" x2="74750" y2="33167"/>
                        <a14:foregroundMark x1="59875" y1="17000" x2="60500" y2="31667"/>
                        <a14:foregroundMark x1="9125" y1="37667" x2="9000" y2="38500"/>
                        <a14:foregroundMark x1="34250" y1="6000" x2="34250" y2="6000"/>
                      </a14:backgroundRemoval>
                    </a14:imgEffect>
                  </a14:imgLayer>
                </a14:imgProps>
              </a:ext>
            </a:extLst>
          </a:blip>
          <a:stretch>
            <a:fillRect/>
          </a:stretch>
        </p:blipFill>
        <p:spPr>
          <a:xfrm>
            <a:off x="4263656" y="978195"/>
            <a:ext cx="5252484" cy="416530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34"/>
          <p:cNvSpPr txBox="1">
            <a:spLocks noGrp="1"/>
          </p:cNvSpPr>
          <p:nvPr>
            <p:ph type="title"/>
          </p:nvPr>
        </p:nvSpPr>
        <p:spPr>
          <a:xfrm>
            <a:off x="-127591" y="-127591"/>
            <a:ext cx="8492041" cy="4510891"/>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8800" b="1" dirty="0">
                <a:latin typeface="DM Sans"/>
                <a:sym typeface="Arial"/>
              </a:rPr>
              <a:t>Genesis 27:29</a:t>
            </a:r>
            <a:endParaRPr sz="8800" b="1" dirty="0">
              <a:latin typeface="DM Sans"/>
              <a:sym typeface="Arial"/>
            </a:endParaRPr>
          </a:p>
        </p:txBody>
      </p:sp>
      <p:pic>
        <p:nvPicPr>
          <p:cNvPr id="4" name="Picture 3">
            <a:extLst>
              <a:ext uri="{FF2B5EF4-FFF2-40B4-BE49-F238E27FC236}">
                <a16:creationId xmlns:a16="http://schemas.microsoft.com/office/drawing/2014/main" id="{679E3734-CF1C-8CDF-CD0D-9BB62FE7605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495171" y="287078"/>
            <a:ext cx="5143500" cy="5582093"/>
          </a:xfrm>
          <a:prstGeom prst="rect">
            <a:avLst/>
          </a:prstGeom>
        </p:spPr>
      </p:pic>
      <p:sp>
        <p:nvSpPr>
          <p:cNvPr id="3" name="TextBox 2">
            <a:extLst>
              <a:ext uri="{FF2B5EF4-FFF2-40B4-BE49-F238E27FC236}">
                <a16:creationId xmlns:a16="http://schemas.microsoft.com/office/drawing/2014/main" id="{132F9130-AB37-880C-5E50-C89DEB9F3FE5}"/>
              </a:ext>
            </a:extLst>
          </p:cNvPr>
          <p:cNvSpPr txBox="1"/>
          <p:nvPr/>
        </p:nvSpPr>
        <p:spPr>
          <a:xfrm>
            <a:off x="116958" y="1111627"/>
            <a:ext cx="5390707" cy="4031873"/>
          </a:xfrm>
          <a:prstGeom prst="rect">
            <a:avLst/>
          </a:prstGeom>
          <a:noFill/>
        </p:spPr>
        <p:txBody>
          <a:bodyPr wrap="square">
            <a:spAutoFit/>
          </a:bodyPr>
          <a:lstStyle/>
          <a:p>
            <a:pPr algn="ctr"/>
            <a:r>
              <a:rPr lang="en" sz="1100" dirty="0"/>
              <a:t> </a:t>
            </a:r>
            <a:r>
              <a:rPr lang="en" sz="3200" dirty="0">
                <a:solidFill>
                  <a:schemeClr val="tx1"/>
                </a:solidFill>
                <a:latin typeface="Bahnschrift SemiBold" panose="020B0502040204020203" pitchFamily="34" charset="0"/>
              </a:rPr>
              <a:t>Let peoples serve you, And nations bow down to you. Be master over your brethren, And let your mother’s sons bow down to you. Cursed be everyone who curses you, And blessed be those who bless you!”</a:t>
            </a:r>
            <a:endParaRPr lang="en-GB" sz="3200" dirty="0">
              <a:solidFill>
                <a:schemeClr val="tx1"/>
              </a:solidFill>
              <a:latin typeface="Bahnschrift SemiBold" panose="020B0502040204020203"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35"/>
          <p:cNvSpPr txBox="1">
            <a:spLocks noGrp="1"/>
          </p:cNvSpPr>
          <p:nvPr>
            <p:ph type="title"/>
          </p:nvPr>
        </p:nvSpPr>
        <p:spPr>
          <a:xfrm>
            <a:off x="1" y="0"/>
            <a:ext cx="9143999" cy="3623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8800" b="1" dirty="0">
                <a:latin typeface="DM Sans"/>
              </a:rPr>
              <a:t>Deut 24:4</a:t>
            </a:r>
            <a:endParaRPr sz="8800" b="1" dirty="0">
              <a:latin typeface="DM Sans"/>
            </a:endParaRPr>
          </a:p>
          <a:p>
            <a:pPr marL="0" lvl="0" indent="0" algn="ctr" rtl="0">
              <a:spcBef>
                <a:spcPts val="0"/>
              </a:spcBef>
              <a:spcAft>
                <a:spcPts val="0"/>
              </a:spcAft>
              <a:buNone/>
            </a:pPr>
            <a:endParaRPr sz="4800" dirty="0"/>
          </a:p>
        </p:txBody>
      </p:sp>
      <p:sp>
        <p:nvSpPr>
          <p:cNvPr id="3" name="TextBox 2">
            <a:extLst>
              <a:ext uri="{FF2B5EF4-FFF2-40B4-BE49-F238E27FC236}">
                <a16:creationId xmlns:a16="http://schemas.microsoft.com/office/drawing/2014/main" id="{6C9FE919-6AA4-D41E-4A68-87E537C6187B}"/>
              </a:ext>
            </a:extLst>
          </p:cNvPr>
          <p:cNvSpPr txBox="1"/>
          <p:nvPr/>
        </p:nvSpPr>
        <p:spPr>
          <a:xfrm>
            <a:off x="74429" y="1173182"/>
            <a:ext cx="5699050" cy="3970318"/>
          </a:xfrm>
          <a:prstGeom prst="rect">
            <a:avLst/>
          </a:prstGeom>
          <a:noFill/>
        </p:spPr>
        <p:txBody>
          <a:bodyPr wrap="square">
            <a:spAutoFit/>
          </a:bodyPr>
          <a:lstStyle/>
          <a:p>
            <a:pPr algn="ctr"/>
            <a:r>
              <a:rPr lang="en" sz="3600" dirty="0">
                <a:solidFill>
                  <a:schemeClr val="tx1"/>
                </a:solidFill>
                <a:latin typeface="Bahnschrift SemiBold" panose="020B0502040204020203" pitchFamily="34" charset="0"/>
              </a:rPr>
              <a:t>she has been defiled; for that is an abomination before the Lord, and you shall not bring sin on the land which the Lord your God is giving you as an inheritance.</a:t>
            </a:r>
            <a:endParaRPr lang="en-GB" sz="3600" dirty="0">
              <a:solidFill>
                <a:schemeClr val="tx1"/>
              </a:solidFill>
              <a:latin typeface="Bahnschrift SemiBold" panose="020B0502040204020203" pitchFamily="34" charset="0"/>
            </a:endParaRPr>
          </a:p>
        </p:txBody>
      </p:sp>
      <p:pic>
        <p:nvPicPr>
          <p:cNvPr id="4" name="Picture 3">
            <a:extLst>
              <a:ext uri="{FF2B5EF4-FFF2-40B4-BE49-F238E27FC236}">
                <a16:creationId xmlns:a16="http://schemas.microsoft.com/office/drawing/2014/main" id="{6D490F85-F16D-9C68-0048-9981DA4CAAA6}"/>
              </a:ext>
            </a:extLst>
          </p:cNvPr>
          <p:cNvPicPr>
            <a:picLocks noChangeAspect="1"/>
          </p:cNvPicPr>
          <p:nvPr/>
        </p:nvPicPr>
        <p:blipFill rotWithShape="1">
          <a:blip r:embed="rId3"/>
          <a:srcRect b="10415"/>
          <a:stretch/>
        </p:blipFill>
        <p:spPr>
          <a:xfrm>
            <a:off x="5825310" y="1173181"/>
            <a:ext cx="3226096" cy="3970319"/>
          </a:xfrm>
          <a:prstGeom prst="rect">
            <a:avLst/>
          </a:prstGeom>
          <a:ln>
            <a:noFill/>
          </a:ln>
          <a:effectLst>
            <a:softEdge rad="112500"/>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5"/>
        <p:cNvGrpSpPr/>
        <p:nvPr/>
      </p:nvGrpSpPr>
      <p:grpSpPr>
        <a:xfrm>
          <a:off x="0" y="0"/>
          <a:ext cx="0" cy="0"/>
          <a:chOff x="0" y="0"/>
          <a:chExt cx="0" cy="0"/>
        </a:xfrm>
      </p:grpSpPr>
      <p:sp>
        <p:nvSpPr>
          <p:cNvPr id="306" name="Google Shape;306;p36"/>
          <p:cNvSpPr txBox="1">
            <a:spLocks noGrp="1"/>
          </p:cNvSpPr>
          <p:nvPr>
            <p:ph type="title" idx="4294967295"/>
          </p:nvPr>
        </p:nvSpPr>
        <p:spPr>
          <a:xfrm>
            <a:off x="-998198" y="-138040"/>
            <a:ext cx="7704000" cy="1278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8800" b="1" dirty="0">
                <a:solidFill>
                  <a:schemeClr val="lt1"/>
                </a:solidFill>
              </a:rPr>
              <a:t>Principle</a:t>
            </a:r>
            <a:endParaRPr sz="8800" b="1" dirty="0">
              <a:solidFill>
                <a:schemeClr val="lt1"/>
              </a:solidFill>
            </a:endParaRPr>
          </a:p>
        </p:txBody>
      </p:sp>
      <p:sp>
        <p:nvSpPr>
          <p:cNvPr id="307" name="Google Shape;307;p36"/>
          <p:cNvSpPr txBox="1"/>
          <p:nvPr/>
        </p:nvSpPr>
        <p:spPr>
          <a:xfrm>
            <a:off x="3666166" y="969840"/>
            <a:ext cx="5081400" cy="2254500"/>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1200"/>
              </a:spcBef>
              <a:spcAft>
                <a:spcPts val="0"/>
              </a:spcAft>
              <a:buNone/>
            </a:pPr>
            <a:r>
              <a:rPr lang="en" sz="3600" b="1" i="1" dirty="0">
                <a:latin typeface="Nunito"/>
                <a:ea typeface="Nunito"/>
                <a:cs typeface="Nunito"/>
                <a:sym typeface="Nunito"/>
              </a:rPr>
              <a:t>Whoever receives one little child like this in My name receives Me.</a:t>
            </a:r>
            <a:endParaRPr sz="3600" b="1" i="1" dirty="0">
              <a:latin typeface="Nunito"/>
              <a:ea typeface="Nunito"/>
              <a:cs typeface="Nunito"/>
              <a:sym typeface="Nunito"/>
            </a:endParaRPr>
          </a:p>
          <a:p>
            <a:pPr marL="0" lvl="0" indent="0" algn="l" rtl="0">
              <a:spcBef>
                <a:spcPts val="0"/>
              </a:spcBef>
              <a:spcAft>
                <a:spcPts val="0"/>
              </a:spcAft>
              <a:buNone/>
            </a:pPr>
            <a:endParaRPr sz="3600" b="1" dirty="0">
              <a:solidFill>
                <a:schemeClr val="dk1"/>
              </a:solidFill>
              <a:latin typeface="Nunito"/>
              <a:ea typeface="Nunito"/>
              <a:cs typeface="Nunito"/>
              <a:sym typeface="Nunito"/>
            </a:endParaRPr>
          </a:p>
        </p:txBody>
      </p:sp>
      <p:sp>
        <p:nvSpPr>
          <p:cNvPr id="3" name="TextBox 2">
            <a:extLst>
              <a:ext uri="{FF2B5EF4-FFF2-40B4-BE49-F238E27FC236}">
                <a16:creationId xmlns:a16="http://schemas.microsoft.com/office/drawing/2014/main" id="{9301B318-03E8-7539-70C8-FB46F67DAEB9}"/>
              </a:ext>
            </a:extLst>
          </p:cNvPr>
          <p:cNvSpPr txBox="1"/>
          <p:nvPr/>
        </p:nvSpPr>
        <p:spPr>
          <a:xfrm>
            <a:off x="1" y="3696950"/>
            <a:ext cx="9144000" cy="1446550"/>
          </a:xfrm>
          <a:prstGeom prst="rect">
            <a:avLst/>
          </a:prstGeom>
          <a:solidFill>
            <a:schemeClr val="tx1">
              <a:alpha val="59000"/>
            </a:schemeClr>
          </a:solidFill>
        </p:spPr>
        <p:txBody>
          <a:bodyPr wrap="square">
            <a:spAutoFit/>
          </a:bodyPr>
          <a:lstStyle/>
          <a:p>
            <a:pPr algn="ctr"/>
            <a:r>
              <a:rPr lang="en-GB" sz="8800" b="1" dirty="0">
                <a:solidFill>
                  <a:schemeClr val="lt1"/>
                </a:solidFill>
                <a:latin typeface="Figtree"/>
                <a:sym typeface="Figtree"/>
              </a:rPr>
              <a:t>Matthew 18:5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311"/>
        <p:cNvGrpSpPr/>
        <p:nvPr/>
      </p:nvGrpSpPr>
      <p:grpSpPr>
        <a:xfrm>
          <a:off x="0" y="0"/>
          <a:ext cx="0" cy="0"/>
          <a:chOff x="0" y="0"/>
          <a:chExt cx="0" cy="0"/>
        </a:xfrm>
      </p:grpSpPr>
      <p:pic>
        <p:nvPicPr>
          <p:cNvPr id="2" name="Picture 1">
            <a:extLst>
              <a:ext uri="{FF2B5EF4-FFF2-40B4-BE49-F238E27FC236}">
                <a16:creationId xmlns:a16="http://schemas.microsoft.com/office/drawing/2014/main" id="{204F6DA1-29AA-F354-E163-A33A7AC88298}"/>
              </a:ext>
            </a:extLst>
          </p:cNvPr>
          <p:cNvPicPr>
            <a:picLocks noChangeAspect="1"/>
          </p:cNvPicPr>
          <p:nvPr/>
        </p:nvPicPr>
        <p:blipFill rotWithShape="1">
          <a:blip r:embed="rId3"/>
          <a:srcRect b="27235"/>
          <a:stretch/>
        </p:blipFill>
        <p:spPr>
          <a:xfrm>
            <a:off x="-1" y="1"/>
            <a:ext cx="11050849" cy="5143500"/>
          </a:xfrm>
          <a:prstGeom prst="rect">
            <a:avLst/>
          </a:prstGeom>
        </p:spPr>
      </p:pic>
      <p:sp>
        <p:nvSpPr>
          <p:cNvPr id="312" name="Google Shape;312;p37"/>
          <p:cNvSpPr txBox="1">
            <a:spLocks noGrp="1"/>
          </p:cNvSpPr>
          <p:nvPr>
            <p:ph type="title" idx="4294967295"/>
          </p:nvPr>
        </p:nvSpPr>
        <p:spPr>
          <a:xfrm>
            <a:off x="-1" y="-212651"/>
            <a:ext cx="11050848" cy="1538853"/>
          </a:xfrm>
          <a:prstGeom prst="rect">
            <a:avLst/>
          </a:prstGeom>
          <a:solidFill>
            <a:schemeClr val="tx1">
              <a:alpha val="59000"/>
            </a:schemeClr>
          </a:solidFill>
        </p:spPr>
        <p:txBody>
          <a:bodyPr wrap="square">
            <a:spAutoFit/>
          </a:bodyPr>
          <a:lstStyle/>
          <a:p>
            <a:pPr>
              <a:buClr>
                <a:srgbClr val="000000"/>
              </a:buClr>
              <a:buFont typeface="Arial"/>
            </a:pPr>
            <a:r>
              <a:rPr lang="en" sz="8800" b="1" dirty="0">
                <a:solidFill>
                  <a:schemeClr val="lt1"/>
                </a:solidFill>
                <a:cs typeface="Arial"/>
                <a:sym typeface="Arial"/>
              </a:rPr>
              <a:t>Zechariah 2:8</a:t>
            </a:r>
            <a:endParaRPr sz="8800" b="1" dirty="0">
              <a:solidFill>
                <a:schemeClr val="lt1"/>
              </a:solidFil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38"/>
          <p:cNvSpPr txBox="1">
            <a:spLocks noGrp="1"/>
          </p:cNvSpPr>
          <p:nvPr>
            <p:ph type="title"/>
          </p:nvPr>
        </p:nvSpPr>
        <p:spPr>
          <a:xfrm>
            <a:off x="249730" y="-105838"/>
            <a:ext cx="8644538" cy="4569000"/>
          </a:xfrm>
          <a:prstGeom prst="rect">
            <a:avLst/>
          </a:prstGeom>
        </p:spPr>
        <p:txBody>
          <a:bodyPr spcFirstLastPara="1" wrap="square" lIns="91425" tIns="91425" rIns="91425" bIns="91425" anchor="t" anchorCtr="0">
            <a:noAutofit/>
          </a:bodyPr>
          <a:lstStyle/>
          <a:p>
            <a:pPr marL="457200" lvl="0" indent="-533400" algn="l" rtl="0">
              <a:spcBef>
                <a:spcPts val="0"/>
              </a:spcBef>
              <a:spcAft>
                <a:spcPts val="0"/>
              </a:spcAft>
              <a:buSzPts val="4800"/>
              <a:buChar char="●"/>
            </a:pPr>
            <a:r>
              <a:rPr lang="en" sz="5400" dirty="0"/>
              <a:t>We are not people who believe in a system</a:t>
            </a:r>
            <a:endParaRPr sz="5400" dirty="0"/>
          </a:p>
          <a:p>
            <a:pPr marL="457200" lvl="0" indent="-533400" algn="l" rtl="0">
              <a:spcBef>
                <a:spcPts val="0"/>
              </a:spcBef>
              <a:spcAft>
                <a:spcPts val="0"/>
              </a:spcAft>
              <a:buSzPts val="4800"/>
              <a:buChar char="●"/>
            </a:pPr>
            <a:r>
              <a:rPr lang="en" sz="5400" dirty="0"/>
              <a:t>We are united with God!</a:t>
            </a:r>
            <a:endParaRPr sz="5400" dirty="0"/>
          </a:p>
        </p:txBody>
      </p:sp>
      <p:pic>
        <p:nvPicPr>
          <p:cNvPr id="2" name="Picture 1">
            <a:extLst>
              <a:ext uri="{FF2B5EF4-FFF2-40B4-BE49-F238E27FC236}">
                <a16:creationId xmlns:a16="http://schemas.microsoft.com/office/drawing/2014/main" id="{F364BECE-49B7-1AA9-115A-D7800BFDDD9E}"/>
              </a:ext>
            </a:extLst>
          </p:cNvPr>
          <p:cNvPicPr>
            <a:picLocks noChangeAspect="1"/>
          </p:cNvPicPr>
          <p:nvPr/>
        </p:nvPicPr>
        <p:blipFill>
          <a:blip r:embed="rId3"/>
          <a:stretch>
            <a:fillRect/>
          </a:stretch>
        </p:blipFill>
        <p:spPr>
          <a:xfrm>
            <a:off x="0" y="2381693"/>
            <a:ext cx="9143999" cy="276180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39"/>
          <p:cNvSpPr txBox="1">
            <a:spLocks noGrp="1"/>
          </p:cNvSpPr>
          <p:nvPr>
            <p:ph type="title"/>
          </p:nvPr>
        </p:nvSpPr>
        <p:spPr>
          <a:xfrm>
            <a:off x="151628" y="0"/>
            <a:ext cx="8840744" cy="3623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8800" b="1" dirty="0">
                <a:latin typeface="DM Sans"/>
                <a:sym typeface="Arial"/>
              </a:rPr>
              <a:t>Matthew 10:40</a:t>
            </a:r>
            <a:endParaRPr sz="4800" dirty="0"/>
          </a:p>
        </p:txBody>
      </p:sp>
      <p:sp>
        <p:nvSpPr>
          <p:cNvPr id="3" name="TextBox 2">
            <a:extLst>
              <a:ext uri="{FF2B5EF4-FFF2-40B4-BE49-F238E27FC236}">
                <a16:creationId xmlns:a16="http://schemas.microsoft.com/office/drawing/2014/main" id="{B4798B82-E60A-F480-28E6-BDDF5F48CE17}"/>
              </a:ext>
            </a:extLst>
          </p:cNvPr>
          <p:cNvSpPr txBox="1"/>
          <p:nvPr/>
        </p:nvSpPr>
        <p:spPr>
          <a:xfrm>
            <a:off x="308345" y="1386437"/>
            <a:ext cx="3987209" cy="3416320"/>
          </a:xfrm>
          <a:prstGeom prst="rect">
            <a:avLst/>
          </a:prstGeom>
          <a:noFill/>
        </p:spPr>
        <p:txBody>
          <a:bodyPr wrap="square">
            <a:spAutoFit/>
          </a:bodyPr>
          <a:lstStyle/>
          <a:p>
            <a:r>
              <a:rPr lang="en" sz="3600" dirty="0">
                <a:solidFill>
                  <a:schemeClr val="tx1"/>
                </a:solidFill>
                <a:latin typeface="Bahnschrift SemiBold" panose="020B0502040204020203" pitchFamily="34" charset="0"/>
              </a:rPr>
              <a:t>“He who receives you receives Me, and he who receives Me receives Him who sent Me.</a:t>
            </a:r>
            <a:endParaRPr lang="en-GB" sz="3600" dirty="0">
              <a:solidFill>
                <a:schemeClr val="tx1"/>
              </a:solidFill>
              <a:latin typeface="Bahnschrift SemiBold" panose="020B0502040204020203" pitchFamily="34" charset="0"/>
            </a:endParaRPr>
          </a:p>
        </p:txBody>
      </p:sp>
      <p:pic>
        <p:nvPicPr>
          <p:cNvPr id="4" name="Picture 3">
            <a:extLst>
              <a:ext uri="{FF2B5EF4-FFF2-40B4-BE49-F238E27FC236}">
                <a16:creationId xmlns:a16="http://schemas.microsoft.com/office/drawing/2014/main" id="{FA2E1937-777F-A873-DDB2-AE4AB3E8AFC6}"/>
              </a:ext>
            </a:extLst>
          </p:cNvPr>
          <p:cNvPicPr>
            <a:picLocks noChangeAspect="1"/>
          </p:cNvPicPr>
          <p:nvPr/>
        </p:nvPicPr>
        <p:blipFill>
          <a:blip r:embed="rId3"/>
          <a:stretch>
            <a:fillRect/>
          </a:stretch>
        </p:blipFill>
        <p:spPr>
          <a:xfrm>
            <a:off x="4295554" y="1290744"/>
            <a:ext cx="4745665" cy="3757063"/>
          </a:xfrm>
          <a:prstGeom prst="rect">
            <a:avLst/>
          </a:prstGeom>
          <a:ln>
            <a:noFill/>
          </a:ln>
          <a:effectLst>
            <a:softEdge rad="112500"/>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40"/>
          <p:cNvSpPr txBox="1">
            <a:spLocks noGrp="1"/>
          </p:cNvSpPr>
          <p:nvPr>
            <p:ph type="title"/>
          </p:nvPr>
        </p:nvSpPr>
        <p:spPr>
          <a:xfrm>
            <a:off x="642450" y="0"/>
            <a:ext cx="7859100" cy="3623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8800" b="1" dirty="0">
                <a:latin typeface="DM Sans"/>
                <a:sym typeface="Arial"/>
              </a:rPr>
              <a:t>Luke 10:16</a:t>
            </a:r>
            <a:endParaRPr sz="4800" dirty="0"/>
          </a:p>
        </p:txBody>
      </p:sp>
      <p:sp>
        <p:nvSpPr>
          <p:cNvPr id="3" name="TextBox 2">
            <a:extLst>
              <a:ext uri="{FF2B5EF4-FFF2-40B4-BE49-F238E27FC236}">
                <a16:creationId xmlns:a16="http://schemas.microsoft.com/office/drawing/2014/main" id="{73B4D5D0-A734-4666-916B-0B4AFC04A67C}"/>
              </a:ext>
            </a:extLst>
          </p:cNvPr>
          <p:cNvSpPr txBox="1"/>
          <p:nvPr/>
        </p:nvSpPr>
        <p:spPr>
          <a:xfrm>
            <a:off x="255181" y="1343906"/>
            <a:ext cx="4486939" cy="3416320"/>
          </a:xfrm>
          <a:prstGeom prst="rect">
            <a:avLst/>
          </a:prstGeom>
          <a:noFill/>
        </p:spPr>
        <p:txBody>
          <a:bodyPr wrap="square">
            <a:spAutoFit/>
          </a:bodyPr>
          <a:lstStyle/>
          <a:p>
            <a:r>
              <a:rPr lang="en-GB" sz="3600" dirty="0">
                <a:solidFill>
                  <a:schemeClr val="tx1"/>
                </a:solidFill>
                <a:latin typeface="Bahnschrift SemiBold" panose="020B0502040204020203" pitchFamily="34" charset="0"/>
              </a:rPr>
              <a:t>He who hears you hears Me, he who rejects you rejects Me, and he who rejects Me rejects Him who sent Me.”</a:t>
            </a:r>
          </a:p>
        </p:txBody>
      </p:sp>
      <p:pic>
        <p:nvPicPr>
          <p:cNvPr id="4" name="Picture 3">
            <a:extLst>
              <a:ext uri="{FF2B5EF4-FFF2-40B4-BE49-F238E27FC236}">
                <a16:creationId xmlns:a16="http://schemas.microsoft.com/office/drawing/2014/main" id="{8C3B891C-C951-ACAF-0B2A-CD965061763E}"/>
              </a:ext>
            </a:extLst>
          </p:cNvPr>
          <p:cNvPicPr>
            <a:picLocks noChangeAspect="1"/>
          </p:cNvPicPr>
          <p:nvPr/>
        </p:nvPicPr>
        <p:blipFill rotWithShape="1">
          <a:blip r:embed="rId3"/>
          <a:srcRect l="24237" t="3307" r="5776"/>
          <a:stretch/>
        </p:blipFill>
        <p:spPr>
          <a:xfrm>
            <a:off x="4572000" y="1343906"/>
            <a:ext cx="3934868" cy="3623100"/>
          </a:xfrm>
          <a:prstGeom prst="rect">
            <a:avLst/>
          </a:prstGeom>
          <a:ln>
            <a:noFill/>
          </a:ln>
          <a:effectLst>
            <a:softEdge rad="112500"/>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41"/>
          <p:cNvSpPr txBox="1">
            <a:spLocks noGrp="1"/>
          </p:cNvSpPr>
          <p:nvPr>
            <p:ph type="title"/>
          </p:nvPr>
        </p:nvSpPr>
        <p:spPr>
          <a:xfrm>
            <a:off x="642450" y="0"/>
            <a:ext cx="7859100" cy="3623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8800" b="1" dirty="0">
                <a:latin typeface="DM Sans"/>
                <a:sym typeface="Arial"/>
              </a:rPr>
              <a:t>John 13:20</a:t>
            </a:r>
            <a:endParaRPr sz="4800" dirty="0"/>
          </a:p>
        </p:txBody>
      </p:sp>
      <p:sp>
        <p:nvSpPr>
          <p:cNvPr id="3" name="TextBox 2">
            <a:extLst>
              <a:ext uri="{FF2B5EF4-FFF2-40B4-BE49-F238E27FC236}">
                <a16:creationId xmlns:a16="http://schemas.microsoft.com/office/drawing/2014/main" id="{1DAA64C1-BEF1-8631-AECE-B1ECC6727630}"/>
              </a:ext>
            </a:extLst>
          </p:cNvPr>
          <p:cNvSpPr txBox="1"/>
          <p:nvPr/>
        </p:nvSpPr>
        <p:spPr>
          <a:xfrm>
            <a:off x="238568" y="1117767"/>
            <a:ext cx="4476306" cy="3970318"/>
          </a:xfrm>
          <a:prstGeom prst="rect">
            <a:avLst/>
          </a:prstGeom>
          <a:noFill/>
        </p:spPr>
        <p:txBody>
          <a:bodyPr wrap="square">
            <a:spAutoFit/>
          </a:bodyPr>
          <a:lstStyle/>
          <a:p>
            <a:r>
              <a:rPr lang="en" sz="3600" dirty="0">
                <a:solidFill>
                  <a:schemeClr val="tx1"/>
                </a:solidFill>
                <a:latin typeface="Bahnschrift SemiBold" panose="020B0502040204020203" pitchFamily="34" charset="0"/>
              </a:rPr>
              <a:t>Most assuredly, I say to you, he who receives whomever I send receives Me; and he who receives Me receives Him who sent Me.”</a:t>
            </a:r>
            <a:endParaRPr lang="en-GB" sz="3600" dirty="0">
              <a:solidFill>
                <a:schemeClr val="tx1"/>
              </a:solidFill>
              <a:latin typeface="Bahnschrift SemiBold" panose="020B0502040204020203" pitchFamily="34" charset="0"/>
            </a:endParaRPr>
          </a:p>
        </p:txBody>
      </p:sp>
      <p:pic>
        <p:nvPicPr>
          <p:cNvPr id="4" name="Picture 3">
            <a:extLst>
              <a:ext uri="{FF2B5EF4-FFF2-40B4-BE49-F238E27FC236}">
                <a16:creationId xmlns:a16="http://schemas.microsoft.com/office/drawing/2014/main" id="{B001330A-BB7D-A1D8-CE7A-718D27C62F73}"/>
              </a:ext>
            </a:extLst>
          </p:cNvPr>
          <p:cNvPicPr>
            <a:picLocks noChangeAspect="1"/>
          </p:cNvPicPr>
          <p:nvPr/>
        </p:nvPicPr>
        <p:blipFill>
          <a:blip r:embed="rId3"/>
          <a:stretch>
            <a:fillRect/>
          </a:stretch>
        </p:blipFill>
        <p:spPr>
          <a:xfrm>
            <a:off x="4827181" y="1544228"/>
            <a:ext cx="4078251" cy="3117396"/>
          </a:xfrm>
          <a:prstGeom prst="rect">
            <a:avLst/>
          </a:prstGeom>
          <a:ln>
            <a:noFill/>
          </a:ln>
          <a:effectLst>
            <a:softEdge rad="112500"/>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42"/>
          <p:cNvSpPr txBox="1">
            <a:spLocks noGrp="1"/>
          </p:cNvSpPr>
          <p:nvPr>
            <p:ph type="title"/>
          </p:nvPr>
        </p:nvSpPr>
        <p:spPr>
          <a:xfrm>
            <a:off x="642450" y="0"/>
            <a:ext cx="7859100" cy="3623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8800" b="1" dirty="0">
                <a:latin typeface="DM Sans"/>
                <a:sym typeface="Arial"/>
              </a:rPr>
              <a:t>John 14:20</a:t>
            </a:r>
            <a:endParaRPr sz="4800" dirty="0"/>
          </a:p>
        </p:txBody>
      </p:sp>
      <p:sp>
        <p:nvSpPr>
          <p:cNvPr id="3" name="TextBox 2">
            <a:extLst>
              <a:ext uri="{FF2B5EF4-FFF2-40B4-BE49-F238E27FC236}">
                <a16:creationId xmlns:a16="http://schemas.microsoft.com/office/drawing/2014/main" id="{1BCA63D9-3962-6A36-21E2-58AA9BA3F686}"/>
              </a:ext>
            </a:extLst>
          </p:cNvPr>
          <p:cNvSpPr txBox="1"/>
          <p:nvPr/>
        </p:nvSpPr>
        <p:spPr>
          <a:xfrm>
            <a:off x="297713" y="1386437"/>
            <a:ext cx="3094073" cy="3416320"/>
          </a:xfrm>
          <a:prstGeom prst="rect">
            <a:avLst/>
          </a:prstGeom>
          <a:noFill/>
        </p:spPr>
        <p:txBody>
          <a:bodyPr wrap="square">
            <a:spAutoFit/>
          </a:bodyPr>
          <a:lstStyle/>
          <a:p>
            <a:r>
              <a:rPr lang="en-GB" sz="3600" dirty="0">
                <a:solidFill>
                  <a:schemeClr val="tx1"/>
                </a:solidFill>
                <a:latin typeface="Bahnschrift SemiBold" panose="020B0502040204020203" pitchFamily="34" charset="0"/>
              </a:rPr>
              <a:t>At that day you will know that I am in My Father, and you in Me, and I in you.</a:t>
            </a:r>
          </a:p>
        </p:txBody>
      </p:sp>
      <p:pic>
        <p:nvPicPr>
          <p:cNvPr id="4" name="Picture 3">
            <a:extLst>
              <a:ext uri="{FF2B5EF4-FFF2-40B4-BE49-F238E27FC236}">
                <a16:creationId xmlns:a16="http://schemas.microsoft.com/office/drawing/2014/main" id="{6DD580BE-875A-B954-C7FB-E6FB01ACC7CD}"/>
              </a:ext>
            </a:extLst>
          </p:cNvPr>
          <p:cNvPicPr>
            <a:picLocks noChangeAspect="1"/>
          </p:cNvPicPr>
          <p:nvPr/>
        </p:nvPicPr>
        <p:blipFill rotWithShape="1">
          <a:blip r:embed="rId3"/>
          <a:srcRect b="25057"/>
          <a:stretch/>
        </p:blipFill>
        <p:spPr>
          <a:xfrm>
            <a:off x="3391786" y="1386437"/>
            <a:ext cx="5612663" cy="3547069"/>
          </a:xfrm>
          <a:prstGeom prst="rect">
            <a:avLst/>
          </a:prstGeom>
          <a:ln>
            <a:noFill/>
          </a:ln>
          <a:effectLst>
            <a:softEdge rad="112500"/>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43"/>
          <p:cNvSpPr txBox="1">
            <a:spLocks noGrp="1"/>
          </p:cNvSpPr>
          <p:nvPr>
            <p:ph type="title"/>
          </p:nvPr>
        </p:nvSpPr>
        <p:spPr>
          <a:xfrm>
            <a:off x="547805" y="0"/>
            <a:ext cx="7859100" cy="3623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8800" b="1" dirty="0">
                <a:latin typeface="DM Sans"/>
                <a:sym typeface="Arial"/>
              </a:rPr>
              <a:t>Acts 9:4</a:t>
            </a:r>
            <a:endParaRPr sz="3600" dirty="0">
              <a:solidFill>
                <a:schemeClr val="tx1"/>
              </a:solidFill>
              <a:latin typeface="Bahnschrift SemiBold" panose="020B0502040204020203" pitchFamily="34" charset="0"/>
              <a:cs typeface="Arial"/>
              <a:sym typeface="Arial"/>
            </a:endParaRPr>
          </a:p>
        </p:txBody>
      </p:sp>
      <p:sp>
        <p:nvSpPr>
          <p:cNvPr id="3" name="TextBox 2">
            <a:extLst>
              <a:ext uri="{FF2B5EF4-FFF2-40B4-BE49-F238E27FC236}">
                <a16:creationId xmlns:a16="http://schemas.microsoft.com/office/drawing/2014/main" id="{22E51AC3-D19A-6897-0AC7-96C8414ABEB1}"/>
              </a:ext>
            </a:extLst>
          </p:cNvPr>
          <p:cNvSpPr txBox="1"/>
          <p:nvPr/>
        </p:nvSpPr>
        <p:spPr>
          <a:xfrm>
            <a:off x="212652" y="1540609"/>
            <a:ext cx="4040371" cy="3416320"/>
          </a:xfrm>
          <a:prstGeom prst="rect">
            <a:avLst/>
          </a:prstGeom>
          <a:noFill/>
        </p:spPr>
        <p:txBody>
          <a:bodyPr wrap="square">
            <a:spAutoFit/>
          </a:bodyPr>
          <a:lstStyle/>
          <a:p>
            <a:r>
              <a:rPr lang="en" sz="3600" dirty="0">
                <a:solidFill>
                  <a:schemeClr val="tx1"/>
                </a:solidFill>
                <a:latin typeface="Bahnschrift SemiBold" panose="020B0502040204020203" pitchFamily="34" charset="0"/>
              </a:rPr>
              <a:t>Then he fell to the ground, and heard a voice saying to him, “Saul, Saul, why are you persecuting Me?”</a:t>
            </a:r>
            <a:endParaRPr lang="en-GB" sz="3600" dirty="0">
              <a:solidFill>
                <a:schemeClr val="tx1"/>
              </a:solidFill>
              <a:latin typeface="Bahnschrift SemiBold" panose="020B0502040204020203" pitchFamily="34" charset="0"/>
            </a:endParaRPr>
          </a:p>
        </p:txBody>
      </p:sp>
      <p:pic>
        <p:nvPicPr>
          <p:cNvPr id="4" name="Picture 3">
            <a:extLst>
              <a:ext uri="{FF2B5EF4-FFF2-40B4-BE49-F238E27FC236}">
                <a16:creationId xmlns:a16="http://schemas.microsoft.com/office/drawing/2014/main" id="{B8DE50DB-01E2-555A-506F-35527325C06C}"/>
              </a:ext>
            </a:extLst>
          </p:cNvPr>
          <p:cNvPicPr>
            <a:picLocks noChangeAspect="1"/>
          </p:cNvPicPr>
          <p:nvPr/>
        </p:nvPicPr>
        <p:blipFill rotWithShape="1">
          <a:blip r:embed="rId3"/>
          <a:srcRect r="38837"/>
          <a:stretch/>
        </p:blipFill>
        <p:spPr>
          <a:xfrm>
            <a:off x="4253023" y="1339702"/>
            <a:ext cx="4537587" cy="3709434"/>
          </a:xfrm>
          <a:prstGeom prst="rect">
            <a:avLst/>
          </a:prstGeom>
          <a:ln>
            <a:noFill/>
          </a:ln>
          <a:effectLst>
            <a:softEdge rad="112500"/>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44"/>
          <p:cNvSpPr txBox="1">
            <a:spLocks noGrp="1"/>
          </p:cNvSpPr>
          <p:nvPr>
            <p:ph type="title"/>
          </p:nvPr>
        </p:nvSpPr>
        <p:spPr>
          <a:xfrm>
            <a:off x="642450" y="0"/>
            <a:ext cx="7859100" cy="3623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8800" b="1" dirty="0">
                <a:latin typeface="DM Sans"/>
                <a:sym typeface="Arial"/>
              </a:rPr>
              <a:t>1 John 2:24</a:t>
            </a:r>
            <a:endParaRPr sz="4800" dirty="0"/>
          </a:p>
        </p:txBody>
      </p:sp>
      <p:pic>
        <p:nvPicPr>
          <p:cNvPr id="4" name="Picture 3">
            <a:extLst>
              <a:ext uri="{FF2B5EF4-FFF2-40B4-BE49-F238E27FC236}">
                <a16:creationId xmlns:a16="http://schemas.microsoft.com/office/drawing/2014/main" id="{53DE0ED8-90F4-1DAF-BA24-7ABF5C421EA9}"/>
              </a:ext>
            </a:extLst>
          </p:cNvPr>
          <p:cNvPicPr>
            <a:picLocks noChangeAspect="1"/>
          </p:cNvPicPr>
          <p:nvPr/>
        </p:nvPicPr>
        <p:blipFill>
          <a:blip r:embed="rId3"/>
          <a:stretch>
            <a:fillRect/>
          </a:stretch>
        </p:blipFill>
        <p:spPr>
          <a:xfrm>
            <a:off x="5169540" y="1428419"/>
            <a:ext cx="3826324" cy="3526353"/>
          </a:xfrm>
          <a:prstGeom prst="rect">
            <a:avLst/>
          </a:prstGeom>
          <a:ln>
            <a:noFill/>
          </a:ln>
          <a:effectLst>
            <a:softEdge rad="112500"/>
          </a:effectLst>
        </p:spPr>
      </p:pic>
      <p:sp>
        <p:nvSpPr>
          <p:cNvPr id="3" name="TextBox 2">
            <a:extLst>
              <a:ext uri="{FF2B5EF4-FFF2-40B4-BE49-F238E27FC236}">
                <a16:creationId xmlns:a16="http://schemas.microsoft.com/office/drawing/2014/main" id="{8B9D7767-8E4D-F775-B70E-39DA8581C6FF}"/>
              </a:ext>
            </a:extLst>
          </p:cNvPr>
          <p:cNvSpPr txBox="1"/>
          <p:nvPr/>
        </p:nvSpPr>
        <p:spPr>
          <a:xfrm>
            <a:off x="0" y="1173182"/>
            <a:ext cx="5411971" cy="3970318"/>
          </a:xfrm>
          <a:prstGeom prst="rect">
            <a:avLst/>
          </a:prstGeom>
          <a:noFill/>
        </p:spPr>
        <p:txBody>
          <a:bodyPr wrap="square">
            <a:spAutoFit/>
          </a:bodyPr>
          <a:lstStyle/>
          <a:p>
            <a:r>
              <a:rPr lang="en" sz="3600" dirty="0">
                <a:solidFill>
                  <a:schemeClr val="tx1"/>
                </a:solidFill>
                <a:latin typeface="Bahnschrift SemiBold" panose="020B0502040204020203" pitchFamily="34" charset="0"/>
              </a:rPr>
              <a:t>Therefore let that abide in you which you heard from the beginning. If what you heard from the beginning abides in you, you also will abide in the Son and in the Father.</a:t>
            </a:r>
            <a:endParaRPr lang="en-GB" sz="3600" dirty="0">
              <a:solidFill>
                <a:schemeClr val="tx1"/>
              </a:solidFill>
              <a:latin typeface="Bahnschrift SemiBold" panose="020B0502040204020203"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pic>
        <p:nvPicPr>
          <p:cNvPr id="5" name="Picture 4">
            <a:extLst>
              <a:ext uri="{FF2B5EF4-FFF2-40B4-BE49-F238E27FC236}">
                <a16:creationId xmlns:a16="http://schemas.microsoft.com/office/drawing/2014/main" id="{77E96E87-0D31-7244-05A8-82F5534861C2}"/>
              </a:ext>
            </a:extLst>
          </p:cNvPr>
          <p:cNvPicPr>
            <a:picLocks noChangeAspect="1"/>
          </p:cNvPicPr>
          <p:nvPr/>
        </p:nvPicPr>
        <p:blipFill>
          <a:blip r:embed="rId3"/>
          <a:stretch>
            <a:fillRect/>
          </a:stretch>
        </p:blipFill>
        <p:spPr>
          <a:xfrm>
            <a:off x="4157330" y="277452"/>
            <a:ext cx="5708355" cy="5708355"/>
          </a:xfrm>
          <a:prstGeom prst="rect">
            <a:avLst/>
          </a:prstGeom>
        </p:spPr>
      </p:pic>
      <p:sp>
        <p:nvSpPr>
          <p:cNvPr id="353" name="Google Shape;353;p45"/>
          <p:cNvSpPr txBox="1">
            <a:spLocks noGrp="1"/>
          </p:cNvSpPr>
          <p:nvPr>
            <p:ph type="title"/>
          </p:nvPr>
        </p:nvSpPr>
        <p:spPr>
          <a:xfrm>
            <a:off x="642450" y="0"/>
            <a:ext cx="7859100" cy="3623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8800" b="1" dirty="0">
                <a:latin typeface="DM Sans"/>
                <a:sym typeface="Arial"/>
              </a:rPr>
              <a:t>1 John 3:24</a:t>
            </a:r>
            <a:endParaRPr sz="4800" dirty="0"/>
          </a:p>
        </p:txBody>
      </p:sp>
      <p:sp>
        <p:nvSpPr>
          <p:cNvPr id="3" name="TextBox 2">
            <a:extLst>
              <a:ext uri="{FF2B5EF4-FFF2-40B4-BE49-F238E27FC236}">
                <a16:creationId xmlns:a16="http://schemas.microsoft.com/office/drawing/2014/main" id="{D917972F-E13C-7490-AC89-C342A55EF363}"/>
              </a:ext>
            </a:extLst>
          </p:cNvPr>
          <p:cNvSpPr txBox="1"/>
          <p:nvPr/>
        </p:nvSpPr>
        <p:spPr>
          <a:xfrm>
            <a:off x="0" y="1225551"/>
            <a:ext cx="4859079" cy="3970318"/>
          </a:xfrm>
          <a:prstGeom prst="rect">
            <a:avLst/>
          </a:prstGeom>
          <a:noFill/>
        </p:spPr>
        <p:txBody>
          <a:bodyPr wrap="square">
            <a:spAutoFit/>
          </a:bodyPr>
          <a:lstStyle/>
          <a:p>
            <a:r>
              <a:rPr lang="en" sz="3600" dirty="0">
                <a:solidFill>
                  <a:schemeClr val="tx1"/>
                </a:solidFill>
                <a:latin typeface="Bahnschrift SemiBold" panose="020B0502040204020203" pitchFamily="34" charset="0"/>
              </a:rPr>
              <a:t>Now he who keeps His commandments abides in Him, and He in him. And by this we know that He abides in us, by the Spirit whom He has given us.</a:t>
            </a:r>
            <a:endParaRPr lang="en-GB" sz="3600" dirty="0">
              <a:solidFill>
                <a:schemeClr val="tx1"/>
              </a:solidFill>
              <a:latin typeface="Bahnschrift SemiBold" panose="020B0502040204020203"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46"/>
          <p:cNvSpPr txBox="1">
            <a:spLocks noGrp="1"/>
          </p:cNvSpPr>
          <p:nvPr>
            <p:ph type="title"/>
          </p:nvPr>
        </p:nvSpPr>
        <p:spPr>
          <a:xfrm>
            <a:off x="558438" y="0"/>
            <a:ext cx="7859100" cy="3623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8800" b="1" dirty="0">
                <a:latin typeface="DM Sans"/>
                <a:sym typeface="Arial"/>
              </a:rPr>
              <a:t>1 John 4:13</a:t>
            </a:r>
            <a:endParaRPr sz="4800" dirty="0"/>
          </a:p>
        </p:txBody>
      </p:sp>
      <p:pic>
        <p:nvPicPr>
          <p:cNvPr id="2" name="Picture 1">
            <a:extLst>
              <a:ext uri="{FF2B5EF4-FFF2-40B4-BE49-F238E27FC236}">
                <a16:creationId xmlns:a16="http://schemas.microsoft.com/office/drawing/2014/main" id="{B451C4EC-02AA-BD2C-7DDF-FB50049E8FC6}"/>
              </a:ext>
            </a:extLst>
          </p:cNvPr>
          <p:cNvPicPr>
            <a:picLocks noChangeAspect="1"/>
          </p:cNvPicPr>
          <p:nvPr/>
        </p:nvPicPr>
        <p:blipFill rotWithShape="1">
          <a:blip r:embed="rId3"/>
          <a:srcRect l="6624" t="10029" b="26100"/>
          <a:stretch/>
        </p:blipFill>
        <p:spPr>
          <a:xfrm>
            <a:off x="0" y="1286541"/>
            <a:ext cx="9143999" cy="385696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pic>
        <p:nvPicPr>
          <p:cNvPr id="365" name="Google Shape;365;p47"/>
          <p:cNvPicPr preferRelativeResize="0"/>
          <p:nvPr/>
        </p:nvPicPr>
        <p:blipFill>
          <a:blip r:embed="rId3"/>
          <a:srcRect l="10267" r="10267"/>
          <a:stretch/>
        </p:blipFill>
        <p:spPr>
          <a:xfrm>
            <a:off x="4718356" y="929435"/>
            <a:ext cx="4360801" cy="4110398"/>
          </a:xfrm>
          <a:prstGeom prst="ellipse">
            <a:avLst/>
          </a:prstGeom>
          <a:blipFill>
            <a:blip r:embed="rId3"/>
            <a:stretch>
              <a:fillRect l="-14144" t="-18853" r="-14144" b="-9435"/>
            </a:stretch>
          </a:blipFill>
          <a:ln>
            <a:noFill/>
          </a:ln>
        </p:spPr>
      </p:pic>
      <p:cxnSp>
        <p:nvCxnSpPr>
          <p:cNvPr id="371" name="Google Shape;371;p47"/>
          <p:cNvCxnSpPr>
            <a:cxnSpLocks/>
            <a:endCxn id="365" idx="2"/>
          </p:cNvCxnSpPr>
          <p:nvPr/>
        </p:nvCxnSpPr>
        <p:spPr>
          <a:xfrm>
            <a:off x="3083442" y="2984634"/>
            <a:ext cx="1634914" cy="0"/>
          </a:xfrm>
          <a:prstGeom prst="straightConnector1">
            <a:avLst/>
          </a:prstGeom>
          <a:noFill/>
          <a:ln w="76200" cap="flat" cmpd="sng">
            <a:solidFill>
              <a:schemeClr val="dk2"/>
            </a:solidFill>
            <a:prstDash val="solid"/>
            <a:round/>
            <a:headEnd type="none" w="med" len="med"/>
            <a:tailEnd type="none" w="med" len="med"/>
          </a:ln>
        </p:spPr>
      </p:cxnSp>
      <p:sp>
        <p:nvSpPr>
          <p:cNvPr id="375" name="Google Shape;375;p47"/>
          <p:cNvSpPr txBox="1"/>
          <p:nvPr/>
        </p:nvSpPr>
        <p:spPr>
          <a:xfrm>
            <a:off x="217351" y="-116958"/>
            <a:ext cx="8709297" cy="647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600" b="1" dirty="0">
                <a:solidFill>
                  <a:schemeClr val="dk1"/>
                </a:solidFill>
                <a:latin typeface="DM Sans"/>
                <a:ea typeface="DM Sans"/>
                <a:cs typeface="DM Sans"/>
                <a:sym typeface="DM Sans"/>
              </a:rPr>
              <a:t>Vine and Branches</a:t>
            </a:r>
            <a:endParaRPr sz="6600" b="1" dirty="0">
              <a:solidFill>
                <a:schemeClr val="dk1"/>
              </a:solidFill>
              <a:latin typeface="DM Sans"/>
              <a:ea typeface="DM Sans"/>
              <a:cs typeface="DM Sans"/>
              <a:sym typeface="DM Sans"/>
            </a:endParaRPr>
          </a:p>
        </p:txBody>
      </p:sp>
      <p:pic>
        <p:nvPicPr>
          <p:cNvPr id="364" name="Google Shape;364;p47"/>
          <p:cNvPicPr preferRelativeResize="0"/>
          <p:nvPr/>
        </p:nvPicPr>
        <p:blipFill rotWithShape="1">
          <a:blip r:embed="rId4"/>
          <a:srcRect l="-6495" t="-2200" r="-8030" b="-2200"/>
          <a:stretch/>
        </p:blipFill>
        <p:spPr>
          <a:xfrm>
            <a:off x="0" y="929435"/>
            <a:ext cx="4507156" cy="4925934"/>
          </a:xfrm>
          <a:prstGeom prst="ellipse">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cxnSp>
        <p:nvCxnSpPr>
          <p:cNvPr id="371" name="Google Shape;371;p47"/>
          <p:cNvCxnSpPr>
            <a:cxnSpLocks/>
          </p:cNvCxnSpPr>
          <p:nvPr/>
        </p:nvCxnSpPr>
        <p:spPr>
          <a:xfrm>
            <a:off x="3211033" y="3548160"/>
            <a:ext cx="1634914" cy="0"/>
          </a:xfrm>
          <a:prstGeom prst="straightConnector1">
            <a:avLst/>
          </a:prstGeom>
          <a:noFill/>
          <a:ln w="76200" cap="flat" cmpd="sng">
            <a:solidFill>
              <a:schemeClr val="dk2"/>
            </a:solidFill>
            <a:prstDash val="solid"/>
            <a:round/>
            <a:headEnd type="none" w="med" len="med"/>
            <a:tailEnd type="none" w="med" len="med"/>
          </a:ln>
        </p:spPr>
      </p:cxnSp>
      <p:sp>
        <p:nvSpPr>
          <p:cNvPr id="375" name="Google Shape;375;p47"/>
          <p:cNvSpPr txBox="1"/>
          <p:nvPr/>
        </p:nvSpPr>
        <p:spPr>
          <a:xfrm>
            <a:off x="217351" y="-116958"/>
            <a:ext cx="8709297" cy="647700"/>
          </a:xfrm>
          <a:prstGeom prst="rect">
            <a:avLst/>
          </a:prstGeom>
          <a:noFill/>
          <a:ln>
            <a:noFill/>
          </a:ln>
        </p:spPr>
        <p:txBody>
          <a:bodyPr spcFirstLastPara="1" wrap="square" lIns="91425" tIns="91425" rIns="91425" bIns="91425" anchor="t" anchorCtr="0">
            <a:noAutofit/>
          </a:bodyPr>
          <a:lstStyle/>
          <a:p>
            <a:pPr algn="ctr"/>
            <a:r>
              <a:rPr lang="en-GB" sz="6600" b="1" dirty="0">
                <a:solidFill>
                  <a:schemeClr val="dk1"/>
                </a:solidFill>
                <a:latin typeface="DM Sans"/>
                <a:sym typeface="DM Sans"/>
              </a:rPr>
              <a:t>Head and Body</a:t>
            </a:r>
          </a:p>
          <a:p>
            <a:pPr marL="0" lvl="0" indent="0" algn="ctr" rtl="0">
              <a:spcBef>
                <a:spcPts val="0"/>
              </a:spcBef>
              <a:spcAft>
                <a:spcPts val="0"/>
              </a:spcAft>
              <a:buNone/>
            </a:pPr>
            <a:endParaRPr sz="6600" b="1" dirty="0">
              <a:solidFill>
                <a:schemeClr val="dk1"/>
              </a:solidFill>
              <a:latin typeface="DM Sans"/>
              <a:ea typeface="DM Sans"/>
              <a:cs typeface="DM Sans"/>
              <a:sym typeface="DM Sans"/>
            </a:endParaRPr>
          </a:p>
        </p:txBody>
      </p:sp>
      <p:pic>
        <p:nvPicPr>
          <p:cNvPr id="3" name="Google Shape;363;p47">
            <a:extLst>
              <a:ext uri="{FF2B5EF4-FFF2-40B4-BE49-F238E27FC236}">
                <a16:creationId xmlns:a16="http://schemas.microsoft.com/office/drawing/2014/main" id="{D971B893-FF1F-7768-C938-ADDD4FD8DD90}"/>
              </a:ext>
            </a:extLst>
          </p:cNvPr>
          <p:cNvPicPr preferRelativeResize="0"/>
          <p:nvPr/>
        </p:nvPicPr>
        <p:blipFill>
          <a:blip r:embed="rId3">
            <a:alphaModFix/>
          </a:blip>
          <a:stretch>
            <a:fillRect/>
          </a:stretch>
        </p:blipFill>
        <p:spPr>
          <a:xfrm>
            <a:off x="4718356" y="1142932"/>
            <a:ext cx="4360801" cy="3683403"/>
          </a:xfrm>
          <a:prstGeom prst="ellipse">
            <a:avLst/>
          </a:prstGeom>
          <a:noFill/>
          <a:ln>
            <a:noFill/>
          </a:ln>
        </p:spPr>
      </p:pic>
      <p:pic>
        <p:nvPicPr>
          <p:cNvPr id="1026" name="Picture 2" descr="Jesus Christ PNG Images | Free Photos, PNG Stickers, Wallpapers &amp;  Backgrounds - rawpixel">
            <a:extLst>
              <a:ext uri="{FF2B5EF4-FFF2-40B4-BE49-F238E27FC236}">
                <a16:creationId xmlns:a16="http://schemas.microsoft.com/office/drawing/2014/main" id="{AAF8A899-8B30-A1A0-F35C-C83F34EB686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3066" b="97530" l="10000" r="90000">
                        <a14:foregroundMark x1="42375" y1="95315" x2="54250" y2="90375"/>
                        <a14:foregroundMark x1="54250" y1="90375" x2="60000" y2="97530"/>
                        <a14:foregroundMark x1="42125" y1="7240" x2="55750" y2="7240"/>
                        <a14:foregroundMark x1="33625" y1="82709" x2="41250" y2="70869"/>
                        <a14:foregroundMark x1="31500" y1="81261" x2="33875" y2="71039"/>
                        <a14:foregroundMark x1="33875" y1="71039" x2="34500" y2="70698"/>
                        <a14:foregroundMark x1="41750" y1="5366" x2="52750" y2="3066"/>
                      </a14:backgroundRemoval>
                    </a14:imgEffect>
                  </a14:imgLayer>
                </a14:imgProps>
              </a:ext>
              <a:ext uri="{28A0092B-C50C-407E-A947-70E740481C1C}">
                <a14:useLocalDpi xmlns:a14="http://schemas.microsoft.com/office/drawing/2010/main" val="0"/>
              </a:ext>
            </a:extLst>
          </a:blip>
          <a:srcRect/>
          <a:stretch>
            <a:fillRect/>
          </a:stretch>
        </p:blipFill>
        <p:spPr bwMode="auto">
          <a:xfrm>
            <a:off x="-332311" y="658332"/>
            <a:ext cx="4360801" cy="6399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68969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cxnSp>
        <p:nvCxnSpPr>
          <p:cNvPr id="371" name="Google Shape;371;p47"/>
          <p:cNvCxnSpPr>
            <a:cxnSpLocks/>
          </p:cNvCxnSpPr>
          <p:nvPr/>
        </p:nvCxnSpPr>
        <p:spPr>
          <a:xfrm>
            <a:off x="3148284" y="3186653"/>
            <a:ext cx="1634914" cy="0"/>
          </a:xfrm>
          <a:prstGeom prst="straightConnector1">
            <a:avLst/>
          </a:prstGeom>
          <a:noFill/>
          <a:ln w="76200" cap="flat" cmpd="sng">
            <a:solidFill>
              <a:schemeClr val="dk2"/>
            </a:solidFill>
            <a:prstDash val="solid"/>
            <a:round/>
            <a:headEnd type="none" w="med" len="med"/>
            <a:tailEnd type="none" w="med" len="med"/>
          </a:ln>
        </p:spPr>
      </p:cxnSp>
      <p:sp>
        <p:nvSpPr>
          <p:cNvPr id="375" name="Google Shape;375;p47"/>
          <p:cNvSpPr txBox="1"/>
          <p:nvPr/>
        </p:nvSpPr>
        <p:spPr>
          <a:xfrm>
            <a:off x="-180753" y="-72333"/>
            <a:ext cx="9505506" cy="647700"/>
          </a:xfrm>
          <a:prstGeom prst="rect">
            <a:avLst/>
          </a:prstGeom>
          <a:noFill/>
          <a:ln>
            <a:noFill/>
          </a:ln>
        </p:spPr>
        <p:txBody>
          <a:bodyPr spcFirstLastPara="1" wrap="square" lIns="91425" tIns="91425" rIns="91425" bIns="91425" anchor="t" anchorCtr="0">
            <a:noAutofit/>
          </a:bodyPr>
          <a:lstStyle/>
          <a:p>
            <a:pPr algn="ctr"/>
            <a:r>
              <a:rPr lang="en-GB" sz="6000" b="1" dirty="0">
                <a:solidFill>
                  <a:schemeClr val="dk1"/>
                </a:solidFill>
                <a:latin typeface="DM Sans"/>
                <a:sym typeface="DM Sans"/>
              </a:rPr>
              <a:t>Foundation and Building</a:t>
            </a:r>
          </a:p>
          <a:p>
            <a:pPr algn="ctr"/>
            <a:endParaRPr lang="en-GB" sz="6000" b="1" dirty="0">
              <a:solidFill>
                <a:schemeClr val="dk1"/>
              </a:solidFill>
              <a:latin typeface="DM Sans"/>
              <a:sym typeface="DM Sans"/>
            </a:endParaRPr>
          </a:p>
          <a:p>
            <a:pPr marL="0" lvl="0" indent="0" algn="ctr" rtl="0">
              <a:spcBef>
                <a:spcPts val="0"/>
              </a:spcBef>
              <a:spcAft>
                <a:spcPts val="0"/>
              </a:spcAft>
              <a:buNone/>
            </a:pPr>
            <a:endParaRPr sz="6000" b="1" dirty="0">
              <a:solidFill>
                <a:schemeClr val="dk1"/>
              </a:solidFill>
              <a:latin typeface="DM Sans"/>
              <a:ea typeface="DM Sans"/>
              <a:cs typeface="DM Sans"/>
              <a:sym typeface="DM Sans"/>
            </a:endParaRPr>
          </a:p>
        </p:txBody>
      </p:sp>
      <p:pic>
        <p:nvPicPr>
          <p:cNvPr id="1026" name="Picture 2">
            <a:extLst>
              <a:ext uri="{FF2B5EF4-FFF2-40B4-BE49-F238E27FC236}">
                <a16:creationId xmlns:a16="http://schemas.microsoft.com/office/drawing/2014/main" id="{AAF8A899-8B30-A1A0-F35C-C83F34EB686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294" b="91958" l="5460" r="93966">
                        <a14:foregroundMark x1="7184" y1="58042" x2="6034" y2="44406"/>
                        <a14:foregroundMark x1="6034" y1="44406" x2="8621" y2="40559"/>
                        <a14:foregroundMark x1="23563" y1="21329" x2="31034" y2="17133"/>
                        <a14:foregroundMark x1="50862" y1="6294" x2="56609" y2="10839"/>
                        <a14:foregroundMark x1="34483" y1="14685" x2="41954" y2="12238"/>
                        <a14:foregroundMark x1="89943" y1="40909" x2="93966" y2="54545"/>
                        <a14:foregroundMark x1="48276" y1="91608" x2="50575" y2="91958"/>
                        <a14:foregroundMark x1="41092" y1="10839" x2="52299" y2="7343"/>
                      </a14:backgroundRemoval>
                    </a14:imgEffect>
                  </a14:imgLayer>
                </a14:imgProps>
              </a:ext>
            </a:extLst>
          </a:blip>
          <a:srcRect/>
          <a:stretch/>
        </p:blipFill>
        <p:spPr bwMode="auto">
          <a:xfrm>
            <a:off x="-180752" y="1307805"/>
            <a:ext cx="4667210" cy="3835695"/>
          </a:xfrm>
          <a:prstGeom prst="rect">
            <a:avLst/>
          </a:prstGeom>
          <a:noFill/>
          <a:extLst>
            <a:ext uri="{909E8E84-426E-40DD-AFC4-6F175D3DCCD1}">
              <a14:hiddenFill xmlns:a14="http://schemas.microsoft.com/office/drawing/2010/main">
                <a:solidFill>
                  <a:srgbClr val="FFFFFF"/>
                </a:solidFill>
              </a14:hiddenFill>
            </a:ext>
          </a:extLst>
        </p:spPr>
      </p:pic>
      <p:pic>
        <p:nvPicPr>
          <p:cNvPr id="2" name="Google Shape;368;p47">
            <a:extLst>
              <a:ext uri="{FF2B5EF4-FFF2-40B4-BE49-F238E27FC236}">
                <a16:creationId xmlns:a16="http://schemas.microsoft.com/office/drawing/2014/main" id="{6AF2F745-F115-6DFB-C0A8-7B99131069EB}"/>
              </a:ext>
            </a:extLst>
          </p:cNvPr>
          <p:cNvPicPr preferRelativeResize="0"/>
          <p:nvPr/>
        </p:nvPicPr>
        <p:blipFill>
          <a:blip r:embed="rId5">
            <a:alphaModFix/>
          </a:blip>
          <a:stretch>
            <a:fillRect/>
          </a:stretch>
        </p:blipFill>
        <p:spPr>
          <a:xfrm>
            <a:off x="4783198" y="914399"/>
            <a:ext cx="4360801" cy="4093533"/>
          </a:xfrm>
          <a:prstGeom prst="ellipse">
            <a:avLst/>
          </a:prstGeom>
          <a:noFill/>
          <a:ln>
            <a:noFill/>
          </a:ln>
        </p:spPr>
      </p:pic>
    </p:spTree>
    <p:extLst>
      <p:ext uri="{BB962C8B-B14F-4D97-AF65-F5344CB8AC3E}">
        <p14:creationId xmlns:p14="http://schemas.microsoft.com/office/powerpoint/2010/main" val="12060799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cxnSp>
        <p:nvCxnSpPr>
          <p:cNvPr id="371" name="Google Shape;371;p47"/>
          <p:cNvCxnSpPr>
            <a:cxnSpLocks/>
          </p:cNvCxnSpPr>
          <p:nvPr/>
        </p:nvCxnSpPr>
        <p:spPr>
          <a:xfrm>
            <a:off x="3148284" y="3186653"/>
            <a:ext cx="1634914" cy="0"/>
          </a:xfrm>
          <a:prstGeom prst="straightConnector1">
            <a:avLst/>
          </a:prstGeom>
          <a:noFill/>
          <a:ln w="76200" cap="flat" cmpd="sng">
            <a:solidFill>
              <a:schemeClr val="dk2"/>
            </a:solidFill>
            <a:prstDash val="solid"/>
            <a:round/>
            <a:headEnd type="none" w="med" len="med"/>
            <a:tailEnd type="none" w="med" len="med"/>
          </a:ln>
        </p:spPr>
      </p:cxnSp>
      <p:sp>
        <p:nvSpPr>
          <p:cNvPr id="375" name="Google Shape;375;p47"/>
          <p:cNvSpPr txBox="1"/>
          <p:nvPr/>
        </p:nvSpPr>
        <p:spPr>
          <a:xfrm>
            <a:off x="-180753" y="-72333"/>
            <a:ext cx="9505506" cy="647700"/>
          </a:xfrm>
          <a:prstGeom prst="rect">
            <a:avLst/>
          </a:prstGeom>
          <a:noFill/>
          <a:ln>
            <a:noFill/>
          </a:ln>
        </p:spPr>
        <p:txBody>
          <a:bodyPr spcFirstLastPara="1" wrap="square" lIns="91425" tIns="91425" rIns="91425" bIns="91425" anchor="t" anchorCtr="0">
            <a:noAutofit/>
          </a:bodyPr>
          <a:lstStyle/>
          <a:p>
            <a:pPr algn="ctr"/>
            <a:r>
              <a:rPr lang="en-GB" sz="6000" b="1" dirty="0">
                <a:solidFill>
                  <a:schemeClr val="dk1"/>
                </a:solidFill>
                <a:latin typeface="DM Sans"/>
                <a:sym typeface="DM Sans"/>
              </a:rPr>
              <a:t>Husband and Wife</a:t>
            </a:r>
          </a:p>
          <a:p>
            <a:pPr algn="ctr"/>
            <a:endParaRPr lang="en-GB" sz="6000" b="1" dirty="0">
              <a:solidFill>
                <a:schemeClr val="dk1"/>
              </a:solidFill>
              <a:latin typeface="DM Sans"/>
              <a:sym typeface="DM Sans"/>
            </a:endParaRPr>
          </a:p>
          <a:p>
            <a:pPr algn="ctr"/>
            <a:endParaRPr lang="en-GB" sz="6000" b="1" dirty="0">
              <a:solidFill>
                <a:schemeClr val="dk1"/>
              </a:solidFill>
              <a:latin typeface="DM Sans"/>
              <a:sym typeface="DM Sans"/>
            </a:endParaRPr>
          </a:p>
          <a:p>
            <a:pPr marL="0" lvl="0" indent="0" algn="ctr" rtl="0">
              <a:spcBef>
                <a:spcPts val="0"/>
              </a:spcBef>
              <a:spcAft>
                <a:spcPts val="0"/>
              </a:spcAft>
              <a:buNone/>
            </a:pPr>
            <a:endParaRPr sz="6000" b="1" dirty="0">
              <a:solidFill>
                <a:schemeClr val="dk1"/>
              </a:solidFill>
              <a:latin typeface="DM Sans"/>
              <a:ea typeface="DM Sans"/>
              <a:cs typeface="DM Sans"/>
              <a:sym typeface="DM Sans"/>
            </a:endParaRPr>
          </a:p>
        </p:txBody>
      </p:sp>
      <p:pic>
        <p:nvPicPr>
          <p:cNvPr id="2" name="Google Shape;368;p47">
            <a:extLst>
              <a:ext uri="{FF2B5EF4-FFF2-40B4-BE49-F238E27FC236}">
                <a16:creationId xmlns:a16="http://schemas.microsoft.com/office/drawing/2014/main" id="{6AF2F745-F115-6DFB-C0A8-7B99131069EB}"/>
              </a:ext>
            </a:extLst>
          </p:cNvPr>
          <p:cNvPicPr preferRelativeResize="0"/>
          <p:nvPr/>
        </p:nvPicPr>
        <p:blipFill>
          <a:blip r:embed="rId3"/>
          <a:srcRect t="1410" b="1410"/>
          <a:stretch/>
        </p:blipFill>
        <p:spPr>
          <a:xfrm>
            <a:off x="4783198" y="914399"/>
            <a:ext cx="4360801" cy="4093533"/>
          </a:xfrm>
          <a:prstGeom prst="ellipse">
            <a:avLst/>
          </a:prstGeom>
          <a:noFill/>
          <a:ln>
            <a:noFill/>
          </a:ln>
        </p:spPr>
      </p:pic>
      <p:pic>
        <p:nvPicPr>
          <p:cNvPr id="3" name="Picture 2">
            <a:extLst>
              <a:ext uri="{FF2B5EF4-FFF2-40B4-BE49-F238E27FC236}">
                <a16:creationId xmlns:a16="http://schemas.microsoft.com/office/drawing/2014/main" id="{8AACF550-137D-FE6B-429C-79EF5821599E}"/>
              </a:ext>
            </a:extLst>
          </p:cNvPr>
          <p:cNvPicPr>
            <a:picLocks noChangeAspect="1"/>
          </p:cNvPicPr>
          <p:nvPr/>
        </p:nvPicPr>
        <p:blipFill>
          <a:blip r:embed="rId4"/>
          <a:stretch>
            <a:fillRect/>
          </a:stretch>
        </p:blipFill>
        <p:spPr>
          <a:xfrm>
            <a:off x="131390" y="1043989"/>
            <a:ext cx="3834351" cy="3834351"/>
          </a:xfrm>
          <a:prstGeom prst="rect">
            <a:avLst/>
          </a:prstGeom>
        </p:spPr>
      </p:pic>
    </p:spTree>
    <p:extLst>
      <p:ext uri="{BB962C8B-B14F-4D97-AF65-F5344CB8AC3E}">
        <p14:creationId xmlns:p14="http://schemas.microsoft.com/office/powerpoint/2010/main" val="27441837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2F3C3-B992-D318-9881-C147E09EE70F}"/>
              </a:ext>
            </a:extLst>
          </p:cNvPr>
          <p:cNvSpPr>
            <a:spLocks noGrp="1"/>
          </p:cNvSpPr>
          <p:nvPr>
            <p:ph type="title"/>
          </p:nvPr>
        </p:nvSpPr>
        <p:spPr>
          <a:xfrm>
            <a:off x="188372" y="1455119"/>
            <a:ext cx="3458595" cy="572700"/>
          </a:xfrm>
        </p:spPr>
        <p:txBody>
          <a:bodyPr/>
          <a:lstStyle/>
          <a:p>
            <a:r>
              <a:rPr lang="en-GB" sz="3600" dirty="0">
                <a:solidFill>
                  <a:schemeClr val="tx1"/>
                </a:solidFill>
                <a:latin typeface="Bahnschrift SemiBold" panose="020B0502040204020203" pitchFamily="34" charset="0"/>
                <a:cs typeface="Arial"/>
                <a:sym typeface="Arial"/>
              </a:rPr>
              <a:t>Whoever receives one little child like this in My name </a:t>
            </a:r>
            <a:r>
              <a:rPr lang="en-GB" sz="3600" dirty="0">
                <a:solidFill>
                  <a:schemeClr val="tx1"/>
                </a:solidFill>
                <a:latin typeface="Bahnschrift SemiBold" panose="020B0502040204020203" pitchFamily="34" charset="0"/>
                <a:cs typeface="Arial"/>
              </a:rPr>
              <a:t>receives Me.</a:t>
            </a:r>
            <a:br>
              <a:rPr lang="en-GB" sz="3600" dirty="0">
                <a:solidFill>
                  <a:schemeClr val="tx1"/>
                </a:solidFill>
                <a:latin typeface="Bahnschrift SemiBold" panose="020B0502040204020203" pitchFamily="34" charset="0"/>
                <a:cs typeface="Arial"/>
              </a:rPr>
            </a:br>
            <a:endParaRPr lang="en-GB" sz="3600" dirty="0">
              <a:solidFill>
                <a:schemeClr val="tx1"/>
              </a:solidFill>
              <a:latin typeface="Bahnschrift SemiBold" panose="020B0502040204020203" pitchFamily="34" charset="0"/>
              <a:cs typeface="Arial"/>
            </a:endParaRPr>
          </a:p>
        </p:txBody>
      </p:sp>
      <p:pic>
        <p:nvPicPr>
          <p:cNvPr id="5" name="Picture 4">
            <a:extLst>
              <a:ext uri="{FF2B5EF4-FFF2-40B4-BE49-F238E27FC236}">
                <a16:creationId xmlns:a16="http://schemas.microsoft.com/office/drawing/2014/main" id="{373A034F-EADA-0A90-BBF0-B71E190CDF4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743" b="96140" l="9753" r="99313">
                        <a14:foregroundMark x1="19780" y1="82904" x2="12088" y2="96140"/>
                        <a14:foregroundMark x1="72657" y1="28751" x2="78022" y2="29596"/>
                        <a14:foregroundMark x1="67720" y1="34926" x2="68002" y2="29823"/>
                        <a14:foregroundMark x1="79453" y1="25132" x2="80220" y2="26287"/>
                        <a14:foregroundMark x1="94918" y1="78493" x2="99313" y2="93382"/>
                        <a14:foregroundMark x1="99313" y1="93382" x2="99313" y2="93382"/>
                        <a14:foregroundMark x1="66209" y1="30331" x2="66351" y2="30203"/>
                        <a14:foregroundMark x1="73352" y1="26103" x2="73352" y2="26103"/>
                        <a14:foregroundMark x1="66209" y1="35294" x2="69505" y2="25919"/>
                        <a14:foregroundMark x1="69505" y1="25919" x2="77335" y2="22978"/>
                        <a14:foregroundMark x1="77335" y1="22978" x2="79396" y2="24449"/>
                        <a14:foregroundMark x1="57555" y1="95037" x2="66484" y2="84743"/>
                        <a14:backgroundMark x1="65934" y1="35478" x2="67445" y2="26287"/>
                        <a14:backgroundMark x1="67445" y1="26287" x2="69187" y2="25886"/>
                      </a14:backgroundRemoval>
                    </a14:imgEffect>
                  </a14:imgLayer>
                </a14:imgProps>
              </a:ext>
            </a:extLst>
          </a:blip>
          <a:stretch>
            <a:fillRect/>
          </a:stretch>
        </p:blipFill>
        <p:spPr>
          <a:xfrm>
            <a:off x="2725277" y="0"/>
            <a:ext cx="6883213" cy="5143500"/>
          </a:xfrm>
          <a:prstGeom prst="rect">
            <a:avLst/>
          </a:prstGeom>
        </p:spPr>
      </p:pic>
      <p:sp>
        <p:nvSpPr>
          <p:cNvPr id="4" name="Google Shape;257;p28">
            <a:extLst>
              <a:ext uri="{FF2B5EF4-FFF2-40B4-BE49-F238E27FC236}">
                <a16:creationId xmlns:a16="http://schemas.microsoft.com/office/drawing/2014/main" id="{04E6382C-0B89-DA3D-EDAB-8710C5DB9B02}"/>
              </a:ext>
            </a:extLst>
          </p:cNvPr>
          <p:cNvSpPr txBox="1"/>
          <p:nvPr/>
        </p:nvSpPr>
        <p:spPr>
          <a:xfrm>
            <a:off x="0" y="115172"/>
            <a:ext cx="10161397" cy="8421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1000"/>
              </a:spcAft>
              <a:buNone/>
            </a:pPr>
            <a:r>
              <a:rPr lang="en" sz="8800" dirty="0">
                <a:solidFill>
                  <a:schemeClr val="dk1"/>
                </a:solidFill>
                <a:latin typeface="Nunito ExtraBold"/>
                <a:ea typeface="Nunito ExtraBold"/>
                <a:cs typeface="Nunito ExtraBold"/>
                <a:sym typeface="Nunito ExtraBold"/>
              </a:rPr>
              <a:t>Matthew 18: 5</a:t>
            </a:r>
            <a:endParaRPr sz="8800" dirty="0">
              <a:solidFill>
                <a:schemeClr val="dk1"/>
              </a:solidFill>
              <a:latin typeface="Nunito ExtraBold"/>
              <a:ea typeface="Nunito ExtraBold"/>
              <a:cs typeface="Nunito ExtraBold"/>
              <a:sym typeface="Nunito ExtraBold"/>
            </a:endParaRPr>
          </a:p>
        </p:txBody>
      </p:sp>
    </p:spTree>
    <p:extLst>
      <p:ext uri="{BB962C8B-B14F-4D97-AF65-F5344CB8AC3E}">
        <p14:creationId xmlns:p14="http://schemas.microsoft.com/office/powerpoint/2010/main" val="22786190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A8858-EF2B-2692-076D-10FB0607C3BD}"/>
              </a:ext>
            </a:extLst>
          </p:cNvPr>
          <p:cNvSpPr>
            <a:spLocks noGrp="1"/>
          </p:cNvSpPr>
          <p:nvPr>
            <p:ph type="title"/>
          </p:nvPr>
        </p:nvSpPr>
        <p:spPr>
          <a:xfrm>
            <a:off x="-74428" y="-286350"/>
            <a:ext cx="9143999" cy="572700"/>
          </a:xfrm>
        </p:spPr>
        <p:txBody>
          <a:bodyPr/>
          <a:lstStyle/>
          <a:p>
            <a:r>
              <a:rPr lang="en-US" sz="6000" dirty="0">
                <a:latin typeface="Calibri" panose="020F0502020204030204" pitchFamily="34" charset="0"/>
                <a:ea typeface="Calibri" panose="020F0502020204030204" pitchFamily="34" charset="0"/>
                <a:cs typeface="Latha" panose="020B0604020202020204" pitchFamily="34" charset="0"/>
              </a:rPr>
              <a:t>H</a:t>
            </a:r>
            <a:r>
              <a:rPr lang="en-US" sz="6000" dirty="0">
                <a:effectLst/>
                <a:latin typeface="Calibri" panose="020F0502020204030204" pitchFamily="34" charset="0"/>
                <a:ea typeface="Calibri" panose="020F0502020204030204" pitchFamily="34" charset="0"/>
                <a:cs typeface="Latha" panose="020B0604020202020204" pitchFamily="34" charset="0"/>
              </a:rPr>
              <a:t>ow you treat Christians is How you treat Him</a:t>
            </a:r>
            <a:endParaRPr lang="en-GB" sz="8000" dirty="0"/>
          </a:p>
        </p:txBody>
      </p:sp>
      <p:pic>
        <p:nvPicPr>
          <p:cNvPr id="3" name="Picture 2">
            <a:extLst>
              <a:ext uri="{FF2B5EF4-FFF2-40B4-BE49-F238E27FC236}">
                <a16:creationId xmlns:a16="http://schemas.microsoft.com/office/drawing/2014/main" id="{C344D538-39BB-1DE0-DA9B-AE4A578EEC98}"/>
              </a:ext>
            </a:extLst>
          </p:cNvPr>
          <p:cNvPicPr>
            <a:picLocks noChangeAspect="1"/>
          </p:cNvPicPr>
          <p:nvPr/>
        </p:nvPicPr>
        <p:blipFill rotWithShape="1">
          <a:blip r:embed="rId2"/>
          <a:srcRect t="5298"/>
          <a:stretch/>
        </p:blipFill>
        <p:spPr>
          <a:xfrm>
            <a:off x="0" y="1584251"/>
            <a:ext cx="9144000" cy="3559249"/>
          </a:xfrm>
          <a:prstGeom prst="rect">
            <a:avLst/>
          </a:prstGeom>
        </p:spPr>
      </p:pic>
    </p:spTree>
    <p:extLst>
      <p:ext uri="{BB962C8B-B14F-4D97-AF65-F5344CB8AC3E}">
        <p14:creationId xmlns:p14="http://schemas.microsoft.com/office/powerpoint/2010/main" val="5742173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6E65B1D-F723-7C3A-47E4-1A279840FEB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856" b="99279" l="796" r="94586">
                        <a14:foregroundMark x1="7803" y1="87019" x2="94904" y2="88221"/>
                        <a14:foregroundMark x1="5096" y1="96154" x2="88217" y2="94471"/>
                        <a14:foregroundMark x1="26433" y1="73317" x2="28025" y2="82212"/>
                        <a14:foregroundMark x1="796" y1="92067" x2="796" y2="99279"/>
                        <a14:foregroundMark x1="73885" y1="64663" x2="73885" y2="74760"/>
                        <a14:foregroundMark x1="73885" y1="74760" x2="74363" y2="75721"/>
                        <a14:foregroundMark x1="78503" y1="70673" x2="75478" y2="80769"/>
                      </a14:backgroundRemoval>
                    </a14:imgEffect>
                  </a14:imgLayer>
                </a14:imgProps>
              </a:ext>
            </a:extLst>
          </a:blip>
          <a:stretch>
            <a:fillRect/>
          </a:stretch>
        </p:blipFill>
        <p:spPr>
          <a:xfrm>
            <a:off x="0" y="-1033407"/>
            <a:ext cx="9324753" cy="6176907"/>
          </a:xfrm>
          <a:prstGeom prst="rect">
            <a:avLst/>
          </a:prstGeom>
        </p:spPr>
      </p:pic>
      <p:sp>
        <p:nvSpPr>
          <p:cNvPr id="2" name="Title 1">
            <a:extLst>
              <a:ext uri="{FF2B5EF4-FFF2-40B4-BE49-F238E27FC236}">
                <a16:creationId xmlns:a16="http://schemas.microsoft.com/office/drawing/2014/main" id="{342292F4-BA09-B23D-495B-9E66AA45DA9F}"/>
              </a:ext>
            </a:extLst>
          </p:cNvPr>
          <p:cNvSpPr>
            <a:spLocks noGrp="1"/>
          </p:cNvSpPr>
          <p:nvPr>
            <p:ph type="title"/>
          </p:nvPr>
        </p:nvSpPr>
        <p:spPr>
          <a:xfrm>
            <a:off x="964550" y="94150"/>
            <a:ext cx="7704000" cy="572700"/>
          </a:xfrm>
        </p:spPr>
        <p:txBody>
          <a:bodyPr/>
          <a:lstStyle/>
          <a:p>
            <a:r>
              <a:rPr lang="en-US" sz="8800" b="1" dirty="0">
                <a:latin typeface="DM Sans"/>
                <a:sym typeface="Arial"/>
              </a:rPr>
              <a:t>Matthew 25:34-46</a:t>
            </a:r>
            <a:endParaRPr lang="en-GB" sz="8800" b="1" dirty="0">
              <a:latin typeface="DM Sans"/>
              <a:sym typeface="Arial"/>
            </a:endParaRPr>
          </a:p>
        </p:txBody>
      </p:sp>
    </p:spTree>
    <p:extLst>
      <p:ext uri="{BB962C8B-B14F-4D97-AF65-F5344CB8AC3E}">
        <p14:creationId xmlns:p14="http://schemas.microsoft.com/office/powerpoint/2010/main" val="23775024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292F4-BA09-B23D-495B-9E66AA45DA9F}"/>
              </a:ext>
            </a:extLst>
          </p:cNvPr>
          <p:cNvSpPr>
            <a:spLocks noGrp="1"/>
          </p:cNvSpPr>
          <p:nvPr>
            <p:ph type="title"/>
          </p:nvPr>
        </p:nvSpPr>
        <p:spPr>
          <a:xfrm>
            <a:off x="964550" y="94150"/>
            <a:ext cx="7704000" cy="572700"/>
          </a:xfrm>
        </p:spPr>
        <p:txBody>
          <a:bodyPr/>
          <a:lstStyle/>
          <a:p>
            <a:r>
              <a:rPr lang="en-US" sz="8800" b="1" dirty="0">
                <a:latin typeface="DM Sans"/>
              </a:rPr>
              <a:t>Pitfall/ Danger</a:t>
            </a:r>
            <a:endParaRPr lang="en-GB" sz="8800" b="1" dirty="0">
              <a:latin typeface="DM Sans"/>
              <a:sym typeface="Arial"/>
            </a:endParaRPr>
          </a:p>
        </p:txBody>
      </p:sp>
      <p:pic>
        <p:nvPicPr>
          <p:cNvPr id="4" name="Picture 3">
            <a:extLst>
              <a:ext uri="{FF2B5EF4-FFF2-40B4-BE49-F238E27FC236}">
                <a16:creationId xmlns:a16="http://schemas.microsoft.com/office/drawing/2014/main" id="{9A41D984-6724-BDEC-BC28-336FE800474F}"/>
              </a:ext>
            </a:extLst>
          </p:cNvPr>
          <p:cNvPicPr>
            <a:picLocks noChangeAspect="1"/>
          </p:cNvPicPr>
          <p:nvPr/>
        </p:nvPicPr>
        <p:blipFill>
          <a:blip r:embed="rId2"/>
          <a:stretch>
            <a:fillRect/>
          </a:stretch>
        </p:blipFill>
        <p:spPr>
          <a:xfrm>
            <a:off x="871537" y="3033380"/>
            <a:ext cx="7400925" cy="1905000"/>
          </a:xfrm>
          <a:prstGeom prst="rect">
            <a:avLst/>
          </a:prstGeom>
        </p:spPr>
      </p:pic>
      <p:pic>
        <p:nvPicPr>
          <p:cNvPr id="5" name="Picture 4">
            <a:extLst>
              <a:ext uri="{FF2B5EF4-FFF2-40B4-BE49-F238E27FC236}">
                <a16:creationId xmlns:a16="http://schemas.microsoft.com/office/drawing/2014/main" id="{930239C7-4A82-3B9D-81DC-CAC6A50751A1}"/>
              </a:ext>
            </a:extLst>
          </p:cNvPr>
          <p:cNvPicPr>
            <a:picLocks noChangeAspect="1"/>
          </p:cNvPicPr>
          <p:nvPr/>
        </p:nvPicPr>
        <p:blipFill rotWithShape="1">
          <a:blip r:embed="rId3"/>
          <a:srcRect b="16279"/>
          <a:stretch/>
        </p:blipFill>
        <p:spPr>
          <a:xfrm>
            <a:off x="-31899" y="0"/>
            <a:ext cx="2752725" cy="2392326"/>
          </a:xfrm>
          <a:prstGeom prst="rect">
            <a:avLst/>
          </a:prstGeom>
        </p:spPr>
      </p:pic>
    </p:spTree>
    <p:extLst>
      <p:ext uri="{BB962C8B-B14F-4D97-AF65-F5344CB8AC3E}">
        <p14:creationId xmlns:p14="http://schemas.microsoft.com/office/powerpoint/2010/main" val="42094186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2F3C3-B992-D318-9881-C147E09EE70F}"/>
              </a:ext>
            </a:extLst>
          </p:cNvPr>
          <p:cNvSpPr>
            <a:spLocks noGrp="1"/>
          </p:cNvSpPr>
          <p:nvPr>
            <p:ph type="title"/>
          </p:nvPr>
        </p:nvSpPr>
        <p:spPr>
          <a:xfrm>
            <a:off x="-1" y="957272"/>
            <a:ext cx="5624623" cy="572700"/>
          </a:xfrm>
        </p:spPr>
        <p:txBody>
          <a:bodyPr/>
          <a:lstStyle/>
          <a:p>
            <a:r>
              <a:rPr lang="en-GB" sz="3600" dirty="0">
                <a:solidFill>
                  <a:schemeClr val="tx1"/>
                </a:solidFill>
                <a:latin typeface="Bahnschrift SemiBold" panose="020B0502040204020203" pitchFamily="34" charset="0"/>
                <a:cs typeface="Arial"/>
              </a:rPr>
              <a:t> </a:t>
            </a:r>
            <a:r>
              <a:rPr lang="en-GB" sz="3600" i="1" dirty="0">
                <a:effectLst/>
                <a:latin typeface="Calibri" panose="020F0502020204030204" pitchFamily="34" charset="0"/>
                <a:ea typeface="Calibri" panose="020F0502020204030204" pitchFamily="34" charset="0"/>
                <a:cs typeface="Latha" panose="020B0604020202020204" pitchFamily="34" charset="0"/>
              </a:rPr>
              <a:t>“But whoever causes one of these little ones who believe in Me to sin, it would be better for him if a millstone were hung around his neck, and he were drowned in the depth of the sea. </a:t>
            </a:r>
            <a:br>
              <a:rPr lang="en-GB" sz="3600" dirty="0">
                <a:effectLst/>
                <a:latin typeface="Calibri" panose="020F0502020204030204" pitchFamily="34" charset="0"/>
                <a:ea typeface="Calibri" panose="020F0502020204030204" pitchFamily="34" charset="0"/>
                <a:cs typeface="Latha" panose="020B0604020202020204" pitchFamily="34" charset="0"/>
              </a:rPr>
            </a:br>
            <a:r>
              <a:rPr lang="en-US" sz="3600" b="1" dirty="0">
                <a:effectLst/>
                <a:latin typeface="Calibri" panose="020F0502020204030204" pitchFamily="34" charset="0"/>
                <a:ea typeface="Calibri" panose="020F0502020204030204" pitchFamily="34" charset="0"/>
                <a:cs typeface="Latha" panose="020B0604020202020204" pitchFamily="34" charset="0"/>
              </a:rPr>
              <a:t> </a:t>
            </a:r>
            <a:br>
              <a:rPr lang="en-GB" sz="3600" dirty="0">
                <a:effectLst/>
                <a:latin typeface="Calibri" panose="020F0502020204030204" pitchFamily="34" charset="0"/>
                <a:ea typeface="Calibri" panose="020F0502020204030204" pitchFamily="34" charset="0"/>
                <a:cs typeface="Latha" panose="020B0604020202020204" pitchFamily="34" charset="0"/>
              </a:rPr>
            </a:br>
            <a:br>
              <a:rPr lang="en-GB" sz="3600" dirty="0">
                <a:solidFill>
                  <a:schemeClr val="tx1"/>
                </a:solidFill>
                <a:latin typeface="Bahnschrift SemiBold" panose="020B0502040204020203" pitchFamily="34" charset="0"/>
                <a:cs typeface="Arial"/>
              </a:rPr>
            </a:br>
            <a:endParaRPr lang="en-GB" sz="3600" dirty="0">
              <a:solidFill>
                <a:schemeClr val="tx1"/>
              </a:solidFill>
              <a:latin typeface="Bahnschrift SemiBold" panose="020B0502040204020203" pitchFamily="34" charset="0"/>
              <a:cs typeface="Arial"/>
            </a:endParaRPr>
          </a:p>
        </p:txBody>
      </p:sp>
      <p:pic>
        <p:nvPicPr>
          <p:cNvPr id="5" name="Picture 4">
            <a:extLst>
              <a:ext uri="{FF2B5EF4-FFF2-40B4-BE49-F238E27FC236}">
                <a16:creationId xmlns:a16="http://schemas.microsoft.com/office/drawing/2014/main" id="{373A034F-EADA-0A90-BBF0-B71E190CDF40}"/>
              </a:ext>
            </a:extLst>
          </p:cNvPr>
          <p:cNvPicPr>
            <a:picLocks noChangeAspect="1"/>
          </p:cNvPicPr>
          <p:nvPr/>
        </p:nvPicPr>
        <p:blipFill rotWithShape="1">
          <a:blip r:embed="rId2"/>
          <a:srcRect l="30691" t="6332" r="29919"/>
          <a:stretch/>
        </p:blipFill>
        <p:spPr>
          <a:xfrm>
            <a:off x="5922333" y="1105786"/>
            <a:ext cx="2934587" cy="3925312"/>
          </a:xfrm>
          <a:prstGeom prst="rect">
            <a:avLst/>
          </a:prstGeom>
          <a:ln>
            <a:noFill/>
          </a:ln>
          <a:effectLst>
            <a:softEdge rad="112500"/>
          </a:effectLst>
        </p:spPr>
      </p:pic>
      <p:sp>
        <p:nvSpPr>
          <p:cNvPr id="4" name="Google Shape;257;p28">
            <a:extLst>
              <a:ext uri="{FF2B5EF4-FFF2-40B4-BE49-F238E27FC236}">
                <a16:creationId xmlns:a16="http://schemas.microsoft.com/office/drawing/2014/main" id="{04E6382C-0B89-DA3D-EDAB-8710C5DB9B02}"/>
              </a:ext>
            </a:extLst>
          </p:cNvPr>
          <p:cNvSpPr txBox="1"/>
          <p:nvPr/>
        </p:nvSpPr>
        <p:spPr>
          <a:xfrm>
            <a:off x="-106326" y="-140010"/>
            <a:ext cx="10161397" cy="8421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1000"/>
              </a:spcAft>
              <a:buNone/>
            </a:pPr>
            <a:r>
              <a:rPr lang="en" sz="8800" dirty="0">
                <a:solidFill>
                  <a:schemeClr val="dk1"/>
                </a:solidFill>
                <a:latin typeface="Nunito ExtraBold"/>
                <a:ea typeface="Nunito ExtraBold"/>
                <a:cs typeface="Nunito ExtraBold"/>
                <a:sym typeface="Nunito ExtraBold"/>
              </a:rPr>
              <a:t>Matthew 18: 6</a:t>
            </a:r>
            <a:endParaRPr sz="8800" dirty="0">
              <a:solidFill>
                <a:schemeClr val="dk1"/>
              </a:solidFill>
              <a:latin typeface="Nunito ExtraBold"/>
              <a:ea typeface="Nunito ExtraBold"/>
              <a:cs typeface="Nunito ExtraBold"/>
              <a:sym typeface="Nunito ExtraBold"/>
            </a:endParaRPr>
          </a:p>
        </p:txBody>
      </p:sp>
    </p:spTree>
    <p:extLst>
      <p:ext uri="{BB962C8B-B14F-4D97-AF65-F5344CB8AC3E}">
        <p14:creationId xmlns:p14="http://schemas.microsoft.com/office/powerpoint/2010/main" val="30764308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D37D9-8486-852A-A46E-4D6C61AA3450}"/>
              </a:ext>
            </a:extLst>
          </p:cNvPr>
          <p:cNvSpPr>
            <a:spLocks noGrp="1"/>
          </p:cNvSpPr>
          <p:nvPr>
            <p:ph type="title"/>
          </p:nvPr>
        </p:nvSpPr>
        <p:spPr>
          <a:xfrm>
            <a:off x="2594345" y="-1073888"/>
            <a:ext cx="6677246" cy="539260"/>
          </a:xfrm>
        </p:spPr>
        <p:txBody>
          <a:bodyPr/>
          <a:lstStyle/>
          <a:p>
            <a:pPr>
              <a:lnSpc>
                <a:spcPct val="115000"/>
              </a:lnSpc>
              <a:spcAft>
                <a:spcPts val="1000"/>
              </a:spcAft>
            </a:pPr>
            <a:r>
              <a:rPr lang="en-US" sz="6000" dirty="0">
                <a:effectLst/>
                <a:latin typeface="Calibri" panose="020F0502020204030204" pitchFamily="34" charset="0"/>
                <a:ea typeface="Calibri" panose="020F0502020204030204" pitchFamily="34" charset="0"/>
                <a:cs typeface="Latha" panose="020B0604020202020204" pitchFamily="34" charset="0"/>
              </a:rPr>
              <a:t> </a:t>
            </a:r>
            <a:br>
              <a:rPr lang="en-GB" sz="6000" dirty="0">
                <a:effectLst/>
                <a:latin typeface="Calibri" panose="020F0502020204030204" pitchFamily="34" charset="0"/>
                <a:ea typeface="Calibri" panose="020F0502020204030204" pitchFamily="34" charset="0"/>
                <a:cs typeface="Latha" panose="020B0604020202020204" pitchFamily="34" charset="0"/>
              </a:rPr>
            </a:br>
            <a:r>
              <a:rPr lang="en-US" sz="6000" b="1" dirty="0">
                <a:effectLst/>
                <a:latin typeface="Calibri" panose="020F0502020204030204" pitchFamily="34" charset="0"/>
                <a:ea typeface="Calibri" panose="020F0502020204030204" pitchFamily="34" charset="0"/>
                <a:cs typeface="Latha" panose="020B0604020202020204" pitchFamily="34" charset="0"/>
              </a:rPr>
              <a:t>How do you offend a Christian? </a:t>
            </a:r>
            <a:br>
              <a:rPr lang="en-GB" sz="6000" dirty="0">
                <a:effectLst/>
                <a:latin typeface="Calibri" panose="020F0502020204030204" pitchFamily="34" charset="0"/>
                <a:ea typeface="Calibri" panose="020F0502020204030204" pitchFamily="34" charset="0"/>
                <a:cs typeface="Latha" panose="020B0604020202020204" pitchFamily="34" charset="0"/>
              </a:rPr>
            </a:br>
            <a:r>
              <a:rPr lang="en-US" sz="6000" dirty="0">
                <a:solidFill>
                  <a:srgbClr val="FFFF00"/>
                </a:solidFill>
                <a:latin typeface="Calibri" panose="020F0502020204030204" pitchFamily="34" charset="0"/>
                <a:ea typeface="Calibri" panose="020F0502020204030204" pitchFamily="34" charset="0"/>
                <a:cs typeface="Latha" panose="020B0604020202020204" pitchFamily="34" charset="0"/>
              </a:rPr>
              <a:t>By causing </a:t>
            </a:r>
            <a:r>
              <a:rPr lang="en-US" sz="6000" dirty="0">
                <a:solidFill>
                  <a:srgbClr val="FFFF00"/>
                </a:solidFill>
                <a:effectLst/>
                <a:latin typeface="Calibri" panose="020F0502020204030204" pitchFamily="34" charset="0"/>
                <a:ea typeface="Calibri" panose="020F0502020204030204" pitchFamily="34" charset="0"/>
                <a:cs typeface="Latha" panose="020B0604020202020204" pitchFamily="34" charset="0"/>
              </a:rPr>
              <a:t>them to sin. </a:t>
            </a:r>
            <a:br>
              <a:rPr lang="en-GB" sz="6000" dirty="0">
                <a:solidFill>
                  <a:srgbClr val="FFFF00"/>
                </a:solidFill>
                <a:effectLst/>
                <a:latin typeface="Calibri" panose="020F0502020204030204" pitchFamily="34" charset="0"/>
                <a:ea typeface="Calibri" panose="020F0502020204030204" pitchFamily="34" charset="0"/>
                <a:cs typeface="Latha" panose="020B0604020202020204" pitchFamily="34" charset="0"/>
              </a:rPr>
            </a:br>
            <a:endParaRPr lang="en-GB" sz="8000" dirty="0">
              <a:solidFill>
                <a:srgbClr val="FFFF00"/>
              </a:solidFill>
            </a:endParaRPr>
          </a:p>
        </p:txBody>
      </p:sp>
      <p:pic>
        <p:nvPicPr>
          <p:cNvPr id="3" name="Picture 2">
            <a:extLst>
              <a:ext uri="{FF2B5EF4-FFF2-40B4-BE49-F238E27FC236}">
                <a16:creationId xmlns:a16="http://schemas.microsoft.com/office/drawing/2014/main" id="{DBE4FAFE-BD5D-FE5B-E1A8-22AE491CAEF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393404" y="1170562"/>
            <a:ext cx="4572000" cy="4174958"/>
          </a:xfrm>
          <a:prstGeom prst="rect">
            <a:avLst/>
          </a:prstGeom>
        </p:spPr>
      </p:pic>
    </p:spTree>
    <p:extLst>
      <p:ext uri="{BB962C8B-B14F-4D97-AF65-F5344CB8AC3E}">
        <p14:creationId xmlns:p14="http://schemas.microsoft.com/office/powerpoint/2010/main" val="1377990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6F6DA-0B2F-E6FD-1015-5E53F4B4A2A8}"/>
              </a:ext>
            </a:extLst>
          </p:cNvPr>
          <p:cNvSpPr>
            <a:spLocks noGrp="1"/>
          </p:cNvSpPr>
          <p:nvPr>
            <p:ph type="title"/>
          </p:nvPr>
        </p:nvSpPr>
        <p:spPr>
          <a:xfrm>
            <a:off x="720000" y="0"/>
            <a:ext cx="7704000" cy="572700"/>
          </a:xfrm>
        </p:spPr>
        <p:txBody>
          <a:bodyPr/>
          <a:lstStyle/>
          <a:p>
            <a:r>
              <a:rPr lang="en-US" sz="4800" b="1" dirty="0">
                <a:effectLst/>
                <a:latin typeface="Calibri" panose="020F0502020204030204" pitchFamily="34" charset="0"/>
                <a:ea typeface="Calibri" panose="020F0502020204030204" pitchFamily="34" charset="0"/>
                <a:cs typeface="Latha" panose="020B0604020202020204" pitchFamily="34" charset="0"/>
              </a:rPr>
              <a:t>How do we make people sin and how can we avoid it? </a:t>
            </a:r>
            <a:br>
              <a:rPr lang="en-GB" sz="4800" dirty="0">
                <a:effectLst/>
                <a:latin typeface="Calibri" panose="020F0502020204030204" pitchFamily="34" charset="0"/>
                <a:ea typeface="Calibri" panose="020F0502020204030204" pitchFamily="34" charset="0"/>
                <a:cs typeface="Latha" panose="020B0604020202020204" pitchFamily="34" charset="0"/>
              </a:rPr>
            </a:br>
            <a:endParaRPr lang="en-GB" sz="6600" dirty="0"/>
          </a:p>
        </p:txBody>
      </p:sp>
      <p:pic>
        <p:nvPicPr>
          <p:cNvPr id="3" name="Picture 2">
            <a:extLst>
              <a:ext uri="{FF2B5EF4-FFF2-40B4-BE49-F238E27FC236}">
                <a16:creationId xmlns:a16="http://schemas.microsoft.com/office/drawing/2014/main" id="{12DFDB03-9548-D7CE-A11A-D3B65DAE79B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748960" y="1708562"/>
            <a:ext cx="7721356" cy="4019107"/>
          </a:xfrm>
          <a:prstGeom prst="rect">
            <a:avLst/>
          </a:prstGeom>
        </p:spPr>
      </p:pic>
      <p:sp>
        <p:nvSpPr>
          <p:cNvPr id="5" name="TextBox 4">
            <a:extLst>
              <a:ext uri="{FF2B5EF4-FFF2-40B4-BE49-F238E27FC236}">
                <a16:creationId xmlns:a16="http://schemas.microsoft.com/office/drawing/2014/main" id="{FB4E7F03-C5E5-6597-EB2B-C8E46E69CC2A}"/>
              </a:ext>
            </a:extLst>
          </p:cNvPr>
          <p:cNvSpPr txBox="1"/>
          <p:nvPr/>
        </p:nvSpPr>
        <p:spPr>
          <a:xfrm>
            <a:off x="3111718" y="1410850"/>
            <a:ext cx="5699050" cy="1947521"/>
          </a:xfrm>
          <a:prstGeom prst="rect">
            <a:avLst/>
          </a:prstGeom>
          <a:noFill/>
        </p:spPr>
        <p:txBody>
          <a:bodyPr wrap="square">
            <a:spAutoFit/>
          </a:bodyPr>
          <a:lstStyle/>
          <a:p>
            <a:pPr lvl="0" algn="r">
              <a:lnSpc>
                <a:spcPct val="115000"/>
              </a:lnSpc>
              <a:spcAft>
                <a:spcPts val="1000"/>
              </a:spcAft>
            </a:pPr>
            <a:r>
              <a:rPr lang="en-US" sz="5400" b="1" dirty="0">
                <a:solidFill>
                  <a:schemeClr val="tx1"/>
                </a:solidFill>
                <a:effectLst/>
                <a:latin typeface="Calibri" panose="020F0502020204030204" pitchFamily="34" charset="0"/>
                <a:ea typeface="Calibri" panose="020F0502020204030204" pitchFamily="34" charset="0"/>
                <a:cs typeface="Latha" panose="020B0604020202020204" pitchFamily="34" charset="0"/>
              </a:rPr>
              <a:t>1. Directly leading people to sin</a:t>
            </a:r>
            <a:endParaRPr lang="en-GB" sz="4400" dirty="0">
              <a:solidFill>
                <a:schemeClr val="tx1"/>
              </a:solidFill>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3628412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E37E58-473D-40C2-EDB4-DA9163D0C1F8}"/>
              </a:ext>
            </a:extLst>
          </p:cNvPr>
          <p:cNvPicPr>
            <a:picLocks noChangeAspect="1"/>
          </p:cNvPicPr>
          <p:nvPr/>
        </p:nvPicPr>
        <p:blipFill>
          <a:blip r:embed="rId2"/>
          <a:stretch>
            <a:fillRect/>
          </a:stretch>
        </p:blipFill>
        <p:spPr>
          <a:xfrm>
            <a:off x="-1" y="0"/>
            <a:ext cx="9797143" cy="5143500"/>
          </a:xfrm>
          <a:prstGeom prst="rect">
            <a:avLst/>
          </a:prstGeom>
          <a:solidFill>
            <a:schemeClr val="accent1">
              <a:alpha val="42000"/>
            </a:schemeClr>
          </a:solidFill>
        </p:spPr>
      </p:pic>
      <p:sp>
        <p:nvSpPr>
          <p:cNvPr id="4" name="Rectangle 3">
            <a:extLst>
              <a:ext uri="{FF2B5EF4-FFF2-40B4-BE49-F238E27FC236}">
                <a16:creationId xmlns:a16="http://schemas.microsoft.com/office/drawing/2014/main" id="{EA1E063B-9500-95E3-C6B5-CD64A9B613B6}"/>
              </a:ext>
            </a:extLst>
          </p:cNvPr>
          <p:cNvSpPr/>
          <p:nvPr/>
        </p:nvSpPr>
        <p:spPr>
          <a:xfrm>
            <a:off x="2402958" y="201290"/>
            <a:ext cx="6900530" cy="4147426"/>
          </a:xfrm>
          <a:prstGeom prst="rect">
            <a:avLst/>
          </a:prstGeom>
          <a:solidFill>
            <a:schemeClr val="accent1">
              <a:alpha val="4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220E96B-FF82-9E63-20B6-270E9310C262}"/>
              </a:ext>
            </a:extLst>
          </p:cNvPr>
          <p:cNvSpPr>
            <a:spLocks noGrp="1"/>
          </p:cNvSpPr>
          <p:nvPr>
            <p:ph type="title"/>
          </p:nvPr>
        </p:nvSpPr>
        <p:spPr>
          <a:xfrm>
            <a:off x="1921479" y="-85060"/>
            <a:ext cx="7704000" cy="572700"/>
          </a:xfrm>
        </p:spPr>
        <p:txBody>
          <a:bodyPr/>
          <a:lstStyle/>
          <a:p>
            <a:pPr>
              <a:lnSpc>
                <a:spcPct val="115000"/>
              </a:lnSpc>
              <a:spcAft>
                <a:spcPts val="1000"/>
              </a:spcAft>
            </a:pPr>
            <a:r>
              <a:rPr lang="en-US" sz="8800" b="1" dirty="0">
                <a:solidFill>
                  <a:schemeClr val="bg1"/>
                </a:solidFill>
                <a:latin typeface="DM Sans"/>
                <a:sym typeface="Arial"/>
              </a:rPr>
              <a:t>Jeroboam in </a:t>
            </a:r>
            <a:br>
              <a:rPr lang="en-US" sz="8800" b="1" dirty="0">
                <a:solidFill>
                  <a:schemeClr val="bg1"/>
                </a:solidFill>
                <a:latin typeface="DM Sans"/>
                <a:sym typeface="Arial"/>
              </a:rPr>
            </a:br>
            <a:r>
              <a:rPr lang="en-US" sz="8800" b="1" dirty="0">
                <a:solidFill>
                  <a:schemeClr val="bg1"/>
                </a:solidFill>
                <a:latin typeface="DM Sans"/>
                <a:sym typeface="Arial"/>
              </a:rPr>
              <a:t>1 Kings 12-18, 21&amp;22</a:t>
            </a:r>
            <a:r>
              <a:rPr lang="en-US" sz="1800" dirty="0">
                <a:solidFill>
                  <a:schemeClr val="bg1"/>
                </a:solidFill>
                <a:effectLst/>
                <a:latin typeface="Calibri" panose="020F0502020204030204" pitchFamily="34" charset="0"/>
                <a:ea typeface="Calibri" panose="020F0502020204030204" pitchFamily="34" charset="0"/>
                <a:cs typeface="Latha" panose="020B0604020202020204" pitchFamily="34" charset="0"/>
              </a:rPr>
              <a:t>. </a:t>
            </a:r>
            <a:endParaRPr lang="en-GB" dirty="0">
              <a:solidFill>
                <a:schemeClr val="bg1"/>
              </a:solidFill>
            </a:endParaRPr>
          </a:p>
        </p:txBody>
      </p:sp>
    </p:spTree>
    <p:extLst>
      <p:ext uri="{BB962C8B-B14F-4D97-AF65-F5344CB8AC3E}">
        <p14:creationId xmlns:p14="http://schemas.microsoft.com/office/powerpoint/2010/main" val="21983252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B4B1E-A206-30D2-E65B-4E69B30198CE}"/>
              </a:ext>
            </a:extLst>
          </p:cNvPr>
          <p:cNvSpPr>
            <a:spLocks noGrp="1"/>
          </p:cNvSpPr>
          <p:nvPr>
            <p:ph type="title"/>
          </p:nvPr>
        </p:nvSpPr>
        <p:spPr>
          <a:xfrm>
            <a:off x="720000" y="0"/>
            <a:ext cx="7704000" cy="572700"/>
          </a:xfrm>
        </p:spPr>
        <p:txBody>
          <a:bodyPr/>
          <a:lstStyle/>
          <a:p>
            <a:r>
              <a:rPr lang="en-US" sz="8800" b="1" dirty="0">
                <a:latin typeface="DM Sans"/>
                <a:sym typeface="Arial"/>
              </a:rPr>
              <a:t>Matthew 5:32</a:t>
            </a:r>
            <a:br>
              <a:rPr lang="en-US" sz="8800" b="1" dirty="0">
                <a:latin typeface="DM Sans"/>
                <a:sym typeface="Arial"/>
              </a:rPr>
            </a:br>
            <a:endParaRPr lang="en-GB" dirty="0"/>
          </a:p>
        </p:txBody>
      </p:sp>
      <p:sp>
        <p:nvSpPr>
          <p:cNvPr id="4" name="TextBox 3">
            <a:extLst>
              <a:ext uri="{FF2B5EF4-FFF2-40B4-BE49-F238E27FC236}">
                <a16:creationId xmlns:a16="http://schemas.microsoft.com/office/drawing/2014/main" id="{9D4DA161-5742-09C8-B2C4-9545FE31A4E6}"/>
              </a:ext>
            </a:extLst>
          </p:cNvPr>
          <p:cNvSpPr txBox="1"/>
          <p:nvPr/>
        </p:nvSpPr>
        <p:spPr>
          <a:xfrm>
            <a:off x="127592" y="1481526"/>
            <a:ext cx="6220046" cy="3416320"/>
          </a:xfrm>
          <a:prstGeom prst="rect">
            <a:avLst/>
          </a:prstGeom>
          <a:noFill/>
        </p:spPr>
        <p:txBody>
          <a:bodyPr wrap="square">
            <a:spAutoFit/>
          </a:bodyPr>
          <a:lstStyle/>
          <a:p>
            <a:r>
              <a:rPr lang="en-GB" sz="3600" i="1" dirty="0">
                <a:solidFill>
                  <a:schemeClr val="dk1"/>
                </a:solidFill>
                <a:latin typeface="Calibri" panose="020F0502020204030204" pitchFamily="34" charset="0"/>
                <a:ea typeface="Calibri" panose="020F0502020204030204" pitchFamily="34" charset="0"/>
                <a:cs typeface="Latha" panose="020B0604020202020204" pitchFamily="34" charset="0"/>
                <a:sym typeface="Figtree"/>
              </a:rPr>
              <a:t>But I say to you that whoever divorces his wife for any reason except sexual immorality causes her to commit adultery; and whoever marries a woman who is divorced commits adultery</a:t>
            </a:r>
          </a:p>
        </p:txBody>
      </p:sp>
      <p:pic>
        <p:nvPicPr>
          <p:cNvPr id="5" name="Picture 4">
            <a:extLst>
              <a:ext uri="{FF2B5EF4-FFF2-40B4-BE49-F238E27FC236}">
                <a16:creationId xmlns:a16="http://schemas.microsoft.com/office/drawing/2014/main" id="{7231F308-567F-BBED-E89D-BD6B6CF6B43F}"/>
              </a:ext>
            </a:extLst>
          </p:cNvPr>
          <p:cNvPicPr>
            <a:picLocks noChangeAspect="1"/>
          </p:cNvPicPr>
          <p:nvPr/>
        </p:nvPicPr>
        <p:blipFill rotWithShape="1">
          <a:blip r:embed="rId2"/>
          <a:srcRect t="10336"/>
          <a:stretch/>
        </p:blipFill>
        <p:spPr>
          <a:xfrm>
            <a:off x="6347638" y="1406889"/>
            <a:ext cx="2668770" cy="3598388"/>
          </a:xfrm>
          <a:prstGeom prst="rect">
            <a:avLst/>
          </a:prstGeom>
          <a:ln>
            <a:noFill/>
          </a:ln>
          <a:effectLst>
            <a:softEdge rad="112500"/>
          </a:effectLst>
        </p:spPr>
      </p:pic>
    </p:spTree>
    <p:extLst>
      <p:ext uri="{BB962C8B-B14F-4D97-AF65-F5344CB8AC3E}">
        <p14:creationId xmlns:p14="http://schemas.microsoft.com/office/powerpoint/2010/main" val="2048274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6D339-F683-5DA5-5366-8643CAA03899}"/>
              </a:ext>
            </a:extLst>
          </p:cNvPr>
          <p:cNvSpPr>
            <a:spLocks noGrp="1"/>
          </p:cNvSpPr>
          <p:nvPr>
            <p:ph type="title"/>
          </p:nvPr>
        </p:nvSpPr>
        <p:spPr>
          <a:xfrm>
            <a:off x="237725" y="-171663"/>
            <a:ext cx="8668549" cy="572700"/>
          </a:xfrm>
        </p:spPr>
        <p:txBody>
          <a:bodyPr/>
          <a:lstStyle/>
          <a:p>
            <a:pPr>
              <a:lnSpc>
                <a:spcPct val="115000"/>
              </a:lnSpc>
              <a:spcAft>
                <a:spcPts val="1000"/>
              </a:spcAft>
            </a:pPr>
            <a:r>
              <a:rPr lang="en-US" sz="8800" b="1" dirty="0">
                <a:latin typeface="DM Sans"/>
                <a:sym typeface="Arial"/>
              </a:rPr>
              <a:t>Revelation 2:14</a:t>
            </a:r>
            <a:r>
              <a:rPr lang="en-US" sz="1800" dirty="0">
                <a:effectLst/>
                <a:latin typeface="Calibri" panose="020F0502020204030204" pitchFamily="34" charset="0"/>
                <a:ea typeface="Calibri" panose="020F0502020204030204" pitchFamily="34" charset="0"/>
                <a:cs typeface="Latha" panose="020B0604020202020204" pitchFamily="34" charset="0"/>
              </a:rPr>
              <a:t> </a:t>
            </a:r>
            <a:br>
              <a:rPr lang="en-GB" sz="1800" dirty="0">
                <a:effectLst/>
                <a:latin typeface="Calibri" panose="020F0502020204030204" pitchFamily="34" charset="0"/>
                <a:ea typeface="Calibri" panose="020F0502020204030204" pitchFamily="34" charset="0"/>
                <a:cs typeface="Latha" panose="020B0604020202020204" pitchFamily="34" charset="0"/>
              </a:rPr>
            </a:br>
            <a:endParaRPr lang="en-GB" dirty="0"/>
          </a:p>
        </p:txBody>
      </p:sp>
      <p:sp>
        <p:nvSpPr>
          <p:cNvPr id="4" name="TextBox 3">
            <a:extLst>
              <a:ext uri="{FF2B5EF4-FFF2-40B4-BE49-F238E27FC236}">
                <a16:creationId xmlns:a16="http://schemas.microsoft.com/office/drawing/2014/main" id="{48AEE969-C62C-C57F-44D5-8AE849DD414F}"/>
              </a:ext>
            </a:extLst>
          </p:cNvPr>
          <p:cNvSpPr txBox="1"/>
          <p:nvPr/>
        </p:nvSpPr>
        <p:spPr>
          <a:xfrm>
            <a:off x="0" y="1259973"/>
            <a:ext cx="9144000" cy="4524315"/>
          </a:xfrm>
          <a:prstGeom prst="rect">
            <a:avLst/>
          </a:prstGeom>
          <a:noFill/>
        </p:spPr>
        <p:txBody>
          <a:bodyPr wrap="square">
            <a:spAutoFit/>
          </a:bodyPr>
          <a:lstStyle/>
          <a:p>
            <a:r>
              <a:rPr lang="en-GB" sz="3600" i="1" dirty="0">
                <a:solidFill>
                  <a:schemeClr val="dk1"/>
                </a:solidFill>
                <a:latin typeface="Calibri" panose="020F0502020204030204" pitchFamily="34" charset="0"/>
                <a:ea typeface="Calibri" panose="020F0502020204030204" pitchFamily="34" charset="0"/>
                <a:cs typeface="Latha" panose="020B0604020202020204" pitchFamily="34" charset="0"/>
                <a:sym typeface="Figtree"/>
              </a:rPr>
              <a:t>But I have a few things against you, because you have there those who hold the doctrine of Balaam, who taught </a:t>
            </a:r>
            <a:r>
              <a:rPr lang="en-GB" sz="3600" i="1" dirty="0" err="1">
                <a:solidFill>
                  <a:schemeClr val="dk1"/>
                </a:solidFill>
                <a:latin typeface="Calibri" panose="020F0502020204030204" pitchFamily="34" charset="0"/>
                <a:ea typeface="Calibri" panose="020F0502020204030204" pitchFamily="34" charset="0"/>
                <a:cs typeface="Latha" panose="020B0604020202020204" pitchFamily="34" charset="0"/>
                <a:sym typeface="Figtree"/>
              </a:rPr>
              <a:t>Balak</a:t>
            </a:r>
            <a:r>
              <a:rPr lang="en-GB" sz="3600" i="1" dirty="0">
                <a:solidFill>
                  <a:schemeClr val="dk1"/>
                </a:solidFill>
                <a:latin typeface="Calibri" panose="020F0502020204030204" pitchFamily="34" charset="0"/>
                <a:ea typeface="Calibri" panose="020F0502020204030204" pitchFamily="34" charset="0"/>
                <a:cs typeface="Latha" panose="020B0604020202020204" pitchFamily="34" charset="0"/>
                <a:sym typeface="Figtree"/>
              </a:rPr>
              <a:t> to put a stumbling block before the children of</a:t>
            </a:r>
          </a:p>
          <a:p>
            <a:r>
              <a:rPr lang="en-GB" sz="3600" i="1" dirty="0">
                <a:solidFill>
                  <a:schemeClr val="dk1"/>
                </a:solidFill>
                <a:latin typeface="Calibri" panose="020F0502020204030204" pitchFamily="34" charset="0"/>
                <a:ea typeface="Calibri" panose="020F0502020204030204" pitchFamily="34" charset="0"/>
                <a:cs typeface="Latha" panose="020B0604020202020204" pitchFamily="34" charset="0"/>
                <a:sym typeface="Figtree"/>
              </a:rPr>
              <a:t> Israel, to eat things </a:t>
            </a:r>
          </a:p>
          <a:p>
            <a:r>
              <a:rPr lang="en-GB" sz="3600" i="1" dirty="0">
                <a:solidFill>
                  <a:schemeClr val="dk1"/>
                </a:solidFill>
                <a:latin typeface="Calibri" panose="020F0502020204030204" pitchFamily="34" charset="0"/>
                <a:ea typeface="Calibri" panose="020F0502020204030204" pitchFamily="34" charset="0"/>
                <a:cs typeface="Latha" panose="020B0604020202020204" pitchFamily="34" charset="0"/>
                <a:sym typeface="Figtree"/>
              </a:rPr>
              <a:t>sacrificed to idols, and to</a:t>
            </a:r>
          </a:p>
          <a:p>
            <a:r>
              <a:rPr lang="en-GB" sz="3600" i="1" dirty="0">
                <a:solidFill>
                  <a:schemeClr val="dk1"/>
                </a:solidFill>
                <a:latin typeface="Calibri" panose="020F0502020204030204" pitchFamily="34" charset="0"/>
                <a:ea typeface="Calibri" panose="020F0502020204030204" pitchFamily="34" charset="0"/>
                <a:cs typeface="Latha" panose="020B0604020202020204" pitchFamily="34" charset="0"/>
                <a:sym typeface="Figtree"/>
              </a:rPr>
              <a:t> commit sexual immorality. </a:t>
            </a:r>
            <a:br>
              <a:rPr lang="en-GB" sz="3600" i="1" dirty="0">
                <a:solidFill>
                  <a:schemeClr val="dk1"/>
                </a:solidFill>
                <a:latin typeface="Calibri" panose="020F0502020204030204" pitchFamily="34" charset="0"/>
                <a:ea typeface="Calibri" panose="020F0502020204030204" pitchFamily="34" charset="0"/>
                <a:cs typeface="Latha" panose="020B0604020202020204" pitchFamily="34" charset="0"/>
                <a:sym typeface="Figtree"/>
              </a:rPr>
            </a:br>
            <a:endParaRPr lang="en-GB" sz="3600" i="1" dirty="0">
              <a:solidFill>
                <a:schemeClr val="dk1"/>
              </a:solidFill>
              <a:latin typeface="Calibri" panose="020F0502020204030204" pitchFamily="34" charset="0"/>
              <a:ea typeface="Calibri" panose="020F0502020204030204" pitchFamily="34" charset="0"/>
              <a:cs typeface="Latha" panose="020B0604020202020204" pitchFamily="34" charset="0"/>
              <a:sym typeface="Figtree"/>
            </a:endParaRPr>
          </a:p>
        </p:txBody>
      </p:sp>
      <p:pic>
        <p:nvPicPr>
          <p:cNvPr id="5" name="Picture 4">
            <a:extLst>
              <a:ext uri="{FF2B5EF4-FFF2-40B4-BE49-F238E27FC236}">
                <a16:creationId xmlns:a16="http://schemas.microsoft.com/office/drawing/2014/main" id="{212B41F6-F84A-E5CA-D70F-C7921FD143C7}"/>
              </a:ext>
            </a:extLst>
          </p:cNvPr>
          <p:cNvPicPr>
            <a:picLocks noChangeAspect="1"/>
          </p:cNvPicPr>
          <p:nvPr/>
        </p:nvPicPr>
        <p:blipFill>
          <a:blip r:embed="rId2"/>
          <a:stretch>
            <a:fillRect/>
          </a:stretch>
        </p:blipFill>
        <p:spPr>
          <a:xfrm>
            <a:off x="5357365" y="2955851"/>
            <a:ext cx="3548909" cy="1996262"/>
          </a:xfrm>
          <a:prstGeom prst="rect">
            <a:avLst/>
          </a:prstGeom>
          <a:ln>
            <a:noFill/>
          </a:ln>
          <a:effectLst>
            <a:softEdge rad="112500"/>
          </a:effectLst>
        </p:spPr>
      </p:pic>
    </p:spTree>
    <p:extLst>
      <p:ext uri="{BB962C8B-B14F-4D97-AF65-F5344CB8AC3E}">
        <p14:creationId xmlns:p14="http://schemas.microsoft.com/office/powerpoint/2010/main" val="26284483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6A64DBD-8869-B575-9CCA-89A6297BA7A3}"/>
              </a:ext>
            </a:extLst>
          </p:cNvPr>
          <p:cNvPicPr>
            <a:picLocks noChangeAspect="1"/>
          </p:cNvPicPr>
          <p:nvPr/>
        </p:nvPicPr>
        <p:blipFill>
          <a:blip r:embed="rId2"/>
          <a:stretch>
            <a:fillRect/>
          </a:stretch>
        </p:blipFill>
        <p:spPr>
          <a:xfrm>
            <a:off x="4774019" y="1488559"/>
            <a:ext cx="4369981" cy="3742660"/>
          </a:xfrm>
          <a:prstGeom prst="ellipse">
            <a:avLst/>
          </a:prstGeom>
          <a:ln>
            <a:noFill/>
          </a:ln>
          <a:effectLst>
            <a:softEdge rad="112500"/>
          </a:effectLst>
        </p:spPr>
      </p:pic>
      <p:sp>
        <p:nvSpPr>
          <p:cNvPr id="2" name="Title 1">
            <a:extLst>
              <a:ext uri="{FF2B5EF4-FFF2-40B4-BE49-F238E27FC236}">
                <a16:creationId xmlns:a16="http://schemas.microsoft.com/office/drawing/2014/main" id="{BE5B86D4-CC40-EAEC-26BD-58539696B8AE}"/>
              </a:ext>
            </a:extLst>
          </p:cNvPr>
          <p:cNvSpPr>
            <a:spLocks noGrp="1"/>
          </p:cNvSpPr>
          <p:nvPr>
            <p:ph type="title"/>
          </p:nvPr>
        </p:nvSpPr>
        <p:spPr>
          <a:xfrm>
            <a:off x="232409" y="-286350"/>
            <a:ext cx="8679181" cy="572700"/>
          </a:xfrm>
        </p:spPr>
        <p:txBody>
          <a:bodyPr/>
          <a:lstStyle/>
          <a:p>
            <a:r>
              <a:rPr lang="en-US" sz="8800" b="1" dirty="0">
                <a:latin typeface="DM Sans"/>
                <a:sym typeface="Arial"/>
              </a:rPr>
              <a:t>Revelation 2:20</a:t>
            </a:r>
            <a:endParaRPr lang="en-GB" dirty="0"/>
          </a:p>
        </p:txBody>
      </p:sp>
      <p:sp>
        <p:nvSpPr>
          <p:cNvPr id="4" name="TextBox 3">
            <a:extLst>
              <a:ext uri="{FF2B5EF4-FFF2-40B4-BE49-F238E27FC236}">
                <a16:creationId xmlns:a16="http://schemas.microsoft.com/office/drawing/2014/main" id="{979E39FB-10E9-E0A0-0318-3A62A181C4B7}"/>
              </a:ext>
            </a:extLst>
          </p:cNvPr>
          <p:cNvSpPr txBox="1"/>
          <p:nvPr/>
        </p:nvSpPr>
        <p:spPr>
          <a:xfrm>
            <a:off x="146752" y="994237"/>
            <a:ext cx="6921795" cy="4524315"/>
          </a:xfrm>
          <a:prstGeom prst="rect">
            <a:avLst/>
          </a:prstGeom>
          <a:noFill/>
        </p:spPr>
        <p:txBody>
          <a:bodyPr wrap="square">
            <a:spAutoFit/>
          </a:bodyPr>
          <a:lstStyle/>
          <a:p>
            <a:r>
              <a:rPr lang="en-GB" sz="3200" i="1" dirty="0">
                <a:solidFill>
                  <a:schemeClr val="dk1"/>
                </a:solidFill>
                <a:latin typeface="Calibri" panose="020F0502020204030204" pitchFamily="34" charset="0"/>
                <a:ea typeface="Calibri" panose="020F0502020204030204" pitchFamily="34" charset="0"/>
                <a:cs typeface="Latha" panose="020B0604020202020204" pitchFamily="34" charset="0"/>
              </a:rPr>
              <a:t>Nevertheless I have a few things against you, because you allow that woman Jezebel, who calls</a:t>
            </a:r>
          </a:p>
          <a:p>
            <a:r>
              <a:rPr lang="en-GB" sz="3200" i="1" dirty="0">
                <a:solidFill>
                  <a:schemeClr val="dk1"/>
                </a:solidFill>
                <a:latin typeface="Calibri" panose="020F0502020204030204" pitchFamily="34" charset="0"/>
                <a:ea typeface="Calibri" panose="020F0502020204030204" pitchFamily="34" charset="0"/>
                <a:cs typeface="Latha" panose="020B0604020202020204" pitchFamily="34" charset="0"/>
              </a:rPr>
              <a:t> herself a prophetess, </a:t>
            </a:r>
          </a:p>
          <a:p>
            <a:r>
              <a:rPr lang="en-GB" sz="3200" i="1" dirty="0">
                <a:solidFill>
                  <a:schemeClr val="dk1"/>
                </a:solidFill>
                <a:latin typeface="Calibri" panose="020F0502020204030204" pitchFamily="34" charset="0"/>
                <a:ea typeface="Calibri" panose="020F0502020204030204" pitchFamily="34" charset="0"/>
                <a:cs typeface="Latha" panose="020B0604020202020204" pitchFamily="34" charset="0"/>
              </a:rPr>
              <a:t>to teach and seduce My </a:t>
            </a:r>
          </a:p>
          <a:p>
            <a:r>
              <a:rPr lang="en-GB" sz="3200" i="1" dirty="0">
                <a:solidFill>
                  <a:schemeClr val="dk1"/>
                </a:solidFill>
                <a:latin typeface="Calibri" panose="020F0502020204030204" pitchFamily="34" charset="0"/>
                <a:ea typeface="Calibri" panose="020F0502020204030204" pitchFamily="34" charset="0"/>
                <a:cs typeface="Latha" panose="020B0604020202020204" pitchFamily="34" charset="0"/>
              </a:rPr>
              <a:t>servants to commit sexual </a:t>
            </a:r>
          </a:p>
          <a:p>
            <a:r>
              <a:rPr lang="en-GB" sz="3200" i="1" dirty="0">
                <a:solidFill>
                  <a:schemeClr val="dk1"/>
                </a:solidFill>
                <a:latin typeface="Calibri" panose="020F0502020204030204" pitchFamily="34" charset="0"/>
                <a:ea typeface="Calibri" panose="020F0502020204030204" pitchFamily="34" charset="0"/>
                <a:cs typeface="Latha" panose="020B0604020202020204" pitchFamily="34" charset="0"/>
              </a:rPr>
              <a:t>immorality and eat things </a:t>
            </a:r>
          </a:p>
          <a:p>
            <a:r>
              <a:rPr lang="en-GB" sz="3200" i="1" dirty="0">
                <a:solidFill>
                  <a:schemeClr val="dk1"/>
                </a:solidFill>
                <a:latin typeface="Calibri" panose="020F0502020204030204" pitchFamily="34" charset="0"/>
                <a:ea typeface="Calibri" panose="020F0502020204030204" pitchFamily="34" charset="0"/>
                <a:cs typeface="Latha" panose="020B0604020202020204" pitchFamily="34" charset="0"/>
              </a:rPr>
              <a:t>sacrificed to idols.</a:t>
            </a:r>
            <a:br>
              <a:rPr lang="en-GB" sz="3200" i="1" dirty="0">
                <a:solidFill>
                  <a:schemeClr val="dk1"/>
                </a:solidFill>
                <a:latin typeface="Calibri" panose="020F0502020204030204" pitchFamily="34" charset="0"/>
                <a:ea typeface="Calibri" panose="020F0502020204030204" pitchFamily="34" charset="0"/>
                <a:cs typeface="Latha" panose="020B0604020202020204" pitchFamily="34" charset="0"/>
              </a:rPr>
            </a:br>
            <a:endParaRPr lang="en-GB" sz="3200" i="1" dirty="0">
              <a:solidFill>
                <a:schemeClr val="dk1"/>
              </a:solidFill>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35115995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01875-6FC7-FA39-E071-AFC98118CF98}"/>
              </a:ext>
            </a:extLst>
          </p:cNvPr>
          <p:cNvSpPr>
            <a:spLocks noGrp="1"/>
          </p:cNvSpPr>
          <p:nvPr>
            <p:ph type="title"/>
          </p:nvPr>
        </p:nvSpPr>
        <p:spPr>
          <a:xfrm>
            <a:off x="634940" y="402494"/>
            <a:ext cx="7704000" cy="572700"/>
          </a:xfrm>
        </p:spPr>
        <p:txBody>
          <a:bodyPr/>
          <a:lstStyle/>
          <a:p>
            <a:pPr algn="l"/>
            <a:r>
              <a:rPr lang="en-US" sz="8800" dirty="0">
                <a:effectLst/>
                <a:latin typeface="Calibri" panose="020F0502020204030204" pitchFamily="34" charset="0"/>
                <a:ea typeface="Calibri" panose="020F0502020204030204" pitchFamily="34" charset="0"/>
                <a:cs typeface="Latha" panose="020B0604020202020204" pitchFamily="34" charset="0"/>
              </a:rPr>
              <a:t>Jezebel</a:t>
            </a:r>
            <a:br>
              <a:rPr lang="en-US" sz="8800" dirty="0">
                <a:effectLst/>
                <a:latin typeface="Calibri" panose="020F0502020204030204" pitchFamily="34" charset="0"/>
                <a:ea typeface="Calibri" panose="020F0502020204030204" pitchFamily="34" charset="0"/>
                <a:cs typeface="Latha" panose="020B0604020202020204" pitchFamily="34" charset="0"/>
              </a:rPr>
            </a:br>
            <a:r>
              <a:rPr lang="en-US" sz="8800" dirty="0">
                <a:effectLst/>
                <a:latin typeface="Calibri" panose="020F0502020204030204" pitchFamily="34" charset="0"/>
                <a:ea typeface="Calibri" panose="020F0502020204030204" pitchFamily="34" charset="0"/>
                <a:cs typeface="Latha" panose="020B0604020202020204" pitchFamily="34" charset="0"/>
              </a:rPr>
              <a:t>				Balaam</a:t>
            </a:r>
            <a:br>
              <a:rPr lang="en-US" sz="8800" dirty="0">
                <a:effectLst/>
                <a:latin typeface="Calibri" panose="020F0502020204030204" pitchFamily="34" charset="0"/>
                <a:ea typeface="Calibri" panose="020F0502020204030204" pitchFamily="34" charset="0"/>
                <a:cs typeface="Latha" panose="020B0604020202020204" pitchFamily="34" charset="0"/>
              </a:rPr>
            </a:br>
            <a:r>
              <a:rPr lang="en-US" sz="8800" dirty="0">
                <a:effectLst/>
                <a:latin typeface="Calibri" panose="020F0502020204030204" pitchFamily="34" charset="0"/>
                <a:ea typeface="Calibri" panose="020F0502020204030204" pitchFamily="34" charset="0"/>
                <a:cs typeface="Latha" panose="020B0604020202020204" pitchFamily="34" charset="0"/>
              </a:rPr>
              <a:t>Jeroboam</a:t>
            </a:r>
            <a:endParaRPr lang="en-GB" sz="13800" dirty="0"/>
          </a:p>
        </p:txBody>
      </p:sp>
      <p:pic>
        <p:nvPicPr>
          <p:cNvPr id="3" name="Picture 2">
            <a:extLst>
              <a:ext uri="{FF2B5EF4-FFF2-40B4-BE49-F238E27FC236}">
                <a16:creationId xmlns:a16="http://schemas.microsoft.com/office/drawing/2014/main" id="{CC8C95DD-0D2B-86CF-EE5B-5B2BE6A9ED49}"/>
              </a:ext>
            </a:extLst>
          </p:cNvPr>
          <p:cNvPicPr>
            <a:picLocks noChangeAspect="1"/>
          </p:cNvPicPr>
          <p:nvPr/>
        </p:nvPicPr>
        <p:blipFill rotWithShape="1">
          <a:blip r:embed="rId2"/>
          <a:srcRect l="6037" t="12880" r="17548" b="1690"/>
          <a:stretch/>
        </p:blipFill>
        <p:spPr>
          <a:xfrm>
            <a:off x="4486940" y="244548"/>
            <a:ext cx="1552353" cy="1735495"/>
          </a:xfrm>
          <a:prstGeom prst="rect">
            <a:avLst/>
          </a:prstGeom>
        </p:spPr>
      </p:pic>
      <p:pic>
        <p:nvPicPr>
          <p:cNvPr id="4" name="Picture 3">
            <a:extLst>
              <a:ext uri="{FF2B5EF4-FFF2-40B4-BE49-F238E27FC236}">
                <a16:creationId xmlns:a16="http://schemas.microsoft.com/office/drawing/2014/main" id="{59C03635-E756-AC18-00B9-B3A19FDF878F}"/>
              </a:ext>
            </a:extLst>
          </p:cNvPr>
          <p:cNvPicPr>
            <a:picLocks noChangeAspect="1"/>
          </p:cNvPicPr>
          <p:nvPr/>
        </p:nvPicPr>
        <p:blipFill>
          <a:blip r:embed="rId3"/>
          <a:stretch>
            <a:fillRect/>
          </a:stretch>
        </p:blipFill>
        <p:spPr>
          <a:xfrm>
            <a:off x="1060143" y="1631189"/>
            <a:ext cx="2576192" cy="1735495"/>
          </a:xfrm>
          <a:prstGeom prst="rect">
            <a:avLst/>
          </a:prstGeom>
        </p:spPr>
      </p:pic>
      <p:pic>
        <p:nvPicPr>
          <p:cNvPr id="5" name="Picture 4">
            <a:extLst>
              <a:ext uri="{FF2B5EF4-FFF2-40B4-BE49-F238E27FC236}">
                <a16:creationId xmlns:a16="http://schemas.microsoft.com/office/drawing/2014/main" id="{980FC85B-FC90-2A3A-5398-E486E5E54025}"/>
              </a:ext>
            </a:extLst>
          </p:cNvPr>
          <p:cNvPicPr>
            <a:picLocks noChangeAspect="1"/>
          </p:cNvPicPr>
          <p:nvPr/>
        </p:nvPicPr>
        <p:blipFill>
          <a:blip r:embed="rId4"/>
          <a:stretch>
            <a:fillRect/>
          </a:stretch>
        </p:blipFill>
        <p:spPr>
          <a:xfrm>
            <a:off x="5393720" y="3061150"/>
            <a:ext cx="3269167" cy="1837802"/>
          </a:xfrm>
          <a:prstGeom prst="rect">
            <a:avLst/>
          </a:prstGeom>
        </p:spPr>
      </p:pic>
    </p:spTree>
    <p:extLst>
      <p:ext uri="{BB962C8B-B14F-4D97-AF65-F5344CB8AC3E}">
        <p14:creationId xmlns:p14="http://schemas.microsoft.com/office/powerpoint/2010/main" val="30566232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1FB26-CE67-5CBA-9C1A-52B9FF7B87C6}"/>
              </a:ext>
            </a:extLst>
          </p:cNvPr>
          <p:cNvSpPr>
            <a:spLocks noGrp="1"/>
          </p:cNvSpPr>
          <p:nvPr>
            <p:ph type="title"/>
          </p:nvPr>
        </p:nvSpPr>
        <p:spPr>
          <a:xfrm>
            <a:off x="720000" y="-192928"/>
            <a:ext cx="7704000" cy="572700"/>
          </a:xfrm>
        </p:spPr>
        <p:txBody>
          <a:bodyPr/>
          <a:lstStyle/>
          <a:p>
            <a:r>
              <a:rPr lang="en-US" sz="8800" b="1" dirty="0">
                <a:latin typeface="DM Sans"/>
                <a:sym typeface="Arial"/>
              </a:rPr>
              <a:t>James 1:13</a:t>
            </a:r>
            <a:endParaRPr lang="en-GB" dirty="0"/>
          </a:p>
        </p:txBody>
      </p:sp>
      <p:sp>
        <p:nvSpPr>
          <p:cNvPr id="4" name="TextBox 3">
            <a:extLst>
              <a:ext uri="{FF2B5EF4-FFF2-40B4-BE49-F238E27FC236}">
                <a16:creationId xmlns:a16="http://schemas.microsoft.com/office/drawing/2014/main" id="{B024C28A-2C2C-2106-A298-7A0CE0578038}"/>
              </a:ext>
            </a:extLst>
          </p:cNvPr>
          <p:cNvSpPr txBox="1"/>
          <p:nvPr/>
        </p:nvSpPr>
        <p:spPr>
          <a:xfrm>
            <a:off x="191387" y="1177705"/>
            <a:ext cx="4534785" cy="4524315"/>
          </a:xfrm>
          <a:prstGeom prst="rect">
            <a:avLst/>
          </a:prstGeom>
          <a:noFill/>
        </p:spPr>
        <p:txBody>
          <a:bodyPr wrap="square">
            <a:spAutoFit/>
          </a:bodyPr>
          <a:lstStyle/>
          <a:p>
            <a:r>
              <a:rPr lang="en-GB" sz="3600" i="1" dirty="0">
                <a:solidFill>
                  <a:schemeClr val="dk1"/>
                </a:solidFill>
                <a:latin typeface="Calibri" panose="020F0502020204030204" pitchFamily="34" charset="0"/>
                <a:ea typeface="Calibri" panose="020F0502020204030204" pitchFamily="34" charset="0"/>
                <a:cs typeface="Latha" panose="020B0604020202020204" pitchFamily="34" charset="0"/>
              </a:rPr>
              <a:t>Let no one say when he is tempted, “I am tempted by God”; for God cannot be tempted by evil, nor does He Himself tempt anyone. </a:t>
            </a:r>
            <a:br>
              <a:rPr lang="en-GB" sz="3600" i="1" dirty="0">
                <a:solidFill>
                  <a:schemeClr val="dk1"/>
                </a:solidFill>
                <a:latin typeface="Calibri" panose="020F0502020204030204" pitchFamily="34" charset="0"/>
                <a:ea typeface="Calibri" panose="020F0502020204030204" pitchFamily="34" charset="0"/>
                <a:cs typeface="Latha" panose="020B0604020202020204" pitchFamily="34" charset="0"/>
              </a:rPr>
            </a:br>
            <a:endParaRPr lang="en-GB" sz="3600" i="1" dirty="0">
              <a:solidFill>
                <a:schemeClr val="dk1"/>
              </a:solidFill>
              <a:latin typeface="Calibri" panose="020F0502020204030204" pitchFamily="34" charset="0"/>
              <a:ea typeface="Calibri" panose="020F0502020204030204" pitchFamily="34" charset="0"/>
              <a:cs typeface="Latha" panose="020B0604020202020204" pitchFamily="34" charset="0"/>
            </a:endParaRPr>
          </a:p>
        </p:txBody>
      </p:sp>
      <p:pic>
        <p:nvPicPr>
          <p:cNvPr id="5" name="Picture 4">
            <a:extLst>
              <a:ext uri="{FF2B5EF4-FFF2-40B4-BE49-F238E27FC236}">
                <a16:creationId xmlns:a16="http://schemas.microsoft.com/office/drawing/2014/main" id="{7091E361-294A-9B12-4190-E4CA8D1660D1}"/>
              </a:ext>
            </a:extLst>
          </p:cNvPr>
          <p:cNvPicPr>
            <a:picLocks noChangeAspect="1"/>
          </p:cNvPicPr>
          <p:nvPr/>
        </p:nvPicPr>
        <p:blipFill rotWithShape="1">
          <a:blip r:embed="rId2"/>
          <a:srcRect l="7140" t="18398" r="21610"/>
          <a:stretch/>
        </p:blipFill>
        <p:spPr>
          <a:xfrm>
            <a:off x="4611384" y="1177705"/>
            <a:ext cx="4341229" cy="3806307"/>
          </a:xfrm>
          <a:prstGeom prst="rect">
            <a:avLst/>
          </a:prstGeom>
          <a:ln>
            <a:noFill/>
          </a:ln>
          <a:effectLst>
            <a:softEdge rad="112500"/>
          </a:effectLst>
        </p:spPr>
      </p:pic>
    </p:spTree>
    <p:extLst>
      <p:ext uri="{BB962C8B-B14F-4D97-AF65-F5344CB8AC3E}">
        <p14:creationId xmlns:p14="http://schemas.microsoft.com/office/powerpoint/2010/main" val="2430647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654CD-BE98-8C43-1C72-48561CD4459F}"/>
              </a:ext>
            </a:extLst>
          </p:cNvPr>
          <p:cNvSpPr>
            <a:spLocks noGrp="1"/>
          </p:cNvSpPr>
          <p:nvPr>
            <p:ph type="title"/>
          </p:nvPr>
        </p:nvSpPr>
        <p:spPr>
          <a:xfrm>
            <a:off x="720000" y="0"/>
            <a:ext cx="7704000" cy="572700"/>
          </a:xfrm>
        </p:spPr>
        <p:txBody>
          <a:bodyPr/>
          <a:lstStyle/>
          <a:p>
            <a:r>
              <a:rPr lang="en-US" sz="8800" b="1" dirty="0">
                <a:latin typeface="DM Sans"/>
                <a:sym typeface="Arial"/>
              </a:rPr>
              <a:t>Luke 22:31-32</a:t>
            </a:r>
            <a:endParaRPr lang="en-GB" dirty="0"/>
          </a:p>
        </p:txBody>
      </p:sp>
      <p:sp>
        <p:nvSpPr>
          <p:cNvPr id="4" name="TextBox 3">
            <a:extLst>
              <a:ext uri="{FF2B5EF4-FFF2-40B4-BE49-F238E27FC236}">
                <a16:creationId xmlns:a16="http://schemas.microsoft.com/office/drawing/2014/main" id="{0A5DB36E-79A3-A174-6C58-392F93EA289F}"/>
              </a:ext>
            </a:extLst>
          </p:cNvPr>
          <p:cNvSpPr txBox="1"/>
          <p:nvPr/>
        </p:nvSpPr>
        <p:spPr>
          <a:xfrm>
            <a:off x="95693" y="1245422"/>
            <a:ext cx="5507665" cy="4524315"/>
          </a:xfrm>
          <a:prstGeom prst="rect">
            <a:avLst/>
          </a:prstGeom>
          <a:noFill/>
        </p:spPr>
        <p:txBody>
          <a:bodyPr wrap="square">
            <a:spAutoFit/>
          </a:bodyPr>
          <a:lstStyle/>
          <a:p>
            <a:r>
              <a:rPr lang="en-GB" sz="3200" i="1" dirty="0">
                <a:solidFill>
                  <a:schemeClr val="dk1"/>
                </a:solidFill>
                <a:latin typeface="Calibri" panose="020F0502020204030204" pitchFamily="34" charset="0"/>
                <a:ea typeface="Calibri" panose="020F0502020204030204" pitchFamily="34" charset="0"/>
                <a:cs typeface="Latha" panose="020B0604020202020204" pitchFamily="34" charset="0"/>
              </a:rPr>
              <a:t>And the Lord said, “Simon, Simon! Indeed, Satan has asked for you, that he may sift you as wheat. But I have prayed for you, that your faith should not fail; and when you have returned to Me, strengthen your brethren.”</a:t>
            </a:r>
            <a:br>
              <a:rPr lang="en-GB" sz="3200" i="1" dirty="0">
                <a:solidFill>
                  <a:schemeClr val="dk1"/>
                </a:solidFill>
                <a:latin typeface="Calibri" panose="020F0502020204030204" pitchFamily="34" charset="0"/>
                <a:ea typeface="Calibri" panose="020F0502020204030204" pitchFamily="34" charset="0"/>
                <a:cs typeface="Latha" panose="020B0604020202020204" pitchFamily="34" charset="0"/>
              </a:rPr>
            </a:br>
            <a:endParaRPr lang="en-GB" sz="3200" i="1" dirty="0">
              <a:solidFill>
                <a:schemeClr val="dk1"/>
              </a:solidFill>
              <a:latin typeface="Calibri" panose="020F0502020204030204" pitchFamily="34" charset="0"/>
              <a:ea typeface="Calibri" panose="020F0502020204030204" pitchFamily="34" charset="0"/>
              <a:cs typeface="Latha" panose="020B0604020202020204" pitchFamily="34" charset="0"/>
            </a:endParaRPr>
          </a:p>
        </p:txBody>
      </p:sp>
      <p:pic>
        <p:nvPicPr>
          <p:cNvPr id="5" name="Picture 4">
            <a:extLst>
              <a:ext uri="{FF2B5EF4-FFF2-40B4-BE49-F238E27FC236}">
                <a16:creationId xmlns:a16="http://schemas.microsoft.com/office/drawing/2014/main" id="{B9D05AE9-79D4-90FA-16A2-0685E2DEE1DF}"/>
              </a:ext>
            </a:extLst>
          </p:cNvPr>
          <p:cNvPicPr>
            <a:picLocks noChangeAspect="1"/>
          </p:cNvPicPr>
          <p:nvPr/>
        </p:nvPicPr>
        <p:blipFill rotWithShape="1">
          <a:blip r:embed="rId2"/>
          <a:srcRect t="5682" r="38589" b="6357"/>
          <a:stretch/>
        </p:blipFill>
        <p:spPr>
          <a:xfrm>
            <a:off x="5514237" y="1562986"/>
            <a:ext cx="3534070" cy="3104707"/>
          </a:xfrm>
          <a:prstGeom prst="rect">
            <a:avLst/>
          </a:prstGeom>
          <a:ln>
            <a:noFill/>
          </a:ln>
          <a:effectLst>
            <a:softEdge rad="112500"/>
          </a:effectLst>
        </p:spPr>
      </p:pic>
    </p:spTree>
    <p:extLst>
      <p:ext uri="{BB962C8B-B14F-4D97-AF65-F5344CB8AC3E}">
        <p14:creationId xmlns:p14="http://schemas.microsoft.com/office/powerpoint/2010/main" val="8018132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6F6DA-0B2F-E6FD-1015-5E53F4B4A2A8}"/>
              </a:ext>
            </a:extLst>
          </p:cNvPr>
          <p:cNvSpPr>
            <a:spLocks noGrp="1"/>
          </p:cNvSpPr>
          <p:nvPr>
            <p:ph type="title"/>
          </p:nvPr>
        </p:nvSpPr>
        <p:spPr>
          <a:xfrm>
            <a:off x="720000" y="0"/>
            <a:ext cx="7704000" cy="572700"/>
          </a:xfrm>
        </p:spPr>
        <p:txBody>
          <a:bodyPr/>
          <a:lstStyle/>
          <a:p>
            <a:r>
              <a:rPr lang="en-US" sz="4800" b="1" dirty="0">
                <a:effectLst/>
                <a:latin typeface="Calibri" panose="020F0502020204030204" pitchFamily="34" charset="0"/>
                <a:ea typeface="Calibri" panose="020F0502020204030204" pitchFamily="34" charset="0"/>
                <a:cs typeface="Latha" panose="020B0604020202020204" pitchFamily="34" charset="0"/>
              </a:rPr>
              <a:t>How do we make people sin and how can we avoid it? </a:t>
            </a:r>
            <a:br>
              <a:rPr lang="en-GB" sz="4800" dirty="0">
                <a:effectLst/>
                <a:latin typeface="Calibri" panose="020F0502020204030204" pitchFamily="34" charset="0"/>
                <a:ea typeface="Calibri" panose="020F0502020204030204" pitchFamily="34" charset="0"/>
                <a:cs typeface="Latha" panose="020B0604020202020204" pitchFamily="34" charset="0"/>
              </a:rPr>
            </a:br>
            <a:endParaRPr lang="en-GB" sz="6600" dirty="0"/>
          </a:p>
        </p:txBody>
      </p:sp>
      <p:sp>
        <p:nvSpPr>
          <p:cNvPr id="5" name="TextBox 4">
            <a:extLst>
              <a:ext uri="{FF2B5EF4-FFF2-40B4-BE49-F238E27FC236}">
                <a16:creationId xmlns:a16="http://schemas.microsoft.com/office/drawing/2014/main" id="{FB4E7F03-C5E5-6597-EB2B-C8E46E69CC2A}"/>
              </a:ext>
            </a:extLst>
          </p:cNvPr>
          <p:cNvSpPr txBox="1"/>
          <p:nvPr/>
        </p:nvSpPr>
        <p:spPr>
          <a:xfrm>
            <a:off x="2434857" y="1604670"/>
            <a:ext cx="6549656" cy="1947521"/>
          </a:xfrm>
          <a:prstGeom prst="rect">
            <a:avLst/>
          </a:prstGeom>
          <a:noFill/>
        </p:spPr>
        <p:txBody>
          <a:bodyPr wrap="square">
            <a:spAutoFit/>
          </a:bodyPr>
          <a:lstStyle/>
          <a:p>
            <a:pPr lvl="0" algn="r">
              <a:lnSpc>
                <a:spcPct val="115000"/>
              </a:lnSpc>
              <a:spcAft>
                <a:spcPts val="1000"/>
              </a:spcAft>
            </a:pPr>
            <a:r>
              <a:rPr lang="en-US" sz="5400" b="1" dirty="0">
                <a:solidFill>
                  <a:schemeClr val="tx1"/>
                </a:solidFill>
                <a:latin typeface="Calibri" panose="020F0502020204030204" pitchFamily="34" charset="0"/>
                <a:ea typeface="Calibri" panose="020F0502020204030204" pitchFamily="34" charset="0"/>
                <a:cs typeface="Latha" panose="020B0604020202020204" pitchFamily="34" charset="0"/>
              </a:rPr>
              <a:t>2</a:t>
            </a:r>
            <a:r>
              <a:rPr lang="en-US" sz="5400" b="1" dirty="0">
                <a:solidFill>
                  <a:schemeClr val="tx1"/>
                </a:solidFill>
                <a:effectLst/>
                <a:latin typeface="Calibri" panose="020F0502020204030204" pitchFamily="34" charset="0"/>
                <a:ea typeface="Calibri" panose="020F0502020204030204" pitchFamily="34" charset="0"/>
                <a:cs typeface="Latha" panose="020B0604020202020204" pitchFamily="34" charset="0"/>
              </a:rPr>
              <a:t>. Indirectly leading people to sin</a:t>
            </a:r>
            <a:endParaRPr lang="en-GB" sz="4400" dirty="0">
              <a:solidFill>
                <a:schemeClr val="tx1"/>
              </a:solidFill>
              <a:effectLst/>
              <a:latin typeface="Calibri" panose="020F0502020204030204" pitchFamily="34" charset="0"/>
              <a:ea typeface="Calibri" panose="020F0502020204030204" pitchFamily="34" charset="0"/>
              <a:cs typeface="Latha" panose="020B0604020202020204" pitchFamily="34" charset="0"/>
            </a:endParaRPr>
          </a:p>
        </p:txBody>
      </p:sp>
      <p:pic>
        <p:nvPicPr>
          <p:cNvPr id="6" name="Picture 5">
            <a:extLst>
              <a:ext uri="{FF2B5EF4-FFF2-40B4-BE49-F238E27FC236}">
                <a16:creationId xmlns:a16="http://schemas.microsoft.com/office/drawing/2014/main" id="{7F370312-F9BC-5115-B2D3-2072EF7A8779}"/>
              </a:ext>
            </a:extLst>
          </p:cNvPr>
          <p:cNvPicPr>
            <a:picLocks noChangeAspect="1"/>
          </p:cNvPicPr>
          <p:nvPr/>
        </p:nvPicPr>
        <p:blipFill rotWithShape="1">
          <a:blip r:embed="rId2"/>
          <a:srcRect l="43372" t="10148"/>
          <a:stretch/>
        </p:blipFill>
        <p:spPr>
          <a:xfrm>
            <a:off x="85059" y="1467292"/>
            <a:ext cx="3012638" cy="3585160"/>
          </a:xfrm>
          <a:prstGeom prst="rect">
            <a:avLst/>
          </a:prstGeom>
          <a:ln>
            <a:noFill/>
          </a:ln>
          <a:effectLst>
            <a:softEdge rad="112500"/>
          </a:effectLst>
        </p:spPr>
      </p:pic>
    </p:spTree>
    <p:extLst>
      <p:ext uri="{BB962C8B-B14F-4D97-AF65-F5344CB8AC3E}">
        <p14:creationId xmlns:p14="http://schemas.microsoft.com/office/powerpoint/2010/main" val="26979803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A0B73-9448-FEA8-9E65-2306BFB355C1}"/>
              </a:ext>
            </a:extLst>
          </p:cNvPr>
          <p:cNvSpPr>
            <a:spLocks noGrp="1"/>
          </p:cNvSpPr>
          <p:nvPr>
            <p:ph type="title"/>
          </p:nvPr>
        </p:nvSpPr>
        <p:spPr>
          <a:xfrm>
            <a:off x="720000" y="0"/>
            <a:ext cx="7704000" cy="572700"/>
          </a:xfrm>
        </p:spPr>
        <p:txBody>
          <a:bodyPr/>
          <a:lstStyle/>
          <a:p>
            <a:r>
              <a:rPr lang="en-US" sz="8800" b="1" dirty="0">
                <a:latin typeface="DM Sans"/>
                <a:sym typeface="Arial"/>
              </a:rPr>
              <a:t>Ephesians 6:4</a:t>
            </a:r>
            <a:endParaRPr lang="en-GB" dirty="0"/>
          </a:p>
        </p:txBody>
      </p:sp>
      <p:pic>
        <p:nvPicPr>
          <p:cNvPr id="5" name="Picture 4">
            <a:extLst>
              <a:ext uri="{FF2B5EF4-FFF2-40B4-BE49-F238E27FC236}">
                <a16:creationId xmlns:a16="http://schemas.microsoft.com/office/drawing/2014/main" id="{66422F3F-009B-E19D-9110-52429F2E1C49}"/>
              </a:ext>
            </a:extLst>
          </p:cNvPr>
          <p:cNvPicPr>
            <a:picLocks noChangeAspect="1"/>
          </p:cNvPicPr>
          <p:nvPr/>
        </p:nvPicPr>
        <p:blipFill>
          <a:blip r:embed="rId2"/>
          <a:stretch>
            <a:fillRect/>
          </a:stretch>
        </p:blipFill>
        <p:spPr>
          <a:xfrm>
            <a:off x="1299079" y="2835176"/>
            <a:ext cx="6933535" cy="2308324"/>
          </a:xfrm>
          <a:prstGeom prst="rect">
            <a:avLst/>
          </a:prstGeom>
        </p:spPr>
      </p:pic>
      <p:sp>
        <p:nvSpPr>
          <p:cNvPr id="4" name="TextBox 3">
            <a:extLst>
              <a:ext uri="{FF2B5EF4-FFF2-40B4-BE49-F238E27FC236}">
                <a16:creationId xmlns:a16="http://schemas.microsoft.com/office/drawing/2014/main" id="{63E4C472-150E-1D17-AC3F-DB20C3FFAB0A}"/>
              </a:ext>
            </a:extLst>
          </p:cNvPr>
          <p:cNvSpPr txBox="1"/>
          <p:nvPr/>
        </p:nvSpPr>
        <p:spPr>
          <a:xfrm>
            <a:off x="53164" y="1247108"/>
            <a:ext cx="9090836" cy="2308324"/>
          </a:xfrm>
          <a:prstGeom prst="rect">
            <a:avLst/>
          </a:prstGeom>
          <a:noFill/>
        </p:spPr>
        <p:txBody>
          <a:bodyPr wrap="square">
            <a:spAutoFit/>
          </a:bodyPr>
          <a:lstStyle/>
          <a:p>
            <a:r>
              <a:rPr lang="en-GB" sz="3600" i="1" dirty="0">
                <a:solidFill>
                  <a:schemeClr val="dk1"/>
                </a:solidFill>
                <a:latin typeface="Calibri" panose="020F0502020204030204" pitchFamily="34" charset="0"/>
                <a:ea typeface="Calibri" panose="020F0502020204030204" pitchFamily="34" charset="0"/>
                <a:cs typeface="Latha" panose="020B0604020202020204" pitchFamily="34" charset="0"/>
              </a:rPr>
              <a:t>And you, fathers, do not provoke your children to wrath, but bring them up in the training and admonition of the Lord.</a:t>
            </a:r>
            <a:br>
              <a:rPr lang="en-GB" sz="3600" i="1" dirty="0">
                <a:solidFill>
                  <a:schemeClr val="dk1"/>
                </a:solidFill>
                <a:latin typeface="Calibri" panose="020F0502020204030204" pitchFamily="34" charset="0"/>
                <a:ea typeface="Calibri" panose="020F0502020204030204" pitchFamily="34" charset="0"/>
                <a:cs typeface="Latha" panose="020B0604020202020204" pitchFamily="34" charset="0"/>
              </a:rPr>
            </a:br>
            <a:endParaRPr lang="en-GB" sz="3600" i="1" dirty="0">
              <a:solidFill>
                <a:schemeClr val="dk1"/>
              </a:solidFill>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578067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6F6DA-0B2F-E6FD-1015-5E53F4B4A2A8}"/>
              </a:ext>
            </a:extLst>
          </p:cNvPr>
          <p:cNvSpPr>
            <a:spLocks noGrp="1"/>
          </p:cNvSpPr>
          <p:nvPr>
            <p:ph type="title"/>
          </p:nvPr>
        </p:nvSpPr>
        <p:spPr>
          <a:xfrm>
            <a:off x="720000" y="0"/>
            <a:ext cx="7704000" cy="572700"/>
          </a:xfrm>
        </p:spPr>
        <p:txBody>
          <a:bodyPr/>
          <a:lstStyle/>
          <a:p>
            <a:r>
              <a:rPr lang="en-US" sz="4800" b="1" dirty="0">
                <a:effectLst/>
                <a:latin typeface="Calibri" panose="020F0502020204030204" pitchFamily="34" charset="0"/>
                <a:ea typeface="Calibri" panose="020F0502020204030204" pitchFamily="34" charset="0"/>
                <a:cs typeface="Latha" panose="020B0604020202020204" pitchFamily="34" charset="0"/>
              </a:rPr>
              <a:t>How do we make people sin and how can we avoid it? </a:t>
            </a:r>
            <a:br>
              <a:rPr lang="en-GB" sz="4800" dirty="0">
                <a:effectLst/>
                <a:latin typeface="Calibri" panose="020F0502020204030204" pitchFamily="34" charset="0"/>
                <a:ea typeface="Calibri" panose="020F0502020204030204" pitchFamily="34" charset="0"/>
                <a:cs typeface="Latha" panose="020B0604020202020204" pitchFamily="34" charset="0"/>
              </a:rPr>
            </a:br>
            <a:endParaRPr lang="en-GB" sz="6600" dirty="0"/>
          </a:p>
        </p:txBody>
      </p:sp>
      <p:sp>
        <p:nvSpPr>
          <p:cNvPr id="5" name="TextBox 4">
            <a:extLst>
              <a:ext uri="{FF2B5EF4-FFF2-40B4-BE49-F238E27FC236}">
                <a16:creationId xmlns:a16="http://schemas.microsoft.com/office/drawing/2014/main" id="{FB4E7F03-C5E5-6597-EB2B-C8E46E69CC2A}"/>
              </a:ext>
            </a:extLst>
          </p:cNvPr>
          <p:cNvSpPr txBox="1"/>
          <p:nvPr/>
        </p:nvSpPr>
        <p:spPr>
          <a:xfrm>
            <a:off x="2434857" y="1604670"/>
            <a:ext cx="6549656" cy="1947521"/>
          </a:xfrm>
          <a:prstGeom prst="rect">
            <a:avLst/>
          </a:prstGeom>
          <a:noFill/>
        </p:spPr>
        <p:txBody>
          <a:bodyPr wrap="square">
            <a:spAutoFit/>
          </a:bodyPr>
          <a:lstStyle/>
          <a:p>
            <a:pPr lvl="0" algn="r">
              <a:lnSpc>
                <a:spcPct val="115000"/>
              </a:lnSpc>
              <a:spcAft>
                <a:spcPts val="1000"/>
              </a:spcAft>
            </a:pPr>
            <a:r>
              <a:rPr lang="en-US" sz="5400" b="1" dirty="0">
                <a:solidFill>
                  <a:schemeClr val="tx1"/>
                </a:solidFill>
                <a:latin typeface="Calibri" panose="020F0502020204030204" pitchFamily="34" charset="0"/>
                <a:ea typeface="Calibri" panose="020F0502020204030204" pitchFamily="34" charset="0"/>
                <a:cs typeface="Latha" panose="020B0604020202020204" pitchFamily="34" charset="0"/>
              </a:rPr>
              <a:t>3. Being a sinful example</a:t>
            </a:r>
            <a:endParaRPr lang="en-GB" sz="5400" b="1" dirty="0">
              <a:solidFill>
                <a:schemeClr val="tx1"/>
              </a:solidFill>
              <a:latin typeface="Calibri" panose="020F0502020204030204" pitchFamily="34" charset="0"/>
              <a:ea typeface="Calibri" panose="020F0502020204030204" pitchFamily="34" charset="0"/>
              <a:cs typeface="Latha" panose="020B0604020202020204" pitchFamily="34" charset="0"/>
            </a:endParaRPr>
          </a:p>
        </p:txBody>
      </p:sp>
      <p:pic>
        <p:nvPicPr>
          <p:cNvPr id="6" name="Picture 5">
            <a:extLst>
              <a:ext uri="{FF2B5EF4-FFF2-40B4-BE49-F238E27FC236}">
                <a16:creationId xmlns:a16="http://schemas.microsoft.com/office/drawing/2014/main" id="{7F370312-F9BC-5115-B2D3-2072EF7A8779}"/>
              </a:ext>
            </a:extLst>
          </p:cNvPr>
          <p:cNvPicPr>
            <a:picLocks noChangeAspect="1"/>
          </p:cNvPicPr>
          <p:nvPr/>
        </p:nvPicPr>
        <p:blipFill rotWithShape="1">
          <a:blip r:embed="rId3"/>
          <a:srcRect l="7985" r="7985"/>
          <a:stretch/>
        </p:blipFill>
        <p:spPr>
          <a:xfrm>
            <a:off x="720000" y="1604670"/>
            <a:ext cx="3012638" cy="3585160"/>
          </a:xfrm>
          <a:prstGeom prst="rect">
            <a:avLst/>
          </a:prstGeom>
          <a:ln>
            <a:noFill/>
          </a:ln>
          <a:effectLst>
            <a:softEdge rad="112500"/>
          </a:effectLst>
        </p:spPr>
      </p:pic>
    </p:spTree>
    <p:extLst>
      <p:ext uri="{BB962C8B-B14F-4D97-AF65-F5344CB8AC3E}">
        <p14:creationId xmlns:p14="http://schemas.microsoft.com/office/powerpoint/2010/main" val="34383532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04337-9454-F876-BE21-46C7E4D03D1F}"/>
              </a:ext>
            </a:extLst>
          </p:cNvPr>
          <p:cNvSpPr>
            <a:spLocks noGrp="1"/>
          </p:cNvSpPr>
          <p:nvPr>
            <p:ph type="title"/>
          </p:nvPr>
        </p:nvSpPr>
        <p:spPr>
          <a:xfrm>
            <a:off x="794428" y="-139766"/>
            <a:ext cx="7704000" cy="572700"/>
          </a:xfrm>
        </p:spPr>
        <p:txBody>
          <a:bodyPr/>
          <a:lstStyle/>
          <a:p>
            <a:r>
              <a:rPr lang="en-US" sz="8800" b="1" dirty="0">
                <a:latin typeface="DM Sans"/>
                <a:sym typeface="Arial"/>
              </a:rPr>
              <a:t>1 Timothy 4:12</a:t>
            </a:r>
            <a:endParaRPr lang="en-GB" dirty="0"/>
          </a:p>
        </p:txBody>
      </p:sp>
      <p:sp>
        <p:nvSpPr>
          <p:cNvPr id="4" name="TextBox 3">
            <a:extLst>
              <a:ext uri="{FF2B5EF4-FFF2-40B4-BE49-F238E27FC236}">
                <a16:creationId xmlns:a16="http://schemas.microsoft.com/office/drawing/2014/main" id="{3E7922FD-A7A4-482A-7EA4-67660C09ABD8}"/>
              </a:ext>
            </a:extLst>
          </p:cNvPr>
          <p:cNvSpPr txBox="1"/>
          <p:nvPr/>
        </p:nvSpPr>
        <p:spPr>
          <a:xfrm>
            <a:off x="542262" y="1620353"/>
            <a:ext cx="5699050" cy="2862322"/>
          </a:xfrm>
          <a:prstGeom prst="rect">
            <a:avLst/>
          </a:prstGeom>
          <a:noFill/>
        </p:spPr>
        <p:txBody>
          <a:bodyPr wrap="square">
            <a:spAutoFit/>
          </a:bodyPr>
          <a:lstStyle/>
          <a:p>
            <a:r>
              <a:rPr lang="en-GB" sz="3600" i="1" dirty="0">
                <a:solidFill>
                  <a:schemeClr val="dk1"/>
                </a:solidFill>
                <a:latin typeface="Calibri" panose="020F0502020204030204" pitchFamily="34" charset="0"/>
                <a:ea typeface="Calibri" panose="020F0502020204030204" pitchFamily="34" charset="0"/>
                <a:cs typeface="Latha" panose="020B0604020202020204" pitchFamily="34" charset="0"/>
              </a:rPr>
              <a:t>Let no one despise your youth, but be an example to the believers in word, in conduct, in love, in spirit, in faith, in purity. </a:t>
            </a:r>
          </a:p>
        </p:txBody>
      </p:sp>
      <p:pic>
        <p:nvPicPr>
          <p:cNvPr id="5" name="Picture 4">
            <a:extLst>
              <a:ext uri="{FF2B5EF4-FFF2-40B4-BE49-F238E27FC236}">
                <a16:creationId xmlns:a16="http://schemas.microsoft.com/office/drawing/2014/main" id="{1C548A25-0DF2-E0B7-8B6C-08CE09BDF51F}"/>
              </a:ext>
            </a:extLst>
          </p:cNvPr>
          <p:cNvPicPr>
            <a:picLocks noChangeAspect="1"/>
          </p:cNvPicPr>
          <p:nvPr/>
        </p:nvPicPr>
        <p:blipFill rotWithShape="1">
          <a:blip r:embed="rId2"/>
          <a:srcRect l="1163" t="8203" r="70930" b="8203"/>
          <a:stretch/>
        </p:blipFill>
        <p:spPr>
          <a:xfrm>
            <a:off x="6049924" y="1140588"/>
            <a:ext cx="2551814" cy="3821851"/>
          </a:xfrm>
          <a:prstGeom prst="rect">
            <a:avLst/>
          </a:prstGeom>
          <a:ln>
            <a:noFill/>
          </a:ln>
          <a:effectLst>
            <a:softEdge rad="112500"/>
          </a:effectLst>
        </p:spPr>
      </p:pic>
    </p:spTree>
    <p:extLst>
      <p:ext uri="{BB962C8B-B14F-4D97-AF65-F5344CB8AC3E}">
        <p14:creationId xmlns:p14="http://schemas.microsoft.com/office/powerpoint/2010/main" val="18728393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E121E-EAE8-4BB5-F487-7B76E3432909}"/>
              </a:ext>
            </a:extLst>
          </p:cNvPr>
          <p:cNvSpPr>
            <a:spLocks noGrp="1"/>
          </p:cNvSpPr>
          <p:nvPr>
            <p:ph type="title"/>
          </p:nvPr>
        </p:nvSpPr>
        <p:spPr>
          <a:xfrm>
            <a:off x="-127590" y="-139766"/>
            <a:ext cx="9271590" cy="572700"/>
          </a:xfrm>
        </p:spPr>
        <p:txBody>
          <a:bodyPr/>
          <a:lstStyle/>
          <a:p>
            <a:pPr>
              <a:lnSpc>
                <a:spcPct val="115000"/>
              </a:lnSpc>
              <a:spcAft>
                <a:spcPts val="1000"/>
              </a:spcAft>
            </a:pPr>
            <a:r>
              <a:rPr lang="en-US" sz="8800" b="1" dirty="0">
                <a:latin typeface="DM Sans"/>
                <a:sym typeface="Arial"/>
              </a:rPr>
              <a:t>1 Corinthians 11:1</a:t>
            </a:r>
            <a:br>
              <a:rPr lang="en-US" sz="8800" b="1" dirty="0">
                <a:latin typeface="DM Sans"/>
                <a:sym typeface="Arial"/>
              </a:rPr>
            </a:br>
            <a:br>
              <a:rPr lang="en-GB" sz="1800" dirty="0">
                <a:effectLst/>
                <a:latin typeface="Calibri" panose="020F0502020204030204" pitchFamily="34" charset="0"/>
                <a:ea typeface="Calibri" panose="020F0502020204030204" pitchFamily="34" charset="0"/>
                <a:cs typeface="Latha" panose="020B0604020202020204" pitchFamily="34" charset="0"/>
              </a:rPr>
            </a:br>
            <a:r>
              <a:rPr lang="en-US" sz="1800" dirty="0">
                <a:effectLst/>
                <a:latin typeface="Calibri" panose="020F0502020204030204" pitchFamily="34" charset="0"/>
                <a:ea typeface="Calibri" panose="020F0502020204030204" pitchFamily="34" charset="0"/>
                <a:cs typeface="Latha" panose="020B0604020202020204" pitchFamily="34" charset="0"/>
              </a:rPr>
              <a:t> </a:t>
            </a:r>
            <a:br>
              <a:rPr lang="en-GB" sz="1800" dirty="0">
                <a:effectLst/>
                <a:latin typeface="Calibri" panose="020F0502020204030204" pitchFamily="34" charset="0"/>
                <a:ea typeface="Calibri" panose="020F0502020204030204" pitchFamily="34" charset="0"/>
                <a:cs typeface="Latha" panose="020B0604020202020204" pitchFamily="34" charset="0"/>
              </a:rPr>
            </a:br>
            <a:endParaRPr lang="en-GB" dirty="0"/>
          </a:p>
        </p:txBody>
      </p:sp>
      <p:sp>
        <p:nvSpPr>
          <p:cNvPr id="4" name="TextBox 3">
            <a:extLst>
              <a:ext uri="{FF2B5EF4-FFF2-40B4-BE49-F238E27FC236}">
                <a16:creationId xmlns:a16="http://schemas.microsoft.com/office/drawing/2014/main" id="{B11565B3-87E1-CB81-EC68-C5CBFB2F451D}"/>
              </a:ext>
            </a:extLst>
          </p:cNvPr>
          <p:cNvSpPr txBox="1"/>
          <p:nvPr/>
        </p:nvSpPr>
        <p:spPr>
          <a:xfrm>
            <a:off x="382772" y="1105475"/>
            <a:ext cx="4657061" cy="3785652"/>
          </a:xfrm>
          <a:prstGeom prst="rect">
            <a:avLst/>
          </a:prstGeom>
          <a:noFill/>
        </p:spPr>
        <p:txBody>
          <a:bodyPr wrap="square">
            <a:spAutoFit/>
          </a:bodyPr>
          <a:lstStyle/>
          <a:p>
            <a:r>
              <a:rPr lang="en-GB" sz="6000" i="1" dirty="0">
                <a:solidFill>
                  <a:schemeClr val="dk1"/>
                </a:solidFill>
                <a:latin typeface="Calibri" panose="020F0502020204030204" pitchFamily="34" charset="0"/>
                <a:ea typeface="Calibri" panose="020F0502020204030204" pitchFamily="34" charset="0"/>
                <a:cs typeface="Latha" panose="020B0604020202020204" pitchFamily="34" charset="0"/>
              </a:rPr>
              <a:t>Imitate me, just as I also imitate</a:t>
            </a:r>
          </a:p>
          <a:p>
            <a:r>
              <a:rPr lang="en-GB" sz="6000" i="1" dirty="0">
                <a:solidFill>
                  <a:schemeClr val="dk1"/>
                </a:solidFill>
                <a:latin typeface="Calibri" panose="020F0502020204030204" pitchFamily="34" charset="0"/>
                <a:ea typeface="Calibri" panose="020F0502020204030204" pitchFamily="34" charset="0"/>
                <a:cs typeface="Latha" panose="020B0604020202020204" pitchFamily="34" charset="0"/>
              </a:rPr>
              <a:t> Christ.</a:t>
            </a:r>
          </a:p>
        </p:txBody>
      </p:sp>
      <p:pic>
        <p:nvPicPr>
          <p:cNvPr id="5" name="Picture 4">
            <a:extLst>
              <a:ext uri="{FF2B5EF4-FFF2-40B4-BE49-F238E27FC236}">
                <a16:creationId xmlns:a16="http://schemas.microsoft.com/office/drawing/2014/main" id="{23ADA1F6-E2E8-9697-47CD-8C793154A4F6}"/>
              </a:ext>
            </a:extLst>
          </p:cNvPr>
          <p:cNvPicPr>
            <a:picLocks noChangeAspect="1"/>
          </p:cNvPicPr>
          <p:nvPr/>
        </p:nvPicPr>
        <p:blipFill>
          <a:blip r:embed="rId2"/>
          <a:stretch>
            <a:fillRect/>
          </a:stretch>
        </p:blipFill>
        <p:spPr>
          <a:xfrm>
            <a:off x="5305648" y="1229108"/>
            <a:ext cx="2658142" cy="3749730"/>
          </a:xfrm>
          <a:prstGeom prst="rect">
            <a:avLst/>
          </a:prstGeom>
          <a:ln>
            <a:noFill/>
          </a:ln>
          <a:effectLst>
            <a:softEdge rad="112500"/>
          </a:effectLst>
        </p:spPr>
      </p:pic>
    </p:spTree>
    <p:extLst>
      <p:ext uri="{BB962C8B-B14F-4D97-AF65-F5344CB8AC3E}">
        <p14:creationId xmlns:p14="http://schemas.microsoft.com/office/powerpoint/2010/main" val="1215173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88759-D000-ED24-1691-0CAE11E7CA02}"/>
              </a:ext>
            </a:extLst>
          </p:cNvPr>
          <p:cNvSpPr>
            <a:spLocks noGrp="1"/>
          </p:cNvSpPr>
          <p:nvPr>
            <p:ph type="title"/>
          </p:nvPr>
        </p:nvSpPr>
        <p:spPr>
          <a:xfrm>
            <a:off x="-398721" y="0"/>
            <a:ext cx="9941442" cy="572700"/>
          </a:xfrm>
        </p:spPr>
        <p:txBody>
          <a:bodyPr/>
          <a:lstStyle/>
          <a:p>
            <a:r>
              <a:rPr lang="en-US" sz="8800" b="1" dirty="0">
                <a:latin typeface="DM Sans"/>
                <a:sym typeface="Arial"/>
              </a:rPr>
              <a:t>Romans 14:13-15</a:t>
            </a:r>
            <a:endParaRPr lang="en-GB" dirty="0"/>
          </a:p>
        </p:txBody>
      </p:sp>
      <p:sp>
        <p:nvSpPr>
          <p:cNvPr id="4" name="TextBox 3">
            <a:extLst>
              <a:ext uri="{FF2B5EF4-FFF2-40B4-BE49-F238E27FC236}">
                <a16:creationId xmlns:a16="http://schemas.microsoft.com/office/drawing/2014/main" id="{966DA0C9-24A0-8B55-6317-D2938CB19E79}"/>
              </a:ext>
            </a:extLst>
          </p:cNvPr>
          <p:cNvSpPr txBox="1"/>
          <p:nvPr/>
        </p:nvSpPr>
        <p:spPr>
          <a:xfrm>
            <a:off x="127591" y="1294396"/>
            <a:ext cx="4444410" cy="3539430"/>
          </a:xfrm>
          <a:prstGeom prst="rect">
            <a:avLst/>
          </a:prstGeom>
          <a:noFill/>
        </p:spPr>
        <p:txBody>
          <a:bodyPr wrap="square">
            <a:spAutoFit/>
          </a:bodyPr>
          <a:lstStyle/>
          <a:p>
            <a:pPr algn="ctr"/>
            <a:r>
              <a:rPr lang="en-GB" sz="3200" i="1" dirty="0">
                <a:solidFill>
                  <a:schemeClr val="dk1"/>
                </a:solidFill>
                <a:latin typeface="Calibri" panose="020F0502020204030204" pitchFamily="34" charset="0"/>
                <a:ea typeface="Calibri" panose="020F0502020204030204" pitchFamily="34" charset="0"/>
                <a:cs typeface="Latha" panose="020B0604020202020204" pitchFamily="34" charset="0"/>
              </a:rPr>
              <a:t>Therefore let us not judge one another anymore, but rather resolve this, not to put a stumbling block or a cause to fall in our brother’s way. </a:t>
            </a:r>
          </a:p>
        </p:txBody>
      </p:sp>
      <p:pic>
        <p:nvPicPr>
          <p:cNvPr id="5" name="Picture 4">
            <a:extLst>
              <a:ext uri="{FF2B5EF4-FFF2-40B4-BE49-F238E27FC236}">
                <a16:creationId xmlns:a16="http://schemas.microsoft.com/office/drawing/2014/main" id="{FF1E7642-492F-2B74-9BE9-246C5C0A8D49}"/>
              </a:ext>
            </a:extLst>
          </p:cNvPr>
          <p:cNvPicPr>
            <a:picLocks noChangeAspect="1"/>
          </p:cNvPicPr>
          <p:nvPr/>
        </p:nvPicPr>
        <p:blipFill rotWithShape="1">
          <a:blip r:embed="rId2"/>
          <a:srcRect t="15721"/>
          <a:stretch/>
        </p:blipFill>
        <p:spPr>
          <a:xfrm>
            <a:off x="4816549" y="1391470"/>
            <a:ext cx="3848986" cy="3539430"/>
          </a:xfrm>
          <a:prstGeom prst="rect">
            <a:avLst/>
          </a:prstGeom>
          <a:ln>
            <a:noFill/>
          </a:ln>
          <a:effectLst>
            <a:softEdge rad="112500"/>
          </a:effectLst>
        </p:spPr>
      </p:pic>
    </p:spTree>
    <p:extLst>
      <p:ext uri="{BB962C8B-B14F-4D97-AF65-F5344CB8AC3E}">
        <p14:creationId xmlns:p14="http://schemas.microsoft.com/office/powerpoint/2010/main" val="12581136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C65D6-8482-4B6F-6DBB-908AF9069485}"/>
              </a:ext>
            </a:extLst>
          </p:cNvPr>
          <p:cNvSpPr>
            <a:spLocks noGrp="1"/>
          </p:cNvSpPr>
          <p:nvPr>
            <p:ph type="title"/>
          </p:nvPr>
        </p:nvSpPr>
        <p:spPr>
          <a:xfrm>
            <a:off x="720000" y="0"/>
            <a:ext cx="7704000" cy="572700"/>
          </a:xfrm>
        </p:spPr>
        <p:txBody>
          <a:bodyPr/>
          <a:lstStyle/>
          <a:p>
            <a:r>
              <a:rPr lang="en-US" sz="8800" b="1" dirty="0">
                <a:latin typeface="DM Sans"/>
                <a:sym typeface="Arial"/>
              </a:rPr>
              <a:t>Romans 14:21</a:t>
            </a:r>
            <a:endParaRPr lang="en-GB" dirty="0"/>
          </a:p>
        </p:txBody>
      </p:sp>
      <p:sp>
        <p:nvSpPr>
          <p:cNvPr id="4" name="TextBox 3">
            <a:extLst>
              <a:ext uri="{FF2B5EF4-FFF2-40B4-BE49-F238E27FC236}">
                <a16:creationId xmlns:a16="http://schemas.microsoft.com/office/drawing/2014/main" id="{26974561-9195-8E13-BF75-73ABB08FD0A9}"/>
              </a:ext>
            </a:extLst>
          </p:cNvPr>
          <p:cNvSpPr txBox="1"/>
          <p:nvPr/>
        </p:nvSpPr>
        <p:spPr>
          <a:xfrm>
            <a:off x="233917" y="1414213"/>
            <a:ext cx="4125431" cy="3970318"/>
          </a:xfrm>
          <a:prstGeom prst="rect">
            <a:avLst/>
          </a:prstGeom>
          <a:noFill/>
        </p:spPr>
        <p:txBody>
          <a:bodyPr wrap="square">
            <a:spAutoFit/>
          </a:bodyPr>
          <a:lstStyle/>
          <a:p>
            <a:r>
              <a:rPr lang="en-GB" sz="3200" i="1" dirty="0">
                <a:solidFill>
                  <a:schemeClr val="dk1"/>
                </a:solidFill>
                <a:latin typeface="Calibri" panose="020F0502020204030204" pitchFamily="34" charset="0"/>
                <a:ea typeface="Calibri" panose="020F0502020204030204" pitchFamily="34" charset="0"/>
                <a:cs typeface="Latha" panose="020B0604020202020204" pitchFamily="34" charset="0"/>
              </a:rPr>
              <a:t>It is good neither to eat meat nor drink wine nor do anything by which your brother stumbles or is offended or is made weak</a:t>
            </a:r>
            <a:r>
              <a:rPr lang="en-GB" sz="1400" i="1" dirty="0">
                <a:effectLst/>
                <a:latin typeface="Calibri" panose="020F0502020204030204" pitchFamily="34" charset="0"/>
                <a:ea typeface="Calibri" panose="020F0502020204030204" pitchFamily="34" charset="0"/>
                <a:cs typeface="Latha" panose="020B0604020202020204" pitchFamily="34" charset="0"/>
              </a:rPr>
              <a:t>.</a:t>
            </a:r>
            <a:br>
              <a:rPr lang="en-GB" sz="1400" dirty="0">
                <a:effectLst/>
                <a:latin typeface="Calibri" panose="020F0502020204030204" pitchFamily="34" charset="0"/>
                <a:ea typeface="Calibri" panose="020F0502020204030204" pitchFamily="34" charset="0"/>
                <a:cs typeface="Latha" panose="020B0604020202020204" pitchFamily="34" charset="0"/>
              </a:rPr>
            </a:br>
            <a:br>
              <a:rPr lang="en-GB" sz="1400" dirty="0">
                <a:effectLst/>
                <a:latin typeface="Calibri" panose="020F0502020204030204" pitchFamily="34" charset="0"/>
                <a:ea typeface="Calibri" panose="020F0502020204030204" pitchFamily="34" charset="0"/>
                <a:cs typeface="Latha" panose="020B0604020202020204" pitchFamily="34" charset="0"/>
              </a:rPr>
            </a:br>
            <a:endParaRPr lang="en-GB" dirty="0"/>
          </a:p>
        </p:txBody>
      </p:sp>
      <p:pic>
        <p:nvPicPr>
          <p:cNvPr id="5" name="Picture 4">
            <a:extLst>
              <a:ext uri="{FF2B5EF4-FFF2-40B4-BE49-F238E27FC236}">
                <a16:creationId xmlns:a16="http://schemas.microsoft.com/office/drawing/2014/main" id="{0FB5222B-E0E9-DBA1-FDA1-CC03BD62A964}"/>
              </a:ext>
            </a:extLst>
          </p:cNvPr>
          <p:cNvPicPr>
            <a:picLocks noChangeAspect="1"/>
          </p:cNvPicPr>
          <p:nvPr/>
        </p:nvPicPr>
        <p:blipFill>
          <a:blip r:embed="rId2"/>
          <a:stretch>
            <a:fillRect/>
          </a:stretch>
        </p:blipFill>
        <p:spPr>
          <a:xfrm>
            <a:off x="4194544" y="1414213"/>
            <a:ext cx="4789967" cy="3592475"/>
          </a:xfrm>
          <a:prstGeom prst="rect">
            <a:avLst/>
          </a:prstGeom>
          <a:ln>
            <a:noFill/>
          </a:ln>
          <a:effectLst>
            <a:softEdge rad="112500"/>
          </a:effectLst>
        </p:spPr>
      </p:pic>
    </p:spTree>
    <p:extLst>
      <p:ext uri="{BB962C8B-B14F-4D97-AF65-F5344CB8AC3E}">
        <p14:creationId xmlns:p14="http://schemas.microsoft.com/office/powerpoint/2010/main" val="19096047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CAB09-701F-EBE3-140D-4011B2C230B4}"/>
              </a:ext>
            </a:extLst>
          </p:cNvPr>
          <p:cNvSpPr>
            <a:spLocks noGrp="1"/>
          </p:cNvSpPr>
          <p:nvPr>
            <p:ph type="title"/>
          </p:nvPr>
        </p:nvSpPr>
        <p:spPr>
          <a:xfrm>
            <a:off x="-74428" y="0"/>
            <a:ext cx="9144000" cy="572700"/>
          </a:xfrm>
        </p:spPr>
        <p:txBody>
          <a:bodyPr/>
          <a:lstStyle/>
          <a:p>
            <a:r>
              <a:rPr lang="en-US" sz="7200" b="1" dirty="0">
                <a:latin typeface="DM Sans"/>
                <a:sym typeface="Arial"/>
              </a:rPr>
              <a:t>1 Corinthians 8:9-11</a:t>
            </a:r>
            <a:br>
              <a:rPr lang="en-US" sz="7200" b="1" dirty="0">
                <a:latin typeface="DM Sans"/>
                <a:sym typeface="Arial"/>
              </a:rPr>
            </a:br>
            <a:endParaRPr lang="en-GB" sz="2400" dirty="0"/>
          </a:p>
        </p:txBody>
      </p:sp>
      <p:pic>
        <p:nvPicPr>
          <p:cNvPr id="5" name="Picture 4">
            <a:extLst>
              <a:ext uri="{FF2B5EF4-FFF2-40B4-BE49-F238E27FC236}">
                <a16:creationId xmlns:a16="http://schemas.microsoft.com/office/drawing/2014/main" id="{6ECFFD6D-E2E1-6870-1A6C-A7D20DF07FD2}"/>
              </a:ext>
            </a:extLst>
          </p:cNvPr>
          <p:cNvPicPr>
            <a:picLocks noChangeAspect="1"/>
          </p:cNvPicPr>
          <p:nvPr/>
        </p:nvPicPr>
        <p:blipFill>
          <a:blip r:embed="rId2"/>
          <a:stretch>
            <a:fillRect/>
          </a:stretch>
        </p:blipFill>
        <p:spPr>
          <a:xfrm>
            <a:off x="4027820" y="1291302"/>
            <a:ext cx="5041752" cy="3705082"/>
          </a:xfrm>
          <a:prstGeom prst="rect">
            <a:avLst/>
          </a:prstGeom>
          <a:ln>
            <a:noFill/>
          </a:ln>
          <a:effectLst>
            <a:softEdge rad="112500"/>
          </a:effectLst>
        </p:spPr>
      </p:pic>
      <p:sp>
        <p:nvSpPr>
          <p:cNvPr id="4" name="TextBox 3">
            <a:extLst>
              <a:ext uri="{FF2B5EF4-FFF2-40B4-BE49-F238E27FC236}">
                <a16:creationId xmlns:a16="http://schemas.microsoft.com/office/drawing/2014/main" id="{710B64ED-7DA7-A0DD-BC63-4A9A0B419D04}"/>
              </a:ext>
            </a:extLst>
          </p:cNvPr>
          <p:cNvSpPr txBox="1"/>
          <p:nvPr/>
        </p:nvSpPr>
        <p:spPr>
          <a:xfrm>
            <a:off x="74428" y="1210732"/>
            <a:ext cx="4497572" cy="3785652"/>
          </a:xfrm>
          <a:prstGeom prst="rect">
            <a:avLst/>
          </a:prstGeom>
          <a:noFill/>
        </p:spPr>
        <p:txBody>
          <a:bodyPr wrap="square">
            <a:spAutoFit/>
          </a:bodyPr>
          <a:lstStyle/>
          <a:p>
            <a:r>
              <a:rPr lang="en-GB" sz="4000" i="1" dirty="0">
                <a:solidFill>
                  <a:schemeClr val="dk1"/>
                </a:solidFill>
                <a:latin typeface="Calibri" panose="020F0502020204030204" pitchFamily="34" charset="0"/>
                <a:ea typeface="Calibri" panose="020F0502020204030204" pitchFamily="34" charset="0"/>
                <a:cs typeface="Latha" panose="020B0604020202020204" pitchFamily="34" charset="0"/>
              </a:rPr>
              <a:t>But beware lest somehow this </a:t>
            </a:r>
          </a:p>
          <a:p>
            <a:r>
              <a:rPr lang="en-GB" sz="4000" i="1" dirty="0">
                <a:solidFill>
                  <a:schemeClr val="dk1"/>
                </a:solidFill>
                <a:latin typeface="Calibri" panose="020F0502020204030204" pitchFamily="34" charset="0"/>
                <a:ea typeface="Calibri" panose="020F0502020204030204" pitchFamily="34" charset="0"/>
                <a:cs typeface="Latha" panose="020B0604020202020204" pitchFamily="34" charset="0"/>
              </a:rPr>
              <a:t>liberty of yours become a stumbling block to those who are weak. </a:t>
            </a:r>
          </a:p>
        </p:txBody>
      </p:sp>
    </p:spTree>
    <p:extLst>
      <p:ext uri="{BB962C8B-B14F-4D97-AF65-F5344CB8AC3E}">
        <p14:creationId xmlns:p14="http://schemas.microsoft.com/office/powerpoint/2010/main" val="4891862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6F6DA-0B2F-E6FD-1015-5E53F4B4A2A8}"/>
              </a:ext>
            </a:extLst>
          </p:cNvPr>
          <p:cNvSpPr>
            <a:spLocks noGrp="1"/>
          </p:cNvSpPr>
          <p:nvPr>
            <p:ph type="title"/>
          </p:nvPr>
        </p:nvSpPr>
        <p:spPr>
          <a:xfrm>
            <a:off x="720000" y="0"/>
            <a:ext cx="7704000" cy="572700"/>
          </a:xfrm>
        </p:spPr>
        <p:txBody>
          <a:bodyPr/>
          <a:lstStyle/>
          <a:p>
            <a:r>
              <a:rPr lang="en-US" sz="4800" b="1" dirty="0">
                <a:effectLst/>
                <a:latin typeface="Calibri" panose="020F0502020204030204" pitchFamily="34" charset="0"/>
                <a:ea typeface="Calibri" panose="020F0502020204030204" pitchFamily="34" charset="0"/>
                <a:cs typeface="Latha" panose="020B0604020202020204" pitchFamily="34" charset="0"/>
              </a:rPr>
              <a:t>How do we make people sin and how can we avoid it? </a:t>
            </a:r>
            <a:br>
              <a:rPr lang="en-GB" sz="4800" dirty="0">
                <a:effectLst/>
                <a:latin typeface="Calibri" panose="020F0502020204030204" pitchFamily="34" charset="0"/>
                <a:ea typeface="Calibri" panose="020F0502020204030204" pitchFamily="34" charset="0"/>
                <a:cs typeface="Latha" panose="020B0604020202020204" pitchFamily="34" charset="0"/>
              </a:rPr>
            </a:br>
            <a:endParaRPr lang="en-GB" sz="6600" dirty="0"/>
          </a:p>
        </p:txBody>
      </p:sp>
      <p:sp>
        <p:nvSpPr>
          <p:cNvPr id="5" name="TextBox 4">
            <a:extLst>
              <a:ext uri="{FF2B5EF4-FFF2-40B4-BE49-F238E27FC236}">
                <a16:creationId xmlns:a16="http://schemas.microsoft.com/office/drawing/2014/main" id="{FB4E7F03-C5E5-6597-EB2B-C8E46E69CC2A}"/>
              </a:ext>
            </a:extLst>
          </p:cNvPr>
          <p:cNvSpPr txBox="1"/>
          <p:nvPr/>
        </p:nvSpPr>
        <p:spPr>
          <a:xfrm>
            <a:off x="2594344" y="2285154"/>
            <a:ext cx="6549656" cy="1947521"/>
          </a:xfrm>
          <a:prstGeom prst="rect">
            <a:avLst/>
          </a:prstGeom>
          <a:noFill/>
        </p:spPr>
        <p:txBody>
          <a:bodyPr wrap="square">
            <a:spAutoFit/>
          </a:bodyPr>
          <a:lstStyle/>
          <a:p>
            <a:pPr lvl="0" algn="r">
              <a:lnSpc>
                <a:spcPct val="115000"/>
              </a:lnSpc>
              <a:spcAft>
                <a:spcPts val="1000"/>
              </a:spcAft>
            </a:pPr>
            <a:r>
              <a:rPr lang="en-US" sz="5400" b="1" dirty="0">
                <a:solidFill>
                  <a:schemeClr val="tx1"/>
                </a:solidFill>
                <a:latin typeface="Calibri" panose="020F0502020204030204" pitchFamily="34" charset="0"/>
                <a:ea typeface="Calibri" panose="020F0502020204030204" pitchFamily="34" charset="0"/>
                <a:cs typeface="Latha" panose="020B0604020202020204" pitchFamily="34" charset="0"/>
              </a:rPr>
              <a:t>4. Leading them to unrighteousness</a:t>
            </a:r>
            <a:endParaRPr lang="en-GB" sz="5400" b="1" dirty="0">
              <a:solidFill>
                <a:schemeClr val="tx1"/>
              </a:solidFill>
              <a:latin typeface="Calibri" panose="020F0502020204030204" pitchFamily="34" charset="0"/>
              <a:ea typeface="Calibri" panose="020F0502020204030204" pitchFamily="34" charset="0"/>
              <a:cs typeface="Latha" panose="020B0604020202020204" pitchFamily="34" charset="0"/>
            </a:endParaRPr>
          </a:p>
        </p:txBody>
      </p:sp>
      <p:pic>
        <p:nvPicPr>
          <p:cNvPr id="6" name="Picture 5">
            <a:extLst>
              <a:ext uri="{FF2B5EF4-FFF2-40B4-BE49-F238E27FC236}">
                <a16:creationId xmlns:a16="http://schemas.microsoft.com/office/drawing/2014/main" id="{7F370312-F9BC-5115-B2D3-2072EF7A8779}"/>
              </a:ext>
            </a:extLst>
          </p:cNvPr>
          <p:cNvPicPr>
            <a:picLocks noChangeAspect="1"/>
          </p:cNvPicPr>
          <p:nvPr/>
        </p:nvPicPr>
        <p:blipFill rotWithShape="1">
          <a:blip r:embed="rId3"/>
          <a:srcRect l="27942" r="27942"/>
          <a:stretch/>
        </p:blipFill>
        <p:spPr>
          <a:xfrm>
            <a:off x="180753" y="1466334"/>
            <a:ext cx="3541252" cy="3585160"/>
          </a:xfrm>
          <a:prstGeom prst="rect">
            <a:avLst/>
          </a:prstGeom>
          <a:ln>
            <a:noFill/>
          </a:ln>
          <a:effectLst>
            <a:softEdge rad="112500"/>
          </a:effectLst>
        </p:spPr>
      </p:pic>
    </p:spTree>
    <p:extLst>
      <p:ext uri="{BB962C8B-B14F-4D97-AF65-F5344CB8AC3E}">
        <p14:creationId xmlns:p14="http://schemas.microsoft.com/office/powerpoint/2010/main" val="29338400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18E15-0F97-5462-E521-217177B1322D}"/>
              </a:ext>
            </a:extLst>
          </p:cNvPr>
          <p:cNvSpPr>
            <a:spLocks noGrp="1"/>
          </p:cNvSpPr>
          <p:nvPr>
            <p:ph type="title"/>
          </p:nvPr>
        </p:nvSpPr>
        <p:spPr>
          <a:xfrm>
            <a:off x="180753" y="-286350"/>
            <a:ext cx="8338940" cy="572700"/>
          </a:xfrm>
        </p:spPr>
        <p:txBody>
          <a:bodyPr/>
          <a:lstStyle/>
          <a:p>
            <a:pPr>
              <a:lnSpc>
                <a:spcPct val="115000"/>
              </a:lnSpc>
              <a:spcAft>
                <a:spcPts val="1000"/>
              </a:spcAft>
            </a:pPr>
            <a:r>
              <a:rPr lang="en-US" sz="8800" b="1" dirty="0">
                <a:latin typeface="DM Sans"/>
                <a:sym typeface="Arial"/>
              </a:rPr>
              <a:t>Hebrews 10:24</a:t>
            </a:r>
            <a:endParaRPr lang="en-GB" dirty="0"/>
          </a:p>
        </p:txBody>
      </p:sp>
      <p:sp>
        <p:nvSpPr>
          <p:cNvPr id="4" name="TextBox 3">
            <a:extLst>
              <a:ext uri="{FF2B5EF4-FFF2-40B4-BE49-F238E27FC236}">
                <a16:creationId xmlns:a16="http://schemas.microsoft.com/office/drawing/2014/main" id="{17068AF3-4688-3254-1222-4C416FA9572C}"/>
              </a:ext>
            </a:extLst>
          </p:cNvPr>
          <p:cNvSpPr txBox="1"/>
          <p:nvPr/>
        </p:nvSpPr>
        <p:spPr>
          <a:xfrm>
            <a:off x="85061" y="1123147"/>
            <a:ext cx="4859080" cy="4401205"/>
          </a:xfrm>
          <a:prstGeom prst="rect">
            <a:avLst/>
          </a:prstGeom>
          <a:noFill/>
        </p:spPr>
        <p:txBody>
          <a:bodyPr wrap="square">
            <a:spAutoFit/>
          </a:bodyPr>
          <a:lstStyle/>
          <a:p>
            <a:r>
              <a:rPr lang="en-GB" sz="4000" i="1" dirty="0">
                <a:solidFill>
                  <a:schemeClr val="dk1"/>
                </a:solidFill>
                <a:latin typeface="Calibri" panose="020F0502020204030204" pitchFamily="34" charset="0"/>
                <a:ea typeface="Calibri" panose="020F0502020204030204" pitchFamily="34" charset="0"/>
                <a:cs typeface="Latha" panose="020B0604020202020204" pitchFamily="34" charset="0"/>
              </a:rPr>
              <a:t>And let us consider one another in order to stir up love and good works,</a:t>
            </a:r>
            <a:r>
              <a:rPr lang="en-US" sz="4000" i="1" dirty="0">
                <a:solidFill>
                  <a:schemeClr val="dk1"/>
                </a:solidFill>
                <a:latin typeface="Calibri" panose="020F0502020204030204" pitchFamily="34" charset="0"/>
                <a:ea typeface="Calibri" panose="020F0502020204030204" pitchFamily="34" charset="0"/>
                <a:cs typeface="Latha" panose="020B0604020202020204" pitchFamily="34" charset="0"/>
              </a:rPr>
              <a:t> </a:t>
            </a:r>
            <a:br>
              <a:rPr lang="en-GB" sz="4000" i="1" dirty="0">
                <a:solidFill>
                  <a:schemeClr val="dk1"/>
                </a:solidFill>
                <a:latin typeface="Calibri" panose="020F0502020204030204" pitchFamily="34" charset="0"/>
                <a:ea typeface="Calibri" panose="020F0502020204030204" pitchFamily="34" charset="0"/>
                <a:cs typeface="Latha" panose="020B0604020202020204" pitchFamily="34" charset="0"/>
              </a:rPr>
            </a:br>
            <a:r>
              <a:rPr lang="en-US" sz="4000" i="1" dirty="0">
                <a:solidFill>
                  <a:schemeClr val="dk1"/>
                </a:solidFill>
                <a:latin typeface="Calibri" panose="020F0502020204030204" pitchFamily="34" charset="0"/>
                <a:ea typeface="Calibri" panose="020F0502020204030204" pitchFamily="34" charset="0"/>
                <a:cs typeface="Latha" panose="020B0604020202020204" pitchFamily="34" charset="0"/>
              </a:rPr>
              <a:t>Stimulating them to love and good works. </a:t>
            </a:r>
            <a:br>
              <a:rPr lang="en-GB" sz="4000" i="1" dirty="0">
                <a:solidFill>
                  <a:schemeClr val="dk1"/>
                </a:solidFill>
                <a:latin typeface="Calibri" panose="020F0502020204030204" pitchFamily="34" charset="0"/>
                <a:ea typeface="Calibri" panose="020F0502020204030204" pitchFamily="34" charset="0"/>
                <a:cs typeface="Latha" panose="020B0604020202020204" pitchFamily="34" charset="0"/>
              </a:rPr>
            </a:br>
            <a:endParaRPr lang="en-GB" sz="4000" i="1" dirty="0">
              <a:solidFill>
                <a:schemeClr val="dk1"/>
              </a:solidFill>
              <a:latin typeface="Calibri" panose="020F0502020204030204" pitchFamily="34" charset="0"/>
              <a:ea typeface="Calibri" panose="020F0502020204030204" pitchFamily="34" charset="0"/>
              <a:cs typeface="Latha" panose="020B0604020202020204" pitchFamily="34" charset="0"/>
            </a:endParaRPr>
          </a:p>
        </p:txBody>
      </p:sp>
      <p:pic>
        <p:nvPicPr>
          <p:cNvPr id="5" name="Picture 4">
            <a:extLst>
              <a:ext uri="{FF2B5EF4-FFF2-40B4-BE49-F238E27FC236}">
                <a16:creationId xmlns:a16="http://schemas.microsoft.com/office/drawing/2014/main" id="{28E94020-50BE-BABA-DC58-6255A6D5CD4A}"/>
              </a:ext>
            </a:extLst>
          </p:cNvPr>
          <p:cNvPicPr>
            <a:picLocks noChangeAspect="1"/>
          </p:cNvPicPr>
          <p:nvPr/>
        </p:nvPicPr>
        <p:blipFill rotWithShape="1">
          <a:blip r:embed="rId2"/>
          <a:srcRect t="16744" r="26020"/>
          <a:stretch/>
        </p:blipFill>
        <p:spPr>
          <a:xfrm>
            <a:off x="4807909" y="1123147"/>
            <a:ext cx="3868258" cy="3681043"/>
          </a:xfrm>
          <a:prstGeom prst="rect">
            <a:avLst/>
          </a:prstGeom>
          <a:ln>
            <a:noFill/>
          </a:ln>
          <a:effectLst>
            <a:softEdge rad="112500"/>
          </a:effectLst>
        </p:spPr>
      </p:pic>
    </p:spTree>
    <p:extLst>
      <p:ext uri="{BB962C8B-B14F-4D97-AF65-F5344CB8AC3E}">
        <p14:creationId xmlns:p14="http://schemas.microsoft.com/office/powerpoint/2010/main" val="18889107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8F214-F109-DCDA-FEA2-5B5FDAD94A4E}"/>
              </a:ext>
            </a:extLst>
          </p:cNvPr>
          <p:cNvSpPr>
            <a:spLocks noGrp="1"/>
          </p:cNvSpPr>
          <p:nvPr>
            <p:ph type="title"/>
          </p:nvPr>
        </p:nvSpPr>
        <p:spPr>
          <a:xfrm>
            <a:off x="-231614" y="0"/>
            <a:ext cx="9423460" cy="572700"/>
          </a:xfrm>
        </p:spPr>
        <p:txBody>
          <a:bodyPr/>
          <a:lstStyle/>
          <a:p>
            <a:pPr>
              <a:lnSpc>
                <a:spcPct val="115000"/>
              </a:lnSpc>
              <a:spcAft>
                <a:spcPts val="1000"/>
              </a:spcAft>
            </a:pPr>
            <a:r>
              <a:rPr lang="en-US" sz="4400" b="1" dirty="0">
                <a:effectLst/>
                <a:latin typeface="Calibri" panose="020F0502020204030204" pitchFamily="34" charset="0"/>
                <a:ea typeface="Calibri" panose="020F0502020204030204" pitchFamily="34" charset="0"/>
                <a:cs typeface="Latha" panose="020B0604020202020204" pitchFamily="34" charset="0"/>
              </a:rPr>
              <a:t>Are you influencing them for God? or</a:t>
            </a:r>
            <a:br>
              <a:rPr lang="en-GB" sz="4400" b="1" dirty="0">
                <a:effectLst/>
                <a:latin typeface="Calibri" panose="020F0502020204030204" pitchFamily="34" charset="0"/>
                <a:ea typeface="Calibri" panose="020F0502020204030204" pitchFamily="34" charset="0"/>
                <a:cs typeface="Latha" panose="020B0604020202020204" pitchFamily="34" charset="0"/>
              </a:rPr>
            </a:br>
            <a:r>
              <a:rPr lang="en-US" sz="4400" b="1" dirty="0">
                <a:effectLst/>
                <a:latin typeface="Calibri" panose="020F0502020204030204" pitchFamily="34" charset="0"/>
                <a:ea typeface="Calibri" panose="020F0502020204030204" pitchFamily="34" charset="0"/>
                <a:cs typeface="Latha" panose="020B0604020202020204" pitchFamily="34" charset="0"/>
              </a:rPr>
              <a:t>Are you causing them to sin?</a:t>
            </a:r>
            <a:br>
              <a:rPr lang="en-GB" sz="4400" b="1" dirty="0">
                <a:effectLst/>
                <a:latin typeface="Calibri" panose="020F0502020204030204" pitchFamily="34" charset="0"/>
                <a:ea typeface="Calibri" panose="020F0502020204030204" pitchFamily="34" charset="0"/>
                <a:cs typeface="Latha" panose="020B0604020202020204" pitchFamily="34" charset="0"/>
              </a:rPr>
            </a:br>
            <a:r>
              <a:rPr lang="en-US" sz="4400" b="1" dirty="0">
                <a:effectLst/>
                <a:latin typeface="Calibri" panose="020F0502020204030204" pitchFamily="34" charset="0"/>
                <a:ea typeface="Calibri" panose="020F0502020204030204" pitchFamily="34" charset="0"/>
                <a:cs typeface="Latha" panose="020B0604020202020204" pitchFamily="34" charset="0"/>
              </a:rPr>
              <a:t> </a:t>
            </a:r>
            <a:br>
              <a:rPr lang="en-GB" sz="4400" b="1" dirty="0">
                <a:effectLst/>
                <a:latin typeface="Calibri" panose="020F0502020204030204" pitchFamily="34" charset="0"/>
                <a:ea typeface="Calibri" panose="020F0502020204030204" pitchFamily="34" charset="0"/>
                <a:cs typeface="Latha" panose="020B0604020202020204" pitchFamily="34" charset="0"/>
              </a:rPr>
            </a:br>
            <a:endParaRPr lang="en-GB" sz="6000" b="1" dirty="0"/>
          </a:p>
        </p:txBody>
      </p:sp>
      <p:pic>
        <p:nvPicPr>
          <p:cNvPr id="2050" name="Picture 2" descr="The Jerome Gambit: Jerome Gambit: A Positive Influence">
            <a:extLst>
              <a:ext uri="{FF2B5EF4-FFF2-40B4-BE49-F238E27FC236}">
                <a16:creationId xmlns:a16="http://schemas.microsoft.com/office/drawing/2014/main" id="{E6795A0A-2A79-A727-938A-A13F779B32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837" y="1745179"/>
            <a:ext cx="7626558" cy="32480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8350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7D852-5F22-084A-95F8-3683E5AF0A8D}"/>
              </a:ext>
            </a:extLst>
          </p:cNvPr>
          <p:cNvSpPr>
            <a:spLocks noGrp="1"/>
          </p:cNvSpPr>
          <p:nvPr>
            <p:ph type="title"/>
          </p:nvPr>
        </p:nvSpPr>
        <p:spPr>
          <a:xfrm>
            <a:off x="603041" y="-426845"/>
            <a:ext cx="7704000" cy="572700"/>
          </a:xfrm>
        </p:spPr>
        <p:txBody>
          <a:bodyPr/>
          <a:lstStyle/>
          <a:p>
            <a:r>
              <a:rPr lang="en-US" sz="11500" b="1" dirty="0">
                <a:effectLst/>
                <a:latin typeface="Calibri" panose="020F0502020204030204" pitchFamily="34" charset="0"/>
                <a:ea typeface="Calibri" panose="020F0502020204030204" pitchFamily="34" charset="0"/>
                <a:cs typeface="Latha" panose="020B0604020202020204" pitchFamily="34" charset="0"/>
              </a:rPr>
              <a:t>Prevention</a:t>
            </a:r>
            <a:endParaRPr lang="en-GB" sz="9600" dirty="0"/>
          </a:p>
        </p:txBody>
      </p:sp>
      <p:pic>
        <p:nvPicPr>
          <p:cNvPr id="5" name="Picture 4">
            <a:extLst>
              <a:ext uri="{FF2B5EF4-FFF2-40B4-BE49-F238E27FC236}">
                <a16:creationId xmlns:a16="http://schemas.microsoft.com/office/drawing/2014/main" id="{173B39A2-254C-AFCF-C4C8-373BB982416E}"/>
              </a:ext>
            </a:extLst>
          </p:cNvPr>
          <p:cNvPicPr>
            <a:picLocks noChangeAspect="1"/>
          </p:cNvPicPr>
          <p:nvPr/>
        </p:nvPicPr>
        <p:blipFill>
          <a:blip r:embed="rId2"/>
          <a:stretch>
            <a:fillRect/>
          </a:stretch>
        </p:blipFill>
        <p:spPr>
          <a:xfrm>
            <a:off x="651243" y="1201478"/>
            <a:ext cx="7607596" cy="3803798"/>
          </a:xfrm>
          <a:prstGeom prst="rect">
            <a:avLst/>
          </a:prstGeom>
          <a:ln>
            <a:noFill/>
          </a:ln>
          <a:effectLst>
            <a:softEdge rad="112500"/>
          </a:effectLst>
        </p:spPr>
      </p:pic>
    </p:spTree>
    <p:extLst>
      <p:ext uri="{BB962C8B-B14F-4D97-AF65-F5344CB8AC3E}">
        <p14:creationId xmlns:p14="http://schemas.microsoft.com/office/powerpoint/2010/main" val="3915642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2F3C3-B992-D318-9881-C147E09EE70F}"/>
              </a:ext>
            </a:extLst>
          </p:cNvPr>
          <p:cNvSpPr>
            <a:spLocks noGrp="1"/>
          </p:cNvSpPr>
          <p:nvPr>
            <p:ph type="title"/>
          </p:nvPr>
        </p:nvSpPr>
        <p:spPr>
          <a:xfrm>
            <a:off x="0" y="1105786"/>
            <a:ext cx="5624623" cy="572700"/>
          </a:xfrm>
        </p:spPr>
        <p:txBody>
          <a:bodyPr/>
          <a:lstStyle/>
          <a:p>
            <a:r>
              <a:rPr lang="en-GB" sz="2400" i="1" dirty="0">
                <a:effectLst/>
                <a:latin typeface="Calibri" panose="020F0502020204030204" pitchFamily="34" charset="0"/>
                <a:ea typeface="Calibri" panose="020F0502020204030204" pitchFamily="34" charset="0"/>
                <a:cs typeface="Latha" panose="020B0604020202020204" pitchFamily="34" charset="0"/>
              </a:rPr>
              <a:t>If your hand or foot causes you to sin, cut it off and cast it from you. It is better for you to enter into life lame or maimed, rather than having two hands or two feet, to be cast into the everlasting fire. </a:t>
            </a:r>
            <a:r>
              <a:rPr lang="en-GB" sz="2400" b="1" i="1" baseline="30000" dirty="0">
                <a:effectLst/>
                <a:latin typeface="Calibri" panose="020F0502020204030204" pitchFamily="34" charset="0"/>
                <a:ea typeface="Calibri" panose="020F0502020204030204" pitchFamily="34" charset="0"/>
                <a:cs typeface="Latha" panose="020B0604020202020204" pitchFamily="34" charset="0"/>
              </a:rPr>
              <a:t>9 </a:t>
            </a:r>
            <a:r>
              <a:rPr lang="en-GB" sz="2400" i="1" dirty="0">
                <a:effectLst/>
                <a:latin typeface="Calibri" panose="020F0502020204030204" pitchFamily="34" charset="0"/>
                <a:ea typeface="Calibri" panose="020F0502020204030204" pitchFamily="34" charset="0"/>
                <a:cs typeface="Latha" panose="020B0604020202020204" pitchFamily="34" charset="0"/>
              </a:rPr>
              <a:t>And if your eye causes you to sin, pluck it out and cast it from you. It is better for you to enter into life with one eye, rather than having two eyes, to be cast into hell fire</a:t>
            </a:r>
            <a:endParaRPr lang="en-GB" sz="2400" dirty="0">
              <a:solidFill>
                <a:schemeClr val="tx1"/>
              </a:solidFill>
              <a:latin typeface="Bahnschrift SemiBold" panose="020B0502040204020203" pitchFamily="34" charset="0"/>
              <a:cs typeface="Arial"/>
            </a:endParaRPr>
          </a:p>
        </p:txBody>
      </p:sp>
      <p:pic>
        <p:nvPicPr>
          <p:cNvPr id="5" name="Picture 4">
            <a:extLst>
              <a:ext uri="{FF2B5EF4-FFF2-40B4-BE49-F238E27FC236}">
                <a16:creationId xmlns:a16="http://schemas.microsoft.com/office/drawing/2014/main" id="{373A034F-EADA-0A90-BBF0-B71E190CDF40}"/>
              </a:ext>
            </a:extLst>
          </p:cNvPr>
          <p:cNvPicPr>
            <a:picLocks noChangeAspect="1"/>
          </p:cNvPicPr>
          <p:nvPr/>
        </p:nvPicPr>
        <p:blipFill rotWithShape="1">
          <a:blip r:embed="rId2"/>
          <a:srcRect l="25080" r="25080"/>
          <a:stretch/>
        </p:blipFill>
        <p:spPr>
          <a:xfrm>
            <a:off x="5922333" y="1105786"/>
            <a:ext cx="2934587" cy="3925312"/>
          </a:xfrm>
          <a:prstGeom prst="rect">
            <a:avLst/>
          </a:prstGeom>
          <a:ln>
            <a:noFill/>
          </a:ln>
          <a:effectLst>
            <a:softEdge rad="112500"/>
          </a:effectLst>
        </p:spPr>
      </p:pic>
      <p:sp>
        <p:nvSpPr>
          <p:cNvPr id="4" name="Google Shape;257;p28">
            <a:extLst>
              <a:ext uri="{FF2B5EF4-FFF2-40B4-BE49-F238E27FC236}">
                <a16:creationId xmlns:a16="http://schemas.microsoft.com/office/drawing/2014/main" id="{04E6382C-0B89-DA3D-EDAB-8710C5DB9B02}"/>
              </a:ext>
            </a:extLst>
          </p:cNvPr>
          <p:cNvSpPr txBox="1"/>
          <p:nvPr/>
        </p:nvSpPr>
        <p:spPr>
          <a:xfrm>
            <a:off x="-372140" y="-140010"/>
            <a:ext cx="10161397" cy="8421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1000"/>
              </a:spcAft>
              <a:buNone/>
            </a:pPr>
            <a:r>
              <a:rPr lang="en" sz="8800" dirty="0">
                <a:solidFill>
                  <a:schemeClr val="dk1"/>
                </a:solidFill>
                <a:latin typeface="Nunito ExtraBold"/>
                <a:ea typeface="Nunito ExtraBold"/>
                <a:cs typeface="Nunito ExtraBold"/>
                <a:sym typeface="Nunito ExtraBold"/>
              </a:rPr>
              <a:t>Matthew 18: 8-9</a:t>
            </a:r>
            <a:endParaRPr sz="8800" dirty="0">
              <a:solidFill>
                <a:schemeClr val="dk1"/>
              </a:solidFill>
              <a:latin typeface="Nunito ExtraBold"/>
              <a:ea typeface="Nunito ExtraBold"/>
              <a:cs typeface="Nunito ExtraBold"/>
              <a:sym typeface="Nunito ExtraBold"/>
            </a:endParaRPr>
          </a:p>
        </p:txBody>
      </p:sp>
    </p:spTree>
    <p:extLst>
      <p:ext uri="{BB962C8B-B14F-4D97-AF65-F5344CB8AC3E}">
        <p14:creationId xmlns:p14="http://schemas.microsoft.com/office/powerpoint/2010/main" val="38183520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D238C-A5AC-B77D-226B-9B3E3451BF44}"/>
              </a:ext>
            </a:extLst>
          </p:cNvPr>
          <p:cNvSpPr>
            <a:spLocks noGrp="1"/>
          </p:cNvSpPr>
          <p:nvPr>
            <p:ph type="title"/>
          </p:nvPr>
        </p:nvSpPr>
        <p:spPr>
          <a:xfrm>
            <a:off x="-382772" y="-180754"/>
            <a:ext cx="9909544" cy="572700"/>
          </a:xfrm>
        </p:spPr>
        <p:txBody>
          <a:bodyPr/>
          <a:lstStyle/>
          <a:p>
            <a:r>
              <a:rPr lang="en-US" sz="8600" b="1" dirty="0">
                <a:latin typeface="DM Sans"/>
                <a:sym typeface="Arial"/>
              </a:rPr>
              <a:t>Matthew 5:29-30</a:t>
            </a:r>
            <a:endParaRPr lang="en-GB" sz="8600" dirty="0"/>
          </a:p>
        </p:txBody>
      </p:sp>
      <p:sp>
        <p:nvSpPr>
          <p:cNvPr id="4" name="TextBox 3">
            <a:extLst>
              <a:ext uri="{FF2B5EF4-FFF2-40B4-BE49-F238E27FC236}">
                <a16:creationId xmlns:a16="http://schemas.microsoft.com/office/drawing/2014/main" id="{25BB48CA-3A5B-C39C-27A4-1B5F91CC7D4B}"/>
              </a:ext>
            </a:extLst>
          </p:cNvPr>
          <p:cNvSpPr txBox="1"/>
          <p:nvPr/>
        </p:nvSpPr>
        <p:spPr>
          <a:xfrm>
            <a:off x="0" y="913064"/>
            <a:ext cx="4572000" cy="4524315"/>
          </a:xfrm>
          <a:prstGeom prst="rect">
            <a:avLst/>
          </a:prstGeom>
          <a:noFill/>
        </p:spPr>
        <p:txBody>
          <a:bodyPr wrap="square">
            <a:spAutoFit/>
          </a:bodyPr>
          <a:lstStyle/>
          <a:p>
            <a:r>
              <a:rPr lang="en-GB" sz="2400" i="1" dirty="0">
                <a:solidFill>
                  <a:schemeClr val="dk1"/>
                </a:solidFill>
                <a:latin typeface="Calibri" panose="020F0502020204030204" pitchFamily="34" charset="0"/>
                <a:ea typeface="Calibri" panose="020F0502020204030204" pitchFamily="34" charset="0"/>
                <a:cs typeface="Latha" panose="020B0604020202020204" pitchFamily="34" charset="0"/>
              </a:rPr>
              <a:t>If </a:t>
            </a:r>
            <a:r>
              <a:rPr lang="en-GB" sz="2400" i="1" dirty="0">
                <a:solidFill>
                  <a:schemeClr val="dk1"/>
                </a:solidFill>
                <a:latin typeface="Calibri" panose="020F0502020204030204" pitchFamily="34" charset="0"/>
                <a:ea typeface="Calibri" panose="020F0502020204030204" pitchFamily="34" charset="0"/>
                <a:cs typeface="Latha" panose="020B0604020202020204" pitchFamily="34" charset="0"/>
                <a:sym typeface="Figtree"/>
              </a:rPr>
              <a:t>your right eye causes you to sin, pluck it out and cast it from you; for it is more profitable for you that one of your members perish, than for your whole body to be cast into hell. 30 And if your right hand causes you to sin, cut it off and cast it from you; for it is more profitable for you that one of your members perish, than for your whole body to be cast into hell.</a:t>
            </a:r>
            <a:br>
              <a:rPr lang="en-GB" sz="2400" i="1" dirty="0">
                <a:solidFill>
                  <a:schemeClr val="dk1"/>
                </a:solidFill>
                <a:latin typeface="Calibri" panose="020F0502020204030204" pitchFamily="34" charset="0"/>
                <a:ea typeface="Calibri" panose="020F0502020204030204" pitchFamily="34" charset="0"/>
                <a:cs typeface="Latha" panose="020B0604020202020204" pitchFamily="34" charset="0"/>
                <a:sym typeface="Figtree"/>
              </a:rPr>
            </a:br>
            <a:endParaRPr lang="en-GB" sz="2400" i="1" dirty="0">
              <a:solidFill>
                <a:schemeClr val="dk1"/>
              </a:solidFill>
              <a:latin typeface="Calibri" panose="020F0502020204030204" pitchFamily="34" charset="0"/>
              <a:ea typeface="Calibri" panose="020F0502020204030204" pitchFamily="34" charset="0"/>
              <a:cs typeface="Latha" panose="020B0604020202020204" pitchFamily="34" charset="0"/>
              <a:sym typeface="Figtree"/>
            </a:endParaRPr>
          </a:p>
        </p:txBody>
      </p:sp>
      <p:pic>
        <p:nvPicPr>
          <p:cNvPr id="5" name="Picture 4">
            <a:extLst>
              <a:ext uri="{FF2B5EF4-FFF2-40B4-BE49-F238E27FC236}">
                <a16:creationId xmlns:a16="http://schemas.microsoft.com/office/drawing/2014/main" id="{99D664D3-B5DE-0BC6-6DF1-C06D164052C0}"/>
              </a:ext>
            </a:extLst>
          </p:cNvPr>
          <p:cNvPicPr>
            <a:picLocks noChangeAspect="1"/>
          </p:cNvPicPr>
          <p:nvPr/>
        </p:nvPicPr>
        <p:blipFill rotWithShape="1">
          <a:blip r:embed="rId2"/>
          <a:srcRect l="-1861" t="3514" r="30814" b="18760"/>
          <a:stretch/>
        </p:blipFill>
        <p:spPr>
          <a:xfrm>
            <a:off x="4316821" y="1116418"/>
            <a:ext cx="4763387" cy="3795823"/>
          </a:xfrm>
          <a:prstGeom prst="rect">
            <a:avLst/>
          </a:prstGeom>
          <a:ln>
            <a:noFill/>
          </a:ln>
          <a:effectLst>
            <a:softEdge rad="112500"/>
          </a:effectLst>
        </p:spPr>
      </p:pic>
    </p:spTree>
    <p:extLst>
      <p:ext uri="{BB962C8B-B14F-4D97-AF65-F5344CB8AC3E}">
        <p14:creationId xmlns:p14="http://schemas.microsoft.com/office/powerpoint/2010/main" val="12625813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378A9-6DCF-C56C-24FA-A1DD3C8C09BC}"/>
              </a:ext>
            </a:extLst>
          </p:cNvPr>
          <p:cNvSpPr>
            <a:spLocks noGrp="1"/>
          </p:cNvSpPr>
          <p:nvPr>
            <p:ph type="title"/>
          </p:nvPr>
        </p:nvSpPr>
        <p:spPr>
          <a:xfrm>
            <a:off x="-382772" y="-95693"/>
            <a:ext cx="9750056" cy="572700"/>
          </a:xfrm>
        </p:spPr>
        <p:txBody>
          <a:bodyPr/>
          <a:lstStyle/>
          <a:p>
            <a:r>
              <a:rPr lang="en-US" sz="8000" b="1" dirty="0">
                <a:latin typeface="DM Sans"/>
                <a:sym typeface="Arial"/>
              </a:rPr>
              <a:t>1 Corinthians 9:27</a:t>
            </a:r>
            <a:endParaRPr lang="en-GB" sz="2800" dirty="0"/>
          </a:p>
        </p:txBody>
      </p:sp>
      <p:sp>
        <p:nvSpPr>
          <p:cNvPr id="4" name="TextBox 3">
            <a:extLst>
              <a:ext uri="{FF2B5EF4-FFF2-40B4-BE49-F238E27FC236}">
                <a16:creationId xmlns:a16="http://schemas.microsoft.com/office/drawing/2014/main" id="{F7F3D76E-B89B-829B-3FF6-E51F8139B244}"/>
              </a:ext>
            </a:extLst>
          </p:cNvPr>
          <p:cNvSpPr txBox="1"/>
          <p:nvPr/>
        </p:nvSpPr>
        <p:spPr>
          <a:xfrm>
            <a:off x="95694" y="1262765"/>
            <a:ext cx="5167422" cy="3970318"/>
          </a:xfrm>
          <a:prstGeom prst="rect">
            <a:avLst/>
          </a:prstGeom>
          <a:noFill/>
        </p:spPr>
        <p:txBody>
          <a:bodyPr wrap="square">
            <a:spAutoFit/>
          </a:bodyPr>
          <a:lstStyle/>
          <a:p>
            <a:r>
              <a:rPr lang="en-GB" sz="3600" i="1" dirty="0">
                <a:solidFill>
                  <a:schemeClr val="dk1"/>
                </a:solidFill>
                <a:latin typeface="Calibri" panose="020F0502020204030204" pitchFamily="34" charset="0"/>
                <a:ea typeface="Calibri" panose="020F0502020204030204" pitchFamily="34" charset="0"/>
                <a:cs typeface="Latha" panose="020B0604020202020204" pitchFamily="34" charset="0"/>
              </a:rPr>
              <a:t>But I discipline my body and bring it into subjection, lest, when I have preached to others, I myself should become disqualified.</a:t>
            </a:r>
            <a:br>
              <a:rPr lang="en-GB" sz="3600" i="1" dirty="0">
                <a:solidFill>
                  <a:schemeClr val="dk1"/>
                </a:solidFill>
                <a:latin typeface="Calibri" panose="020F0502020204030204" pitchFamily="34" charset="0"/>
                <a:ea typeface="Calibri" panose="020F0502020204030204" pitchFamily="34" charset="0"/>
                <a:cs typeface="Latha" panose="020B0604020202020204" pitchFamily="34" charset="0"/>
              </a:rPr>
            </a:br>
            <a:endParaRPr lang="en-GB" sz="3600" i="1" dirty="0">
              <a:solidFill>
                <a:schemeClr val="dk1"/>
              </a:solidFill>
              <a:latin typeface="Calibri" panose="020F0502020204030204" pitchFamily="34" charset="0"/>
              <a:ea typeface="Calibri" panose="020F0502020204030204" pitchFamily="34" charset="0"/>
              <a:cs typeface="Latha" panose="020B0604020202020204" pitchFamily="34" charset="0"/>
            </a:endParaRPr>
          </a:p>
        </p:txBody>
      </p:sp>
      <p:pic>
        <p:nvPicPr>
          <p:cNvPr id="5" name="Picture 4">
            <a:extLst>
              <a:ext uri="{FF2B5EF4-FFF2-40B4-BE49-F238E27FC236}">
                <a16:creationId xmlns:a16="http://schemas.microsoft.com/office/drawing/2014/main" id="{171FB46C-2B7B-3D8D-1B04-7420DE9213C7}"/>
              </a:ext>
            </a:extLst>
          </p:cNvPr>
          <p:cNvPicPr>
            <a:picLocks noChangeAspect="1"/>
          </p:cNvPicPr>
          <p:nvPr/>
        </p:nvPicPr>
        <p:blipFill>
          <a:blip r:embed="rId2"/>
          <a:stretch>
            <a:fillRect/>
          </a:stretch>
        </p:blipFill>
        <p:spPr>
          <a:xfrm>
            <a:off x="5268432" y="1135174"/>
            <a:ext cx="3779874" cy="3880735"/>
          </a:xfrm>
          <a:prstGeom prst="rect">
            <a:avLst/>
          </a:prstGeom>
          <a:ln>
            <a:noFill/>
          </a:ln>
          <a:effectLst>
            <a:softEdge rad="112500"/>
          </a:effectLst>
        </p:spPr>
      </p:pic>
    </p:spTree>
    <p:extLst>
      <p:ext uri="{BB962C8B-B14F-4D97-AF65-F5344CB8AC3E}">
        <p14:creationId xmlns:p14="http://schemas.microsoft.com/office/powerpoint/2010/main" val="25173073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48"/>
          <p:cNvSpPr txBox="1">
            <a:spLocks noGrp="1"/>
          </p:cNvSpPr>
          <p:nvPr>
            <p:ph type="title"/>
          </p:nvPr>
        </p:nvSpPr>
        <p:spPr>
          <a:xfrm>
            <a:off x="0" y="-286350"/>
            <a:ext cx="9558670" cy="572700"/>
          </a:xfrm>
          <a:prstGeom prst="rect">
            <a:avLst/>
          </a:prstGeom>
        </p:spPr>
        <p:txBody>
          <a:bodyPr spcFirstLastPara="1" wrap="square" lIns="91425" tIns="91425" rIns="91425" bIns="91425" anchor="t" anchorCtr="0">
            <a:noAutofit/>
          </a:bodyPr>
          <a:lstStyle/>
          <a:p>
            <a:pPr algn="l">
              <a:lnSpc>
                <a:spcPct val="115000"/>
              </a:lnSpc>
              <a:spcAft>
                <a:spcPts val="1000"/>
              </a:spcAft>
            </a:pPr>
            <a:r>
              <a:rPr lang="en-US" sz="2800" dirty="0">
                <a:effectLst/>
                <a:latin typeface="Calibri" panose="020F0502020204030204" pitchFamily="34" charset="0"/>
                <a:ea typeface="Calibri" panose="020F0502020204030204" pitchFamily="34" charset="0"/>
                <a:cs typeface="Latha" panose="020B0604020202020204" pitchFamily="34" charset="0"/>
              </a:rPr>
              <a:t> </a:t>
            </a:r>
            <a:br>
              <a:rPr lang="en-GB" sz="2800" dirty="0">
                <a:effectLst/>
                <a:latin typeface="Calibri" panose="020F0502020204030204" pitchFamily="34" charset="0"/>
                <a:ea typeface="Calibri" panose="020F0502020204030204" pitchFamily="34" charset="0"/>
                <a:cs typeface="Latha" panose="020B0604020202020204" pitchFamily="34" charset="0"/>
              </a:rPr>
            </a:br>
            <a:r>
              <a:rPr lang="en-US" sz="8800" b="1" dirty="0">
                <a:latin typeface="DM Sans"/>
                <a:sym typeface="Arial"/>
              </a:rPr>
              <a:t>Principle</a:t>
            </a:r>
            <a:br>
              <a:rPr lang="en-US" sz="8800" b="1" dirty="0">
                <a:latin typeface="DM Sans"/>
                <a:sym typeface="Arial"/>
              </a:rPr>
            </a:br>
            <a:r>
              <a:rPr lang="en-US" sz="8800" b="1" dirty="0">
                <a:latin typeface="DM Sans"/>
                <a:sym typeface="Arial"/>
              </a:rPr>
              <a:t>				</a:t>
            </a:r>
            <a:br>
              <a:rPr lang="en-US" sz="8800" b="1" dirty="0">
                <a:latin typeface="DM Sans"/>
                <a:sym typeface="Arial"/>
              </a:rPr>
            </a:br>
            <a:r>
              <a:rPr lang="en-US" sz="8800" b="1" dirty="0">
                <a:latin typeface="DM Sans"/>
                <a:sym typeface="Arial"/>
              </a:rPr>
              <a:t>Prevention</a:t>
            </a:r>
            <a:endParaRPr sz="4000" dirty="0"/>
          </a:p>
        </p:txBody>
      </p:sp>
      <p:sp>
        <p:nvSpPr>
          <p:cNvPr id="3" name="TextBox 2">
            <a:extLst>
              <a:ext uri="{FF2B5EF4-FFF2-40B4-BE49-F238E27FC236}">
                <a16:creationId xmlns:a16="http://schemas.microsoft.com/office/drawing/2014/main" id="{ADEBAC7A-090B-EABC-0405-65D11FFC8CC3}"/>
              </a:ext>
            </a:extLst>
          </p:cNvPr>
          <p:cNvSpPr txBox="1"/>
          <p:nvPr/>
        </p:nvSpPr>
        <p:spPr>
          <a:xfrm>
            <a:off x="5879806" y="1924776"/>
            <a:ext cx="5699050" cy="1446550"/>
          </a:xfrm>
          <a:prstGeom prst="rect">
            <a:avLst/>
          </a:prstGeom>
          <a:noFill/>
        </p:spPr>
        <p:txBody>
          <a:bodyPr wrap="square">
            <a:spAutoFit/>
          </a:bodyPr>
          <a:lstStyle/>
          <a:p>
            <a:r>
              <a:rPr lang="en-US" sz="8800" b="1" dirty="0">
                <a:solidFill>
                  <a:schemeClr val="dk1"/>
                </a:solidFill>
                <a:latin typeface="DM Sans"/>
              </a:rPr>
              <a:t>Pitfall</a:t>
            </a:r>
            <a:endParaRPr lang="en-GB" sz="8800" b="1" dirty="0">
              <a:solidFill>
                <a:schemeClr val="dk1"/>
              </a:solidFill>
              <a:latin typeface="DM Sans"/>
              <a:sym typeface="Figtree"/>
            </a:endParaRPr>
          </a:p>
        </p:txBody>
      </p:sp>
      <p:pic>
        <p:nvPicPr>
          <p:cNvPr id="4" name="Picture 3">
            <a:extLst>
              <a:ext uri="{FF2B5EF4-FFF2-40B4-BE49-F238E27FC236}">
                <a16:creationId xmlns:a16="http://schemas.microsoft.com/office/drawing/2014/main" id="{B855BE3B-B50E-CCB8-E86C-92C9BDBBD46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7500" b="92250" l="8000" r="93875">
                        <a14:foregroundMark x1="52250" y1="7500" x2="52250" y2="7500"/>
                        <a14:foregroundMark x1="8000" y1="46875" x2="8000" y2="46875"/>
                        <a14:foregroundMark x1="93875" y1="46750" x2="93875" y2="46750"/>
                        <a14:foregroundMark x1="51250" y1="92250" x2="51250" y2="92250"/>
                      </a14:backgroundRemoval>
                    </a14:imgEffect>
                  </a14:imgLayer>
                </a14:imgProps>
              </a:ext>
            </a:extLst>
          </a:blip>
          <a:stretch>
            <a:fillRect/>
          </a:stretch>
        </p:blipFill>
        <p:spPr>
          <a:xfrm>
            <a:off x="2989078" y="1446550"/>
            <a:ext cx="2571750" cy="2359906"/>
          </a:xfrm>
          <a:prstGeom prst="rect">
            <a:avLst/>
          </a:prstGeom>
        </p:spPr>
      </p:pic>
      <p:pic>
        <p:nvPicPr>
          <p:cNvPr id="5" name="Picture 4">
            <a:extLst>
              <a:ext uri="{FF2B5EF4-FFF2-40B4-BE49-F238E27FC236}">
                <a16:creationId xmlns:a16="http://schemas.microsoft.com/office/drawing/2014/main" id="{9341C4BC-CCB5-D0D2-AEC9-1C48BDA9FDD7}"/>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6931" b="97277" l="10000" r="90000">
                        <a14:foregroundMark x1="41591" y1="37624" x2="47159" y2="32673"/>
                        <a14:foregroundMark x1="47159" y1="32673" x2="54091" y2="48762"/>
                        <a14:foregroundMark x1="54091" y1="48762" x2="52386" y2="60644"/>
                        <a14:foregroundMark x1="52386" y1="60644" x2="45909" y2="45545"/>
                        <a14:foregroundMark x1="45909" y1="45545" x2="45000" y2="32921"/>
                        <a14:foregroundMark x1="38068" y1="33663" x2="55114" y2="25743"/>
                        <a14:foregroundMark x1="40000" y1="23515" x2="53068" y2="17822"/>
                        <a14:foregroundMark x1="53068" y1="17822" x2="54205" y2="20545"/>
                        <a14:foregroundMark x1="58750" y1="46535" x2="62159" y2="52228"/>
                        <a14:foregroundMark x1="46250" y1="51485" x2="46591" y2="65842"/>
                        <a14:foregroundMark x1="34432" y1="73515" x2="43068" y2="73762"/>
                        <a14:foregroundMark x1="43068" y1="73762" x2="64091" y2="72772"/>
                        <a14:foregroundMark x1="28977" y1="35644" x2="44091" y2="6931"/>
                        <a14:foregroundMark x1="44091" y1="6931" x2="54773" y2="9901"/>
                        <a14:foregroundMark x1="54773" y1="9901" x2="60909" y2="18069"/>
                        <a14:foregroundMark x1="60909" y1="18069" x2="66136" y2="47277"/>
                        <a14:foregroundMark x1="66136" y1="47277" x2="67955" y2="65594"/>
                        <a14:foregroundMark x1="67955" y1="65594" x2="65795" y2="77228"/>
                        <a14:foregroundMark x1="65795" y1="77228" x2="51477" y2="85149"/>
                        <a14:foregroundMark x1="32614" y1="26980" x2="36818" y2="18812"/>
                        <a14:foregroundMark x1="61136" y1="20545" x2="66364" y2="31188"/>
                        <a14:foregroundMark x1="66364" y1="31188" x2="68864" y2="43317"/>
                        <a14:foregroundMark x1="68864" y1="43317" x2="68750" y2="44059"/>
                        <a14:foregroundMark x1="45682" y1="97277" x2="46932" y2="89604"/>
                      </a14:backgroundRemoval>
                    </a14:imgEffect>
                  </a14:imgLayer>
                </a14:imgProps>
              </a:ext>
            </a:extLst>
          </a:blip>
          <a:stretch>
            <a:fillRect/>
          </a:stretch>
        </p:blipFill>
        <p:spPr>
          <a:xfrm>
            <a:off x="5411528" y="3081656"/>
            <a:ext cx="4105940" cy="1885000"/>
          </a:xfrm>
          <a:prstGeom prst="rect">
            <a:avLst/>
          </a:prstGeom>
        </p:spPr>
      </p:pic>
      <p:pic>
        <p:nvPicPr>
          <p:cNvPr id="6" name="Picture 5">
            <a:extLst>
              <a:ext uri="{FF2B5EF4-FFF2-40B4-BE49-F238E27FC236}">
                <a16:creationId xmlns:a16="http://schemas.microsoft.com/office/drawing/2014/main" id="{C25B8892-A6B1-AFB5-EC08-05939F7F8462}"/>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foregroundMark x1="62544" y1="36814" x2="66078" y2="51858"/>
                      </a14:backgroundRemoval>
                    </a14:imgEffect>
                  </a14:imgLayer>
                </a14:imgProps>
              </a:ext>
            </a:extLst>
          </a:blip>
          <a:stretch>
            <a:fillRect/>
          </a:stretch>
        </p:blipFill>
        <p:spPr>
          <a:xfrm>
            <a:off x="4498901" y="-446567"/>
            <a:ext cx="4645099" cy="2756774"/>
          </a:xfrm>
          <a:prstGeom prst="rect">
            <a:avLst/>
          </a:prstGeom>
        </p:spPr>
      </p:pic>
    </p:spTree>
  </p:cSld>
  <p:clrMapOvr>
    <a:masterClrMapping/>
  </p:clrMapOvr>
</p:sld>
</file>

<file path=ppt/theme/theme1.xml><?xml version="1.0" encoding="utf-8"?>
<a:theme xmlns:a="http://schemas.openxmlformats.org/drawingml/2006/main" name="Artificial Intelligence in Finance Newsletter by Slidesgo">
  <a:themeElements>
    <a:clrScheme name="Simple Light">
      <a:dk1>
        <a:srgbClr val="FFFFFF"/>
      </a:dk1>
      <a:lt1>
        <a:srgbClr val="25282F"/>
      </a:lt1>
      <a:dk2>
        <a:srgbClr val="6987EE"/>
      </a:dk2>
      <a:lt2>
        <a:srgbClr val="9DC5F1"/>
      </a:lt2>
      <a:accent1>
        <a:srgbClr val="CDBCF5"/>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BDEFCAAD4F72547B776048F143C6F83" ma:contentTypeVersion="13" ma:contentTypeDescription="Create a new document." ma:contentTypeScope="" ma:versionID="0806948b1ec27a36d16aac85a5ac1999">
  <xsd:schema xmlns:xsd="http://www.w3.org/2001/XMLSchema" xmlns:xs="http://www.w3.org/2001/XMLSchema" xmlns:p="http://schemas.microsoft.com/office/2006/metadata/properties" xmlns:ns2="5620283e-d191-45ef-900c-2941300163fc" xmlns:ns3="06066cf0-36ab-4043-aa1b-027dde327c9d" targetNamespace="http://schemas.microsoft.com/office/2006/metadata/properties" ma:root="true" ma:fieldsID="c79b7d1f786b9c67f84e9c608e25a0ee" ns2:_="" ns3:_="">
    <xsd:import namespace="5620283e-d191-45ef-900c-2941300163fc"/>
    <xsd:import namespace="06066cf0-36ab-4043-aa1b-027dde327c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20283e-d191-45ef-900c-2941300163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736e042-a69a-4ad9-84ce-35ffcdbbd1cf"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ink" ma:index="20"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6066cf0-36ab-4043-aa1b-027dde327c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bf7fe25-7622-4bdc-ba98-4eba45ec3afb}" ma:internalName="TaxCatchAll" ma:showField="CatchAllData" ma:web="06066cf0-36ab-4043-aa1b-027dde327c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620283e-d191-45ef-900c-2941300163fc">
      <Terms xmlns="http://schemas.microsoft.com/office/infopath/2007/PartnerControls"/>
    </lcf76f155ced4ddcb4097134ff3c332f>
    <TaxCatchAll xmlns="06066cf0-36ab-4043-aa1b-027dde327c9d" xsi:nil="true"/>
    <Link xmlns="5620283e-d191-45ef-900c-2941300163fc">
      <Url xsi:nil="true"/>
      <Description xsi:nil="true"/>
    </Link>
  </documentManagement>
</p:properties>
</file>

<file path=customXml/itemProps1.xml><?xml version="1.0" encoding="utf-8"?>
<ds:datastoreItem xmlns:ds="http://schemas.openxmlformats.org/officeDocument/2006/customXml" ds:itemID="{5574FFDD-38EB-49FB-9C1E-A52CC178C045}"/>
</file>

<file path=customXml/itemProps2.xml><?xml version="1.0" encoding="utf-8"?>
<ds:datastoreItem xmlns:ds="http://schemas.openxmlformats.org/officeDocument/2006/customXml" ds:itemID="{B04FD07B-F185-4F18-B5C9-E249BA40D4BF}"/>
</file>

<file path=customXml/itemProps3.xml><?xml version="1.0" encoding="utf-8"?>
<ds:datastoreItem xmlns:ds="http://schemas.openxmlformats.org/officeDocument/2006/customXml" ds:itemID="{F66BA40C-71B2-41E2-86D9-76A61A8588F5}"/>
</file>

<file path=docProps/app.xml><?xml version="1.0" encoding="utf-8"?>
<Properties xmlns="http://schemas.openxmlformats.org/officeDocument/2006/extended-properties" xmlns:vt="http://schemas.openxmlformats.org/officeDocument/2006/docPropsVTypes">
  <TotalTime>276</TotalTime>
  <Words>1404</Words>
  <Application>Microsoft Office PowerPoint</Application>
  <PresentationFormat>On-screen Show (16:9)</PresentationFormat>
  <Paragraphs>133</Paragraphs>
  <Slides>59</Slides>
  <Notes>28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59</vt:i4>
      </vt:variant>
    </vt:vector>
  </HeadingPairs>
  <TitlesOfParts>
    <vt:vector size="70" baseType="lpstr">
      <vt:lpstr>Bradley Hand ITC</vt:lpstr>
      <vt:lpstr>DM Sans</vt:lpstr>
      <vt:lpstr>Nunito</vt:lpstr>
      <vt:lpstr>Bahnschrift SemiBold</vt:lpstr>
      <vt:lpstr>Nunito ExtraBold</vt:lpstr>
      <vt:lpstr>Nunito Light</vt:lpstr>
      <vt:lpstr>Arial</vt:lpstr>
      <vt:lpstr>Figtree</vt:lpstr>
      <vt:lpstr>Raleway</vt:lpstr>
      <vt:lpstr>Calibri</vt:lpstr>
      <vt:lpstr>Artificial Intelligence in Finance Newsletter by Slidesgo</vt:lpstr>
      <vt:lpstr>Caring like children in the Kingdom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Psalm 105 : 12 When they were few in number, Indeed very few, and strangers in it.</vt:lpstr>
      <vt:lpstr>Psalms 105:14-15</vt:lpstr>
      <vt:lpstr>Genesis 12:3  </vt:lpstr>
      <vt:lpstr>Genesis 27:29</vt:lpstr>
      <vt:lpstr>Deut 24:4 </vt:lpstr>
      <vt:lpstr>Principle</vt:lpstr>
      <vt:lpstr>Zechariah 2:8</vt:lpstr>
      <vt:lpstr>We are not people who believe in a system We are united with God!</vt:lpstr>
      <vt:lpstr>Matthew 10:40</vt:lpstr>
      <vt:lpstr>Luke 10:16</vt:lpstr>
      <vt:lpstr>John 13:20</vt:lpstr>
      <vt:lpstr>John 14:20</vt:lpstr>
      <vt:lpstr>Acts 9:4</vt:lpstr>
      <vt:lpstr>1 John 2:24</vt:lpstr>
      <vt:lpstr>1 John 3:24</vt:lpstr>
      <vt:lpstr>1 John 4:13</vt:lpstr>
      <vt:lpstr>PowerPoint Presentation</vt:lpstr>
      <vt:lpstr>PowerPoint Presentation</vt:lpstr>
      <vt:lpstr>PowerPoint Presentation</vt:lpstr>
      <vt:lpstr>PowerPoint Presentation</vt:lpstr>
      <vt:lpstr>Whoever receives one little child like this in My name receives Me. </vt:lpstr>
      <vt:lpstr>How you treat Christians is How you treat Him</vt:lpstr>
      <vt:lpstr>Matthew 25:34-46</vt:lpstr>
      <vt:lpstr>Pitfall/ Danger</vt:lpstr>
      <vt:lpstr> “But whoever causes one of these little ones who believe in Me to sin, it would be better for him if a millstone were hung around his neck, and he were drowned in the depth of the sea.     </vt:lpstr>
      <vt:lpstr>  How do you offend a Christian?  By causing them to sin.  </vt:lpstr>
      <vt:lpstr>How do we make people sin and how can we avoid it?  </vt:lpstr>
      <vt:lpstr>Jeroboam in  1 Kings 12-18, 21&amp;22. </vt:lpstr>
      <vt:lpstr>Matthew 5:32 </vt:lpstr>
      <vt:lpstr>Revelation 2:14  </vt:lpstr>
      <vt:lpstr>Revelation 2:20</vt:lpstr>
      <vt:lpstr>Jezebel     Balaam Jeroboam</vt:lpstr>
      <vt:lpstr>James 1:13</vt:lpstr>
      <vt:lpstr>Luke 22:31-32</vt:lpstr>
      <vt:lpstr>How do we make people sin and how can we avoid it?  </vt:lpstr>
      <vt:lpstr>Ephesians 6:4</vt:lpstr>
      <vt:lpstr>How do we make people sin and how can we avoid it?  </vt:lpstr>
      <vt:lpstr>1 Timothy 4:12</vt:lpstr>
      <vt:lpstr>1 Corinthians 11:1    </vt:lpstr>
      <vt:lpstr>Romans 14:13-15</vt:lpstr>
      <vt:lpstr>Romans 14:21</vt:lpstr>
      <vt:lpstr>1 Corinthians 8:9-11 </vt:lpstr>
      <vt:lpstr>How do we make people sin and how can we avoid it?  </vt:lpstr>
      <vt:lpstr>Hebrews 10:24</vt:lpstr>
      <vt:lpstr>Are you influencing them for God? or Are you causing them to sin?   </vt:lpstr>
      <vt:lpstr>Prevention</vt:lpstr>
      <vt:lpstr>If your hand or foot causes you to sin, cut it off and cast it from you. It is better for you to enter into life lame or maimed, rather than having two hands or two feet, to be cast into the everlasting fire. 9 And if your eye causes you to sin, pluck it out and cast it from you. It is better for you to enter into life with one eye, rather than having two eyes, to be cast into hell fire</vt:lpstr>
      <vt:lpstr>Matthew 5:29-30</vt:lpstr>
      <vt:lpstr>1 Corinthians 9:27</vt:lpstr>
      <vt:lpstr>  Principle      Prevention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Caring like children in the Kingdom</dc:title>
  <cp:lastModifiedBy>Bennifer C R</cp:lastModifiedBy>
  <cp:revision>5</cp:revision>
  <dcterms:modified xsi:type="dcterms:W3CDTF">2024-04-21T05:51:26Z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0x0101004BDEFCAAD4F72547B776048F143C6F83</vt:lpwstr>
  </property>
</Properties>
</file>