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0"/>
  </p:notesMasterIdLst>
  <p:sldIdLst>
    <p:sldId id="256" r:id="rId5"/>
    <p:sldId id="264" r:id="rId6"/>
    <p:sldId id="265" r:id="rId7"/>
    <p:sldId id="266" r:id="rId8"/>
    <p:sldId id="267" r:id="rId9"/>
    <p:sldId id="268" r:id="rId10"/>
    <p:sldId id="269" r:id="rId11"/>
    <p:sldId id="271" r:id="rId12"/>
    <p:sldId id="272" r:id="rId13"/>
    <p:sldId id="270" r:id="rId14"/>
    <p:sldId id="273" r:id="rId15"/>
    <p:sldId id="274" r:id="rId16"/>
    <p:sldId id="275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76" r:id="rId26"/>
    <p:sldId id="286" r:id="rId27"/>
    <p:sldId id="287" r:id="rId28"/>
    <p:sldId id="288" r:id="rId29"/>
    <p:sldId id="290" r:id="rId30"/>
    <p:sldId id="289" r:id="rId31"/>
    <p:sldId id="291" r:id="rId32"/>
    <p:sldId id="292" r:id="rId33"/>
    <p:sldId id="293" r:id="rId34"/>
    <p:sldId id="294" r:id="rId35"/>
    <p:sldId id="295" r:id="rId36"/>
    <p:sldId id="297" r:id="rId37"/>
    <p:sldId id="296" r:id="rId38"/>
    <p:sldId id="298" r:id="rId39"/>
    <p:sldId id="299" r:id="rId40"/>
    <p:sldId id="301" r:id="rId41"/>
    <p:sldId id="300" r:id="rId42"/>
    <p:sldId id="302" r:id="rId43"/>
    <p:sldId id="303" r:id="rId44"/>
    <p:sldId id="304" r:id="rId45"/>
    <p:sldId id="306" r:id="rId46"/>
    <p:sldId id="257" r:id="rId47"/>
    <p:sldId id="307" r:id="rId48"/>
    <p:sldId id="308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87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10" Type="http://schemas.openxmlformats.org/officeDocument/2006/relationships/image" Target="../media/image56.svg"/><Relationship Id="rId4" Type="http://schemas.openxmlformats.org/officeDocument/2006/relationships/image" Target="../media/image50.svg"/><Relationship Id="rId9" Type="http://schemas.openxmlformats.org/officeDocument/2006/relationships/image" Target="../media/image55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49.png"/><Relationship Id="rId7" Type="http://schemas.openxmlformats.org/officeDocument/2006/relationships/image" Target="../media/image61.png"/><Relationship Id="rId2" Type="http://schemas.openxmlformats.org/officeDocument/2006/relationships/image" Target="../media/image58.svg"/><Relationship Id="rId1" Type="http://schemas.openxmlformats.org/officeDocument/2006/relationships/image" Target="../media/image57.png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10" Type="http://schemas.openxmlformats.org/officeDocument/2006/relationships/image" Target="../media/image64.svg"/><Relationship Id="rId4" Type="http://schemas.openxmlformats.org/officeDocument/2006/relationships/image" Target="../media/image50.svg"/><Relationship Id="rId9" Type="http://schemas.openxmlformats.org/officeDocument/2006/relationships/image" Target="../media/image6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10" Type="http://schemas.openxmlformats.org/officeDocument/2006/relationships/image" Target="../media/image56.svg"/><Relationship Id="rId4" Type="http://schemas.openxmlformats.org/officeDocument/2006/relationships/image" Target="../media/image50.svg"/><Relationship Id="rId9" Type="http://schemas.openxmlformats.org/officeDocument/2006/relationships/image" Target="../media/image55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49.png"/><Relationship Id="rId7" Type="http://schemas.openxmlformats.org/officeDocument/2006/relationships/image" Target="../media/image61.png"/><Relationship Id="rId2" Type="http://schemas.openxmlformats.org/officeDocument/2006/relationships/image" Target="../media/image58.svg"/><Relationship Id="rId1" Type="http://schemas.openxmlformats.org/officeDocument/2006/relationships/image" Target="../media/image57.png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10" Type="http://schemas.openxmlformats.org/officeDocument/2006/relationships/image" Target="../media/image64.svg"/><Relationship Id="rId4" Type="http://schemas.openxmlformats.org/officeDocument/2006/relationships/image" Target="../media/image50.svg"/><Relationship Id="rId9" Type="http://schemas.openxmlformats.org/officeDocument/2006/relationships/image" Target="../media/image6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30269CC2-8DD6-4402-82F3-18F164A732FF}">
      <dgm:prSet custT="1"/>
      <dgm:spPr/>
      <dgm:t>
        <a:bodyPr/>
        <a:lstStyle/>
        <a:p>
          <a:r>
            <a:rPr lang="en-GB" sz="2800" b="1" dirty="0">
              <a:solidFill>
                <a:schemeClr val="bg1"/>
              </a:solidFill>
              <a:latin typeface="+mj-lt"/>
            </a:rPr>
            <a:t>Abraham, The children of Israel, Naaman</a:t>
          </a:r>
          <a:r>
            <a:rPr lang="en-GB" sz="2800" dirty="0">
              <a:solidFill>
                <a:schemeClr val="bg1"/>
              </a:solidFill>
              <a:latin typeface="+mj-lt"/>
            </a:rPr>
            <a:t> </a:t>
          </a:r>
          <a:endParaRPr lang="en-US" sz="2800" dirty="0">
            <a:solidFill>
              <a:schemeClr val="bg1"/>
            </a:solidFill>
            <a:latin typeface="+mj-lt"/>
          </a:endParaRPr>
        </a:p>
      </dgm:t>
    </dgm:pt>
    <dgm:pt modelId="{4A8A3B18-A3DE-475C-8BF1-FB4B84DDA43B}" type="parTrans" cxnId="{813C1BD6-5A4A-43F4-8BF7-0645F72381AA}">
      <dgm:prSet/>
      <dgm:spPr/>
      <dgm:t>
        <a:bodyPr/>
        <a:lstStyle/>
        <a:p>
          <a:endParaRPr lang="en-US"/>
        </a:p>
      </dgm:t>
    </dgm:pt>
    <dgm:pt modelId="{2DAA2C1D-14F6-4BCA-B047-0B53ADD46F43}" type="sibTrans" cxnId="{813C1BD6-5A4A-43F4-8BF7-0645F72381AA}">
      <dgm:prSet/>
      <dgm:spPr/>
      <dgm:t>
        <a:bodyPr/>
        <a:lstStyle/>
        <a:p>
          <a:endParaRPr lang="en-US"/>
        </a:p>
      </dgm:t>
    </dgm:pt>
    <dgm:pt modelId="{2B87ECDB-C552-42F6-9B52-6548A18B206B}">
      <dgm:prSet custT="1"/>
      <dgm:spPr/>
      <dgm:t>
        <a:bodyPr/>
        <a:lstStyle/>
        <a:p>
          <a:r>
            <a:rPr lang="en-GB" sz="2800" b="1" dirty="0">
              <a:solidFill>
                <a:schemeClr val="bg1"/>
              </a:solidFill>
              <a:latin typeface="+mj-lt"/>
            </a:rPr>
            <a:t>David, Daniel, Shadrach, Meshach, and Abed </a:t>
          </a:r>
          <a:r>
            <a:rPr lang="en-GB" sz="2800" b="1" dirty="0" err="1">
              <a:solidFill>
                <a:schemeClr val="bg1"/>
              </a:solidFill>
              <a:latin typeface="+mj-lt"/>
            </a:rPr>
            <a:t>Nego</a:t>
          </a:r>
          <a:r>
            <a:rPr lang="en-GB" sz="2800" dirty="0">
              <a:solidFill>
                <a:schemeClr val="bg1"/>
              </a:solidFill>
              <a:latin typeface="+mj-lt"/>
            </a:rPr>
            <a:t> </a:t>
          </a:r>
          <a:endParaRPr lang="en-US" sz="2800" dirty="0">
            <a:solidFill>
              <a:schemeClr val="bg1"/>
            </a:solidFill>
            <a:latin typeface="+mj-lt"/>
          </a:endParaRPr>
        </a:p>
      </dgm:t>
    </dgm:pt>
    <dgm:pt modelId="{0DC560D9-C62C-41BA-8D68-CB78933BFF0C}" type="parTrans" cxnId="{91AFA996-5E3B-401C-B400-E70DBD4A4AB6}">
      <dgm:prSet/>
      <dgm:spPr/>
      <dgm:t>
        <a:bodyPr/>
        <a:lstStyle/>
        <a:p>
          <a:endParaRPr lang="en-US"/>
        </a:p>
      </dgm:t>
    </dgm:pt>
    <dgm:pt modelId="{80EFB54F-1AC8-40D9-981D-4C85160A5799}" type="sibTrans" cxnId="{91AFA996-5E3B-401C-B400-E70DBD4A4AB6}">
      <dgm:prSet/>
      <dgm:spPr/>
      <dgm:t>
        <a:bodyPr/>
        <a:lstStyle/>
        <a:p>
          <a:endParaRPr lang="en-US"/>
        </a:p>
      </dgm:t>
    </dgm:pt>
    <dgm:pt modelId="{419DF63C-9792-4EF5-9125-1EEF4D07C33F}">
      <dgm:prSet custT="1"/>
      <dgm:spPr/>
      <dgm:t>
        <a:bodyPr/>
        <a:lstStyle/>
        <a:p>
          <a:r>
            <a:rPr lang="en-GB" sz="2800" b="1" dirty="0">
              <a:solidFill>
                <a:schemeClr val="bg1"/>
              </a:solidFill>
              <a:latin typeface="+mj-lt"/>
            </a:rPr>
            <a:t>Martha, lame man</a:t>
          </a:r>
          <a:r>
            <a:rPr lang="en-GB" sz="2800" dirty="0">
              <a:solidFill>
                <a:schemeClr val="bg1"/>
              </a:solidFill>
              <a:latin typeface="+mj-lt"/>
            </a:rPr>
            <a:t>, </a:t>
          </a:r>
          <a:r>
            <a:rPr lang="en-GB" sz="2800" b="1" dirty="0">
              <a:solidFill>
                <a:schemeClr val="bg1"/>
              </a:solidFill>
              <a:latin typeface="+mj-lt"/>
            </a:rPr>
            <a:t>nobleman, The leper, The centurion</a:t>
          </a:r>
          <a:r>
            <a:rPr lang="en-GB" sz="2800" dirty="0">
              <a:solidFill>
                <a:schemeClr val="bg1"/>
              </a:solidFill>
              <a:latin typeface="+mj-lt"/>
            </a:rPr>
            <a:t> </a:t>
          </a:r>
          <a:endParaRPr lang="en-US" sz="2800" dirty="0">
            <a:solidFill>
              <a:schemeClr val="bg1"/>
            </a:solidFill>
            <a:latin typeface="+mj-lt"/>
          </a:endParaRPr>
        </a:p>
      </dgm:t>
    </dgm:pt>
    <dgm:pt modelId="{2B95E8EF-82FE-4F54-970D-D55C9AD8EC00}" type="parTrans" cxnId="{024B121E-3EE5-42C9-97D1-5E0D27C29DC3}">
      <dgm:prSet/>
      <dgm:spPr/>
      <dgm:t>
        <a:bodyPr/>
        <a:lstStyle/>
        <a:p>
          <a:endParaRPr lang="en-US"/>
        </a:p>
      </dgm:t>
    </dgm:pt>
    <dgm:pt modelId="{EA8773AB-BB82-4BF6-944E-80CD2086CE93}" type="sibTrans" cxnId="{024B121E-3EE5-42C9-97D1-5E0D27C29DC3}">
      <dgm:prSet/>
      <dgm:spPr/>
      <dgm:t>
        <a:bodyPr/>
        <a:lstStyle/>
        <a:p>
          <a:endParaRPr lang="en-US"/>
        </a:p>
      </dgm:t>
    </dgm:pt>
    <dgm:pt modelId="{1B1E513F-BEB7-483A-8F12-A8210AEF19E9}">
      <dgm:prSet custT="1"/>
      <dgm:spPr/>
      <dgm:t>
        <a:bodyPr/>
        <a:lstStyle/>
        <a:p>
          <a:r>
            <a:rPr lang="en-GB" sz="2800" b="1" dirty="0">
              <a:solidFill>
                <a:schemeClr val="bg1"/>
              </a:solidFill>
              <a:latin typeface="+mj-lt"/>
            </a:rPr>
            <a:t>A father, Two blind men, The Philippian jailer, A sick lady</a:t>
          </a:r>
          <a:r>
            <a:rPr lang="en-GB" sz="2800" dirty="0">
              <a:solidFill>
                <a:schemeClr val="bg1"/>
              </a:solidFill>
              <a:latin typeface="+mj-lt"/>
            </a:rPr>
            <a:t> </a:t>
          </a:r>
          <a:endParaRPr lang="en-US" sz="2800" dirty="0">
            <a:solidFill>
              <a:schemeClr val="bg1"/>
            </a:solidFill>
            <a:latin typeface="+mj-lt"/>
          </a:endParaRPr>
        </a:p>
      </dgm:t>
    </dgm:pt>
    <dgm:pt modelId="{DB284026-3063-4705-B72C-ADE04469BE6D}" type="parTrans" cxnId="{9CD469EF-CF99-411A-B4B3-5B2C59AF684C}">
      <dgm:prSet/>
      <dgm:spPr/>
      <dgm:t>
        <a:bodyPr/>
        <a:lstStyle/>
        <a:p>
          <a:endParaRPr lang="en-US"/>
        </a:p>
      </dgm:t>
    </dgm:pt>
    <dgm:pt modelId="{D99C9B80-BA48-46B7-8B67-372E2AFD9E86}" type="sibTrans" cxnId="{9CD469EF-CF99-411A-B4B3-5B2C59AF684C}">
      <dgm:prSet/>
      <dgm:spPr/>
      <dgm:t>
        <a:bodyPr/>
        <a:lstStyle/>
        <a:p>
          <a:endParaRPr lang="en-US"/>
        </a:p>
      </dgm:t>
    </dgm:pt>
    <dgm:pt modelId="{F4A56385-3827-49D1-B533-953BA75136B7}">
      <dgm:prSet custT="1"/>
      <dgm:spPr/>
      <dgm:t>
        <a:bodyPr/>
        <a:lstStyle/>
        <a:p>
          <a:r>
            <a:rPr lang="en-GB" sz="2800" b="1" dirty="0">
              <a:solidFill>
                <a:schemeClr val="bg1"/>
              </a:solidFill>
              <a:latin typeface="+mj-lt"/>
            </a:rPr>
            <a:t>A palsied</a:t>
          </a:r>
          <a:r>
            <a:rPr lang="en-GB" sz="2800" dirty="0">
              <a:solidFill>
                <a:schemeClr val="bg1"/>
              </a:solidFill>
              <a:latin typeface="+mj-lt"/>
            </a:rPr>
            <a:t> </a:t>
          </a:r>
          <a:r>
            <a:rPr lang="en-GB" sz="2800" b="1" dirty="0">
              <a:solidFill>
                <a:schemeClr val="bg1"/>
              </a:solidFill>
              <a:latin typeface="+mj-lt"/>
            </a:rPr>
            <a:t>man</a:t>
          </a:r>
          <a:r>
            <a:rPr lang="en-GB" sz="2800" dirty="0">
              <a:solidFill>
                <a:schemeClr val="bg1"/>
              </a:solidFill>
              <a:latin typeface="+mj-lt"/>
            </a:rPr>
            <a:t>, </a:t>
          </a:r>
          <a:r>
            <a:rPr lang="en-GB" sz="2800" b="1" dirty="0">
              <a:solidFill>
                <a:schemeClr val="bg1"/>
              </a:solidFill>
              <a:latin typeface="+mj-lt"/>
            </a:rPr>
            <a:t>Jairus, Peter, Paul</a:t>
          </a:r>
          <a:r>
            <a:rPr lang="en-GB" sz="2800" dirty="0">
              <a:solidFill>
                <a:schemeClr val="bg1"/>
              </a:solidFill>
              <a:latin typeface="+mj-lt"/>
            </a:rPr>
            <a:t> </a:t>
          </a:r>
          <a:endParaRPr lang="en-US" sz="2800" dirty="0">
            <a:solidFill>
              <a:schemeClr val="bg1"/>
            </a:solidFill>
            <a:latin typeface="+mj-lt"/>
          </a:endParaRPr>
        </a:p>
      </dgm:t>
    </dgm:pt>
    <dgm:pt modelId="{5C6E35C5-B6D6-42D4-9FF2-63E3FEC1E45F}" type="parTrans" cxnId="{D572C096-14C8-487B-ABCD-6354192B80BA}">
      <dgm:prSet/>
      <dgm:spPr/>
      <dgm:t>
        <a:bodyPr/>
        <a:lstStyle/>
        <a:p>
          <a:endParaRPr lang="en-US"/>
        </a:p>
      </dgm:t>
    </dgm:pt>
    <dgm:pt modelId="{E866DA3A-B427-429E-A892-4812B432ED79}" type="sibTrans" cxnId="{D572C096-14C8-487B-ABCD-6354192B80BA}">
      <dgm:prSet/>
      <dgm:spPr/>
      <dgm:t>
        <a:bodyPr/>
        <a:lstStyle/>
        <a:p>
          <a:endParaRPr lang="en-US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</dgm:pt>
    <dgm:pt modelId="{FADE9C4E-BFE3-4374-BE2C-676ED238ACF2}" type="pres">
      <dgm:prSet presAssocID="{2B87ECDB-C552-42F6-9B52-6548A18B206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stle scene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5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5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</dgm:pt>
    <dgm:pt modelId="{D335376E-740A-4A47-BC5B-3381DE731CE0}" type="pres">
      <dgm:prSet presAssocID="{419DF63C-9792-4EF5-9125-1EEF4D07C33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wo women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5">
        <dgm:presLayoutVars>
          <dgm:chMax val="0"/>
          <dgm:chPref val="0"/>
        </dgm:presLayoutVars>
      </dgm:prSet>
      <dgm:spPr/>
    </dgm:pt>
    <dgm:pt modelId="{D4892BA4-47FA-499C-84FA-3A971E9AFE41}" type="pres">
      <dgm:prSet presAssocID="{EA8773AB-BB82-4BF6-944E-80CD2086CE93}" presName="sibTrans" presStyleCnt="0"/>
      <dgm:spPr/>
    </dgm:pt>
    <dgm:pt modelId="{390D1410-0CB7-44D5-903C-C35615DE86E1}" type="pres">
      <dgm:prSet presAssocID="{1B1E513F-BEB7-483A-8F12-A8210AEF19E9}" presName="compNode" presStyleCnt="0"/>
      <dgm:spPr/>
    </dgm:pt>
    <dgm:pt modelId="{C2FCE80A-DCA0-4D7F-8F72-19CB2337E588}" type="pres">
      <dgm:prSet presAssocID="{1B1E513F-BEB7-483A-8F12-A8210AEF19E9}" presName="bgRect" presStyleLbl="bgShp" presStyleIdx="3" presStyleCnt="5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</dgm:pt>
    <dgm:pt modelId="{1B0B9210-632F-4BB5-B140-1FA20D3CF123}" type="pres">
      <dgm:prSet presAssocID="{1B1E513F-BEB7-483A-8F12-A8210AEF19E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ind"/>
        </a:ext>
      </dgm:extLst>
    </dgm:pt>
    <dgm:pt modelId="{E9B85894-F3EF-4216-9DD4-962DCF409217}" type="pres">
      <dgm:prSet presAssocID="{1B1E513F-BEB7-483A-8F12-A8210AEF19E9}" presName="spaceRect" presStyleCnt="0"/>
      <dgm:spPr/>
    </dgm:pt>
    <dgm:pt modelId="{3CBA7321-E2AC-48FD-B351-CE3C9A4CE924}" type="pres">
      <dgm:prSet presAssocID="{1B1E513F-BEB7-483A-8F12-A8210AEF19E9}" presName="parTx" presStyleLbl="revTx" presStyleIdx="3" presStyleCnt="5">
        <dgm:presLayoutVars>
          <dgm:chMax val="0"/>
          <dgm:chPref val="0"/>
        </dgm:presLayoutVars>
      </dgm:prSet>
      <dgm:spPr/>
    </dgm:pt>
    <dgm:pt modelId="{5E25F319-BBA5-4820-B2FC-14F8D56BF078}" type="pres">
      <dgm:prSet presAssocID="{D99C9B80-BA48-46B7-8B67-372E2AFD9E86}" presName="sibTrans" presStyleCnt="0"/>
      <dgm:spPr/>
    </dgm:pt>
    <dgm:pt modelId="{A9DA4473-F7AD-4D05-A89E-4317469C9CAC}" type="pres">
      <dgm:prSet presAssocID="{F4A56385-3827-49D1-B533-953BA75136B7}" presName="compNode" presStyleCnt="0"/>
      <dgm:spPr/>
    </dgm:pt>
    <dgm:pt modelId="{343A76ED-9DD6-4B0A-830E-16ED952B3D06}" type="pres">
      <dgm:prSet presAssocID="{F4A56385-3827-49D1-B533-953BA75136B7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</dgm:pt>
    <dgm:pt modelId="{C21BED67-1F13-4312-815B-B5C34DAA27F9}" type="pres">
      <dgm:prSet presAssocID="{F4A56385-3827-49D1-B533-953BA75136B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ptain"/>
        </a:ext>
      </dgm:extLst>
    </dgm:pt>
    <dgm:pt modelId="{8854FDB6-04FD-4DEB-9AB6-DDB7E532A353}" type="pres">
      <dgm:prSet presAssocID="{F4A56385-3827-49D1-B533-953BA75136B7}" presName="spaceRect" presStyleCnt="0"/>
      <dgm:spPr/>
    </dgm:pt>
    <dgm:pt modelId="{9260EF14-C09B-4543-88B7-7F45704CBA36}" type="pres">
      <dgm:prSet presAssocID="{F4A56385-3827-49D1-B533-953BA75136B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D7E7903A-483E-4876-8C77-EEB10661B95B}" type="presOf" srcId="{1B1E513F-BEB7-483A-8F12-A8210AEF19E9}" destId="{3CBA7321-E2AC-48FD-B351-CE3C9A4CE924}" srcOrd="0" destOrd="0" presId="urn:microsoft.com/office/officeart/2018/2/layout/IconVerticalSolidList"/>
    <dgm:cxn modelId="{C9B7BD43-67DC-4CD4-86B0-92B8BFA59068}" type="presOf" srcId="{2B87ECDB-C552-42F6-9B52-6548A18B206B}" destId="{AC018808-9CEA-4C61-8875-3E922AA167D7}" srcOrd="0" destOrd="0" presId="urn:microsoft.com/office/officeart/2018/2/layout/IconVerticalSolidList"/>
    <dgm:cxn modelId="{92648A4D-7D0D-48F5-96E4-BF8EC541B3A9}" type="presOf" srcId="{419DF63C-9792-4EF5-9125-1EEF4D07C33F}" destId="{8409F791-340A-4625-9294-3E680D66DB63}" srcOrd="0" destOrd="0" presId="urn:microsoft.com/office/officeart/2018/2/layout/IconVerticalSolidList"/>
    <dgm:cxn modelId="{DF18896F-7F42-4500-8AD0-6181E8694E28}" type="presOf" srcId="{F4A56385-3827-49D1-B533-953BA75136B7}" destId="{9260EF14-C09B-4543-88B7-7F45704CBA36}" srcOrd="0" destOrd="0" presId="urn:microsoft.com/office/officeart/2018/2/layout/IconVerticalSolidList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D572C096-14C8-487B-ABCD-6354192B80BA}" srcId="{162F69A6-0780-49EA-A6A8-3965C12489B2}" destId="{F4A56385-3827-49D1-B533-953BA75136B7}" srcOrd="4" destOrd="0" parTransId="{5C6E35C5-B6D6-42D4-9FF2-63E3FEC1E45F}" sibTransId="{E866DA3A-B427-429E-A892-4812B432ED7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"/>
    <dgm:cxn modelId="{9CD469EF-CF99-411A-B4B3-5B2C59AF684C}" srcId="{162F69A6-0780-49EA-A6A8-3965C12489B2}" destId="{1B1E513F-BEB7-483A-8F12-A8210AEF19E9}" srcOrd="3" destOrd="0" parTransId="{DB284026-3063-4705-B72C-ADE04469BE6D}" sibTransId="{D99C9B80-BA48-46B7-8B67-372E2AFD9E86}"/>
    <dgm:cxn modelId="{175EB5FF-CD0E-4495-8FA8-F19D1233730A}" type="presOf" srcId="{30269CC2-8DD6-4402-82F3-18F164A732FF}" destId="{F113ED77-1650-49A8-987A-A13C2A50CEA5}" srcOrd="0" destOrd="0" presId="urn:microsoft.com/office/officeart/2018/2/layout/IconVerticalSolidList"/>
    <dgm:cxn modelId="{B6784D09-C55E-4568-A257-9A4C076E72A2}" type="presParOf" srcId="{05261D3E-3CC7-4C85-9E09-D67FC777908C}" destId="{25C6FE9B-AED9-47D9-807F-76A517615FC1}" srcOrd="0" destOrd="0" presId="urn:microsoft.com/office/officeart/2018/2/layout/IconVerticalSolidList"/>
    <dgm:cxn modelId="{918FF3CA-876D-40FA-841A-AB5A28A77ED2}" type="presParOf" srcId="{25C6FE9B-AED9-47D9-807F-76A517615FC1}" destId="{99698387-9DF3-4127-A7DE-FCE3F05A3470}" srcOrd="0" destOrd="0" presId="urn:microsoft.com/office/officeart/2018/2/layout/IconVerticalSolidList"/>
    <dgm:cxn modelId="{9E8C0B32-A7B3-460A-83CF-493652F6403A}" type="presParOf" srcId="{25C6FE9B-AED9-47D9-807F-76A517615FC1}" destId="{B52E1101-E263-4511-8D8F-5A215C912C41}" srcOrd="1" destOrd="0" presId="urn:microsoft.com/office/officeart/2018/2/layout/IconVerticalSolidList"/>
    <dgm:cxn modelId="{BF3562AE-51B6-4827-AC2A-02A6C7EE6F5E}" type="presParOf" srcId="{25C6FE9B-AED9-47D9-807F-76A517615FC1}" destId="{18EFBBAF-BD9F-4030-B8A4-57CCEB350921}" srcOrd="2" destOrd="0" presId="urn:microsoft.com/office/officeart/2018/2/layout/IconVerticalSolidList"/>
    <dgm:cxn modelId="{04E3ADEA-CCED-42DB-834F-C02041D4F81B}" type="presParOf" srcId="{25C6FE9B-AED9-47D9-807F-76A517615FC1}" destId="{F113ED77-1650-49A8-987A-A13C2A50CEA5}" srcOrd="3" destOrd="0" presId="urn:microsoft.com/office/officeart/2018/2/layout/IconVerticalSolidList"/>
    <dgm:cxn modelId="{F6438E6C-D016-4A64-9005-13CAA2685ADD}" type="presParOf" srcId="{05261D3E-3CC7-4C85-9E09-D67FC777908C}" destId="{084D1940-F8FF-48AA-A0CA-908C7645C951}" srcOrd="1" destOrd="0" presId="urn:microsoft.com/office/officeart/2018/2/layout/IconVerticalSolidList"/>
    <dgm:cxn modelId="{CEB88A46-381C-4FB3-B5C2-36F0205865FC}" type="presParOf" srcId="{05261D3E-3CC7-4C85-9E09-D67FC777908C}" destId="{922A9066-91F0-4494-8CF8-01F8511B6028}" srcOrd="2" destOrd="0" presId="urn:microsoft.com/office/officeart/2018/2/layout/IconVerticalSolidList"/>
    <dgm:cxn modelId="{D1B45BFC-BE7D-41A5-ACF1-DDC855C4E453}" type="presParOf" srcId="{922A9066-91F0-4494-8CF8-01F8511B6028}" destId="{FA3369E0-5B38-4FDD-A9F5-22B9810A03F7}" srcOrd="0" destOrd="0" presId="urn:microsoft.com/office/officeart/2018/2/layout/IconVerticalSolidList"/>
    <dgm:cxn modelId="{4643A976-3E27-4CAA-B7FC-B0B83CAF8B1F}" type="presParOf" srcId="{922A9066-91F0-4494-8CF8-01F8511B6028}" destId="{FADE9C4E-BFE3-4374-BE2C-676ED238ACF2}" srcOrd="1" destOrd="0" presId="urn:microsoft.com/office/officeart/2018/2/layout/IconVerticalSolidList"/>
    <dgm:cxn modelId="{D766C06F-7B8D-459C-9FB9-C58229C29760}" type="presParOf" srcId="{922A9066-91F0-4494-8CF8-01F8511B6028}" destId="{7000F0F2-143F-4CAE-BA6B-E9C401E5437A}" srcOrd="2" destOrd="0" presId="urn:microsoft.com/office/officeart/2018/2/layout/IconVerticalSolidList"/>
    <dgm:cxn modelId="{150742EF-413B-4B94-8C6E-7E0DC782FB81}" type="presParOf" srcId="{922A9066-91F0-4494-8CF8-01F8511B6028}" destId="{AC018808-9CEA-4C61-8875-3E922AA167D7}" srcOrd="3" destOrd="0" presId="urn:microsoft.com/office/officeart/2018/2/layout/IconVerticalSolidList"/>
    <dgm:cxn modelId="{8C73B2A2-55AA-4BE8-A101-760B33AD8140}" type="presParOf" srcId="{05261D3E-3CC7-4C85-9E09-D67FC777908C}" destId="{CE46B6BD-FA9F-4C65-8E75-D8C24C71657B}" srcOrd="3" destOrd="0" presId="urn:microsoft.com/office/officeart/2018/2/layout/IconVerticalSolidList"/>
    <dgm:cxn modelId="{18BE3019-0E90-4C32-A988-157009864AD2}" type="presParOf" srcId="{05261D3E-3CC7-4C85-9E09-D67FC777908C}" destId="{B12160B6-4EC8-4B4D-A1B2-F7F5F2795F75}" srcOrd="4" destOrd="0" presId="urn:microsoft.com/office/officeart/2018/2/layout/IconVerticalSolidList"/>
    <dgm:cxn modelId="{2EEC68C7-29BF-4C02-91C1-17C5C78737B5}" type="presParOf" srcId="{B12160B6-4EC8-4B4D-A1B2-F7F5F2795F75}" destId="{DB8ABDAA-976A-4A84-A3C3-277080E19DCA}" srcOrd="0" destOrd="0" presId="urn:microsoft.com/office/officeart/2018/2/layout/IconVerticalSolidList"/>
    <dgm:cxn modelId="{F1D89C2A-76D1-4569-963D-1C92D0A16E1C}" type="presParOf" srcId="{B12160B6-4EC8-4B4D-A1B2-F7F5F2795F75}" destId="{D335376E-740A-4A47-BC5B-3381DE731CE0}" srcOrd="1" destOrd="0" presId="urn:microsoft.com/office/officeart/2018/2/layout/IconVerticalSolidList"/>
    <dgm:cxn modelId="{4E76AE4D-E418-463B-994D-6DDD4BE738C0}" type="presParOf" srcId="{B12160B6-4EC8-4B4D-A1B2-F7F5F2795F75}" destId="{BCDE90E0-E45B-4C79-BE60-A53702208276}" srcOrd="2" destOrd="0" presId="urn:microsoft.com/office/officeart/2018/2/layout/IconVerticalSolidList"/>
    <dgm:cxn modelId="{A3104C94-C425-4DC0-8A01-7FDFF0F35AAA}" type="presParOf" srcId="{B12160B6-4EC8-4B4D-A1B2-F7F5F2795F75}" destId="{8409F791-340A-4625-9294-3E680D66DB63}" srcOrd="3" destOrd="0" presId="urn:microsoft.com/office/officeart/2018/2/layout/IconVerticalSolidList"/>
    <dgm:cxn modelId="{605473B3-8AA5-4EE0-BFBA-3AB749038A35}" type="presParOf" srcId="{05261D3E-3CC7-4C85-9E09-D67FC777908C}" destId="{D4892BA4-47FA-499C-84FA-3A971E9AFE41}" srcOrd="5" destOrd="0" presId="urn:microsoft.com/office/officeart/2018/2/layout/IconVerticalSolidList"/>
    <dgm:cxn modelId="{CC9F31C5-774B-4FC3-9646-7E0EFDB54727}" type="presParOf" srcId="{05261D3E-3CC7-4C85-9E09-D67FC777908C}" destId="{390D1410-0CB7-44D5-903C-C35615DE86E1}" srcOrd="6" destOrd="0" presId="urn:microsoft.com/office/officeart/2018/2/layout/IconVerticalSolidList"/>
    <dgm:cxn modelId="{34A9E1BF-6D83-4701-9E7B-CBCD8074AEAA}" type="presParOf" srcId="{390D1410-0CB7-44D5-903C-C35615DE86E1}" destId="{C2FCE80A-DCA0-4D7F-8F72-19CB2337E588}" srcOrd="0" destOrd="0" presId="urn:microsoft.com/office/officeart/2018/2/layout/IconVerticalSolidList"/>
    <dgm:cxn modelId="{2682A58B-536A-49D1-A507-E48E245F1609}" type="presParOf" srcId="{390D1410-0CB7-44D5-903C-C35615DE86E1}" destId="{1B0B9210-632F-4BB5-B140-1FA20D3CF123}" srcOrd="1" destOrd="0" presId="urn:microsoft.com/office/officeart/2018/2/layout/IconVerticalSolidList"/>
    <dgm:cxn modelId="{59D669F7-8B16-4888-95F6-5986C0AFE631}" type="presParOf" srcId="{390D1410-0CB7-44D5-903C-C35615DE86E1}" destId="{E9B85894-F3EF-4216-9DD4-962DCF409217}" srcOrd="2" destOrd="0" presId="urn:microsoft.com/office/officeart/2018/2/layout/IconVerticalSolidList"/>
    <dgm:cxn modelId="{BD8D7B70-D5A5-475A-9EAE-2DF74A65E7A7}" type="presParOf" srcId="{390D1410-0CB7-44D5-903C-C35615DE86E1}" destId="{3CBA7321-E2AC-48FD-B351-CE3C9A4CE924}" srcOrd="3" destOrd="0" presId="urn:microsoft.com/office/officeart/2018/2/layout/IconVerticalSolidList"/>
    <dgm:cxn modelId="{A54D5403-F787-4964-8489-63C75BE2EFB6}" type="presParOf" srcId="{05261D3E-3CC7-4C85-9E09-D67FC777908C}" destId="{5E25F319-BBA5-4820-B2FC-14F8D56BF078}" srcOrd="7" destOrd="0" presId="urn:microsoft.com/office/officeart/2018/2/layout/IconVerticalSolidList"/>
    <dgm:cxn modelId="{B5AAF852-AE2E-40BE-BC22-1382A2AD5A44}" type="presParOf" srcId="{05261D3E-3CC7-4C85-9E09-D67FC777908C}" destId="{A9DA4473-F7AD-4D05-A89E-4317469C9CAC}" srcOrd="8" destOrd="0" presId="urn:microsoft.com/office/officeart/2018/2/layout/IconVerticalSolidList"/>
    <dgm:cxn modelId="{80161854-1670-4BD7-9912-A0DFE5201001}" type="presParOf" srcId="{A9DA4473-F7AD-4D05-A89E-4317469C9CAC}" destId="{343A76ED-9DD6-4B0A-830E-16ED952B3D06}" srcOrd="0" destOrd="0" presId="urn:microsoft.com/office/officeart/2018/2/layout/IconVerticalSolidList"/>
    <dgm:cxn modelId="{17AEC66B-BBFF-4EF5-B894-6B5A992F362F}" type="presParOf" srcId="{A9DA4473-F7AD-4D05-A89E-4317469C9CAC}" destId="{C21BED67-1F13-4312-815B-B5C34DAA27F9}" srcOrd="1" destOrd="0" presId="urn:microsoft.com/office/officeart/2018/2/layout/IconVerticalSolidList"/>
    <dgm:cxn modelId="{D35FF1B4-6B78-4ECE-976F-17DFD749DB9F}" type="presParOf" srcId="{A9DA4473-F7AD-4D05-A89E-4317469C9CAC}" destId="{8854FDB6-04FD-4DEB-9AB6-DDB7E532A353}" srcOrd="2" destOrd="0" presId="urn:microsoft.com/office/officeart/2018/2/layout/IconVerticalSolidList"/>
    <dgm:cxn modelId="{00C148E5-B634-4CBF-973D-0F5A3C5E09C8}" type="presParOf" srcId="{A9DA4473-F7AD-4D05-A89E-4317469C9CAC}" destId="{9260EF14-C09B-4543-88B7-7F45704CBA3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30269CC2-8DD6-4402-82F3-18F164A732FF}">
      <dgm:prSet custT="1"/>
      <dgm:spPr/>
      <dgm:t>
        <a:bodyPr/>
        <a:lstStyle/>
        <a:p>
          <a:r>
            <a:rPr lang="en-GB" sz="3600" b="1" dirty="0">
              <a:solidFill>
                <a:schemeClr val="bg1"/>
              </a:solidFill>
              <a:latin typeface="+mj-lt"/>
            </a:rPr>
            <a:t>Eve, The world, Israel, </a:t>
          </a:r>
          <a:endParaRPr lang="en-US" sz="3600" dirty="0">
            <a:solidFill>
              <a:schemeClr val="bg1"/>
            </a:solidFill>
            <a:latin typeface="+mj-lt"/>
          </a:endParaRPr>
        </a:p>
      </dgm:t>
    </dgm:pt>
    <dgm:pt modelId="{4A8A3B18-A3DE-475C-8BF1-FB4B84DDA43B}" type="parTrans" cxnId="{813C1BD6-5A4A-43F4-8BF7-0645F72381AA}">
      <dgm:prSet/>
      <dgm:spPr/>
      <dgm:t>
        <a:bodyPr/>
        <a:lstStyle/>
        <a:p>
          <a:endParaRPr lang="en-US"/>
        </a:p>
      </dgm:t>
    </dgm:pt>
    <dgm:pt modelId="{2DAA2C1D-14F6-4BCA-B047-0B53ADD46F43}" type="sibTrans" cxnId="{813C1BD6-5A4A-43F4-8BF7-0645F72381AA}">
      <dgm:prSet/>
      <dgm:spPr/>
      <dgm:t>
        <a:bodyPr/>
        <a:lstStyle/>
        <a:p>
          <a:endParaRPr lang="en-US"/>
        </a:p>
      </dgm:t>
    </dgm:pt>
    <dgm:pt modelId="{2B87ECDB-C552-42F6-9B52-6548A18B206B}">
      <dgm:prSet custT="1"/>
      <dgm:spPr/>
      <dgm:t>
        <a:bodyPr/>
        <a:lstStyle/>
        <a:p>
          <a:r>
            <a:rPr lang="en-GB" sz="3600" b="1" dirty="0">
              <a:solidFill>
                <a:schemeClr val="bg1"/>
              </a:solidFill>
              <a:latin typeface="+mj-lt"/>
            </a:rPr>
            <a:t>Pharaoh, Aaron, Moses, </a:t>
          </a:r>
          <a:r>
            <a:rPr lang="en-GB" sz="3600" b="1" dirty="0" err="1">
              <a:solidFill>
                <a:schemeClr val="bg1"/>
              </a:solidFill>
              <a:latin typeface="+mj-lt"/>
            </a:rPr>
            <a:t>Achan</a:t>
          </a:r>
          <a:r>
            <a:rPr lang="en-GB" sz="3600" b="1" dirty="0">
              <a:solidFill>
                <a:schemeClr val="bg1"/>
              </a:solidFill>
              <a:latin typeface="+mj-lt"/>
            </a:rPr>
            <a:t> </a:t>
          </a:r>
          <a:endParaRPr lang="en-US" sz="3600" dirty="0">
            <a:solidFill>
              <a:schemeClr val="bg1"/>
            </a:solidFill>
            <a:latin typeface="+mj-lt"/>
          </a:endParaRPr>
        </a:p>
      </dgm:t>
    </dgm:pt>
    <dgm:pt modelId="{0DC560D9-C62C-41BA-8D68-CB78933BFF0C}" type="parTrans" cxnId="{91AFA996-5E3B-401C-B400-E70DBD4A4AB6}">
      <dgm:prSet/>
      <dgm:spPr/>
      <dgm:t>
        <a:bodyPr/>
        <a:lstStyle/>
        <a:p>
          <a:endParaRPr lang="en-US"/>
        </a:p>
      </dgm:t>
    </dgm:pt>
    <dgm:pt modelId="{80EFB54F-1AC8-40D9-981D-4C85160A5799}" type="sibTrans" cxnId="{91AFA996-5E3B-401C-B400-E70DBD4A4AB6}">
      <dgm:prSet/>
      <dgm:spPr/>
      <dgm:t>
        <a:bodyPr/>
        <a:lstStyle/>
        <a:p>
          <a:endParaRPr lang="en-US"/>
        </a:p>
      </dgm:t>
    </dgm:pt>
    <dgm:pt modelId="{419DF63C-9792-4EF5-9125-1EEF4D07C33F}">
      <dgm:prSet custT="1"/>
      <dgm:spPr/>
      <dgm:t>
        <a:bodyPr/>
        <a:lstStyle/>
        <a:p>
          <a:r>
            <a:rPr lang="en-GB" sz="3600" b="1" dirty="0">
              <a:solidFill>
                <a:schemeClr val="bg1"/>
              </a:solidFill>
              <a:latin typeface="+mj-lt"/>
            </a:rPr>
            <a:t>Nebuchadnezzar, Sennacherib, </a:t>
          </a:r>
          <a:endParaRPr lang="en-US" sz="3600" dirty="0">
            <a:solidFill>
              <a:schemeClr val="bg1"/>
            </a:solidFill>
            <a:latin typeface="+mj-lt"/>
          </a:endParaRPr>
        </a:p>
      </dgm:t>
    </dgm:pt>
    <dgm:pt modelId="{2B95E8EF-82FE-4F54-970D-D55C9AD8EC00}" type="parTrans" cxnId="{024B121E-3EE5-42C9-97D1-5E0D27C29DC3}">
      <dgm:prSet/>
      <dgm:spPr/>
      <dgm:t>
        <a:bodyPr/>
        <a:lstStyle/>
        <a:p>
          <a:endParaRPr lang="en-US"/>
        </a:p>
      </dgm:t>
    </dgm:pt>
    <dgm:pt modelId="{EA8773AB-BB82-4BF6-944E-80CD2086CE93}" type="sibTrans" cxnId="{024B121E-3EE5-42C9-97D1-5E0D27C29DC3}">
      <dgm:prSet/>
      <dgm:spPr/>
      <dgm:t>
        <a:bodyPr/>
        <a:lstStyle/>
        <a:p>
          <a:endParaRPr lang="en-US"/>
        </a:p>
      </dgm:t>
    </dgm:pt>
    <dgm:pt modelId="{1B1E513F-BEB7-483A-8F12-A8210AEF19E9}">
      <dgm:prSet custT="1"/>
      <dgm:spPr/>
      <dgm:t>
        <a:bodyPr/>
        <a:lstStyle/>
        <a:p>
          <a:r>
            <a:rPr lang="en-GB" sz="3600" b="1" dirty="0">
              <a:solidFill>
                <a:schemeClr val="bg1"/>
              </a:solidFill>
              <a:latin typeface="+mj-lt"/>
            </a:rPr>
            <a:t>The rich young ruler, The Pharisees</a:t>
          </a:r>
          <a:r>
            <a:rPr lang="en-GB" sz="3600" dirty="0">
              <a:solidFill>
                <a:schemeClr val="bg1"/>
              </a:solidFill>
              <a:latin typeface="+mj-lt"/>
            </a:rPr>
            <a:t> </a:t>
          </a:r>
          <a:endParaRPr lang="en-US" sz="3600" dirty="0">
            <a:solidFill>
              <a:schemeClr val="bg1"/>
            </a:solidFill>
            <a:latin typeface="+mj-lt"/>
          </a:endParaRPr>
        </a:p>
      </dgm:t>
    </dgm:pt>
    <dgm:pt modelId="{DB284026-3063-4705-B72C-ADE04469BE6D}" type="parTrans" cxnId="{9CD469EF-CF99-411A-B4B3-5B2C59AF684C}">
      <dgm:prSet/>
      <dgm:spPr/>
      <dgm:t>
        <a:bodyPr/>
        <a:lstStyle/>
        <a:p>
          <a:endParaRPr lang="en-US"/>
        </a:p>
      </dgm:t>
    </dgm:pt>
    <dgm:pt modelId="{D99C9B80-BA48-46B7-8B67-372E2AFD9E86}" type="sibTrans" cxnId="{9CD469EF-CF99-411A-B4B3-5B2C59AF684C}">
      <dgm:prSet/>
      <dgm:spPr/>
      <dgm:t>
        <a:bodyPr/>
        <a:lstStyle/>
        <a:p>
          <a:endParaRPr lang="en-US"/>
        </a:p>
      </dgm:t>
    </dgm:pt>
    <dgm:pt modelId="{F4A56385-3827-49D1-B533-953BA75136B7}">
      <dgm:prSet custT="1"/>
      <dgm:spPr/>
      <dgm:t>
        <a:bodyPr/>
        <a:lstStyle/>
        <a:p>
          <a:r>
            <a:rPr lang="en-GB" sz="3600" b="1" dirty="0">
              <a:solidFill>
                <a:schemeClr val="bg1"/>
              </a:solidFill>
              <a:latin typeface="+mj-lt"/>
            </a:rPr>
            <a:t>Felix, Festus</a:t>
          </a:r>
          <a:r>
            <a:rPr lang="en-GB" sz="3600" dirty="0">
              <a:solidFill>
                <a:schemeClr val="bg1"/>
              </a:solidFill>
              <a:latin typeface="+mj-lt"/>
            </a:rPr>
            <a:t> </a:t>
          </a:r>
          <a:r>
            <a:rPr lang="en-GB" sz="3600" b="1" dirty="0">
              <a:solidFill>
                <a:schemeClr val="bg1"/>
              </a:solidFill>
              <a:latin typeface="+mj-lt"/>
            </a:rPr>
            <a:t>Agrippa, Judas</a:t>
          </a:r>
          <a:endParaRPr lang="en-US" sz="3600" dirty="0">
            <a:solidFill>
              <a:schemeClr val="bg1"/>
            </a:solidFill>
            <a:latin typeface="+mj-lt"/>
          </a:endParaRPr>
        </a:p>
      </dgm:t>
    </dgm:pt>
    <dgm:pt modelId="{5C6E35C5-B6D6-42D4-9FF2-63E3FEC1E45F}" type="parTrans" cxnId="{D572C096-14C8-487B-ABCD-6354192B80BA}">
      <dgm:prSet/>
      <dgm:spPr/>
      <dgm:t>
        <a:bodyPr/>
        <a:lstStyle/>
        <a:p>
          <a:endParaRPr lang="en-US"/>
        </a:p>
      </dgm:t>
    </dgm:pt>
    <dgm:pt modelId="{E866DA3A-B427-429E-A892-4812B432ED79}" type="sibTrans" cxnId="{D572C096-14C8-487B-ABCD-6354192B80BA}">
      <dgm:prSet/>
      <dgm:spPr/>
      <dgm:t>
        <a:bodyPr/>
        <a:lstStyle/>
        <a:p>
          <a:endParaRPr lang="en-US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frica and Europe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</dgm:pt>
    <dgm:pt modelId="{FADE9C4E-BFE3-4374-BE2C-676ED238ACF2}" type="pres">
      <dgm:prSet presAssocID="{2B87ECDB-C552-42F6-9B52-6548A18B206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stle scene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5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5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</dgm:pt>
    <dgm:pt modelId="{D335376E-740A-4A47-BC5B-3381DE731CE0}" type="pres">
      <dgm:prSet presAssocID="{419DF63C-9792-4EF5-9125-1EEF4D07C33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own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5">
        <dgm:presLayoutVars>
          <dgm:chMax val="0"/>
          <dgm:chPref val="0"/>
        </dgm:presLayoutVars>
      </dgm:prSet>
      <dgm:spPr/>
    </dgm:pt>
    <dgm:pt modelId="{D4892BA4-47FA-499C-84FA-3A971E9AFE41}" type="pres">
      <dgm:prSet presAssocID="{EA8773AB-BB82-4BF6-944E-80CD2086CE93}" presName="sibTrans" presStyleCnt="0"/>
      <dgm:spPr/>
    </dgm:pt>
    <dgm:pt modelId="{390D1410-0CB7-44D5-903C-C35615DE86E1}" type="pres">
      <dgm:prSet presAssocID="{1B1E513F-BEB7-483A-8F12-A8210AEF19E9}" presName="compNode" presStyleCnt="0"/>
      <dgm:spPr/>
    </dgm:pt>
    <dgm:pt modelId="{C2FCE80A-DCA0-4D7F-8F72-19CB2337E588}" type="pres">
      <dgm:prSet presAssocID="{1B1E513F-BEB7-483A-8F12-A8210AEF19E9}" presName="bgRect" presStyleLbl="bgShp" presStyleIdx="3" presStyleCnt="5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</dgm:pt>
    <dgm:pt modelId="{1B0B9210-632F-4BB5-B140-1FA20D3CF123}" type="pres">
      <dgm:prSet presAssocID="{1B1E513F-BEB7-483A-8F12-A8210AEF19E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fighter"/>
        </a:ext>
      </dgm:extLst>
    </dgm:pt>
    <dgm:pt modelId="{E9B85894-F3EF-4216-9DD4-962DCF409217}" type="pres">
      <dgm:prSet presAssocID="{1B1E513F-BEB7-483A-8F12-A8210AEF19E9}" presName="spaceRect" presStyleCnt="0"/>
      <dgm:spPr/>
    </dgm:pt>
    <dgm:pt modelId="{3CBA7321-E2AC-48FD-B351-CE3C9A4CE924}" type="pres">
      <dgm:prSet presAssocID="{1B1E513F-BEB7-483A-8F12-A8210AEF19E9}" presName="parTx" presStyleLbl="revTx" presStyleIdx="3" presStyleCnt="5">
        <dgm:presLayoutVars>
          <dgm:chMax val="0"/>
          <dgm:chPref val="0"/>
        </dgm:presLayoutVars>
      </dgm:prSet>
      <dgm:spPr/>
    </dgm:pt>
    <dgm:pt modelId="{5E25F319-BBA5-4820-B2FC-14F8D56BF078}" type="pres">
      <dgm:prSet presAssocID="{D99C9B80-BA48-46B7-8B67-372E2AFD9E86}" presName="sibTrans" presStyleCnt="0"/>
      <dgm:spPr/>
    </dgm:pt>
    <dgm:pt modelId="{A9DA4473-F7AD-4D05-A89E-4317469C9CAC}" type="pres">
      <dgm:prSet presAssocID="{F4A56385-3827-49D1-B533-953BA75136B7}" presName="compNode" presStyleCnt="0"/>
      <dgm:spPr/>
    </dgm:pt>
    <dgm:pt modelId="{343A76ED-9DD6-4B0A-830E-16ED952B3D06}" type="pres">
      <dgm:prSet presAssocID="{F4A56385-3827-49D1-B533-953BA75136B7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</dgm:pt>
    <dgm:pt modelId="{C21BED67-1F13-4312-815B-B5C34DAA27F9}" type="pres">
      <dgm:prSet presAssocID="{F4A56385-3827-49D1-B533-953BA75136B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ss pieces"/>
        </a:ext>
      </dgm:extLst>
    </dgm:pt>
    <dgm:pt modelId="{8854FDB6-04FD-4DEB-9AB6-DDB7E532A353}" type="pres">
      <dgm:prSet presAssocID="{F4A56385-3827-49D1-B533-953BA75136B7}" presName="spaceRect" presStyleCnt="0"/>
      <dgm:spPr/>
    </dgm:pt>
    <dgm:pt modelId="{9260EF14-C09B-4543-88B7-7F45704CBA36}" type="pres">
      <dgm:prSet presAssocID="{F4A56385-3827-49D1-B533-953BA75136B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D7E7903A-483E-4876-8C77-EEB10661B95B}" type="presOf" srcId="{1B1E513F-BEB7-483A-8F12-A8210AEF19E9}" destId="{3CBA7321-E2AC-48FD-B351-CE3C9A4CE924}" srcOrd="0" destOrd="0" presId="urn:microsoft.com/office/officeart/2018/2/layout/IconVerticalSolidList"/>
    <dgm:cxn modelId="{C9B7BD43-67DC-4CD4-86B0-92B8BFA59068}" type="presOf" srcId="{2B87ECDB-C552-42F6-9B52-6548A18B206B}" destId="{AC018808-9CEA-4C61-8875-3E922AA167D7}" srcOrd="0" destOrd="0" presId="urn:microsoft.com/office/officeart/2018/2/layout/IconVerticalSolidList"/>
    <dgm:cxn modelId="{92648A4D-7D0D-48F5-96E4-BF8EC541B3A9}" type="presOf" srcId="{419DF63C-9792-4EF5-9125-1EEF4D07C33F}" destId="{8409F791-340A-4625-9294-3E680D66DB63}" srcOrd="0" destOrd="0" presId="urn:microsoft.com/office/officeart/2018/2/layout/IconVerticalSolidList"/>
    <dgm:cxn modelId="{DF18896F-7F42-4500-8AD0-6181E8694E28}" type="presOf" srcId="{F4A56385-3827-49D1-B533-953BA75136B7}" destId="{9260EF14-C09B-4543-88B7-7F45704CBA36}" srcOrd="0" destOrd="0" presId="urn:microsoft.com/office/officeart/2018/2/layout/IconVerticalSolidList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D572C096-14C8-487B-ABCD-6354192B80BA}" srcId="{162F69A6-0780-49EA-A6A8-3965C12489B2}" destId="{F4A56385-3827-49D1-B533-953BA75136B7}" srcOrd="4" destOrd="0" parTransId="{5C6E35C5-B6D6-42D4-9FF2-63E3FEC1E45F}" sibTransId="{E866DA3A-B427-429E-A892-4812B432ED7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"/>
    <dgm:cxn modelId="{9CD469EF-CF99-411A-B4B3-5B2C59AF684C}" srcId="{162F69A6-0780-49EA-A6A8-3965C12489B2}" destId="{1B1E513F-BEB7-483A-8F12-A8210AEF19E9}" srcOrd="3" destOrd="0" parTransId="{DB284026-3063-4705-B72C-ADE04469BE6D}" sibTransId="{D99C9B80-BA48-46B7-8B67-372E2AFD9E86}"/>
    <dgm:cxn modelId="{175EB5FF-CD0E-4495-8FA8-F19D1233730A}" type="presOf" srcId="{30269CC2-8DD6-4402-82F3-18F164A732FF}" destId="{F113ED77-1650-49A8-987A-A13C2A50CEA5}" srcOrd="0" destOrd="0" presId="urn:microsoft.com/office/officeart/2018/2/layout/IconVerticalSolidList"/>
    <dgm:cxn modelId="{B6784D09-C55E-4568-A257-9A4C076E72A2}" type="presParOf" srcId="{05261D3E-3CC7-4C85-9E09-D67FC777908C}" destId="{25C6FE9B-AED9-47D9-807F-76A517615FC1}" srcOrd="0" destOrd="0" presId="urn:microsoft.com/office/officeart/2018/2/layout/IconVerticalSolidList"/>
    <dgm:cxn modelId="{918FF3CA-876D-40FA-841A-AB5A28A77ED2}" type="presParOf" srcId="{25C6FE9B-AED9-47D9-807F-76A517615FC1}" destId="{99698387-9DF3-4127-A7DE-FCE3F05A3470}" srcOrd="0" destOrd="0" presId="urn:microsoft.com/office/officeart/2018/2/layout/IconVerticalSolidList"/>
    <dgm:cxn modelId="{9E8C0B32-A7B3-460A-83CF-493652F6403A}" type="presParOf" srcId="{25C6FE9B-AED9-47D9-807F-76A517615FC1}" destId="{B52E1101-E263-4511-8D8F-5A215C912C41}" srcOrd="1" destOrd="0" presId="urn:microsoft.com/office/officeart/2018/2/layout/IconVerticalSolidList"/>
    <dgm:cxn modelId="{BF3562AE-51B6-4827-AC2A-02A6C7EE6F5E}" type="presParOf" srcId="{25C6FE9B-AED9-47D9-807F-76A517615FC1}" destId="{18EFBBAF-BD9F-4030-B8A4-57CCEB350921}" srcOrd="2" destOrd="0" presId="urn:microsoft.com/office/officeart/2018/2/layout/IconVerticalSolidList"/>
    <dgm:cxn modelId="{04E3ADEA-CCED-42DB-834F-C02041D4F81B}" type="presParOf" srcId="{25C6FE9B-AED9-47D9-807F-76A517615FC1}" destId="{F113ED77-1650-49A8-987A-A13C2A50CEA5}" srcOrd="3" destOrd="0" presId="urn:microsoft.com/office/officeart/2018/2/layout/IconVerticalSolidList"/>
    <dgm:cxn modelId="{F6438E6C-D016-4A64-9005-13CAA2685ADD}" type="presParOf" srcId="{05261D3E-3CC7-4C85-9E09-D67FC777908C}" destId="{084D1940-F8FF-48AA-A0CA-908C7645C951}" srcOrd="1" destOrd="0" presId="urn:microsoft.com/office/officeart/2018/2/layout/IconVerticalSolidList"/>
    <dgm:cxn modelId="{CEB88A46-381C-4FB3-B5C2-36F0205865FC}" type="presParOf" srcId="{05261D3E-3CC7-4C85-9E09-D67FC777908C}" destId="{922A9066-91F0-4494-8CF8-01F8511B6028}" srcOrd="2" destOrd="0" presId="urn:microsoft.com/office/officeart/2018/2/layout/IconVerticalSolidList"/>
    <dgm:cxn modelId="{D1B45BFC-BE7D-41A5-ACF1-DDC855C4E453}" type="presParOf" srcId="{922A9066-91F0-4494-8CF8-01F8511B6028}" destId="{FA3369E0-5B38-4FDD-A9F5-22B9810A03F7}" srcOrd="0" destOrd="0" presId="urn:microsoft.com/office/officeart/2018/2/layout/IconVerticalSolidList"/>
    <dgm:cxn modelId="{4643A976-3E27-4CAA-B7FC-B0B83CAF8B1F}" type="presParOf" srcId="{922A9066-91F0-4494-8CF8-01F8511B6028}" destId="{FADE9C4E-BFE3-4374-BE2C-676ED238ACF2}" srcOrd="1" destOrd="0" presId="urn:microsoft.com/office/officeart/2018/2/layout/IconVerticalSolidList"/>
    <dgm:cxn modelId="{D766C06F-7B8D-459C-9FB9-C58229C29760}" type="presParOf" srcId="{922A9066-91F0-4494-8CF8-01F8511B6028}" destId="{7000F0F2-143F-4CAE-BA6B-E9C401E5437A}" srcOrd="2" destOrd="0" presId="urn:microsoft.com/office/officeart/2018/2/layout/IconVerticalSolidList"/>
    <dgm:cxn modelId="{150742EF-413B-4B94-8C6E-7E0DC782FB81}" type="presParOf" srcId="{922A9066-91F0-4494-8CF8-01F8511B6028}" destId="{AC018808-9CEA-4C61-8875-3E922AA167D7}" srcOrd="3" destOrd="0" presId="urn:microsoft.com/office/officeart/2018/2/layout/IconVerticalSolidList"/>
    <dgm:cxn modelId="{8C73B2A2-55AA-4BE8-A101-760B33AD8140}" type="presParOf" srcId="{05261D3E-3CC7-4C85-9E09-D67FC777908C}" destId="{CE46B6BD-FA9F-4C65-8E75-D8C24C71657B}" srcOrd="3" destOrd="0" presId="urn:microsoft.com/office/officeart/2018/2/layout/IconVerticalSolidList"/>
    <dgm:cxn modelId="{18BE3019-0E90-4C32-A988-157009864AD2}" type="presParOf" srcId="{05261D3E-3CC7-4C85-9E09-D67FC777908C}" destId="{B12160B6-4EC8-4B4D-A1B2-F7F5F2795F75}" srcOrd="4" destOrd="0" presId="urn:microsoft.com/office/officeart/2018/2/layout/IconVerticalSolidList"/>
    <dgm:cxn modelId="{2EEC68C7-29BF-4C02-91C1-17C5C78737B5}" type="presParOf" srcId="{B12160B6-4EC8-4B4D-A1B2-F7F5F2795F75}" destId="{DB8ABDAA-976A-4A84-A3C3-277080E19DCA}" srcOrd="0" destOrd="0" presId="urn:microsoft.com/office/officeart/2018/2/layout/IconVerticalSolidList"/>
    <dgm:cxn modelId="{F1D89C2A-76D1-4569-963D-1C92D0A16E1C}" type="presParOf" srcId="{B12160B6-4EC8-4B4D-A1B2-F7F5F2795F75}" destId="{D335376E-740A-4A47-BC5B-3381DE731CE0}" srcOrd="1" destOrd="0" presId="urn:microsoft.com/office/officeart/2018/2/layout/IconVerticalSolidList"/>
    <dgm:cxn modelId="{4E76AE4D-E418-463B-994D-6DDD4BE738C0}" type="presParOf" srcId="{B12160B6-4EC8-4B4D-A1B2-F7F5F2795F75}" destId="{BCDE90E0-E45B-4C79-BE60-A53702208276}" srcOrd="2" destOrd="0" presId="urn:microsoft.com/office/officeart/2018/2/layout/IconVerticalSolidList"/>
    <dgm:cxn modelId="{A3104C94-C425-4DC0-8A01-7FDFF0F35AAA}" type="presParOf" srcId="{B12160B6-4EC8-4B4D-A1B2-F7F5F2795F75}" destId="{8409F791-340A-4625-9294-3E680D66DB63}" srcOrd="3" destOrd="0" presId="urn:microsoft.com/office/officeart/2018/2/layout/IconVerticalSolidList"/>
    <dgm:cxn modelId="{605473B3-8AA5-4EE0-BFBA-3AB749038A35}" type="presParOf" srcId="{05261D3E-3CC7-4C85-9E09-D67FC777908C}" destId="{D4892BA4-47FA-499C-84FA-3A971E9AFE41}" srcOrd="5" destOrd="0" presId="urn:microsoft.com/office/officeart/2018/2/layout/IconVerticalSolidList"/>
    <dgm:cxn modelId="{CC9F31C5-774B-4FC3-9646-7E0EFDB54727}" type="presParOf" srcId="{05261D3E-3CC7-4C85-9E09-D67FC777908C}" destId="{390D1410-0CB7-44D5-903C-C35615DE86E1}" srcOrd="6" destOrd="0" presId="urn:microsoft.com/office/officeart/2018/2/layout/IconVerticalSolidList"/>
    <dgm:cxn modelId="{34A9E1BF-6D83-4701-9E7B-CBCD8074AEAA}" type="presParOf" srcId="{390D1410-0CB7-44D5-903C-C35615DE86E1}" destId="{C2FCE80A-DCA0-4D7F-8F72-19CB2337E588}" srcOrd="0" destOrd="0" presId="urn:microsoft.com/office/officeart/2018/2/layout/IconVerticalSolidList"/>
    <dgm:cxn modelId="{2682A58B-536A-49D1-A507-E48E245F1609}" type="presParOf" srcId="{390D1410-0CB7-44D5-903C-C35615DE86E1}" destId="{1B0B9210-632F-4BB5-B140-1FA20D3CF123}" srcOrd="1" destOrd="0" presId="urn:microsoft.com/office/officeart/2018/2/layout/IconVerticalSolidList"/>
    <dgm:cxn modelId="{59D669F7-8B16-4888-95F6-5986C0AFE631}" type="presParOf" srcId="{390D1410-0CB7-44D5-903C-C35615DE86E1}" destId="{E9B85894-F3EF-4216-9DD4-962DCF409217}" srcOrd="2" destOrd="0" presId="urn:microsoft.com/office/officeart/2018/2/layout/IconVerticalSolidList"/>
    <dgm:cxn modelId="{BD8D7B70-D5A5-475A-9EAE-2DF74A65E7A7}" type="presParOf" srcId="{390D1410-0CB7-44D5-903C-C35615DE86E1}" destId="{3CBA7321-E2AC-48FD-B351-CE3C9A4CE924}" srcOrd="3" destOrd="0" presId="urn:microsoft.com/office/officeart/2018/2/layout/IconVerticalSolidList"/>
    <dgm:cxn modelId="{A54D5403-F787-4964-8489-63C75BE2EFB6}" type="presParOf" srcId="{05261D3E-3CC7-4C85-9E09-D67FC777908C}" destId="{5E25F319-BBA5-4820-B2FC-14F8D56BF078}" srcOrd="7" destOrd="0" presId="urn:microsoft.com/office/officeart/2018/2/layout/IconVerticalSolidList"/>
    <dgm:cxn modelId="{B5AAF852-AE2E-40BE-BC22-1382A2AD5A44}" type="presParOf" srcId="{05261D3E-3CC7-4C85-9E09-D67FC777908C}" destId="{A9DA4473-F7AD-4D05-A89E-4317469C9CAC}" srcOrd="8" destOrd="0" presId="urn:microsoft.com/office/officeart/2018/2/layout/IconVerticalSolidList"/>
    <dgm:cxn modelId="{80161854-1670-4BD7-9912-A0DFE5201001}" type="presParOf" srcId="{A9DA4473-F7AD-4D05-A89E-4317469C9CAC}" destId="{343A76ED-9DD6-4B0A-830E-16ED952B3D06}" srcOrd="0" destOrd="0" presId="urn:microsoft.com/office/officeart/2018/2/layout/IconVerticalSolidList"/>
    <dgm:cxn modelId="{17AEC66B-BBFF-4EF5-B894-6B5A992F362F}" type="presParOf" srcId="{A9DA4473-F7AD-4D05-A89E-4317469C9CAC}" destId="{C21BED67-1F13-4312-815B-B5C34DAA27F9}" srcOrd="1" destOrd="0" presId="urn:microsoft.com/office/officeart/2018/2/layout/IconVerticalSolidList"/>
    <dgm:cxn modelId="{D35FF1B4-6B78-4ECE-976F-17DFD749DB9F}" type="presParOf" srcId="{A9DA4473-F7AD-4D05-A89E-4317469C9CAC}" destId="{8854FDB6-04FD-4DEB-9AB6-DDB7E532A353}" srcOrd="2" destOrd="0" presId="urn:microsoft.com/office/officeart/2018/2/layout/IconVerticalSolidList"/>
    <dgm:cxn modelId="{00C148E5-B634-4CBF-973D-0F5A3C5E09C8}" type="presParOf" srcId="{A9DA4473-F7AD-4D05-A89E-4317469C9CAC}" destId="{9260EF14-C09B-4543-88B7-7F45704CBA3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675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bg1"/>
              </a:solidFill>
              <a:latin typeface="+mj-lt"/>
            </a:rPr>
            <a:t>Abraham, The children of Israel, Naaman</a:t>
          </a:r>
          <a:r>
            <a:rPr lang="en-GB" sz="2800" kern="1200" dirty="0">
              <a:solidFill>
                <a:schemeClr val="bg1"/>
              </a:solidFill>
              <a:latin typeface="+mj-lt"/>
            </a:rPr>
            <a:t> </a:t>
          </a:r>
          <a:endParaRPr lang="en-US" sz="2800" kern="1200" dirty="0">
            <a:solidFill>
              <a:schemeClr val="bg1"/>
            </a:solidFill>
            <a:latin typeface="+mj-lt"/>
          </a:endParaRPr>
        </a:p>
      </dsp:txBody>
      <dsp:txXfrm>
        <a:off x="1150288" y="4675"/>
        <a:ext cx="5641034" cy="995920"/>
      </dsp:txXfrm>
    </dsp:sp>
    <dsp:sp modelId="{FA3369E0-5B38-4FDD-A9F5-22B9810A03F7}">
      <dsp:nvSpPr>
        <dsp:cNvPr id="0" name=""/>
        <dsp:cNvSpPr/>
      </dsp:nvSpPr>
      <dsp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bg1"/>
              </a:solidFill>
              <a:latin typeface="+mj-lt"/>
            </a:rPr>
            <a:t>David, Daniel, Shadrach, Meshach, and Abed </a:t>
          </a:r>
          <a:r>
            <a:rPr lang="en-GB" sz="2800" b="1" kern="1200" dirty="0" err="1">
              <a:solidFill>
                <a:schemeClr val="bg1"/>
              </a:solidFill>
              <a:latin typeface="+mj-lt"/>
            </a:rPr>
            <a:t>Nego</a:t>
          </a:r>
          <a:r>
            <a:rPr lang="en-GB" sz="2800" kern="1200" dirty="0">
              <a:solidFill>
                <a:schemeClr val="bg1"/>
              </a:solidFill>
              <a:latin typeface="+mj-lt"/>
            </a:rPr>
            <a:t> </a:t>
          </a:r>
          <a:endParaRPr lang="en-US" sz="2800" kern="1200" dirty="0">
            <a:solidFill>
              <a:schemeClr val="bg1"/>
            </a:solidFill>
            <a:latin typeface="+mj-lt"/>
          </a:endParaRPr>
        </a:p>
      </dsp:txBody>
      <dsp:txXfrm>
        <a:off x="1150288" y="1249576"/>
        <a:ext cx="5641034" cy="995920"/>
      </dsp:txXfrm>
    </dsp:sp>
    <dsp:sp modelId="{DB8ABDAA-976A-4A84-A3C3-277080E19DCA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bg1"/>
              </a:solidFill>
              <a:latin typeface="+mj-lt"/>
            </a:rPr>
            <a:t>Martha, lame man</a:t>
          </a:r>
          <a:r>
            <a:rPr lang="en-GB" sz="2800" kern="1200" dirty="0">
              <a:solidFill>
                <a:schemeClr val="bg1"/>
              </a:solidFill>
              <a:latin typeface="+mj-lt"/>
            </a:rPr>
            <a:t>, </a:t>
          </a:r>
          <a:r>
            <a:rPr lang="en-GB" sz="2800" b="1" kern="1200" dirty="0">
              <a:solidFill>
                <a:schemeClr val="bg1"/>
              </a:solidFill>
              <a:latin typeface="+mj-lt"/>
            </a:rPr>
            <a:t>nobleman, The leper, The centurion</a:t>
          </a:r>
          <a:r>
            <a:rPr lang="en-GB" sz="2800" kern="1200" dirty="0">
              <a:solidFill>
                <a:schemeClr val="bg1"/>
              </a:solidFill>
              <a:latin typeface="+mj-lt"/>
            </a:rPr>
            <a:t> </a:t>
          </a:r>
          <a:endParaRPr lang="en-US" sz="2800" kern="1200" dirty="0">
            <a:solidFill>
              <a:schemeClr val="bg1"/>
            </a:solidFill>
            <a:latin typeface="+mj-lt"/>
          </a:endParaRPr>
        </a:p>
      </dsp:txBody>
      <dsp:txXfrm>
        <a:off x="1150288" y="2494477"/>
        <a:ext cx="5641034" cy="995920"/>
      </dsp:txXfrm>
    </dsp:sp>
    <dsp:sp modelId="{C2FCE80A-DCA0-4D7F-8F72-19CB2337E588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B9210-632F-4BB5-B140-1FA20D3CF123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7321-E2AC-48FD-B351-CE3C9A4CE924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bg1"/>
              </a:solidFill>
              <a:latin typeface="+mj-lt"/>
            </a:rPr>
            <a:t>A father, Two blind men, The Philippian jailer, A sick lady</a:t>
          </a:r>
          <a:r>
            <a:rPr lang="en-GB" sz="2800" kern="1200" dirty="0">
              <a:solidFill>
                <a:schemeClr val="bg1"/>
              </a:solidFill>
              <a:latin typeface="+mj-lt"/>
            </a:rPr>
            <a:t> </a:t>
          </a:r>
          <a:endParaRPr lang="en-US" sz="2800" kern="1200" dirty="0">
            <a:solidFill>
              <a:schemeClr val="bg1"/>
            </a:solidFill>
            <a:latin typeface="+mj-lt"/>
          </a:endParaRPr>
        </a:p>
      </dsp:txBody>
      <dsp:txXfrm>
        <a:off x="1150288" y="3739377"/>
        <a:ext cx="5641034" cy="995920"/>
      </dsp:txXfrm>
    </dsp:sp>
    <dsp:sp modelId="{343A76ED-9DD6-4B0A-830E-16ED952B3D06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1BED67-1F13-4312-815B-B5C34DAA27F9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60EF14-C09B-4543-88B7-7F45704CBA36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bg1"/>
              </a:solidFill>
              <a:latin typeface="+mj-lt"/>
            </a:rPr>
            <a:t>A palsied</a:t>
          </a:r>
          <a:r>
            <a:rPr lang="en-GB" sz="2800" kern="1200" dirty="0">
              <a:solidFill>
                <a:schemeClr val="bg1"/>
              </a:solidFill>
              <a:latin typeface="+mj-lt"/>
            </a:rPr>
            <a:t> </a:t>
          </a:r>
          <a:r>
            <a:rPr lang="en-GB" sz="2800" b="1" kern="1200" dirty="0">
              <a:solidFill>
                <a:schemeClr val="bg1"/>
              </a:solidFill>
              <a:latin typeface="+mj-lt"/>
            </a:rPr>
            <a:t>man</a:t>
          </a:r>
          <a:r>
            <a:rPr lang="en-GB" sz="2800" kern="1200" dirty="0">
              <a:solidFill>
                <a:schemeClr val="bg1"/>
              </a:solidFill>
              <a:latin typeface="+mj-lt"/>
            </a:rPr>
            <a:t>, </a:t>
          </a:r>
          <a:r>
            <a:rPr lang="en-GB" sz="2800" b="1" kern="1200" dirty="0">
              <a:solidFill>
                <a:schemeClr val="bg1"/>
              </a:solidFill>
              <a:latin typeface="+mj-lt"/>
            </a:rPr>
            <a:t>Jairus, Peter, Paul</a:t>
          </a:r>
          <a:r>
            <a:rPr lang="en-GB" sz="2800" kern="1200" dirty="0">
              <a:solidFill>
                <a:schemeClr val="bg1"/>
              </a:solidFill>
              <a:latin typeface="+mj-lt"/>
            </a:rPr>
            <a:t> </a:t>
          </a:r>
          <a:endParaRPr lang="en-US" sz="2800" kern="1200" dirty="0">
            <a:solidFill>
              <a:schemeClr val="bg1"/>
            </a:solidFill>
            <a:latin typeface="+mj-lt"/>
          </a:endParaRPr>
        </a:p>
      </dsp:txBody>
      <dsp:txXfrm>
        <a:off x="1150288" y="4984278"/>
        <a:ext cx="5641034" cy="9959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593"/>
          <a:ext cx="6791323" cy="776544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34904" y="182316"/>
          <a:ext cx="427517" cy="4270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897326" y="7593"/>
          <a:ext cx="5773297" cy="994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299" tIns="105299" rIns="105299" bIns="105299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>
              <a:solidFill>
                <a:schemeClr val="bg1"/>
              </a:solidFill>
              <a:latin typeface="+mj-lt"/>
            </a:rPr>
            <a:t>Eve, The world, Israel, </a:t>
          </a:r>
          <a:endParaRPr lang="en-US" sz="3600" kern="1200" dirty="0">
            <a:solidFill>
              <a:schemeClr val="bg1"/>
            </a:solidFill>
            <a:latin typeface="+mj-lt"/>
          </a:endParaRPr>
        </a:p>
      </dsp:txBody>
      <dsp:txXfrm>
        <a:off x="897326" y="7593"/>
        <a:ext cx="5773297" cy="994948"/>
      </dsp:txXfrm>
    </dsp:sp>
    <dsp:sp modelId="{FA3369E0-5B38-4FDD-A9F5-22B9810A03F7}">
      <dsp:nvSpPr>
        <dsp:cNvPr id="0" name=""/>
        <dsp:cNvSpPr/>
      </dsp:nvSpPr>
      <dsp:spPr>
        <a:xfrm>
          <a:off x="0" y="1251278"/>
          <a:ext cx="6791323" cy="776544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34904" y="1426001"/>
          <a:ext cx="427517" cy="4270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897326" y="1251278"/>
          <a:ext cx="5773297" cy="994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299" tIns="105299" rIns="105299" bIns="105299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>
              <a:solidFill>
                <a:schemeClr val="bg1"/>
              </a:solidFill>
              <a:latin typeface="+mj-lt"/>
            </a:rPr>
            <a:t>Pharaoh, Aaron, Moses, </a:t>
          </a:r>
          <a:r>
            <a:rPr lang="en-GB" sz="3600" b="1" kern="1200" dirty="0" err="1">
              <a:solidFill>
                <a:schemeClr val="bg1"/>
              </a:solidFill>
              <a:latin typeface="+mj-lt"/>
            </a:rPr>
            <a:t>Achan</a:t>
          </a:r>
          <a:r>
            <a:rPr lang="en-GB" sz="3600" b="1" kern="1200" dirty="0">
              <a:solidFill>
                <a:schemeClr val="bg1"/>
              </a:solidFill>
              <a:latin typeface="+mj-lt"/>
            </a:rPr>
            <a:t> </a:t>
          </a:r>
          <a:endParaRPr lang="en-US" sz="3600" kern="1200" dirty="0">
            <a:solidFill>
              <a:schemeClr val="bg1"/>
            </a:solidFill>
            <a:latin typeface="+mj-lt"/>
          </a:endParaRPr>
        </a:p>
      </dsp:txBody>
      <dsp:txXfrm>
        <a:off x="897326" y="1251278"/>
        <a:ext cx="5773297" cy="994948"/>
      </dsp:txXfrm>
    </dsp:sp>
    <dsp:sp modelId="{DB8ABDAA-976A-4A84-A3C3-277080E19DCA}">
      <dsp:nvSpPr>
        <dsp:cNvPr id="0" name=""/>
        <dsp:cNvSpPr/>
      </dsp:nvSpPr>
      <dsp:spPr>
        <a:xfrm>
          <a:off x="0" y="2494963"/>
          <a:ext cx="6791323" cy="776544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234904" y="2669686"/>
          <a:ext cx="427517" cy="4270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897326" y="2494963"/>
          <a:ext cx="5773297" cy="994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299" tIns="105299" rIns="105299" bIns="105299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>
              <a:solidFill>
                <a:schemeClr val="bg1"/>
              </a:solidFill>
              <a:latin typeface="+mj-lt"/>
            </a:rPr>
            <a:t>Nebuchadnezzar, Sennacherib, </a:t>
          </a:r>
          <a:endParaRPr lang="en-US" sz="3600" kern="1200" dirty="0">
            <a:solidFill>
              <a:schemeClr val="bg1"/>
            </a:solidFill>
            <a:latin typeface="+mj-lt"/>
          </a:endParaRPr>
        </a:p>
      </dsp:txBody>
      <dsp:txXfrm>
        <a:off x="897326" y="2494963"/>
        <a:ext cx="5773297" cy="994948"/>
      </dsp:txXfrm>
    </dsp:sp>
    <dsp:sp modelId="{C2FCE80A-DCA0-4D7F-8F72-19CB2337E588}">
      <dsp:nvSpPr>
        <dsp:cNvPr id="0" name=""/>
        <dsp:cNvSpPr/>
      </dsp:nvSpPr>
      <dsp:spPr>
        <a:xfrm>
          <a:off x="0" y="3738648"/>
          <a:ext cx="6791323" cy="776544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B9210-632F-4BB5-B140-1FA20D3CF123}">
      <dsp:nvSpPr>
        <dsp:cNvPr id="0" name=""/>
        <dsp:cNvSpPr/>
      </dsp:nvSpPr>
      <dsp:spPr>
        <a:xfrm>
          <a:off x="234904" y="3913371"/>
          <a:ext cx="427517" cy="4270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7321-E2AC-48FD-B351-CE3C9A4CE924}">
      <dsp:nvSpPr>
        <dsp:cNvPr id="0" name=""/>
        <dsp:cNvSpPr/>
      </dsp:nvSpPr>
      <dsp:spPr>
        <a:xfrm>
          <a:off x="897326" y="3738648"/>
          <a:ext cx="5773297" cy="994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299" tIns="105299" rIns="105299" bIns="105299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>
              <a:solidFill>
                <a:schemeClr val="bg1"/>
              </a:solidFill>
              <a:latin typeface="+mj-lt"/>
            </a:rPr>
            <a:t>The rich young ruler, The Pharisees</a:t>
          </a:r>
          <a:r>
            <a:rPr lang="en-GB" sz="3600" kern="1200" dirty="0">
              <a:solidFill>
                <a:schemeClr val="bg1"/>
              </a:solidFill>
              <a:latin typeface="+mj-lt"/>
            </a:rPr>
            <a:t> </a:t>
          </a:r>
          <a:endParaRPr lang="en-US" sz="3600" kern="1200" dirty="0">
            <a:solidFill>
              <a:schemeClr val="bg1"/>
            </a:solidFill>
            <a:latin typeface="+mj-lt"/>
          </a:endParaRPr>
        </a:p>
      </dsp:txBody>
      <dsp:txXfrm>
        <a:off x="897326" y="3738648"/>
        <a:ext cx="5773297" cy="994948"/>
      </dsp:txXfrm>
    </dsp:sp>
    <dsp:sp modelId="{343A76ED-9DD6-4B0A-830E-16ED952B3D06}">
      <dsp:nvSpPr>
        <dsp:cNvPr id="0" name=""/>
        <dsp:cNvSpPr/>
      </dsp:nvSpPr>
      <dsp:spPr>
        <a:xfrm>
          <a:off x="0" y="4982333"/>
          <a:ext cx="6791323" cy="776544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1BED67-1F13-4312-815B-B5C34DAA27F9}">
      <dsp:nvSpPr>
        <dsp:cNvPr id="0" name=""/>
        <dsp:cNvSpPr/>
      </dsp:nvSpPr>
      <dsp:spPr>
        <a:xfrm>
          <a:off x="234904" y="5157056"/>
          <a:ext cx="427517" cy="42709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60EF14-C09B-4543-88B7-7F45704CBA36}">
      <dsp:nvSpPr>
        <dsp:cNvPr id="0" name=""/>
        <dsp:cNvSpPr/>
      </dsp:nvSpPr>
      <dsp:spPr>
        <a:xfrm>
          <a:off x="897326" y="4982333"/>
          <a:ext cx="5773297" cy="994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299" tIns="105299" rIns="105299" bIns="105299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>
              <a:solidFill>
                <a:schemeClr val="bg1"/>
              </a:solidFill>
              <a:latin typeface="+mj-lt"/>
            </a:rPr>
            <a:t>Felix, Festus</a:t>
          </a:r>
          <a:r>
            <a:rPr lang="en-GB" sz="3600" kern="1200" dirty="0">
              <a:solidFill>
                <a:schemeClr val="bg1"/>
              </a:solidFill>
              <a:latin typeface="+mj-lt"/>
            </a:rPr>
            <a:t> </a:t>
          </a:r>
          <a:r>
            <a:rPr lang="en-GB" sz="3600" b="1" kern="1200" dirty="0">
              <a:solidFill>
                <a:schemeClr val="bg1"/>
              </a:solidFill>
              <a:latin typeface="+mj-lt"/>
            </a:rPr>
            <a:t>Agrippa, Judas</a:t>
          </a:r>
          <a:endParaRPr lang="en-US" sz="3600" kern="1200" dirty="0">
            <a:solidFill>
              <a:schemeClr val="bg1"/>
            </a:solidFill>
            <a:latin typeface="+mj-lt"/>
          </a:endParaRPr>
        </a:p>
      </dsp:txBody>
      <dsp:txXfrm>
        <a:off x="897326" y="4982333"/>
        <a:ext cx="5773297" cy="994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98B7E-6604-4F74-86DB-B30627D56244}" type="datetimeFigureOut">
              <a:rPr lang="en-US" smtClean="0"/>
              <a:t>8/19/2023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28A1F-3E69-47E5-AE93-E7F2155A24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738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ide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Your Picture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611077"/>
            <a:ext cx="4695825" cy="833663"/>
          </a:xfrm>
          <a:solidFill>
            <a:schemeClr val="accent2">
              <a:lumMod val="50000"/>
            </a:schemeClr>
          </a:solidFill>
        </p:spPr>
        <p:txBody>
          <a:bodyPr wrap="square" tIns="108000" bIns="10800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 dirty="0"/>
              <a:t>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974" y="1825625"/>
            <a:ext cx="46958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Horizont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Horizont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Horizonta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2064769"/>
          </a:xfrm>
          <a:solidFill>
            <a:schemeClr val="accent2">
              <a:lumMod val="50000"/>
            </a:schemeClr>
          </a:solidFill>
        </p:spPr>
        <p:txBody>
          <a:bodyPr wrap="square" tIns="108000" bIns="10800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0C5037-DA4A-44E2-A9FB-84B149876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2" y="904875"/>
            <a:ext cx="4146939" cy="3446251"/>
          </a:xfrm>
        </p:spPr>
        <p:txBody>
          <a:bodyPr/>
          <a:lstStyle/>
          <a:p>
            <a:r>
              <a:rPr lang="en-GB" sz="8800" b="1" dirty="0"/>
              <a:t>Response to Jesus the King</a:t>
            </a:r>
            <a:endParaRPr lang="en-US" sz="88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97C2DB-90F2-4971-AC44-7CDDF5A3B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40262" y="4431900"/>
            <a:ext cx="3924000" cy="2109575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GB" sz="5400" b="1" dirty="0"/>
              <a:t>Overview</a:t>
            </a:r>
            <a:endParaRPr lang="en-GB" sz="5400" dirty="0"/>
          </a:p>
          <a:p>
            <a:pPr algn="ctr"/>
            <a:r>
              <a:rPr lang="en-GB" sz="5400" b="1" dirty="0"/>
              <a:t>Matthew 13:53-16:12</a:t>
            </a:r>
            <a:endParaRPr lang="en-GB" sz="5400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6F5C050-EB87-421A-8A5C-E6CB301026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B79561-74C6-4245-9138-17A32D11E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402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5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61277"/>
            <a:ext cx="6273800" cy="833663"/>
          </a:xfrm>
        </p:spPr>
        <p:txBody>
          <a:bodyPr anchor="ctr">
            <a:normAutofit/>
          </a:bodyPr>
          <a:lstStyle/>
          <a:p>
            <a:r>
              <a:rPr lang="en-GB"/>
              <a:t>Matthew Chapter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12" t="5301" r="6812" b="6067"/>
          <a:stretch/>
        </p:blipFill>
        <p:spPr>
          <a:xfrm>
            <a:off x="142240" y="1118916"/>
            <a:ext cx="11887200" cy="560255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87EA5C-5238-48E1-BCB6-77D53702EE56}"/>
              </a:ext>
            </a:extLst>
          </p:cNvPr>
          <p:cNvSpPr/>
          <p:nvPr/>
        </p:nvSpPr>
        <p:spPr>
          <a:xfrm>
            <a:off x="2514600" y="5229225"/>
            <a:ext cx="3228975" cy="14097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400" dirty="0">
                <a:latin typeface="Impact" panose="020B0806030902050204" pitchFamily="34" charset="0"/>
              </a:rPr>
              <a:t>The Testimony of  the Genealogy </a:t>
            </a:r>
          </a:p>
        </p:txBody>
      </p:sp>
    </p:spTree>
    <p:extLst>
      <p:ext uri="{BB962C8B-B14F-4D97-AF65-F5344CB8AC3E}">
        <p14:creationId xmlns:p14="http://schemas.microsoft.com/office/powerpoint/2010/main" val="371046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61277"/>
            <a:ext cx="6273800" cy="833663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954"/>
          <a:stretch/>
        </p:blipFill>
        <p:spPr>
          <a:xfrm>
            <a:off x="123824" y="1057443"/>
            <a:ext cx="11877675" cy="5664032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A663ED-35E0-4403-8312-FC2CF2E74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556" l="10000" r="90000">
                        <a14:foregroundMark x1="52778" y1="27222" x2="52778" y2="27222"/>
                        <a14:foregroundMark x1="50833" y1="55833" x2="40556" y2="65556"/>
                        <a14:foregroundMark x1="40556" y1="65556" x2="41111" y2="80000"/>
                        <a14:foregroundMark x1="41111" y1="80000" x2="44403" y2="81712"/>
                        <a14:foregroundMark x1="65185" y1="88333" x2="77768" y2="89706"/>
                        <a14:foregroundMark x1="58542" y1="87608" x2="65185" y2="88333"/>
                        <a14:foregroundMark x1="85825" y1="61667" x2="85833" y2="60833"/>
                        <a14:foregroundMark x1="85600" y1="85833" x2="85825" y2="61667"/>
                        <a14:foregroundMark x1="85595" y1="86353" x2="85600" y2="85833"/>
                        <a14:foregroundMark x1="85833" y1="60833" x2="71111" y2="54167"/>
                        <a14:foregroundMark x1="71111" y1="54167" x2="55278" y2="52500"/>
                        <a14:foregroundMark x1="55278" y1="52500" x2="49444" y2="56389"/>
                        <a14:foregroundMark x1="64722" y1="40000" x2="72778" y2="26389"/>
                        <a14:foregroundMark x1="72778" y1="26389" x2="74444" y2="20278"/>
                        <a14:foregroundMark x1="49722" y1="80000" x2="50556" y2="65556"/>
                        <a14:foregroundMark x1="50556" y1="65556" x2="50556" y2="65556"/>
                        <a14:backgroundMark x1="48472" y1="83856" x2="57222" y2="88611"/>
                        <a14:backgroundMark x1="44444" y1="81667" x2="47726" y2="83451"/>
                        <a14:backgroundMark x1="52389" y1="64926" x2="52500" y2="65000"/>
                        <a14:backgroundMark x1="50833" y1="63889" x2="51049" y2="64033"/>
                        <a14:backgroundMark x1="84722" y1="86389" x2="85000" y2="93056"/>
                        <a14:backgroundMark x1="85556" y1="87500" x2="85556" y2="87500"/>
                        <a14:backgroundMark x1="85833" y1="85833" x2="85833" y2="85833"/>
                        <a14:backgroundMark x1="58889" y1="87500" x2="58889" y2="87500"/>
                        <a14:backgroundMark x1="58056" y1="88333" x2="58056" y2="88333"/>
                        <a14:backgroundMark x1="56944" y1="87500" x2="58611" y2="87500"/>
                        <a14:backgroundMark x1="86111" y1="61667" x2="86111" y2="61667"/>
                        <a14:backgroundMark x1="86389" y1="87500" x2="86389" y2="87500"/>
                        <a14:backgroundMark x1="86111" y1="86389" x2="86111" y2="863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19393">
            <a:off x="1740816" y="729041"/>
            <a:ext cx="1530000" cy="153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89872B-BF9A-44F5-8C8A-8EF970FBA812}"/>
              </a:ext>
            </a:extLst>
          </p:cNvPr>
          <p:cNvSpPr/>
          <p:nvPr/>
        </p:nvSpPr>
        <p:spPr>
          <a:xfrm>
            <a:off x="6734176" y="1057443"/>
            <a:ext cx="3028950" cy="14097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Impact" panose="020B0806030902050204" pitchFamily="34" charset="0"/>
              </a:rPr>
              <a:t>Christ fulfils the Old Testament Predictions </a:t>
            </a:r>
            <a:endParaRPr lang="en-GB" sz="48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324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61277"/>
            <a:ext cx="6273800" cy="833663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57175" y="1118916"/>
            <a:ext cx="11734799" cy="560255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0A1FD5-5DDB-4B8E-AC06-5D5DB0268477}"/>
              </a:ext>
            </a:extLst>
          </p:cNvPr>
          <p:cNvCxnSpPr>
            <a:cxnSpLocks/>
          </p:cNvCxnSpPr>
          <p:nvPr/>
        </p:nvCxnSpPr>
        <p:spPr>
          <a:xfrm flipH="1">
            <a:off x="6057900" y="3390900"/>
            <a:ext cx="0" cy="360000"/>
          </a:xfrm>
          <a:prstGeom prst="line">
            <a:avLst/>
          </a:prstGeom>
          <a:ln w="57150">
            <a:solidFill>
              <a:srgbClr val="E58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E136738-5439-4156-89AB-D2B087FE0DB2}"/>
              </a:ext>
            </a:extLst>
          </p:cNvPr>
          <p:cNvSpPr/>
          <p:nvPr/>
        </p:nvSpPr>
        <p:spPr>
          <a:xfrm>
            <a:off x="7467600" y="1362075"/>
            <a:ext cx="4305300" cy="20669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Impact" panose="020B0806030902050204" pitchFamily="34" charset="0"/>
              </a:rPr>
              <a:t>The Testimony of  the forerunner John the Baptist</a:t>
            </a:r>
          </a:p>
        </p:txBody>
      </p:sp>
    </p:spTree>
    <p:extLst>
      <p:ext uri="{BB962C8B-B14F-4D97-AF65-F5344CB8AC3E}">
        <p14:creationId xmlns:p14="http://schemas.microsoft.com/office/powerpoint/2010/main" val="3492458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61277"/>
            <a:ext cx="6273800" cy="833663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DB2D54-2A26-445D-B501-7D3B7B0209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078"/>
          <a:stretch/>
        </p:blipFill>
        <p:spPr>
          <a:xfrm>
            <a:off x="365760" y="985520"/>
            <a:ext cx="11460480" cy="562483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CCBE86D-4D5B-4876-B836-F9D2A3A46948}"/>
              </a:ext>
            </a:extLst>
          </p:cNvPr>
          <p:cNvSpPr/>
          <p:nvPr/>
        </p:nvSpPr>
        <p:spPr>
          <a:xfrm rot="21177997">
            <a:off x="3030411" y="3853482"/>
            <a:ext cx="6109302" cy="1651175"/>
          </a:xfrm>
          <a:custGeom>
            <a:avLst/>
            <a:gdLst>
              <a:gd name="connsiteX0" fmla="*/ 0 w 5941475"/>
              <a:gd name="connsiteY0" fmla="*/ 0 h 1478096"/>
              <a:gd name="connsiteX1" fmla="*/ 5941475 w 5941475"/>
              <a:gd name="connsiteY1" fmla="*/ 0 h 1478096"/>
              <a:gd name="connsiteX2" fmla="*/ 5941475 w 5941475"/>
              <a:gd name="connsiteY2" fmla="*/ 1478096 h 1478096"/>
              <a:gd name="connsiteX3" fmla="*/ 0 w 5941475"/>
              <a:gd name="connsiteY3" fmla="*/ 1478096 h 1478096"/>
              <a:gd name="connsiteX4" fmla="*/ 0 w 5941475"/>
              <a:gd name="connsiteY4" fmla="*/ 0 h 1478096"/>
              <a:gd name="connsiteX0" fmla="*/ 127681 w 5941475"/>
              <a:gd name="connsiteY0" fmla="*/ 54142 h 1478096"/>
              <a:gd name="connsiteX1" fmla="*/ 5941475 w 5941475"/>
              <a:gd name="connsiteY1" fmla="*/ 0 h 1478096"/>
              <a:gd name="connsiteX2" fmla="*/ 5941475 w 5941475"/>
              <a:gd name="connsiteY2" fmla="*/ 1478096 h 1478096"/>
              <a:gd name="connsiteX3" fmla="*/ 0 w 5941475"/>
              <a:gd name="connsiteY3" fmla="*/ 1478096 h 1478096"/>
              <a:gd name="connsiteX4" fmla="*/ 127681 w 5941475"/>
              <a:gd name="connsiteY4" fmla="*/ 54142 h 1478096"/>
              <a:gd name="connsiteX0" fmla="*/ 180902 w 5941475"/>
              <a:gd name="connsiteY0" fmla="*/ 89500 h 1478096"/>
              <a:gd name="connsiteX1" fmla="*/ 5941475 w 5941475"/>
              <a:gd name="connsiteY1" fmla="*/ 0 h 1478096"/>
              <a:gd name="connsiteX2" fmla="*/ 5941475 w 5941475"/>
              <a:gd name="connsiteY2" fmla="*/ 1478096 h 1478096"/>
              <a:gd name="connsiteX3" fmla="*/ 0 w 5941475"/>
              <a:gd name="connsiteY3" fmla="*/ 1478096 h 1478096"/>
              <a:gd name="connsiteX4" fmla="*/ 180902 w 5941475"/>
              <a:gd name="connsiteY4" fmla="*/ 89500 h 1478096"/>
              <a:gd name="connsiteX0" fmla="*/ 180902 w 6109302"/>
              <a:gd name="connsiteY0" fmla="*/ 49599 h 1438195"/>
              <a:gd name="connsiteX1" fmla="*/ 6109302 w 6109302"/>
              <a:gd name="connsiteY1" fmla="*/ 0 h 1438195"/>
              <a:gd name="connsiteX2" fmla="*/ 5941475 w 6109302"/>
              <a:gd name="connsiteY2" fmla="*/ 1438195 h 1438195"/>
              <a:gd name="connsiteX3" fmla="*/ 0 w 6109302"/>
              <a:gd name="connsiteY3" fmla="*/ 1438195 h 1438195"/>
              <a:gd name="connsiteX4" fmla="*/ 180902 w 6109302"/>
              <a:gd name="connsiteY4" fmla="*/ 49599 h 1438195"/>
              <a:gd name="connsiteX0" fmla="*/ 180902 w 6109302"/>
              <a:gd name="connsiteY0" fmla="*/ 49599 h 1472510"/>
              <a:gd name="connsiteX1" fmla="*/ 6109302 w 6109302"/>
              <a:gd name="connsiteY1" fmla="*/ 0 h 1472510"/>
              <a:gd name="connsiteX2" fmla="*/ 5908450 w 6109302"/>
              <a:gd name="connsiteY2" fmla="*/ 1472510 h 1472510"/>
              <a:gd name="connsiteX3" fmla="*/ 0 w 6109302"/>
              <a:gd name="connsiteY3" fmla="*/ 1438195 h 1472510"/>
              <a:gd name="connsiteX4" fmla="*/ 180902 w 6109302"/>
              <a:gd name="connsiteY4" fmla="*/ 49599 h 1472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9302" h="1472510">
                <a:moveTo>
                  <a:pt x="180902" y="49599"/>
                </a:moveTo>
                <a:lnTo>
                  <a:pt x="6109302" y="0"/>
                </a:lnTo>
                <a:lnTo>
                  <a:pt x="5908450" y="1472510"/>
                </a:lnTo>
                <a:lnTo>
                  <a:pt x="0" y="1438195"/>
                </a:lnTo>
                <a:lnTo>
                  <a:pt x="180902" y="49599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Impact" panose="020B0806030902050204" pitchFamily="34" charset="0"/>
              </a:rPr>
              <a:t>The Testimony of Power </a:t>
            </a:r>
          </a:p>
        </p:txBody>
      </p:sp>
    </p:spTree>
    <p:extLst>
      <p:ext uri="{BB962C8B-B14F-4D97-AF65-F5344CB8AC3E}">
        <p14:creationId xmlns:p14="http://schemas.microsoft.com/office/powerpoint/2010/main" val="1004093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61277"/>
            <a:ext cx="6273800" cy="833663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5, 6 and 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14325" y="962025"/>
            <a:ext cx="11458575" cy="5759450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7F109807-B030-4D8C-B9B3-127B63B3F6E1}"/>
              </a:ext>
            </a:extLst>
          </p:cNvPr>
          <p:cNvSpPr/>
          <p:nvPr/>
        </p:nvSpPr>
        <p:spPr>
          <a:xfrm>
            <a:off x="1295400" y="1228725"/>
            <a:ext cx="4305300" cy="1628775"/>
          </a:xfrm>
          <a:prstGeom prst="homePlate">
            <a:avLst/>
          </a:prstGeom>
          <a:ln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Impact" panose="020B0806030902050204" pitchFamily="34" charset="0"/>
              </a:rPr>
              <a:t>The Testimony of His Words</a:t>
            </a:r>
          </a:p>
        </p:txBody>
      </p: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C69C3102-EC15-463C-B1F8-A263E0083C4A}"/>
              </a:ext>
            </a:extLst>
          </p:cNvPr>
          <p:cNvSpPr/>
          <p:nvPr/>
        </p:nvSpPr>
        <p:spPr>
          <a:xfrm>
            <a:off x="4957764" y="1198153"/>
            <a:ext cx="1704973" cy="1628774"/>
          </a:xfrm>
          <a:prstGeom prst="chevr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178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61277"/>
            <a:ext cx="6273800" cy="833663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8 and 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04800" y="1114425"/>
            <a:ext cx="11372850" cy="5607050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E6BB27CA-0EF0-4028-A706-E6BF85B6ACBC}"/>
              </a:ext>
            </a:extLst>
          </p:cNvPr>
          <p:cNvSpPr/>
          <p:nvPr/>
        </p:nvSpPr>
        <p:spPr>
          <a:xfrm>
            <a:off x="323850" y="1228725"/>
            <a:ext cx="4305300" cy="1628775"/>
          </a:xfrm>
          <a:prstGeom prst="homePlat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Impact" panose="020B0806030902050204" pitchFamily="34" charset="0"/>
              </a:rPr>
              <a:t>The Testimony of His Works</a:t>
            </a: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F25407D6-CD01-4EAA-89C0-FB2041D74B28}"/>
              </a:ext>
            </a:extLst>
          </p:cNvPr>
          <p:cNvSpPr/>
          <p:nvPr/>
        </p:nvSpPr>
        <p:spPr>
          <a:xfrm>
            <a:off x="3986214" y="1198153"/>
            <a:ext cx="1704973" cy="1628774"/>
          </a:xfrm>
          <a:prstGeom prst="chevron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28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61277"/>
            <a:ext cx="6273800" cy="833663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10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065"/>
          <a:stretch/>
        </p:blipFill>
        <p:spPr>
          <a:xfrm>
            <a:off x="381328" y="1009650"/>
            <a:ext cx="11429344" cy="571182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C5E89EF2-5768-4CBB-B75E-F69A8296D86D}"/>
              </a:ext>
            </a:extLst>
          </p:cNvPr>
          <p:cNvSpPr/>
          <p:nvPr/>
        </p:nvSpPr>
        <p:spPr>
          <a:xfrm>
            <a:off x="1000125" y="1133475"/>
            <a:ext cx="4600575" cy="1628775"/>
          </a:xfrm>
          <a:prstGeom prst="homePlat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Impact" panose="020B0806030902050204" pitchFamily="34" charset="0"/>
              </a:rPr>
              <a:t>The Testimony of His Disciples</a:t>
            </a: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60E9AED5-2731-4A98-A644-A168C615B40E}"/>
              </a:ext>
            </a:extLst>
          </p:cNvPr>
          <p:cNvSpPr/>
          <p:nvPr/>
        </p:nvSpPr>
        <p:spPr>
          <a:xfrm>
            <a:off x="4957764" y="1102903"/>
            <a:ext cx="1704973" cy="1628774"/>
          </a:xfrm>
          <a:prstGeom prst="chevron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52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61277"/>
            <a:ext cx="6273800" cy="833663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11 and 12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53"/>
          <a:stretch/>
        </p:blipFill>
        <p:spPr>
          <a:xfrm>
            <a:off x="466725" y="1000126"/>
            <a:ext cx="10887075" cy="5705336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6392DCA2-11CB-48DF-B9B2-D03BBD35164C}"/>
              </a:ext>
            </a:extLst>
          </p:cNvPr>
          <p:cNvSpPr/>
          <p:nvPr/>
        </p:nvSpPr>
        <p:spPr>
          <a:xfrm>
            <a:off x="638175" y="5343525"/>
            <a:ext cx="4600575" cy="1361937"/>
          </a:xfrm>
          <a:prstGeom prst="homePlat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Impact" panose="020B0806030902050204" pitchFamily="34" charset="0"/>
              </a:rPr>
              <a:t>People’s reaction based upon all His Testimony</a:t>
            </a:r>
            <a:endParaRPr lang="en-GB" sz="66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949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61277"/>
            <a:ext cx="6273800" cy="833663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13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468160" y="1118916"/>
            <a:ext cx="11255680" cy="560255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7A3ABBC6-502A-4E4E-9988-858A70706EF5}"/>
              </a:ext>
            </a:extLst>
          </p:cNvPr>
          <p:cNvSpPr/>
          <p:nvPr/>
        </p:nvSpPr>
        <p:spPr>
          <a:xfrm>
            <a:off x="468160" y="1628776"/>
            <a:ext cx="4600575" cy="1123950"/>
          </a:xfrm>
          <a:prstGeom prst="homePlat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Impact" panose="020B0806030902050204" pitchFamily="34" charset="0"/>
              </a:rPr>
              <a:t>Kingdom Parables were spoken</a:t>
            </a:r>
            <a:endParaRPr lang="en-GB" sz="115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42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61277"/>
            <a:ext cx="6273800" cy="833663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13:53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93997" y="1118916"/>
            <a:ext cx="11604005" cy="560255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2F5529-F0A3-4DD1-B0C2-5C5F8F96D550}"/>
              </a:ext>
            </a:extLst>
          </p:cNvPr>
          <p:cNvSpPr/>
          <p:nvPr/>
        </p:nvSpPr>
        <p:spPr>
          <a:xfrm>
            <a:off x="5564126" y="1644134"/>
            <a:ext cx="5612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i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“He departed from there.”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551319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136525"/>
            <a:ext cx="8380096" cy="881698"/>
          </a:xfrm>
        </p:spPr>
        <p:txBody>
          <a:bodyPr anchor="ctr">
            <a:normAutofit/>
          </a:bodyPr>
          <a:lstStyle/>
          <a:p>
            <a:r>
              <a:rPr lang="en-GB" sz="4800" b="1" dirty="0"/>
              <a:t>Matthew Chapter 13:53 till 16:12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565"/>
          <a:stretch/>
        </p:blipFill>
        <p:spPr>
          <a:xfrm>
            <a:off x="400050" y="1085850"/>
            <a:ext cx="11372850" cy="5611178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C4A03E-4203-4C31-8159-B2EB3107171D}"/>
              </a:ext>
            </a:extLst>
          </p:cNvPr>
          <p:cNvSpPr/>
          <p:nvPr/>
        </p:nvSpPr>
        <p:spPr>
          <a:xfrm>
            <a:off x="3075640" y="1085850"/>
            <a:ext cx="80033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Eight incidents in the life of our Lord 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6113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6" y="61277"/>
            <a:ext cx="4324350" cy="833663"/>
          </a:xfrm>
        </p:spPr>
        <p:txBody>
          <a:bodyPr anchor="ctr">
            <a:normAutofit/>
          </a:bodyPr>
          <a:lstStyle/>
          <a:p>
            <a:r>
              <a:rPr lang="en-GB" sz="4400" b="1" dirty="0"/>
              <a:t>Matthew 13:53-58</a:t>
            </a:r>
            <a:endParaRPr lang="en-GB" sz="4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8"/>
          <a:stretch/>
        </p:blipFill>
        <p:spPr>
          <a:xfrm>
            <a:off x="3171825" y="1118916"/>
            <a:ext cx="9020174" cy="560255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D6E598-BF44-4442-88BB-3D5500B04385}"/>
              </a:ext>
            </a:extLst>
          </p:cNvPr>
          <p:cNvSpPr/>
          <p:nvPr/>
        </p:nvSpPr>
        <p:spPr>
          <a:xfrm>
            <a:off x="4772025" y="-75890"/>
            <a:ext cx="480484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</a:rPr>
              <a:t>Stony </a:t>
            </a:r>
            <a:r>
              <a:rPr lang="en-GB" sz="6600" b="1" dirty="0">
                <a:solidFill>
                  <a:schemeClr val="bg1"/>
                </a:solidFill>
              </a:rPr>
              <a:t>Ground</a:t>
            </a:r>
            <a:endParaRPr lang="en-US" sz="199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AE951A-7070-4739-8CD9-CBE8B92F8FC8}"/>
              </a:ext>
            </a:extLst>
          </p:cNvPr>
          <p:cNvSpPr/>
          <p:nvPr/>
        </p:nvSpPr>
        <p:spPr>
          <a:xfrm>
            <a:off x="0" y="2032678"/>
            <a:ext cx="3152774" cy="4239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V 57</a:t>
            </a:r>
            <a:r>
              <a:rPr lang="en-GB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,</a:t>
            </a:r>
            <a:r>
              <a:rPr lang="en-GB" sz="28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 So they were offended at Him. But Jesus said to them, “A prophet is not without honour except in his own country and in his own house.” </a:t>
            </a:r>
            <a:endParaRPr lang="en-GB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93F8F8-2E03-46D6-BC41-84041068D591}"/>
              </a:ext>
            </a:extLst>
          </p:cNvPr>
          <p:cNvSpPr/>
          <p:nvPr/>
        </p:nvSpPr>
        <p:spPr>
          <a:xfrm>
            <a:off x="200812" y="1263237"/>
            <a:ext cx="29519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schemeClr val="bg1"/>
                </a:solidFill>
              </a:rPr>
              <a:t>At Nazareth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0537CD-4323-4BA7-AD03-22AEC68DB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047" t="40924" r="42481" b="24835"/>
          <a:stretch/>
        </p:blipFill>
        <p:spPr>
          <a:xfrm>
            <a:off x="9672058" y="-279907"/>
            <a:ext cx="2519941" cy="23496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564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61277"/>
            <a:ext cx="4055745" cy="833663"/>
          </a:xfrm>
        </p:spPr>
        <p:txBody>
          <a:bodyPr anchor="ctr">
            <a:normAutofit/>
          </a:bodyPr>
          <a:lstStyle/>
          <a:p>
            <a:r>
              <a:rPr lang="en-GB" sz="4400" b="1" dirty="0"/>
              <a:t>Matthew 14:2-5</a:t>
            </a:r>
            <a:endParaRPr lang="en-GB" sz="4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571"/>
          <a:stretch/>
        </p:blipFill>
        <p:spPr>
          <a:xfrm>
            <a:off x="1111700" y="985728"/>
            <a:ext cx="10788129" cy="5689368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D6E598-BF44-4442-88BB-3D5500B04385}"/>
              </a:ext>
            </a:extLst>
          </p:cNvPr>
          <p:cNvSpPr/>
          <p:nvPr/>
        </p:nvSpPr>
        <p:spPr>
          <a:xfrm>
            <a:off x="4899849" y="-75890"/>
            <a:ext cx="454919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</a:rPr>
              <a:t>Hard </a:t>
            </a:r>
            <a:r>
              <a:rPr lang="en-GB" sz="6600" b="1" dirty="0">
                <a:solidFill>
                  <a:schemeClr val="bg1"/>
                </a:solidFill>
              </a:rPr>
              <a:t>Ground</a:t>
            </a:r>
            <a:endParaRPr lang="en-US" sz="199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93F8F8-2E03-46D6-BC41-84041068D591}"/>
              </a:ext>
            </a:extLst>
          </p:cNvPr>
          <p:cNvSpPr/>
          <p:nvPr/>
        </p:nvSpPr>
        <p:spPr>
          <a:xfrm>
            <a:off x="96037" y="1119350"/>
            <a:ext cx="1015663" cy="5422125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Herod the tetrarch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D5207C-6375-43E6-9450-2143B9D04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24" t="8524" b="3691"/>
          <a:stretch/>
        </p:blipFill>
        <p:spPr>
          <a:xfrm>
            <a:off x="9846151" y="-198745"/>
            <a:ext cx="2468298" cy="2368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8701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533900" cy="833663"/>
          </a:xfrm>
        </p:spPr>
        <p:txBody>
          <a:bodyPr anchor="ctr">
            <a:noAutofit/>
          </a:bodyPr>
          <a:lstStyle/>
          <a:p>
            <a:r>
              <a:rPr lang="en-GB" sz="4400" b="1" dirty="0"/>
              <a:t>Matthew 14:13-14</a:t>
            </a:r>
            <a:endParaRPr lang="en-GB" sz="4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111700" y="990020"/>
            <a:ext cx="10788129" cy="568078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D6E598-BF44-4442-88BB-3D5500B04385}"/>
              </a:ext>
            </a:extLst>
          </p:cNvPr>
          <p:cNvSpPr/>
          <p:nvPr/>
        </p:nvSpPr>
        <p:spPr>
          <a:xfrm>
            <a:off x="4868399" y="-75890"/>
            <a:ext cx="461209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</a:rPr>
              <a:t>Shallow  Soil</a:t>
            </a:r>
            <a:endParaRPr lang="en-US" sz="199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93F8F8-2E03-46D6-BC41-84041068D591}"/>
              </a:ext>
            </a:extLst>
          </p:cNvPr>
          <p:cNvSpPr/>
          <p:nvPr/>
        </p:nvSpPr>
        <p:spPr>
          <a:xfrm>
            <a:off x="249926" y="990020"/>
            <a:ext cx="861774" cy="5592237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Impact" panose="020B0806030902050204" pitchFamily="34" charset="0"/>
              </a:rPr>
              <a:t>Feeding of 5,000 people</a:t>
            </a:r>
            <a:endParaRPr lang="en-GB" sz="11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D5207C-6375-43E6-9450-2143B9D04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60" t="-1116" b="1116"/>
          <a:stretch/>
        </p:blipFill>
        <p:spPr>
          <a:xfrm>
            <a:off x="9784600" y="96286"/>
            <a:ext cx="2467275" cy="21135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9396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234"/>
            <a:ext cx="4533900" cy="833663"/>
          </a:xfrm>
        </p:spPr>
        <p:txBody>
          <a:bodyPr anchor="ctr">
            <a:noAutofit/>
          </a:bodyPr>
          <a:lstStyle/>
          <a:p>
            <a:r>
              <a:rPr lang="en-GB" sz="4400" b="1" dirty="0"/>
              <a:t>Matthew 14:22-33</a:t>
            </a:r>
            <a:endParaRPr lang="en-GB" sz="4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89" t="1244" r="767" b="-1244"/>
          <a:stretch/>
        </p:blipFill>
        <p:spPr>
          <a:xfrm>
            <a:off x="3876674" y="1132364"/>
            <a:ext cx="8237549" cy="5551778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D6E598-BF44-4442-88BB-3D5500B04385}"/>
              </a:ext>
            </a:extLst>
          </p:cNvPr>
          <p:cNvSpPr/>
          <p:nvPr/>
        </p:nvSpPr>
        <p:spPr>
          <a:xfrm>
            <a:off x="4529876" y="-104865"/>
            <a:ext cx="37417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</a:rPr>
              <a:t>Good  Soil</a:t>
            </a:r>
            <a:endParaRPr lang="en-US" sz="199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93F8F8-2E03-46D6-BC41-84041068D591}"/>
              </a:ext>
            </a:extLst>
          </p:cNvPr>
          <p:cNvSpPr/>
          <p:nvPr/>
        </p:nvSpPr>
        <p:spPr>
          <a:xfrm>
            <a:off x="0" y="873897"/>
            <a:ext cx="800219" cy="5810245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Impact" panose="020B0806030902050204" pitchFamily="34" charset="0"/>
              </a:rPr>
              <a:t>Jesus’ walking on the water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D5207C-6375-43E6-9450-2143B9D04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98" t="3451" r="9265" b="-9711"/>
          <a:stretch/>
        </p:blipFill>
        <p:spPr>
          <a:xfrm>
            <a:off x="8213218" y="-233416"/>
            <a:ext cx="2130141" cy="19479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09EFDCE-294B-4B68-84BF-D235D8EF71FA}"/>
              </a:ext>
            </a:extLst>
          </p:cNvPr>
          <p:cNvSpPr/>
          <p:nvPr/>
        </p:nvSpPr>
        <p:spPr>
          <a:xfrm>
            <a:off x="756185" y="936008"/>
            <a:ext cx="3222599" cy="5930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V </a:t>
            </a:r>
            <a:r>
              <a:rPr lang="en-GB" sz="4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33</a:t>
            </a:r>
            <a:r>
              <a:rPr lang="en-GB" sz="36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, Then those who were in the boat came and worshiped Him, saying, “Truly You are the Son of God.” </a:t>
            </a:r>
            <a:endParaRPr lang="en-GB" sz="44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229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61277"/>
            <a:ext cx="4055745" cy="833663"/>
          </a:xfrm>
        </p:spPr>
        <p:txBody>
          <a:bodyPr anchor="ctr">
            <a:normAutofit/>
          </a:bodyPr>
          <a:lstStyle/>
          <a:p>
            <a:r>
              <a:rPr lang="en-GB" sz="4400" b="1" dirty="0"/>
              <a:t>Matthew 15:1-20</a:t>
            </a:r>
            <a:endParaRPr lang="en-GB" sz="4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469"/>
          <a:stretch/>
        </p:blipFill>
        <p:spPr>
          <a:xfrm>
            <a:off x="923330" y="894940"/>
            <a:ext cx="11074694" cy="582653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D6E598-BF44-4442-88BB-3D5500B04385}"/>
              </a:ext>
            </a:extLst>
          </p:cNvPr>
          <p:cNvSpPr/>
          <p:nvPr/>
        </p:nvSpPr>
        <p:spPr>
          <a:xfrm>
            <a:off x="4899849" y="-75890"/>
            <a:ext cx="454919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</a:rPr>
              <a:t>Hard </a:t>
            </a:r>
            <a:r>
              <a:rPr lang="en-GB" sz="6600" b="1" dirty="0">
                <a:solidFill>
                  <a:schemeClr val="bg1"/>
                </a:solidFill>
              </a:rPr>
              <a:t>Ground</a:t>
            </a:r>
            <a:endParaRPr lang="en-US" sz="199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93F8F8-2E03-46D6-BC41-84041068D591}"/>
              </a:ext>
            </a:extLst>
          </p:cNvPr>
          <p:cNvSpPr/>
          <p:nvPr/>
        </p:nvSpPr>
        <p:spPr>
          <a:xfrm>
            <a:off x="145240" y="1325896"/>
            <a:ext cx="923330" cy="5321329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Impact" panose="020B0806030902050204" pitchFamily="34" charset="0"/>
              </a:rPr>
              <a:t>Pharisees </a:t>
            </a:r>
            <a:r>
              <a:rPr lang="en-GB" sz="4800" dirty="0">
                <a:solidFill>
                  <a:schemeClr val="bg1"/>
                </a:solidFill>
                <a:latin typeface="Impact" panose="020B0806030902050204" pitchFamily="34" charset="0"/>
              </a:rPr>
              <a:t>and</a:t>
            </a:r>
            <a:r>
              <a:rPr lang="en-GB" sz="4400" dirty="0">
                <a:solidFill>
                  <a:schemeClr val="bg1"/>
                </a:solidFill>
                <a:latin typeface="Impact" panose="020B0806030902050204" pitchFamily="34" charset="0"/>
              </a:rPr>
              <a:t> scribes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D5207C-6375-43E6-9450-2143B9D04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24" t="8524" b="3691"/>
          <a:stretch/>
        </p:blipFill>
        <p:spPr>
          <a:xfrm>
            <a:off x="9587987" y="-75890"/>
            <a:ext cx="2468298" cy="2368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4300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234"/>
            <a:ext cx="4533900" cy="833663"/>
          </a:xfrm>
        </p:spPr>
        <p:txBody>
          <a:bodyPr anchor="ctr">
            <a:noAutofit/>
          </a:bodyPr>
          <a:lstStyle/>
          <a:p>
            <a:r>
              <a:rPr lang="en-GB" sz="4400" b="1" dirty="0"/>
              <a:t>Matthew 15:21-28</a:t>
            </a:r>
            <a:endParaRPr lang="en-GB" sz="5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046" t="6755" b="25370"/>
          <a:stretch/>
        </p:blipFill>
        <p:spPr>
          <a:xfrm>
            <a:off x="878968" y="1003131"/>
            <a:ext cx="10915650" cy="5676332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D6E598-BF44-4442-88BB-3D5500B04385}"/>
              </a:ext>
            </a:extLst>
          </p:cNvPr>
          <p:cNvSpPr/>
          <p:nvPr/>
        </p:nvSpPr>
        <p:spPr>
          <a:xfrm>
            <a:off x="4529876" y="-104865"/>
            <a:ext cx="37417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</a:rPr>
              <a:t>Good  Soil</a:t>
            </a:r>
            <a:endParaRPr lang="en-US" sz="199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93F8F8-2E03-46D6-BC41-84041068D591}"/>
              </a:ext>
            </a:extLst>
          </p:cNvPr>
          <p:cNvSpPr/>
          <p:nvPr/>
        </p:nvSpPr>
        <p:spPr>
          <a:xfrm>
            <a:off x="79077" y="1199050"/>
            <a:ext cx="677108" cy="5342425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A Gentile woman of great faith</a:t>
            </a:r>
            <a:endParaRPr lang="en-GB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D5207C-6375-43E6-9450-2143B9D04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98" t="3451" r="9265" b="-9711"/>
          <a:stretch/>
        </p:blipFill>
        <p:spPr>
          <a:xfrm>
            <a:off x="8213218" y="-233416"/>
            <a:ext cx="2130141" cy="19479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1627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234"/>
            <a:ext cx="4533900" cy="833663"/>
          </a:xfrm>
        </p:spPr>
        <p:txBody>
          <a:bodyPr anchor="ctr">
            <a:noAutofit/>
          </a:bodyPr>
          <a:lstStyle/>
          <a:p>
            <a:r>
              <a:rPr lang="en-GB" sz="5400" b="1" dirty="0"/>
              <a:t>Matthew 15:28</a:t>
            </a:r>
            <a:endParaRPr lang="en-GB" sz="7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393" t="5672" b="24559"/>
          <a:stretch/>
        </p:blipFill>
        <p:spPr>
          <a:xfrm>
            <a:off x="1123950" y="1003131"/>
            <a:ext cx="10648950" cy="560493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D6E598-BF44-4442-88BB-3D5500B04385}"/>
              </a:ext>
            </a:extLst>
          </p:cNvPr>
          <p:cNvSpPr/>
          <p:nvPr/>
        </p:nvSpPr>
        <p:spPr>
          <a:xfrm>
            <a:off x="4529876" y="-104865"/>
            <a:ext cx="37417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</a:rPr>
              <a:t>Good  Soil</a:t>
            </a:r>
            <a:endParaRPr lang="en-US" sz="199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93F8F8-2E03-46D6-BC41-84041068D591}"/>
              </a:ext>
            </a:extLst>
          </p:cNvPr>
          <p:cNvSpPr/>
          <p:nvPr/>
        </p:nvSpPr>
        <p:spPr>
          <a:xfrm>
            <a:off x="212427" y="1018996"/>
            <a:ext cx="738664" cy="5503623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GB" sz="3600" b="1" i="1" dirty="0">
                <a:solidFill>
                  <a:schemeClr val="bg1"/>
                </a:solidFill>
              </a:rPr>
              <a:t>‘Woman, great is your faith!</a:t>
            </a:r>
            <a:endParaRPr lang="en-GB" sz="9600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D5207C-6375-43E6-9450-2143B9D04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98" t="3451" r="9265" b="-9711"/>
          <a:stretch/>
        </p:blipFill>
        <p:spPr>
          <a:xfrm>
            <a:off x="8213218" y="-233416"/>
            <a:ext cx="2130141" cy="19479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6367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533900" cy="833663"/>
          </a:xfrm>
        </p:spPr>
        <p:txBody>
          <a:bodyPr anchor="ctr">
            <a:noAutofit/>
          </a:bodyPr>
          <a:lstStyle/>
          <a:p>
            <a:r>
              <a:rPr lang="en-GB" sz="4400" b="1" dirty="0"/>
              <a:t>Matthew 15:29-39</a:t>
            </a:r>
            <a:endParaRPr lang="en-GB" sz="4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71"/>
          <a:stretch/>
        </p:blipFill>
        <p:spPr>
          <a:xfrm>
            <a:off x="1215780" y="885989"/>
            <a:ext cx="10261739" cy="5821137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D6E598-BF44-4442-88BB-3D5500B04385}"/>
              </a:ext>
            </a:extLst>
          </p:cNvPr>
          <p:cNvSpPr/>
          <p:nvPr/>
        </p:nvSpPr>
        <p:spPr>
          <a:xfrm>
            <a:off x="4868399" y="-75890"/>
            <a:ext cx="461209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</a:rPr>
              <a:t>Shallow  Soil</a:t>
            </a:r>
            <a:endParaRPr lang="en-US" sz="199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93F8F8-2E03-46D6-BC41-84041068D591}"/>
              </a:ext>
            </a:extLst>
          </p:cNvPr>
          <p:cNvSpPr/>
          <p:nvPr/>
        </p:nvSpPr>
        <p:spPr>
          <a:xfrm>
            <a:off x="249926" y="1010860"/>
            <a:ext cx="861774" cy="5571397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Impact" panose="020B0806030902050204" pitchFamily="34" charset="0"/>
              </a:rPr>
              <a:t>Feeding of 4,000 people</a:t>
            </a:r>
            <a:endParaRPr lang="en-GB" sz="115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D5207C-6375-43E6-9450-2143B9D04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60" t="-1116" b="1116"/>
          <a:stretch/>
        </p:blipFill>
        <p:spPr>
          <a:xfrm>
            <a:off x="9514374" y="-24651"/>
            <a:ext cx="2467275" cy="21135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74664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6" y="61277"/>
            <a:ext cx="4636310" cy="833663"/>
          </a:xfrm>
        </p:spPr>
        <p:txBody>
          <a:bodyPr anchor="ctr">
            <a:normAutofit/>
          </a:bodyPr>
          <a:lstStyle/>
          <a:p>
            <a:r>
              <a:rPr lang="en-GB" sz="4400" b="1" dirty="0"/>
              <a:t>Matthew 16:13-30</a:t>
            </a:r>
            <a:endParaRPr lang="en-GB" sz="5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972066" y="934825"/>
            <a:ext cx="11074694" cy="572192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D6E598-BF44-4442-88BB-3D5500B04385}"/>
              </a:ext>
            </a:extLst>
          </p:cNvPr>
          <p:cNvSpPr/>
          <p:nvPr/>
        </p:nvSpPr>
        <p:spPr>
          <a:xfrm>
            <a:off x="4899849" y="-75890"/>
            <a:ext cx="454919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</a:rPr>
              <a:t>Hard </a:t>
            </a:r>
            <a:r>
              <a:rPr lang="en-GB" sz="6600" b="1" dirty="0">
                <a:solidFill>
                  <a:schemeClr val="bg1"/>
                </a:solidFill>
              </a:rPr>
              <a:t>Ground</a:t>
            </a:r>
            <a:endParaRPr lang="en-US" sz="199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93F8F8-2E03-46D6-BC41-84041068D591}"/>
              </a:ext>
            </a:extLst>
          </p:cNvPr>
          <p:cNvSpPr/>
          <p:nvPr/>
        </p:nvSpPr>
        <p:spPr>
          <a:xfrm>
            <a:off x="145240" y="1119109"/>
            <a:ext cx="800219" cy="5528116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Impact" panose="020B0806030902050204" pitchFamily="34" charset="0"/>
              </a:rPr>
              <a:t>Pharisees and Sadducees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D5207C-6375-43E6-9450-2143B9D04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24" t="8524" b="3691"/>
          <a:stretch/>
        </p:blipFill>
        <p:spPr>
          <a:xfrm>
            <a:off x="9587987" y="-75890"/>
            <a:ext cx="2468298" cy="2368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5736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036261" y="938916"/>
            <a:ext cx="10119478" cy="578255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57639"/>
          </a:xfrm>
        </p:spPr>
        <p:txBody>
          <a:bodyPr anchor="ctr">
            <a:normAutofit/>
          </a:bodyPr>
          <a:lstStyle/>
          <a:p>
            <a:pPr algn="ctr"/>
            <a:r>
              <a:rPr lang="en-GB" sz="5400" b="1" dirty="0"/>
              <a:t>Matthew 16:1-12 </a:t>
            </a:r>
          </a:p>
        </p:txBody>
      </p:sp>
    </p:spTree>
    <p:extLst>
      <p:ext uri="{BB962C8B-B14F-4D97-AF65-F5344CB8AC3E}">
        <p14:creationId xmlns:p14="http://schemas.microsoft.com/office/powerpoint/2010/main" val="2869856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036261" y="941885"/>
            <a:ext cx="10119478" cy="577662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4400" b="1" dirty="0"/>
              <a:t>After these eight incidents, we see the disciples gathered with Jesus in a debriefing </a:t>
            </a:r>
            <a:r>
              <a:rPr lang="en-GB" sz="4400" b="1" dirty="0">
                <a:solidFill>
                  <a:srgbClr val="FFFF00"/>
                </a:solidFill>
              </a:rPr>
              <a:t>Matthew 16:13-20</a:t>
            </a:r>
            <a:r>
              <a:rPr lang="en-GB" sz="4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2709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21"/>
          <a:stretch/>
        </p:blipFill>
        <p:spPr>
          <a:xfrm>
            <a:off x="2724150" y="669269"/>
            <a:ext cx="9467850" cy="6052206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57639"/>
          </a:xfrm>
        </p:spPr>
        <p:txBody>
          <a:bodyPr anchor="ctr">
            <a:normAutofit/>
          </a:bodyPr>
          <a:lstStyle/>
          <a:p>
            <a:pPr algn="ctr"/>
            <a:r>
              <a:rPr lang="en-GB" b="1" dirty="0"/>
              <a:t>Matthew 16:13-17</a:t>
            </a:r>
            <a:endParaRPr lang="en-GB" sz="5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B60EB6-493D-4BBF-8012-3FC23A70CFB8}"/>
              </a:ext>
            </a:extLst>
          </p:cNvPr>
          <p:cNvSpPr/>
          <p:nvPr/>
        </p:nvSpPr>
        <p:spPr>
          <a:xfrm>
            <a:off x="0" y="1007603"/>
            <a:ext cx="2962275" cy="5713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000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Simon Peter answered and said, “You are the Christ, the Son of the living God.”</a:t>
            </a:r>
            <a:endParaRPr lang="en-GB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200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61277"/>
            <a:ext cx="6273800" cy="833663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13:53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71476" y="1118916"/>
            <a:ext cx="11745602" cy="560255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25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2F5529-F0A3-4DD1-B0C2-5C5F8F96D550}"/>
              </a:ext>
            </a:extLst>
          </p:cNvPr>
          <p:cNvSpPr/>
          <p:nvPr/>
        </p:nvSpPr>
        <p:spPr>
          <a:xfrm>
            <a:off x="5264911" y="1472684"/>
            <a:ext cx="69270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i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“He </a:t>
            </a:r>
            <a:r>
              <a:rPr lang="en-GB" sz="4000" i="1" dirty="0">
                <a:latin typeface="Calibri" panose="020F0502020204030204" pitchFamily="34" charset="0"/>
                <a:cs typeface="Latha" panose="020B0604020202020204" pitchFamily="34" charset="0"/>
              </a:rPr>
              <a:t>departed from Capernaum.”</a:t>
            </a:r>
          </a:p>
        </p:txBody>
      </p:sp>
    </p:spTree>
    <p:extLst>
      <p:ext uri="{BB962C8B-B14F-4D97-AF65-F5344CB8AC3E}">
        <p14:creationId xmlns:p14="http://schemas.microsoft.com/office/powerpoint/2010/main" val="2019561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625"/>
          <a:stretch/>
        </p:blipFill>
        <p:spPr>
          <a:xfrm>
            <a:off x="3653672" y="1165794"/>
            <a:ext cx="8538328" cy="5692206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7200" b="1" dirty="0"/>
              <a:t>Matthew 11:23-24</a:t>
            </a:r>
            <a:endParaRPr lang="en-GB" sz="8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42863" y="1582248"/>
            <a:ext cx="3567947" cy="5139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8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Matt 13:53</a:t>
            </a:r>
            <a:r>
              <a:rPr lang="en-GB" sz="48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, “</a:t>
            </a:r>
            <a:r>
              <a:rPr lang="en-GB" sz="4800" i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He departed from there</a:t>
            </a:r>
            <a:r>
              <a:rPr lang="en-GB" sz="48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,” </a:t>
            </a:r>
            <a:r>
              <a:rPr lang="en-GB" sz="4800" dirty="0"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  <a:ea typeface="Calibri" panose="020F0502020204030204" pitchFamily="34" charset="0"/>
                <a:cs typeface="Biome" panose="020B0502040204020203" pitchFamily="34" charset="0"/>
              </a:rPr>
              <a:t>Capernaum’s history ended.</a:t>
            </a:r>
            <a:endParaRPr lang="en-GB" sz="4400" dirty="0"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Impact" panose="020B0806030902050204" pitchFamily="34" charset="0"/>
              <a:ea typeface="Calibri" panose="020F0502020204030204" pitchFamily="34" charset="0"/>
              <a:cs typeface="Biom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897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539" t="7777" r="1566" b="24578"/>
          <a:stretch/>
        </p:blipFill>
        <p:spPr>
          <a:xfrm>
            <a:off x="3610811" y="1419224"/>
            <a:ext cx="8581190" cy="530225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7200" b="1" dirty="0"/>
              <a:t>Matthew 13:54</a:t>
            </a:r>
            <a:endParaRPr lang="en-GB" sz="8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42863" y="1582248"/>
            <a:ext cx="3567947" cy="5139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8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When He had come to His own country, He taught them in their synagogue</a:t>
            </a:r>
          </a:p>
        </p:txBody>
      </p:sp>
    </p:spTree>
    <p:extLst>
      <p:ext uri="{BB962C8B-B14F-4D97-AF65-F5344CB8AC3E}">
        <p14:creationId xmlns:p14="http://schemas.microsoft.com/office/powerpoint/2010/main" val="2020820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610810" y="1582248"/>
            <a:ext cx="8581190" cy="5139227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8000" b="1" dirty="0"/>
              <a:t>Luke 4:14-15</a:t>
            </a:r>
            <a:endParaRPr lang="en-GB" sz="239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42863" y="1582248"/>
            <a:ext cx="3567947" cy="5139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GB" sz="48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He taught in their synagogues, being glorified by all.</a:t>
            </a:r>
          </a:p>
        </p:txBody>
      </p:sp>
    </p:spTree>
    <p:extLst>
      <p:ext uri="{BB962C8B-B14F-4D97-AF65-F5344CB8AC3E}">
        <p14:creationId xmlns:p14="http://schemas.microsoft.com/office/powerpoint/2010/main" val="3630964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491"/>
          <a:stretch/>
        </p:blipFill>
        <p:spPr>
          <a:xfrm>
            <a:off x="223869" y="1543050"/>
            <a:ext cx="11744261" cy="517842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8000" b="1" dirty="0"/>
              <a:t>Luke 4:16</a:t>
            </a:r>
            <a:endParaRPr lang="en-GB" sz="23900" b="1" dirty="0"/>
          </a:p>
        </p:txBody>
      </p:sp>
    </p:spTree>
    <p:extLst>
      <p:ext uri="{BB962C8B-B14F-4D97-AF65-F5344CB8AC3E}">
        <p14:creationId xmlns:p14="http://schemas.microsoft.com/office/powerpoint/2010/main" val="1405478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421" t="5510" b="25079"/>
          <a:stretch/>
        </p:blipFill>
        <p:spPr>
          <a:xfrm>
            <a:off x="2683389" y="1619250"/>
            <a:ext cx="9508611" cy="510222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8800" b="1" dirty="0"/>
              <a:t>Luke 4:17-19</a:t>
            </a:r>
            <a:endParaRPr lang="en-GB" sz="1028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70496" y="1582248"/>
            <a:ext cx="2987030" cy="5139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GB" sz="48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He was handed the book of the prophet Isaiah.</a:t>
            </a:r>
          </a:p>
        </p:txBody>
      </p:sp>
    </p:spTree>
    <p:extLst>
      <p:ext uri="{BB962C8B-B14F-4D97-AF65-F5344CB8AC3E}">
        <p14:creationId xmlns:p14="http://schemas.microsoft.com/office/powerpoint/2010/main" val="339995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421" t="4454" b="25999"/>
          <a:stretch/>
        </p:blipFill>
        <p:spPr>
          <a:xfrm>
            <a:off x="2824056" y="1352550"/>
            <a:ext cx="9316499" cy="536892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8800" b="1" dirty="0"/>
              <a:t>Luke 4:20-21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51445" y="1845480"/>
            <a:ext cx="3567947" cy="4289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GB" sz="48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He closed the book, and gave it back to the attendant </a:t>
            </a:r>
          </a:p>
        </p:txBody>
      </p:sp>
    </p:spTree>
    <p:extLst>
      <p:ext uri="{BB962C8B-B14F-4D97-AF65-F5344CB8AC3E}">
        <p14:creationId xmlns:p14="http://schemas.microsoft.com/office/powerpoint/2010/main" val="5885340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612" t="7113" b="23865"/>
          <a:stretch/>
        </p:blipFill>
        <p:spPr>
          <a:xfrm>
            <a:off x="2588733" y="1490661"/>
            <a:ext cx="9551822" cy="5230814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8800" b="1" dirty="0"/>
              <a:t>Luke 4:22-23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146695" y="1733045"/>
            <a:ext cx="3567947" cy="4514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GB" sz="36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‘Physician, heal yourself! Whatever we have heard done in Capernaum, do also here in Your country.’</a:t>
            </a:r>
          </a:p>
        </p:txBody>
      </p:sp>
    </p:spTree>
    <p:extLst>
      <p:ext uri="{BB962C8B-B14F-4D97-AF65-F5344CB8AC3E}">
        <p14:creationId xmlns:p14="http://schemas.microsoft.com/office/powerpoint/2010/main" val="2129789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986" t="6441" b="24031"/>
          <a:stretch/>
        </p:blipFill>
        <p:spPr>
          <a:xfrm>
            <a:off x="3115591" y="1619250"/>
            <a:ext cx="9085018" cy="510222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8800" b="1" dirty="0"/>
              <a:t>Luke 4:24-26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108595" y="1733045"/>
            <a:ext cx="3853805" cy="471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GB" sz="44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Jesus was defending the right that He had to minister as the light to the nations. </a:t>
            </a:r>
          </a:p>
        </p:txBody>
      </p:sp>
    </p:spTree>
    <p:extLst>
      <p:ext uri="{BB962C8B-B14F-4D97-AF65-F5344CB8AC3E}">
        <p14:creationId xmlns:p14="http://schemas.microsoft.com/office/powerpoint/2010/main" val="1334455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57" t="7162" r="6411" b="23966"/>
          <a:stretch/>
        </p:blipFill>
        <p:spPr>
          <a:xfrm>
            <a:off x="3667802" y="1380512"/>
            <a:ext cx="8524198" cy="534096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8800" b="1" dirty="0"/>
              <a:t>Luke 4:27-28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108595" y="1733045"/>
            <a:ext cx="3853805" cy="385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GB" sz="54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they heard these things, were filled with wrath</a:t>
            </a:r>
          </a:p>
        </p:txBody>
      </p:sp>
    </p:spTree>
    <p:extLst>
      <p:ext uri="{BB962C8B-B14F-4D97-AF65-F5344CB8AC3E}">
        <p14:creationId xmlns:p14="http://schemas.microsoft.com/office/powerpoint/2010/main" val="2119860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656" t="6441" b="29246"/>
          <a:stretch/>
        </p:blipFill>
        <p:spPr>
          <a:xfrm>
            <a:off x="2838453" y="1619250"/>
            <a:ext cx="9353547" cy="510222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8800" b="1" dirty="0"/>
              <a:t>Luke 4:29-30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108595" y="1733045"/>
            <a:ext cx="38538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They tried to kill Jesus.</a:t>
            </a:r>
          </a:p>
          <a:p>
            <a:r>
              <a:rPr lang="en-GB" sz="72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Hard soil!</a:t>
            </a:r>
          </a:p>
        </p:txBody>
      </p:sp>
    </p:spTree>
    <p:extLst>
      <p:ext uri="{BB962C8B-B14F-4D97-AF65-F5344CB8AC3E}">
        <p14:creationId xmlns:p14="http://schemas.microsoft.com/office/powerpoint/2010/main" val="30323982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539" t="7777" r="1566" b="24578"/>
          <a:stretch/>
        </p:blipFill>
        <p:spPr>
          <a:xfrm>
            <a:off x="3610811" y="1419224"/>
            <a:ext cx="8581190" cy="530225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7200" b="1" dirty="0"/>
              <a:t>Matthew 13:54</a:t>
            </a:r>
            <a:endParaRPr lang="en-GB" sz="8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42863" y="1447799"/>
            <a:ext cx="3567947" cy="5497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4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He went right back into the teeth of the storm, synagogue, and He taught them</a:t>
            </a:r>
          </a:p>
        </p:txBody>
      </p:sp>
    </p:spTree>
    <p:extLst>
      <p:ext uri="{BB962C8B-B14F-4D97-AF65-F5344CB8AC3E}">
        <p14:creationId xmlns:p14="http://schemas.microsoft.com/office/powerpoint/2010/main" val="30504353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952750" y="809625"/>
            <a:ext cx="9239250" cy="5911850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7200" b="1" dirty="0"/>
              <a:t>Matthew 7:28-29</a:t>
            </a:r>
            <a:endParaRPr lang="en-GB" sz="199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323850" y="-339725"/>
            <a:ext cx="1783886" cy="7197725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96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Authoritative</a:t>
            </a:r>
          </a:p>
        </p:txBody>
      </p:sp>
    </p:spTree>
    <p:extLst>
      <p:ext uri="{BB962C8B-B14F-4D97-AF65-F5344CB8AC3E}">
        <p14:creationId xmlns:p14="http://schemas.microsoft.com/office/powerpoint/2010/main" val="33466667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729"/>
          <a:stretch/>
        </p:blipFill>
        <p:spPr>
          <a:xfrm>
            <a:off x="3233737" y="1330325"/>
            <a:ext cx="8958263" cy="5391150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9600" b="1" dirty="0"/>
              <a:t>John 7:15</a:t>
            </a:r>
            <a:endParaRPr lang="en-GB" sz="1028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552450" y="-323850"/>
            <a:ext cx="2100383" cy="7064375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15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knowledge</a:t>
            </a:r>
          </a:p>
        </p:txBody>
      </p:sp>
    </p:spTree>
    <p:extLst>
      <p:ext uri="{BB962C8B-B14F-4D97-AF65-F5344CB8AC3E}">
        <p14:creationId xmlns:p14="http://schemas.microsoft.com/office/powerpoint/2010/main" val="859530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905125" y="1330325"/>
            <a:ext cx="9286875" cy="5391150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39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9600" b="1" dirty="0"/>
              <a:t>Luke 4:22</a:t>
            </a:r>
            <a:endParaRPr lang="en-GB" sz="400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552450" y="-323850"/>
            <a:ext cx="1284134" cy="7064375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66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Grace in His speech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A9A7EE-31EA-4D4E-8C9B-A8FF024FEFC5}"/>
              </a:ext>
            </a:extLst>
          </p:cNvPr>
          <p:cNvSpPr/>
          <p:nvPr/>
        </p:nvSpPr>
        <p:spPr>
          <a:xfrm>
            <a:off x="1884362" y="5091554"/>
            <a:ext cx="512993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Colossians 4:6</a:t>
            </a:r>
          </a:p>
        </p:txBody>
      </p:sp>
    </p:spTree>
    <p:extLst>
      <p:ext uri="{BB962C8B-B14F-4D97-AF65-F5344CB8AC3E}">
        <p14:creationId xmlns:p14="http://schemas.microsoft.com/office/powerpoint/2010/main" val="37840024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971675" y="972542"/>
            <a:ext cx="10220325" cy="574893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9600" b="1" dirty="0"/>
              <a:t>Luke 4:32</a:t>
            </a:r>
            <a:endParaRPr lang="en-GB" sz="400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552450" y="-457200"/>
            <a:ext cx="1084208" cy="7064375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54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Powerful in His speech</a:t>
            </a:r>
          </a:p>
        </p:txBody>
      </p:sp>
    </p:spTree>
    <p:extLst>
      <p:ext uri="{BB962C8B-B14F-4D97-AF65-F5344CB8AC3E}">
        <p14:creationId xmlns:p14="http://schemas.microsoft.com/office/powerpoint/2010/main" val="24934696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266950" y="1020739"/>
            <a:ext cx="9925050" cy="583726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GB" sz="11500" b="1" dirty="0"/>
              <a:t>John 7:46</a:t>
            </a:r>
            <a:endParaRPr lang="en-GB" sz="400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504825" y="-342900"/>
            <a:ext cx="1084208" cy="7064375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54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Unique was His speech</a:t>
            </a:r>
          </a:p>
        </p:txBody>
      </p:sp>
    </p:spTree>
    <p:extLst>
      <p:ext uri="{BB962C8B-B14F-4D97-AF65-F5344CB8AC3E}">
        <p14:creationId xmlns:p14="http://schemas.microsoft.com/office/powerpoint/2010/main" val="21746898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567947" y="1524000"/>
            <a:ext cx="8581190" cy="519747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9250"/>
          </a:xfrm>
        </p:spPr>
        <p:txBody>
          <a:bodyPr anchor="ctr">
            <a:normAutofit/>
          </a:bodyPr>
          <a:lstStyle/>
          <a:p>
            <a:pPr algn="ctr"/>
            <a:r>
              <a:rPr lang="en-GB" sz="7200" b="1" dirty="0"/>
              <a:t>Matthew 13:58</a:t>
            </a:r>
            <a:endParaRPr lang="en-GB" sz="8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A521C-363D-41CA-A04B-FA057E75EEB2}"/>
              </a:ext>
            </a:extLst>
          </p:cNvPr>
          <p:cNvSpPr/>
          <p:nvPr/>
        </p:nvSpPr>
        <p:spPr>
          <a:xfrm>
            <a:off x="42863" y="1447799"/>
            <a:ext cx="3567947" cy="471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4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Now He did not do many mighty works there because of their unbelief</a:t>
            </a:r>
          </a:p>
        </p:txBody>
      </p:sp>
    </p:spTree>
    <p:extLst>
      <p:ext uri="{BB962C8B-B14F-4D97-AF65-F5344CB8AC3E}">
        <p14:creationId xmlns:p14="http://schemas.microsoft.com/office/powerpoint/2010/main" val="36576748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58AE6-56F6-44E8-8BBF-23277B177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264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</a:gradFill>
        </p:spPr>
        <p:txBody>
          <a:bodyPr/>
          <a:lstStyle/>
          <a:p>
            <a:r>
              <a:rPr lang="en-GB" sz="8800" dirty="0"/>
              <a:t>The power of belief</a:t>
            </a:r>
            <a:endParaRPr lang="en-US" sz="8800" dirty="0">
              <a:solidFill>
                <a:schemeClr val="bg1"/>
              </a:solidFill>
            </a:endParaRPr>
          </a:p>
        </p:txBody>
      </p:sp>
      <p:graphicFrame>
        <p:nvGraphicFramePr>
          <p:cNvPr id="10" name="Content Placeholder 2" descr="List Content Placeholder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5078223"/>
              </p:ext>
            </p:extLst>
          </p:nvPr>
        </p:nvGraphicFramePr>
        <p:xfrm>
          <a:off x="4562476" y="36512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3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58AE6-56F6-44E8-8BBF-23277B177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264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</a:gradFill>
        </p:spPr>
        <p:txBody>
          <a:bodyPr/>
          <a:lstStyle/>
          <a:p>
            <a:r>
              <a:rPr lang="en-GB" sz="8800" dirty="0"/>
              <a:t>The power of unbelief</a:t>
            </a:r>
            <a:endParaRPr lang="en-US" sz="8800" dirty="0">
              <a:solidFill>
                <a:schemeClr val="bg1"/>
              </a:solidFill>
            </a:endParaRPr>
          </a:p>
        </p:txBody>
      </p:sp>
      <p:graphicFrame>
        <p:nvGraphicFramePr>
          <p:cNvPr id="10" name="Content Placeholder 2" descr="List Content Placeholder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4831736"/>
              </p:ext>
            </p:extLst>
          </p:nvPr>
        </p:nvGraphicFramePr>
        <p:xfrm>
          <a:off x="4562476" y="36512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71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D42CC-3DB1-4B3A-BDD9-381665E8C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PAGE </a:t>
            </a:r>
            <a:fld id="{4A9B5881-4007-4345-955A-79C2656F0C49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E3560F-446C-4C42-BE41-D5D9925A4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7214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CDBBDB-3247-45EA-A684-D9E58F161373}"/>
              </a:ext>
            </a:extLst>
          </p:cNvPr>
          <p:cNvSpPr txBox="1"/>
          <p:nvPr/>
        </p:nvSpPr>
        <p:spPr>
          <a:xfrm>
            <a:off x="1219200" y="2252740"/>
            <a:ext cx="106489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rgbClr val="FFC000">
                      <a:alpha val="60000"/>
                    </a:srgbClr>
                  </a:glow>
                </a:effectLst>
                <a:latin typeface="Georgia Pro Black" panose="02040A02050405020203" pitchFamily="18" charset="0"/>
              </a:rPr>
              <a:t>Faith has the Power </a:t>
            </a:r>
          </a:p>
        </p:txBody>
      </p:sp>
    </p:spTree>
    <p:extLst>
      <p:ext uri="{BB962C8B-B14F-4D97-AF65-F5344CB8AC3E}">
        <p14:creationId xmlns:p14="http://schemas.microsoft.com/office/powerpoint/2010/main" val="1509093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4098415_win32_fixed" id="{1E7205E9-DD76-422B-B9FD-343E9C2C894B}" vid="{008E2BBC-A2E4-4140-B026-F6CAB78406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6066cf0-36ab-4043-aa1b-027dde327c9d" xsi:nil="true"/>
    <lcf76f155ced4ddcb4097134ff3c332f xmlns="5620283e-d191-45ef-900c-2941300163fc">
      <Terms xmlns="http://schemas.microsoft.com/office/infopath/2007/PartnerControls"/>
    </lcf76f155ced4ddcb4097134ff3c332f>
    <Link xmlns="5620283e-d191-45ef-900c-2941300163fc">
      <Url xsi:nil="true"/>
      <Description xsi:nil="true"/>
    </Link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37f75d9ffbeb1c23de3b0aa96b3ff4d6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4e02d3b0dd8e903ae2ca1a726acfb69d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7B5194-E537-408E-9CFF-66A6141D5DE3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71af3243-3dd4-4a8d-8c0d-dd76da1f02a5"/>
    <ds:schemaRef ds:uri="http://purl.org/dc/elements/1.1/"/>
    <ds:schemaRef ds:uri="http://schemas.microsoft.com/office/2006/metadata/properties"/>
    <ds:schemaRef ds:uri="230e9df3-be65-4c73-a93b-d1236ebd677e"/>
    <ds:schemaRef ds:uri="http://schemas.microsoft.com/sharepoint/v3"/>
    <ds:schemaRef ds:uri="http://schemas.openxmlformats.org/package/2006/metadata/core-properties"/>
    <ds:schemaRef ds:uri="16c05727-aa75-4e4a-9b5f-8a80a116589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F9969FA-0C19-40F2-9B6F-EADA7B231A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E0E5B9-E2EF-4A26-AF50-C30040E285D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683</Words>
  <Application>Microsoft Office PowerPoint</Application>
  <PresentationFormat>Widescreen</PresentationFormat>
  <Paragraphs>153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Calibri Light</vt:lpstr>
      <vt:lpstr>Georgia Pro Black</vt:lpstr>
      <vt:lpstr>Impact</vt:lpstr>
      <vt:lpstr>Wingdings</vt:lpstr>
      <vt:lpstr>Office Theme</vt:lpstr>
      <vt:lpstr>Response to Jesus the King</vt:lpstr>
      <vt:lpstr>Matthew Chapter 1</vt:lpstr>
      <vt:lpstr>Matthew Chapter 2</vt:lpstr>
      <vt:lpstr>Matthew Chapter 3</vt:lpstr>
      <vt:lpstr>Matthew Chapter 4</vt:lpstr>
      <vt:lpstr>Matthew Chapter 5, 6 and 7</vt:lpstr>
      <vt:lpstr>Matthew Chapter 8 and 9</vt:lpstr>
      <vt:lpstr>Matthew Chapter 10</vt:lpstr>
      <vt:lpstr>Matthew Chapter 11 and 12</vt:lpstr>
      <vt:lpstr>Matthew Chapter 13</vt:lpstr>
      <vt:lpstr>Matthew Chapter 13:53</vt:lpstr>
      <vt:lpstr>Matthew Chapter 13:53 till 16:12</vt:lpstr>
      <vt:lpstr>Matthew 13:53-58</vt:lpstr>
      <vt:lpstr>Matthew 14:2-5</vt:lpstr>
      <vt:lpstr>Matthew 14:13-14</vt:lpstr>
      <vt:lpstr>Matthew 14:22-33</vt:lpstr>
      <vt:lpstr>Matthew 15:1-20</vt:lpstr>
      <vt:lpstr>Matthew 15:21-28</vt:lpstr>
      <vt:lpstr>Matthew 15:28</vt:lpstr>
      <vt:lpstr>Matthew 15:29-39</vt:lpstr>
      <vt:lpstr>Matthew 16:13-30</vt:lpstr>
      <vt:lpstr>Matthew 16:1-12 </vt:lpstr>
      <vt:lpstr>After these eight incidents, we see the disciples gathered with Jesus in a debriefing Matthew 16:13-20.</vt:lpstr>
      <vt:lpstr>Matthew 16:13-17</vt:lpstr>
      <vt:lpstr>Matthew Chapter 13:53</vt:lpstr>
      <vt:lpstr>Matthew 11:23-24</vt:lpstr>
      <vt:lpstr>Matthew 13:54</vt:lpstr>
      <vt:lpstr>Luke 4:14-15</vt:lpstr>
      <vt:lpstr>Luke 4:16</vt:lpstr>
      <vt:lpstr>Luke 4:17-19</vt:lpstr>
      <vt:lpstr>Luke 4:20-21</vt:lpstr>
      <vt:lpstr>Luke 4:22-23</vt:lpstr>
      <vt:lpstr>Luke 4:24-26</vt:lpstr>
      <vt:lpstr>Luke 4:27-28</vt:lpstr>
      <vt:lpstr>Luke 4:29-30</vt:lpstr>
      <vt:lpstr>Matthew 13:54</vt:lpstr>
      <vt:lpstr>Matthew 7:28-29</vt:lpstr>
      <vt:lpstr>John 7:15</vt:lpstr>
      <vt:lpstr>Luke 4:22</vt:lpstr>
      <vt:lpstr>Luke 4:32</vt:lpstr>
      <vt:lpstr>John 7:46</vt:lpstr>
      <vt:lpstr>Matthew 13:58</vt:lpstr>
      <vt:lpstr>The power of belief</vt:lpstr>
      <vt:lpstr>The power of unbelief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2023-08-19T19:49:24Z</dcterms:created>
  <dcterms:modified xsi:type="dcterms:W3CDTF">2023-08-20T05:57:05Z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