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66" r:id="rId5"/>
    <p:sldId id="275" r:id="rId6"/>
    <p:sldId id="276" r:id="rId7"/>
    <p:sldId id="277" r:id="rId8"/>
    <p:sldId id="256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4" r:id="rId25"/>
    <p:sldId id="295" r:id="rId26"/>
    <p:sldId id="296" r:id="rId27"/>
    <p:sldId id="293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5" r:id="rId36"/>
    <p:sldId id="306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74" autoAdjust="0"/>
  </p:normalViewPr>
  <p:slideViewPr>
    <p:cSldViewPr snapToGrid="0" showGuides="1">
      <p:cViewPr varScale="1">
        <p:scale>
          <a:sx n="67" d="100"/>
          <a:sy n="67" d="100"/>
        </p:scale>
        <p:origin x="644" y="4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19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2A5B2-8064-4382-9E31-9E46E0F5B2C3}" type="datetimeFigureOut">
              <a:rPr lang="ru-RU" smtClean="0"/>
              <a:t>30.07.2023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2FEE5-93F6-4794-9247-D82E88608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30.07.2023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6259" y="5096662"/>
            <a:ext cx="4367531" cy="949829"/>
          </a:xfrm>
        </p:spPr>
        <p:txBody>
          <a:bodyPr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  <a:br>
              <a:rPr lang="en-US" dirty="0"/>
            </a:br>
            <a:r>
              <a:rPr lang="en-US" dirty="0"/>
              <a:t>20XX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6259" y="3425363"/>
            <a:ext cx="3629300" cy="949829"/>
          </a:xfrm>
        </p:spPr>
        <p:txBody>
          <a:bodyPr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Tagline</a:t>
            </a:r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C7B70A1-A813-470C-A829-7CC44559C94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14953" y="0"/>
            <a:ext cx="7585924" cy="594957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704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raphic 22">
            <a:extLst>
              <a:ext uri="{FF2B5EF4-FFF2-40B4-BE49-F238E27FC236}">
                <a16:creationId xmlns:a16="http://schemas.microsoft.com/office/drawing/2014/main" id="{827885C7-FA6F-4513-83BC-BEAD42F63D5B}"/>
              </a:ext>
            </a:extLst>
          </p:cNvPr>
          <p:cNvSpPr/>
          <p:nvPr userDrawn="1"/>
        </p:nvSpPr>
        <p:spPr>
          <a:xfrm>
            <a:off x="6981947" y="172667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2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6E0F90B-941A-45B6-85DA-E0D4E7977C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TEXT LAYOUT 02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8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4FD74D9D-1BEE-4A13-ABAA-5FBA5C4D1BF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93286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258EB2BC-F42B-4177-83EB-F2D2BF76129C}"/>
              </a:ext>
            </a:extLst>
          </p:cNvPr>
          <p:cNvSpPr/>
          <p:nvPr userDrawn="1"/>
        </p:nvSpPr>
        <p:spPr>
          <a:xfrm>
            <a:off x="3019044" y="1583026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55960" y="2959593"/>
            <a:ext cx="4183650" cy="365125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68273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8E968353-82DA-42A2-88B6-AEFCF124AF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CHART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30%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25%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10%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20%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5%</a:t>
            </a:r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D0A213E0-4DC9-4F6A-98B8-21DE9AE2D9B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312820-32BB-4DFC-B775-2031DE03F33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9B4581F-B122-40B8-BE37-64894A713B38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7CF8C75-A610-43BA-923F-335A6051357D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6793F9B-5B71-414E-9CB2-2B76F8308871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807DE94-0E8D-4E1B-A7D2-E0F91AF2E54C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BC592BA-C191-49B5-8F41-8E14CFFDAC4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0">
            <a:extLst>
              <a:ext uri="{FF2B5EF4-FFF2-40B4-BE49-F238E27FC236}">
                <a16:creationId xmlns:a16="http://schemas.microsoft.com/office/drawing/2014/main" id="{33AA43FA-C2DC-406C-BFE6-A2A804112236}"/>
              </a:ext>
            </a:extLst>
          </p:cNvPr>
          <p:cNvSpPr/>
          <p:nvPr/>
        </p:nvSpPr>
        <p:spPr>
          <a:xfrm>
            <a:off x="5731819" y="2267879"/>
            <a:ext cx="3016875" cy="165305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F21AF1E2-466C-487E-86AF-CA6FFFCA272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Graphic 12">
            <a:extLst>
              <a:ext uri="{FF2B5EF4-FFF2-40B4-BE49-F238E27FC236}">
                <a16:creationId xmlns:a16="http://schemas.microsoft.com/office/drawing/2014/main" id="{531F1BC1-79BD-45BA-B27E-7A2C62A65EC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744" y="2134675"/>
            <a:ext cx="3403308" cy="67627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TABLE SLIDE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3AF64257-E00C-4FE5-925B-A78911D1D2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  <p:grpSp>
        <p:nvGrpSpPr>
          <p:cNvPr id="45" name="Graphic 39">
            <a:extLst>
              <a:ext uri="{FF2B5EF4-FFF2-40B4-BE49-F238E27FC236}">
                <a16:creationId xmlns:a16="http://schemas.microsoft.com/office/drawing/2014/main" id="{2B29CFAD-7DFA-43C8-BC78-F666303C4A65}"/>
              </a:ext>
            </a:extLst>
          </p:cNvPr>
          <p:cNvGrpSpPr/>
          <p:nvPr userDrawn="1"/>
        </p:nvGrpSpPr>
        <p:grpSpPr>
          <a:xfrm flipH="1">
            <a:off x="-3477" y="0"/>
            <a:ext cx="2188800" cy="1933794"/>
            <a:chOff x="10003200" y="0"/>
            <a:chExt cx="2188800" cy="1933794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709766F-07C2-47E0-94AE-482595B63D17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9F02ED7-2803-4FC7-8D17-DB9AF81B2257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715C276-3245-4E87-976F-10DC35AF0E89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4F9402-D548-4465-B31D-5C89E49D8F2D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4C16800-96DF-4B5C-B15B-EB27E1475EB3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E9DBF7F-0A02-4C85-A28D-3C88C66B3486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Graphic 54">
            <a:extLst>
              <a:ext uri="{FF2B5EF4-FFF2-40B4-BE49-F238E27FC236}">
                <a16:creationId xmlns:a16="http://schemas.microsoft.com/office/drawing/2014/main" id="{A1820133-6B1B-4297-8A79-2E89B2C7199B}"/>
              </a:ext>
            </a:extLst>
          </p:cNvPr>
          <p:cNvSpPr/>
          <p:nvPr/>
        </p:nvSpPr>
        <p:spPr>
          <a:xfrm>
            <a:off x="895660" y="2912161"/>
            <a:ext cx="2781900" cy="165305"/>
          </a:xfrm>
          <a:custGeom>
            <a:avLst/>
            <a:gdLst>
              <a:gd name="connsiteX0" fmla="*/ 2726257 w 2781900"/>
              <a:gd name="connsiteY0" fmla="*/ 158686 h 165304"/>
              <a:gd name="connsiteX1" fmla="*/ 65137 w 2781900"/>
              <a:gd name="connsiteY1" fmla="*/ 158686 h 165304"/>
              <a:gd name="connsiteX2" fmla="*/ 7717 w 2781900"/>
              <a:gd name="connsiteY2" fmla="*/ 83663 h 165304"/>
              <a:gd name="connsiteX3" fmla="*/ 7717 w 2781900"/>
              <a:gd name="connsiteY3" fmla="*/ 83663 h 165304"/>
              <a:gd name="connsiteX4" fmla="*/ 65137 w 2781900"/>
              <a:gd name="connsiteY4" fmla="*/ 9911 h 165304"/>
              <a:gd name="connsiteX5" fmla="*/ 2725267 w 2781900"/>
              <a:gd name="connsiteY5" fmla="*/ 9911 h 165304"/>
              <a:gd name="connsiteX6" fmla="*/ 2782687 w 2781900"/>
              <a:gd name="connsiteY6" fmla="*/ 83663 h 165304"/>
              <a:gd name="connsiteX7" fmla="*/ 2782687 w 2781900"/>
              <a:gd name="connsiteY7" fmla="*/ 83663 h 165304"/>
              <a:gd name="connsiteX8" fmla="*/ 2726257 w 2781900"/>
              <a:gd name="connsiteY8" fmla="*/ 158686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900" h="165304">
                <a:moveTo>
                  <a:pt x="2726257" y="158686"/>
                </a:moveTo>
                <a:lnTo>
                  <a:pt x="65137" y="158686"/>
                </a:lnTo>
                <a:cubicBezTo>
                  <a:pt x="33457" y="158686"/>
                  <a:pt x="7717" y="124353"/>
                  <a:pt x="7717" y="83663"/>
                </a:cubicBezTo>
                <a:lnTo>
                  <a:pt x="7717" y="83663"/>
                </a:lnTo>
                <a:cubicBezTo>
                  <a:pt x="7717" y="42972"/>
                  <a:pt x="33457" y="9911"/>
                  <a:pt x="65137" y="9911"/>
                </a:cubicBezTo>
                <a:lnTo>
                  <a:pt x="2725267" y="9911"/>
                </a:lnTo>
                <a:cubicBezTo>
                  <a:pt x="2756947" y="9911"/>
                  <a:pt x="2782687" y="42972"/>
                  <a:pt x="2782687" y="83663"/>
                </a:cubicBezTo>
                <a:lnTo>
                  <a:pt x="2782687" y="83663"/>
                </a:lnTo>
                <a:cubicBezTo>
                  <a:pt x="2783677" y="124353"/>
                  <a:pt x="2757937" y="158686"/>
                  <a:pt x="2726257" y="1586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899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22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3767FEE9-DC75-4465-BA6B-06E00CF6A2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A0902BC-58E0-4395-9D80-6CF5CA0FAAB0}"/>
              </a:ext>
            </a:extLst>
          </p:cNvPr>
          <p:cNvSpPr/>
          <p:nvPr/>
        </p:nvSpPr>
        <p:spPr>
          <a:xfrm>
            <a:off x="7345849" y="-12701"/>
            <a:ext cx="4851878" cy="2298926"/>
          </a:xfrm>
          <a:custGeom>
            <a:avLst/>
            <a:gdLst>
              <a:gd name="connsiteX0" fmla="*/ 4844811 w 4851877"/>
              <a:gd name="connsiteY0" fmla="*/ 12701 h 2298926"/>
              <a:gd name="connsiteX1" fmla="*/ 2851985 w 4851877"/>
              <a:gd name="connsiteY1" fmla="*/ 12701 h 2298926"/>
              <a:gd name="connsiteX2" fmla="*/ 371430 w 4851877"/>
              <a:gd name="connsiteY2" fmla="*/ 1235832 h 2298926"/>
              <a:gd name="connsiteX3" fmla="*/ 72951 w 4851877"/>
              <a:gd name="connsiteY3" fmla="*/ 1977585 h 2298926"/>
              <a:gd name="connsiteX4" fmla="*/ 81842 w 4851877"/>
              <a:gd name="connsiteY4" fmla="*/ 1995367 h 2298926"/>
              <a:gd name="connsiteX5" fmla="*/ 851538 w 4851877"/>
              <a:gd name="connsiteY5" fmla="*/ 2210018 h 2298926"/>
              <a:gd name="connsiteX6" fmla="*/ 4844811 w 4851877"/>
              <a:gd name="connsiteY6" fmla="*/ 240054 h 2298926"/>
              <a:gd name="connsiteX7" fmla="*/ 4844811 w 4851877"/>
              <a:gd name="connsiteY7" fmla="*/ 12701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DCE3DA5-C000-4DAD-8FCD-9A285AB48C83}"/>
              </a:ext>
            </a:extLst>
          </p:cNvPr>
          <p:cNvSpPr/>
          <p:nvPr/>
        </p:nvSpPr>
        <p:spPr>
          <a:xfrm>
            <a:off x="9782306" y="458515"/>
            <a:ext cx="2413238" cy="2578354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AE88C29-9AC8-4A6D-9141-98B2210C7466}"/>
              </a:ext>
            </a:extLst>
          </p:cNvPr>
          <p:cNvSpPr/>
          <p:nvPr/>
        </p:nvSpPr>
        <p:spPr>
          <a:xfrm>
            <a:off x="-12701" y="2355829"/>
            <a:ext cx="2857781" cy="2298926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Graphic 12">
            <a:extLst>
              <a:ext uri="{FF2B5EF4-FFF2-40B4-BE49-F238E27FC236}">
                <a16:creationId xmlns:a16="http://schemas.microsoft.com/office/drawing/2014/main" id="{12CBB0CF-5FCC-4507-BD7B-C02386D2A23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BE26926-54A6-49D3-95EA-F31F133A0E3B}"/>
              </a:ext>
            </a:extLst>
          </p:cNvPr>
          <p:cNvSpPr/>
          <p:nvPr/>
        </p:nvSpPr>
        <p:spPr>
          <a:xfrm>
            <a:off x="8826099" y="2044901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9472789-B79C-464F-9D88-E51F8B5062D3}"/>
              </a:ext>
            </a:extLst>
          </p:cNvPr>
          <p:cNvSpPr/>
          <p:nvPr userDrawn="1"/>
        </p:nvSpPr>
        <p:spPr>
          <a:xfrm>
            <a:off x="-9526" y="2340318"/>
            <a:ext cx="2870483" cy="2540250"/>
          </a:xfrm>
          <a:custGeom>
            <a:avLst/>
            <a:gdLst>
              <a:gd name="connsiteX0" fmla="*/ 2481189 w 2870482"/>
              <a:gd name="connsiteY0" fmla="*/ 1064887 h 2540250"/>
              <a:gd name="connsiteX1" fmla="*/ 1678470 w 2870482"/>
              <a:gd name="connsiteY1" fmla="*/ 1461166 h 2540250"/>
              <a:gd name="connsiteX2" fmla="*/ 1406664 w 2870482"/>
              <a:gd name="connsiteY2" fmla="*/ 1448465 h 2540250"/>
              <a:gd name="connsiteX3" fmla="*/ 9526 w 2870482"/>
              <a:gd name="connsiteY3" fmla="*/ 2136873 h 2540250"/>
              <a:gd name="connsiteX4" fmla="*/ 9526 w 2870482"/>
              <a:gd name="connsiteY4" fmla="*/ 2531882 h 2540250"/>
              <a:gd name="connsiteX5" fmla="*/ 1564159 w 2870482"/>
              <a:gd name="connsiteY5" fmla="*/ 1765996 h 2540250"/>
              <a:gd name="connsiteX6" fmla="*/ 1708953 w 2870482"/>
              <a:gd name="connsiteY6" fmla="*/ 1500540 h 2540250"/>
              <a:gd name="connsiteX7" fmla="*/ 1706413 w 2870482"/>
              <a:gd name="connsiteY7" fmla="*/ 1494189 h 2540250"/>
              <a:gd name="connsiteX8" fmla="*/ 1703873 w 2870482"/>
              <a:gd name="connsiteY8" fmla="*/ 1490379 h 2540250"/>
              <a:gd name="connsiteX9" fmla="*/ 2498971 w 2870482"/>
              <a:gd name="connsiteY9" fmla="*/ 1097910 h 2540250"/>
              <a:gd name="connsiteX10" fmla="*/ 2806341 w 2870482"/>
              <a:gd name="connsiteY10" fmla="*/ 330755 h 2540250"/>
              <a:gd name="connsiteX11" fmla="*/ 2797450 w 2870482"/>
              <a:gd name="connsiteY11" fmla="*/ 312973 h 2540250"/>
              <a:gd name="connsiteX12" fmla="*/ 2002352 w 2870482"/>
              <a:gd name="connsiteY12" fmla="*/ 90701 h 2540250"/>
              <a:gd name="connsiteX13" fmla="*/ 9526 w 2870482"/>
              <a:gd name="connsiteY13" fmla="*/ 1073778 h 2540250"/>
              <a:gd name="connsiteX14" fmla="*/ 9526 w 2870482"/>
              <a:gd name="connsiteY14" fmla="*/ 1115692 h 2540250"/>
              <a:gd name="connsiteX15" fmla="*/ 2017594 w 2870482"/>
              <a:gd name="connsiteY15" fmla="*/ 124994 h 2540250"/>
              <a:gd name="connsiteX16" fmla="*/ 2582799 w 2870482"/>
              <a:gd name="connsiteY16" fmla="*/ 131345 h 2540250"/>
              <a:gd name="connsiteX17" fmla="*/ 2761887 w 2870482"/>
              <a:gd name="connsiteY17" fmla="*/ 330755 h 2540250"/>
              <a:gd name="connsiteX18" fmla="*/ 2770778 w 2870482"/>
              <a:gd name="connsiteY18" fmla="*/ 348536 h 2540250"/>
              <a:gd name="connsiteX19" fmla="*/ 2712352 w 2870482"/>
              <a:gd name="connsiteY19" fmla="*/ 876908 h 2540250"/>
              <a:gd name="connsiteX20" fmla="*/ 2481189 w 2870482"/>
              <a:gd name="connsiteY20" fmla="*/ 1064887 h 254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69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>
            <a:extLst>
              <a:ext uri="{FF2B5EF4-FFF2-40B4-BE49-F238E27FC236}">
                <a16:creationId xmlns:a16="http://schemas.microsoft.com/office/drawing/2014/main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Graphic 12">
            <a:extLst>
              <a:ext uri="{FF2B5EF4-FFF2-40B4-BE49-F238E27FC236}">
                <a16:creationId xmlns:a16="http://schemas.microsoft.com/office/drawing/2014/main" id="{6FFA8582-48C8-4154-ACF0-5F6412FAAE0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6A97B71-3A84-4844-BDB5-E3F77302BBC0}"/>
              </a:ext>
            </a:extLst>
          </p:cNvPr>
          <p:cNvSpPr/>
          <p:nvPr userDrawn="1"/>
        </p:nvSpPr>
        <p:spPr>
          <a:xfrm>
            <a:off x="9780046" y="430740"/>
            <a:ext cx="2414562" cy="2578354"/>
          </a:xfrm>
          <a:custGeom>
            <a:avLst/>
            <a:gdLst>
              <a:gd name="connsiteX0" fmla="*/ 2412164 w 2413237"/>
              <a:gd name="connsiteY0" fmla="*/ 12701 h 2578354"/>
              <a:gd name="connsiteX1" fmla="*/ 487924 w 2413237"/>
              <a:gd name="connsiteY1" fmla="*/ 962755 h 2578354"/>
              <a:gd name="connsiteX2" fmla="*/ 113238 w 2413237"/>
              <a:gd name="connsiteY2" fmla="*/ 2065224 h 2578354"/>
              <a:gd name="connsiteX3" fmla="*/ 127209 w 2413237"/>
              <a:gd name="connsiteY3" fmla="*/ 2093166 h 2578354"/>
              <a:gd name="connsiteX4" fmla="*/ 1229678 w 2413237"/>
              <a:gd name="connsiteY4" fmla="*/ 2467853 h 2578354"/>
              <a:gd name="connsiteX5" fmla="*/ 2412164 w 2413237"/>
              <a:gd name="connsiteY5" fmla="*/ 1884866 h 2578354"/>
              <a:gd name="connsiteX6" fmla="*/ 2412164 w 2413237"/>
              <a:gd name="connsiteY6" fmla="*/ 12701 h 25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4">
                <a:moveTo>
                  <a:pt x="2412164" y="12701"/>
                </a:moveTo>
                <a:lnTo>
                  <a:pt x="487924" y="962755"/>
                </a:lnTo>
                <a:cubicBezTo>
                  <a:pt x="487924" y="962755"/>
                  <a:pt x="-250018" y="1327281"/>
                  <a:pt x="113238" y="2065224"/>
                </a:cubicBezTo>
                <a:lnTo>
                  <a:pt x="127209" y="2093166"/>
                </a:lnTo>
                <a:cubicBezTo>
                  <a:pt x="127209" y="2093166"/>
                  <a:pt x="491735" y="2831109"/>
                  <a:pt x="1229678" y="2467853"/>
                </a:cubicBezTo>
                <a:lnTo>
                  <a:pt x="2412164" y="1884866"/>
                </a:lnTo>
                <a:lnTo>
                  <a:pt x="241216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59BB951-621D-4456-A832-116187764B2E}"/>
              </a:ext>
            </a:extLst>
          </p:cNvPr>
          <p:cNvSpPr/>
          <p:nvPr userDrawn="1"/>
        </p:nvSpPr>
        <p:spPr>
          <a:xfrm>
            <a:off x="7340981" y="-16344"/>
            <a:ext cx="4854539" cy="2273524"/>
          </a:xfrm>
          <a:custGeom>
            <a:avLst/>
            <a:gdLst>
              <a:gd name="connsiteX0" fmla="*/ 4849891 w 4851877"/>
              <a:gd name="connsiteY0" fmla="*/ 12701 h 2273523"/>
              <a:gd name="connsiteX1" fmla="*/ 2808800 w 4851877"/>
              <a:gd name="connsiteY1" fmla="*/ 12701 h 2273523"/>
              <a:gd name="connsiteX2" fmla="*/ 371430 w 4851877"/>
              <a:gd name="connsiteY2" fmla="*/ 1214240 h 2273523"/>
              <a:gd name="connsiteX3" fmla="*/ 72951 w 4851877"/>
              <a:gd name="connsiteY3" fmla="*/ 1955993 h 2273523"/>
              <a:gd name="connsiteX4" fmla="*/ 81841 w 4851877"/>
              <a:gd name="connsiteY4" fmla="*/ 1973774 h 2273523"/>
              <a:gd name="connsiteX5" fmla="*/ 851538 w 4851877"/>
              <a:gd name="connsiteY5" fmla="*/ 2188426 h 2273523"/>
              <a:gd name="connsiteX6" fmla="*/ 4849891 w 4851877"/>
              <a:gd name="connsiteY6" fmla="*/ 217191 h 2273523"/>
              <a:gd name="connsiteX7" fmla="*/ 4849891 w 4851877"/>
              <a:gd name="connsiteY7" fmla="*/ 12701 h 227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73523">
                <a:moveTo>
                  <a:pt x="4849891" y="12701"/>
                </a:moveTo>
                <a:lnTo>
                  <a:pt x="2808800" y="12701"/>
                </a:lnTo>
                <a:lnTo>
                  <a:pt x="371430" y="1214240"/>
                </a:lnTo>
                <a:cubicBezTo>
                  <a:pt x="371430" y="1214240"/>
                  <a:pt x="-163293" y="1478426"/>
                  <a:pt x="72951" y="1955993"/>
                </a:cubicBezTo>
                <a:lnTo>
                  <a:pt x="81841" y="1973774"/>
                </a:lnTo>
                <a:cubicBezTo>
                  <a:pt x="81841" y="1973774"/>
                  <a:pt x="316814" y="2451342"/>
                  <a:pt x="851538" y="2188426"/>
                </a:cubicBezTo>
                <a:lnTo>
                  <a:pt x="4849891" y="217191"/>
                </a:lnTo>
                <a:lnTo>
                  <a:pt x="484989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3A17C7-5A8B-4D9D-AC8A-2486018F3FB8}"/>
              </a:ext>
            </a:extLst>
          </p:cNvPr>
          <p:cNvGrpSpPr/>
          <p:nvPr userDrawn="1"/>
        </p:nvGrpSpPr>
        <p:grpSpPr>
          <a:xfrm>
            <a:off x="-18799" y="2319272"/>
            <a:ext cx="2884236" cy="2824836"/>
            <a:chOff x="-18799" y="2319272"/>
            <a:chExt cx="2884236" cy="2824836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42001FF-B76E-4445-BDE5-6BFAD41EBBD4}"/>
                </a:ext>
              </a:extLst>
            </p:cNvPr>
            <p:cNvSpPr/>
            <p:nvPr/>
          </p:nvSpPr>
          <p:spPr>
            <a:xfrm>
              <a:off x="-18799" y="2336694"/>
              <a:ext cx="2871530" cy="2299765"/>
            </a:xfrm>
            <a:custGeom>
              <a:avLst/>
              <a:gdLst>
                <a:gd name="connsiteX0" fmla="*/ 2796565 w 2871529"/>
                <a:gd name="connsiteY0" fmla="*/ 306465 h 2299764"/>
                <a:gd name="connsiteX1" fmla="*/ 2026589 w 2871529"/>
                <a:gd name="connsiteY1" fmla="*/ 91735 h 2299764"/>
                <a:gd name="connsiteX2" fmla="*/ 12706 w 2871529"/>
                <a:gd name="connsiteY2" fmla="*/ 1085336 h 2299764"/>
                <a:gd name="connsiteX3" fmla="*/ 12706 w 2871529"/>
                <a:gd name="connsiteY3" fmla="*/ 2296206 h 2299764"/>
                <a:gd name="connsiteX4" fmla="*/ 2506871 w 2871529"/>
                <a:gd name="connsiteY4" fmla="*/ 1066277 h 2299764"/>
                <a:gd name="connsiteX5" fmla="*/ 2805459 w 2871529"/>
                <a:gd name="connsiteY5" fmla="*/ 324253 h 2299764"/>
                <a:gd name="connsiteX6" fmla="*/ 2796565 w 2871529"/>
                <a:gd name="connsiteY6" fmla="*/ 306465 h 229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1529" h="2299764">
                  <a:moveTo>
                    <a:pt x="2796565" y="306465"/>
                  </a:moveTo>
                  <a:cubicBezTo>
                    <a:pt x="2796565" y="306465"/>
                    <a:pt x="2561507" y="-171276"/>
                    <a:pt x="2026589" y="91735"/>
                  </a:cubicBezTo>
                  <a:lnTo>
                    <a:pt x="12706" y="1085336"/>
                  </a:lnTo>
                  <a:lnTo>
                    <a:pt x="12706" y="2296206"/>
                  </a:lnTo>
                  <a:lnTo>
                    <a:pt x="2506871" y="1066277"/>
                  </a:lnTo>
                  <a:cubicBezTo>
                    <a:pt x="2506871" y="1066277"/>
                    <a:pt x="3041789" y="801994"/>
                    <a:pt x="2805459" y="324253"/>
                  </a:cubicBezTo>
                  <a:lnTo>
                    <a:pt x="2796565" y="306465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5EB89C3-8B52-4763-9DB2-C51CC8AF377C}"/>
                </a:ext>
              </a:extLst>
            </p:cNvPr>
            <p:cNvSpPr/>
            <p:nvPr/>
          </p:nvSpPr>
          <p:spPr>
            <a:xfrm>
              <a:off x="-18799" y="2319272"/>
              <a:ext cx="2884236" cy="2337882"/>
            </a:xfrm>
            <a:custGeom>
              <a:avLst/>
              <a:gdLst>
                <a:gd name="connsiteX0" fmla="*/ 2871530 w 2884235"/>
                <a:gd name="connsiteY0" fmla="*/ 466193 h 2337882"/>
                <a:gd name="connsiteX1" fmla="*/ 2823248 w 2884235"/>
                <a:gd name="connsiteY1" fmla="*/ 334052 h 2337882"/>
                <a:gd name="connsiteX2" fmla="*/ 2814354 w 2884235"/>
                <a:gd name="connsiteY2" fmla="*/ 316263 h 2337882"/>
                <a:gd name="connsiteX3" fmla="*/ 2018965 w 2884235"/>
                <a:gd name="connsiteY3" fmla="*/ 93910 h 2337882"/>
                <a:gd name="connsiteX4" fmla="*/ 12706 w 2884235"/>
                <a:gd name="connsiteY4" fmla="*/ 1081158 h 2337882"/>
                <a:gd name="connsiteX5" fmla="*/ 12706 w 2884235"/>
                <a:gd name="connsiteY5" fmla="*/ 1123087 h 2337882"/>
                <a:gd name="connsiteX6" fmla="*/ 2035483 w 2884235"/>
                <a:gd name="connsiteY6" fmla="*/ 126946 h 2337882"/>
                <a:gd name="connsiteX7" fmla="*/ 2600895 w 2884235"/>
                <a:gd name="connsiteY7" fmla="*/ 133299 h 2337882"/>
                <a:gd name="connsiteX8" fmla="*/ 2780048 w 2884235"/>
                <a:gd name="connsiteY8" fmla="*/ 332781 h 2337882"/>
                <a:gd name="connsiteX9" fmla="*/ 2788942 w 2884235"/>
                <a:gd name="connsiteY9" fmla="*/ 350569 h 2337882"/>
                <a:gd name="connsiteX10" fmla="*/ 2730495 w 2884235"/>
                <a:gd name="connsiteY10" fmla="*/ 879134 h 2337882"/>
                <a:gd name="connsiteX11" fmla="*/ 2497977 w 2884235"/>
                <a:gd name="connsiteY11" fmla="*/ 1065911 h 2337882"/>
                <a:gd name="connsiteX12" fmla="*/ 12706 w 2884235"/>
                <a:gd name="connsiteY12" fmla="*/ 2292028 h 2337882"/>
                <a:gd name="connsiteX13" fmla="*/ 12706 w 2884235"/>
                <a:gd name="connsiteY13" fmla="*/ 2333958 h 2337882"/>
                <a:gd name="connsiteX14" fmla="*/ 2515765 w 2884235"/>
                <a:gd name="connsiteY14" fmla="*/ 1100216 h 2337882"/>
                <a:gd name="connsiteX15" fmla="*/ 2871530 w 2884235"/>
                <a:gd name="connsiteY15" fmla="*/ 687275 h 2337882"/>
                <a:gd name="connsiteX16" fmla="*/ 2871530 w 2884235"/>
                <a:gd name="connsiteY16" fmla="*/ 466193 h 23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235" h="2337882">
                  <a:moveTo>
                    <a:pt x="2871530" y="466193"/>
                  </a:moveTo>
                  <a:cubicBezTo>
                    <a:pt x="2861365" y="424263"/>
                    <a:pt x="2846118" y="379793"/>
                    <a:pt x="2823248" y="334052"/>
                  </a:cubicBezTo>
                  <a:lnTo>
                    <a:pt x="2814354" y="316263"/>
                  </a:lnTo>
                  <a:cubicBezTo>
                    <a:pt x="2811812" y="311181"/>
                    <a:pt x="2564048" y="-175454"/>
                    <a:pt x="2018965" y="93910"/>
                  </a:cubicBezTo>
                  <a:lnTo>
                    <a:pt x="12706" y="1081158"/>
                  </a:lnTo>
                  <a:lnTo>
                    <a:pt x="12706" y="1123087"/>
                  </a:lnTo>
                  <a:lnTo>
                    <a:pt x="2035483" y="126946"/>
                  </a:lnTo>
                  <a:cubicBezTo>
                    <a:pt x="2250212" y="21487"/>
                    <a:pt x="2439530" y="22758"/>
                    <a:pt x="2600895" y="133299"/>
                  </a:cubicBezTo>
                  <a:cubicBezTo>
                    <a:pt x="2721601" y="215887"/>
                    <a:pt x="2780048" y="331511"/>
                    <a:pt x="2780048" y="332781"/>
                  </a:cubicBezTo>
                  <a:lnTo>
                    <a:pt x="2788942" y="350569"/>
                  </a:lnTo>
                  <a:cubicBezTo>
                    <a:pt x="2882965" y="541158"/>
                    <a:pt x="2863906" y="719040"/>
                    <a:pt x="2730495" y="879134"/>
                  </a:cubicBezTo>
                  <a:cubicBezTo>
                    <a:pt x="2630118" y="999840"/>
                    <a:pt x="2500518" y="1065911"/>
                    <a:pt x="2497977" y="1065911"/>
                  </a:cubicBezTo>
                  <a:lnTo>
                    <a:pt x="12706" y="2292028"/>
                  </a:lnTo>
                  <a:lnTo>
                    <a:pt x="12706" y="2333958"/>
                  </a:lnTo>
                  <a:lnTo>
                    <a:pt x="2515765" y="1100216"/>
                  </a:lnTo>
                  <a:cubicBezTo>
                    <a:pt x="2519577" y="1097675"/>
                    <a:pt x="2806730" y="952828"/>
                    <a:pt x="2871530" y="687275"/>
                  </a:cubicBezTo>
                  <a:lnTo>
                    <a:pt x="2871530" y="46619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F230BC5-B028-4266-A395-BFB56DFDC484}"/>
                </a:ext>
              </a:extLst>
            </p:cNvPr>
            <p:cNvSpPr/>
            <p:nvPr/>
          </p:nvSpPr>
          <p:spPr>
            <a:xfrm>
              <a:off x="-18799" y="3968979"/>
              <a:ext cx="1766118" cy="1156235"/>
            </a:xfrm>
            <a:custGeom>
              <a:avLst/>
              <a:gdLst>
                <a:gd name="connsiteX0" fmla="*/ 1735624 w 1766117"/>
                <a:gd name="connsiteY0" fmla="*/ 98509 h 1156235"/>
                <a:gd name="connsiteX1" fmla="*/ 1437036 w 1766117"/>
                <a:gd name="connsiteY1" fmla="*/ 51497 h 1156235"/>
                <a:gd name="connsiteX2" fmla="*/ 12706 w 1766117"/>
                <a:gd name="connsiteY2" fmla="*/ 754133 h 1156235"/>
                <a:gd name="connsiteX3" fmla="*/ 12706 w 1766117"/>
                <a:gd name="connsiteY3" fmla="*/ 1149286 h 1156235"/>
                <a:gd name="connsiteX4" fmla="*/ 1594589 w 1766117"/>
                <a:gd name="connsiteY4" fmla="*/ 369144 h 1156235"/>
                <a:gd name="connsiteX5" fmla="*/ 1739436 w 1766117"/>
                <a:gd name="connsiteY5" fmla="*/ 103592 h 1156235"/>
                <a:gd name="connsiteX6" fmla="*/ 1735624 w 1766117"/>
                <a:gd name="connsiteY6" fmla="*/ 98509 h 11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6117" h="1156235">
                  <a:moveTo>
                    <a:pt x="1735624" y="98509"/>
                  </a:moveTo>
                  <a:cubicBezTo>
                    <a:pt x="1735624" y="98509"/>
                    <a:pt x="1658118" y="-57773"/>
                    <a:pt x="1437036" y="51497"/>
                  </a:cubicBezTo>
                  <a:lnTo>
                    <a:pt x="12706" y="754133"/>
                  </a:lnTo>
                  <a:lnTo>
                    <a:pt x="12706" y="1149286"/>
                  </a:lnTo>
                  <a:lnTo>
                    <a:pt x="1594589" y="369144"/>
                  </a:lnTo>
                  <a:cubicBezTo>
                    <a:pt x="1594589" y="369144"/>
                    <a:pt x="1815671" y="259874"/>
                    <a:pt x="1739436" y="103592"/>
                  </a:cubicBezTo>
                  <a:lnTo>
                    <a:pt x="1735624" y="98509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52C234-DC7D-488B-8975-61485991A4A8}"/>
                </a:ext>
              </a:extLst>
            </p:cNvPr>
            <p:cNvSpPr/>
            <p:nvPr/>
          </p:nvSpPr>
          <p:spPr>
            <a:xfrm>
              <a:off x="-18799" y="3949755"/>
              <a:ext cx="1778824" cy="1194353"/>
            </a:xfrm>
            <a:custGeom>
              <a:avLst/>
              <a:gdLst>
                <a:gd name="connsiteX0" fmla="*/ 1753412 w 1778823"/>
                <a:gd name="connsiteY0" fmla="*/ 108839 h 1194352"/>
                <a:gd name="connsiteX1" fmla="*/ 1429412 w 1778823"/>
                <a:gd name="connsiteY1" fmla="*/ 52933 h 1194352"/>
                <a:gd name="connsiteX2" fmla="*/ 12706 w 1778823"/>
                <a:gd name="connsiteY2" fmla="*/ 751757 h 1194352"/>
                <a:gd name="connsiteX3" fmla="*/ 12706 w 1778823"/>
                <a:gd name="connsiteY3" fmla="*/ 793686 h 1194352"/>
                <a:gd name="connsiteX4" fmla="*/ 1445930 w 1778823"/>
                <a:gd name="connsiteY4" fmla="*/ 87239 h 1194352"/>
                <a:gd name="connsiteX5" fmla="*/ 1719106 w 1778823"/>
                <a:gd name="connsiteY5" fmla="*/ 125357 h 1194352"/>
                <a:gd name="connsiteX6" fmla="*/ 1721647 w 1778823"/>
                <a:gd name="connsiteY6" fmla="*/ 131710 h 1194352"/>
                <a:gd name="connsiteX7" fmla="*/ 1585694 w 1778823"/>
                <a:gd name="connsiteY7" fmla="*/ 371851 h 1194352"/>
                <a:gd name="connsiteX8" fmla="*/ 12706 w 1778823"/>
                <a:gd name="connsiteY8" fmla="*/ 1146910 h 1194352"/>
                <a:gd name="connsiteX9" fmla="*/ 12706 w 1778823"/>
                <a:gd name="connsiteY9" fmla="*/ 1188839 h 1194352"/>
                <a:gd name="connsiteX10" fmla="*/ 1603483 w 1778823"/>
                <a:gd name="connsiteY10" fmla="*/ 404886 h 1194352"/>
                <a:gd name="connsiteX11" fmla="*/ 1755953 w 1778823"/>
                <a:gd name="connsiteY11" fmla="*/ 113921 h 1194352"/>
                <a:gd name="connsiteX12" fmla="*/ 1753412 w 1778823"/>
                <a:gd name="connsiteY12" fmla="*/ 108839 h 119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8823" h="1194352">
                  <a:moveTo>
                    <a:pt x="1753412" y="108839"/>
                  </a:moveTo>
                  <a:cubicBezTo>
                    <a:pt x="1752141" y="107569"/>
                    <a:pt x="1665742" y="-62690"/>
                    <a:pt x="1429412" y="52933"/>
                  </a:cubicBezTo>
                  <a:lnTo>
                    <a:pt x="12706" y="751757"/>
                  </a:lnTo>
                  <a:lnTo>
                    <a:pt x="12706" y="793686"/>
                  </a:lnTo>
                  <a:lnTo>
                    <a:pt x="1445930" y="87239"/>
                  </a:lnTo>
                  <a:cubicBezTo>
                    <a:pt x="1646683" y="-11867"/>
                    <a:pt x="1715294" y="120274"/>
                    <a:pt x="1719106" y="125357"/>
                  </a:cubicBezTo>
                  <a:lnTo>
                    <a:pt x="1721647" y="131710"/>
                  </a:lnTo>
                  <a:cubicBezTo>
                    <a:pt x="1788989" y="268933"/>
                    <a:pt x="1594589" y="366769"/>
                    <a:pt x="1585694" y="371851"/>
                  </a:cubicBezTo>
                  <a:lnTo>
                    <a:pt x="12706" y="1146910"/>
                  </a:lnTo>
                  <a:lnTo>
                    <a:pt x="12706" y="1188839"/>
                  </a:lnTo>
                  <a:lnTo>
                    <a:pt x="1603483" y="404886"/>
                  </a:lnTo>
                  <a:cubicBezTo>
                    <a:pt x="1686071" y="364228"/>
                    <a:pt x="1824565" y="251145"/>
                    <a:pt x="1755953" y="113921"/>
                  </a:cubicBezTo>
                  <a:lnTo>
                    <a:pt x="1753412" y="108839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7324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C229411-48AD-4A50-B02E-041030F189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THANK YOU!</a:t>
            </a:r>
            <a:endParaRPr lang="ru-RU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E3EED1-7BB3-4B75-BCA9-1C1223740B3C}"/>
              </a:ext>
            </a:extLst>
          </p:cNvPr>
          <p:cNvSpPr/>
          <p:nvPr/>
        </p:nvSpPr>
        <p:spPr>
          <a:xfrm>
            <a:off x="8704586" y="5422906"/>
            <a:ext cx="736600" cy="736600"/>
          </a:xfrm>
          <a:custGeom>
            <a:avLst/>
            <a:gdLst>
              <a:gd name="connsiteX0" fmla="*/ 372104 w 736600"/>
              <a:gd name="connsiteY0" fmla="*/ 731514 h 736600"/>
              <a:gd name="connsiteX1" fmla="*/ 731514 w 736600"/>
              <a:gd name="connsiteY1" fmla="*/ 372104 h 736600"/>
              <a:gd name="connsiteX2" fmla="*/ 372104 w 736600"/>
              <a:gd name="connsiteY2" fmla="*/ 12694 h 736600"/>
              <a:gd name="connsiteX3" fmla="*/ 12694 w 736600"/>
              <a:gd name="connsiteY3" fmla="*/ 372104 h 736600"/>
              <a:gd name="connsiteX4" fmla="*/ 372104 w 736600"/>
              <a:gd name="connsiteY4" fmla="*/ 731514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9016A5F-A55B-4605-B66C-5C6E2BF4919F}"/>
              </a:ext>
            </a:extLst>
          </p:cNvPr>
          <p:cNvSpPr/>
          <p:nvPr/>
        </p:nvSpPr>
        <p:spPr>
          <a:xfrm>
            <a:off x="9659429" y="3776986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August Bergqvist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Phone: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678 555-0128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Email: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BERGQVIST@EXAMPLE.COM</a:t>
            </a:r>
          </a:p>
        </p:txBody>
      </p:sp>
      <p:sp>
        <p:nvSpPr>
          <p:cNvPr id="3" name="Graphic 23">
            <a:extLst>
              <a:ext uri="{FF2B5EF4-FFF2-40B4-BE49-F238E27FC236}">
                <a16:creationId xmlns:a16="http://schemas.microsoft.com/office/drawing/2014/main" id="{7E62A657-0B76-4081-A698-3C47F1AFC78E}"/>
              </a:ext>
            </a:extLst>
          </p:cNvPr>
          <p:cNvSpPr/>
          <p:nvPr/>
        </p:nvSpPr>
        <p:spPr>
          <a:xfrm>
            <a:off x="900978" y="1561556"/>
            <a:ext cx="2973890" cy="165305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51D0359-A547-4B21-8850-06B9F1CDF9CE}"/>
              </a:ext>
            </a:extLst>
          </p:cNvPr>
          <p:cNvSpPr/>
          <p:nvPr userDrawn="1"/>
        </p:nvSpPr>
        <p:spPr>
          <a:xfrm>
            <a:off x="7172412" y="-12694"/>
            <a:ext cx="4978400" cy="2133600"/>
          </a:xfrm>
          <a:custGeom>
            <a:avLst/>
            <a:gdLst>
              <a:gd name="connsiteX0" fmla="*/ 2517688 w 4978400"/>
              <a:gd name="connsiteY0" fmla="*/ 12694 h 2133600"/>
              <a:gd name="connsiteX1" fmla="*/ 371388 w 4978400"/>
              <a:gd name="connsiteY1" fmla="*/ 1070604 h 2133600"/>
              <a:gd name="connsiteX2" fmla="*/ 72938 w 4978400"/>
              <a:gd name="connsiteY2" fmla="*/ 1812284 h 2133600"/>
              <a:gd name="connsiteX3" fmla="*/ 81828 w 4978400"/>
              <a:gd name="connsiteY3" fmla="*/ 1830064 h 2133600"/>
              <a:gd name="connsiteX4" fmla="*/ 851448 w 4978400"/>
              <a:gd name="connsiteY4" fmla="*/ 2044694 h 2133600"/>
              <a:gd name="connsiteX5" fmla="*/ 4970058 w 4978400"/>
              <a:gd name="connsiteY5" fmla="*/ 12694 h 2133600"/>
              <a:gd name="connsiteX6" fmla="*/ 2517688 w 4978400"/>
              <a:gd name="connsiteY6" fmla="*/ 12694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37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    </a:t>
            </a:r>
            <a:endParaRPr lang="ru-RU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0" name="Graphic 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Graphic 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BCD5243-C973-44F2-88E8-A4A6E338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marL="228600" lvl="0" indent="-228600"/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0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Graphic 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24" name="Graphic 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F9C60-0FED-4965-A9BC-CE69886A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MM.DD.20XX</a:t>
            </a:r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9F2410-4015-48DB-BB4D-B5944D8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ru-RU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44F5F26-1B35-405A-AD75-5DFF48CF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3444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012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4B91177-A100-491C-B5EF-BC77E2E33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B6758D2F-C9AC-4514-B48E-2863E8DD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633C3A9F-17E4-45DF-8DB7-7A55846AA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C19AB308-7C32-46C9-B8DB-AA96B7ED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3384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Graphic 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D5AE8A8-E027-4529-A5B7-4D355C71E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FB3E4803-F2CA-4138-9997-6108BFDF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8867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8E328517-DD21-40E0-B948-B25B366BD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2305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Graphic 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Graphic 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28A6791-A2CB-40CE-AEF5-A729106D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75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18" name="Graphic 19">
            <a:extLst>
              <a:ext uri="{FF2B5EF4-FFF2-40B4-BE49-F238E27FC236}">
                <a16:creationId xmlns:a16="http://schemas.microsoft.com/office/drawing/2014/main" id="{436C4D92-1746-4D54-8232-468DFF66CF79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E77FD51D-3B1F-4D51-8A61-6CF82227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56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Graphic 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41" name="Graphic 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15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290" y="5816819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60" r:id="rId4"/>
    <p:sldLayoutId id="2147483651" r:id="rId5"/>
    <p:sldLayoutId id="2147483661" r:id="rId6"/>
    <p:sldLayoutId id="2147483662" r:id="rId7"/>
    <p:sldLayoutId id="2147483652" r:id="rId8"/>
    <p:sldLayoutId id="2147483663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3" r:id="rId16"/>
    <p:sldLayoutId id="2147483674" r:id="rId17"/>
    <p:sldLayoutId id="2147483664" r:id="rId18"/>
    <p:sldLayoutId id="2147483672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png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9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Relationship Id="rId4" Type="http://schemas.microsoft.com/office/2007/relationships/hdphoto" Target="../media/hdphoto10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C9CC-E38A-467A-8F1C-459375F5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99616" y="1256640"/>
            <a:ext cx="6014591" cy="1517356"/>
          </a:xfrm>
        </p:spPr>
        <p:txBody>
          <a:bodyPr/>
          <a:lstStyle/>
          <a:p>
            <a:pPr algn="r"/>
            <a:r>
              <a:rPr lang="en-US" sz="7200" dirty="0"/>
              <a:t>Parable of the Dragnet</a:t>
            </a:r>
            <a:endParaRPr lang="ru-RU" sz="7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D6760C-D868-43F4-99FB-1B78C91F8F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6259" y="3425363"/>
            <a:ext cx="3629300" cy="2146762"/>
          </a:xfrm>
        </p:spPr>
        <p:txBody>
          <a:bodyPr>
            <a:normAutofit/>
          </a:bodyPr>
          <a:lstStyle/>
          <a:p>
            <a:r>
              <a:rPr lang="en-GB" sz="5400" dirty="0"/>
              <a:t>Matthew</a:t>
            </a:r>
          </a:p>
          <a:p>
            <a:r>
              <a:rPr lang="en-GB" sz="5400" dirty="0"/>
              <a:t>13:47-50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CBAE3-CEA3-4EE0-83F6-41CFC54D2B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4085" y="5344593"/>
            <a:ext cx="4810890" cy="949829"/>
          </a:xfrm>
        </p:spPr>
        <p:txBody>
          <a:bodyPr/>
          <a:lstStyle/>
          <a:p>
            <a:r>
              <a:rPr lang="en-GB" b="1" dirty="0"/>
              <a:t>Seventh Parable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93ACF4C-E9B0-426E-B719-A441974AD9C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/>
          <a:srcRect l="117" t="-16267" r="-117" b="16267"/>
          <a:stretch/>
        </p:blipFill>
        <p:spPr>
          <a:xfrm>
            <a:off x="4614953" y="130065"/>
            <a:ext cx="7585924" cy="5689443"/>
          </a:xfrm>
        </p:spPr>
      </p:pic>
    </p:spTree>
    <p:extLst>
      <p:ext uri="{BB962C8B-B14F-4D97-AF65-F5344CB8AC3E}">
        <p14:creationId xmlns:p14="http://schemas.microsoft.com/office/powerpoint/2010/main" val="16500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4BDEDA6-47A9-4CCE-BC70-60F96966343E}"/>
              </a:ext>
            </a:extLst>
          </p:cNvPr>
          <p:cNvGrpSpPr/>
          <p:nvPr/>
        </p:nvGrpSpPr>
        <p:grpSpPr>
          <a:xfrm>
            <a:off x="1704975" y="2619375"/>
            <a:ext cx="11553805" cy="4333875"/>
            <a:chOff x="1019175" y="2708550"/>
            <a:chExt cx="11172805" cy="415220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5AF2D54-C82B-4D7F-9BDA-9A529F02C2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359" b="6915"/>
            <a:stretch/>
          </p:blipFill>
          <p:spPr>
            <a:xfrm>
              <a:off x="1019175" y="2708550"/>
              <a:ext cx="6095980" cy="4152203"/>
            </a:xfrm>
            <a:prstGeom prst="flowChartOnlineStorage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D2950BC-1E68-4A19-9766-B5B628AD5B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87" b="9491"/>
            <a:stretch/>
          </p:blipFill>
          <p:spPr>
            <a:xfrm>
              <a:off x="6095980" y="2708550"/>
              <a:ext cx="6096000" cy="4140655"/>
            </a:xfrm>
            <a:prstGeom prst="flowChartOnlineStorage">
              <a:avLst/>
            </a:prstGeom>
          </p:spPr>
        </p:pic>
      </p:grpSp>
      <p:sp>
        <p:nvSpPr>
          <p:cNvPr id="11" name="Title 30">
            <a:extLst>
              <a:ext uri="{FF2B5EF4-FFF2-40B4-BE49-F238E27FC236}">
                <a16:creationId xmlns:a16="http://schemas.microsoft.com/office/drawing/2014/main" id="{EEC2322D-47C0-41A4-9CDC-07B5A38AEE03}"/>
              </a:ext>
            </a:extLst>
          </p:cNvPr>
          <p:cNvSpPr txBox="1">
            <a:spLocks/>
          </p:cNvSpPr>
          <p:nvPr/>
        </p:nvSpPr>
        <p:spPr>
          <a:xfrm>
            <a:off x="552450" y="-533400"/>
            <a:ext cx="11639550" cy="315277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800" spc="-100" dirty="0"/>
              <a:t>2 Parables describe the </a:t>
            </a:r>
            <a:r>
              <a:rPr lang="en-US" sz="11500" spc="-100" dirty="0">
                <a:solidFill>
                  <a:schemeClr val="accent3"/>
                </a:solidFill>
              </a:rPr>
              <a:t>Nature</a:t>
            </a:r>
            <a:r>
              <a:rPr lang="en-US" sz="4800" spc="-100" dirty="0"/>
              <a:t>       of the </a:t>
            </a:r>
            <a:r>
              <a:rPr lang="en-US" sz="6600" spc="-100" dirty="0"/>
              <a:t>Kingdom</a:t>
            </a:r>
            <a:endParaRPr lang="en-US" sz="4800" spc="-1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4C01FE-EFA8-417F-B8B1-A426FE5020D8}"/>
              </a:ext>
            </a:extLst>
          </p:cNvPr>
          <p:cNvSpPr/>
          <p:nvPr/>
        </p:nvSpPr>
        <p:spPr>
          <a:xfrm>
            <a:off x="3635614" y="3228945"/>
            <a:ext cx="267970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 parable of the Soils</a:t>
            </a:r>
            <a:endParaRPr lang="en-GB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DBEC74-FB7D-4122-B7CD-8B4209742CC0}"/>
              </a:ext>
            </a:extLst>
          </p:cNvPr>
          <p:cNvSpPr/>
          <p:nvPr/>
        </p:nvSpPr>
        <p:spPr>
          <a:xfrm>
            <a:off x="8888129" y="3228945"/>
            <a:ext cx="242457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b="1" dirty="0"/>
              <a:t>Wheat and the Tares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169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0">
            <a:extLst>
              <a:ext uri="{FF2B5EF4-FFF2-40B4-BE49-F238E27FC236}">
                <a16:creationId xmlns:a16="http://schemas.microsoft.com/office/drawing/2014/main" id="{EEC2322D-47C0-41A4-9CDC-07B5A38AEE03}"/>
              </a:ext>
            </a:extLst>
          </p:cNvPr>
          <p:cNvSpPr txBox="1">
            <a:spLocks/>
          </p:cNvSpPr>
          <p:nvPr/>
        </p:nvSpPr>
        <p:spPr>
          <a:xfrm>
            <a:off x="552450" y="-533400"/>
            <a:ext cx="11639550" cy="315277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800" spc="-100" dirty="0"/>
              <a:t>2 Parables describe the </a:t>
            </a:r>
            <a:r>
              <a:rPr lang="en-GB" sz="11500" dirty="0">
                <a:solidFill>
                  <a:schemeClr val="accent5">
                    <a:lumMod val="50000"/>
                  </a:schemeClr>
                </a:solidFill>
              </a:rPr>
              <a:t>Power</a:t>
            </a:r>
            <a:r>
              <a:rPr lang="en-US" sz="4800" spc="-100" dirty="0"/>
              <a:t>       of the </a:t>
            </a:r>
            <a:r>
              <a:rPr lang="en-US" sz="6600" spc="-100" dirty="0"/>
              <a:t>Kingdom</a:t>
            </a:r>
            <a:endParaRPr lang="en-US" sz="4800" spc="-1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EB23BE8-7398-4D5A-9BF2-B1CDB1237376}"/>
              </a:ext>
            </a:extLst>
          </p:cNvPr>
          <p:cNvGrpSpPr/>
          <p:nvPr/>
        </p:nvGrpSpPr>
        <p:grpSpPr>
          <a:xfrm>
            <a:off x="-504825" y="2752725"/>
            <a:ext cx="5819775" cy="3909445"/>
            <a:chOff x="166409" y="1972358"/>
            <a:chExt cx="5579663" cy="365729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38CB44-F82F-4D26-8460-EDC8AA1EC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892" b="98204" l="10000" r="98200">
                          <a14:foregroundMark x1="59000" y1="11976" x2="76800" y2="16168"/>
                          <a14:foregroundMark x1="76800" y1="16168" x2="85400" y2="26048"/>
                          <a14:foregroundMark x1="85400" y1="26048" x2="94200" y2="50898"/>
                          <a14:foregroundMark x1="94200" y1="50898" x2="84600" y2="55689"/>
                          <a14:foregroundMark x1="84600" y1="55689" x2="75800" y2="55988"/>
                          <a14:foregroundMark x1="75081" y1="56287" x2="73903" y2="56777"/>
                          <a14:foregroundMark x1="75800" y1="55988" x2="75081" y2="56287"/>
                          <a14:foregroundMark x1="18200" y1="20659" x2="33400" y2="6886"/>
                          <a14:foregroundMark x1="33400" y1="6886" x2="45200" y2="5689"/>
                          <a14:foregroundMark x1="45200" y1="5689" x2="82000" y2="6886"/>
                          <a14:foregroundMark x1="82000" y1="6886" x2="90200" y2="10479"/>
                          <a14:foregroundMark x1="90200" y1="10479" x2="96000" y2="18563"/>
                          <a14:foregroundMark x1="96000" y1="18563" x2="96000" y2="18563"/>
                          <a14:foregroundMark x1="17400" y1="53593" x2="48400" y2="81437"/>
                          <a14:foregroundMark x1="48400" y1="81437" x2="84400" y2="91916"/>
                          <a14:foregroundMark x1="84400" y1="91916" x2="88400" y2="88024"/>
                          <a14:foregroundMark x1="45200" y1="91018" x2="63400" y2="94910"/>
                          <a14:foregroundMark x1="63400" y1="94910" x2="81800" y2="94311"/>
                          <a14:foregroundMark x1="81800" y1="94311" x2="90400" y2="94311"/>
                          <a14:foregroundMark x1="90400" y1="94311" x2="97400" y2="91317"/>
                          <a14:foregroundMark x1="41600" y1="97006" x2="80000" y2="98204"/>
                          <a14:foregroundMark x1="80000" y1="98204" x2="90200" y2="97605"/>
                          <a14:foregroundMark x1="90200" y1="97605" x2="98000" y2="98204"/>
                          <a14:foregroundMark x1="98000" y1="98204" x2="98200" y2="98204"/>
                          <a14:foregroundMark x1="26600" y1="4790" x2="36600" y2="4192"/>
                          <a14:foregroundMark x1="36600" y1="4192" x2="70400" y2="4192"/>
                          <a14:foregroundMark x1="70400" y1="4192" x2="78200" y2="3892"/>
                          <a14:foregroundMark x1="78200" y1="3892" x2="86600" y2="3892"/>
                          <a14:backgroundMark x1="73000" y1="57485" x2="73000" y2="57485"/>
                          <a14:backgroundMark x1="73200" y1="55988" x2="72400" y2="56287"/>
                          <a14:backgroundMark x1="73800" y1="56287" x2="73800" y2="56287"/>
                          <a14:backgroundMark x1="72400" y1="57186" x2="73200" y2="57784"/>
                          <a14:backgroundMark x1="74200" y1="57784" x2="73000" y2="56287"/>
                        </a14:backgroundRemoval>
                      </a14:imgEffect>
                    </a14:imgLayer>
                  </a14:imgProps>
                </a:ext>
              </a:extLst>
            </a:blip>
            <a:srcRect t="467" b="1336"/>
            <a:stretch/>
          </p:blipFill>
          <p:spPr>
            <a:xfrm>
              <a:off x="166409" y="1972358"/>
              <a:ext cx="5579663" cy="3657293"/>
            </a:xfrm>
            <a:custGeom>
              <a:avLst/>
              <a:gdLst/>
              <a:ahLst/>
              <a:cxnLst/>
              <a:rect l="l" t="t" r="r" b="b"/>
              <a:pathLst>
                <a:path w="6096000" h="3995722">
                  <a:moveTo>
                    <a:pt x="4189346" y="67"/>
                  </a:moveTo>
                  <a:cubicBezTo>
                    <a:pt x="4643147" y="-473"/>
                    <a:pt x="5171226" y="2329"/>
                    <a:pt x="5733892" y="7237"/>
                  </a:cubicBezTo>
                  <a:lnTo>
                    <a:pt x="6096000" y="10756"/>
                  </a:lnTo>
                  <a:lnTo>
                    <a:pt x="6096000" y="3995722"/>
                  </a:lnTo>
                  <a:lnTo>
                    <a:pt x="5973301" y="3993885"/>
                  </a:lnTo>
                  <a:cubicBezTo>
                    <a:pt x="5528708" y="3987229"/>
                    <a:pt x="4882026" y="3977548"/>
                    <a:pt x="3941397" y="3963467"/>
                  </a:cubicBezTo>
                  <a:cubicBezTo>
                    <a:pt x="3941397" y="3963467"/>
                    <a:pt x="3941397" y="3963467"/>
                    <a:pt x="1332721" y="3963467"/>
                  </a:cubicBezTo>
                  <a:cubicBezTo>
                    <a:pt x="1232387" y="3963467"/>
                    <a:pt x="831053" y="3963467"/>
                    <a:pt x="329384" y="3963467"/>
                  </a:cubicBezTo>
                  <a:lnTo>
                    <a:pt x="0" y="3969926"/>
                  </a:lnTo>
                  <a:lnTo>
                    <a:pt x="0" y="40691"/>
                  </a:lnTo>
                  <a:lnTo>
                    <a:pt x="20858" y="40713"/>
                  </a:lnTo>
                  <a:cubicBezTo>
                    <a:pt x="1271033" y="41633"/>
                    <a:pt x="2406326" y="39179"/>
                    <a:pt x="2925316" y="19546"/>
                  </a:cubicBezTo>
                  <a:cubicBezTo>
                    <a:pt x="3184813" y="6458"/>
                    <a:pt x="3630821" y="732"/>
                    <a:pt x="4189346" y="67"/>
                  </a:cubicBezTo>
                  <a:close/>
                </a:path>
              </a:pathLst>
            </a:cu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D0B929E-877A-4362-9D00-A2001861681B}"/>
                </a:ext>
              </a:extLst>
            </p:cNvPr>
            <p:cNvSpPr/>
            <p:nvPr/>
          </p:nvSpPr>
          <p:spPr>
            <a:xfrm>
              <a:off x="1277233" y="3700828"/>
              <a:ext cx="108000" cy="108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1B4248E-F7D4-4B2A-9182-921DF41C5B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037" l="9352" r="99630">
                        <a14:foregroundMark x1="10093" y1="52593" x2="8241" y2="59630"/>
                        <a14:foregroundMark x1="8241" y1="59630" x2="9537" y2="66914"/>
                        <a14:foregroundMark x1="9537" y1="66914" x2="10648" y2="69630"/>
                        <a14:foregroundMark x1="88519" y1="31852" x2="92037" y2="38395"/>
                        <a14:foregroundMark x1="92037" y1="38395" x2="93148" y2="60247"/>
                        <a14:foregroundMark x1="93148" y1="60247" x2="89352" y2="64074"/>
                        <a14:foregroundMark x1="93796" y1="70123" x2="96944" y2="76420"/>
                        <a14:foregroundMark x1="96944" y1="76420" x2="98981" y2="91605"/>
                        <a14:foregroundMark x1="98981" y1="91605" x2="94815" y2="96543"/>
                        <a14:foregroundMark x1="94815" y1="96543" x2="40370" y2="98272"/>
                        <a14:foregroundMark x1="40370" y1="98272" x2="14630" y2="94691"/>
                        <a14:foregroundMark x1="14630" y1="94691" x2="11574" y2="89136"/>
                        <a14:foregroundMark x1="95556" y1="73086" x2="96759" y2="80247"/>
                        <a14:foregroundMark x1="96759" y1="80247" x2="99630" y2="86543"/>
                        <a14:foregroundMark x1="99630" y1="86543" x2="95926" y2="97037"/>
                        <a14:foregroundMark x1="57685" y1="18395" x2="62778" y2="21728"/>
                        <a14:foregroundMark x1="62778" y1="21728" x2="73981" y2="19630"/>
                        <a14:foregroundMark x1="73981" y1="19630" x2="74167" y2="196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6550" y="723900"/>
            <a:ext cx="8435975" cy="61341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89DCA-300C-4BF5-9C97-6933ACF182ED}"/>
              </a:ext>
            </a:extLst>
          </p:cNvPr>
          <p:cNvSpPr/>
          <p:nvPr/>
        </p:nvSpPr>
        <p:spPr>
          <a:xfrm>
            <a:off x="1187689" y="6102770"/>
            <a:ext cx="367998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 parable of the </a:t>
            </a:r>
            <a:r>
              <a:rPr lang="en-GB" b="1" dirty="0"/>
              <a:t>Mustard seed</a:t>
            </a:r>
            <a:endParaRPr lang="en-GB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3809BB-F24F-471D-A349-2C6451348713}"/>
              </a:ext>
            </a:extLst>
          </p:cNvPr>
          <p:cNvSpPr/>
          <p:nvPr/>
        </p:nvSpPr>
        <p:spPr>
          <a:xfrm>
            <a:off x="7239780" y="6036095"/>
            <a:ext cx="291054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 parable of the </a:t>
            </a:r>
            <a:r>
              <a:rPr lang="en-GB" b="1" dirty="0"/>
              <a:t>leaven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42511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0">
            <a:extLst>
              <a:ext uri="{FF2B5EF4-FFF2-40B4-BE49-F238E27FC236}">
                <a16:creationId xmlns:a16="http://schemas.microsoft.com/office/drawing/2014/main" id="{EEC2322D-47C0-41A4-9CDC-07B5A38AEE03}"/>
              </a:ext>
            </a:extLst>
          </p:cNvPr>
          <p:cNvSpPr txBox="1">
            <a:spLocks/>
          </p:cNvSpPr>
          <p:nvPr/>
        </p:nvSpPr>
        <p:spPr>
          <a:xfrm>
            <a:off x="556591" y="-656661"/>
            <a:ext cx="11479696" cy="314035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7200" dirty="0">
                <a:solidFill>
                  <a:schemeClr val="accent5">
                    <a:lumMod val="50000"/>
                  </a:schemeClr>
                </a:solidFill>
              </a:rPr>
              <a:t>Appropriation or Entering</a:t>
            </a:r>
            <a:endParaRPr lang="en-GB" sz="66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4800" dirty="0"/>
              <a:t>of the         Kingdom</a:t>
            </a:r>
            <a:endParaRPr lang="en-US" sz="6000" spc="-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E521E9-603E-4DD5-85E0-175D32F53948}"/>
              </a:ext>
            </a:extLst>
          </p:cNvPr>
          <p:cNvSpPr/>
          <p:nvPr/>
        </p:nvSpPr>
        <p:spPr>
          <a:xfrm>
            <a:off x="107236" y="-60379"/>
            <a:ext cx="12057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The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42A44E3-D388-4EFE-8E38-2144C6043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72" b="93349" l="7000" r="95000">
                        <a14:foregroundMark x1="7222" y1="57913" x2="7222" y2="57913"/>
                        <a14:foregroundMark x1="13444" y1="59977" x2="13444" y2="59977"/>
                        <a14:foregroundMark x1="95222" y1="37959" x2="95222" y2="37959"/>
                        <a14:foregroundMark x1="94556" y1="36124" x2="94556" y2="36124"/>
                        <a14:foregroundMark x1="46000" y1="93463" x2="46000" y2="93463"/>
                        <a14:foregroundMark x1="46222" y1="93463" x2="46222" y2="93463"/>
                        <a14:foregroundMark x1="19778" y1="78096" x2="19778" y2="78096"/>
                        <a14:foregroundMark x1="19889" y1="75803" x2="19889" y2="75803"/>
                        <a14:foregroundMark x1="16667" y1="75573" x2="16667" y2="75573"/>
                        <a14:foregroundMark x1="13222" y1="75000" x2="13222" y2="75000"/>
                        <a14:foregroundMark x1="13667" y1="75000" x2="13667" y2="75000"/>
                        <a14:foregroundMark x1="14778" y1="74885" x2="21444" y2="77294"/>
                        <a14:foregroundMark x1="21444" y1="77294" x2="10889" y2="77982"/>
                        <a14:foregroundMark x1="10889" y1="77982" x2="18667" y2="76491"/>
                        <a14:foregroundMark x1="18667" y1="76491" x2="26111" y2="81651"/>
                        <a14:foregroundMark x1="26111" y1="81651" x2="13556" y2="83486"/>
                        <a14:foregroundMark x1="13556" y1="83486" x2="23333" y2="78899"/>
                        <a14:foregroundMark x1="33889" y1="83028" x2="33889" y2="83028"/>
                        <a14:foregroundMark x1="65222" y1="6078" x2="65222" y2="6078"/>
                        <a14:foregroundMark x1="66444" y1="4472" x2="66444" y2="4472"/>
                        <a14:foregroundMark x1="24000" y1="58601" x2="24000" y2="58601"/>
                        <a14:foregroundMark x1="41667" y1="44954" x2="41667" y2="44954"/>
                        <a14:foregroundMark x1="40000" y1="44037" x2="40000" y2="440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1260" y="1660766"/>
            <a:ext cx="5433986" cy="526492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33809BB-F24F-471D-A349-2C6451348713}"/>
              </a:ext>
            </a:extLst>
          </p:cNvPr>
          <p:cNvSpPr/>
          <p:nvPr/>
        </p:nvSpPr>
        <p:spPr>
          <a:xfrm>
            <a:off x="8558253" y="4895597"/>
            <a:ext cx="280083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b="1" dirty="0"/>
              <a:t>Parable of the Treasure</a:t>
            </a:r>
            <a:r>
              <a:rPr lang="en-GB" dirty="0"/>
              <a:t> </a:t>
            </a: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70EE9-0428-4C35-85AA-F134A0030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171" y="1466597"/>
            <a:ext cx="6169153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AA89DCA-300C-4BF5-9C97-6933ACF182ED}"/>
              </a:ext>
            </a:extLst>
          </p:cNvPr>
          <p:cNvSpPr/>
          <p:nvPr/>
        </p:nvSpPr>
        <p:spPr>
          <a:xfrm>
            <a:off x="1762772" y="5998592"/>
            <a:ext cx="286488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b="1" dirty="0"/>
              <a:t>Parable of the Merchant</a:t>
            </a:r>
            <a:r>
              <a:rPr lang="en-GB" dirty="0"/>
              <a:t> </a:t>
            </a:r>
            <a:endParaRPr lang="en-GB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6142B0-2093-4E2B-9D74-E8FCFA1D46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82" b="90000" l="10000" r="90000">
                        <a14:foregroundMark x1="54239" y1="8382" x2="54239" y2="83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3128" y="4673247"/>
            <a:ext cx="1101338" cy="81403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7589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BC1A8D-E693-4704-8E11-5AAB4B40B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986" y="308114"/>
            <a:ext cx="10717587" cy="1140680"/>
          </a:xfrm>
        </p:spPr>
        <p:txBody>
          <a:bodyPr>
            <a:normAutofit/>
          </a:bodyPr>
          <a:lstStyle/>
          <a:p>
            <a:r>
              <a:rPr lang="en-GB" sz="6000" dirty="0"/>
              <a:t>Judgement of the Kingdom</a:t>
            </a:r>
            <a:endParaRPr lang="ru-RU" sz="6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8F92ECC-81D7-46DF-AF27-3388655CE4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Seventh Parable: Parable of the Dragnet</a:t>
            </a:r>
          </a:p>
          <a:p>
            <a:endParaRPr lang="ru-R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026" name="Picture 2" descr="Papanui Baptist Church - The Parable of the Net (Mt 13:47-52) In the parable  of the net, Jesus likens the kingdom of heaven to a dragnet full of fish.  The net itself">
            <a:extLst>
              <a:ext uri="{FF2B5EF4-FFF2-40B4-BE49-F238E27FC236}">
                <a16:creationId xmlns:a16="http://schemas.microsoft.com/office/drawing/2014/main" id="{6350626B-86C3-4A9C-9E4D-8852606AE9C4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7" b="19390"/>
          <a:stretch/>
        </p:blipFill>
        <p:spPr bwMode="auto">
          <a:xfrm>
            <a:off x="920349" y="2801531"/>
            <a:ext cx="11271651" cy="388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211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o Is Jesus Christ? The Central Figure in Christianity">
            <a:extLst>
              <a:ext uri="{FF2B5EF4-FFF2-40B4-BE49-F238E27FC236}">
                <a16:creationId xmlns:a16="http://schemas.microsoft.com/office/drawing/2014/main" id="{D2390027-05D3-4F68-BAC6-18667D4D20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r="-10416" b="31556"/>
          <a:stretch/>
        </p:blipFill>
        <p:spPr bwMode="auto">
          <a:xfrm>
            <a:off x="20" y="1"/>
            <a:ext cx="1219064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2076" name="Title 2">
            <a:extLst>
              <a:ext uri="{FF2B5EF4-FFF2-40B4-BE49-F238E27FC236}">
                <a16:creationId xmlns:a16="http://schemas.microsoft.com/office/drawing/2014/main" id="{CE13C5B3-4770-06B2-75F1-4EDF27A90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3093"/>
            <a:ext cx="9686925" cy="782638"/>
          </a:xfrm>
        </p:spPr>
        <p:txBody>
          <a:bodyPr>
            <a:noAutofit/>
          </a:bodyPr>
          <a:lstStyle/>
          <a:p>
            <a:pPr algn="l"/>
            <a:r>
              <a:rPr lang="en-GB" sz="44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rPr>
              <a:t>Jesus Christ spoke about Hell more than anyone else.</a:t>
            </a:r>
            <a:br>
              <a:rPr lang="en-GB" sz="44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rPr>
            </a:br>
            <a:endParaRPr lang="en-US" sz="4400" dirty="0"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BCBDE-C298-44C2-B0AB-94CCAB515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6</a:t>
            </a:fld>
            <a:endParaRPr lang="ru-R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BF939C-3DB9-430E-8DDE-ADFCA3668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3050"/>
            <a:ext cx="12192000" cy="531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45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BC1A8D-E693-4704-8E11-5AAB4B40B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3825" y="2088515"/>
            <a:ext cx="4648200" cy="2375157"/>
          </a:xfrm>
        </p:spPr>
        <p:txBody>
          <a:bodyPr anchor="ctr">
            <a:normAutofit/>
          </a:bodyPr>
          <a:lstStyle/>
          <a:p>
            <a:pPr algn="ctr"/>
            <a:r>
              <a:rPr lang="en-GB" sz="8000" dirty="0"/>
              <a:t>Matthew 23:33</a:t>
            </a:r>
            <a:endParaRPr lang="ru-RU" sz="8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5B1A6C-A8A1-4EF9-9F53-5191211535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76" r="14096" b="-2"/>
          <a:stretch/>
        </p:blipFill>
        <p:spPr>
          <a:xfrm>
            <a:off x="4614953" y="10"/>
            <a:ext cx="7585924" cy="594956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</p:pic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965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shing Hook,bobber And Fish Crucian In Deep Blue Green Water Lake White  Paper Frame Stock Photo, Picture And Royalty Free Image. Image 25861536.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r="2777" b="-2"/>
          <a:stretch/>
        </p:blipFill>
        <p:spPr bwMode="auto"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8</a:t>
            </a:fld>
            <a:endParaRPr lang="ru-RU"/>
          </a:p>
        </p:txBody>
      </p:sp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290" y="853221"/>
            <a:ext cx="4114375" cy="2367280"/>
          </a:xfrm>
        </p:spPr>
        <p:txBody>
          <a:bodyPr>
            <a:normAutofit/>
          </a:bodyPr>
          <a:lstStyle/>
          <a:p>
            <a:pPr algn="ctr"/>
            <a:r>
              <a:rPr lang="en-GB" sz="7200" dirty="0"/>
              <a:t>Matthew 17:27</a:t>
            </a:r>
            <a:endParaRPr lang="en-US" sz="7200" dirty="0"/>
          </a:p>
        </p:txBody>
      </p:sp>
      <p:sp>
        <p:nvSpPr>
          <p:cNvPr id="3114" name="Text Placeholder 4">
            <a:extLst>
              <a:ext uri="{FF2B5EF4-FFF2-40B4-BE49-F238E27FC236}">
                <a16:creationId xmlns:a16="http://schemas.microsoft.com/office/drawing/2014/main" id="{73C4A0B2-0C2A-A2C2-2C03-6077CD129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1263" y="3637500"/>
            <a:ext cx="4818062" cy="3512287"/>
          </a:xfrm>
        </p:spPr>
        <p:txBody>
          <a:bodyPr>
            <a:normAutofit/>
          </a:bodyPr>
          <a:lstStyle/>
          <a:p>
            <a:r>
              <a:rPr lang="en-GB" sz="4000" b="1" dirty="0"/>
              <a:t>Fishing hook</a:t>
            </a:r>
            <a:endParaRPr lang="en-GB" sz="4000" dirty="0"/>
          </a:p>
          <a:p>
            <a:endParaRPr lang="en-US" sz="4000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626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0758" r="1" b="8022"/>
          <a:stretch/>
        </p:blipFill>
        <p:spPr bwMode="auto">
          <a:xfrm>
            <a:off x="20" y="1"/>
            <a:ext cx="1219064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79" y="5709675"/>
            <a:ext cx="10515600" cy="782638"/>
          </a:xfrm>
        </p:spPr>
        <p:txBody>
          <a:bodyPr anchor="ctr">
            <a:normAutofit fontScale="90000"/>
          </a:bodyPr>
          <a:lstStyle/>
          <a:p>
            <a:r>
              <a:rPr lang="en-GB" sz="65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rPr>
              <a:t>Matthew 4:18</a:t>
            </a:r>
            <a:endParaRPr lang="en-US" sz="6500" dirty="0"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</a:endParaRPr>
          </a:p>
        </p:txBody>
      </p:sp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9</a:t>
            </a:fld>
            <a:endParaRPr lang="ru-RU"/>
          </a:p>
        </p:txBody>
      </p:sp>
      <p:sp>
        <p:nvSpPr>
          <p:cNvPr id="3114" name="Text Placeholder 4">
            <a:extLst>
              <a:ext uri="{FF2B5EF4-FFF2-40B4-BE49-F238E27FC236}">
                <a16:creationId xmlns:a16="http://schemas.microsoft.com/office/drawing/2014/main" id="{73C4A0B2-0C2A-A2C2-2C03-6077CD1298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51292" y="531495"/>
            <a:ext cx="7366026" cy="946532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Using the Net</a:t>
            </a:r>
          </a:p>
          <a:p>
            <a:endParaRPr lang="en-GB" sz="4800" dirty="0">
              <a:solidFill>
                <a:schemeClr val="bg1"/>
              </a:solidFill>
            </a:endParaRPr>
          </a:p>
          <a:p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014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3180" r="-2" b="8839"/>
          <a:stretch/>
        </p:blipFill>
        <p:spPr bwMode="auto">
          <a:xfrm>
            <a:off x="5775856" y="338354"/>
            <a:ext cx="6416144" cy="4765040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36" name="Footer Placeholder 2">
            <a:extLst>
              <a:ext uri="{FF2B5EF4-FFF2-40B4-BE49-F238E27FC236}">
                <a16:creationId xmlns:a16="http://schemas.microsoft.com/office/drawing/2014/main" id="{FD4EB975-EC79-1A8E-190C-76E303CB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10</a:t>
            </a:fld>
            <a:endParaRPr lang="ru-RU"/>
          </a:p>
        </p:txBody>
      </p:sp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846" y="1590675"/>
            <a:ext cx="3932237" cy="1442729"/>
          </a:xfrm>
        </p:spPr>
        <p:txBody>
          <a:bodyPr anchor="b">
            <a:noAutofit/>
          </a:bodyPr>
          <a:lstStyle/>
          <a:p>
            <a:pPr algn="ctr"/>
            <a:r>
              <a:rPr lang="en-GB" sz="6000" dirty="0"/>
              <a:t>Matthew 13:47</a:t>
            </a:r>
            <a:endParaRPr lang="en-US" sz="6000" dirty="0"/>
          </a:p>
        </p:txBody>
      </p:sp>
      <p:sp>
        <p:nvSpPr>
          <p:cNvPr id="3114" name="Text Placeholder 4">
            <a:extLst>
              <a:ext uri="{FF2B5EF4-FFF2-40B4-BE49-F238E27FC236}">
                <a16:creationId xmlns:a16="http://schemas.microsoft.com/office/drawing/2014/main" id="{73C4A0B2-0C2A-A2C2-2C03-6077CD129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42748" y="5523131"/>
            <a:ext cx="3932237" cy="3512287"/>
          </a:xfrm>
        </p:spPr>
        <p:txBody>
          <a:bodyPr>
            <a:normAutofit/>
          </a:bodyPr>
          <a:lstStyle/>
          <a:p>
            <a:pPr lvl="0"/>
            <a:r>
              <a:rPr lang="en-GB" sz="4400" b="1" dirty="0"/>
              <a:t>Large dragnet</a:t>
            </a:r>
            <a:endParaRPr lang="en-GB" sz="4400" dirty="0"/>
          </a:p>
          <a:p>
            <a:endParaRPr lang="en-GB" sz="4400" dirty="0"/>
          </a:p>
          <a:p>
            <a:endParaRPr lang="en-US" sz="4400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10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A0CB52-C8A3-4C4D-ADC7-B66EFE55C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22" y="2886075"/>
            <a:ext cx="6006753" cy="3971925"/>
          </a:xfrm>
          <a:prstGeom prst="flowChartDelay">
            <a:avLst/>
          </a:prstGeom>
        </p:spPr>
      </p:pic>
    </p:spTree>
    <p:extLst>
      <p:ext uri="{BB962C8B-B14F-4D97-AF65-F5344CB8AC3E}">
        <p14:creationId xmlns:p14="http://schemas.microsoft.com/office/powerpoint/2010/main" val="2729453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6" name="Footer Placeholder 2">
            <a:extLst>
              <a:ext uri="{FF2B5EF4-FFF2-40B4-BE49-F238E27FC236}">
                <a16:creationId xmlns:a16="http://schemas.microsoft.com/office/drawing/2014/main" id="{FD4EB975-EC79-1A8E-190C-76E303CB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11</a:t>
            </a:fld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CA32D7-E75C-42BF-BE29-294D938CEB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72" b="12535"/>
          <a:stretch/>
        </p:blipFill>
        <p:spPr>
          <a:xfrm>
            <a:off x="838200" y="1717467"/>
            <a:ext cx="8803640" cy="5044017"/>
          </a:xfrm>
          <a:prstGeom prst="flowChartDelay">
            <a:avLst/>
          </a:prstGeom>
          <a:noFill/>
        </p:spPr>
      </p:pic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6128"/>
            <a:ext cx="9050518" cy="945498"/>
          </a:xfrm>
        </p:spPr>
        <p:txBody>
          <a:bodyPr anchor="ctr">
            <a:normAutofit/>
          </a:bodyPr>
          <a:lstStyle/>
          <a:p>
            <a:r>
              <a:rPr lang="en-GB" sz="6000" dirty="0"/>
              <a:t>Matthew 13:48</a:t>
            </a:r>
            <a:endParaRPr lang="en-US" sz="6000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11</a:t>
            </a:fld>
            <a:endParaRPr lang="ru-R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0A2B00-33D8-4618-8E28-8440CB13A4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311" r="40311"/>
          <a:stretch/>
        </p:blipFill>
        <p:spPr>
          <a:xfrm>
            <a:off x="7439025" y="1717467"/>
            <a:ext cx="4752975" cy="5044017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247904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833"/>
          <a:stretch/>
        </p:blipFill>
        <p:spPr bwMode="auto">
          <a:xfrm>
            <a:off x="5829300" y="718618"/>
            <a:ext cx="6362700" cy="4334914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36" name="Footer Placeholder 2">
            <a:extLst>
              <a:ext uri="{FF2B5EF4-FFF2-40B4-BE49-F238E27FC236}">
                <a16:creationId xmlns:a16="http://schemas.microsoft.com/office/drawing/2014/main" id="{FD4EB975-EC79-1A8E-190C-76E303CB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12</a:t>
            </a:fld>
            <a:endParaRPr lang="ru-RU"/>
          </a:p>
        </p:txBody>
      </p:sp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846" y="1590675"/>
            <a:ext cx="3932237" cy="1442729"/>
          </a:xfrm>
        </p:spPr>
        <p:txBody>
          <a:bodyPr anchor="b">
            <a:noAutofit/>
          </a:bodyPr>
          <a:lstStyle/>
          <a:p>
            <a:pPr algn="ctr"/>
            <a:r>
              <a:rPr lang="en-GB" sz="6000" dirty="0"/>
              <a:t>Matthew 13:49</a:t>
            </a:r>
            <a:endParaRPr lang="en-US" sz="6000" dirty="0"/>
          </a:p>
        </p:txBody>
      </p:sp>
      <p:sp>
        <p:nvSpPr>
          <p:cNvPr id="3114" name="Text Placeholder 4">
            <a:extLst>
              <a:ext uri="{FF2B5EF4-FFF2-40B4-BE49-F238E27FC236}">
                <a16:creationId xmlns:a16="http://schemas.microsoft.com/office/drawing/2014/main" id="{73C4A0B2-0C2A-A2C2-2C03-6077CD129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08240" y="5361206"/>
            <a:ext cx="3864852" cy="3512287"/>
          </a:xfrm>
        </p:spPr>
        <p:txBody>
          <a:bodyPr>
            <a:normAutofit/>
          </a:bodyPr>
          <a:lstStyle/>
          <a:p>
            <a:pPr lvl="0" algn="ctr"/>
            <a:r>
              <a:rPr lang="en-GB" sz="3600" dirty="0"/>
              <a:t>Separation is inevitable and its ultimate!</a:t>
            </a:r>
            <a:endParaRPr lang="en-US" sz="8000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12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A0CB52-C8A3-4C4D-ADC7-B66EFE55C4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452"/>
          <a:stretch/>
        </p:blipFill>
        <p:spPr>
          <a:xfrm>
            <a:off x="0" y="2886075"/>
            <a:ext cx="6096000" cy="3874851"/>
          </a:xfrm>
          <a:prstGeom prst="flowChartDelay">
            <a:avLst/>
          </a:prstGeom>
        </p:spPr>
      </p:pic>
    </p:spTree>
    <p:extLst>
      <p:ext uri="{BB962C8B-B14F-4D97-AF65-F5344CB8AC3E}">
        <p14:creationId xmlns:p14="http://schemas.microsoft.com/office/powerpoint/2010/main" val="3438412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829300" y="739032"/>
            <a:ext cx="6362700" cy="429408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36" name="Footer Placeholder 2">
            <a:extLst>
              <a:ext uri="{FF2B5EF4-FFF2-40B4-BE49-F238E27FC236}">
                <a16:creationId xmlns:a16="http://schemas.microsoft.com/office/drawing/2014/main" id="{FD4EB975-EC79-1A8E-190C-76E303CB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13</a:t>
            </a:fld>
            <a:endParaRPr lang="ru-RU"/>
          </a:p>
        </p:txBody>
      </p:sp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846" y="1590675"/>
            <a:ext cx="3932237" cy="1442729"/>
          </a:xfrm>
        </p:spPr>
        <p:txBody>
          <a:bodyPr anchor="b">
            <a:noAutofit/>
          </a:bodyPr>
          <a:lstStyle/>
          <a:p>
            <a:pPr algn="ctr"/>
            <a:r>
              <a:rPr lang="en-GB" sz="6000" dirty="0"/>
              <a:t>Matthew 13:41</a:t>
            </a:r>
            <a:endParaRPr lang="en-US" sz="6000" dirty="0"/>
          </a:p>
        </p:txBody>
      </p:sp>
      <p:sp>
        <p:nvSpPr>
          <p:cNvPr id="3114" name="Text Placeholder 4">
            <a:extLst>
              <a:ext uri="{FF2B5EF4-FFF2-40B4-BE49-F238E27FC236}">
                <a16:creationId xmlns:a16="http://schemas.microsoft.com/office/drawing/2014/main" id="{73C4A0B2-0C2A-A2C2-2C03-6077CD129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3940" y="5561231"/>
            <a:ext cx="3864852" cy="3512287"/>
          </a:xfrm>
        </p:spPr>
        <p:txBody>
          <a:bodyPr>
            <a:normAutofit/>
          </a:bodyPr>
          <a:lstStyle/>
          <a:p>
            <a:r>
              <a:rPr lang="en-GB" sz="4000" dirty="0"/>
              <a:t>Angels are the separators</a:t>
            </a: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13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A0CB52-C8A3-4C4D-ADC7-B66EFE55C4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86290" y="2886074"/>
            <a:ext cx="4997471" cy="3874851"/>
          </a:xfrm>
          <a:prstGeom prst="flowChartDelay">
            <a:avLst/>
          </a:prstGeom>
        </p:spPr>
      </p:pic>
    </p:spTree>
    <p:extLst>
      <p:ext uri="{BB962C8B-B14F-4D97-AF65-F5344CB8AC3E}">
        <p14:creationId xmlns:p14="http://schemas.microsoft.com/office/powerpoint/2010/main" val="11254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b="18667"/>
          <a:stretch/>
        </p:blipFill>
        <p:spPr bwMode="auto">
          <a:xfrm>
            <a:off x="5829300" y="761889"/>
            <a:ext cx="6362700" cy="4286469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14</a:t>
            </a:fld>
            <a:endParaRPr lang="ru-RU"/>
          </a:p>
        </p:txBody>
      </p:sp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171" y="1581150"/>
            <a:ext cx="3932237" cy="1442729"/>
          </a:xfrm>
        </p:spPr>
        <p:txBody>
          <a:bodyPr anchor="b">
            <a:noAutofit/>
          </a:bodyPr>
          <a:lstStyle/>
          <a:p>
            <a:pPr algn="ctr"/>
            <a:r>
              <a:rPr lang="en-GB" sz="6000" dirty="0"/>
              <a:t>Matthew 25:31-34</a:t>
            </a:r>
            <a:endParaRPr lang="en-US" sz="6000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14</a:t>
            </a:fld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B8CF41-D796-4E45-9C69-86E8B224E6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02" t="9024" r="15310" b="8521"/>
          <a:stretch/>
        </p:blipFill>
        <p:spPr>
          <a:xfrm>
            <a:off x="84221" y="2838448"/>
            <a:ext cx="2895600" cy="3590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7A7FEE-05B8-4D09-A90F-01B3A4E42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52" b="95390" l="10000" r="90000">
                        <a14:foregroundMark x1="39022" y1="90620" x2="39022" y2="90620"/>
                        <a14:foregroundMark x1="43043" y1="95390" x2="43043" y2="95390"/>
                        <a14:foregroundMark x1="21304" y1="4452" x2="21304" y2="44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3350" y="3160848"/>
            <a:ext cx="5521492" cy="37750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578EEF-8999-4BF7-AFC3-4FEBC65A7B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3350" y="5340208"/>
            <a:ext cx="8020050" cy="151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63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C81F77-1F97-4029-BAA6-ACC9827E4D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" t="11600" r="4991" b="7180"/>
          <a:stretch/>
        </p:blipFill>
        <p:spPr>
          <a:xfrm>
            <a:off x="0" y="0"/>
            <a:ext cx="1219200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  <a:noFill/>
        </p:spPr>
      </p:pic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480" y="5790625"/>
            <a:ext cx="10515600" cy="782638"/>
          </a:xfrm>
        </p:spPr>
        <p:txBody>
          <a:bodyPr anchor="ctr">
            <a:normAutofit fontScale="90000"/>
          </a:bodyPr>
          <a:lstStyle/>
          <a:p>
            <a:r>
              <a:rPr lang="en-GB" sz="6000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rPr>
              <a:t>Revelation 14 </a:t>
            </a:r>
            <a:endParaRPr lang="en-US" sz="6000" dirty="0"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</a:endParaRPr>
          </a:p>
        </p:txBody>
      </p:sp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15</a:t>
            </a:fld>
            <a:endParaRPr lang="ru-RU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310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68" y="2442761"/>
            <a:ext cx="5690680" cy="1517356"/>
          </a:xfrm>
        </p:spPr>
        <p:txBody>
          <a:bodyPr anchor="ctr">
            <a:noAutofit/>
          </a:bodyPr>
          <a:lstStyle/>
          <a:p>
            <a:r>
              <a:rPr lang="en-GB" sz="6600" dirty="0"/>
              <a:t>Ezekiel</a:t>
            </a:r>
            <a:br>
              <a:rPr lang="en-GB" sz="6600" dirty="0"/>
            </a:br>
            <a:r>
              <a:rPr lang="en-GB" sz="6600" dirty="0"/>
              <a:t> 18:23</a:t>
            </a:r>
            <a:endParaRPr lang="en-US" sz="5400" dirty="0"/>
          </a:p>
        </p:txBody>
      </p:sp>
      <p:pic>
        <p:nvPicPr>
          <p:cNvPr id="3074" name="Picture 2" descr="A road with a sign on it&#10;&#10;Description automatically generated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28596" r="3" b="2"/>
          <a:stretch/>
        </p:blipFill>
        <p:spPr bwMode="auto">
          <a:xfrm>
            <a:off x="4614953" y="10"/>
            <a:ext cx="7585924" cy="594956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16</a:t>
            </a:fld>
            <a:endParaRPr lang="ru-RU"/>
          </a:p>
        </p:txBody>
      </p:sp>
      <p:sp>
        <p:nvSpPr>
          <p:cNvPr id="3112" name="Slide Number Placeholder 2" hidden="1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16</a:t>
            </a:fld>
            <a:endParaRPr lang="ru-RU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D9A4AD-0220-4B49-A306-BC876B40C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0678" l="2556" r="96222">
                        <a14:foregroundMark x1="5889" y1="10452" x2="5889" y2="10452"/>
                        <a14:foregroundMark x1="18667" y1="90678" x2="18667" y2="90678"/>
                        <a14:foregroundMark x1="75222" y1="71469" x2="75222" y2="71469"/>
                        <a14:foregroundMark x1="96333" y1="18079" x2="96333" y2="18079"/>
                        <a14:foregroundMark x1="2556" y1="10452" x2="2556" y2="104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86926" y="-25022"/>
            <a:ext cx="2513951" cy="9888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7377C1-FCAD-4AC2-8DD5-BAC960339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0678" l="2556" r="96222">
                        <a14:foregroundMark x1="5889" y1="10452" x2="5889" y2="10452"/>
                        <a14:foregroundMark x1="18667" y1="90678" x2="18667" y2="90678"/>
                        <a14:foregroundMark x1="75222" y1="71469" x2="75222" y2="71469"/>
                        <a14:foregroundMark x1="96333" y1="18079" x2="96333" y2="18079"/>
                        <a14:foregroundMark x1="2556" y1="10452" x2="2556" y2="104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9251" y="-25022"/>
            <a:ext cx="4374082" cy="17204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688FFC-F66E-41A2-9D62-A5E3E9A48C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05" b="90678" l="2556" r="96222">
                        <a14:foregroundMark x1="5889" y1="10452" x2="5889" y2="10452"/>
                        <a14:foregroundMark x1="18667" y1="90678" x2="18667" y2="90678"/>
                        <a14:foregroundMark x1="75222" y1="71469" x2="75222" y2="71469"/>
                        <a14:foregroundMark x1="96333" y1="18079" x2="96333" y2="18079"/>
                        <a14:foregroundMark x1="2556" y1="10452" x2="2556" y2="104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-25022"/>
            <a:ext cx="5572124" cy="21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7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829300" y="986799"/>
            <a:ext cx="6362700" cy="4074160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17</a:t>
            </a:fld>
            <a:endParaRPr lang="ru-RU"/>
          </a:p>
        </p:txBody>
      </p:sp>
      <p:sp>
        <p:nvSpPr>
          <p:cNvPr id="3131" name="Title 4">
            <a:extLst>
              <a:ext uri="{FF2B5EF4-FFF2-40B4-BE49-F238E27FC236}">
                <a16:creationId xmlns:a16="http://schemas.microsoft.com/office/drawing/2014/main" id="{8EFE186D-96C5-E5DA-5B50-40AE14C1A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171" y="1581150"/>
            <a:ext cx="3932237" cy="1442729"/>
          </a:xfrm>
        </p:spPr>
        <p:txBody>
          <a:bodyPr anchor="b">
            <a:noAutofit/>
          </a:bodyPr>
          <a:lstStyle/>
          <a:p>
            <a:pPr algn="ctr"/>
            <a:r>
              <a:rPr lang="en-GB" sz="6000" dirty="0"/>
              <a:t>2 Peter 3:9</a:t>
            </a:r>
            <a:endParaRPr lang="en-US" sz="6000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17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D35867-940B-42DB-9B3D-542F2957C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870" y1="61957" x2="55870" y2="61957"/>
                        <a14:foregroundMark x1="62065" y1="89457" x2="62065" y2="89457"/>
                      </a14:backgroundRemoval>
                    </a14:imgEffect>
                  </a14:imgLayer>
                </a14:imgProps>
              </a:ext>
            </a:extLst>
          </a:blip>
          <a:srcRect l="30507" t="7426" r="24444" b="7574"/>
          <a:stretch/>
        </p:blipFill>
        <p:spPr>
          <a:xfrm>
            <a:off x="1376943" y="2870826"/>
            <a:ext cx="2622691" cy="398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54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762625" y="936343"/>
            <a:ext cx="6457950" cy="409756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18</a:t>
            </a:fld>
            <a:endParaRPr lang="ru-RU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18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788846" y="1590675"/>
            <a:ext cx="3932237" cy="14427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Matthew 13:50</a:t>
            </a:r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F9D06-D627-418B-9065-DEB069DA2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22368"/>
            <a:ext cx="7715250" cy="38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44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753100" y="620986"/>
            <a:ext cx="6486525" cy="4452883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19</a:t>
            </a:fld>
            <a:endParaRPr lang="ru-RU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19</a:t>
            </a:fld>
            <a:endParaRPr lang="ru-RU"/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64EA1FEB-5CDD-471C-BFCD-D9B1D6EC9B7D}"/>
              </a:ext>
            </a:extLst>
          </p:cNvPr>
          <p:cNvSpPr/>
          <p:nvPr/>
        </p:nvSpPr>
        <p:spPr>
          <a:xfrm>
            <a:off x="485775" y="1038225"/>
            <a:ext cx="4695825" cy="1543050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A3AB91-BB7E-4FB7-9855-B4EF37789832}"/>
              </a:ext>
            </a:extLst>
          </p:cNvPr>
          <p:cNvSpPr/>
          <p:nvPr/>
        </p:nvSpPr>
        <p:spPr>
          <a:xfrm>
            <a:off x="128586" y="1668691"/>
            <a:ext cx="12314321" cy="5136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5:22,29-30,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7:27,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8:12,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11:20,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12:36,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18:9,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21:41,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chapter 23 full of it.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Matthew chapter 24 and 25 all the parables are about Hell.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A4D138-204B-4DD7-89B2-4545BB6EF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806409" y="0"/>
            <a:ext cx="4695824" cy="17903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6812ED-2DA0-404C-88DE-D4CD52D9D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7882872" y="7627"/>
            <a:ext cx="4356753" cy="1661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E2EF5E-5B28-474C-AF2E-4BA995DC5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3811" y="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02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901578" y="1384300"/>
            <a:ext cx="4503295" cy="782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5400" dirty="0"/>
              <a:t>Luke 16:24</a:t>
            </a:r>
            <a:endParaRPr lang="en-US" sz="6600" dirty="0"/>
          </a:p>
        </p:txBody>
      </p:sp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20</a:t>
            </a:fld>
            <a:endParaRPr lang="ru-RU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20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37015E-9FBD-4432-9C9A-EA3627308D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-10085"/>
          <a:stretch/>
        </p:blipFill>
        <p:spPr>
          <a:xfrm>
            <a:off x="5317756" y="-1"/>
            <a:ext cx="8278238" cy="4486275"/>
          </a:xfrm>
          <a:prstGeom prst="flowChartOnlineStorag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49E2F9-1D46-42C6-99F8-2319440D94ED}"/>
              </a:ext>
            </a:extLst>
          </p:cNvPr>
          <p:cNvSpPr/>
          <p:nvPr/>
        </p:nvSpPr>
        <p:spPr>
          <a:xfrm>
            <a:off x="1020473" y="5720279"/>
            <a:ext cx="94580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Place of unrelieved torment</a:t>
            </a:r>
          </a:p>
        </p:txBody>
      </p:sp>
    </p:spTree>
    <p:extLst>
      <p:ext uri="{BB962C8B-B14F-4D97-AF65-F5344CB8AC3E}">
        <p14:creationId xmlns:p14="http://schemas.microsoft.com/office/powerpoint/2010/main" val="4186447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4759"/>
          <a:stretch/>
        </p:blipFill>
        <p:spPr bwMode="auto">
          <a:xfrm>
            <a:off x="5810250" y="762001"/>
            <a:ext cx="6457950" cy="4289604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21</a:t>
            </a:fld>
            <a:endParaRPr lang="ru-RU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21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788846" y="1590675"/>
            <a:ext cx="3932237" cy="14427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Matthew 13:42</a:t>
            </a:r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F9D06-D627-418B-9065-DEB069DA2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22368"/>
            <a:ext cx="7715250" cy="38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25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4759"/>
          <a:stretch/>
        </p:blipFill>
        <p:spPr bwMode="auto">
          <a:xfrm>
            <a:off x="5810250" y="762001"/>
            <a:ext cx="6457950" cy="4289604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22</a:t>
            </a:fld>
            <a:endParaRPr lang="ru-RU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22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788846" y="1590675"/>
            <a:ext cx="3932237" cy="14427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Matthew 8:12</a:t>
            </a:r>
            <a:endParaRPr lang="en-US" sz="6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F9D06-D627-418B-9065-DEB069DA2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22368"/>
            <a:ext cx="7715250" cy="38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68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3913D0F-0337-4619-AA5E-2AF68A467E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4759"/>
          <a:stretch/>
        </p:blipFill>
        <p:spPr bwMode="auto">
          <a:xfrm>
            <a:off x="5810250" y="762001"/>
            <a:ext cx="6457950" cy="4289604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solidFill>
            <a:srgbClr val="FFFFFF"/>
          </a:solidFill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23</a:t>
            </a:fld>
            <a:endParaRPr lang="ru-RU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23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755023" y="1685925"/>
            <a:ext cx="3932237" cy="14427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600" dirty="0"/>
              <a:t>Luke 13:28</a:t>
            </a:r>
            <a:endParaRPr lang="en-US" sz="13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F9D06-D627-418B-9065-DEB069DA2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22368"/>
            <a:ext cx="7715250" cy="38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41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5760"/>
          <a:stretch/>
        </p:blipFill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noFill/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24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839788" y="485775"/>
            <a:ext cx="3932237" cy="25432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kern="1200" dirty="0">
                <a:latin typeface="+mj-lt"/>
                <a:ea typeface="+mj-ea"/>
                <a:cs typeface="+mj-cs"/>
              </a:rPr>
              <a:t>John 5:28-29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11FB9F-B3AC-43C5-968F-5B4618CCB478}"/>
              </a:ext>
            </a:extLst>
          </p:cNvPr>
          <p:cNvSpPr/>
          <p:nvPr/>
        </p:nvSpPr>
        <p:spPr>
          <a:xfrm>
            <a:off x="246593" y="5734051"/>
            <a:ext cx="11058525" cy="4255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4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Unrelieved torment for body and soul</a:t>
            </a: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24</a:t>
            </a:fld>
            <a:endParaRPr lang="ru-R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70956A-8AE2-417A-A70E-F593AB04D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1232" y="2496826"/>
            <a:ext cx="3685118" cy="368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46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4" name="Footer Placeholder 1">
            <a:extLst>
              <a:ext uri="{FF2B5EF4-FFF2-40B4-BE49-F238E27FC236}">
                <a16:creationId xmlns:a16="http://schemas.microsoft.com/office/drawing/2014/main" id="{D4B9ADB2-F1AA-0152-8310-B4C6F4076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ADD A FOOTER</a:t>
            </a:r>
            <a:endParaRPr lang="ru-RU"/>
          </a:p>
        </p:txBody>
      </p:sp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25</a:t>
            </a:fld>
            <a:endParaRPr lang="ru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69" b="-1150"/>
          <a:stretch/>
        </p:blipFill>
        <p:spPr>
          <a:xfrm>
            <a:off x="656839" y="1854225"/>
            <a:ext cx="9413240" cy="4902174"/>
          </a:xfrm>
          <a:prstGeom prst="rect">
            <a:avLst/>
          </a:prstGeom>
          <a:noFill/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9050518" cy="1240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6600" b="1" kern="1200" dirty="0">
                <a:latin typeface="+mj-lt"/>
                <a:ea typeface="+mj-ea"/>
                <a:cs typeface="+mj-cs"/>
              </a:rPr>
              <a:t>Matthew 10:28</a:t>
            </a: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343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244238" y="1798871"/>
            <a:ext cx="3584812" cy="2896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GB" sz="6000" dirty="0"/>
              <a:t>Mark 9:43-44</a:t>
            </a:r>
            <a:endParaRPr lang="en-US" sz="115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790" b="-1"/>
          <a:stretch/>
        </p:blipFill>
        <p:spPr>
          <a:xfrm>
            <a:off x="4614953" y="10"/>
            <a:ext cx="7585924" cy="594956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</p:pic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26</a:t>
            </a:fld>
            <a:endParaRPr lang="ru-RU"/>
          </a:p>
        </p:txBody>
      </p:sp>
      <p:sp>
        <p:nvSpPr>
          <p:cNvPr id="3112" name="Slide Number Placeholder 2" hidden="1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26</a:t>
            </a:fld>
            <a:endParaRPr lang="ru-R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63E23B-5EA4-4FE7-97D4-BDA70CEFE0D8}"/>
              </a:ext>
            </a:extLst>
          </p:cNvPr>
          <p:cNvSpPr/>
          <p:nvPr/>
        </p:nvSpPr>
        <p:spPr>
          <a:xfrm>
            <a:off x="133350" y="0"/>
            <a:ext cx="11058525" cy="4255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z="44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The worm does not die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B3452F-FA54-48AA-9E47-6D7B135E033C}"/>
              </a:ext>
            </a:extLst>
          </p:cNvPr>
          <p:cNvSpPr/>
          <p:nvPr/>
        </p:nvSpPr>
        <p:spPr>
          <a:xfrm>
            <a:off x="104775" y="733426"/>
            <a:ext cx="11058525" cy="4255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44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The fire is not quenched</a:t>
            </a:r>
            <a:endParaRPr lang="en-US" sz="4400" b="1" dirty="0"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368506-42B1-4682-A7EF-84BE5ABBD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26" y="2974791"/>
            <a:ext cx="8020374" cy="38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6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775855" y="542925"/>
            <a:ext cx="6416144" cy="4523829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noFill/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27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1096963" y="-400050"/>
            <a:ext cx="3685118" cy="34385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 </a:t>
            </a:r>
          </a:p>
          <a:p>
            <a:pPr algn="ctr"/>
            <a:r>
              <a:rPr lang="en-GB" sz="6000" dirty="0"/>
              <a:t>Hebrews 10:29</a:t>
            </a:r>
            <a:endParaRPr lang="en-US" sz="115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11FB9F-B3AC-43C5-968F-5B4618CCB478}"/>
              </a:ext>
            </a:extLst>
          </p:cNvPr>
          <p:cNvSpPr/>
          <p:nvPr/>
        </p:nvSpPr>
        <p:spPr>
          <a:xfrm>
            <a:off x="246593" y="5734051"/>
            <a:ext cx="11058525" cy="4255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44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Level of torment varies</a:t>
            </a:r>
            <a:endParaRPr lang="en-US" sz="4400" b="1" dirty="0"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27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682E84-5F34-4745-9834-5AEECD2AB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39" b="99839" l="9961" r="89844">
                        <a14:foregroundMark x1="40918" y1="10484" x2="35352" y2="11129"/>
                        <a14:foregroundMark x1="35352" y1="11129" x2="31152" y2="16613"/>
                        <a14:foregroundMark x1="31152" y1="16613" x2="29688" y2="46452"/>
                        <a14:foregroundMark x1="29688" y1="46452" x2="29883" y2="64516"/>
                        <a14:foregroundMark x1="29883" y1="64516" x2="24609" y2="99677"/>
                        <a14:foregroundMark x1="33984" y1="9677" x2="39746" y2="7097"/>
                        <a14:foregroundMark x1="39746" y1="7097" x2="44727" y2="7097"/>
                        <a14:foregroundMark x1="44727" y1="7097" x2="51953" y2="6613"/>
                        <a14:foregroundMark x1="51953" y1="6613" x2="63379" y2="7097"/>
                        <a14:foregroundMark x1="63379" y1="7097" x2="67773" y2="12419"/>
                        <a14:foregroundMark x1="67773" y1="12419" x2="71387" y2="20645"/>
                        <a14:foregroundMark x1="71387" y1="20645" x2="75879" y2="56129"/>
                        <a14:foregroundMark x1="75879" y1="56129" x2="70508" y2="93065"/>
                        <a14:foregroundMark x1="70508" y1="93065" x2="66504" y2="98710"/>
                        <a14:foregroundMark x1="66504" y1="98710" x2="64844" y2="99839"/>
                        <a14:foregroundMark x1="33789" y1="9839" x2="28516" y2="14032"/>
                        <a14:foregroundMark x1="28516" y1="14032" x2="24023" y2="20323"/>
                        <a14:foregroundMark x1="24023" y1="20323" x2="20401" y2="35706"/>
                        <a14:foregroundMark x1="18307" y1="47503" x2="17903" y2="50479"/>
                        <a14:foregroundMark x1="20020" y1="37097" x2="19434" y2="46290"/>
                        <a14:foregroundMark x1="19434" y1="46290" x2="26172" y2="97258"/>
                        <a14:foregroundMark x1="18262" y1="50645" x2="18945" y2="60323"/>
                        <a14:foregroundMark x1="18945" y1="60323" x2="26953" y2="95806"/>
                        <a14:backgroundMark x1="17673" y1="66464" x2="17871" y2="99839"/>
                        <a14:backgroundMark x1="17638" y1="60573" x2="17641" y2="61091"/>
                        <a14:backgroundMark x1="14551" y1="72258" x2="13379" y2="89839"/>
                        <a14:backgroundMark x1="15234" y1="68710" x2="14941" y2="94355"/>
                        <a14:backgroundMark x1="19922" y1="35806" x2="20021" y2="370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587" y="2873896"/>
            <a:ext cx="4723869" cy="286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001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775855" y="1095235"/>
            <a:ext cx="6416144" cy="3905390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noFill/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28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896938" y="-2076450"/>
            <a:ext cx="3685118" cy="5086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Matthew 11:22</a:t>
            </a:r>
            <a:endParaRPr lang="en-US" sz="60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28</a:t>
            </a:fld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E8D7ED-45E5-4818-BD15-6AE83498AE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970" b="98503" l="385" r="96154">
                        <a14:foregroundMark x1="77900" y1="19357" x2="77692" y2="18563"/>
                        <a14:foregroundMark x1="81923" y1="34731" x2="78337" y2="21027"/>
                        <a14:foregroundMark x1="79506" y1="18648" x2="96923" y2="19461"/>
                        <a14:foregroundMark x1="77692" y1="18563" x2="78465" y2="18599"/>
                        <a14:foregroundMark x1="96923" y1="19461" x2="99231" y2="70958"/>
                        <a14:foregroundMark x1="99231" y1="70958" x2="81923" y2="77844"/>
                        <a14:foregroundMark x1="81923" y1="77844" x2="16538" y2="78443"/>
                        <a14:foregroundMark x1="16538" y1="78443" x2="2308" y2="65569"/>
                        <a14:foregroundMark x1="2308" y1="65569" x2="385" y2="49701"/>
                        <a14:foregroundMark x1="385" y1="49701" x2="7308" y2="32036"/>
                        <a14:foregroundMark x1="3846" y1="73952" x2="17692" y2="84731"/>
                        <a14:foregroundMark x1="17692" y1="84731" x2="36923" y2="91317"/>
                        <a14:foregroundMark x1="36923" y1="91317" x2="56923" y2="91916"/>
                        <a14:foregroundMark x1="56923" y1="91916" x2="79231" y2="90719"/>
                        <a14:foregroundMark x1="79231" y1="90719" x2="95000" y2="79341"/>
                        <a14:foregroundMark x1="95000" y1="79341" x2="93462" y2="27246"/>
                        <a14:foregroundMark x1="50385" y1="85629" x2="68846" y2="81138"/>
                        <a14:foregroundMark x1="68846" y1="81138" x2="73462" y2="78443"/>
                        <a14:foregroundMark x1="75385" y1="68862" x2="76538" y2="64371"/>
                        <a14:foregroundMark x1="98462" y1="55090" x2="93846" y2="87425"/>
                        <a14:foregroundMark x1="93846" y1="87425" x2="78077" y2="97006"/>
                        <a14:foregroundMark x1="78077" y1="97006" x2="28077" y2="94910"/>
                        <a14:foregroundMark x1="28077" y1="94910" x2="8846" y2="88922"/>
                        <a14:foregroundMark x1="4231" y1="87126" x2="22308" y2="98503"/>
                        <a14:foregroundMark x1="22308" y1="98503" x2="89615" y2="98802"/>
                        <a14:foregroundMark x1="89615" y1="98802" x2="96154" y2="91317"/>
                        <a14:foregroundMark x1="1538" y1="30838" x2="19615" y2="40419"/>
                        <a14:foregroundMark x1="19615" y1="40419" x2="58077" y2="50898"/>
                        <a14:foregroundMark x1="58077" y1="50898" x2="65769" y2="62275"/>
                        <a14:foregroundMark x1="15385" y1="46407" x2="15000" y2="58383"/>
                        <a14:foregroundMark x1="68211" y1="37221" x2="78462" y2="28443"/>
                        <a14:foregroundMark x1="55385" y1="48204" x2="67880" y2="37504"/>
                        <a14:foregroundMark x1="84615" y1="18862" x2="88846" y2="14970"/>
                        <a14:foregroundMark x1="54315" y1="27738" x2="54584" y2="27861"/>
                        <a14:backgroundMark x1="20385" y1="29042" x2="35000" y2="33832"/>
                        <a14:backgroundMark x1="35000" y1="33832" x2="55000" y2="34431"/>
                        <a14:backgroundMark x1="55000" y1="34431" x2="71154" y2="30838"/>
                        <a14:backgroundMark x1="71154" y1="30838" x2="78077" y2="21557"/>
                        <a14:backgroundMark x1="78077" y1="21557" x2="77308" y2="17365"/>
                        <a14:backgroundMark x1="46538" y1="28144" x2="54231" y2="27844"/>
                        <a14:backgroundMark x1="43462" y1="26647" x2="49231" y2="28144"/>
                        <a14:backgroundMark x1="41154" y1="26048" x2="38846" y2="30838"/>
                      </a14:backgroundRemoval>
                    </a14:imgEffect>
                  </a14:imgLayer>
                </a14:imgProps>
              </a:ext>
            </a:extLst>
          </a:blip>
          <a:srcRect t="14464" b="11323"/>
          <a:stretch/>
        </p:blipFill>
        <p:spPr>
          <a:xfrm>
            <a:off x="381000" y="2254730"/>
            <a:ext cx="4705350" cy="448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11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" t="28357" r="3" b="6304"/>
          <a:stretch/>
        </p:blipFill>
        <p:spPr>
          <a:xfrm>
            <a:off x="0" y="0"/>
            <a:ext cx="12190640" cy="5598160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  <a:noFill/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29</a:t>
            </a:fld>
            <a:endParaRPr lang="ru-RU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29</a:t>
            </a:fld>
            <a:endParaRPr lang="ru-RU"/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37D33D9B-B835-4722-9033-C1F537E214C2}"/>
              </a:ext>
            </a:extLst>
          </p:cNvPr>
          <p:cNvSpPr txBox="1">
            <a:spLocks/>
          </p:cNvSpPr>
          <p:nvPr/>
        </p:nvSpPr>
        <p:spPr>
          <a:xfrm>
            <a:off x="1516698" y="1479550"/>
            <a:ext cx="8247062" cy="5086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Luke 12:47-48</a:t>
            </a:r>
            <a:endParaRPr lang="en-US" sz="6000" b="1" kern="1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29986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775855" y="669467"/>
            <a:ext cx="6416144" cy="4445458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noFill/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30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1096963" y="-400050"/>
            <a:ext cx="3685118" cy="34385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 </a:t>
            </a:r>
          </a:p>
          <a:p>
            <a:pPr algn="ctr"/>
            <a:r>
              <a:rPr lang="en-GB" sz="6000" dirty="0"/>
              <a:t>Matthew 25:46</a:t>
            </a:r>
            <a:endParaRPr lang="en-US" sz="115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11FB9F-B3AC-43C5-968F-5B4618CCB478}"/>
              </a:ext>
            </a:extLst>
          </p:cNvPr>
          <p:cNvSpPr/>
          <p:nvPr/>
        </p:nvSpPr>
        <p:spPr>
          <a:xfrm>
            <a:off x="246593" y="5734051"/>
            <a:ext cx="11058525" cy="4255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44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Torment of body and soul endlessly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4400" b="1" dirty="0"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0" scaled="1"/>
              </a:gradFill>
              <a:latin typeface="+mj-lt"/>
              <a:ea typeface="+mj-ea"/>
              <a:cs typeface="+mj-cs"/>
            </a:endParaRP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291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804430" y="1221485"/>
            <a:ext cx="6416144" cy="3741040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noFill/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31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973138" y="-390525"/>
            <a:ext cx="3685118" cy="34385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 </a:t>
            </a:r>
          </a:p>
          <a:p>
            <a:pPr algn="ctr"/>
            <a:r>
              <a:rPr lang="en-GB" sz="6000" dirty="0"/>
              <a:t>Matthew 22:1-14</a:t>
            </a:r>
            <a:endParaRPr lang="en-US" sz="60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31</a:t>
            </a:fld>
            <a:endParaRPr lang="ru-R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E65733-BB83-4590-9DC3-148D5871C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" y="3048000"/>
            <a:ext cx="523875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87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791200" y="285750"/>
            <a:ext cx="6400800" cy="4857297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noFill/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32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973138" y="-390525"/>
            <a:ext cx="3685118" cy="34385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 </a:t>
            </a:r>
          </a:p>
          <a:p>
            <a:pPr algn="ctr"/>
            <a:r>
              <a:rPr lang="en-GB" sz="6000" dirty="0"/>
              <a:t>Matthew 22:12-13</a:t>
            </a:r>
            <a:endParaRPr lang="en-US" sz="60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256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AED14D-7E08-400B-A810-CA53935979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781675" y="1045601"/>
            <a:ext cx="6429375" cy="3985747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  <a:noFill/>
        </p:spPr>
      </p:pic>
      <p:sp>
        <p:nvSpPr>
          <p:cNvPr id="3112" name="Slide Number Placeholder 2">
            <a:extLst>
              <a:ext uri="{FF2B5EF4-FFF2-40B4-BE49-F238E27FC236}">
                <a16:creationId xmlns:a16="http://schemas.microsoft.com/office/drawing/2014/main" id="{FB21A985-9280-4C7C-5E7D-C2EDC84E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4358" y="5816819"/>
            <a:ext cx="54944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33</a:t>
            </a:fld>
            <a:endParaRPr lang="ru-RU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3E99C7E3-1E44-49CE-B114-2D5E81002B20}"/>
              </a:ext>
            </a:extLst>
          </p:cNvPr>
          <p:cNvSpPr txBox="1">
            <a:spLocks/>
          </p:cNvSpPr>
          <p:nvPr/>
        </p:nvSpPr>
        <p:spPr>
          <a:xfrm>
            <a:off x="410369" y="-400050"/>
            <a:ext cx="4970462" cy="34385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/>
              <a:t>2 Corinthians 5:11</a:t>
            </a:r>
            <a:endParaRPr lang="en-US" sz="6000" b="1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B5E4C005-CB50-4CBB-83F0-3393A7AC62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804358" y="5816819"/>
            <a:ext cx="54944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495E168-DA5E-4888-8D8A-92B118324C14}" type="slidenum">
              <a:rPr lang="ru-RU" smtClean="0"/>
              <a:pPr>
                <a:spcAft>
                  <a:spcPts val="600"/>
                </a:spcAft>
              </a:pPr>
              <a:t>33</a:t>
            </a:fld>
            <a:endParaRPr lang="ru-R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515238-E76D-4B51-B67E-7CB32D09252B}"/>
              </a:ext>
            </a:extLst>
          </p:cNvPr>
          <p:cNvSpPr/>
          <p:nvPr/>
        </p:nvSpPr>
        <p:spPr>
          <a:xfrm>
            <a:off x="-63715" y="5567596"/>
            <a:ext cx="11142794" cy="8635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800" b="1" dirty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rPr>
              <a:t>We have a tremendous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466983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1">
      <a:dk1>
        <a:sysClr val="windowText" lastClr="000000"/>
      </a:dk1>
      <a:lt1>
        <a:sysClr val="window" lastClr="FFFFFF"/>
      </a:lt1>
      <a:dk2>
        <a:srgbClr val="0048B3"/>
      </a:dk2>
      <a:lt2>
        <a:srgbClr val="7C77B9"/>
      </a:lt2>
      <a:accent1>
        <a:srgbClr val="008EDC"/>
      </a:accent1>
      <a:accent2>
        <a:srgbClr val="7A0078"/>
      </a:accent2>
      <a:accent3>
        <a:srgbClr val="D30F64"/>
      </a:accent3>
      <a:accent4>
        <a:srgbClr val="006FC9"/>
      </a:accent4>
      <a:accent5>
        <a:srgbClr val="00FFFF"/>
      </a:accent5>
      <a:accent6>
        <a:srgbClr val="EEB902"/>
      </a:accent6>
      <a:hlink>
        <a:srgbClr val="D30F64"/>
      </a:hlink>
      <a:folHlink>
        <a:srgbClr val="D30F64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BPL_Fun_MO - v6" id="{A0D08BF4-A6B2-4810-A990-861B25D0A27E}" vid="{9CA1A813-01EE-4EED-9E0D-BBBA258A4E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024DF7-0783-4549-86B7-A48B29FBA9C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58948B51-338D-46DE-94DD-A1D8AD2BE4F3}"/>
</file>

<file path=customXml/itemProps3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Office PowerPoint</Application>
  <PresentationFormat>Widescreen</PresentationFormat>
  <Paragraphs>129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Century Gothic</vt:lpstr>
      <vt:lpstr>Office Theme</vt:lpstr>
      <vt:lpstr>Parable of the Dragnet</vt:lpstr>
      <vt:lpstr>PowerPoint Presentation</vt:lpstr>
      <vt:lpstr>PowerPoint Presentation</vt:lpstr>
      <vt:lpstr>PowerPoint Presentation</vt:lpstr>
      <vt:lpstr>Judgement of the Kingdom</vt:lpstr>
      <vt:lpstr>Jesus Christ spoke about Hell more than anyone else. </vt:lpstr>
      <vt:lpstr>Matthew 23:33</vt:lpstr>
      <vt:lpstr>Matthew 17:27</vt:lpstr>
      <vt:lpstr>Matthew 4:18</vt:lpstr>
      <vt:lpstr>Matthew 13:47</vt:lpstr>
      <vt:lpstr>Matthew 13:48</vt:lpstr>
      <vt:lpstr>Matthew 13:49</vt:lpstr>
      <vt:lpstr>Matthew 13:41</vt:lpstr>
      <vt:lpstr>Matthew 25:31-34</vt:lpstr>
      <vt:lpstr>Revelation 14 </vt:lpstr>
      <vt:lpstr>Ezekiel  18:23</vt:lpstr>
      <vt:lpstr>2 Peter 3:9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2023-07-29T21:19:11Z</dcterms:created>
  <dcterms:modified xsi:type="dcterms:W3CDTF">2023-07-30T05:46:06Z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