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Override2.xml" ContentType="application/vnd.openxmlformats-officedocument.themeOverride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68"/>
  </p:notesMasterIdLst>
  <p:sldIdLst>
    <p:sldId id="256" r:id="rId5"/>
    <p:sldId id="264" r:id="rId6"/>
    <p:sldId id="274" r:id="rId7"/>
    <p:sldId id="275" r:id="rId8"/>
    <p:sldId id="276" r:id="rId9"/>
    <p:sldId id="278" r:id="rId10"/>
    <p:sldId id="277" r:id="rId11"/>
    <p:sldId id="273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2" r:id="rId35"/>
    <p:sldId id="301" r:id="rId36"/>
    <p:sldId id="303" r:id="rId37"/>
    <p:sldId id="304" r:id="rId38"/>
    <p:sldId id="305" r:id="rId39"/>
    <p:sldId id="307" r:id="rId40"/>
    <p:sldId id="306" r:id="rId41"/>
    <p:sldId id="308" r:id="rId42"/>
    <p:sldId id="309" r:id="rId43"/>
    <p:sldId id="310" r:id="rId44"/>
    <p:sldId id="311" r:id="rId45"/>
    <p:sldId id="312" r:id="rId46"/>
    <p:sldId id="313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14" r:id="rId60"/>
    <p:sldId id="327" r:id="rId61"/>
    <p:sldId id="328" r:id="rId62"/>
    <p:sldId id="329" r:id="rId63"/>
    <p:sldId id="330" r:id="rId64"/>
    <p:sldId id="331" r:id="rId65"/>
    <p:sldId id="332" r:id="rId66"/>
    <p:sldId id="333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  <a:srgbClr val="0E0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712" autoAdjust="0"/>
  </p:normalViewPr>
  <p:slideViewPr>
    <p:cSldViewPr snapToGrid="0">
      <p:cViewPr varScale="1">
        <p:scale>
          <a:sx n="67" d="100"/>
          <a:sy n="67" d="100"/>
        </p:scale>
        <p:origin x="5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98B7E-6604-4F74-86DB-B30627D56244}" type="datetimeFigureOut">
              <a:rPr lang="en-US" smtClean="0"/>
              <a:t>9/23/2023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28A1F-3E69-47E5-AE93-E7F2155A24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933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98B13-3B32-4354-B2B5-3165F2F6E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611" y="1676409"/>
            <a:ext cx="3923999" cy="2436592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70000"/>
              </a:lnSpc>
              <a:defRPr sz="7200" spc="-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BB88CF-DF4F-4857-8602-72BCF5DDCDA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873612" y="4611901"/>
            <a:ext cx="3924000" cy="684000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EEBB7C-1679-4665-8688-1FA973E73DC1}"/>
              </a:ext>
            </a:extLst>
          </p:cNvPr>
          <p:cNvCxnSpPr/>
          <p:nvPr userDrawn="1"/>
        </p:nvCxnSpPr>
        <p:spPr>
          <a:xfrm>
            <a:off x="7874732" y="4373775"/>
            <a:ext cx="3924000" cy="0"/>
          </a:xfrm>
          <a:prstGeom prst="line">
            <a:avLst/>
          </a:prstGeom>
          <a:ln w="63500">
            <a:gradFill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E3214F-3A93-4A1C-920D-D86BE35A58FB}"/>
              </a:ext>
            </a:extLst>
          </p:cNvPr>
          <p:cNvSpPr/>
          <p:nvPr userDrawn="1"/>
        </p:nvSpPr>
        <p:spPr>
          <a:xfrm>
            <a:off x="0" y="1"/>
            <a:ext cx="7512000" cy="67214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3E97E5-C83B-444A-8C07-35D699E7C3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532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AB651-5612-4E6A-9B35-A555D082E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389A2-D77B-40CA-AD1E-0178AEFAD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CA993-CBEA-48C5-BD35-50ABDFF64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ED8E0-95EC-469F-9B7E-562FBDFDE6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4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76F88-2A37-410D-A685-E455AF3D0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64B46-B015-44F7-8DC0-AFB8D275E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C8232-2077-497A-9142-B787E2B03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F6077C-D913-4FD0-B6E0-6D70BEFD40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905DBB-3AA9-4435-AC97-732293FDE7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4C901-FCAF-4DFB-A621-6A969641CA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14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F2623-2255-4BBA-9577-B3A3FD2AE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59F0F0-5E7C-4FC9-8E90-6ADCD7A71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532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9D3FFB-BE14-4D90-A515-10EDD1BEE6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673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51E51-BE82-4B1B-9CB6-89C26464D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CBF8C-3CF7-47E6-9AB0-15584178B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7DA3C-0298-45CF-AFC3-41031C076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4FF87-D01E-416B-9EF8-E107C4EDDC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33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98B13-3B32-4354-B2B5-3165F2F6E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611" y="1676409"/>
            <a:ext cx="3923999" cy="2436592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70000"/>
              </a:lnSpc>
              <a:defRPr sz="7200" spc="-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BB88CF-DF4F-4857-8602-72BCF5DDCDA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873612" y="4611901"/>
            <a:ext cx="3924000" cy="684000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EEBB7C-1679-4665-8688-1FA973E73DC1}"/>
              </a:ext>
            </a:extLst>
          </p:cNvPr>
          <p:cNvCxnSpPr/>
          <p:nvPr userDrawn="1"/>
        </p:nvCxnSpPr>
        <p:spPr>
          <a:xfrm>
            <a:off x="7874732" y="4373775"/>
            <a:ext cx="3924000" cy="0"/>
          </a:xfrm>
          <a:prstGeom prst="line">
            <a:avLst/>
          </a:prstGeom>
          <a:ln w="63500">
            <a:gradFill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E3214F-3A93-4A1C-920D-D86BE35A58FB}"/>
              </a:ext>
            </a:extLst>
          </p:cNvPr>
          <p:cNvSpPr/>
          <p:nvPr userDrawn="1"/>
        </p:nvSpPr>
        <p:spPr>
          <a:xfrm>
            <a:off x="0" y="1"/>
            <a:ext cx="7512000" cy="67214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3E97E5-C83B-444A-8C07-35D699E7C3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641ECAC-0557-4843-8433-067E4414E2F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7512001" cy="6727855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339438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1AD08-4E28-4191-9B62-EAD61608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076"/>
            <a:ext cx="6273800" cy="833663"/>
          </a:xfrm>
          <a:solidFill>
            <a:schemeClr val="accent2">
              <a:lumMod val="50000"/>
            </a:schemeClr>
          </a:solidFill>
        </p:spPr>
        <p:txBody>
          <a:bodyPr tIns="108000" bIns="108000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738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0D61A-B9FD-4DFF-AC42-4069DAFE2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236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1AD08-4E28-4191-9B62-EAD61608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077"/>
            <a:ext cx="6273800" cy="833663"/>
          </a:xfrm>
          <a:solidFill>
            <a:schemeClr val="accent2">
              <a:lumMod val="50000"/>
            </a:schemeClr>
          </a:solidFill>
        </p:spPr>
        <p:txBody>
          <a:bodyPr vert="horz" lIns="91440" tIns="108000" rIns="91440" bIns="108000" rtlCol="0" anchor="ctr">
            <a:spAutoFit/>
          </a:bodyPr>
          <a:lstStyle>
            <a:lvl1pPr>
              <a:defRPr lang="en-US" sz="400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0D61A-B9FD-4DFF-AC42-4069DAFE2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571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D3C5ED2-B01D-4104-B193-BC78D76A464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6305550" cy="672147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4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1AD08-4E28-4191-9B62-EAD61608E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7974" y="611077"/>
            <a:ext cx="4695825" cy="833663"/>
          </a:xfrm>
          <a:solidFill>
            <a:schemeClr val="accent2">
              <a:lumMod val="50000"/>
            </a:schemeClr>
          </a:solidFill>
        </p:spPr>
        <p:txBody>
          <a:bodyPr wrap="square" tIns="108000" bIns="108000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974" y="1825625"/>
            <a:ext cx="4695826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0D61A-B9FD-4DFF-AC42-4069DAFE2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90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Horizont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1AD08-4E28-4191-9B62-EAD61608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4305300" cy="6721472"/>
          </a:xfrm>
          <a:gradFill>
            <a:gsLst>
              <a:gs pos="1000">
                <a:schemeClr val="tx1">
                  <a:lumMod val="85000"/>
                  <a:lumOff val="1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12600000" scaled="0"/>
          </a:gradFill>
        </p:spPr>
        <p:txBody>
          <a:bodyPr vert="horz" lIns="396000" tIns="0" rIns="396000" bIns="0" rtlCol="0" anchor="ctr">
            <a:noAutofit/>
          </a:bodyPr>
          <a:lstStyle>
            <a:lvl1pPr algn="r">
              <a:lnSpc>
                <a:spcPct val="70000"/>
              </a:lnSpc>
              <a:defRPr lang="en-US" sz="5200" b="0" spc="-150" dirty="0"/>
            </a:lvl1pPr>
          </a:lstStyle>
          <a:p>
            <a:pPr lvl="0" algn="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350" y="365124"/>
            <a:ext cx="6648448" cy="5984875"/>
          </a:xfrm>
        </p:spPr>
        <p:txBody>
          <a:bodyPr lIns="108000" tIns="108000" rIns="108000" bIns="10800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746CAFB-2B99-470B-B55B-9BF378E3A0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496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Horizont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5237DA4-112F-40B2-8C8C-EB23506D9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000" y="0"/>
            <a:ext cx="4680000" cy="6721473"/>
          </a:xfrm>
          <a:gradFill>
            <a:gsLst>
              <a:gs pos="1000">
                <a:schemeClr val="tx1">
                  <a:lumMod val="85000"/>
                  <a:lumOff val="1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12600000" scaled="0"/>
          </a:gradFill>
        </p:spPr>
        <p:txBody>
          <a:bodyPr lIns="396000" rIns="396000">
            <a:normAutofit/>
          </a:bodyPr>
          <a:lstStyle>
            <a:lvl1pPr>
              <a:lnSpc>
                <a:spcPct val="70000"/>
              </a:lnSpc>
              <a:defRPr sz="5200" spc="-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4"/>
            <a:ext cx="6156323" cy="5984875"/>
          </a:xfrm>
        </p:spPr>
        <p:txBody>
          <a:bodyPr lIns="108000" tIns="108000" rIns="108000" bIns="10800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746CAFB-2B99-470B-B55B-9BF378E3A0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98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Horizont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0D61A-B9FD-4DFF-AC42-4069DAFE2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68E6EF2-4B2F-4D0D-9505-CE9287297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350" y="611076"/>
            <a:ext cx="6648448" cy="5738923"/>
          </a:xfrm>
        </p:spPr>
        <p:txBody>
          <a:bodyPr lIns="108000" tIns="108000" rIns="108000" bIns="10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1A21B9-BA54-413B-940E-027C32E4D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076"/>
            <a:ext cx="3440502" cy="2064769"/>
          </a:xfrm>
          <a:solidFill>
            <a:schemeClr val="accent2">
              <a:lumMod val="50000"/>
            </a:schemeClr>
          </a:solidFill>
        </p:spPr>
        <p:txBody>
          <a:bodyPr wrap="square" tIns="108000" bIns="108000" anchor="t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051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2BDA7-8BE9-42D5-ACF1-0F51423A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EF73F-3CCA-4312-8E9C-2B4629DA1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BF716-502C-4821-A3A0-19C2C508EE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98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8E4AFE-E166-4B84-B0C8-9205038D803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617517-B672-49BA-AC6E-AB66D063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92C27-7843-4B22-9200-B7304E6A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5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B4F10-F75B-41A8-B994-BFF68949E5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61475"/>
            <a:ext cx="8382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2D21E2-8DEB-4F43-A26E-B8DA900A9230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CD3143-7FD1-40EA-AA4A-47C72380AEC2}"/>
              </a:ext>
            </a:extLst>
          </p:cNvPr>
          <p:cNvSpPr/>
          <p:nvPr userDrawn="1"/>
        </p:nvSpPr>
        <p:spPr>
          <a:xfrm>
            <a:off x="11353798" y="6721474"/>
            <a:ext cx="838201" cy="136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92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9" r:id="rId2"/>
    <p:sldLayoutId id="2147483660" r:id="rId3"/>
    <p:sldLayoutId id="2147483665" r:id="rId4"/>
    <p:sldLayoutId id="2147483666" r:id="rId5"/>
    <p:sldLayoutId id="2147483650" r:id="rId6"/>
    <p:sldLayoutId id="2147483663" r:id="rId7"/>
    <p:sldLayoutId id="2147483664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0C5037-DA4A-44E2-A9FB-84B149876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612" y="241299"/>
            <a:ext cx="4429125" cy="4149725"/>
          </a:xfrm>
        </p:spPr>
        <p:txBody>
          <a:bodyPr anchor="b">
            <a:normAutofit/>
          </a:bodyPr>
          <a:lstStyle/>
          <a:p>
            <a:r>
              <a:rPr lang="en-GB" b="1" dirty="0"/>
              <a:t>3</a:t>
            </a:r>
            <a:r>
              <a:rPr lang="en-GB" b="1" baseline="30000" dirty="0"/>
              <a:t>rd</a:t>
            </a:r>
            <a:r>
              <a:rPr lang="en-GB" b="1" dirty="0"/>
              <a:t> Response to Jesus - </a:t>
            </a:r>
            <a:r>
              <a:rPr lang="en-GB" b="1" dirty="0">
                <a:solidFill>
                  <a:srgbClr val="00B0F0"/>
                </a:solidFill>
              </a:rPr>
              <a:t>Faith for materials!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97C2DB-90F2-4971-AC44-7CDDF5A3B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42043" y="4630951"/>
            <a:ext cx="4692261" cy="1093574"/>
          </a:xfrm>
        </p:spPr>
        <p:txBody>
          <a:bodyPr>
            <a:normAutofit/>
          </a:bodyPr>
          <a:lstStyle/>
          <a:p>
            <a:r>
              <a:rPr lang="en-GB" sz="4400" b="1" dirty="0"/>
              <a:t>Matthew 14:13-21</a:t>
            </a:r>
            <a:endParaRPr lang="en-GB" sz="44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6F5C050-EB87-421A-8A5C-E6CB301026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pic>
        <p:nvPicPr>
          <p:cNvPr id="29" name="Picture Placeholder 28" descr="A painting of a group of men in a boat&#10;&#10;Description automatically generated">
            <a:extLst>
              <a:ext uri="{FF2B5EF4-FFF2-40B4-BE49-F238E27FC236}">
                <a16:creationId xmlns:a16="http://schemas.microsoft.com/office/drawing/2014/main" id="{AE2FE2E9-1D1E-404B-A659-DD19B5D66B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086" r="2" b="23580"/>
          <a:stretch/>
        </p:blipFill>
        <p:spPr>
          <a:xfrm>
            <a:off x="-1" y="10"/>
            <a:ext cx="7512001" cy="6727845"/>
          </a:xfrm>
          <a:noFill/>
        </p:spPr>
      </p:pic>
    </p:spTree>
    <p:extLst>
      <p:ext uri="{BB962C8B-B14F-4D97-AF65-F5344CB8AC3E}">
        <p14:creationId xmlns:p14="http://schemas.microsoft.com/office/powerpoint/2010/main" val="11362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25A8C-6EBB-4A57-BD4E-D5F0477C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94940"/>
          </a:xfrm>
        </p:spPr>
        <p:txBody>
          <a:bodyPr anchor="ctr">
            <a:normAutofit/>
          </a:bodyPr>
          <a:lstStyle/>
          <a:p>
            <a:r>
              <a:rPr lang="en-GB" dirty="0"/>
              <a:t>Matthew Chapter 14:13- </a:t>
            </a:r>
            <a:r>
              <a:rPr lang="en-GB" b="1" dirty="0"/>
              <a:t>Jesus wants alone time with God.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9A641-F86B-418C-808E-EBCF1498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6"/>
          <a:stretch/>
        </p:blipFill>
        <p:spPr>
          <a:xfrm>
            <a:off x="5191125" y="894940"/>
            <a:ext cx="7000875" cy="5826535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2F5529-F0A3-4DD1-B0C2-5C5F8F96D550}"/>
              </a:ext>
            </a:extLst>
          </p:cNvPr>
          <p:cNvSpPr/>
          <p:nvPr/>
        </p:nvSpPr>
        <p:spPr>
          <a:xfrm>
            <a:off x="185737" y="1643162"/>
            <a:ext cx="50815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3600" dirty="0">
                <a:solidFill>
                  <a:srgbClr val="00B0F0"/>
                </a:solidFill>
              </a:rPr>
              <a:t> Rest.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3600" dirty="0">
                <a:solidFill>
                  <a:srgbClr val="00B0F0"/>
                </a:solidFill>
              </a:rPr>
              <a:t> Solitude with Father.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3600" dirty="0">
                <a:solidFill>
                  <a:srgbClr val="00B0F0"/>
                </a:solidFill>
              </a:rPr>
              <a:t> Time to contemplate the meaning of the death of John the Baptist.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3600" dirty="0">
                <a:solidFill>
                  <a:srgbClr val="00B0F0"/>
                </a:solidFill>
              </a:rPr>
              <a:t> The cross loomed imminent in the future.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633997-1CB8-4038-818D-8C005212553E}"/>
              </a:ext>
            </a:extLst>
          </p:cNvPr>
          <p:cNvSpPr/>
          <p:nvPr/>
        </p:nvSpPr>
        <p:spPr>
          <a:xfrm>
            <a:off x="1174164" y="894941"/>
            <a:ext cx="30428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He needed </a:t>
            </a:r>
          </a:p>
        </p:txBody>
      </p:sp>
    </p:spTree>
    <p:extLst>
      <p:ext uri="{BB962C8B-B14F-4D97-AF65-F5344CB8AC3E}">
        <p14:creationId xmlns:p14="http://schemas.microsoft.com/office/powerpoint/2010/main" val="1536800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25A8C-6EBB-4A57-BD4E-D5F0477C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94940"/>
          </a:xfrm>
        </p:spPr>
        <p:txBody>
          <a:bodyPr anchor="ctr">
            <a:normAutofit/>
          </a:bodyPr>
          <a:lstStyle/>
          <a:p>
            <a:r>
              <a:rPr lang="en-GB" dirty="0"/>
              <a:t>Matthew Chapter 14:13- </a:t>
            </a:r>
            <a:r>
              <a:rPr lang="en-GB" b="1" dirty="0"/>
              <a:t>Jesus wants alone time with God.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9A641-F86B-418C-808E-EBCF1498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996"/>
          <a:stretch/>
        </p:blipFill>
        <p:spPr>
          <a:xfrm>
            <a:off x="5042210" y="894941"/>
            <a:ext cx="7149790" cy="5826534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2F5529-F0A3-4DD1-B0C2-5C5F8F96D550}"/>
              </a:ext>
            </a:extLst>
          </p:cNvPr>
          <p:cNvSpPr/>
          <p:nvPr/>
        </p:nvSpPr>
        <p:spPr>
          <a:xfrm>
            <a:off x="185737" y="1643162"/>
            <a:ext cx="50629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3600" dirty="0">
                <a:solidFill>
                  <a:srgbClr val="00B0F0"/>
                </a:solidFill>
              </a:rPr>
              <a:t> Fellowship with His disciples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3600" dirty="0">
                <a:solidFill>
                  <a:srgbClr val="00B0F0"/>
                </a:solidFill>
              </a:rPr>
              <a:t> Disciples to report to Him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3600" dirty="0">
                <a:solidFill>
                  <a:srgbClr val="00B0F0"/>
                </a:solidFill>
              </a:rPr>
              <a:t> Debriefing on the mission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3600" dirty="0">
                <a:solidFill>
                  <a:srgbClr val="00B0F0"/>
                </a:solidFill>
              </a:rPr>
              <a:t> Preparation for what was now ahead of them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633997-1CB8-4038-818D-8C005212553E}"/>
              </a:ext>
            </a:extLst>
          </p:cNvPr>
          <p:cNvSpPr/>
          <p:nvPr/>
        </p:nvSpPr>
        <p:spPr>
          <a:xfrm>
            <a:off x="679950" y="894941"/>
            <a:ext cx="40745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It was time for  </a:t>
            </a:r>
          </a:p>
        </p:txBody>
      </p:sp>
    </p:spTree>
    <p:extLst>
      <p:ext uri="{BB962C8B-B14F-4D97-AF65-F5344CB8AC3E}">
        <p14:creationId xmlns:p14="http://schemas.microsoft.com/office/powerpoint/2010/main" val="726651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25A8C-6EBB-4A57-BD4E-D5F0477C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94940"/>
          </a:xfrm>
        </p:spPr>
        <p:txBody>
          <a:bodyPr anchor="ctr">
            <a:normAutofit/>
          </a:bodyPr>
          <a:lstStyle/>
          <a:p>
            <a:r>
              <a:rPr lang="en-GB" dirty="0"/>
              <a:t>Matthew Chapter 14:13- </a:t>
            </a:r>
            <a:r>
              <a:rPr lang="en-GB" b="1" dirty="0"/>
              <a:t>Jesus wants alone time with God.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9A641-F86B-418C-808E-EBCF1498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894941"/>
            <a:ext cx="8731561" cy="5826535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2F5529-F0A3-4DD1-B0C2-5C5F8F96D550}"/>
              </a:ext>
            </a:extLst>
          </p:cNvPr>
          <p:cNvSpPr/>
          <p:nvPr/>
        </p:nvSpPr>
        <p:spPr>
          <a:xfrm>
            <a:off x="2801876" y="1244084"/>
            <a:ext cx="57515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i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“He departed from there.”</a:t>
            </a:r>
            <a:endParaRPr lang="en-GB" sz="40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5FECC1-2C3B-4BF8-92E6-311D3ACDDD4C}"/>
              </a:ext>
            </a:extLst>
          </p:cNvPr>
          <p:cNvSpPr/>
          <p:nvPr/>
        </p:nvSpPr>
        <p:spPr>
          <a:xfrm>
            <a:off x="8731561" y="894941"/>
            <a:ext cx="3400425" cy="429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Jesus sought a private, secret place. The crowd was constantly watching Him</a:t>
            </a:r>
            <a:endParaRPr lang="en-GB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456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25A8C-6EBB-4A57-BD4E-D5F0477C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94940"/>
          </a:xfrm>
        </p:spPr>
        <p:txBody>
          <a:bodyPr anchor="ctr">
            <a:normAutofit/>
          </a:bodyPr>
          <a:lstStyle/>
          <a:p>
            <a:pPr algn="ctr"/>
            <a:r>
              <a:rPr lang="en-GB" sz="4800" b="1" dirty="0"/>
              <a:t>Luke 9:10</a:t>
            </a:r>
            <a:endParaRPr lang="en-GB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9A641-F86B-418C-808E-EBCF1498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894941"/>
            <a:ext cx="8731561" cy="5826534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5FECC1-2C3B-4BF8-92E6-311D3ACDDD4C}"/>
              </a:ext>
            </a:extLst>
          </p:cNvPr>
          <p:cNvSpPr/>
          <p:nvPr/>
        </p:nvSpPr>
        <p:spPr>
          <a:xfrm>
            <a:off x="8731561" y="894941"/>
            <a:ext cx="3400425" cy="429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Apostles report to Jesus, then He took them and went aside privately into a deserted place </a:t>
            </a:r>
          </a:p>
        </p:txBody>
      </p:sp>
    </p:spTree>
    <p:extLst>
      <p:ext uri="{BB962C8B-B14F-4D97-AF65-F5344CB8AC3E}">
        <p14:creationId xmlns:p14="http://schemas.microsoft.com/office/powerpoint/2010/main" val="2878921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25A8C-6EBB-4A57-BD4E-D5F0477C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1228" y="0"/>
            <a:ext cx="6590772" cy="894940"/>
          </a:xfrm>
        </p:spPr>
        <p:txBody>
          <a:bodyPr anchor="ctr">
            <a:normAutofit/>
          </a:bodyPr>
          <a:lstStyle/>
          <a:p>
            <a:pPr algn="r"/>
            <a:r>
              <a:rPr lang="en-GB" sz="4800" b="1" dirty="0"/>
              <a:t>Luke 9:10</a:t>
            </a:r>
            <a:endParaRPr lang="en-GB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9A641-F86B-418C-808E-EBCF1498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9" t="16354" r="3014" b="3215"/>
          <a:stretch/>
        </p:blipFill>
        <p:spPr>
          <a:xfrm>
            <a:off x="0" y="0"/>
            <a:ext cx="5601228" cy="6721475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FA1B96-DC18-49C6-8294-178A50197E6C}"/>
              </a:ext>
            </a:extLst>
          </p:cNvPr>
          <p:cNvSpPr/>
          <p:nvPr/>
        </p:nvSpPr>
        <p:spPr>
          <a:xfrm>
            <a:off x="3448050" y="1447800"/>
            <a:ext cx="1581150" cy="21907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Bethsaida Julia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0ADC4E-D6F3-4274-9B30-592A93AD0533}"/>
              </a:ext>
            </a:extLst>
          </p:cNvPr>
          <p:cNvSpPr/>
          <p:nvPr/>
        </p:nvSpPr>
        <p:spPr>
          <a:xfrm>
            <a:off x="942975" y="4762500"/>
            <a:ext cx="1581150" cy="21907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Bethesda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7FA078-8F75-4587-9892-B56FDC19FF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39" t="7777" r="11052" b="24578"/>
          <a:stretch/>
        </p:blipFill>
        <p:spPr>
          <a:xfrm>
            <a:off x="5601228" y="894940"/>
            <a:ext cx="6590772" cy="58265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94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25A8C-6EBB-4A57-BD4E-D5F0477C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533900" cy="833663"/>
          </a:xfrm>
        </p:spPr>
        <p:txBody>
          <a:bodyPr anchor="ctr">
            <a:noAutofit/>
          </a:bodyPr>
          <a:lstStyle/>
          <a:p>
            <a:r>
              <a:rPr lang="en-GB" sz="4400" b="1" dirty="0"/>
              <a:t>Matthew 14:13-14</a:t>
            </a:r>
            <a:endParaRPr lang="en-GB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9A641-F86B-418C-808E-EBCF1498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37" t="19088" r="17718" b="18684"/>
          <a:stretch/>
        </p:blipFill>
        <p:spPr>
          <a:xfrm>
            <a:off x="916522" y="833663"/>
            <a:ext cx="11335353" cy="6607976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D6E598-BF44-4442-88BB-3D5500B04385}"/>
              </a:ext>
            </a:extLst>
          </p:cNvPr>
          <p:cNvSpPr/>
          <p:nvPr/>
        </p:nvSpPr>
        <p:spPr>
          <a:xfrm>
            <a:off x="4868399" y="-75890"/>
            <a:ext cx="46120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600" b="1" dirty="0">
                <a:solidFill>
                  <a:schemeClr val="bg1"/>
                </a:solidFill>
              </a:rPr>
              <a:t>Shallow  Soil</a:t>
            </a:r>
            <a:endParaRPr lang="en-US" sz="199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93F8F8-2E03-46D6-BC41-84041068D591}"/>
              </a:ext>
            </a:extLst>
          </p:cNvPr>
          <p:cNvSpPr/>
          <p:nvPr/>
        </p:nvSpPr>
        <p:spPr>
          <a:xfrm>
            <a:off x="99648" y="848250"/>
            <a:ext cx="861774" cy="569322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Impact" panose="020B0806030902050204" pitchFamily="34" charset="0"/>
              </a:rPr>
              <a:t>Multitudes followed Him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D5207C-6375-43E6-9450-2143B9D04D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0" t="-1116" b="1116"/>
          <a:stretch/>
        </p:blipFill>
        <p:spPr>
          <a:xfrm>
            <a:off x="9784600" y="96286"/>
            <a:ext cx="2467275" cy="2113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9396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25A8C-6EBB-4A57-BD4E-D5F0477C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50"/>
            <a:ext cx="4533900" cy="833663"/>
          </a:xfrm>
        </p:spPr>
        <p:txBody>
          <a:bodyPr anchor="ctr">
            <a:noAutofit/>
          </a:bodyPr>
          <a:lstStyle/>
          <a:p>
            <a:r>
              <a:rPr lang="en-GB" sz="7200" b="1" dirty="0"/>
              <a:t>John 6:2-4</a:t>
            </a:r>
            <a:endParaRPr lang="en-GB" sz="8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9A641-F86B-418C-808E-EBCF1498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438400" y="859063"/>
            <a:ext cx="9613617" cy="586241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D6E598-BF44-4442-88BB-3D5500B04385}"/>
              </a:ext>
            </a:extLst>
          </p:cNvPr>
          <p:cNvSpPr/>
          <p:nvPr/>
        </p:nvSpPr>
        <p:spPr>
          <a:xfrm>
            <a:off x="4868399" y="-75890"/>
            <a:ext cx="46120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600" b="1" dirty="0">
                <a:solidFill>
                  <a:schemeClr val="bg1"/>
                </a:solidFill>
              </a:rPr>
              <a:t>Shallow  Soil</a:t>
            </a:r>
            <a:endParaRPr lang="en-US" sz="199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93F8F8-2E03-46D6-BC41-84041068D591}"/>
              </a:ext>
            </a:extLst>
          </p:cNvPr>
          <p:cNvSpPr/>
          <p:nvPr/>
        </p:nvSpPr>
        <p:spPr>
          <a:xfrm>
            <a:off x="249926" y="889032"/>
            <a:ext cx="861774" cy="569322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Impact" panose="020B0806030902050204" pitchFamily="34" charset="0"/>
              </a:rPr>
              <a:t>Multitudes followed Him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D5207C-6375-43E6-9450-2143B9D04D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0" t="-1116" b="1116"/>
          <a:stretch/>
        </p:blipFill>
        <p:spPr>
          <a:xfrm>
            <a:off x="10176944" y="-9145"/>
            <a:ext cx="2012231" cy="1723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93FE18-8402-4DA6-9FEF-EF2D76F25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735" b="2886"/>
          <a:stretch/>
        </p:blipFill>
        <p:spPr>
          <a:xfrm flipH="1">
            <a:off x="1107150" y="859063"/>
            <a:ext cx="1542305" cy="5862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038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39A641-F86B-418C-808E-EBCF1498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9400664" cy="6721475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0A84C7-5F43-4E15-8360-50FCC5F86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36"/>
          <a:stretch/>
        </p:blipFill>
        <p:spPr>
          <a:xfrm>
            <a:off x="8316741" y="-2"/>
            <a:ext cx="1782756" cy="6721475"/>
          </a:xfrm>
          <a:prstGeom prst="rect">
            <a:avLst/>
          </a:prstGeom>
          <a:noFill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6874C26-3E79-4812-A685-1C575CB66A1E}"/>
              </a:ext>
            </a:extLst>
          </p:cNvPr>
          <p:cNvGrpSpPr/>
          <p:nvPr/>
        </p:nvGrpSpPr>
        <p:grpSpPr>
          <a:xfrm>
            <a:off x="5895654" y="-4"/>
            <a:ext cx="6296346" cy="6721479"/>
            <a:chOff x="5895654" y="-4"/>
            <a:chExt cx="6296346" cy="672147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053231-4284-4654-98B2-FB9224259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08"/>
            <a:stretch/>
          </p:blipFill>
          <p:spPr>
            <a:xfrm>
              <a:off x="8404261" y="-1"/>
              <a:ext cx="3787739" cy="6721475"/>
            </a:xfrm>
            <a:prstGeom prst="rect">
              <a:avLst/>
            </a:prstGeom>
            <a:noFill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32A0F3D-F771-47F2-806D-EA8E40E44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08"/>
            <a:stretch/>
          </p:blipFill>
          <p:spPr>
            <a:xfrm>
              <a:off x="5895654" y="0"/>
              <a:ext cx="3787739" cy="6721475"/>
            </a:xfrm>
            <a:prstGeom prst="rect">
              <a:avLst/>
            </a:prstGeom>
            <a:noFill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034E79-64DA-4C61-A5AE-9D6EEEAE2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7612"/>
            <a:stretch/>
          </p:blipFill>
          <p:spPr>
            <a:xfrm>
              <a:off x="9358379" y="-4"/>
              <a:ext cx="1164593" cy="6721475"/>
            </a:xfrm>
            <a:prstGeom prst="rect">
              <a:avLst/>
            </a:prstGeom>
            <a:noFill/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88A5B-6185-4F0B-99E9-79038D145E31}"/>
              </a:ext>
            </a:extLst>
          </p:cNvPr>
          <p:cNvSpPr/>
          <p:nvPr/>
        </p:nvSpPr>
        <p:spPr>
          <a:xfrm>
            <a:off x="4905375" y="2343840"/>
            <a:ext cx="7286625" cy="4298100"/>
          </a:xfrm>
          <a:prstGeom prst="rect">
            <a:avLst/>
          </a:prstGeom>
          <a:solidFill>
            <a:schemeClr val="lt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4000" b="1" dirty="0"/>
              <a:t>Totally self-centred.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4000" b="1" dirty="0"/>
              <a:t>Self-indulgent.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4000" b="1" dirty="0"/>
              <a:t>Following Him for the healings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4000" b="1" dirty="0"/>
              <a:t>Wanting to pull off a revolution and throw out their oppressors.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4000" b="1" dirty="0"/>
              <a:t>To establish a dream land.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C4E32F-D3EA-40FB-850C-B7F748CF913D}"/>
              </a:ext>
            </a:extLst>
          </p:cNvPr>
          <p:cNvSpPr/>
          <p:nvPr/>
        </p:nvSpPr>
        <p:spPr>
          <a:xfrm>
            <a:off x="5428578" y="774179"/>
            <a:ext cx="577632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They were </a:t>
            </a:r>
            <a:endParaRPr lang="en-GB" sz="9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17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25A8C-6EBB-4A57-BD4E-D5F0477C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94940"/>
          </a:xfrm>
        </p:spPr>
        <p:txBody>
          <a:bodyPr anchor="ctr">
            <a:normAutofit/>
          </a:bodyPr>
          <a:lstStyle/>
          <a:p>
            <a:r>
              <a:rPr lang="en-GB" dirty="0"/>
              <a:t>Matthew Chapter 14:14- </a:t>
            </a:r>
            <a:r>
              <a:rPr lang="en-GB" b="1" dirty="0"/>
              <a:t>Jesus moved with compassion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9A641-F86B-418C-808E-EBCF1498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428750" y="894940"/>
            <a:ext cx="10763250" cy="5963059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EDD6B4-9243-4155-AB96-5129E6FA9F65}"/>
              </a:ext>
            </a:extLst>
          </p:cNvPr>
          <p:cNvSpPr/>
          <p:nvPr/>
        </p:nvSpPr>
        <p:spPr>
          <a:xfrm rot="16200000">
            <a:off x="-1552111" y="2996684"/>
            <a:ext cx="45329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>
                <a:solidFill>
                  <a:schemeClr val="bg1"/>
                </a:solidFill>
              </a:rPr>
              <a:t>Christ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  </a:t>
            </a:r>
            <a:r>
              <a:rPr lang="en-GB" sz="6600" b="1" dirty="0">
                <a:solidFill>
                  <a:schemeClr val="bg1"/>
                </a:solidFill>
              </a:rPr>
              <a:t>Mercy</a:t>
            </a:r>
          </a:p>
        </p:txBody>
      </p:sp>
    </p:spTree>
    <p:extLst>
      <p:ext uri="{BB962C8B-B14F-4D97-AF65-F5344CB8AC3E}">
        <p14:creationId xmlns:p14="http://schemas.microsoft.com/office/powerpoint/2010/main" val="451210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39A641-F86B-418C-808E-EBCF1498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277577" y="0"/>
            <a:ext cx="8914423" cy="6721475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C4E32F-D3EA-40FB-850C-B7F748CF913D}"/>
              </a:ext>
            </a:extLst>
          </p:cNvPr>
          <p:cNvSpPr/>
          <p:nvPr/>
        </p:nvSpPr>
        <p:spPr>
          <a:xfrm>
            <a:off x="0" y="1428750"/>
            <a:ext cx="50196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600" b="1" dirty="0">
                <a:solidFill>
                  <a:schemeClr val="accent2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Matthew </a:t>
            </a:r>
          </a:p>
          <a:p>
            <a:r>
              <a:rPr lang="en-GB" sz="9600" b="1" dirty="0">
                <a:solidFill>
                  <a:schemeClr val="accent2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23:37 </a:t>
            </a:r>
          </a:p>
        </p:txBody>
      </p:sp>
    </p:spTree>
    <p:extLst>
      <p:ext uri="{BB962C8B-B14F-4D97-AF65-F5344CB8AC3E}">
        <p14:creationId xmlns:p14="http://schemas.microsoft.com/office/powerpoint/2010/main" val="733697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A914DB3-207D-C07E-6C9E-518EF0BA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772107"/>
          </a:xfrm>
        </p:spPr>
        <p:txBody>
          <a:bodyPr/>
          <a:lstStyle/>
          <a:p>
            <a:r>
              <a:rPr lang="en-GB" dirty="0"/>
              <a:t>Matthew Chapter 13- </a:t>
            </a:r>
            <a:r>
              <a:rPr lang="en-GB" b="1" dirty="0"/>
              <a:t>Kingdom Parables were spoken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FD0BDB-7655-49C5-A666-C4B40CF88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524" b="11301"/>
          <a:stretch/>
        </p:blipFill>
        <p:spPr>
          <a:xfrm>
            <a:off x="0" y="772107"/>
            <a:ext cx="12192000" cy="594936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A0157-063A-41D6-96C4-70C43F14EF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55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EAF2B-5626-4BC6-9AA0-8D1BA22A85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PAGE </a:t>
            </a:r>
            <a:fld id="{4A9B5881-4007-4345-955A-79C2656F0C4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4218A-3EBE-4ED0-B50D-5CAE3DC0C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51"/>
          <a:stretch/>
        </p:blipFill>
        <p:spPr>
          <a:xfrm>
            <a:off x="6474182" y="-71427"/>
            <a:ext cx="5721622" cy="7129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2995C9-96D6-4276-9409-EA0B4BCADB0E}"/>
              </a:ext>
            </a:extLst>
          </p:cNvPr>
          <p:cNvSpPr/>
          <p:nvPr/>
        </p:nvSpPr>
        <p:spPr>
          <a:xfrm>
            <a:off x="1285875" y="1428750"/>
            <a:ext cx="50196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9600" b="1" dirty="0">
                <a:solidFill>
                  <a:schemeClr val="accent2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Jeremiah</a:t>
            </a:r>
            <a:r>
              <a:rPr lang="en-GB" b="1" dirty="0"/>
              <a:t> </a:t>
            </a:r>
            <a:r>
              <a:rPr lang="en-GB" sz="9600" b="1" dirty="0">
                <a:solidFill>
                  <a:schemeClr val="accent2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13:17</a:t>
            </a:r>
          </a:p>
        </p:txBody>
      </p:sp>
    </p:spTree>
    <p:extLst>
      <p:ext uri="{BB962C8B-B14F-4D97-AF65-F5344CB8AC3E}">
        <p14:creationId xmlns:p14="http://schemas.microsoft.com/office/powerpoint/2010/main" val="3417971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EAF2B-5626-4BC6-9AA0-8D1BA22A85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PAGE </a:t>
            </a:r>
            <a:fld id="{4A9B5881-4007-4345-955A-79C2656F0C4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4218A-3EBE-4ED0-B50D-5CAE3DC0C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217007" y="871364"/>
            <a:ext cx="5721622" cy="549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2995C9-96D6-4276-9409-EA0B4BCADB0E}"/>
              </a:ext>
            </a:extLst>
          </p:cNvPr>
          <p:cNvSpPr/>
          <p:nvPr/>
        </p:nvSpPr>
        <p:spPr>
          <a:xfrm>
            <a:off x="142875" y="554900"/>
            <a:ext cx="7200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9600" b="1" dirty="0">
                <a:solidFill>
                  <a:schemeClr val="accent2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2 Corinthians chapter 11</a:t>
            </a:r>
          </a:p>
        </p:txBody>
      </p:sp>
    </p:spTree>
    <p:extLst>
      <p:ext uri="{BB962C8B-B14F-4D97-AF65-F5344CB8AC3E}">
        <p14:creationId xmlns:p14="http://schemas.microsoft.com/office/powerpoint/2010/main" val="2170477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48071-0FED-4E57-9767-B09167298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9CA1B3-D6E0-45B3-924A-05C194D229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8983" r="7981" b="1"/>
          <a:stretch/>
        </p:blipFill>
        <p:spPr>
          <a:xfrm>
            <a:off x="-1" y="10"/>
            <a:ext cx="7512001" cy="6727845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711038-33CB-4904-851B-B29A2E4F5005}"/>
              </a:ext>
            </a:extLst>
          </p:cNvPr>
          <p:cNvSpPr/>
          <p:nvPr/>
        </p:nvSpPr>
        <p:spPr>
          <a:xfrm>
            <a:off x="7918822" y="2828124"/>
            <a:ext cx="4019049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solidFill>
                  <a:schemeClr val="accent2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Psalms </a:t>
            </a:r>
          </a:p>
          <a:p>
            <a:r>
              <a:rPr lang="en-GB" sz="9600" b="1" dirty="0">
                <a:solidFill>
                  <a:schemeClr val="accent2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146:8-9</a:t>
            </a:r>
          </a:p>
        </p:txBody>
      </p:sp>
    </p:spTree>
    <p:extLst>
      <p:ext uri="{BB962C8B-B14F-4D97-AF65-F5344CB8AC3E}">
        <p14:creationId xmlns:p14="http://schemas.microsoft.com/office/powerpoint/2010/main" val="3733958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39A641-F86B-418C-808E-EBCF1498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809750" y="411183"/>
            <a:ext cx="10382250" cy="6446817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25A8C-6EBB-4A57-BD4E-D5F0477C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0600"/>
          </a:xfrm>
        </p:spPr>
        <p:txBody>
          <a:bodyPr anchor="ctr">
            <a:noAutofit/>
          </a:bodyPr>
          <a:lstStyle/>
          <a:p>
            <a:pPr algn="ctr"/>
            <a:r>
              <a:rPr lang="en-GB" sz="4400" b="1" dirty="0"/>
              <a:t>Matthew 14:15</a:t>
            </a:r>
            <a:endParaRPr lang="en-GB" sz="4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F8188B-C9A6-4ECD-829B-E1B6D505118D}"/>
              </a:ext>
            </a:extLst>
          </p:cNvPr>
          <p:cNvSpPr/>
          <p:nvPr/>
        </p:nvSpPr>
        <p:spPr>
          <a:xfrm rot="16200000">
            <a:off x="-2104391" y="2998678"/>
            <a:ext cx="63161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Impact" panose="020B0806030902050204" pitchFamily="34" charset="0"/>
              </a:rPr>
              <a:t>Disciples were concerned </a:t>
            </a:r>
          </a:p>
        </p:txBody>
      </p:sp>
    </p:spTree>
    <p:extLst>
      <p:ext uri="{BB962C8B-B14F-4D97-AF65-F5344CB8AC3E}">
        <p14:creationId xmlns:p14="http://schemas.microsoft.com/office/powerpoint/2010/main" val="745686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39A641-F86B-418C-808E-EBCF1498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63" t="16796" r="17396" b="25468"/>
          <a:stretch/>
        </p:blipFill>
        <p:spPr>
          <a:xfrm>
            <a:off x="0" y="788936"/>
            <a:ext cx="12192000" cy="6069064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25A8C-6EBB-4A57-BD4E-D5F0477C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0600"/>
          </a:xfrm>
        </p:spPr>
        <p:txBody>
          <a:bodyPr anchor="ctr">
            <a:noAutofit/>
          </a:bodyPr>
          <a:lstStyle/>
          <a:p>
            <a:pPr algn="ctr"/>
            <a:r>
              <a:rPr lang="en-GB" sz="7200" b="1" dirty="0"/>
              <a:t>John 6:5</a:t>
            </a:r>
            <a:endParaRPr lang="en-GB" sz="8000" b="1" dirty="0"/>
          </a:p>
        </p:txBody>
      </p:sp>
    </p:spTree>
    <p:extLst>
      <p:ext uri="{BB962C8B-B14F-4D97-AF65-F5344CB8AC3E}">
        <p14:creationId xmlns:p14="http://schemas.microsoft.com/office/powerpoint/2010/main" val="3098485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39A641-F86B-418C-808E-EBCF1498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3" t="18860" r="18572" b="25582"/>
          <a:stretch/>
        </p:blipFill>
        <p:spPr>
          <a:xfrm>
            <a:off x="-52388" y="1018568"/>
            <a:ext cx="12296775" cy="583943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96775" cy="1741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Philip was from that area and would have known the resources</a:t>
            </a:r>
            <a:endParaRPr lang="en-GB" sz="4400" dirty="0"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386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967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John 6:6, But this He said to test him, for He Himself knew what He would do.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E1DFF0-2920-4ADB-B8F2-7EB17B2C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86" t="19476" r="19606" b="16255"/>
          <a:stretch/>
        </p:blipFill>
        <p:spPr>
          <a:xfrm>
            <a:off x="1832265" y="1741374"/>
            <a:ext cx="9016710" cy="5116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4403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5349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John 14:8-10, </a:t>
            </a:r>
            <a:r>
              <a:rPr lang="en-GB" sz="5400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Philip said to Him, “Lord, show us the Father, and it is sufficient for us.”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E1DFF0-2920-4ADB-B8F2-7EB17B2C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76" t="17997" r="19120" b="16462"/>
          <a:stretch/>
        </p:blipFill>
        <p:spPr>
          <a:xfrm>
            <a:off x="2952750" y="1854644"/>
            <a:ext cx="8401050" cy="5003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1211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3962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John 6:7, </a:t>
            </a:r>
            <a:r>
              <a:rPr lang="en-GB" sz="4400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“Two hundred denarii worth of bread is not sufficient for them, </a:t>
            </a:r>
            <a:endParaRPr lang="en-GB" sz="5400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E1DFF0-2920-4ADB-B8F2-7EB17B2C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4" t="18385" r="18027" b="24070"/>
          <a:stretch/>
        </p:blipFill>
        <p:spPr>
          <a:xfrm>
            <a:off x="2028824" y="1855009"/>
            <a:ext cx="9953625" cy="50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9426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3962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John 6:8-9, </a:t>
            </a:r>
            <a:r>
              <a:rPr lang="en-GB" sz="4400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One of His disciples, Andrew, Simon Peter’s brother, said to Him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E1DFF0-2920-4ADB-B8F2-7EB17B2C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69" t="17944" r="19532" b="16753"/>
          <a:stretch/>
        </p:blipFill>
        <p:spPr>
          <a:xfrm>
            <a:off x="2286000" y="1648837"/>
            <a:ext cx="9982200" cy="5783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2618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25A8C-6EBB-4A57-BD4E-D5F0477C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1698"/>
          </a:xfrm>
        </p:spPr>
        <p:txBody>
          <a:bodyPr anchor="ctr">
            <a:normAutofit/>
          </a:bodyPr>
          <a:lstStyle/>
          <a:p>
            <a:r>
              <a:rPr lang="en-GB" sz="4800" b="1" dirty="0"/>
              <a:t>Matthew Chapter 13:53 till 16:12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9A641-F86B-418C-808E-EBCF1498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565"/>
          <a:stretch/>
        </p:blipFill>
        <p:spPr>
          <a:xfrm>
            <a:off x="0" y="881698"/>
            <a:ext cx="12192000" cy="581533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C4A03E-4203-4C31-8159-B2EB3107171D}"/>
              </a:ext>
            </a:extLst>
          </p:cNvPr>
          <p:cNvSpPr/>
          <p:nvPr/>
        </p:nvSpPr>
        <p:spPr>
          <a:xfrm>
            <a:off x="1" y="857251"/>
            <a:ext cx="12191999" cy="707886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Eight incidents in the life of our Lord 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6113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39A641-F86B-418C-808E-EBCF1498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023465" y="990602"/>
            <a:ext cx="9140822" cy="586739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25A8C-6EBB-4A57-BD4E-D5F0477C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0600"/>
          </a:xfrm>
        </p:spPr>
        <p:txBody>
          <a:bodyPr anchor="ctr">
            <a:noAutofit/>
          </a:bodyPr>
          <a:lstStyle/>
          <a:p>
            <a:pPr algn="r"/>
            <a:r>
              <a:rPr lang="en-GB" sz="4400" b="1" dirty="0"/>
              <a:t>Matthew 14:15</a:t>
            </a:r>
            <a:endParaRPr lang="en-GB" sz="4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F8188B-C9A6-4ECD-829B-E1B6D505118D}"/>
              </a:ext>
            </a:extLst>
          </p:cNvPr>
          <p:cNvSpPr/>
          <p:nvPr/>
        </p:nvSpPr>
        <p:spPr>
          <a:xfrm>
            <a:off x="27713" y="314325"/>
            <a:ext cx="548451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The Jews had two evenings: </a:t>
            </a:r>
          </a:p>
          <a:p>
            <a:r>
              <a:rPr lang="en-GB" sz="3600" dirty="0">
                <a:solidFill>
                  <a:schemeClr val="bg1"/>
                </a:solidFill>
              </a:rPr>
              <a:t>3 PM to 6 PM, </a:t>
            </a:r>
          </a:p>
          <a:p>
            <a:r>
              <a:rPr lang="en-GB" sz="3600" dirty="0">
                <a:solidFill>
                  <a:schemeClr val="bg1"/>
                </a:solidFill>
              </a:rPr>
              <a:t>and other was</a:t>
            </a:r>
          </a:p>
          <a:p>
            <a:r>
              <a:rPr lang="en-GB" sz="3600" dirty="0">
                <a:solidFill>
                  <a:schemeClr val="bg1"/>
                </a:solidFill>
              </a:rPr>
              <a:t>6 PM to 9 PM. </a:t>
            </a:r>
          </a:p>
        </p:txBody>
      </p:sp>
    </p:spTree>
    <p:extLst>
      <p:ext uri="{BB962C8B-B14F-4D97-AF65-F5344CB8AC3E}">
        <p14:creationId xmlns:p14="http://schemas.microsoft.com/office/powerpoint/2010/main" val="98497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39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Matthew 14:16</a:t>
            </a:r>
            <a:endParaRPr lang="en-GB" sz="4400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E1DFF0-2920-4ADB-B8F2-7EB17B2C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49" t="18328" r="18893" b="16872"/>
          <a:stretch/>
        </p:blipFill>
        <p:spPr>
          <a:xfrm>
            <a:off x="1849889" y="1095375"/>
            <a:ext cx="10103415" cy="562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796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39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Matthew 14:17</a:t>
            </a:r>
            <a:endParaRPr lang="en-GB" sz="4400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E1DFF0-2920-4ADB-B8F2-7EB17B2C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2" t="17882" r="18852" b="17148"/>
          <a:stretch/>
        </p:blipFill>
        <p:spPr>
          <a:xfrm>
            <a:off x="2078895" y="1050925"/>
            <a:ext cx="10113105" cy="580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5455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39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Matthew 14:18</a:t>
            </a:r>
            <a:endParaRPr lang="en-GB" sz="4400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E1DFF0-2920-4ADB-B8F2-7EB17B2C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54" t="17824" r="19025" b="18884"/>
          <a:stretch/>
        </p:blipFill>
        <p:spPr>
          <a:xfrm>
            <a:off x="1756606" y="914400"/>
            <a:ext cx="10487781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B3D528-C027-43C5-8A95-BB02BA81E756}"/>
              </a:ext>
            </a:extLst>
          </p:cNvPr>
          <p:cNvSpPr/>
          <p:nvPr/>
        </p:nvSpPr>
        <p:spPr>
          <a:xfrm rot="16200000">
            <a:off x="-1488161" y="3180738"/>
            <a:ext cx="52892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Divine power</a:t>
            </a:r>
            <a:endParaRPr lang="en-GB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539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39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Matthew 14:19</a:t>
            </a:r>
            <a:endParaRPr lang="en-GB" sz="4400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E1DFF0-2920-4ADB-B8F2-7EB17B2C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9" t="18739" r="20591" b="16624"/>
          <a:stretch/>
        </p:blipFill>
        <p:spPr>
          <a:xfrm>
            <a:off x="1859378" y="891339"/>
            <a:ext cx="10306050" cy="5966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B3D528-C027-43C5-8A95-BB02BA81E756}"/>
              </a:ext>
            </a:extLst>
          </p:cNvPr>
          <p:cNvSpPr/>
          <p:nvPr/>
        </p:nvSpPr>
        <p:spPr>
          <a:xfrm rot="16200000">
            <a:off x="-1488161" y="3180738"/>
            <a:ext cx="52892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Divine power</a:t>
            </a:r>
            <a:endParaRPr lang="en-GB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86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39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Mark 6:39-40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E1DFF0-2920-4ADB-B8F2-7EB17B2C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33" t="19145" r="17580" b="17269"/>
          <a:stretch/>
        </p:blipFill>
        <p:spPr>
          <a:xfrm>
            <a:off x="1641388" y="1012475"/>
            <a:ext cx="10588406" cy="5845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B3D528-C027-43C5-8A95-BB02BA81E756}"/>
              </a:ext>
            </a:extLst>
          </p:cNvPr>
          <p:cNvSpPr/>
          <p:nvPr/>
        </p:nvSpPr>
        <p:spPr>
          <a:xfrm rot="16200000">
            <a:off x="-1488161" y="3180738"/>
            <a:ext cx="52892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Divine power</a:t>
            </a:r>
            <a:endParaRPr lang="en-GB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65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39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Matthew 14:19</a:t>
            </a:r>
            <a:endParaRPr lang="en-GB" sz="4400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E1DFF0-2920-4ADB-B8F2-7EB17B2C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32" t="17667" r="18411" b="16775"/>
          <a:stretch/>
        </p:blipFill>
        <p:spPr>
          <a:xfrm>
            <a:off x="1647824" y="904862"/>
            <a:ext cx="10518703" cy="5953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B3D528-C027-43C5-8A95-BB02BA81E756}"/>
              </a:ext>
            </a:extLst>
          </p:cNvPr>
          <p:cNvSpPr/>
          <p:nvPr/>
        </p:nvSpPr>
        <p:spPr>
          <a:xfrm rot="16200000">
            <a:off x="-1488161" y="3180738"/>
            <a:ext cx="52892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Divine power</a:t>
            </a:r>
            <a:endParaRPr lang="en-GB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475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39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John 6:11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E1DFF0-2920-4ADB-B8F2-7EB17B2C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48" t="20647" r="18393" b="17272"/>
          <a:stretch/>
        </p:blipFill>
        <p:spPr>
          <a:xfrm>
            <a:off x="1556581" y="942572"/>
            <a:ext cx="10435394" cy="5778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B3D528-C027-43C5-8A95-BB02BA81E756}"/>
              </a:ext>
            </a:extLst>
          </p:cNvPr>
          <p:cNvSpPr/>
          <p:nvPr/>
        </p:nvSpPr>
        <p:spPr>
          <a:xfrm rot="16200000">
            <a:off x="-1488161" y="3180738"/>
            <a:ext cx="52892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Divine power</a:t>
            </a:r>
            <a:endParaRPr lang="en-GB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979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39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Matthew 14:20</a:t>
            </a:r>
            <a:endParaRPr lang="en-GB" sz="4400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B3D528-C027-43C5-8A95-BB02BA81E756}"/>
              </a:ext>
            </a:extLst>
          </p:cNvPr>
          <p:cNvSpPr/>
          <p:nvPr/>
        </p:nvSpPr>
        <p:spPr>
          <a:xfrm rot="16200000">
            <a:off x="-1488161" y="3180738"/>
            <a:ext cx="52892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Divine power</a:t>
            </a:r>
            <a:endParaRPr lang="en-GB" sz="7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88E2A-CD49-4E69-B736-24A1C18C9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90" t="18611" r="18516" b="18374"/>
          <a:stretch/>
        </p:blipFill>
        <p:spPr>
          <a:xfrm>
            <a:off x="1756606" y="989555"/>
            <a:ext cx="10283773" cy="5731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1162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39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Matthew 14:21</a:t>
            </a:r>
            <a:endParaRPr lang="en-GB" sz="4400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B3D528-C027-43C5-8A95-BB02BA81E756}"/>
              </a:ext>
            </a:extLst>
          </p:cNvPr>
          <p:cNvSpPr/>
          <p:nvPr/>
        </p:nvSpPr>
        <p:spPr>
          <a:xfrm rot="16200000">
            <a:off x="-1488161" y="3180738"/>
            <a:ext cx="52892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Divine power</a:t>
            </a:r>
            <a:endParaRPr lang="en-GB" sz="7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88E2A-CD49-4E69-B736-24A1C18C9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60" t="37489" r="22867" b="19638"/>
          <a:stretch/>
        </p:blipFill>
        <p:spPr>
          <a:xfrm>
            <a:off x="1756606" y="988315"/>
            <a:ext cx="10201555" cy="5649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6583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41C64A43-2814-A993-D1F6-1458F163F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3851" y="2286899"/>
            <a:ext cx="4419600" cy="3541501"/>
          </a:xfrm>
        </p:spPr>
        <p:txBody>
          <a:bodyPr anchor="b">
            <a:normAutofit/>
          </a:bodyPr>
          <a:lstStyle/>
          <a:p>
            <a:r>
              <a:rPr lang="en-GB" sz="6700" b="1" dirty="0"/>
              <a:t>1</a:t>
            </a:r>
            <a:r>
              <a:rPr lang="en-GB" sz="6700" b="1" baseline="30000" dirty="0"/>
              <a:t>st</a:t>
            </a:r>
            <a:r>
              <a:rPr lang="en-GB" sz="6700" b="1" dirty="0"/>
              <a:t> Response to Jesus</a:t>
            </a:r>
            <a:br>
              <a:rPr lang="en-GB" sz="6700" b="1" dirty="0"/>
            </a:br>
            <a:br>
              <a:rPr lang="en-GB" sz="6700" b="1" dirty="0"/>
            </a:br>
            <a:endParaRPr lang="en-US" sz="67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FD212-14B7-4556-BB08-2C1D19D3B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5" name="Camera 3">
            <a:extLst>
              <a:ext uri="{FF2B5EF4-FFF2-40B4-BE49-F238E27FC236}">
                <a16:creationId xmlns:a16="http://schemas.microsoft.com/office/drawing/2014/main" id="{619C429C-43D7-4476-8662-46B75D2B7E24}"/>
              </a:ext>
            </a:extLst>
          </p:cNvPr>
          <p:cNvPicPr>
            <a:picLocks noGrp="1"/>
            <a:extLst>
              <a:ext uri="{51228E76-BA90-4043-B771-695A4F85340A}">
                <alf:liveFeedProps xmlns="" xmlns:alf="http://schemas.microsoft.com/office/drawing/2021/livefeed"/>
              </a:ext>
            </a:extLst>
          </p:cNvPicPr>
          <p:nvPr>
            <p:ph type="pic" idx="1"/>
          </p:nvPr>
        </p:nvPicPr>
        <p:blipFill rotWithShape="1">
          <a:blip r:embed="rId2"/>
          <a:srcRect l="24320" r="16223"/>
          <a:stretch/>
        </p:blipFill>
        <p:spPr>
          <a:xfrm>
            <a:off x="-1" y="10"/>
            <a:ext cx="7512001" cy="6727845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5ED31F-3EC9-4339-9F86-A5A747BDA5B9}"/>
              </a:ext>
            </a:extLst>
          </p:cNvPr>
          <p:cNvSpPr/>
          <p:nvPr/>
        </p:nvSpPr>
        <p:spPr>
          <a:xfrm>
            <a:off x="7600142" y="4438651"/>
            <a:ext cx="441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b="1" dirty="0">
                <a:solidFill>
                  <a:srgbClr val="00B0F0"/>
                </a:solidFill>
              </a:rPr>
              <a:t> Unbelief!</a:t>
            </a:r>
            <a:endParaRPr lang="en-GB" sz="8000" dirty="0">
              <a:solidFill>
                <a:srgbClr val="00B0F0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0716315-C726-4AF3-9C79-CDB41169AFB5}"/>
              </a:ext>
            </a:extLst>
          </p:cNvPr>
          <p:cNvSpPr txBox="1">
            <a:spLocks/>
          </p:cNvSpPr>
          <p:nvPr/>
        </p:nvSpPr>
        <p:spPr>
          <a:xfrm>
            <a:off x="7512050" y="335181"/>
            <a:ext cx="4679951" cy="13715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300" b="1" spc="-300" dirty="0">
                <a:latin typeface="+mj-lt"/>
                <a:ea typeface="+mj-ea"/>
                <a:cs typeface="+mj-cs"/>
              </a:rPr>
              <a:t>Matthew 13:53-58</a:t>
            </a:r>
            <a:endParaRPr lang="en-US" sz="5300" b="1" spc="-3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40072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39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John 6:15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B3D528-C027-43C5-8A95-BB02BA81E756}"/>
              </a:ext>
            </a:extLst>
          </p:cNvPr>
          <p:cNvSpPr/>
          <p:nvPr/>
        </p:nvSpPr>
        <p:spPr>
          <a:xfrm rot="16200000">
            <a:off x="-1488161" y="3180738"/>
            <a:ext cx="52892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Divine power</a:t>
            </a:r>
            <a:endParaRPr lang="en-GB" sz="7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88E2A-CD49-4E69-B736-24A1C18C9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22" t="17913" r="17463" b="16330"/>
          <a:stretch/>
        </p:blipFill>
        <p:spPr>
          <a:xfrm>
            <a:off x="1756606" y="954259"/>
            <a:ext cx="10277475" cy="5767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87654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39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Matthew 14:22</a:t>
            </a:r>
            <a:endParaRPr lang="en-GB" sz="4400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B3D528-C027-43C5-8A95-BB02BA81E756}"/>
              </a:ext>
            </a:extLst>
          </p:cNvPr>
          <p:cNvSpPr/>
          <p:nvPr/>
        </p:nvSpPr>
        <p:spPr>
          <a:xfrm rot="16200000">
            <a:off x="-1488161" y="3180738"/>
            <a:ext cx="52892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Divine power</a:t>
            </a:r>
            <a:endParaRPr lang="en-GB" sz="7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88E2A-CD49-4E69-B736-24A1C18C9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02" t="18419" r="17463" b="24086"/>
          <a:stretch/>
        </p:blipFill>
        <p:spPr>
          <a:xfrm>
            <a:off x="1533952" y="949325"/>
            <a:ext cx="10442054" cy="577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5183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39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John 6:28-29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B3D528-C027-43C5-8A95-BB02BA81E756}"/>
              </a:ext>
            </a:extLst>
          </p:cNvPr>
          <p:cNvSpPr/>
          <p:nvPr/>
        </p:nvSpPr>
        <p:spPr>
          <a:xfrm rot="16200000">
            <a:off x="-2361109" y="3228363"/>
            <a:ext cx="58568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Third response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88E2A-CD49-4E69-B736-24A1C18C9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034136" y="1022731"/>
            <a:ext cx="11157864" cy="5611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33998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39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John 6:37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B3D528-C027-43C5-8A95-BB02BA81E756}"/>
              </a:ext>
            </a:extLst>
          </p:cNvPr>
          <p:cNvSpPr/>
          <p:nvPr/>
        </p:nvSpPr>
        <p:spPr>
          <a:xfrm rot="16200000">
            <a:off x="-1852015" y="3329406"/>
            <a:ext cx="58568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Third response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0B7732-08EE-435A-B050-66185382A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651875" y="967586"/>
            <a:ext cx="10410170" cy="589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1EC09B-0774-4487-8932-0093B48FAB26}"/>
              </a:ext>
            </a:extLst>
          </p:cNvPr>
          <p:cNvSpPr/>
          <p:nvPr/>
        </p:nvSpPr>
        <p:spPr>
          <a:xfrm>
            <a:off x="6315074" y="1200329"/>
            <a:ext cx="5257801" cy="134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All that the Father gives Me will come to Me, and the one who comes to Me I will by no means cast out.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 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00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44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-59809"/>
            <a:ext cx="12239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John 6:44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B3D528-C027-43C5-8A95-BB02BA81E756}"/>
              </a:ext>
            </a:extLst>
          </p:cNvPr>
          <p:cNvSpPr/>
          <p:nvPr/>
        </p:nvSpPr>
        <p:spPr>
          <a:xfrm rot="16200000">
            <a:off x="-2299690" y="3329406"/>
            <a:ext cx="58568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Third response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0B7732-08EE-435A-B050-66185382A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7382"/>
          <a:stretch/>
        </p:blipFill>
        <p:spPr bwMode="auto">
          <a:xfrm>
            <a:off x="3793548" y="0"/>
            <a:ext cx="8474652" cy="69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1EC09B-0774-4487-8932-0093B48FAB26}"/>
              </a:ext>
            </a:extLst>
          </p:cNvPr>
          <p:cNvSpPr/>
          <p:nvPr/>
        </p:nvSpPr>
        <p:spPr>
          <a:xfrm>
            <a:off x="1098361" y="1001140"/>
            <a:ext cx="321646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i="1" dirty="0">
                <a:solidFill>
                  <a:schemeClr val="bg1"/>
                </a:solidFill>
              </a:rPr>
              <a:t>No one can come to Me unless the Father who sent me </a:t>
            </a:r>
          </a:p>
          <a:p>
            <a:r>
              <a:rPr lang="en-GB" sz="4000" i="1" dirty="0">
                <a:solidFill>
                  <a:schemeClr val="bg1"/>
                </a:solidFill>
              </a:rPr>
              <a:t>draws him; and I will raise him up at the last day.</a:t>
            </a:r>
            <a:r>
              <a:rPr lang="en-GB" sz="4000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668436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45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39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John 6:22-27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B3D528-C027-43C5-8A95-BB02BA81E756}"/>
              </a:ext>
            </a:extLst>
          </p:cNvPr>
          <p:cNvSpPr/>
          <p:nvPr/>
        </p:nvSpPr>
        <p:spPr>
          <a:xfrm rot="16200000">
            <a:off x="-1852015" y="3329406"/>
            <a:ext cx="58568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Third response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0B7732-08EE-435A-B050-66185382A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862317" y="972644"/>
            <a:ext cx="10220145" cy="574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C96B90A-19E7-4DE8-AFC0-6DB5F862A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660" t="47449" r="71268" b="44445"/>
          <a:stretch/>
        </p:blipFill>
        <p:spPr bwMode="auto">
          <a:xfrm>
            <a:off x="9213574" y="3733780"/>
            <a:ext cx="286888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1496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46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39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John 6:66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B3D528-C027-43C5-8A95-BB02BA81E756}"/>
              </a:ext>
            </a:extLst>
          </p:cNvPr>
          <p:cNvSpPr/>
          <p:nvPr/>
        </p:nvSpPr>
        <p:spPr>
          <a:xfrm rot="16200000">
            <a:off x="-1852015" y="3329406"/>
            <a:ext cx="58568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Third response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0B7732-08EE-435A-B050-66185382A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39593"/>
          <a:stretch/>
        </p:blipFill>
        <p:spPr bwMode="auto">
          <a:xfrm>
            <a:off x="1946027" y="1001140"/>
            <a:ext cx="10052726" cy="572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86FEB8-1F7A-43DE-854E-F4AD05A1F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70" r="52005" b="82641"/>
          <a:stretch/>
        </p:blipFill>
        <p:spPr>
          <a:xfrm>
            <a:off x="1946027" y="1001139"/>
            <a:ext cx="3242200" cy="124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540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50B7732-08EE-435A-B050-66185382A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4723" r="1" b="1"/>
          <a:stretch/>
        </p:blipFill>
        <p:spPr bwMode="auto">
          <a:xfrm>
            <a:off x="20" y="10"/>
            <a:ext cx="6305530" cy="6721465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47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0D9A0D-F501-49EC-8001-EB771AE5D04E}"/>
              </a:ext>
            </a:extLst>
          </p:cNvPr>
          <p:cNvSpPr/>
          <p:nvPr/>
        </p:nvSpPr>
        <p:spPr>
          <a:xfrm>
            <a:off x="6708693" y="680611"/>
            <a:ext cx="50642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John 6:67-69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F23807-9B6A-4E45-AF2A-0457037E1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10" r="38180" b="57146"/>
          <a:stretch/>
        </p:blipFill>
        <p:spPr>
          <a:xfrm>
            <a:off x="6296025" y="1801565"/>
            <a:ext cx="5951553" cy="4929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11571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48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5" y="0"/>
            <a:ext cx="122396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Application for those who decide to follow Jesus.</a:t>
            </a:r>
          </a:p>
          <a:p>
            <a:pPr algn="ctr"/>
            <a:endParaRPr lang="en-GB" sz="4400" b="1" dirty="0">
              <a:solidFill>
                <a:schemeClr val="bg1"/>
              </a:solidFill>
              <a:latin typeface="Calibri" panose="020F0502020204030204" pitchFamily="34" charset="0"/>
              <a:cs typeface="Latha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0B7732-08EE-435A-B050-66185382A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122024" y="886817"/>
            <a:ext cx="10052726" cy="565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8937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49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28576" y="0"/>
            <a:ext cx="1203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b="1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1. Withdraw from needless danger.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0B7732-08EE-435A-B050-66185382A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122024" y="888213"/>
            <a:ext cx="10052726" cy="565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265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725B-140F-4B7E-AFA3-33EF38C0C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613" y="2038359"/>
            <a:ext cx="3923999" cy="2436592"/>
          </a:xfrm>
        </p:spPr>
        <p:txBody>
          <a:bodyPr/>
          <a:lstStyle/>
          <a:p>
            <a:r>
              <a:rPr lang="en-GB" sz="6700" b="1" dirty="0"/>
              <a:t>2nd Response to Jesus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5DF8C-82E6-4CA9-BA0F-DFFA11C623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PAGE </a:t>
            </a:r>
            <a:fld id="{4A9B5881-4007-4345-955A-79C2656F0C4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FB57330-02E5-4EE3-B171-83CD3E6024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2796" r="12796"/>
          <a:stretch/>
        </p:blipFill>
        <p:spPr>
          <a:xfrm>
            <a:off x="0" y="0"/>
            <a:ext cx="7512050" cy="67278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3763BA-50CE-4831-A252-E1ACE780C3F0}"/>
              </a:ext>
            </a:extLst>
          </p:cNvPr>
          <p:cNvSpPr/>
          <p:nvPr/>
        </p:nvSpPr>
        <p:spPr>
          <a:xfrm>
            <a:off x="8375216" y="4168890"/>
            <a:ext cx="236257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>
                <a:solidFill>
                  <a:srgbClr val="00B0F0"/>
                </a:solidFill>
              </a:rPr>
              <a:t>Fear!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449452-6A79-45E1-A719-31254882A4E5}"/>
              </a:ext>
            </a:extLst>
          </p:cNvPr>
          <p:cNvSpPr txBox="1">
            <a:spLocks/>
          </p:cNvSpPr>
          <p:nvPr/>
        </p:nvSpPr>
        <p:spPr>
          <a:xfrm>
            <a:off x="7512050" y="335181"/>
            <a:ext cx="4679951" cy="13715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200" b="1" spc="-300" dirty="0">
                <a:latin typeface="+mj-lt"/>
                <a:ea typeface="+mj-ea"/>
                <a:cs typeface="+mj-cs"/>
              </a:rPr>
              <a:t>Matthew 14:1-12</a:t>
            </a:r>
            <a:endParaRPr lang="en-US" sz="6200" b="1" spc="-3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025826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8035536" y="1781184"/>
            <a:ext cx="3923999" cy="24365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b="1" spc="-3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GB" sz="6100" b="1" spc="-3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Seek rest and solitude</a:t>
            </a:r>
            <a:endParaRPr lang="en-US" sz="6100" b="1" spc="-3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50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0B7732-08EE-435A-B050-66185382A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0397"/>
          <a:stretch/>
        </p:blipFill>
        <p:spPr bwMode="auto">
          <a:xfrm>
            <a:off x="-1" y="10"/>
            <a:ext cx="7512001" cy="6727845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7291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7626300" y="864485"/>
            <a:ext cx="4460925" cy="4921252"/>
          </a:xfrm>
          <a:prstGeom prst="rect">
            <a:avLst/>
          </a:prstGeom>
        </p:spPr>
        <p:txBody>
          <a:bodyPr vert="horz" lIns="0" tIns="0" rIns="0" bIns="0" rtlCol="0" anchor="b"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spc="-3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GB" sz="8000" b="1" spc="-3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Spend quality time with those who work with you.</a:t>
            </a:r>
          </a:p>
          <a:p>
            <a:pPr lvl="0">
              <a:lnSpc>
                <a:spcPct val="70000"/>
              </a:lnSpc>
              <a:spcBef>
                <a:spcPct val="0"/>
              </a:spcBef>
              <a:spcAft>
                <a:spcPts val="600"/>
              </a:spcAft>
            </a:pPr>
            <a:endParaRPr lang="en-US" sz="6100" b="1" spc="-3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51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0B7732-08EE-435A-B050-66185382A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" y="864485"/>
            <a:ext cx="7512001" cy="4998895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9650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EAB912-389C-4237-B7F9-F2703C5CEAA1}"/>
              </a:ext>
            </a:extLst>
          </p:cNvPr>
          <p:cNvSpPr/>
          <p:nvPr/>
        </p:nvSpPr>
        <p:spPr>
          <a:xfrm>
            <a:off x="7950150" y="597785"/>
            <a:ext cx="4460925" cy="4921252"/>
          </a:xfrm>
          <a:prstGeom prst="rect">
            <a:avLst/>
          </a:prstGeom>
        </p:spPr>
        <p:txBody>
          <a:bodyPr vert="horz" lIns="0" tIns="0" rIns="0" bIns="0" rtlCol="0" anchor="b"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spc="-3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4. </a:t>
            </a:r>
            <a:r>
              <a:rPr lang="en-GB" sz="8000" b="1" spc="-3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Show compassion those who are in need</a:t>
            </a:r>
            <a:endParaRPr lang="en-US" sz="8000" b="1" spc="-3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52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0B7732-08EE-435A-B050-66185382A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" y="864485"/>
            <a:ext cx="7512000" cy="4998895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742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053CB1D2-9EAD-8CA4-A83A-AE7870F9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6011" y="5323179"/>
            <a:ext cx="3923999" cy="24365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7400" b="1" dirty="0"/>
              <a:t>5. Not just physical but spiritual needs.</a:t>
            </a:r>
            <a:br>
              <a:rPr lang="en-GB" sz="7400" b="1" dirty="0"/>
            </a:br>
            <a:endParaRPr lang="en-US" sz="7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53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0B7732-08EE-435A-B050-66185382A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9868" r="21513" b="-1"/>
          <a:stretch/>
        </p:blipFill>
        <p:spPr bwMode="auto">
          <a:xfrm>
            <a:off x="-1" y="10"/>
            <a:ext cx="7512001" cy="672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720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053CB1D2-9EAD-8CA4-A83A-AE7870F9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8545" y="2375051"/>
            <a:ext cx="3923999" cy="2436592"/>
          </a:xfrm>
        </p:spPr>
        <p:txBody>
          <a:bodyPr anchor="b">
            <a:normAutofit fontScale="90000"/>
          </a:bodyPr>
          <a:lstStyle/>
          <a:p>
            <a:r>
              <a:rPr lang="en-GB" sz="5600" b="1" dirty="0"/>
              <a:t>6. </a:t>
            </a:r>
            <a:r>
              <a:rPr lang="en-GB" b="1" dirty="0"/>
              <a:t>Learn to obey when you don’t understand.</a:t>
            </a:r>
            <a:br>
              <a:rPr lang="en-GB" dirty="0"/>
            </a:br>
            <a:endParaRPr lang="en-US" sz="56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54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0B7732-08EE-435A-B050-66185382A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1604" r="6378"/>
          <a:stretch/>
        </p:blipFill>
        <p:spPr bwMode="auto">
          <a:xfrm>
            <a:off x="-1" y="10"/>
            <a:ext cx="7512001" cy="6727845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010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053CB1D2-9EAD-8CA4-A83A-AE7870F9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8545" y="2375051"/>
            <a:ext cx="3923999" cy="2436592"/>
          </a:xfrm>
        </p:spPr>
        <p:txBody>
          <a:bodyPr anchor="b">
            <a:normAutofit fontScale="90000"/>
          </a:bodyPr>
          <a:lstStyle/>
          <a:p>
            <a:r>
              <a:rPr lang="en-GB" b="1" dirty="0"/>
              <a:t>7. Be orderly.</a:t>
            </a:r>
            <a:br>
              <a:rPr lang="en-GB" dirty="0"/>
            </a:br>
            <a:br>
              <a:rPr lang="en-GB" dirty="0"/>
            </a:br>
            <a:endParaRPr lang="en-US" sz="56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55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0B7732-08EE-435A-B050-66185382A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" y="859932"/>
            <a:ext cx="7512001" cy="500800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2880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499AF9C-AA8E-FD20-E8B0-5968C0D09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151" y="1676409"/>
            <a:ext cx="4578849" cy="2436592"/>
          </a:xfrm>
        </p:spPr>
        <p:txBody>
          <a:bodyPr/>
          <a:lstStyle/>
          <a:p>
            <a:r>
              <a:rPr lang="en-GB" b="1" dirty="0"/>
              <a:t>1 Corinthians 14:40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1315DF-3C05-60F9-B5E4-905630CB0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3612" y="4611901"/>
            <a:ext cx="3924000" cy="1984108"/>
          </a:xfrm>
        </p:spPr>
        <p:txBody>
          <a:bodyPr>
            <a:normAutofit/>
          </a:bodyPr>
          <a:lstStyle/>
          <a:p>
            <a:r>
              <a:rPr lang="en-GB" sz="4400" i="1" dirty="0"/>
              <a:t>Let all things be done decently and in order.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3C747-6030-4B85-BCF8-4312FDAB8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56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DDED2A-3D9C-447F-B2EF-20ABC92ABE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0202" r="5548" b="1"/>
          <a:stretch/>
        </p:blipFill>
        <p:spPr>
          <a:xfrm>
            <a:off x="-1" y="10"/>
            <a:ext cx="7512001" cy="67278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44385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499AF9C-AA8E-FD20-E8B0-5968C0D09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00" y="1146415"/>
            <a:ext cx="5238750" cy="2436592"/>
          </a:xfrm>
        </p:spPr>
        <p:txBody>
          <a:bodyPr/>
          <a:lstStyle/>
          <a:p>
            <a:pPr lvl="0"/>
            <a:r>
              <a:rPr lang="en-GB" b="1" dirty="0"/>
              <a:t>8. Stewardship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3C747-6030-4B85-BCF8-4312FDAB8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57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DDED2A-3D9C-447F-B2EF-20ABC92ABE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/>
          <a:stretch/>
        </p:blipFill>
        <p:spPr>
          <a:xfrm>
            <a:off x="1" y="612000"/>
            <a:ext cx="7479224" cy="563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47003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499AF9C-AA8E-FD20-E8B0-5968C0D09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825" y="2670415"/>
            <a:ext cx="5238750" cy="2436592"/>
          </a:xfrm>
        </p:spPr>
        <p:txBody>
          <a:bodyPr/>
          <a:lstStyle/>
          <a:p>
            <a:r>
              <a:rPr lang="en-GB" b="1" dirty="0"/>
              <a:t>9. God is Generous.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3C747-6030-4B85-BCF8-4312FDAB8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58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DDED2A-3D9C-447F-B2EF-20ABC92ABE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/>
          <a:stretch/>
        </p:blipFill>
        <p:spPr>
          <a:xfrm>
            <a:off x="0" y="771525"/>
            <a:ext cx="7479224" cy="50742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88493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499AF9C-AA8E-FD20-E8B0-5968C0D09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0" y="5238429"/>
            <a:ext cx="4495800" cy="24365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b="1" dirty="0"/>
              <a:t>10.Look out for others not for yourself.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3C747-6030-4B85-BCF8-4312FDAB8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59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DDED2A-3D9C-447F-B2EF-20ABC92ABE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/>
          <a:stretch/>
        </p:blipFill>
        <p:spPr>
          <a:xfrm>
            <a:off x="0" y="934892"/>
            <a:ext cx="7479224" cy="4747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7147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0C5037-DA4A-44E2-A9FB-84B149876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612" y="241299"/>
            <a:ext cx="4429125" cy="4149725"/>
          </a:xfrm>
        </p:spPr>
        <p:txBody>
          <a:bodyPr anchor="b">
            <a:normAutofit/>
          </a:bodyPr>
          <a:lstStyle/>
          <a:p>
            <a:r>
              <a:rPr lang="en-GB" b="1" dirty="0"/>
              <a:t>3</a:t>
            </a:r>
            <a:r>
              <a:rPr lang="en-GB" b="1" baseline="30000" dirty="0"/>
              <a:t>rd</a:t>
            </a:r>
            <a:r>
              <a:rPr lang="en-GB" b="1" dirty="0"/>
              <a:t> Response to Jesus 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6F5C050-EB87-421A-8A5C-E6CB301026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29" name="Picture Placeholder 28" descr="A painting of a group of men in a boat&#10;&#10;Description automatically generated">
            <a:extLst>
              <a:ext uri="{FF2B5EF4-FFF2-40B4-BE49-F238E27FC236}">
                <a16:creationId xmlns:a16="http://schemas.microsoft.com/office/drawing/2014/main" id="{AE2FE2E9-1D1E-404B-A659-DD19B5D66B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086" r="2" b="23580"/>
          <a:stretch/>
        </p:blipFill>
        <p:spPr>
          <a:xfrm>
            <a:off x="-1" y="10"/>
            <a:ext cx="7512001" cy="6727845"/>
          </a:xfrm>
          <a:noFill/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A8EE3EF-AFD5-414A-B7AE-7E26946B9F0B}"/>
              </a:ext>
            </a:extLst>
          </p:cNvPr>
          <p:cNvSpPr txBox="1">
            <a:spLocks/>
          </p:cNvSpPr>
          <p:nvPr/>
        </p:nvSpPr>
        <p:spPr>
          <a:xfrm>
            <a:off x="7512050" y="335181"/>
            <a:ext cx="4679951" cy="13715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900" b="1" spc="-300" dirty="0">
                <a:latin typeface="+mj-lt"/>
                <a:ea typeface="+mj-ea"/>
                <a:cs typeface="+mj-cs"/>
              </a:rPr>
              <a:t>Matthew 14:13-21</a:t>
            </a:r>
            <a:endParaRPr lang="en-US" sz="4900" b="1" spc="-3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0C6B05-FBE7-4873-AA13-15E4BB2376ED}"/>
              </a:ext>
            </a:extLst>
          </p:cNvPr>
          <p:cNvSpPr/>
          <p:nvPr/>
        </p:nvSpPr>
        <p:spPr>
          <a:xfrm>
            <a:off x="7698013" y="4173310"/>
            <a:ext cx="4493987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>
                <a:solidFill>
                  <a:srgbClr val="00B0F0"/>
                </a:solidFill>
              </a:rPr>
              <a:t>Faith for </a:t>
            </a:r>
          </a:p>
          <a:p>
            <a:r>
              <a:rPr lang="en-GB" sz="8000" b="1" dirty="0">
                <a:solidFill>
                  <a:srgbClr val="00B0F0"/>
                </a:solidFill>
              </a:rPr>
              <a:t>materials!</a:t>
            </a:r>
          </a:p>
        </p:txBody>
      </p:sp>
    </p:spTree>
    <p:extLst>
      <p:ext uri="{BB962C8B-B14F-4D97-AF65-F5344CB8AC3E}">
        <p14:creationId xmlns:p14="http://schemas.microsoft.com/office/powerpoint/2010/main" val="264299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499AF9C-AA8E-FD20-E8B0-5968C0D09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599" y="4104883"/>
            <a:ext cx="4495800" cy="243659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b="1" dirty="0"/>
              <a:t>Matthew 10:10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3C747-6030-4B85-BCF8-4312FDAB8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60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DDED2A-3D9C-447F-B2EF-20ABC92ABE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/>
          <a:stretch/>
        </p:blipFill>
        <p:spPr>
          <a:xfrm>
            <a:off x="0" y="673752"/>
            <a:ext cx="7479224" cy="5510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34669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499AF9C-AA8E-FD20-E8B0-5968C0D09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0" y="1828408"/>
            <a:ext cx="4495800" cy="2436592"/>
          </a:xfrm>
        </p:spPr>
        <p:txBody>
          <a:bodyPr/>
          <a:lstStyle/>
          <a:p>
            <a:pPr lvl="0"/>
            <a:r>
              <a:rPr lang="en-GB" b="1" dirty="0"/>
              <a:t>11. Trust God for the impossible.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3C747-6030-4B85-BCF8-4312FDAB8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61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DDED2A-3D9C-447F-B2EF-20ABC92ABE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/>
          <a:stretch/>
        </p:blipFill>
        <p:spPr>
          <a:xfrm>
            <a:off x="0" y="790575"/>
            <a:ext cx="7479224" cy="5086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02995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499AF9C-AA8E-FD20-E8B0-5968C0D09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9550" y="2876158"/>
            <a:ext cx="4495800" cy="2436592"/>
          </a:xfrm>
        </p:spPr>
        <p:txBody>
          <a:bodyPr/>
          <a:lstStyle/>
          <a:p>
            <a:pPr lvl="0"/>
            <a:r>
              <a:rPr lang="en-GB" b="1" dirty="0"/>
              <a:t>12. God wants you to be the channel of blessing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3C747-6030-4B85-BCF8-4312FDAB8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62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DDED2A-3D9C-447F-B2EF-20ABC92ABE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/>
          <a:stretch/>
        </p:blipFill>
        <p:spPr>
          <a:xfrm>
            <a:off x="0" y="822377"/>
            <a:ext cx="7479224" cy="5022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38265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ow do you live your call to discipleship? As a single person? Married?  Celibate? Divorced? or something else? Holy Thurs. '17 – St. Justin Martyr  Catholic Church">
            <a:extLst>
              <a:ext uri="{FF2B5EF4-FFF2-40B4-BE49-F238E27FC236}">
                <a16:creationId xmlns:a16="http://schemas.microsoft.com/office/drawing/2014/main" id="{35DED1A6-CC61-4F08-BC40-8D68AD1EE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" b="848"/>
          <a:stretch/>
        </p:blipFill>
        <p:spPr bwMode="auto">
          <a:xfrm>
            <a:off x="0" y="0"/>
            <a:ext cx="12192000" cy="69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32798-F19C-475A-BEA8-8FA1C426D1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63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E9FBF8-E6F4-4AD8-9EFA-C52A2C07F11E}"/>
              </a:ext>
            </a:extLst>
          </p:cNvPr>
          <p:cNvSpPr/>
          <p:nvPr/>
        </p:nvSpPr>
        <p:spPr>
          <a:xfrm>
            <a:off x="1293158" y="2737621"/>
            <a:ext cx="10443885" cy="777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4000" b="1" dirty="0">
                <a:solidFill>
                  <a:schemeClr val="bg1"/>
                </a:soli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Daytona" panose="020B060403050004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Are you an already committed disciple? </a:t>
            </a:r>
            <a:endParaRPr lang="en-GB" sz="3600" dirty="0">
              <a:solidFill>
                <a:schemeClr val="bg1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  <a:latin typeface="Daytona" panose="020B060403050004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806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7D8F-025F-43CA-89A6-ADF8AF422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000" y="0"/>
            <a:ext cx="4680000" cy="6721473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Same incident is recorded in </a:t>
            </a:r>
            <a:br>
              <a:rPr lang="en-GB" dirty="0"/>
            </a:br>
            <a:r>
              <a:rPr lang="en-GB" sz="6000" b="1" dirty="0"/>
              <a:t>Mark 6:30-34 Luke 9:10-17  John 6:1-14</a:t>
            </a:r>
            <a:br>
              <a:rPr lang="en-GB" sz="6000" dirty="0"/>
            </a:br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1C8554F-F066-4F1B-8AFB-E035B0339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06" r="13531" b="-1"/>
          <a:stretch/>
        </p:blipFill>
        <p:spPr>
          <a:xfrm>
            <a:off x="0" y="0"/>
            <a:ext cx="7512000" cy="6721473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4D155-E791-4913-AB5F-67BA81A266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25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25A8C-6EBB-4A57-BD4E-D5F0477C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94940"/>
          </a:xfrm>
        </p:spPr>
        <p:txBody>
          <a:bodyPr anchor="ctr">
            <a:normAutofit/>
          </a:bodyPr>
          <a:lstStyle/>
          <a:p>
            <a:r>
              <a:rPr lang="en-GB" dirty="0"/>
              <a:t>Matthew Chapter 14:13- </a:t>
            </a:r>
            <a:r>
              <a:rPr lang="en-GB" b="1" dirty="0"/>
              <a:t>Jesus wants alone time with God.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9A641-F86B-418C-808E-EBCF1498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894941"/>
            <a:ext cx="12191999" cy="5826535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8AEC-409B-42D0-B903-E69D93FE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2F5529-F0A3-4DD1-B0C2-5C5F8F96D550}"/>
              </a:ext>
            </a:extLst>
          </p:cNvPr>
          <p:cNvSpPr/>
          <p:nvPr/>
        </p:nvSpPr>
        <p:spPr>
          <a:xfrm>
            <a:off x="5564126" y="1644134"/>
            <a:ext cx="57515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i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“He departed from there.”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551319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E6AA683-86C1-E2DB-6CA1-217878949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5530" y="1429828"/>
            <a:ext cx="4075234" cy="3039429"/>
          </a:xfrm>
        </p:spPr>
        <p:txBody>
          <a:bodyPr/>
          <a:lstStyle/>
          <a:p>
            <a:r>
              <a:rPr lang="en-GB" b="1" dirty="0"/>
              <a:t>Was Jesus afraid of Herod?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63B5F-8B04-4862-858D-909564C6D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4A9B5881-4007-4345-955A-79C2656F0C49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5" name="Picture 2" descr="A Tale of Two Kings - Part 1 King Herod - Cross Examined">
            <a:extLst>
              <a:ext uri="{FF2B5EF4-FFF2-40B4-BE49-F238E27FC236}">
                <a16:creationId xmlns:a16="http://schemas.microsoft.com/office/drawing/2014/main" id="{47A8CEC5-F5A8-4584-B23E-2F483DA93D6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67"/>
          <a:stretch/>
        </p:blipFill>
        <p:spPr bwMode="auto">
          <a:xfrm>
            <a:off x="-1" y="10"/>
            <a:ext cx="7512001" cy="6727845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351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54">
      <a:dk1>
        <a:srgbClr val="000000"/>
      </a:dk1>
      <a:lt1>
        <a:srgbClr val="FFFFFF"/>
      </a:lt1>
      <a:dk2>
        <a:srgbClr val="242A41"/>
      </a:dk2>
      <a:lt2>
        <a:srgbClr val="E2E8E3"/>
      </a:lt2>
      <a:accent1>
        <a:srgbClr val="5370C5"/>
      </a:accent1>
      <a:accent2>
        <a:srgbClr val="17B2D1"/>
      </a:accent2>
      <a:accent3>
        <a:srgbClr val="2978E7"/>
      </a:accent3>
      <a:accent4>
        <a:srgbClr val="7829E7"/>
      </a:accent4>
      <a:accent5>
        <a:srgbClr val="B517D5"/>
      </a:accent5>
      <a:accent6>
        <a:srgbClr val="E729B7"/>
      </a:accent6>
      <a:hlink>
        <a:srgbClr val="5370C5"/>
      </a:hlink>
      <a:folHlink>
        <a:srgbClr val="7F7F7F"/>
      </a:folHlink>
    </a:clrScheme>
    <a:fontScheme name="MS Surge Teach Light and Dark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098415_win32_fixed" id="{1E7205E9-DD76-422B-B9FD-343E9C2C894B}" vid="{008E2BBC-A2E4-4140-B026-F6CAB78406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54">
    <a:dk1>
      <a:srgbClr val="000000"/>
    </a:dk1>
    <a:lt1>
      <a:srgbClr val="FFFFFF"/>
    </a:lt1>
    <a:dk2>
      <a:srgbClr val="242A41"/>
    </a:dk2>
    <a:lt2>
      <a:srgbClr val="E2E8E3"/>
    </a:lt2>
    <a:accent1>
      <a:srgbClr val="5370C5"/>
    </a:accent1>
    <a:accent2>
      <a:srgbClr val="17B2D1"/>
    </a:accent2>
    <a:accent3>
      <a:srgbClr val="2978E7"/>
    </a:accent3>
    <a:accent4>
      <a:srgbClr val="7829E7"/>
    </a:accent4>
    <a:accent5>
      <a:srgbClr val="B517D5"/>
    </a:accent5>
    <a:accent6>
      <a:srgbClr val="E729B7"/>
    </a:accent6>
    <a:hlink>
      <a:srgbClr val="5370C5"/>
    </a:hlink>
    <a:folHlink>
      <a:srgbClr val="7F7F7F"/>
    </a:folHlink>
  </a:clrScheme>
</a:themeOverride>
</file>

<file path=ppt/theme/themeOverride2.xml><?xml version="1.0" encoding="utf-8"?>
<a:themeOverride xmlns:a="http://schemas.openxmlformats.org/drawingml/2006/main">
  <a:clrScheme name="Custom 254">
    <a:dk1>
      <a:srgbClr val="000000"/>
    </a:dk1>
    <a:lt1>
      <a:srgbClr val="FFFFFF"/>
    </a:lt1>
    <a:dk2>
      <a:srgbClr val="242A41"/>
    </a:dk2>
    <a:lt2>
      <a:srgbClr val="E2E8E3"/>
    </a:lt2>
    <a:accent1>
      <a:srgbClr val="5370C5"/>
    </a:accent1>
    <a:accent2>
      <a:srgbClr val="17B2D1"/>
    </a:accent2>
    <a:accent3>
      <a:srgbClr val="2978E7"/>
    </a:accent3>
    <a:accent4>
      <a:srgbClr val="7829E7"/>
    </a:accent4>
    <a:accent5>
      <a:srgbClr val="B517D5"/>
    </a:accent5>
    <a:accent6>
      <a:srgbClr val="E729B7"/>
    </a:accent6>
    <a:hlink>
      <a:srgbClr val="5370C5"/>
    </a:hlink>
    <a:folHlink>
      <a:srgbClr val="7F7F7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6066cf0-36ab-4043-aa1b-027dde327c9d" xsi:nil="true"/>
    <lcf76f155ced4ddcb4097134ff3c332f xmlns="5620283e-d191-45ef-900c-2941300163fc">
      <Terms xmlns="http://schemas.microsoft.com/office/infopath/2007/PartnerControls"/>
    </lcf76f155ced4ddcb4097134ff3c332f>
    <Link xmlns="5620283e-d191-45ef-900c-2941300163fc">
      <Url xsi:nil="true"/>
      <Description xsi:nil="true"/>
    </Link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DEFCAAD4F72547B776048F143C6F83" ma:contentTypeVersion="13" ma:contentTypeDescription="Create a new document." ma:contentTypeScope="" ma:versionID="37f75d9ffbeb1c23de3b0aa96b3ff4d6">
  <xsd:schema xmlns:xsd="http://www.w3.org/2001/XMLSchema" xmlns:xs="http://www.w3.org/2001/XMLSchema" xmlns:p="http://schemas.microsoft.com/office/2006/metadata/properties" xmlns:ns2="5620283e-d191-45ef-900c-2941300163fc" xmlns:ns3="06066cf0-36ab-4043-aa1b-027dde327c9d" targetNamespace="http://schemas.microsoft.com/office/2006/metadata/properties" ma:root="true" ma:fieldsID="4e02d3b0dd8e903ae2ca1a726acfb69d" ns2:_="" ns3:_="">
    <xsd:import namespace="5620283e-d191-45ef-900c-2941300163fc"/>
    <xsd:import namespace="06066cf0-36ab-4043-aa1b-027dde327c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20283e-d191-45ef-900c-2941300163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736e042-a69a-4ad9-84ce-35ffcdbbd1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Link" ma:index="20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66cf0-36ab-4043-aa1b-027dde327c9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bf7fe25-7622-4bdc-ba98-4eba45ec3afb}" ma:internalName="TaxCatchAll" ma:showField="CatchAllData" ma:web="06066cf0-36ab-4043-aa1b-027dde327c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7B5194-E537-408E-9CFF-66A6141D5DE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FF9969FA-0C19-40F2-9B6F-EADA7B231A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261087-8E74-496E-9F4F-AF92B447280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786</Words>
  <Application>Microsoft Office PowerPoint</Application>
  <PresentationFormat>Widescreen</PresentationFormat>
  <Paragraphs>186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Calibri Light</vt:lpstr>
      <vt:lpstr>Courier New</vt:lpstr>
      <vt:lpstr>Daytona</vt:lpstr>
      <vt:lpstr>Impact</vt:lpstr>
      <vt:lpstr>Wingdings</vt:lpstr>
      <vt:lpstr>Office Theme</vt:lpstr>
      <vt:lpstr>3rd Response to Jesus - Faith for materials!</vt:lpstr>
      <vt:lpstr>Matthew Chapter 13- Kingdom Parables were spoken</vt:lpstr>
      <vt:lpstr>Matthew Chapter 13:53 till 16:12</vt:lpstr>
      <vt:lpstr>1st Response to Jesus  </vt:lpstr>
      <vt:lpstr>2nd Response to Jesus</vt:lpstr>
      <vt:lpstr>3rd Response to Jesus </vt:lpstr>
      <vt:lpstr>Same incident is recorded in  Mark 6:30-34 Luke 9:10-17  John 6:1-14 </vt:lpstr>
      <vt:lpstr>Matthew Chapter 14:13- Jesus wants alone time with God.</vt:lpstr>
      <vt:lpstr>Was Jesus afraid of Herod? </vt:lpstr>
      <vt:lpstr>Matthew Chapter 14:13- Jesus wants alone time with God.</vt:lpstr>
      <vt:lpstr>Matthew Chapter 14:13- Jesus wants alone time with God.</vt:lpstr>
      <vt:lpstr>Matthew Chapter 14:13- Jesus wants alone time with God.</vt:lpstr>
      <vt:lpstr>Luke 9:10</vt:lpstr>
      <vt:lpstr>Luke 9:10</vt:lpstr>
      <vt:lpstr>Matthew 14:13-14</vt:lpstr>
      <vt:lpstr>John 6:2-4</vt:lpstr>
      <vt:lpstr>PowerPoint Presentation</vt:lpstr>
      <vt:lpstr>Matthew Chapter 14:14- Jesus moved with compassion</vt:lpstr>
      <vt:lpstr>PowerPoint Presentation</vt:lpstr>
      <vt:lpstr>PowerPoint Presentation</vt:lpstr>
      <vt:lpstr>PowerPoint Presentation</vt:lpstr>
      <vt:lpstr>PowerPoint Presentation</vt:lpstr>
      <vt:lpstr>Matthew 14:15</vt:lpstr>
      <vt:lpstr>John 6:5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Matthew 14:15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Not just physical but spiritual needs. </vt:lpstr>
      <vt:lpstr>6. Learn to obey when you don’t understand. </vt:lpstr>
      <vt:lpstr>7. Be orderly.  </vt:lpstr>
      <vt:lpstr>1 Corinthians 14:40</vt:lpstr>
      <vt:lpstr>8. Stewardship</vt:lpstr>
      <vt:lpstr>9. God is Generous. </vt:lpstr>
      <vt:lpstr>10.Look out for others not for yourself.  </vt:lpstr>
      <vt:lpstr>Matthew 10:10 </vt:lpstr>
      <vt:lpstr>11. Trust God for the impossible.</vt:lpstr>
      <vt:lpstr>12. God wants you to be the channel of blessing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2023-09-24T03:31:28Z</dcterms:created>
  <dcterms:modified xsi:type="dcterms:W3CDTF">2023-09-24T03:35:19Z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0x0101004BDEFCAAD4F72547B776048F143C6F83</vt:lpwstr>
  </property>
</Properties>
</file>