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7" r:id="rId4"/>
  </p:sldMasterIdLst>
  <p:notesMasterIdLst>
    <p:notesMasterId r:id="rId55"/>
  </p:notesMasterIdLst>
  <p:handoutMasterIdLst>
    <p:handoutMasterId r:id="rId56"/>
  </p:handoutMasterIdLst>
  <p:sldIdLst>
    <p:sldId id="268" r:id="rId5"/>
    <p:sldId id="270" r:id="rId6"/>
    <p:sldId id="312" r:id="rId7"/>
    <p:sldId id="313" r:id="rId8"/>
    <p:sldId id="314" r:id="rId9"/>
    <p:sldId id="315" r:id="rId10"/>
    <p:sldId id="316" r:id="rId11"/>
    <p:sldId id="271" r:id="rId12"/>
    <p:sldId id="317" r:id="rId13"/>
    <p:sldId id="272" r:id="rId14"/>
    <p:sldId id="273" r:id="rId15"/>
    <p:sldId id="274" r:id="rId16"/>
    <p:sldId id="318" r:id="rId17"/>
    <p:sldId id="276" r:id="rId18"/>
    <p:sldId id="275" r:id="rId19"/>
    <p:sldId id="277" r:id="rId20"/>
    <p:sldId id="278" r:id="rId21"/>
    <p:sldId id="280" r:id="rId22"/>
    <p:sldId id="281" r:id="rId23"/>
    <p:sldId id="282" r:id="rId24"/>
    <p:sldId id="279" r:id="rId25"/>
    <p:sldId id="284" r:id="rId26"/>
    <p:sldId id="285" r:id="rId27"/>
    <p:sldId id="286" r:id="rId28"/>
    <p:sldId id="287" r:id="rId29"/>
    <p:sldId id="288" r:id="rId30"/>
    <p:sldId id="289" r:id="rId31"/>
    <p:sldId id="290" r:id="rId32"/>
    <p:sldId id="291" r:id="rId33"/>
    <p:sldId id="292" r:id="rId34"/>
    <p:sldId id="293" r:id="rId35"/>
    <p:sldId id="319" r:id="rId36"/>
    <p:sldId id="294" r:id="rId37"/>
    <p:sldId id="295" r:id="rId38"/>
    <p:sldId id="297" r:id="rId39"/>
    <p:sldId id="296" r:id="rId40"/>
    <p:sldId id="298" r:id="rId41"/>
    <p:sldId id="300" r:id="rId42"/>
    <p:sldId id="301" r:id="rId43"/>
    <p:sldId id="302" r:id="rId44"/>
    <p:sldId id="304" r:id="rId45"/>
    <p:sldId id="320" r:id="rId46"/>
    <p:sldId id="305" r:id="rId47"/>
    <p:sldId id="306" r:id="rId48"/>
    <p:sldId id="307" r:id="rId49"/>
    <p:sldId id="321" r:id="rId50"/>
    <p:sldId id="308" r:id="rId51"/>
    <p:sldId id="309" r:id="rId52"/>
    <p:sldId id="311" r:id="rId53"/>
    <p:sldId id="267" r:id="rId54"/>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CC7B1-E885-4FCF-A85B-E823138A96E9}" v="142" dt="2024-09-08T01:55:45.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80"/>
  </p:normalViewPr>
  <p:slideViewPr>
    <p:cSldViewPr snapToGrid="0" snapToObjects="1">
      <p:cViewPr>
        <p:scale>
          <a:sx n="60" d="100"/>
          <a:sy n="60" d="100"/>
        </p:scale>
        <p:origin x="840" y="284"/>
      </p:cViewPr>
      <p:guideLst/>
    </p:cSldViewPr>
  </p:slideViewPr>
  <p:notesTextViewPr>
    <p:cViewPr>
      <p:scale>
        <a:sx n="1" d="1"/>
        <a:sy n="1" d="1"/>
      </p:scale>
      <p:origin x="0" y="0"/>
    </p:cViewPr>
  </p:notesTextViewPr>
  <p:notesViewPr>
    <p:cSldViewPr snapToGrid="0" snapToObjects="1">
      <p:cViewPr varScale="1">
        <p:scale>
          <a:sx n="89" d="100"/>
          <a:sy n="89"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nifer C R" userId="68e623b6350794f8" providerId="LiveId" clId="{413CC7B1-E885-4FCF-A85B-E823138A96E9}"/>
    <pc:docChg chg="undo custSel addSld delSld modSld sldOrd">
      <pc:chgData name="Bennifer C R" userId="68e623b6350794f8" providerId="LiveId" clId="{413CC7B1-E885-4FCF-A85B-E823138A96E9}" dt="2024-09-08T01:55:45.205" v="1342" actId="113"/>
      <pc:docMkLst>
        <pc:docMk/>
      </pc:docMkLst>
      <pc:sldChg chg="del">
        <pc:chgData name="Bennifer C R" userId="68e623b6350794f8" providerId="LiveId" clId="{413CC7B1-E885-4FCF-A85B-E823138A96E9}" dt="2024-09-08T01:38:41.066" v="1168" actId="47"/>
        <pc:sldMkLst>
          <pc:docMk/>
          <pc:sldMk cId="2770267463" sldId="259"/>
        </pc:sldMkLst>
      </pc:sldChg>
      <pc:sldChg chg="del">
        <pc:chgData name="Bennifer C R" userId="68e623b6350794f8" providerId="LiveId" clId="{413CC7B1-E885-4FCF-A85B-E823138A96E9}" dt="2024-09-08T01:38:40.003" v="1167" actId="47"/>
        <pc:sldMkLst>
          <pc:docMk/>
          <pc:sldMk cId="1436557425" sldId="261"/>
        </pc:sldMkLst>
      </pc:sldChg>
      <pc:sldChg chg="addSp delSp modSp mod setBg addAnim modAnim">
        <pc:chgData name="Bennifer C R" userId="68e623b6350794f8" providerId="LiveId" clId="{413CC7B1-E885-4FCF-A85B-E823138A96E9}" dt="2024-09-08T01:55:45.205" v="1342" actId="113"/>
        <pc:sldMkLst>
          <pc:docMk/>
          <pc:sldMk cId="4063739934" sldId="267"/>
        </pc:sldMkLst>
        <pc:spChg chg="mod">
          <ac:chgData name="Bennifer C R" userId="68e623b6350794f8" providerId="LiveId" clId="{413CC7B1-E885-4FCF-A85B-E823138A96E9}" dt="2024-09-08T01:55:45.205" v="1342" actId="113"/>
          <ac:spMkLst>
            <pc:docMk/>
            <pc:sldMk cId="4063739934" sldId="267"/>
            <ac:spMk id="2" creationId="{F266081D-517B-5D43-A7B4-E67DDEDC0B31}"/>
          </ac:spMkLst>
        </pc:spChg>
        <pc:spChg chg="del">
          <ac:chgData name="Bennifer C R" userId="68e623b6350794f8" providerId="LiveId" clId="{413CC7B1-E885-4FCF-A85B-E823138A96E9}" dt="2024-09-08T01:48:51.604" v="1266" actId="26606"/>
          <ac:spMkLst>
            <pc:docMk/>
            <pc:sldMk cId="4063739934" sldId="267"/>
            <ac:spMk id="10" creationId="{93F2CC0B-D5F1-40B8-9CC6-4A36850B66FD}"/>
          </ac:spMkLst>
        </pc:spChg>
        <pc:spChg chg="del">
          <ac:chgData name="Bennifer C R" userId="68e623b6350794f8" providerId="LiveId" clId="{413CC7B1-E885-4FCF-A85B-E823138A96E9}" dt="2024-09-08T01:48:51.604" v="1266" actId="26606"/>
          <ac:spMkLst>
            <pc:docMk/>
            <pc:sldMk cId="4063739934" sldId="267"/>
            <ac:spMk id="40" creationId="{D1D655F2-6D15-4265-ADEE-EF0075C13944}"/>
          </ac:spMkLst>
        </pc:spChg>
        <pc:spChg chg="del">
          <ac:chgData name="Bennifer C R" userId="68e623b6350794f8" providerId="LiveId" clId="{413CC7B1-E885-4FCF-A85B-E823138A96E9}" dt="2024-09-08T01:48:51.604" v="1266" actId="26606"/>
          <ac:spMkLst>
            <pc:docMk/>
            <pc:sldMk cId="4063739934" sldId="267"/>
            <ac:spMk id="42" creationId="{3248A930-1A6E-4EFB-8213-D1AC735BE061}"/>
          </ac:spMkLst>
        </pc:spChg>
        <pc:spChg chg="add">
          <ac:chgData name="Bennifer C R" userId="68e623b6350794f8" providerId="LiveId" clId="{413CC7B1-E885-4FCF-A85B-E823138A96E9}" dt="2024-09-08T01:48:51.604" v="1266" actId="26606"/>
          <ac:spMkLst>
            <pc:docMk/>
            <pc:sldMk cId="4063739934" sldId="267"/>
            <ac:spMk id="47" creationId="{1FF9CEF5-A50D-4B8B-9852-D76F7037867E}"/>
          </ac:spMkLst>
        </pc:spChg>
        <pc:spChg chg="add">
          <ac:chgData name="Bennifer C R" userId="68e623b6350794f8" providerId="LiveId" clId="{413CC7B1-E885-4FCF-A85B-E823138A96E9}" dt="2024-09-08T01:48:51.604" v="1266" actId="26606"/>
          <ac:spMkLst>
            <pc:docMk/>
            <pc:sldMk cId="4063739934" sldId="267"/>
            <ac:spMk id="49" creationId="{30684D86-C9D1-40C3-A9B6-EC935C7312E3}"/>
          </ac:spMkLst>
        </pc:spChg>
        <pc:spChg chg="add">
          <ac:chgData name="Bennifer C R" userId="68e623b6350794f8" providerId="LiveId" clId="{413CC7B1-E885-4FCF-A85B-E823138A96E9}" dt="2024-09-08T01:48:51.604" v="1266" actId="26606"/>
          <ac:spMkLst>
            <pc:docMk/>
            <pc:sldMk cId="4063739934" sldId="267"/>
            <ac:spMk id="51" creationId="{1EDF7896-F56A-49DA-90F3-F5CE8B9833AD}"/>
          </ac:spMkLst>
        </pc:spChg>
        <pc:grpChg chg="del">
          <ac:chgData name="Bennifer C R" userId="68e623b6350794f8" providerId="LiveId" clId="{413CC7B1-E885-4FCF-A85B-E823138A96E9}" dt="2024-09-08T01:48:51.604" v="1266" actId="26606"/>
          <ac:grpSpMkLst>
            <pc:docMk/>
            <pc:sldMk cId="4063739934" sldId="267"/>
            <ac:grpSpMk id="12" creationId="{631C6CE6-1810-44ED-A6D7-3FF53040AE20}"/>
          </ac:grpSpMkLst>
        </pc:grpChg>
        <pc:grpChg chg="del">
          <ac:chgData name="Bennifer C R" userId="68e623b6350794f8" providerId="LiveId" clId="{413CC7B1-E885-4FCF-A85B-E823138A96E9}" dt="2024-09-08T01:48:51.604" v="1266" actId="26606"/>
          <ac:grpSpMkLst>
            <pc:docMk/>
            <pc:sldMk cId="4063739934" sldId="267"/>
            <ac:grpSpMk id="26" creationId="{B78034A6-3565-46AA-9E73-1C954666ABB4}"/>
          </ac:grpSpMkLst>
        </pc:grpChg>
        <pc:picChg chg="add mod">
          <ac:chgData name="Bennifer C R" userId="68e623b6350794f8" providerId="LiveId" clId="{413CC7B1-E885-4FCF-A85B-E823138A96E9}" dt="2024-09-08T01:51:21.957" v="1282" actId="1076"/>
          <ac:picMkLst>
            <pc:docMk/>
            <pc:sldMk cId="4063739934" sldId="267"/>
            <ac:picMk id="3" creationId="{74C11368-4967-E85E-B952-48E105094A92}"/>
          </ac:picMkLst>
        </pc:picChg>
        <pc:picChg chg="mod">
          <ac:chgData name="Bennifer C R" userId="68e623b6350794f8" providerId="LiveId" clId="{413CC7B1-E885-4FCF-A85B-E823138A96E9}" dt="2024-09-08T01:51:17.095" v="1280" actId="1076"/>
          <ac:picMkLst>
            <pc:docMk/>
            <pc:sldMk cId="4063739934" sldId="267"/>
            <ac:picMk id="5" creationId="{1A23FE0C-9A67-334E-9B7F-83AA9CF636A8}"/>
          </ac:picMkLst>
        </pc:picChg>
      </pc:sldChg>
      <pc:sldChg chg="del">
        <pc:chgData name="Bennifer C R" userId="68e623b6350794f8" providerId="LiveId" clId="{413CC7B1-E885-4FCF-A85B-E823138A96E9}" dt="2024-09-08T01:38:44.613" v="1169" actId="47"/>
        <pc:sldMkLst>
          <pc:docMk/>
          <pc:sldMk cId="1496850848" sldId="269"/>
        </pc:sldMkLst>
      </pc:sldChg>
      <pc:sldChg chg="ord">
        <pc:chgData name="Bennifer C R" userId="68e623b6350794f8" providerId="LiveId" clId="{413CC7B1-E885-4FCF-A85B-E823138A96E9}" dt="2024-09-07T22:38:51.705" v="164"/>
        <pc:sldMkLst>
          <pc:docMk/>
          <pc:sldMk cId="1853033861" sldId="271"/>
        </pc:sldMkLst>
      </pc:sldChg>
      <pc:sldChg chg="addSp modSp mod">
        <pc:chgData name="Bennifer C R" userId="68e623b6350794f8" providerId="LiveId" clId="{413CC7B1-E885-4FCF-A85B-E823138A96E9}" dt="2024-09-07T22:45:30.912" v="218" actId="14100"/>
        <pc:sldMkLst>
          <pc:docMk/>
          <pc:sldMk cId="692986944" sldId="272"/>
        </pc:sldMkLst>
        <pc:spChg chg="mod">
          <ac:chgData name="Bennifer C R" userId="68e623b6350794f8" providerId="LiveId" clId="{413CC7B1-E885-4FCF-A85B-E823138A96E9}" dt="2024-09-07T22:44:00.875" v="209" actId="403"/>
          <ac:spMkLst>
            <pc:docMk/>
            <pc:sldMk cId="692986944" sldId="272"/>
            <ac:spMk id="3" creationId="{551F5F8A-F8CE-AE91-666A-A680865BEBC7}"/>
          </ac:spMkLst>
        </pc:spChg>
        <pc:spChg chg="mod">
          <ac:chgData name="Bennifer C R" userId="68e623b6350794f8" providerId="LiveId" clId="{413CC7B1-E885-4FCF-A85B-E823138A96E9}" dt="2024-09-07T22:43:32.512" v="196" actId="1076"/>
          <ac:spMkLst>
            <pc:docMk/>
            <pc:sldMk cId="692986944" sldId="272"/>
            <ac:spMk id="6" creationId="{CE95B4EB-2CAB-359A-5247-B000C152F4E9}"/>
          </ac:spMkLst>
        </pc:spChg>
        <pc:picChg chg="add mod modCrop">
          <ac:chgData name="Bennifer C R" userId="68e623b6350794f8" providerId="LiveId" clId="{413CC7B1-E885-4FCF-A85B-E823138A96E9}" dt="2024-09-07T22:45:30.912" v="218" actId="14100"/>
          <ac:picMkLst>
            <pc:docMk/>
            <pc:sldMk cId="692986944" sldId="272"/>
            <ac:picMk id="2" creationId="{9CEF95A2-A18F-F37C-FF65-831FD5491474}"/>
          </ac:picMkLst>
        </pc:picChg>
      </pc:sldChg>
      <pc:sldChg chg="addSp modSp mod setBg">
        <pc:chgData name="Bennifer C R" userId="68e623b6350794f8" providerId="LiveId" clId="{413CC7B1-E885-4FCF-A85B-E823138A96E9}" dt="2024-09-07T22:48:06.327" v="251" actId="14100"/>
        <pc:sldMkLst>
          <pc:docMk/>
          <pc:sldMk cId="645043794" sldId="273"/>
        </pc:sldMkLst>
        <pc:spChg chg="mod">
          <ac:chgData name="Bennifer C R" userId="68e623b6350794f8" providerId="LiveId" clId="{413CC7B1-E885-4FCF-A85B-E823138A96E9}" dt="2024-09-07T22:48:06.327" v="251" actId="14100"/>
          <ac:spMkLst>
            <pc:docMk/>
            <pc:sldMk cId="645043794" sldId="273"/>
            <ac:spMk id="3" creationId="{551F5F8A-F8CE-AE91-666A-A680865BEBC7}"/>
          </ac:spMkLst>
        </pc:spChg>
        <pc:spChg chg="mod">
          <ac:chgData name="Bennifer C R" userId="68e623b6350794f8" providerId="LiveId" clId="{413CC7B1-E885-4FCF-A85B-E823138A96E9}" dt="2024-09-07T22:47:35.154" v="227" actId="1076"/>
          <ac:spMkLst>
            <pc:docMk/>
            <pc:sldMk cId="645043794" sldId="273"/>
            <ac:spMk id="6" creationId="{CE95B4EB-2CAB-359A-5247-B000C152F4E9}"/>
          </ac:spMkLst>
        </pc:spChg>
        <pc:spChg chg="add">
          <ac:chgData name="Bennifer C R" userId="68e623b6350794f8" providerId="LiveId" clId="{413CC7B1-E885-4FCF-A85B-E823138A96E9}" dt="2024-09-07T22:47:10.979" v="221" actId="26606"/>
          <ac:spMkLst>
            <pc:docMk/>
            <pc:sldMk cId="645043794" sldId="273"/>
            <ac:spMk id="39" creationId="{02C63E57-6267-4B3F-B340-7BB32196E13B}"/>
          </ac:spMkLst>
        </pc:spChg>
        <pc:spChg chg="add">
          <ac:chgData name="Bennifer C R" userId="68e623b6350794f8" providerId="LiveId" clId="{413CC7B1-E885-4FCF-A85B-E823138A96E9}" dt="2024-09-07T22:47:10.979" v="221" actId="26606"/>
          <ac:spMkLst>
            <pc:docMk/>
            <pc:sldMk cId="645043794" sldId="273"/>
            <ac:spMk id="41" creationId="{2A337B9A-DE2D-4671-B699-5EDA7354E3C0}"/>
          </ac:spMkLst>
        </pc:spChg>
        <pc:spChg chg="add">
          <ac:chgData name="Bennifer C R" userId="68e623b6350794f8" providerId="LiveId" clId="{413CC7B1-E885-4FCF-A85B-E823138A96E9}" dt="2024-09-07T22:47:10.979" v="221" actId="26606"/>
          <ac:spMkLst>
            <pc:docMk/>
            <pc:sldMk cId="645043794" sldId="273"/>
            <ac:spMk id="43" creationId="{FA94DED7-0A28-4AD9-8747-E94113225016}"/>
          </ac:spMkLst>
        </pc:spChg>
        <pc:spChg chg="add">
          <ac:chgData name="Bennifer C R" userId="68e623b6350794f8" providerId="LiveId" clId="{413CC7B1-E885-4FCF-A85B-E823138A96E9}" dt="2024-09-07T22:47:10.979" v="221" actId="26606"/>
          <ac:spMkLst>
            <pc:docMk/>
            <pc:sldMk cId="645043794" sldId="273"/>
            <ac:spMk id="45" creationId="{6F175609-91A3-416E-BC3D-7548FDE02910}"/>
          </ac:spMkLst>
        </pc:spChg>
        <pc:spChg chg="add">
          <ac:chgData name="Bennifer C R" userId="68e623b6350794f8" providerId="LiveId" clId="{413CC7B1-E885-4FCF-A85B-E823138A96E9}" dt="2024-09-07T22:47:10.979" v="221" actId="26606"/>
          <ac:spMkLst>
            <pc:docMk/>
            <pc:sldMk cId="645043794" sldId="273"/>
            <ac:spMk id="47" creationId="{9A3B0D54-9DF0-4FF8-A0AA-B4234DF358EF}"/>
          </ac:spMkLst>
        </pc:spChg>
        <pc:grpChg chg="add">
          <ac:chgData name="Bennifer C R" userId="68e623b6350794f8" providerId="LiveId" clId="{413CC7B1-E885-4FCF-A85B-E823138A96E9}" dt="2024-09-07T22:47:10.979" v="221" actId="26606"/>
          <ac:grpSpMkLst>
            <pc:docMk/>
            <pc:sldMk cId="645043794" sldId="273"/>
            <ac:grpSpMk id="11" creationId="{6B28271E-9555-42CD-BD73-34342E2C88AA}"/>
          </ac:grpSpMkLst>
        </pc:grpChg>
        <pc:grpChg chg="add">
          <ac:chgData name="Bennifer C R" userId="68e623b6350794f8" providerId="LiveId" clId="{413CC7B1-E885-4FCF-A85B-E823138A96E9}" dt="2024-09-07T22:47:10.979" v="221" actId="26606"/>
          <ac:grpSpMkLst>
            <pc:docMk/>
            <pc:sldMk cId="645043794" sldId="273"/>
            <ac:grpSpMk id="25" creationId="{8267D78B-5467-413E-AA16-317DC14DEDF7}"/>
          </ac:grpSpMkLst>
        </pc:grpChg>
        <pc:picChg chg="add mod">
          <ac:chgData name="Bennifer C R" userId="68e623b6350794f8" providerId="LiveId" clId="{413CC7B1-E885-4FCF-A85B-E823138A96E9}" dt="2024-09-07T22:47:10.979" v="221" actId="26606"/>
          <ac:picMkLst>
            <pc:docMk/>
            <pc:sldMk cId="645043794" sldId="273"/>
            <ac:picMk id="2" creationId="{790C79E8-FAB9-6546-2033-316C4C8B2AF6}"/>
          </ac:picMkLst>
        </pc:picChg>
      </pc:sldChg>
      <pc:sldChg chg="addSp modSp mod setBg">
        <pc:chgData name="Bennifer C R" userId="68e623b6350794f8" providerId="LiveId" clId="{413CC7B1-E885-4FCF-A85B-E823138A96E9}" dt="2024-09-07T22:50:20.007" v="270" actId="1076"/>
        <pc:sldMkLst>
          <pc:docMk/>
          <pc:sldMk cId="269428587" sldId="274"/>
        </pc:sldMkLst>
        <pc:spChg chg="mod">
          <ac:chgData name="Bennifer C R" userId="68e623b6350794f8" providerId="LiveId" clId="{413CC7B1-E885-4FCF-A85B-E823138A96E9}" dt="2024-09-07T22:50:20.007" v="270" actId="1076"/>
          <ac:spMkLst>
            <pc:docMk/>
            <pc:sldMk cId="269428587" sldId="274"/>
            <ac:spMk id="3" creationId="{551F5F8A-F8CE-AE91-666A-A680865BEBC7}"/>
          </ac:spMkLst>
        </pc:spChg>
        <pc:spChg chg="mod">
          <ac:chgData name="Bennifer C R" userId="68e623b6350794f8" providerId="LiveId" clId="{413CC7B1-E885-4FCF-A85B-E823138A96E9}" dt="2024-09-07T22:49:57.416" v="256" actId="1076"/>
          <ac:spMkLst>
            <pc:docMk/>
            <pc:sldMk cId="269428587" sldId="274"/>
            <ac:spMk id="6" creationId="{CE95B4EB-2CAB-359A-5247-B000C152F4E9}"/>
          </ac:spMkLst>
        </pc:spChg>
        <pc:spChg chg="add">
          <ac:chgData name="Bennifer C R" userId="68e623b6350794f8" providerId="LiveId" clId="{413CC7B1-E885-4FCF-A85B-E823138A96E9}" dt="2024-09-07T22:49:37.219" v="253" actId="26606"/>
          <ac:spMkLst>
            <pc:docMk/>
            <pc:sldMk cId="269428587" sldId="274"/>
            <ac:spMk id="39" creationId="{02C63E57-6267-4B3F-B340-7BB32196E13B}"/>
          </ac:spMkLst>
        </pc:spChg>
        <pc:spChg chg="add">
          <ac:chgData name="Bennifer C R" userId="68e623b6350794f8" providerId="LiveId" clId="{413CC7B1-E885-4FCF-A85B-E823138A96E9}" dt="2024-09-07T22:49:37.219" v="253" actId="26606"/>
          <ac:spMkLst>
            <pc:docMk/>
            <pc:sldMk cId="269428587" sldId="274"/>
            <ac:spMk id="41" creationId="{2A337B9A-DE2D-4671-B699-5EDA7354E3C0}"/>
          </ac:spMkLst>
        </pc:spChg>
        <pc:spChg chg="add">
          <ac:chgData name="Bennifer C R" userId="68e623b6350794f8" providerId="LiveId" clId="{413CC7B1-E885-4FCF-A85B-E823138A96E9}" dt="2024-09-07T22:49:37.219" v="253" actId="26606"/>
          <ac:spMkLst>
            <pc:docMk/>
            <pc:sldMk cId="269428587" sldId="274"/>
            <ac:spMk id="43" creationId="{FA94DED7-0A28-4AD9-8747-E94113225016}"/>
          </ac:spMkLst>
        </pc:spChg>
        <pc:spChg chg="add">
          <ac:chgData name="Bennifer C R" userId="68e623b6350794f8" providerId="LiveId" clId="{413CC7B1-E885-4FCF-A85B-E823138A96E9}" dt="2024-09-07T22:49:37.219" v="253" actId="26606"/>
          <ac:spMkLst>
            <pc:docMk/>
            <pc:sldMk cId="269428587" sldId="274"/>
            <ac:spMk id="45" creationId="{6F175609-91A3-416E-BC3D-7548FDE02910}"/>
          </ac:spMkLst>
        </pc:spChg>
        <pc:spChg chg="add">
          <ac:chgData name="Bennifer C R" userId="68e623b6350794f8" providerId="LiveId" clId="{413CC7B1-E885-4FCF-A85B-E823138A96E9}" dt="2024-09-07T22:49:37.219" v="253" actId="26606"/>
          <ac:spMkLst>
            <pc:docMk/>
            <pc:sldMk cId="269428587" sldId="274"/>
            <ac:spMk id="47" creationId="{9A3B0D54-9DF0-4FF8-A0AA-B4234DF358EF}"/>
          </ac:spMkLst>
        </pc:spChg>
        <pc:grpChg chg="add">
          <ac:chgData name="Bennifer C R" userId="68e623b6350794f8" providerId="LiveId" clId="{413CC7B1-E885-4FCF-A85B-E823138A96E9}" dt="2024-09-07T22:49:37.219" v="253" actId="26606"/>
          <ac:grpSpMkLst>
            <pc:docMk/>
            <pc:sldMk cId="269428587" sldId="274"/>
            <ac:grpSpMk id="11" creationId="{6B28271E-9555-42CD-BD73-34342E2C88AA}"/>
          </ac:grpSpMkLst>
        </pc:grpChg>
        <pc:grpChg chg="add">
          <ac:chgData name="Bennifer C R" userId="68e623b6350794f8" providerId="LiveId" clId="{413CC7B1-E885-4FCF-A85B-E823138A96E9}" dt="2024-09-07T22:49:37.219" v="253" actId="26606"/>
          <ac:grpSpMkLst>
            <pc:docMk/>
            <pc:sldMk cId="269428587" sldId="274"/>
            <ac:grpSpMk id="25" creationId="{8267D78B-5467-413E-AA16-317DC14DEDF7}"/>
          </ac:grpSpMkLst>
        </pc:grpChg>
        <pc:picChg chg="add mod">
          <ac:chgData name="Bennifer C R" userId="68e623b6350794f8" providerId="LiveId" clId="{413CC7B1-E885-4FCF-A85B-E823138A96E9}" dt="2024-09-07T22:49:37.219" v="253" actId="26606"/>
          <ac:picMkLst>
            <pc:docMk/>
            <pc:sldMk cId="269428587" sldId="274"/>
            <ac:picMk id="2" creationId="{C421EC1C-442C-4789-B74E-B481DAF08606}"/>
          </ac:picMkLst>
        </pc:picChg>
      </pc:sldChg>
      <pc:sldChg chg="addSp modSp mod setBg">
        <pc:chgData name="Bennifer C R" userId="68e623b6350794f8" providerId="LiveId" clId="{413CC7B1-E885-4FCF-A85B-E823138A96E9}" dt="2024-09-07T22:57:49" v="362" actId="122"/>
        <pc:sldMkLst>
          <pc:docMk/>
          <pc:sldMk cId="2966130636" sldId="275"/>
        </pc:sldMkLst>
        <pc:spChg chg="mod">
          <ac:chgData name="Bennifer C R" userId="68e623b6350794f8" providerId="LiveId" clId="{413CC7B1-E885-4FCF-A85B-E823138A96E9}" dt="2024-09-07T22:57:49" v="362" actId="122"/>
          <ac:spMkLst>
            <pc:docMk/>
            <pc:sldMk cId="2966130636" sldId="275"/>
            <ac:spMk id="3" creationId="{551F5F8A-F8CE-AE91-666A-A680865BEBC7}"/>
          </ac:spMkLst>
        </pc:spChg>
        <pc:spChg chg="mod">
          <ac:chgData name="Bennifer C R" userId="68e623b6350794f8" providerId="LiveId" clId="{413CC7B1-E885-4FCF-A85B-E823138A96E9}" dt="2024-09-07T22:57:28.046" v="346" actId="1076"/>
          <ac:spMkLst>
            <pc:docMk/>
            <pc:sldMk cId="2966130636" sldId="275"/>
            <ac:spMk id="6" creationId="{CE95B4EB-2CAB-359A-5247-B000C152F4E9}"/>
          </ac:spMkLst>
        </pc:spChg>
        <pc:spChg chg="add">
          <ac:chgData name="Bennifer C R" userId="68e623b6350794f8" providerId="LiveId" clId="{413CC7B1-E885-4FCF-A85B-E823138A96E9}" dt="2024-09-07T22:56:41.852" v="338" actId="26606"/>
          <ac:spMkLst>
            <pc:docMk/>
            <pc:sldMk cId="2966130636" sldId="275"/>
            <ac:spMk id="11" creationId="{AFC5700F-7321-4B30-B1DC-BC4F2165BB51}"/>
          </ac:spMkLst>
        </pc:spChg>
        <pc:spChg chg="add">
          <ac:chgData name="Bennifer C R" userId="68e623b6350794f8" providerId="LiveId" clId="{413CC7B1-E885-4FCF-A85B-E823138A96E9}" dt="2024-09-07T22:56:41.852" v="338" actId="26606"/>
          <ac:spMkLst>
            <pc:docMk/>
            <pc:sldMk cId="2966130636" sldId="275"/>
            <ac:spMk id="13" creationId="{8F50300C-C744-4948-BE34-534215C7469B}"/>
          </ac:spMkLst>
        </pc:spChg>
        <pc:spChg chg="add">
          <ac:chgData name="Bennifer C R" userId="68e623b6350794f8" providerId="LiveId" clId="{413CC7B1-E885-4FCF-A85B-E823138A96E9}" dt="2024-09-07T22:56:41.852" v="338" actId="26606"/>
          <ac:spMkLst>
            <pc:docMk/>
            <pc:sldMk cId="2966130636" sldId="275"/>
            <ac:spMk id="43" creationId="{6CA72FCB-DBCC-435A-838B-682978F4791B}"/>
          </ac:spMkLst>
        </pc:spChg>
        <pc:grpChg chg="add">
          <ac:chgData name="Bennifer C R" userId="68e623b6350794f8" providerId="LiveId" clId="{413CC7B1-E885-4FCF-A85B-E823138A96E9}" dt="2024-09-07T22:56:41.852" v="338" actId="26606"/>
          <ac:grpSpMkLst>
            <pc:docMk/>
            <pc:sldMk cId="2966130636" sldId="275"/>
            <ac:grpSpMk id="15" creationId="{3EF50F21-ED59-4E25-B7BC-73AD45B39542}"/>
          </ac:grpSpMkLst>
        </pc:grpChg>
        <pc:grpChg chg="add">
          <ac:chgData name="Bennifer C R" userId="68e623b6350794f8" providerId="LiveId" clId="{413CC7B1-E885-4FCF-A85B-E823138A96E9}" dt="2024-09-07T22:56:41.852" v="338" actId="26606"/>
          <ac:grpSpMkLst>
            <pc:docMk/>
            <pc:sldMk cId="2966130636" sldId="275"/>
            <ac:grpSpMk id="29" creationId="{672F9DC4-C2C4-43CF-9C2C-2EE1826F77A2}"/>
          </ac:grpSpMkLst>
        </pc:grpChg>
        <pc:picChg chg="add mod ord modCrop">
          <ac:chgData name="Bennifer C R" userId="68e623b6350794f8" providerId="LiveId" clId="{413CC7B1-E885-4FCF-A85B-E823138A96E9}" dt="2024-09-07T22:57:22.432" v="345" actId="14100"/>
          <ac:picMkLst>
            <pc:docMk/>
            <pc:sldMk cId="2966130636" sldId="275"/>
            <ac:picMk id="2" creationId="{86808F60-0140-8B14-7607-5E0E952C5A4E}"/>
          </ac:picMkLst>
        </pc:picChg>
      </pc:sldChg>
      <pc:sldChg chg="addSp modSp mod">
        <pc:chgData name="Bennifer C R" userId="68e623b6350794f8" providerId="LiveId" clId="{413CC7B1-E885-4FCF-A85B-E823138A96E9}" dt="2024-09-07T22:52:18.614" v="295" actId="1076"/>
        <pc:sldMkLst>
          <pc:docMk/>
          <pc:sldMk cId="1863333091" sldId="276"/>
        </pc:sldMkLst>
        <pc:spChg chg="mod">
          <ac:chgData name="Bennifer C R" userId="68e623b6350794f8" providerId="LiveId" clId="{413CC7B1-E885-4FCF-A85B-E823138A96E9}" dt="2024-09-07T22:52:12.517" v="294" actId="1076"/>
          <ac:spMkLst>
            <pc:docMk/>
            <pc:sldMk cId="1863333091" sldId="276"/>
            <ac:spMk id="3" creationId="{551F5F8A-F8CE-AE91-666A-A680865BEBC7}"/>
          </ac:spMkLst>
        </pc:spChg>
        <pc:spChg chg="mod">
          <ac:chgData name="Bennifer C R" userId="68e623b6350794f8" providerId="LiveId" clId="{413CC7B1-E885-4FCF-A85B-E823138A96E9}" dt="2024-09-07T22:52:18.614" v="295" actId="1076"/>
          <ac:spMkLst>
            <pc:docMk/>
            <pc:sldMk cId="1863333091" sldId="276"/>
            <ac:spMk id="6" creationId="{CE95B4EB-2CAB-359A-5247-B000C152F4E9}"/>
          </ac:spMkLst>
        </pc:spChg>
        <pc:picChg chg="add mod">
          <ac:chgData name="Bennifer C R" userId="68e623b6350794f8" providerId="LiveId" clId="{413CC7B1-E885-4FCF-A85B-E823138A96E9}" dt="2024-09-07T22:51:41.644" v="280" actId="1076"/>
          <ac:picMkLst>
            <pc:docMk/>
            <pc:sldMk cId="1863333091" sldId="276"/>
            <ac:picMk id="2" creationId="{14D09317-5F87-44F2-5F08-24589189D2B4}"/>
          </ac:picMkLst>
        </pc:picChg>
      </pc:sldChg>
      <pc:sldChg chg="addSp modSp mod setBg">
        <pc:chgData name="Bennifer C R" userId="68e623b6350794f8" providerId="LiveId" clId="{413CC7B1-E885-4FCF-A85B-E823138A96E9}" dt="2024-09-07T23:01:38.398" v="403" actId="1076"/>
        <pc:sldMkLst>
          <pc:docMk/>
          <pc:sldMk cId="1009530582" sldId="277"/>
        </pc:sldMkLst>
        <pc:spChg chg="mod">
          <ac:chgData name="Bennifer C R" userId="68e623b6350794f8" providerId="LiveId" clId="{413CC7B1-E885-4FCF-A85B-E823138A96E9}" dt="2024-09-07T23:01:38.398" v="403" actId="1076"/>
          <ac:spMkLst>
            <pc:docMk/>
            <pc:sldMk cId="1009530582" sldId="277"/>
            <ac:spMk id="3" creationId="{551F5F8A-F8CE-AE91-666A-A680865BEBC7}"/>
          </ac:spMkLst>
        </pc:spChg>
        <pc:spChg chg="mod">
          <ac:chgData name="Bennifer C R" userId="68e623b6350794f8" providerId="LiveId" clId="{413CC7B1-E885-4FCF-A85B-E823138A96E9}" dt="2024-09-07T23:00:58.495" v="384" actId="1076"/>
          <ac:spMkLst>
            <pc:docMk/>
            <pc:sldMk cId="1009530582" sldId="277"/>
            <ac:spMk id="6" creationId="{CE95B4EB-2CAB-359A-5247-B000C152F4E9}"/>
          </ac:spMkLst>
        </pc:spChg>
        <pc:spChg chg="add">
          <ac:chgData name="Bennifer C R" userId="68e623b6350794f8" providerId="LiveId" clId="{413CC7B1-E885-4FCF-A85B-E823138A96E9}" dt="2024-09-07T22:59:13.120" v="364" actId="26606"/>
          <ac:spMkLst>
            <pc:docMk/>
            <pc:sldMk cId="1009530582" sldId="277"/>
            <ac:spMk id="11" creationId="{AFC5700F-7321-4B30-B1DC-BC4F2165BB51}"/>
          </ac:spMkLst>
        </pc:spChg>
        <pc:spChg chg="add">
          <ac:chgData name="Bennifer C R" userId="68e623b6350794f8" providerId="LiveId" clId="{413CC7B1-E885-4FCF-A85B-E823138A96E9}" dt="2024-09-07T22:59:13.120" v="364" actId="26606"/>
          <ac:spMkLst>
            <pc:docMk/>
            <pc:sldMk cId="1009530582" sldId="277"/>
            <ac:spMk id="13" creationId="{8F50300C-C744-4948-BE34-534215C7469B}"/>
          </ac:spMkLst>
        </pc:spChg>
        <pc:spChg chg="add">
          <ac:chgData name="Bennifer C R" userId="68e623b6350794f8" providerId="LiveId" clId="{413CC7B1-E885-4FCF-A85B-E823138A96E9}" dt="2024-09-07T22:59:13.120" v="364" actId="26606"/>
          <ac:spMkLst>
            <pc:docMk/>
            <pc:sldMk cId="1009530582" sldId="277"/>
            <ac:spMk id="43" creationId="{6CA72FCB-DBCC-435A-838B-682978F4791B}"/>
          </ac:spMkLst>
        </pc:spChg>
        <pc:grpChg chg="add">
          <ac:chgData name="Bennifer C R" userId="68e623b6350794f8" providerId="LiveId" clId="{413CC7B1-E885-4FCF-A85B-E823138A96E9}" dt="2024-09-07T22:59:13.120" v="364" actId="26606"/>
          <ac:grpSpMkLst>
            <pc:docMk/>
            <pc:sldMk cId="1009530582" sldId="277"/>
            <ac:grpSpMk id="15" creationId="{3EF50F21-ED59-4E25-B7BC-73AD45B39542}"/>
          </ac:grpSpMkLst>
        </pc:grpChg>
        <pc:grpChg chg="add">
          <ac:chgData name="Bennifer C R" userId="68e623b6350794f8" providerId="LiveId" clId="{413CC7B1-E885-4FCF-A85B-E823138A96E9}" dt="2024-09-07T22:59:13.120" v="364" actId="26606"/>
          <ac:grpSpMkLst>
            <pc:docMk/>
            <pc:sldMk cId="1009530582" sldId="277"/>
            <ac:grpSpMk id="29" creationId="{672F9DC4-C2C4-43CF-9C2C-2EE1826F77A2}"/>
          </ac:grpSpMkLst>
        </pc:grpChg>
        <pc:picChg chg="add mod ord modCrop">
          <ac:chgData name="Bennifer C R" userId="68e623b6350794f8" providerId="LiveId" clId="{413CC7B1-E885-4FCF-A85B-E823138A96E9}" dt="2024-09-07T22:59:50.217" v="369" actId="18131"/>
          <ac:picMkLst>
            <pc:docMk/>
            <pc:sldMk cId="1009530582" sldId="277"/>
            <ac:picMk id="2" creationId="{C1E7EA33-A0BD-0688-1FCE-E6A2E23DBCC2}"/>
          </ac:picMkLst>
        </pc:picChg>
      </pc:sldChg>
      <pc:sldChg chg="addSp modSp mod setBg">
        <pc:chgData name="Bennifer C R" userId="68e623b6350794f8" providerId="LiveId" clId="{413CC7B1-E885-4FCF-A85B-E823138A96E9}" dt="2024-09-07T23:14:13.639" v="434" actId="1076"/>
        <pc:sldMkLst>
          <pc:docMk/>
          <pc:sldMk cId="1786821442" sldId="278"/>
        </pc:sldMkLst>
        <pc:spChg chg="mod">
          <ac:chgData name="Bennifer C R" userId="68e623b6350794f8" providerId="LiveId" clId="{413CC7B1-E885-4FCF-A85B-E823138A96E9}" dt="2024-09-07T23:14:13.639" v="434" actId="1076"/>
          <ac:spMkLst>
            <pc:docMk/>
            <pc:sldMk cId="1786821442" sldId="278"/>
            <ac:spMk id="3" creationId="{551F5F8A-F8CE-AE91-666A-A680865BEBC7}"/>
          </ac:spMkLst>
        </pc:spChg>
        <pc:spChg chg="mod">
          <ac:chgData name="Bennifer C R" userId="68e623b6350794f8" providerId="LiveId" clId="{413CC7B1-E885-4FCF-A85B-E823138A96E9}" dt="2024-09-07T23:12:51.598" v="411" actId="1076"/>
          <ac:spMkLst>
            <pc:docMk/>
            <pc:sldMk cId="1786821442" sldId="278"/>
            <ac:spMk id="6" creationId="{CE95B4EB-2CAB-359A-5247-B000C152F4E9}"/>
          </ac:spMkLst>
        </pc:spChg>
        <pc:spChg chg="add">
          <ac:chgData name="Bennifer C R" userId="68e623b6350794f8" providerId="LiveId" clId="{413CC7B1-E885-4FCF-A85B-E823138A96E9}" dt="2024-09-07T23:02:38.229" v="405" actId="26606"/>
          <ac:spMkLst>
            <pc:docMk/>
            <pc:sldMk cId="1786821442" sldId="278"/>
            <ac:spMk id="11" creationId="{AFC5700F-7321-4B30-B1DC-BC4F2165BB51}"/>
          </ac:spMkLst>
        </pc:spChg>
        <pc:spChg chg="add">
          <ac:chgData name="Bennifer C R" userId="68e623b6350794f8" providerId="LiveId" clId="{413CC7B1-E885-4FCF-A85B-E823138A96E9}" dt="2024-09-07T23:02:38.229" v="405" actId="26606"/>
          <ac:spMkLst>
            <pc:docMk/>
            <pc:sldMk cId="1786821442" sldId="278"/>
            <ac:spMk id="13" creationId="{8F50300C-C744-4948-BE34-534215C7469B}"/>
          </ac:spMkLst>
        </pc:spChg>
        <pc:spChg chg="add">
          <ac:chgData name="Bennifer C R" userId="68e623b6350794f8" providerId="LiveId" clId="{413CC7B1-E885-4FCF-A85B-E823138A96E9}" dt="2024-09-07T23:02:38.229" v="405" actId="26606"/>
          <ac:spMkLst>
            <pc:docMk/>
            <pc:sldMk cId="1786821442" sldId="278"/>
            <ac:spMk id="43" creationId="{6CA72FCB-DBCC-435A-838B-682978F4791B}"/>
          </ac:spMkLst>
        </pc:spChg>
        <pc:grpChg chg="add">
          <ac:chgData name="Bennifer C R" userId="68e623b6350794f8" providerId="LiveId" clId="{413CC7B1-E885-4FCF-A85B-E823138A96E9}" dt="2024-09-07T23:02:38.229" v="405" actId="26606"/>
          <ac:grpSpMkLst>
            <pc:docMk/>
            <pc:sldMk cId="1786821442" sldId="278"/>
            <ac:grpSpMk id="15" creationId="{3EF50F21-ED59-4E25-B7BC-73AD45B39542}"/>
          </ac:grpSpMkLst>
        </pc:grpChg>
        <pc:grpChg chg="add">
          <ac:chgData name="Bennifer C R" userId="68e623b6350794f8" providerId="LiveId" clId="{413CC7B1-E885-4FCF-A85B-E823138A96E9}" dt="2024-09-07T23:02:38.229" v="405" actId="26606"/>
          <ac:grpSpMkLst>
            <pc:docMk/>
            <pc:sldMk cId="1786821442" sldId="278"/>
            <ac:grpSpMk id="29" creationId="{672F9DC4-C2C4-43CF-9C2C-2EE1826F77A2}"/>
          </ac:grpSpMkLst>
        </pc:grpChg>
        <pc:picChg chg="add mod ord modCrop">
          <ac:chgData name="Bennifer C R" userId="68e623b6350794f8" providerId="LiveId" clId="{413CC7B1-E885-4FCF-A85B-E823138A96E9}" dt="2024-09-07T23:13:46.333" v="414" actId="18131"/>
          <ac:picMkLst>
            <pc:docMk/>
            <pc:sldMk cId="1786821442" sldId="278"/>
            <ac:picMk id="2" creationId="{BC8502A2-71DB-36D2-9761-A4CA293B3640}"/>
          </ac:picMkLst>
        </pc:picChg>
      </pc:sldChg>
      <pc:sldChg chg="addSp delSp modSp mod">
        <pc:chgData name="Bennifer C R" userId="68e623b6350794f8" providerId="LiveId" clId="{413CC7B1-E885-4FCF-A85B-E823138A96E9}" dt="2024-09-07T23:28:53.959" v="527" actId="1036"/>
        <pc:sldMkLst>
          <pc:docMk/>
          <pc:sldMk cId="2324749714" sldId="279"/>
        </pc:sldMkLst>
        <pc:spChg chg="mod">
          <ac:chgData name="Bennifer C R" userId="68e623b6350794f8" providerId="LiveId" clId="{413CC7B1-E885-4FCF-A85B-E823138A96E9}" dt="2024-09-07T23:28:46.913" v="525" actId="1076"/>
          <ac:spMkLst>
            <pc:docMk/>
            <pc:sldMk cId="2324749714" sldId="279"/>
            <ac:spMk id="3" creationId="{551F5F8A-F8CE-AE91-666A-A680865BEBC7}"/>
          </ac:spMkLst>
        </pc:spChg>
        <pc:spChg chg="del mod">
          <ac:chgData name="Bennifer C R" userId="68e623b6350794f8" providerId="LiveId" clId="{413CC7B1-E885-4FCF-A85B-E823138A96E9}" dt="2024-09-07T23:25:28.425" v="499"/>
          <ac:spMkLst>
            <pc:docMk/>
            <pc:sldMk cId="2324749714" sldId="279"/>
            <ac:spMk id="4" creationId="{9D566747-E942-E963-94DC-0413894728F8}"/>
          </ac:spMkLst>
        </pc:spChg>
        <pc:spChg chg="mod">
          <ac:chgData name="Bennifer C R" userId="68e623b6350794f8" providerId="LiveId" clId="{413CC7B1-E885-4FCF-A85B-E823138A96E9}" dt="2024-09-07T23:28:53.959" v="527" actId="1036"/>
          <ac:spMkLst>
            <pc:docMk/>
            <pc:sldMk cId="2324749714" sldId="279"/>
            <ac:spMk id="6" creationId="{CE95B4EB-2CAB-359A-5247-B000C152F4E9}"/>
          </ac:spMkLst>
        </pc:spChg>
        <pc:picChg chg="add">
          <ac:chgData name="Bennifer C R" userId="68e623b6350794f8" providerId="LiveId" clId="{413CC7B1-E885-4FCF-A85B-E823138A96E9}" dt="2024-09-07T23:27:37.495" v="500"/>
          <ac:picMkLst>
            <pc:docMk/>
            <pc:sldMk cId="2324749714" sldId="279"/>
            <ac:picMk id="2" creationId="{7BCD2FAD-8451-0103-B444-D96CC346308E}"/>
          </ac:picMkLst>
        </pc:picChg>
        <pc:picChg chg="add mod">
          <ac:chgData name="Bennifer C R" userId="68e623b6350794f8" providerId="LiveId" clId="{413CC7B1-E885-4FCF-A85B-E823138A96E9}" dt="2024-09-07T23:28:26.405" v="518" actId="1076"/>
          <ac:picMkLst>
            <pc:docMk/>
            <pc:sldMk cId="2324749714" sldId="279"/>
            <ac:picMk id="5" creationId="{A92B10BD-813C-9430-C607-CC36D989A81F}"/>
          </ac:picMkLst>
        </pc:picChg>
      </pc:sldChg>
      <pc:sldChg chg="addSp delSp modSp mod setBg">
        <pc:chgData name="Bennifer C R" userId="68e623b6350794f8" providerId="LiveId" clId="{413CC7B1-E885-4FCF-A85B-E823138A96E9}" dt="2024-09-07T23:16:13.128" v="451" actId="14100"/>
        <pc:sldMkLst>
          <pc:docMk/>
          <pc:sldMk cId="3302071099" sldId="280"/>
        </pc:sldMkLst>
        <pc:spChg chg="mod">
          <ac:chgData name="Bennifer C R" userId="68e623b6350794f8" providerId="LiveId" clId="{413CC7B1-E885-4FCF-A85B-E823138A96E9}" dt="2024-09-07T23:16:13.128" v="451" actId="14100"/>
          <ac:spMkLst>
            <pc:docMk/>
            <pc:sldMk cId="3302071099" sldId="280"/>
            <ac:spMk id="3" creationId="{551F5F8A-F8CE-AE91-666A-A680865BEBC7}"/>
          </ac:spMkLst>
        </pc:spChg>
        <pc:spChg chg="mod">
          <ac:chgData name="Bennifer C R" userId="68e623b6350794f8" providerId="LiveId" clId="{413CC7B1-E885-4FCF-A85B-E823138A96E9}" dt="2024-09-07T23:15:51.388" v="441" actId="1076"/>
          <ac:spMkLst>
            <pc:docMk/>
            <pc:sldMk cId="3302071099" sldId="280"/>
            <ac:spMk id="6" creationId="{CE95B4EB-2CAB-359A-5247-B000C152F4E9}"/>
          </ac:spMkLst>
        </pc:spChg>
        <pc:spChg chg="add del">
          <ac:chgData name="Bennifer C R" userId="68e623b6350794f8" providerId="LiveId" clId="{413CC7B1-E885-4FCF-A85B-E823138A96E9}" dt="2024-09-07T23:15:31.988" v="438" actId="26606"/>
          <ac:spMkLst>
            <pc:docMk/>
            <pc:sldMk cId="3302071099" sldId="280"/>
            <ac:spMk id="11" creationId="{847D3502-15D7-40E3-8799-AADA72E46BCA}"/>
          </ac:spMkLst>
        </pc:spChg>
        <pc:spChg chg="add del">
          <ac:chgData name="Bennifer C R" userId="68e623b6350794f8" providerId="LiveId" clId="{413CC7B1-E885-4FCF-A85B-E823138A96E9}" dt="2024-09-07T23:15:31.988" v="438" actId="26606"/>
          <ac:spMkLst>
            <pc:docMk/>
            <pc:sldMk cId="3302071099" sldId="280"/>
            <ac:spMk id="13" creationId="{A84DC666-97B4-4AC4-9916-A1936C2F6479}"/>
          </ac:spMkLst>
        </pc:spChg>
        <pc:spChg chg="add del">
          <ac:chgData name="Bennifer C R" userId="68e623b6350794f8" providerId="LiveId" clId="{413CC7B1-E885-4FCF-A85B-E823138A96E9}" dt="2024-09-07T23:15:31.988" v="438" actId="26606"/>
          <ac:spMkLst>
            <pc:docMk/>
            <pc:sldMk cId="3302071099" sldId="280"/>
            <ac:spMk id="15" creationId="{4EEFCCD7-9BFF-47EA-9C91-94E380FD80D3}"/>
          </ac:spMkLst>
        </pc:spChg>
        <pc:spChg chg="add">
          <ac:chgData name="Bennifer C R" userId="68e623b6350794f8" providerId="LiveId" clId="{413CC7B1-E885-4FCF-A85B-E823138A96E9}" dt="2024-09-07T23:15:31.988" v="438" actId="26606"/>
          <ac:spMkLst>
            <pc:docMk/>
            <pc:sldMk cId="3302071099" sldId="280"/>
            <ac:spMk id="20" creationId="{AFC5700F-7321-4B30-B1DC-BC4F2165BB51}"/>
          </ac:spMkLst>
        </pc:spChg>
        <pc:spChg chg="add">
          <ac:chgData name="Bennifer C R" userId="68e623b6350794f8" providerId="LiveId" clId="{413CC7B1-E885-4FCF-A85B-E823138A96E9}" dt="2024-09-07T23:15:31.988" v="438" actId="26606"/>
          <ac:spMkLst>
            <pc:docMk/>
            <pc:sldMk cId="3302071099" sldId="280"/>
            <ac:spMk id="22" creationId="{8F50300C-C744-4948-BE34-534215C7469B}"/>
          </ac:spMkLst>
        </pc:spChg>
        <pc:spChg chg="add">
          <ac:chgData name="Bennifer C R" userId="68e623b6350794f8" providerId="LiveId" clId="{413CC7B1-E885-4FCF-A85B-E823138A96E9}" dt="2024-09-07T23:15:31.988" v="438" actId="26606"/>
          <ac:spMkLst>
            <pc:docMk/>
            <pc:sldMk cId="3302071099" sldId="280"/>
            <ac:spMk id="52" creationId="{6CA72FCB-DBCC-435A-838B-682978F4791B}"/>
          </ac:spMkLst>
        </pc:spChg>
        <pc:grpChg chg="add">
          <ac:chgData name="Bennifer C R" userId="68e623b6350794f8" providerId="LiveId" clId="{413CC7B1-E885-4FCF-A85B-E823138A96E9}" dt="2024-09-07T23:15:31.988" v="438" actId="26606"/>
          <ac:grpSpMkLst>
            <pc:docMk/>
            <pc:sldMk cId="3302071099" sldId="280"/>
            <ac:grpSpMk id="24" creationId="{3EF50F21-ED59-4E25-B7BC-73AD45B39542}"/>
          </ac:grpSpMkLst>
        </pc:grpChg>
        <pc:grpChg chg="add">
          <ac:chgData name="Bennifer C R" userId="68e623b6350794f8" providerId="LiveId" clId="{413CC7B1-E885-4FCF-A85B-E823138A96E9}" dt="2024-09-07T23:15:31.988" v="438" actId="26606"/>
          <ac:grpSpMkLst>
            <pc:docMk/>
            <pc:sldMk cId="3302071099" sldId="280"/>
            <ac:grpSpMk id="38" creationId="{672F9DC4-C2C4-43CF-9C2C-2EE1826F77A2}"/>
          </ac:grpSpMkLst>
        </pc:grpChg>
        <pc:picChg chg="add mod ord">
          <ac:chgData name="Bennifer C R" userId="68e623b6350794f8" providerId="LiveId" clId="{413CC7B1-E885-4FCF-A85B-E823138A96E9}" dt="2024-09-07T23:15:31.988" v="438" actId="26606"/>
          <ac:picMkLst>
            <pc:docMk/>
            <pc:sldMk cId="3302071099" sldId="280"/>
            <ac:picMk id="2" creationId="{3EA1FF06-DD94-5EC8-917F-244B3955F885}"/>
          </ac:picMkLst>
        </pc:picChg>
      </pc:sldChg>
      <pc:sldChg chg="addSp modSp mod setBg">
        <pc:chgData name="Bennifer C R" userId="68e623b6350794f8" providerId="LiveId" clId="{413CC7B1-E885-4FCF-A85B-E823138A96E9}" dt="2024-09-07T23:21:09.092" v="464" actId="403"/>
        <pc:sldMkLst>
          <pc:docMk/>
          <pc:sldMk cId="2933704522" sldId="281"/>
        </pc:sldMkLst>
        <pc:spChg chg="mod">
          <ac:chgData name="Bennifer C R" userId="68e623b6350794f8" providerId="LiveId" clId="{413CC7B1-E885-4FCF-A85B-E823138A96E9}" dt="2024-09-07T23:21:09.092" v="464" actId="403"/>
          <ac:spMkLst>
            <pc:docMk/>
            <pc:sldMk cId="2933704522" sldId="281"/>
            <ac:spMk id="3" creationId="{551F5F8A-F8CE-AE91-666A-A680865BEBC7}"/>
          </ac:spMkLst>
        </pc:spChg>
        <pc:spChg chg="mod">
          <ac:chgData name="Bennifer C R" userId="68e623b6350794f8" providerId="LiveId" clId="{413CC7B1-E885-4FCF-A85B-E823138A96E9}" dt="2024-09-07T23:20:54.634" v="456" actId="1076"/>
          <ac:spMkLst>
            <pc:docMk/>
            <pc:sldMk cId="2933704522" sldId="281"/>
            <ac:spMk id="6" creationId="{CE95B4EB-2CAB-359A-5247-B000C152F4E9}"/>
          </ac:spMkLst>
        </pc:spChg>
        <pc:spChg chg="add">
          <ac:chgData name="Bennifer C R" userId="68e623b6350794f8" providerId="LiveId" clId="{413CC7B1-E885-4FCF-A85B-E823138A96E9}" dt="2024-09-07T23:20:40.994" v="453" actId="26606"/>
          <ac:spMkLst>
            <pc:docMk/>
            <pc:sldMk cId="2933704522" sldId="281"/>
            <ac:spMk id="11" creationId="{AFC5700F-7321-4B30-B1DC-BC4F2165BB51}"/>
          </ac:spMkLst>
        </pc:spChg>
        <pc:spChg chg="add">
          <ac:chgData name="Bennifer C R" userId="68e623b6350794f8" providerId="LiveId" clId="{413CC7B1-E885-4FCF-A85B-E823138A96E9}" dt="2024-09-07T23:20:40.994" v="453" actId="26606"/>
          <ac:spMkLst>
            <pc:docMk/>
            <pc:sldMk cId="2933704522" sldId="281"/>
            <ac:spMk id="13" creationId="{8F50300C-C744-4948-BE34-534215C7469B}"/>
          </ac:spMkLst>
        </pc:spChg>
        <pc:spChg chg="add">
          <ac:chgData name="Bennifer C R" userId="68e623b6350794f8" providerId="LiveId" clId="{413CC7B1-E885-4FCF-A85B-E823138A96E9}" dt="2024-09-07T23:20:40.994" v="453" actId="26606"/>
          <ac:spMkLst>
            <pc:docMk/>
            <pc:sldMk cId="2933704522" sldId="281"/>
            <ac:spMk id="43" creationId="{6CA72FCB-DBCC-435A-838B-682978F4791B}"/>
          </ac:spMkLst>
        </pc:spChg>
        <pc:grpChg chg="add">
          <ac:chgData name="Bennifer C R" userId="68e623b6350794f8" providerId="LiveId" clId="{413CC7B1-E885-4FCF-A85B-E823138A96E9}" dt="2024-09-07T23:20:40.994" v="453" actId="26606"/>
          <ac:grpSpMkLst>
            <pc:docMk/>
            <pc:sldMk cId="2933704522" sldId="281"/>
            <ac:grpSpMk id="15" creationId="{3EF50F21-ED59-4E25-B7BC-73AD45B39542}"/>
          </ac:grpSpMkLst>
        </pc:grpChg>
        <pc:grpChg chg="add">
          <ac:chgData name="Bennifer C R" userId="68e623b6350794f8" providerId="LiveId" clId="{413CC7B1-E885-4FCF-A85B-E823138A96E9}" dt="2024-09-07T23:20:40.994" v="453" actId="26606"/>
          <ac:grpSpMkLst>
            <pc:docMk/>
            <pc:sldMk cId="2933704522" sldId="281"/>
            <ac:grpSpMk id="29" creationId="{672F9DC4-C2C4-43CF-9C2C-2EE1826F77A2}"/>
          </ac:grpSpMkLst>
        </pc:grpChg>
        <pc:picChg chg="add mod ord">
          <ac:chgData name="Bennifer C R" userId="68e623b6350794f8" providerId="LiveId" clId="{413CC7B1-E885-4FCF-A85B-E823138A96E9}" dt="2024-09-07T23:20:40.994" v="453" actId="26606"/>
          <ac:picMkLst>
            <pc:docMk/>
            <pc:sldMk cId="2933704522" sldId="281"/>
            <ac:picMk id="2" creationId="{6E3CA61B-434F-10C8-26EC-EFBC3214C0B4}"/>
          </ac:picMkLst>
        </pc:picChg>
      </pc:sldChg>
      <pc:sldChg chg="addSp modSp mod setBg">
        <pc:chgData name="Bennifer C R" userId="68e623b6350794f8" providerId="LiveId" clId="{413CC7B1-E885-4FCF-A85B-E823138A96E9}" dt="2024-09-07T23:24:05.977" v="480" actId="14100"/>
        <pc:sldMkLst>
          <pc:docMk/>
          <pc:sldMk cId="3685316029" sldId="282"/>
        </pc:sldMkLst>
        <pc:spChg chg="mod">
          <ac:chgData name="Bennifer C R" userId="68e623b6350794f8" providerId="LiveId" clId="{413CC7B1-E885-4FCF-A85B-E823138A96E9}" dt="2024-09-07T23:24:05.977" v="480" actId="14100"/>
          <ac:spMkLst>
            <pc:docMk/>
            <pc:sldMk cId="3685316029" sldId="282"/>
            <ac:spMk id="3" creationId="{551F5F8A-F8CE-AE91-666A-A680865BEBC7}"/>
          </ac:spMkLst>
        </pc:spChg>
        <pc:spChg chg="mod">
          <ac:chgData name="Bennifer C R" userId="68e623b6350794f8" providerId="LiveId" clId="{413CC7B1-E885-4FCF-A85B-E823138A96E9}" dt="2024-09-07T23:23:47.164" v="471" actId="1076"/>
          <ac:spMkLst>
            <pc:docMk/>
            <pc:sldMk cId="3685316029" sldId="282"/>
            <ac:spMk id="6" creationId="{CE95B4EB-2CAB-359A-5247-B000C152F4E9}"/>
          </ac:spMkLst>
        </pc:spChg>
        <pc:spChg chg="add">
          <ac:chgData name="Bennifer C R" userId="68e623b6350794f8" providerId="LiveId" clId="{413CC7B1-E885-4FCF-A85B-E823138A96E9}" dt="2024-09-07T23:23:30.676" v="466" actId="26606"/>
          <ac:spMkLst>
            <pc:docMk/>
            <pc:sldMk cId="3685316029" sldId="282"/>
            <ac:spMk id="11" creationId="{AFC5700F-7321-4B30-B1DC-BC4F2165BB51}"/>
          </ac:spMkLst>
        </pc:spChg>
        <pc:spChg chg="add">
          <ac:chgData name="Bennifer C R" userId="68e623b6350794f8" providerId="LiveId" clId="{413CC7B1-E885-4FCF-A85B-E823138A96E9}" dt="2024-09-07T23:23:30.676" v="466" actId="26606"/>
          <ac:spMkLst>
            <pc:docMk/>
            <pc:sldMk cId="3685316029" sldId="282"/>
            <ac:spMk id="13" creationId="{8F50300C-C744-4948-BE34-534215C7469B}"/>
          </ac:spMkLst>
        </pc:spChg>
        <pc:spChg chg="add">
          <ac:chgData name="Bennifer C R" userId="68e623b6350794f8" providerId="LiveId" clId="{413CC7B1-E885-4FCF-A85B-E823138A96E9}" dt="2024-09-07T23:23:30.676" v="466" actId="26606"/>
          <ac:spMkLst>
            <pc:docMk/>
            <pc:sldMk cId="3685316029" sldId="282"/>
            <ac:spMk id="43" creationId="{6CA72FCB-DBCC-435A-838B-682978F4791B}"/>
          </ac:spMkLst>
        </pc:spChg>
        <pc:grpChg chg="add">
          <ac:chgData name="Bennifer C R" userId="68e623b6350794f8" providerId="LiveId" clId="{413CC7B1-E885-4FCF-A85B-E823138A96E9}" dt="2024-09-07T23:23:30.676" v="466" actId="26606"/>
          <ac:grpSpMkLst>
            <pc:docMk/>
            <pc:sldMk cId="3685316029" sldId="282"/>
            <ac:grpSpMk id="15" creationId="{3EF50F21-ED59-4E25-B7BC-73AD45B39542}"/>
          </ac:grpSpMkLst>
        </pc:grpChg>
        <pc:grpChg chg="add">
          <ac:chgData name="Bennifer C R" userId="68e623b6350794f8" providerId="LiveId" clId="{413CC7B1-E885-4FCF-A85B-E823138A96E9}" dt="2024-09-07T23:23:30.676" v="466" actId="26606"/>
          <ac:grpSpMkLst>
            <pc:docMk/>
            <pc:sldMk cId="3685316029" sldId="282"/>
            <ac:grpSpMk id="29" creationId="{672F9DC4-C2C4-43CF-9C2C-2EE1826F77A2}"/>
          </ac:grpSpMkLst>
        </pc:grpChg>
        <pc:picChg chg="add mod ord">
          <ac:chgData name="Bennifer C R" userId="68e623b6350794f8" providerId="LiveId" clId="{413CC7B1-E885-4FCF-A85B-E823138A96E9}" dt="2024-09-07T23:23:33.410" v="467" actId="27614"/>
          <ac:picMkLst>
            <pc:docMk/>
            <pc:sldMk cId="3685316029" sldId="282"/>
            <ac:picMk id="2" creationId="{9250D311-0E42-D600-9699-A9A1AFF5F941}"/>
          </ac:picMkLst>
        </pc:picChg>
      </pc:sldChg>
      <pc:sldChg chg="modSp del mod">
        <pc:chgData name="Bennifer C R" userId="68e623b6350794f8" providerId="LiveId" clId="{413CC7B1-E885-4FCF-A85B-E823138A96E9}" dt="2024-09-07T23:29:02.181" v="528" actId="47"/>
        <pc:sldMkLst>
          <pc:docMk/>
          <pc:sldMk cId="1939230831" sldId="283"/>
        </pc:sldMkLst>
        <pc:spChg chg="mod">
          <ac:chgData name="Bennifer C R" userId="68e623b6350794f8" providerId="LiveId" clId="{413CC7B1-E885-4FCF-A85B-E823138A96E9}" dt="2024-09-07T22:13:48.361" v="11" actId="27636"/>
          <ac:spMkLst>
            <pc:docMk/>
            <pc:sldMk cId="1939230831" sldId="283"/>
            <ac:spMk id="4" creationId="{9D566747-E942-E963-94DC-0413894728F8}"/>
          </ac:spMkLst>
        </pc:spChg>
        <pc:spChg chg="mod">
          <ac:chgData name="Bennifer C R" userId="68e623b6350794f8" providerId="LiveId" clId="{413CC7B1-E885-4FCF-A85B-E823138A96E9}" dt="2024-09-07T22:13:48.361" v="12" actId="27636"/>
          <ac:spMkLst>
            <pc:docMk/>
            <pc:sldMk cId="1939230831" sldId="283"/>
            <ac:spMk id="6" creationId="{CE95B4EB-2CAB-359A-5247-B000C152F4E9}"/>
          </ac:spMkLst>
        </pc:spChg>
      </pc:sldChg>
      <pc:sldChg chg="addSp modSp mod setBg">
        <pc:chgData name="Bennifer C R" userId="68e623b6350794f8" providerId="LiveId" clId="{413CC7B1-E885-4FCF-A85B-E823138A96E9}" dt="2024-09-07T23:31:45.864" v="550" actId="1076"/>
        <pc:sldMkLst>
          <pc:docMk/>
          <pc:sldMk cId="1245255292" sldId="284"/>
        </pc:sldMkLst>
        <pc:spChg chg="mod">
          <ac:chgData name="Bennifer C R" userId="68e623b6350794f8" providerId="LiveId" clId="{413CC7B1-E885-4FCF-A85B-E823138A96E9}" dt="2024-09-07T23:31:45.864" v="550" actId="1076"/>
          <ac:spMkLst>
            <pc:docMk/>
            <pc:sldMk cId="1245255292" sldId="284"/>
            <ac:spMk id="3" creationId="{551F5F8A-F8CE-AE91-666A-A680865BEBC7}"/>
          </ac:spMkLst>
        </pc:spChg>
        <pc:spChg chg="mod">
          <ac:chgData name="Bennifer C R" userId="68e623b6350794f8" providerId="LiveId" clId="{413CC7B1-E885-4FCF-A85B-E823138A96E9}" dt="2024-09-07T23:31:24.830" v="537" actId="1076"/>
          <ac:spMkLst>
            <pc:docMk/>
            <pc:sldMk cId="1245255292" sldId="284"/>
            <ac:spMk id="6" creationId="{CE95B4EB-2CAB-359A-5247-B000C152F4E9}"/>
          </ac:spMkLst>
        </pc:spChg>
        <pc:spChg chg="add">
          <ac:chgData name="Bennifer C R" userId="68e623b6350794f8" providerId="LiveId" clId="{413CC7B1-E885-4FCF-A85B-E823138A96E9}" dt="2024-09-07T23:30:42.655" v="531" actId="26606"/>
          <ac:spMkLst>
            <pc:docMk/>
            <pc:sldMk cId="1245255292" sldId="284"/>
            <ac:spMk id="11" creationId="{AFC5700F-7321-4B30-B1DC-BC4F2165BB51}"/>
          </ac:spMkLst>
        </pc:spChg>
        <pc:spChg chg="add">
          <ac:chgData name="Bennifer C R" userId="68e623b6350794f8" providerId="LiveId" clId="{413CC7B1-E885-4FCF-A85B-E823138A96E9}" dt="2024-09-07T23:30:42.655" v="531" actId="26606"/>
          <ac:spMkLst>
            <pc:docMk/>
            <pc:sldMk cId="1245255292" sldId="284"/>
            <ac:spMk id="13" creationId="{8F50300C-C744-4948-BE34-534215C7469B}"/>
          </ac:spMkLst>
        </pc:spChg>
        <pc:spChg chg="add">
          <ac:chgData name="Bennifer C R" userId="68e623b6350794f8" providerId="LiveId" clId="{413CC7B1-E885-4FCF-A85B-E823138A96E9}" dt="2024-09-07T23:30:42.655" v="531" actId="26606"/>
          <ac:spMkLst>
            <pc:docMk/>
            <pc:sldMk cId="1245255292" sldId="284"/>
            <ac:spMk id="43" creationId="{6CA72FCB-DBCC-435A-838B-682978F4791B}"/>
          </ac:spMkLst>
        </pc:spChg>
        <pc:grpChg chg="add">
          <ac:chgData name="Bennifer C R" userId="68e623b6350794f8" providerId="LiveId" clId="{413CC7B1-E885-4FCF-A85B-E823138A96E9}" dt="2024-09-07T23:30:42.655" v="531" actId="26606"/>
          <ac:grpSpMkLst>
            <pc:docMk/>
            <pc:sldMk cId="1245255292" sldId="284"/>
            <ac:grpSpMk id="15" creationId="{3EF50F21-ED59-4E25-B7BC-73AD45B39542}"/>
          </ac:grpSpMkLst>
        </pc:grpChg>
        <pc:grpChg chg="add">
          <ac:chgData name="Bennifer C R" userId="68e623b6350794f8" providerId="LiveId" clId="{413CC7B1-E885-4FCF-A85B-E823138A96E9}" dt="2024-09-07T23:30:42.655" v="531" actId="26606"/>
          <ac:grpSpMkLst>
            <pc:docMk/>
            <pc:sldMk cId="1245255292" sldId="284"/>
            <ac:grpSpMk id="29" creationId="{672F9DC4-C2C4-43CF-9C2C-2EE1826F77A2}"/>
          </ac:grpSpMkLst>
        </pc:grpChg>
        <pc:picChg chg="add mod ord modCrop">
          <ac:chgData name="Bennifer C R" userId="68e623b6350794f8" providerId="LiveId" clId="{413CC7B1-E885-4FCF-A85B-E823138A96E9}" dt="2024-09-07T23:31:01.607" v="533" actId="18131"/>
          <ac:picMkLst>
            <pc:docMk/>
            <pc:sldMk cId="1245255292" sldId="284"/>
            <ac:picMk id="2" creationId="{DEE97E4A-63F7-2A1E-3BEF-4A308F2134BC}"/>
          </ac:picMkLst>
        </pc:picChg>
      </pc:sldChg>
      <pc:sldChg chg="addSp modSp mod">
        <pc:chgData name="Bennifer C R" userId="68e623b6350794f8" providerId="LiveId" clId="{413CC7B1-E885-4FCF-A85B-E823138A96E9}" dt="2024-09-07T23:34:33.255" v="577" actId="1076"/>
        <pc:sldMkLst>
          <pc:docMk/>
          <pc:sldMk cId="3023209338" sldId="285"/>
        </pc:sldMkLst>
        <pc:spChg chg="mod">
          <ac:chgData name="Bennifer C R" userId="68e623b6350794f8" providerId="LiveId" clId="{413CC7B1-E885-4FCF-A85B-E823138A96E9}" dt="2024-09-07T23:34:22.556" v="574" actId="1076"/>
          <ac:spMkLst>
            <pc:docMk/>
            <pc:sldMk cId="3023209338" sldId="285"/>
            <ac:spMk id="3" creationId="{551F5F8A-F8CE-AE91-666A-A680865BEBC7}"/>
          </ac:spMkLst>
        </pc:spChg>
        <pc:spChg chg="mod">
          <ac:chgData name="Bennifer C R" userId="68e623b6350794f8" providerId="LiveId" clId="{413CC7B1-E885-4FCF-A85B-E823138A96E9}" dt="2024-09-07T23:32:03.530" v="552" actId="1076"/>
          <ac:spMkLst>
            <pc:docMk/>
            <pc:sldMk cId="3023209338" sldId="285"/>
            <ac:spMk id="6" creationId="{CE95B4EB-2CAB-359A-5247-B000C152F4E9}"/>
          </ac:spMkLst>
        </pc:spChg>
        <pc:picChg chg="add mod">
          <ac:chgData name="Bennifer C R" userId="68e623b6350794f8" providerId="LiveId" clId="{413CC7B1-E885-4FCF-A85B-E823138A96E9}" dt="2024-09-07T23:34:33.255" v="577" actId="1076"/>
          <ac:picMkLst>
            <pc:docMk/>
            <pc:sldMk cId="3023209338" sldId="285"/>
            <ac:picMk id="2" creationId="{74FFF0E5-BEBA-227C-4685-654805F5380F}"/>
          </ac:picMkLst>
        </pc:picChg>
      </pc:sldChg>
      <pc:sldChg chg="addSp modSp mod">
        <pc:chgData name="Bennifer C R" userId="68e623b6350794f8" providerId="LiveId" clId="{413CC7B1-E885-4FCF-A85B-E823138A96E9}" dt="2024-09-07T23:37:59.756" v="597" actId="1076"/>
        <pc:sldMkLst>
          <pc:docMk/>
          <pc:sldMk cId="2259812761" sldId="286"/>
        </pc:sldMkLst>
        <pc:spChg chg="mod">
          <ac:chgData name="Bennifer C R" userId="68e623b6350794f8" providerId="LiveId" clId="{413CC7B1-E885-4FCF-A85B-E823138A96E9}" dt="2024-09-07T23:37:59.756" v="597" actId="1076"/>
          <ac:spMkLst>
            <pc:docMk/>
            <pc:sldMk cId="2259812761" sldId="286"/>
            <ac:spMk id="3" creationId="{551F5F8A-F8CE-AE91-666A-A680865BEBC7}"/>
          </ac:spMkLst>
        </pc:spChg>
        <pc:spChg chg="mod">
          <ac:chgData name="Bennifer C R" userId="68e623b6350794f8" providerId="LiveId" clId="{413CC7B1-E885-4FCF-A85B-E823138A96E9}" dt="2024-09-07T23:35:22.233" v="579" actId="1076"/>
          <ac:spMkLst>
            <pc:docMk/>
            <pc:sldMk cId="2259812761" sldId="286"/>
            <ac:spMk id="6" creationId="{CE95B4EB-2CAB-359A-5247-B000C152F4E9}"/>
          </ac:spMkLst>
        </pc:spChg>
        <pc:picChg chg="add mod modCrop">
          <ac:chgData name="Bennifer C R" userId="68e623b6350794f8" providerId="LiveId" clId="{413CC7B1-E885-4FCF-A85B-E823138A96E9}" dt="2024-09-07T23:36:54.742" v="585" actId="1076"/>
          <ac:picMkLst>
            <pc:docMk/>
            <pc:sldMk cId="2259812761" sldId="286"/>
            <ac:picMk id="2" creationId="{F5714DB3-76EA-F1BB-1C76-93191D25F62F}"/>
          </ac:picMkLst>
        </pc:picChg>
      </pc:sldChg>
      <pc:sldChg chg="addSp modSp mod">
        <pc:chgData name="Bennifer C R" userId="68e623b6350794f8" providerId="LiveId" clId="{413CC7B1-E885-4FCF-A85B-E823138A96E9}" dt="2024-09-07T23:40:17.805" v="616" actId="1076"/>
        <pc:sldMkLst>
          <pc:docMk/>
          <pc:sldMk cId="2893947851" sldId="287"/>
        </pc:sldMkLst>
        <pc:spChg chg="mod">
          <ac:chgData name="Bennifer C R" userId="68e623b6350794f8" providerId="LiveId" clId="{413CC7B1-E885-4FCF-A85B-E823138A96E9}" dt="2024-09-07T23:39:28.124" v="610" actId="1076"/>
          <ac:spMkLst>
            <pc:docMk/>
            <pc:sldMk cId="2893947851" sldId="287"/>
            <ac:spMk id="3" creationId="{551F5F8A-F8CE-AE91-666A-A680865BEBC7}"/>
          </ac:spMkLst>
        </pc:spChg>
        <pc:spChg chg="mod">
          <ac:chgData name="Bennifer C R" userId="68e623b6350794f8" providerId="LiveId" clId="{413CC7B1-E885-4FCF-A85B-E823138A96E9}" dt="2024-09-07T23:38:32.186" v="599" actId="1076"/>
          <ac:spMkLst>
            <pc:docMk/>
            <pc:sldMk cId="2893947851" sldId="287"/>
            <ac:spMk id="6" creationId="{CE95B4EB-2CAB-359A-5247-B000C152F4E9}"/>
          </ac:spMkLst>
        </pc:spChg>
        <pc:picChg chg="add mod">
          <ac:chgData name="Bennifer C R" userId="68e623b6350794f8" providerId="LiveId" clId="{413CC7B1-E885-4FCF-A85B-E823138A96E9}" dt="2024-09-07T23:40:17.805" v="616" actId="1076"/>
          <ac:picMkLst>
            <pc:docMk/>
            <pc:sldMk cId="2893947851" sldId="287"/>
            <ac:picMk id="2" creationId="{71A620B5-1D34-18EA-352E-222AE883B950}"/>
          </ac:picMkLst>
        </pc:picChg>
      </pc:sldChg>
      <pc:sldChg chg="addSp modSp mod">
        <pc:chgData name="Bennifer C R" userId="68e623b6350794f8" providerId="LiveId" clId="{413CC7B1-E885-4FCF-A85B-E823138A96E9}" dt="2024-09-07T23:42:25.937" v="632" actId="1076"/>
        <pc:sldMkLst>
          <pc:docMk/>
          <pc:sldMk cId="2152356557" sldId="288"/>
        </pc:sldMkLst>
        <pc:spChg chg="mod">
          <ac:chgData name="Bennifer C R" userId="68e623b6350794f8" providerId="LiveId" clId="{413CC7B1-E885-4FCF-A85B-E823138A96E9}" dt="2024-09-07T23:42:25.937" v="632" actId="1076"/>
          <ac:spMkLst>
            <pc:docMk/>
            <pc:sldMk cId="2152356557" sldId="288"/>
            <ac:spMk id="3" creationId="{551F5F8A-F8CE-AE91-666A-A680865BEBC7}"/>
          </ac:spMkLst>
        </pc:spChg>
        <pc:spChg chg="mod">
          <ac:chgData name="Bennifer C R" userId="68e623b6350794f8" providerId="LiveId" clId="{413CC7B1-E885-4FCF-A85B-E823138A96E9}" dt="2024-09-07T23:40:32.338" v="618" actId="1076"/>
          <ac:spMkLst>
            <pc:docMk/>
            <pc:sldMk cId="2152356557" sldId="288"/>
            <ac:spMk id="6" creationId="{CE95B4EB-2CAB-359A-5247-B000C152F4E9}"/>
          </ac:spMkLst>
        </pc:spChg>
        <pc:picChg chg="add mod">
          <ac:chgData name="Bennifer C R" userId="68e623b6350794f8" providerId="LiveId" clId="{413CC7B1-E885-4FCF-A85B-E823138A96E9}" dt="2024-09-07T23:42:21.671" v="631" actId="1076"/>
          <ac:picMkLst>
            <pc:docMk/>
            <pc:sldMk cId="2152356557" sldId="288"/>
            <ac:picMk id="2" creationId="{68E8AF85-BCD2-1EEE-E433-E6430374AF20}"/>
          </ac:picMkLst>
        </pc:picChg>
      </pc:sldChg>
      <pc:sldChg chg="addSp modSp mod">
        <pc:chgData name="Bennifer C R" userId="68e623b6350794f8" providerId="LiveId" clId="{413CC7B1-E885-4FCF-A85B-E823138A96E9}" dt="2024-09-07T23:43:50.286" v="640" actId="1076"/>
        <pc:sldMkLst>
          <pc:docMk/>
          <pc:sldMk cId="4262088834" sldId="289"/>
        </pc:sldMkLst>
        <pc:spChg chg="mod">
          <ac:chgData name="Bennifer C R" userId="68e623b6350794f8" providerId="LiveId" clId="{413CC7B1-E885-4FCF-A85B-E823138A96E9}" dt="2024-09-07T23:42:56.171" v="637" actId="1076"/>
          <ac:spMkLst>
            <pc:docMk/>
            <pc:sldMk cId="4262088834" sldId="289"/>
            <ac:spMk id="3" creationId="{551F5F8A-F8CE-AE91-666A-A680865BEBC7}"/>
          </ac:spMkLst>
        </pc:spChg>
        <pc:spChg chg="mod">
          <ac:chgData name="Bennifer C R" userId="68e623b6350794f8" providerId="LiveId" clId="{413CC7B1-E885-4FCF-A85B-E823138A96E9}" dt="2024-09-07T23:42:42.530" v="634" actId="1076"/>
          <ac:spMkLst>
            <pc:docMk/>
            <pc:sldMk cId="4262088834" sldId="289"/>
            <ac:spMk id="6" creationId="{CE95B4EB-2CAB-359A-5247-B000C152F4E9}"/>
          </ac:spMkLst>
        </pc:spChg>
        <pc:picChg chg="add mod">
          <ac:chgData name="Bennifer C R" userId="68e623b6350794f8" providerId="LiveId" clId="{413CC7B1-E885-4FCF-A85B-E823138A96E9}" dt="2024-09-07T23:43:50.286" v="640" actId="1076"/>
          <ac:picMkLst>
            <pc:docMk/>
            <pc:sldMk cId="4262088834" sldId="289"/>
            <ac:picMk id="2" creationId="{4D9C9F38-757C-176B-3307-AC49AA155E0D}"/>
          </ac:picMkLst>
        </pc:picChg>
      </pc:sldChg>
      <pc:sldChg chg="addSp delSp modSp mod setBg">
        <pc:chgData name="Bennifer C R" userId="68e623b6350794f8" providerId="LiveId" clId="{413CC7B1-E885-4FCF-A85B-E823138A96E9}" dt="2024-09-08T00:12:06.927" v="667" actId="14100"/>
        <pc:sldMkLst>
          <pc:docMk/>
          <pc:sldMk cId="1828953574" sldId="290"/>
        </pc:sldMkLst>
        <pc:spChg chg="mod">
          <ac:chgData name="Bennifer C R" userId="68e623b6350794f8" providerId="LiveId" clId="{413CC7B1-E885-4FCF-A85B-E823138A96E9}" dt="2024-09-08T00:12:06.927" v="667" actId="14100"/>
          <ac:spMkLst>
            <pc:docMk/>
            <pc:sldMk cId="1828953574" sldId="290"/>
            <ac:spMk id="3" creationId="{551F5F8A-F8CE-AE91-666A-A680865BEBC7}"/>
          </ac:spMkLst>
        </pc:spChg>
        <pc:spChg chg="mod">
          <ac:chgData name="Bennifer C R" userId="68e623b6350794f8" providerId="LiveId" clId="{413CC7B1-E885-4FCF-A85B-E823138A96E9}" dt="2024-09-08T00:11:41.206" v="654" actId="1076"/>
          <ac:spMkLst>
            <pc:docMk/>
            <pc:sldMk cId="1828953574" sldId="290"/>
            <ac:spMk id="6" creationId="{CE95B4EB-2CAB-359A-5247-B000C152F4E9}"/>
          </ac:spMkLst>
        </pc:spChg>
        <pc:spChg chg="add del">
          <ac:chgData name="Bennifer C R" userId="68e623b6350794f8" providerId="LiveId" clId="{413CC7B1-E885-4FCF-A85B-E823138A96E9}" dt="2024-09-08T00:11:02.014" v="645" actId="26606"/>
          <ac:spMkLst>
            <pc:docMk/>
            <pc:sldMk cId="1828953574" sldId="290"/>
            <ac:spMk id="11" creationId="{B2EC7880-C5D9-40A8-A6B0-3198AD07AD1B}"/>
          </ac:spMkLst>
        </pc:spChg>
        <pc:spChg chg="add">
          <ac:chgData name="Bennifer C R" userId="68e623b6350794f8" providerId="LiveId" clId="{413CC7B1-E885-4FCF-A85B-E823138A96E9}" dt="2024-09-08T00:11:02.030" v="646" actId="26606"/>
          <ac:spMkLst>
            <pc:docMk/>
            <pc:sldMk cId="1828953574" sldId="290"/>
            <ac:spMk id="13" creationId="{8F50300C-C744-4948-BE34-534215C7469B}"/>
          </ac:spMkLst>
        </pc:spChg>
        <pc:spChg chg="add">
          <ac:chgData name="Bennifer C R" userId="68e623b6350794f8" providerId="LiveId" clId="{413CC7B1-E885-4FCF-A85B-E823138A96E9}" dt="2024-09-08T00:11:02.030" v="646" actId="26606"/>
          <ac:spMkLst>
            <pc:docMk/>
            <pc:sldMk cId="1828953574" sldId="290"/>
            <ac:spMk id="14" creationId="{AFC5700F-7321-4B30-B1DC-BC4F2165BB51}"/>
          </ac:spMkLst>
        </pc:spChg>
        <pc:spChg chg="add">
          <ac:chgData name="Bennifer C R" userId="68e623b6350794f8" providerId="LiveId" clId="{413CC7B1-E885-4FCF-A85B-E823138A96E9}" dt="2024-09-08T00:11:02.030" v="646" actId="26606"/>
          <ac:spMkLst>
            <pc:docMk/>
            <pc:sldMk cId="1828953574" sldId="290"/>
            <ac:spMk id="43" creationId="{6CA72FCB-DBCC-435A-838B-682978F4791B}"/>
          </ac:spMkLst>
        </pc:spChg>
        <pc:grpChg chg="add">
          <ac:chgData name="Bennifer C R" userId="68e623b6350794f8" providerId="LiveId" clId="{413CC7B1-E885-4FCF-A85B-E823138A96E9}" dt="2024-09-08T00:11:02.030" v="646" actId="26606"/>
          <ac:grpSpMkLst>
            <pc:docMk/>
            <pc:sldMk cId="1828953574" sldId="290"/>
            <ac:grpSpMk id="15" creationId="{3EF50F21-ED59-4E25-B7BC-73AD45B39542}"/>
          </ac:grpSpMkLst>
        </pc:grpChg>
        <pc:grpChg chg="add">
          <ac:chgData name="Bennifer C R" userId="68e623b6350794f8" providerId="LiveId" clId="{413CC7B1-E885-4FCF-A85B-E823138A96E9}" dt="2024-09-08T00:11:02.030" v="646" actId="26606"/>
          <ac:grpSpMkLst>
            <pc:docMk/>
            <pc:sldMk cId="1828953574" sldId="290"/>
            <ac:grpSpMk id="29" creationId="{672F9DC4-C2C4-43CF-9C2C-2EE1826F77A2}"/>
          </ac:grpSpMkLst>
        </pc:grpChg>
        <pc:picChg chg="add mod ord">
          <ac:chgData name="Bennifer C R" userId="68e623b6350794f8" providerId="LiveId" clId="{413CC7B1-E885-4FCF-A85B-E823138A96E9}" dt="2024-09-08T00:11:02.030" v="646" actId="26606"/>
          <ac:picMkLst>
            <pc:docMk/>
            <pc:sldMk cId="1828953574" sldId="290"/>
            <ac:picMk id="2" creationId="{D22F2C25-FC41-3CCC-05F5-45560A7912B2}"/>
          </ac:picMkLst>
        </pc:picChg>
      </pc:sldChg>
      <pc:sldChg chg="addSp modSp mod">
        <pc:chgData name="Bennifer C R" userId="68e623b6350794f8" providerId="LiveId" clId="{413CC7B1-E885-4FCF-A85B-E823138A96E9}" dt="2024-09-08T00:16:33.993" v="679" actId="1076"/>
        <pc:sldMkLst>
          <pc:docMk/>
          <pc:sldMk cId="3257255867" sldId="291"/>
        </pc:sldMkLst>
        <pc:spChg chg="mod">
          <ac:chgData name="Bennifer C R" userId="68e623b6350794f8" providerId="LiveId" clId="{413CC7B1-E885-4FCF-A85B-E823138A96E9}" dt="2024-09-08T00:13:05.857" v="672" actId="1076"/>
          <ac:spMkLst>
            <pc:docMk/>
            <pc:sldMk cId="3257255867" sldId="291"/>
            <ac:spMk id="3" creationId="{551F5F8A-F8CE-AE91-666A-A680865BEBC7}"/>
          </ac:spMkLst>
        </pc:spChg>
        <pc:spChg chg="mod">
          <ac:chgData name="Bennifer C R" userId="68e623b6350794f8" providerId="LiveId" clId="{413CC7B1-E885-4FCF-A85B-E823138A96E9}" dt="2024-09-08T00:12:52.095" v="669" actId="1076"/>
          <ac:spMkLst>
            <pc:docMk/>
            <pc:sldMk cId="3257255867" sldId="291"/>
            <ac:spMk id="6" creationId="{CE95B4EB-2CAB-359A-5247-B000C152F4E9}"/>
          </ac:spMkLst>
        </pc:spChg>
        <pc:picChg chg="add mod modCrop">
          <ac:chgData name="Bennifer C R" userId="68e623b6350794f8" providerId="LiveId" clId="{413CC7B1-E885-4FCF-A85B-E823138A96E9}" dt="2024-09-08T00:16:33.993" v="679" actId="1076"/>
          <ac:picMkLst>
            <pc:docMk/>
            <pc:sldMk cId="3257255867" sldId="291"/>
            <ac:picMk id="2" creationId="{B1FAE90F-C3A1-08EE-6478-18EFAE552431}"/>
          </ac:picMkLst>
        </pc:picChg>
      </pc:sldChg>
      <pc:sldChg chg="addSp modSp mod setBg">
        <pc:chgData name="Bennifer C R" userId="68e623b6350794f8" providerId="LiveId" clId="{413CC7B1-E885-4FCF-A85B-E823138A96E9}" dt="2024-09-08T00:21:01.324" v="699" actId="1076"/>
        <pc:sldMkLst>
          <pc:docMk/>
          <pc:sldMk cId="3116831319" sldId="292"/>
        </pc:sldMkLst>
        <pc:spChg chg="mod">
          <ac:chgData name="Bennifer C R" userId="68e623b6350794f8" providerId="LiveId" clId="{413CC7B1-E885-4FCF-A85B-E823138A96E9}" dt="2024-09-08T00:21:01.324" v="699" actId="1076"/>
          <ac:spMkLst>
            <pc:docMk/>
            <pc:sldMk cId="3116831319" sldId="292"/>
            <ac:spMk id="3" creationId="{551F5F8A-F8CE-AE91-666A-A680865BEBC7}"/>
          </ac:spMkLst>
        </pc:spChg>
        <pc:spChg chg="mod">
          <ac:chgData name="Bennifer C R" userId="68e623b6350794f8" providerId="LiveId" clId="{413CC7B1-E885-4FCF-A85B-E823138A96E9}" dt="2024-09-08T00:20:29.053" v="687" actId="1076"/>
          <ac:spMkLst>
            <pc:docMk/>
            <pc:sldMk cId="3116831319" sldId="292"/>
            <ac:spMk id="6" creationId="{CE95B4EB-2CAB-359A-5247-B000C152F4E9}"/>
          </ac:spMkLst>
        </pc:spChg>
        <pc:spChg chg="add">
          <ac:chgData name="Bennifer C R" userId="68e623b6350794f8" providerId="LiveId" clId="{413CC7B1-E885-4FCF-A85B-E823138A96E9}" dt="2024-09-08T00:19:56.073" v="683" actId="26606"/>
          <ac:spMkLst>
            <pc:docMk/>
            <pc:sldMk cId="3116831319" sldId="292"/>
            <ac:spMk id="11" creationId="{AFC5700F-7321-4B30-B1DC-BC4F2165BB51}"/>
          </ac:spMkLst>
        </pc:spChg>
        <pc:spChg chg="add">
          <ac:chgData name="Bennifer C R" userId="68e623b6350794f8" providerId="LiveId" clId="{413CC7B1-E885-4FCF-A85B-E823138A96E9}" dt="2024-09-08T00:19:56.073" v="683" actId="26606"/>
          <ac:spMkLst>
            <pc:docMk/>
            <pc:sldMk cId="3116831319" sldId="292"/>
            <ac:spMk id="13" creationId="{8F50300C-C744-4948-BE34-534215C7469B}"/>
          </ac:spMkLst>
        </pc:spChg>
        <pc:spChg chg="add">
          <ac:chgData name="Bennifer C R" userId="68e623b6350794f8" providerId="LiveId" clId="{413CC7B1-E885-4FCF-A85B-E823138A96E9}" dt="2024-09-08T00:19:56.073" v="683" actId="26606"/>
          <ac:spMkLst>
            <pc:docMk/>
            <pc:sldMk cId="3116831319" sldId="292"/>
            <ac:spMk id="43" creationId="{6CA72FCB-DBCC-435A-838B-682978F4791B}"/>
          </ac:spMkLst>
        </pc:spChg>
        <pc:grpChg chg="add">
          <ac:chgData name="Bennifer C R" userId="68e623b6350794f8" providerId="LiveId" clId="{413CC7B1-E885-4FCF-A85B-E823138A96E9}" dt="2024-09-08T00:19:56.073" v="683" actId="26606"/>
          <ac:grpSpMkLst>
            <pc:docMk/>
            <pc:sldMk cId="3116831319" sldId="292"/>
            <ac:grpSpMk id="15" creationId="{3EF50F21-ED59-4E25-B7BC-73AD45B39542}"/>
          </ac:grpSpMkLst>
        </pc:grpChg>
        <pc:grpChg chg="add">
          <ac:chgData name="Bennifer C R" userId="68e623b6350794f8" providerId="LiveId" clId="{413CC7B1-E885-4FCF-A85B-E823138A96E9}" dt="2024-09-08T00:19:56.073" v="683" actId="26606"/>
          <ac:grpSpMkLst>
            <pc:docMk/>
            <pc:sldMk cId="3116831319" sldId="292"/>
            <ac:grpSpMk id="29" creationId="{672F9DC4-C2C4-43CF-9C2C-2EE1826F77A2}"/>
          </ac:grpSpMkLst>
        </pc:grpChg>
        <pc:picChg chg="add mod ord modCrop">
          <ac:chgData name="Bennifer C R" userId="68e623b6350794f8" providerId="LiveId" clId="{413CC7B1-E885-4FCF-A85B-E823138A96E9}" dt="2024-09-08T00:20:12.004" v="685" actId="18131"/>
          <ac:picMkLst>
            <pc:docMk/>
            <pc:sldMk cId="3116831319" sldId="292"/>
            <ac:picMk id="2" creationId="{0A828538-F616-DB6F-8B45-BDB9D4294965}"/>
          </ac:picMkLst>
        </pc:picChg>
      </pc:sldChg>
      <pc:sldChg chg="addSp modSp mod setBg">
        <pc:chgData name="Bennifer C R" userId="68e623b6350794f8" providerId="LiveId" clId="{413CC7B1-E885-4FCF-A85B-E823138A96E9}" dt="2024-09-08T00:25:07.905" v="715" actId="14100"/>
        <pc:sldMkLst>
          <pc:docMk/>
          <pc:sldMk cId="2697009429" sldId="293"/>
        </pc:sldMkLst>
        <pc:spChg chg="mod">
          <ac:chgData name="Bennifer C R" userId="68e623b6350794f8" providerId="LiveId" clId="{413CC7B1-E885-4FCF-A85B-E823138A96E9}" dt="2024-09-08T00:25:07.905" v="715" actId="14100"/>
          <ac:spMkLst>
            <pc:docMk/>
            <pc:sldMk cId="2697009429" sldId="293"/>
            <ac:spMk id="3" creationId="{551F5F8A-F8CE-AE91-666A-A680865BEBC7}"/>
          </ac:spMkLst>
        </pc:spChg>
        <pc:spChg chg="mod">
          <ac:chgData name="Bennifer C R" userId="68e623b6350794f8" providerId="LiveId" clId="{413CC7B1-E885-4FCF-A85B-E823138A96E9}" dt="2024-09-08T00:24:45.400" v="706" actId="1076"/>
          <ac:spMkLst>
            <pc:docMk/>
            <pc:sldMk cId="2697009429" sldId="293"/>
            <ac:spMk id="6" creationId="{CE95B4EB-2CAB-359A-5247-B000C152F4E9}"/>
          </ac:spMkLst>
        </pc:spChg>
        <pc:spChg chg="add">
          <ac:chgData name="Bennifer C R" userId="68e623b6350794f8" providerId="LiveId" clId="{413CC7B1-E885-4FCF-A85B-E823138A96E9}" dt="2024-09-08T00:23:51.450" v="701" actId="26606"/>
          <ac:spMkLst>
            <pc:docMk/>
            <pc:sldMk cId="2697009429" sldId="293"/>
            <ac:spMk id="11" creationId="{AFC5700F-7321-4B30-B1DC-BC4F2165BB51}"/>
          </ac:spMkLst>
        </pc:spChg>
        <pc:spChg chg="add">
          <ac:chgData name="Bennifer C R" userId="68e623b6350794f8" providerId="LiveId" clId="{413CC7B1-E885-4FCF-A85B-E823138A96E9}" dt="2024-09-08T00:23:51.450" v="701" actId="26606"/>
          <ac:spMkLst>
            <pc:docMk/>
            <pc:sldMk cId="2697009429" sldId="293"/>
            <ac:spMk id="13" creationId="{8F50300C-C744-4948-BE34-534215C7469B}"/>
          </ac:spMkLst>
        </pc:spChg>
        <pc:spChg chg="add">
          <ac:chgData name="Bennifer C R" userId="68e623b6350794f8" providerId="LiveId" clId="{413CC7B1-E885-4FCF-A85B-E823138A96E9}" dt="2024-09-08T00:23:51.450" v="701" actId="26606"/>
          <ac:spMkLst>
            <pc:docMk/>
            <pc:sldMk cId="2697009429" sldId="293"/>
            <ac:spMk id="43" creationId="{6CA72FCB-DBCC-435A-838B-682978F4791B}"/>
          </ac:spMkLst>
        </pc:spChg>
        <pc:grpChg chg="add">
          <ac:chgData name="Bennifer C R" userId="68e623b6350794f8" providerId="LiveId" clId="{413CC7B1-E885-4FCF-A85B-E823138A96E9}" dt="2024-09-08T00:23:51.450" v="701" actId="26606"/>
          <ac:grpSpMkLst>
            <pc:docMk/>
            <pc:sldMk cId="2697009429" sldId="293"/>
            <ac:grpSpMk id="15" creationId="{3EF50F21-ED59-4E25-B7BC-73AD45B39542}"/>
          </ac:grpSpMkLst>
        </pc:grpChg>
        <pc:grpChg chg="add">
          <ac:chgData name="Bennifer C R" userId="68e623b6350794f8" providerId="LiveId" clId="{413CC7B1-E885-4FCF-A85B-E823138A96E9}" dt="2024-09-08T00:23:51.450" v="701" actId="26606"/>
          <ac:grpSpMkLst>
            <pc:docMk/>
            <pc:sldMk cId="2697009429" sldId="293"/>
            <ac:grpSpMk id="29" creationId="{672F9DC4-C2C4-43CF-9C2C-2EE1826F77A2}"/>
          </ac:grpSpMkLst>
        </pc:grpChg>
        <pc:picChg chg="add mod ord modCrop">
          <ac:chgData name="Bennifer C R" userId="68e623b6350794f8" providerId="LiveId" clId="{413CC7B1-E885-4FCF-A85B-E823138A96E9}" dt="2024-09-08T00:24:19.079" v="703" actId="18131"/>
          <ac:picMkLst>
            <pc:docMk/>
            <pc:sldMk cId="2697009429" sldId="293"/>
            <ac:picMk id="2" creationId="{2B471B34-AA4B-E2E7-E23C-05A7AADA170C}"/>
          </ac:picMkLst>
        </pc:picChg>
      </pc:sldChg>
      <pc:sldChg chg="addSp delSp modSp mod">
        <pc:chgData name="Bennifer C R" userId="68e623b6350794f8" providerId="LiveId" clId="{413CC7B1-E885-4FCF-A85B-E823138A96E9}" dt="2024-09-08T00:28:36.839" v="743" actId="1076"/>
        <pc:sldMkLst>
          <pc:docMk/>
          <pc:sldMk cId="2304420053" sldId="294"/>
        </pc:sldMkLst>
        <pc:spChg chg="mod">
          <ac:chgData name="Bennifer C R" userId="68e623b6350794f8" providerId="LiveId" clId="{413CC7B1-E885-4FCF-A85B-E823138A96E9}" dt="2024-09-08T00:28:36.839" v="743" actId="1076"/>
          <ac:spMkLst>
            <pc:docMk/>
            <pc:sldMk cId="2304420053" sldId="294"/>
            <ac:spMk id="3" creationId="{551F5F8A-F8CE-AE91-666A-A680865BEBC7}"/>
          </ac:spMkLst>
        </pc:spChg>
        <pc:spChg chg="mod">
          <ac:chgData name="Bennifer C R" userId="68e623b6350794f8" providerId="LiveId" clId="{413CC7B1-E885-4FCF-A85B-E823138A96E9}" dt="2024-09-08T00:28:05.289" v="731" actId="1076"/>
          <ac:spMkLst>
            <pc:docMk/>
            <pc:sldMk cId="2304420053" sldId="294"/>
            <ac:spMk id="6" creationId="{CE95B4EB-2CAB-359A-5247-B000C152F4E9}"/>
          </ac:spMkLst>
        </pc:spChg>
        <pc:picChg chg="add del">
          <ac:chgData name="Bennifer C R" userId="68e623b6350794f8" providerId="LiveId" clId="{413CC7B1-E885-4FCF-A85B-E823138A96E9}" dt="2024-09-08T00:26:37.424" v="717" actId="478"/>
          <ac:picMkLst>
            <pc:docMk/>
            <pc:sldMk cId="2304420053" sldId="294"/>
            <ac:picMk id="2" creationId="{FBCB01CF-37E9-6A56-BF13-3F7D00C17EE9}"/>
          </ac:picMkLst>
        </pc:picChg>
        <pc:picChg chg="add mod modCrop">
          <ac:chgData name="Bennifer C R" userId="68e623b6350794f8" providerId="LiveId" clId="{413CC7B1-E885-4FCF-A85B-E823138A96E9}" dt="2024-09-08T00:28:18.743" v="733" actId="14100"/>
          <ac:picMkLst>
            <pc:docMk/>
            <pc:sldMk cId="2304420053" sldId="294"/>
            <ac:picMk id="4" creationId="{2D7CB89C-AAA5-6335-1AA0-31AD42B7C610}"/>
          </ac:picMkLst>
        </pc:picChg>
      </pc:sldChg>
      <pc:sldChg chg="addSp modSp mod setBg">
        <pc:chgData name="Bennifer C R" userId="68e623b6350794f8" providerId="LiveId" clId="{413CC7B1-E885-4FCF-A85B-E823138A96E9}" dt="2024-09-08T00:33:51.279" v="805" actId="27636"/>
        <pc:sldMkLst>
          <pc:docMk/>
          <pc:sldMk cId="3559348940" sldId="295"/>
        </pc:sldMkLst>
        <pc:spChg chg="mod">
          <ac:chgData name="Bennifer C R" userId="68e623b6350794f8" providerId="LiveId" clId="{413CC7B1-E885-4FCF-A85B-E823138A96E9}" dt="2024-09-08T00:33:51.279" v="805" actId="27636"/>
          <ac:spMkLst>
            <pc:docMk/>
            <pc:sldMk cId="3559348940" sldId="295"/>
            <ac:spMk id="3" creationId="{551F5F8A-F8CE-AE91-666A-A680865BEBC7}"/>
          </ac:spMkLst>
        </pc:spChg>
        <pc:spChg chg="mod">
          <ac:chgData name="Bennifer C R" userId="68e623b6350794f8" providerId="LiveId" clId="{413CC7B1-E885-4FCF-A85B-E823138A96E9}" dt="2024-09-08T00:33:32.416" v="797" actId="1076"/>
          <ac:spMkLst>
            <pc:docMk/>
            <pc:sldMk cId="3559348940" sldId="295"/>
            <ac:spMk id="6" creationId="{CE95B4EB-2CAB-359A-5247-B000C152F4E9}"/>
          </ac:spMkLst>
        </pc:spChg>
        <pc:spChg chg="add">
          <ac:chgData name="Bennifer C R" userId="68e623b6350794f8" providerId="LiveId" clId="{413CC7B1-E885-4FCF-A85B-E823138A96E9}" dt="2024-09-08T00:32:49.706" v="788" actId="26606"/>
          <ac:spMkLst>
            <pc:docMk/>
            <pc:sldMk cId="3559348940" sldId="295"/>
            <ac:spMk id="11" creationId="{AFC5700F-7321-4B30-B1DC-BC4F2165BB51}"/>
          </ac:spMkLst>
        </pc:spChg>
        <pc:spChg chg="add">
          <ac:chgData name="Bennifer C R" userId="68e623b6350794f8" providerId="LiveId" clId="{413CC7B1-E885-4FCF-A85B-E823138A96E9}" dt="2024-09-08T00:32:49.706" v="788" actId="26606"/>
          <ac:spMkLst>
            <pc:docMk/>
            <pc:sldMk cId="3559348940" sldId="295"/>
            <ac:spMk id="13" creationId="{8F50300C-C744-4948-BE34-534215C7469B}"/>
          </ac:spMkLst>
        </pc:spChg>
        <pc:spChg chg="add">
          <ac:chgData name="Bennifer C R" userId="68e623b6350794f8" providerId="LiveId" clId="{413CC7B1-E885-4FCF-A85B-E823138A96E9}" dt="2024-09-08T00:32:49.706" v="788" actId="26606"/>
          <ac:spMkLst>
            <pc:docMk/>
            <pc:sldMk cId="3559348940" sldId="295"/>
            <ac:spMk id="43" creationId="{6CA72FCB-DBCC-435A-838B-682978F4791B}"/>
          </ac:spMkLst>
        </pc:spChg>
        <pc:grpChg chg="add">
          <ac:chgData name="Bennifer C R" userId="68e623b6350794f8" providerId="LiveId" clId="{413CC7B1-E885-4FCF-A85B-E823138A96E9}" dt="2024-09-08T00:32:49.706" v="788" actId="26606"/>
          <ac:grpSpMkLst>
            <pc:docMk/>
            <pc:sldMk cId="3559348940" sldId="295"/>
            <ac:grpSpMk id="15" creationId="{3EF50F21-ED59-4E25-B7BC-73AD45B39542}"/>
          </ac:grpSpMkLst>
        </pc:grpChg>
        <pc:grpChg chg="add">
          <ac:chgData name="Bennifer C R" userId="68e623b6350794f8" providerId="LiveId" clId="{413CC7B1-E885-4FCF-A85B-E823138A96E9}" dt="2024-09-08T00:32:49.706" v="788" actId="26606"/>
          <ac:grpSpMkLst>
            <pc:docMk/>
            <pc:sldMk cId="3559348940" sldId="295"/>
            <ac:grpSpMk id="29" creationId="{672F9DC4-C2C4-43CF-9C2C-2EE1826F77A2}"/>
          </ac:grpSpMkLst>
        </pc:grpChg>
        <pc:picChg chg="add mod ord modCrop">
          <ac:chgData name="Bennifer C R" userId="68e623b6350794f8" providerId="LiveId" clId="{413CC7B1-E885-4FCF-A85B-E823138A96E9}" dt="2024-09-08T00:33:01.105" v="790" actId="18131"/>
          <ac:picMkLst>
            <pc:docMk/>
            <pc:sldMk cId="3559348940" sldId="295"/>
            <ac:picMk id="2" creationId="{A8788F3D-70CF-BCC4-C0E4-5FABF9058F1E}"/>
          </ac:picMkLst>
        </pc:picChg>
      </pc:sldChg>
      <pc:sldChg chg="addSp modSp mod setBg">
        <pc:chgData name="Bennifer C R" userId="68e623b6350794f8" providerId="LiveId" clId="{413CC7B1-E885-4FCF-A85B-E823138A96E9}" dt="2024-09-08T00:39:50.165" v="855" actId="33524"/>
        <pc:sldMkLst>
          <pc:docMk/>
          <pc:sldMk cId="859088378" sldId="296"/>
        </pc:sldMkLst>
        <pc:spChg chg="mod">
          <ac:chgData name="Bennifer C R" userId="68e623b6350794f8" providerId="LiveId" clId="{413CC7B1-E885-4FCF-A85B-E823138A96E9}" dt="2024-09-08T00:39:50.165" v="855" actId="33524"/>
          <ac:spMkLst>
            <pc:docMk/>
            <pc:sldMk cId="859088378" sldId="296"/>
            <ac:spMk id="3" creationId="{551F5F8A-F8CE-AE91-666A-A680865BEBC7}"/>
          </ac:spMkLst>
        </pc:spChg>
        <pc:spChg chg="mod">
          <ac:chgData name="Bennifer C R" userId="68e623b6350794f8" providerId="LiveId" clId="{413CC7B1-E885-4FCF-A85B-E823138A96E9}" dt="2024-09-08T00:39:05.721" v="843" actId="1076"/>
          <ac:spMkLst>
            <pc:docMk/>
            <pc:sldMk cId="859088378" sldId="296"/>
            <ac:spMk id="6" creationId="{CE95B4EB-2CAB-359A-5247-B000C152F4E9}"/>
          </ac:spMkLst>
        </pc:spChg>
        <pc:spChg chg="add">
          <ac:chgData name="Bennifer C R" userId="68e623b6350794f8" providerId="LiveId" clId="{413CC7B1-E885-4FCF-A85B-E823138A96E9}" dt="2024-09-08T00:38:34.083" v="841" actId="26606"/>
          <ac:spMkLst>
            <pc:docMk/>
            <pc:sldMk cId="859088378" sldId="296"/>
            <ac:spMk id="11" creationId="{AFC5700F-7321-4B30-B1DC-BC4F2165BB51}"/>
          </ac:spMkLst>
        </pc:spChg>
        <pc:spChg chg="add">
          <ac:chgData name="Bennifer C R" userId="68e623b6350794f8" providerId="LiveId" clId="{413CC7B1-E885-4FCF-A85B-E823138A96E9}" dt="2024-09-08T00:38:34.083" v="841" actId="26606"/>
          <ac:spMkLst>
            <pc:docMk/>
            <pc:sldMk cId="859088378" sldId="296"/>
            <ac:spMk id="13" creationId="{8F50300C-C744-4948-BE34-534215C7469B}"/>
          </ac:spMkLst>
        </pc:spChg>
        <pc:spChg chg="add">
          <ac:chgData name="Bennifer C R" userId="68e623b6350794f8" providerId="LiveId" clId="{413CC7B1-E885-4FCF-A85B-E823138A96E9}" dt="2024-09-08T00:38:34.083" v="841" actId="26606"/>
          <ac:spMkLst>
            <pc:docMk/>
            <pc:sldMk cId="859088378" sldId="296"/>
            <ac:spMk id="43" creationId="{6CA72FCB-DBCC-435A-838B-682978F4791B}"/>
          </ac:spMkLst>
        </pc:spChg>
        <pc:grpChg chg="add">
          <ac:chgData name="Bennifer C R" userId="68e623b6350794f8" providerId="LiveId" clId="{413CC7B1-E885-4FCF-A85B-E823138A96E9}" dt="2024-09-08T00:38:34.083" v="841" actId="26606"/>
          <ac:grpSpMkLst>
            <pc:docMk/>
            <pc:sldMk cId="859088378" sldId="296"/>
            <ac:grpSpMk id="15" creationId="{3EF50F21-ED59-4E25-B7BC-73AD45B39542}"/>
          </ac:grpSpMkLst>
        </pc:grpChg>
        <pc:grpChg chg="add">
          <ac:chgData name="Bennifer C R" userId="68e623b6350794f8" providerId="LiveId" clId="{413CC7B1-E885-4FCF-A85B-E823138A96E9}" dt="2024-09-08T00:38:34.083" v="841" actId="26606"/>
          <ac:grpSpMkLst>
            <pc:docMk/>
            <pc:sldMk cId="859088378" sldId="296"/>
            <ac:grpSpMk id="29" creationId="{672F9DC4-C2C4-43CF-9C2C-2EE1826F77A2}"/>
          </ac:grpSpMkLst>
        </pc:grpChg>
        <pc:picChg chg="add mod ord">
          <ac:chgData name="Bennifer C R" userId="68e623b6350794f8" providerId="LiveId" clId="{413CC7B1-E885-4FCF-A85B-E823138A96E9}" dt="2024-09-08T00:38:34.083" v="841" actId="26606"/>
          <ac:picMkLst>
            <pc:docMk/>
            <pc:sldMk cId="859088378" sldId="296"/>
            <ac:picMk id="2" creationId="{15CDDAC0-C8B0-C727-6628-0AD5C4E0DE0F}"/>
          </ac:picMkLst>
        </pc:picChg>
      </pc:sldChg>
      <pc:sldChg chg="addSp delSp modSp mod setBg">
        <pc:chgData name="Bennifer C R" userId="68e623b6350794f8" providerId="LiveId" clId="{413CC7B1-E885-4FCF-A85B-E823138A96E9}" dt="2024-09-08T00:35:52.314" v="839" actId="1076"/>
        <pc:sldMkLst>
          <pc:docMk/>
          <pc:sldMk cId="2924459411" sldId="297"/>
        </pc:sldMkLst>
        <pc:spChg chg="mod">
          <ac:chgData name="Bennifer C R" userId="68e623b6350794f8" providerId="LiveId" clId="{413CC7B1-E885-4FCF-A85B-E823138A96E9}" dt="2024-09-08T00:35:52.314" v="839" actId="1076"/>
          <ac:spMkLst>
            <pc:docMk/>
            <pc:sldMk cId="2924459411" sldId="297"/>
            <ac:spMk id="3" creationId="{551F5F8A-F8CE-AE91-666A-A680865BEBC7}"/>
          </ac:spMkLst>
        </pc:spChg>
        <pc:spChg chg="mod">
          <ac:chgData name="Bennifer C R" userId="68e623b6350794f8" providerId="LiveId" clId="{413CC7B1-E885-4FCF-A85B-E823138A96E9}" dt="2024-09-08T00:35:19.279" v="814" actId="1076"/>
          <ac:spMkLst>
            <pc:docMk/>
            <pc:sldMk cId="2924459411" sldId="297"/>
            <ac:spMk id="6" creationId="{CE95B4EB-2CAB-359A-5247-B000C152F4E9}"/>
          </ac:spMkLst>
        </pc:spChg>
        <pc:spChg chg="add del">
          <ac:chgData name="Bennifer C R" userId="68e623b6350794f8" providerId="LiveId" clId="{413CC7B1-E885-4FCF-A85B-E823138A96E9}" dt="2024-09-08T00:34:33.198" v="808" actId="26606"/>
          <ac:spMkLst>
            <pc:docMk/>
            <pc:sldMk cId="2924459411" sldId="297"/>
            <ac:spMk id="11" creationId="{AFC5700F-7321-4B30-B1DC-BC4F2165BB51}"/>
          </ac:spMkLst>
        </pc:spChg>
        <pc:spChg chg="add del">
          <ac:chgData name="Bennifer C R" userId="68e623b6350794f8" providerId="LiveId" clId="{413CC7B1-E885-4FCF-A85B-E823138A96E9}" dt="2024-09-08T00:34:33.198" v="808" actId="26606"/>
          <ac:spMkLst>
            <pc:docMk/>
            <pc:sldMk cId="2924459411" sldId="297"/>
            <ac:spMk id="13" creationId="{8F50300C-C744-4948-BE34-534215C7469B}"/>
          </ac:spMkLst>
        </pc:spChg>
        <pc:spChg chg="add del">
          <ac:chgData name="Bennifer C R" userId="68e623b6350794f8" providerId="LiveId" clId="{413CC7B1-E885-4FCF-A85B-E823138A96E9}" dt="2024-09-08T00:34:33.198" v="808" actId="26606"/>
          <ac:spMkLst>
            <pc:docMk/>
            <pc:sldMk cId="2924459411" sldId="297"/>
            <ac:spMk id="43" creationId="{6CA72FCB-DBCC-435A-838B-682978F4791B}"/>
          </ac:spMkLst>
        </pc:spChg>
        <pc:spChg chg="add">
          <ac:chgData name="Bennifer C R" userId="68e623b6350794f8" providerId="LiveId" clId="{413CC7B1-E885-4FCF-A85B-E823138A96E9}" dt="2024-09-08T00:34:33.214" v="809" actId="26606"/>
          <ac:spMkLst>
            <pc:docMk/>
            <pc:sldMk cId="2924459411" sldId="297"/>
            <ac:spMk id="45" creationId="{6F175609-91A3-416E-BC3D-7548FDE02910}"/>
          </ac:spMkLst>
        </pc:spChg>
        <pc:spChg chg="add">
          <ac:chgData name="Bennifer C R" userId="68e623b6350794f8" providerId="LiveId" clId="{413CC7B1-E885-4FCF-A85B-E823138A96E9}" dt="2024-09-08T00:34:33.214" v="809" actId="26606"/>
          <ac:spMkLst>
            <pc:docMk/>
            <pc:sldMk cId="2924459411" sldId="297"/>
            <ac:spMk id="47" creationId="{9A3B0D54-9DF0-4FF8-A0AA-B4234DF358EF}"/>
          </ac:spMkLst>
        </pc:spChg>
        <pc:spChg chg="add">
          <ac:chgData name="Bennifer C R" userId="68e623b6350794f8" providerId="LiveId" clId="{413CC7B1-E885-4FCF-A85B-E823138A96E9}" dt="2024-09-08T00:34:33.214" v="809" actId="26606"/>
          <ac:spMkLst>
            <pc:docMk/>
            <pc:sldMk cId="2924459411" sldId="297"/>
            <ac:spMk id="70" creationId="{02C63E57-6267-4B3F-B340-7BB32196E13B}"/>
          </ac:spMkLst>
        </pc:spChg>
        <pc:spChg chg="add">
          <ac:chgData name="Bennifer C R" userId="68e623b6350794f8" providerId="LiveId" clId="{413CC7B1-E885-4FCF-A85B-E823138A96E9}" dt="2024-09-08T00:34:33.214" v="809" actId="26606"/>
          <ac:spMkLst>
            <pc:docMk/>
            <pc:sldMk cId="2924459411" sldId="297"/>
            <ac:spMk id="71" creationId="{2A337B9A-DE2D-4671-B699-5EDA7354E3C0}"/>
          </ac:spMkLst>
        </pc:spChg>
        <pc:spChg chg="add">
          <ac:chgData name="Bennifer C R" userId="68e623b6350794f8" providerId="LiveId" clId="{413CC7B1-E885-4FCF-A85B-E823138A96E9}" dt="2024-09-08T00:34:33.214" v="809" actId="26606"/>
          <ac:spMkLst>
            <pc:docMk/>
            <pc:sldMk cId="2924459411" sldId="297"/>
            <ac:spMk id="72" creationId="{FA94DED7-0A28-4AD9-8747-E94113225016}"/>
          </ac:spMkLst>
        </pc:spChg>
        <pc:grpChg chg="add del">
          <ac:chgData name="Bennifer C R" userId="68e623b6350794f8" providerId="LiveId" clId="{413CC7B1-E885-4FCF-A85B-E823138A96E9}" dt="2024-09-08T00:34:33.198" v="808" actId="26606"/>
          <ac:grpSpMkLst>
            <pc:docMk/>
            <pc:sldMk cId="2924459411" sldId="297"/>
            <ac:grpSpMk id="15" creationId="{3EF50F21-ED59-4E25-B7BC-73AD45B39542}"/>
          </ac:grpSpMkLst>
        </pc:grpChg>
        <pc:grpChg chg="add del">
          <ac:chgData name="Bennifer C R" userId="68e623b6350794f8" providerId="LiveId" clId="{413CC7B1-E885-4FCF-A85B-E823138A96E9}" dt="2024-09-08T00:34:33.198" v="808" actId="26606"/>
          <ac:grpSpMkLst>
            <pc:docMk/>
            <pc:sldMk cId="2924459411" sldId="297"/>
            <ac:grpSpMk id="29" creationId="{672F9DC4-C2C4-43CF-9C2C-2EE1826F77A2}"/>
          </ac:grpSpMkLst>
        </pc:grpChg>
        <pc:grpChg chg="add">
          <ac:chgData name="Bennifer C R" userId="68e623b6350794f8" providerId="LiveId" clId="{413CC7B1-E885-4FCF-A85B-E823138A96E9}" dt="2024-09-08T00:34:33.214" v="809" actId="26606"/>
          <ac:grpSpMkLst>
            <pc:docMk/>
            <pc:sldMk cId="2924459411" sldId="297"/>
            <ac:grpSpMk id="46" creationId="{6B28271E-9555-42CD-BD73-34342E2C88AA}"/>
          </ac:grpSpMkLst>
        </pc:grpChg>
        <pc:grpChg chg="add">
          <ac:chgData name="Bennifer C R" userId="68e623b6350794f8" providerId="LiveId" clId="{413CC7B1-E885-4FCF-A85B-E823138A96E9}" dt="2024-09-08T00:34:33.214" v="809" actId="26606"/>
          <ac:grpSpMkLst>
            <pc:docMk/>
            <pc:sldMk cId="2924459411" sldId="297"/>
            <ac:grpSpMk id="58" creationId="{8267D78B-5467-413E-AA16-317DC14DEDF7}"/>
          </ac:grpSpMkLst>
        </pc:grpChg>
        <pc:picChg chg="add mod ord">
          <ac:chgData name="Bennifer C R" userId="68e623b6350794f8" providerId="LiveId" clId="{413CC7B1-E885-4FCF-A85B-E823138A96E9}" dt="2024-09-08T00:34:33.214" v="809" actId="26606"/>
          <ac:picMkLst>
            <pc:docMk/>
            <pc:sldMk cId="2924459411" sldId="297"/>
            <ac:picMk id="2" creationId="{E2D67469-E9AF-CD83-51AF-BD4FA08495C4}"/>
          </ac:picMkLst>
        </pc:picChg>
      </pc:sldChg>
      <pc:sldChg chg="addSp modSp mod setBg">
        <pc:chgData name="Bennifer C R" userId="68e623b6350794f8" providerId="LiveId" clId="{413CC7B1-E885-4FCF-A85B-E823138A96E9}" dt="2024-09-08T00:44:40.010" v="886" actId="13926"/>
        <pc:sldMkLst>
          <pc:docMk/>
          <pc:sldMk cId="526348876" sldId="298"/>
        </pc:sldMkLst>
        <pc:spChg chg="mod">
          <ac:chgData name="Bennifer C R" userId="68e623b6350794f8" providerId="LiveId" clId="{413CC7B1-E885-4FCF-A85B-E823138A96E9}" dt="2024-09-08T00:44:40.010" v="886" actId="13926"/>
          <ac:spMkLst>
            <pc:docMk/>
            <pc:sldMk cId="526348876" sldId="298"/>
            <ac:spMk id="3" creationId="{551F5F8A-F8CE-AE91-666A-A680865BEBC7}"/>
          </ac:spMkLst>
        </pc:spChg>
        <pc:spChg chg="mod">
          <ac:chgData name="Bennifer C R" userId="68e623b6350794f8" providerId="LiveId" clId="{413CC7B1-E885-4FCF-A85B-E823138A96E9}" dt="2024-09-08T00:44:01.460" v="875" actId="1076"/>
          <ac:spMkLst>
            <pc:docMk/>
            <pc:sldMk cId="526348876" sldId="298"/>
            <ac:spMk id="6" creationId="{CE95B4EB-2CAB-359A-5247-B000C152F4E9}"/>
          </ac:spMkLst>
        </pc:spChg>
        <pc:spChg chg="add">
          <ac:chgData name="Bennifer C R" userId="68e623b6350794f8" providerId="LiveId" clId="{413CC7B1-E885-4FCF-A85B-E823138A96E9}" dt="2024-09-08T00:41:16.726" v="857" actId="26606"/>
          <ac:spMkLst>
            <pc:docMk/>
            <pc:sldMk cId="526348876" sldId="298"/>
            <ac:spMk id="11" creationId="{B2EC7880-C5D9-40A8-A6B0-3198AD07AD1B}"/>
          </ac:spMkLst>
        </pc:spChg>
        <pc:picChg chg="add mod">
          <ac:chgData name="Bennifer C R" userId="68e623b6350794f8" providerId="LiveId" clId="{413CC7B1-E885-4FCF-A85B-E823138A96E9}" dt="2024-09-08T00:41:16.726" v="857" actId="26606"/>
          <ac:picMkLst>
            <pc:docMk/>
            <pc:sldMk cId="526348876" sldId="298"/>
            <ac:picMk id="2" creationId="{01C4884E-8658-7A03-1645-D39AB4ED0719}"/>
          </ac:picMkLst>
        </pc:picChg>
        <pc:picChg chg="add mod">
          <ac:chgData name="Bennifer C R" userId="68e623b6350794f8" providerId="LiveId" clId="{413CC7B1-E885-4FCF-A85B-E823138A96E9}" dt="2024-09-08T00:43:18.488" v="872" actId="14100"/>
          <ac:picMkLst>
            <pc:docMk/>
            <pc:sldMk cId="526348876" sldId="298"/>
            <ac:picMk id="4" creationId="{94D134FD-752D-072A-B12C-AB837FDFEF35}"/>
          </ac:picMkLst>
        </pc:picChg>
      </pc:sldChg>
      <pc:sldChg chg="modSp del mod">
        <pc:chgData name="Bennifer C R" userId="68e623b6350794f8" providerId="LiveId" clId="{413CC7B1-E885-4FCF-A85B-E823138A96E9}" dt="2024-09-08T00:48:07.422" v="887" actId="47"/>
        <pc:sldMkLst>
          <pc:docMk/>
          <pc:sldMk cId="996398590" sldId="299"/>
        </pc:sldMkLst>
        <pc:spChg chg="mod">
          <ac:chgData name="Bennifer C R" userId="68e623b6350794f8" providerId="LiveId" clId="{413CC7B1-E885-4FCF-A85B-E823138A96E9}" dt="2024-09-07T22:13:48.440" v="28" actId="27636"/>
          <ac:spMkLst>
            <pc:docMk/>
            <pc:sldMk cId="996398590" sldId="299"/>
            <ac:spMk id="6" creationId="{CE95B4EB-2CAB-359A-5247-B000C152F4E9}"/>
          </ac:spMkLst>
        </pc:spChg>
      </pc:sldChg>
      <pc:sldChg chg="addSp modSp mod setBg">
        <pc:chgData name="Bennifer C R" userId="68e623b6350794f8" providerId="LiveId" clId="{413CC7B1-E885-4FCF-A85B-E823138A96E9}" dt="2024-09-08T01:02:23.365" v="910" actId="27636"/>
        <pc:sldMkLst>
          <pc:docMk/>
          <pc:sldMk cId="3993551369" sldId="300"/>
        </pc:sldMkLst>
        <pc:spChg chg="mod">
          <ac:chgData name="Bennifer C R" userId="68e623b6350794f8" providerId="LiveId" clId="{413CC7B1-E885-4FCF-A85B-E823138A96E9}" dt="2024-09-08T01:02:23.365" v="910" actId="27636"/>
          <ac:spMkLst>
            <pc:docMk/>
            <pc:sldMk cId="3993551369" sldId="300"/>
            <ac:spMk id="3" creationId="{551F5F8A-F8CE-AE91-666A-A680865BEBC7}"/>
          </ac:spMkLst>
        </pc:spChg>
        <pc:spChg chg="mod">
          <ac:chgData name="Bennifer C R" userId="68e623b6350794f8" providerId="LiveId" clId="{413CC7B1-E885-4FCF-A85B-E823138A96E9}" dt="2024-09-08T00:48:44.903" v="895" actId="14100"/>
          <ac:spMkLst>
            <pc:docMk/>
            <pc:sldMk cId="3993551369" sldId="300"/>
            <ac:spMk id="6" creationId="{CE95B4EB-2CAB-359A-5247-B000C152F4E9}"/>
          </ac:spMkLst>
        </pc:spChg>
        <pc:spChg chg="add">
          <ac:chgData name="Bennifer C R" userId="68e623b6350794f8" providerId="LiveId" clId="{413CC7B1-E885-4FCF-A85B-E823138A96E9}" dt="2024-09-08T00:48:14.481" v="889" actId="26606"/>
          <ac:spMkLst>
            <pc:docMk/>
            <pc:sldMk cId="3993551369" sldId="300"/>
            <ac:spMk id="11" creationId="{B2EC7880-C5D9-40A8-A6B0-3198AD07AD1B}"/>
          </ac:spMkLst>
        </pc:spChg>
        <pc:picChg chg="add mod">
          <ac:chgData name="Bennifer C R" userId="68e623b6350794f8" providerId="LiveId" clId="{413CC7B1-E885-4FCF-A85B-E823138A96E9}" dt="2024-09-08T00:48:37.703" v="894" actId="14100"/>
          <ac:picMkLst>
            <pc:docMk/>
            <pc:sldMk cId="3993551369" sldId="300"/>
            <ac:picMk id="2" creationId="{D1616BB6-F2D0-F1B3-9DEC-68271A8DC09D}"/>
          </ac:picMkLst>
        </pc:picChg>
      </pc:sldChg>
      <pc:sldChg chg="addSp delSp modSp mod setBg">
        <pc:chgData name="Bennifer C R" userId="68e623b6350794f8" providerId="LiveId" clId="{413CC7B1-E885-4FCF-A85B-E823138A96E9}" dt="2024-09-08T01:06:08.873" v="968" actId="1076"/>
        <pc:sldMkLst>
          <pc:docMk/>
          <pc:sldMk cId="1886920134" sldId="301"/>
        </pc:sldMkLst>
        <pc:spChg chg="mod">
          <ac:chgData name="Bennifer C R" userId="68e623b6350794f8" providerId="LiveId" clId="{413CC7B1-E885-4FCF-A85B-E823138A96E9}" dt="2024-09-08T01:05:39.209" v="966" actId="6549"/>
          <ac:spMkLst>
            <pc:docMk/>
            <pc:sldMk cId="1886920134" sldId="301"/>
            <ac:spMk id="3" creationId="{551F5F8A-F8CE-AE91-666A-A680865BEBC7}"/>
          </ac:spMkLst>
        </pc:spChg>
        <pc:spChg chg="mod">
          <ac:chgData name="Bennifer C R" userId="68e623b6350794f8" providerId="LiveId" clId="{413CC7B1-E885-4FCF-A85B-E823138A96E9}" dt="2024-09-08T01:04:57.679" v="943" actId="403"/>
          <ac:spMkLst>
            <pc:docMk/>
            <pc:sldMk cId="1886920134" sldId="301"/>
            <ac:spMk id="6" creationId="{CE95B4EB-2CAB-359A-5247-B000C152F4E9}"/>
          </ac:spMkLst>
        </pc:spChg>
        <pc:spChg chg="add del">
          <ac:chgData name="Bennifer C R" userId="68e623b6350794f8" providerId="LiveId" clId="{413CC7B1-E885-4FCF-A85B-E823138A96E9}" dt="2024-09-08T01:03:49.610" v="927" actId="26606"/>
          <ac:spMkLst>
            <pc:docMk/>
            <pc:sldMk cId="1886920134" sldId="301"/>
            <ac:spMk id="11" creationId="{35879851-1A1D-4246-AAA1-C484E858337D}"/>
          </ac:spMkLst>
        </pc:spChg>
        <pc:spChg chg="add">
          <ac:chgData name="Bennifer C R" userId="68e623b6350794f8" providerId="LiveId" clId="{413CC7B1-E885-4FCF-A85B-E823138A96E9}" dt="2024-09-08T01:03:49.610" v="927" actId="26606"/>
          <ac:spMkLst>
            <pc:docMk/>
            <pc:sldMk cId="1886920134" sldId="301"/>
            <ac:spMk id="44" creationId="{02C63E57-6267-4B3F-B340-7BB32196E13B}"/>
          </ac:spMkLst>
        </pc:spChg>
        <pc:spChg chg="add">
          <ac:chgData name="Bennifer C R" userId="68e623b6350794f8" providerId="LiveId" clId="{413CC7B1-E885-4FCF-A85B-E823138A96E9}" dt="2024-09-08T01:03:49.610" v="927" actId="26606"/>
          <ac:spMkLst>
            <pc:docMk/>
            <pc:sldMk cId="1886920134" sldId="301"/>
            <ac:spMk id="46" creationId="{2A337B9A-DE2D-4671-B699-5EDA7354E3C0}"/>
          </ac:spMkLst>
        </pc:spChg>
        <pc:spChg chg="add">
          <ac:chgData name="Bennifer C R" userId="68e623b6350794f8" providerId="LiveId" clId="{413CC7B1-E885-4FCF-A85B-E823138A96E9}" dt="2024-09-08T01:03:49.610" v="927" actId="26606"/>
          <ac:spMkLst>
            <pc:docMk/>
            <pc:sldMk cId="1886920134" sldId="301"/>
            <ac:spMk id="48" creationId="{95FFA5E0-4C70-431D-A19D-18415F6C4009}"/>
          </ac:spMkLst>
        </pc:spChg>
        <pc:spChg chg="add">
          <ac:chgData name="Bennifer C R" userId="68e623b6350794f8" providerId="LiveId" clId="{413CC7B1-E885-4FCF-A85B-E823138A96E9}" dt="2024-09-08T01:03:49.610" v="927" actId="26606"/>
          <ac:spMkLst>
            <pc:docMk/>
            <pc:sldMk cId="1886920134" sldId="301"/>
            <ac:spMk id="50" creationId="{BBE55C11-4C41-45E4-A00F-83DEE6BB51A8}"/>
          </ac:spMkLst>
        </pc:spChg>
        <pc:grpChg chg="add">
          <ac:chgData name="Bennifer C R" userId="68e623b6350794f8" providerId="LiveId" clId="{413CC7B1-E885-4FCF-A85B-E823138A96E9}" dt="2024-09-08T01:03:49.610" v="927" actId="26606"/>
          <ac:grpSpMkLst>
            <pc:docMk/>
            <pc:sldMk cId="1886920134" sldId="301"/>
            <ac:grpSpMk id="16" creationId="{6B28271E-9555-42CD-BD73-34342E2C88AA}"/>
          </ac:grpSpMkLst>
        </pc:grpChg>
        <pc:grpChg chg="add">
          <ac:chgData name="Bennifer C R" userId="68e623b6350794f8" providerId="LiveId" clId="{413CC7B1-E885-4FCF-A85B-E823138A96E9}" dt="2024-09-08T01:03:49.610" v="927" actId="26606"/>
          <ac:grpSpMkLst>
            <pc:docMk/>
            <pc:sldMk cId="1886920134" sldId="301"/>
            <ac:grpSpMk id="30" creationId="{8267D78B-5467-413E-AA16-317DC14DEDF7}"/>
          </ac:grpSpMkLst>
        </pc:grpChg>
        <pc:picChg chg="add mod ord">
          <ac:chgData name="Bennifer C R" userId="68e623b6350794f8" providerId="LiveId" clId="{413CC7B1-E885-4FCF-A85B-E823138A96E9}" dt="2024-09-08T01:06:08.873" v="968" actId="1076"/>
          <ac:picMkLst>
            <pc:docMk/>
            <pc:sldMk cId="1886920134" sldId="301"/>
            <ac:picMk id="2" creationId="{6CBC3736-0E32-C5B0-3A7D-352C758300DF}"/>
          </ac:picMkLst>
        </pc:picChg>
      </pc:sldChg>
      <pc:sldChg chg="addSp modSp mod setBg">
        <pc:chgData name="Bennifer C R" userId="68e623b6350794f8" providerId="LiveId" clId="{413CC7B1-E885-4FCF-A85B-E823138A96E9}" dt="2024-09-08T01:09:08.975" v="1000" actId="14100"/>
        <pc:sldMkLst>
          <pc:docMk/>
          <pc:sldMk cId="1967696080" sldId="302"/>
        </pc:sldMkLst>
        <pc:spChg chg="mod">
          <ac:chgData name="Bennifer C R" userId="68e623b6350794f8" providerId="LiveId" clId="{413CC7B1-E885-4FCF-A85B-E823138A96E9}" dt="2024-09-08T01:08:26.487" v="994" actId="122"/>
          <ac:spMkLst>
            <pc:docMk/>
            <pc:sldMk cId="1967696080" sldId="302"/>
            <ac:spMk id="3" creationId="{551F5F8A-F8CE-AE91-666A-A680865BEBC7}"/>
          </ac:spMkLst>
        </pc:spChg>
        <pc:spChg chg="mod">
          <ac:chgData name="Bennifer C R" userId="68e623b6350794f8" providerId="LiveId" clId="{413CC7B1-E885-4FCF-A85B-E823138A96E9}" dt="2024-09-08T01:08:08.079" v="973" actId="1076"/>
          <ac:spMkLst>
            <pc:docMk/>
            <pc:sldMk cId="1967696080" sldId="302"/>
            <ac:spMk id="6" creationId="{CE95B4EB-2CAB-359A-5247-B000C152F4E9}"/>
          </ac:spMkLst>
        </pc:spChg>
        <pc:spChg chg="add">
          <ac:chgData name="Bennifer C R" userId="68e623b6350794f8" providerId="LiveId" clId="{413CC7B1-E885-4FCF-A85B-E823138A96E9}" dt="2024-09-08T01:07:50.495" v="971" actId="26606"/>
          <ac:spMkLst>
            <pc:docMk/>
            <pc:sldMk cId="1967696080" sldId="302"/>
            <ac:spMk id="39" creationId="{02C63E57-6267-4B3F-B340-7BB32196E13B}"/>
          </ac:spMkLst>
        </pc:spChg>
        <pc:spChg chg="add">
          <ac:chgData name="Bennifer C R" userId="68e623b6350794f8" providerId="LiveId" clId="{413CC7B1-E885-4FCF-A85B-E823138A96E9}" dt="2024-09-08T01:07:50.495" v="971" actId="26606"/>
          <ac:spMkLst>
            <pc:docMk/>
            <pc:sldMk cId="1967696080" sldId="302"/>
            <ac:spMk id="41" creationId="{2A337B9A-DE2D-4671-B699-5EDA7354E3C0}"/>
          </ac:spMkLst>
        </pc:spChg>
        <pc:spChg chg="add">
          <ac:chgData name="Bennifer C R" userId="68e623b6350794f8" providerId="LiveId" clId="{413CC7B1-E885-4FCF-A85B-E823138A96E9}" dt="2024-09-08T01:07:50.495" v="971" actId="26606"/>
          <ac:spMkLst>
            <pc:docMk/>
            <pc:sldMk cId="1967696080" sldId="302"/>
            <ac:spMk id="43" creationId="{FA94DED7-0A28-4AD9-8747-E94113225016}"/>
          </ac:spMkLst>
        </pc:spChg>
        <pc:spChg chg="add">
          <ac:chgData name="Bennifer C R" userId="68e623b6350794f8" providerId="LiveId" clId="{413CC7B1-E885-4FCF-A85B-E823138A96E9}" dt="2024-09-08T01:07:50.495" v="971" actId="26606"/>
          <ac:spMkLst>
            <pc:docMk/>
            <pc:sldMk cId="1967696080" sldId="302"/>
            <ac:spMk id="45" creationId="{6F175609-91A3-416E-BC3D-7548FDE02910}"/>
          </ac:spMkLst>
        </pc:spChg>
        <pc:spChg chg="add">
          <ac:chgData name="Bennifer C R" userId="68e623b6350794f8" providerId="LiveId" clId="{413CC7B1-E885-4FCF-A85B-E823138A96E9}" dt="2024-09-08T01:07:50.495" v="971" actId="26606"/>
          <ac:spMkLst>
            <pc:docMk/>
            <pc:sldMk cId="1967696080" sldId="302"/>
            <ac:spMk id="47" creationId="{9A3B0D54-9DF0-4FF8-A0AA-B4234DF358EF}"/>
          </ac:spMkLst>
        </pc:spChg>
        <pc:grpChg chg="add">
          <ac:chgData name="Bennifer C R" userId="68e623b6350794f8" providerId="LiveId" clId="{413CC7B1-E885-4FCF-A85B-E823138A96E9}" dt="2024-09-08T01:07:50.495" v="971" actId="26606"/>
          <ac:grpSpMkLst>
            <pc:docMk/>
            <pc:sldMk cId="1967696080" sldId="302"/>
            <ac:grpSpMk id="11" creationId="{6B28271E-9555-42CD-BD73-34342E2C88AA}"/>
          </ac:grpSpMkLst>
        </pc:grpChg>
        <pc:grpChg chg="add">
          <ac:chgData name="Bennifer C R" userId="68e623b6350794f8" providerId="LiveId" clId="{413CC7B1-E885-4FCF-A85B-E823138A96E9}" dt="2024-09-08T01:07:50.495" v="971" actId="26606"/>
          <ac:grpSpMkLst>
            <pc:docMk/>
            <pc:sldMk cId="1967696080" sldId="302"/>
            <ac:grpSpMk id="25" creationId="{8267D78B-5467-413E-AA16-317DC14DEDF7}"/>
          </ac:grpSpMkLst>
        </pc:grpChg>
        <pc:picChg chg="add mod modCrop">
          <ac:chgData name="Bennifer C R" userId="68e623b6350794f8" providerId="LiveId" clId="{413CC7B1-E885-4FCF-A85B-E823138A96E9}" dt="2024-09-08T01:09:08.975" v="1000" actId="14100"/>
          <ac:picMkLst>
            <pc:docMk/>
            <pc:sldMk cId="1967696080" sldId="302"/>
            <ac:picMk id="2" creationId="{AF4CDF4D-B11D-8599-8698-AAAF81C187D1}"/>
          </ac:picMkLst>
        </pc:picChg>
      </pc:sldChg>
      <pc:sldChg chg="modSp del mod">
        <pc:chgData name="Bennifer C R" userId="68e623b6350794f8" providerId="LiveId" clId="{413CC7B1-E885-4FCF-A85B-E823138A96E9}" dt="2024-09-08T01:09:23.932" v="1001" actId="47"/>
        <pc:sldMkLst>
          <pc:docMk/>
          <pc:sldMk cId="1973699949" sldId="303"/>
        </pc:sldMkLst>
        <pc:spChg chg="mod">
          <ac:chgData name="Bennifer C R" userId="68e623b6350794f8" providerId="LiveId" clId="{413CC7B1-E885-4FCF-A85B-E823138A96E9}" dt="2024-09-07T22:13:48.471" v="33" actId="27636"/>
          <ac:spMkLst>
            <pc:docMk/>
            <pc:sldMk cId="1973699949" sldId="303"/>
            <ac:spMk id="6" creationId="{CE95B4EB-2CAB-359A-5247-B000C152F4E9}"/>
          </ac:spMkLst>
        </pc:spChg>
      </pc:sldChg>
      <pc:sldChg chg="addSp modSp mod setBg">
        <pc:chgData name="Bennifer C R" userId="68e623b6350794f8" providerId="LiveId" clId="{413CC7B1-E885-4FCF-A85B-E823138A96E9}" dt="2024-09-08T01:23:01.379" v="1033" actId="1076"/>
        <pc:sldMkLst>
          <pc:docMk/>
          <pc:sldMk cId="1486054215" sldId="304"/>
        </pc:sldMkLst>
        <pc:spChg chg="mod">
          <ac:chgData name="Bennifer C R" userId="68e623b6350794f8" providerId="LiveId" clId="{413CC7B1-E885-4FCF-A85B-E823138A96E9}" dt="2024-09-08T01:23:01.379" v="1033" actId="1076"/>
          <ac:spMkLst>
            <pc:docMk/>
            <pc:sldMk cId="1486054215" sldId="304"/>
            <ac:spMk id="3" creationId="{551F5F8A-F8CE-AE91-666A-A680865BEBC7}"/>
          </ac:spMkLst>
        </pc:spChg>
        <pc:spChg chg="mod">
          <ac:chgData name="Bennifer C R" userId="68e623b6350794f8" providerId="LiveId" clId="{413CC7B1-E885-4FCF-A85B-E823138A96E9}" dt="2024-09-08T01:12:22.791" v="1006" actId="207"/>
          <ac:spMkLst>
            <pc:docMk/>
            <pc:sldMk cId="1486054215" sldId="304"/>
            <ac:spMk id="6" creationId="{CE95B4EB-2CAB-359A-5247-B000C152F4E9}"/>
          </ac:spMkLst>
        </pc:spChg>
        <pc:spChg chg="add">
          <ac:chgData name="Bennifer C R" userId="68e623b6350794f8" providerId="LiveId" clId="{413CC7B1-E885-4FCF-A85B-E823138A96E9}" dt="2024-09-08T01:12:03.442" v="1003" actId="26606"/>
          <ac:spMkLst>
            <pc:docMk/>
            <pc:sldMk cId="1486054215" sldId="304"/>
            <ac:spMk id="39" creationId="{02C63E57-6267-4B3F-B340-7BB32196E13B}"/>
          </ac:spMkLst>
        </pc:spChg>
        <pc:spChg chg="add">
          <ac:chgData name="Bennifer C R" userId="68e623b6350794f8" providerId="LiveId" clId="{413CC7B1-E885-4FCF-A85B-E823138A96E9}" dt="2024-09-08T01:12:03.442" v="1003" actId="26606"/>
          <ac:spMkLst>
            <pc:docMk/>
            <pc:sldMk cId="1486054215" sldId="304"/>
            <ac:spMk id="41" creationId="{2A337B9A-DE2D-4671-B699-5EDA7354E3C0}"/>
          </ac:spMkLst>
        </pc:spChg>
        <pc:spChg chg="add">
          <ac:chgData name="Bennifer C R" userId="68e623b6350794f8" providerId="LiveId" clId="{413CC7B1-E885-4FCF-A85B-E823138A96E9}" dt="2024-09-08T01:12:03.442" v="1003" actId="26606"/>
          <ac:spMkLst>
            <pc:docMk/>
            <pc:sldMk cId="1486054215" sldId="304"/>
            <ac:spMk id="43" creationId="{FA94DED7-0A28-4AD9-8747-E94113225016}"/>
          </ac:spMkLst>
        </pc:spChg>
        <pc:spChg chg="add">
          <ac:chgData name="Bennifer C R" userId="68e623b6350794f8" providerId="LiveId" clId="{413CC7B1-E885-4FCF-A85B-E823138A96E9}" dt="2024-09-08T01:12:03.442" v="1003" actId="26606"/>
          <ac:spMkLst>
            <pc:docMk/>
            <pc:sldMk cId="1486054215" sldId="304"/>
            <ac:spMk id="45" creationId="{6F175609-91A3-416E-BC3D-7548FDE02910}"/>
          </ac:spMkLst>
        </pc:spChg>
        <pc:spChg chg="add">
          <ac:chgData name="Bennifer C R" userId="68e623b6350794f8" providerId="LiveId" clId="{413CC7B1-E885-4FCF-A85B-E823138A96E9}" dt="2024-09-08T01:12:03.442" v="1003" actId="26606"/>
          <ac:spMkLst>
            <pc:docMk/>
            <pc:sldMk cId="1486054215" sldId="304"/>
            <ac:spMk id="47" creationId="{9A3B0D54-9DF0-4FF8-A0AA-B4234DF358EF}"/>
          </ac:spMkLst>
        </pc:spChg>
        <pc:grpChg chg="add">
          <ac:chgData name="Bennifer C R" userId="68e623b6350794f8" providerId="LiveId" clId="{413CC7B1-E885-4FCF-A85B-E823138A96E9}" dt="2024-09-08T01:12:03.442" v="1003" actId="26606"/>
          <ac:grpSpMkLst>
            <pc:docMk/>
            <pc:sldMk cId="1486054215" sldId="304"/>
            <ac:grpSpMk id="11" creationId="{6B28271E-9555-42CD-BD73-34342E2C88AA}"/>
          </ac:grpSpMkLst>
        </pc:grpChg>
        <pc:grpChg chg="add">
          <ac:chgData name="Bennifer C R" userId="68e623b6350794f8" providerId="LiveId" clId="{413CC7B1-E885-4FCF-A85B-E823138A96E9}" dt="2024-09-08T01:12:03.442" v="1003" actId="26606"/>
          <ac:grpSpMkLst>
            <pc:docMk/>
            <pc:sldMk cId="1486054215" sldId="304"/>
            <ac:grpSpMk id="25" creationId="{8267D78B-5467-413E-AA16-317DC14DEDF7}"/>
          </ac:grpSpMkLst>
        </pc:grpChg>
        <pc:picChg chg="add mod">
          <ac:chgData name="Bennifer C R" userId="68e623b6350794f8" providerId="LiveId" clId="{413CC7B1-E885-4FCF-A85B-E823138A96E9}" dt="2024-09-08T01:12:03.442" v="1003" actId="26606"/>
          <ac:picMkLst>
            <pc:docMk/>
            <pc:sldMk cId="1486054215" sldId="304"/>
            <ac:picMk id="2" creationId="{D50003C9-95D6-E580-2381-35DEE4ECA932}"/>
          </ac:picMkLst>
        </pc:picChg>
      </pc:sldChg>
      <pc:sldChg chg="addSp modSp mod setBg">
        <pc:chgData name="Bennifer C R" userId="68e623b6350794f8" providerId="LiveId" clId="{413CC7B1-E885-4FCF-A85B-E823138A96E9}" dt="2024-09-08T01:27:09.734" v="1092" actId="1076"/>
        <pc:sldMkLst>
          <pc:docMk/>
          <pc:sldMk cId="23300791" sldId="305"/>
        </pc:sldMkLst>
        <pc:spChg chg="mod">
          <ac:chgData name="Bennifer C R" userId="68e623b6350794f8" providerId="LiveId" clId="{413CC7B1-E885-4FCF-A85B-E823138A96E9}" dt="2024-09-08T01:27:09.734" v="1092" actId="1076"/>
          <ac:spMkLst>
            <pc:docMk/>
            <pc:sldMk cId="23300791" sldId="305"/>
            <ac:spMk id="3" creationId="{551F5F8A-F8CE-AE91-666A-A680865BEBC7}"/>
          </ac:spMkLst>
        </pc:spChg>
        <pc:spChg chg="mod">
          <ac:chgData name="Bennifer C R" userId="68e623b6350794f8" providerId="LiveId" clId="{413CC7B1-E885-4FCF-A85B-E823138A96E9}" dt="2024-09-08T01:26:24.148" v="1068" actId="1076"/>
          <ac:spMkLst>
            <pc:docMk/>
            <pc:sldMk cId="23300791" sldId="305"/>
            <ac:spMk id="6" creationId="{CE95B4EB-2CAB-359A-5247-B000C152F4E9}"/>
          </ac:spMkLst>
        </pc:spChg>
        <pc:spChg chg="add">
          <ac:chgData name="Bennifer C R" userId="68e623b6350794f8" providerId="LiveId" clId="{413CC7B1-E885-4FCF-A85B-E823138A96E9}" dt="2024-09-08T01:25:24.316" v="1062" actId="26606"/>
          <ac:spMkLst>
            <pc:docMk/>
            <pc:sldMk cId="23300791" sldId="305"/>
            <ac:spMk id="39" creationId="{02C63E57-6267-4B3F-B340-7BB32196E13B}"/>
          </ac:spMkLst>
        </pc:spChg>
        <pc:spChg chg="add">
          <ac:chgData name="Bennifer C R" userId="68e623b6350794f8" providerId="LiveId" clId="{413CC7B1-E885-4FCF-A85B-E823138A96E9}" dt="2024-09-08T01:25:24.316" v="1062" actId="26606"/>
          <ac:spMkLst>
            <pc:docMk/>
            <pc:sldMk cId="23300791" sldId="305"/>
            <ac:spMk id="41" creationId="{2A337B9A-DE2D-4671-B699-5EDA7354E3C0}"/>
          </ac:spMkLst>
        </pc:spChg>
        <pc:spChg chg="add">
          <ac:chgData name="Bennifer C R" userId="68e623b6350794f8" providerId="LiveId" clId="{413CC7B1-E885-4FCF-A85B-E823138A96E9}" dt="2024-09-08T01:25:24.316" v="1062" actId="26606"/>
          <ac:spMkLst>
            <pc:docMk/>
            <pc:sldMk cId="23300791" sldId="305"/>
            <ac:spMk id="43" creationId="{95FFA5E0-4C70-431D-A19D-18415F6C4009}"/>
          </ac:spMkLst>
        </pc:spChg>
        <pc:spChg chg="add">
          <ac:chgData name="Bennifer C R" userId="68e623b6350794f8" providerId="LiveId" clId="{413CC7B1-E885-4FCF-A85B-E823138A96E9}" dt="2024-09-08T01:25:24.316" v="1062" actId="26606"/>
          <ac:spMkLst>
            <pc:docMk/>
            <pc:sldMk cId="23300791" sldId="305"/>
            <ac:spMk id="45" creationId="{BBE55C11-4C41-45E4-A00F-83DEE6BB51A8}"/>
          </ac:spMkLst>
        </pc:spChg>
        <pc:grpChg chg="add">
          <ac:chgData name="Bennifer C R" userId="68e623b6350794f8" providerId="LiveId" clId="{413CC7B1-E885-4FCF-A85B-E823138A96E9}" dt="2024-09-08T01:25:24.316" v="1062" actId="26606"/>
          <ac:grpSpMkLst>
            <pc:docMk/>
            <pc:sldMk cId="23300791" sldId="305"/>
            <ac:grpSpMk id="11" creationId="{6B28271E-9555-42CD-BD73-34342E2C88AA}"/>
          </ac:grpSpMkLst>
        </pc:grpChg>
        <pc:grpChg chg="add">
          <ac:chgData name="Bennifer C R" userId="68e623b6350794f8" providerId="LiveId" clId="{413CC7B1-E885-4FCF-A85B-E823138A96E9}" dt="2024-09-08T01:25:24.316" v="1062" actId="26606"/>
          <ac:grpSpMkLst>
            <pc:docMk/>
            <pc:sldMk cId="23300791" sldId="305"/>
            <ac:grpSpMk id="25" creationId="{8267D78B-5467-413E-AA16-317DC14DEDF7}"/>
          </ac:grpSpMkLst>
        </pc:grpChg>
        <pc:picChg chg="add mod ord">
          <ac:chgData name="Bennifer C R" userId="68e623b6350794f8" providerId="LiveId" clId="{413CC7B1-E885-4FCF-A85B-E823138A96E9}" dt="2024-09-08T01:26:48.950" v="1073" actId="1076"/>
          <ac:picMkLst>
            <pc:docMk/>
            <pc:sldMk cId="23300791" sldId="305"/>
            <ac:picMk id="2" creationId="{18743E32-6EDA-D848-CAB7-4147C78F24D7}"/>
          </ac:picMkLst>
        </pc:picChg>
      </pc:sldChg>
      <pc:sldChg chg="addSp modSp mod setBg">
        <pc:chgData name="Bennifer C R" userId="68e623b6350794f8" providerId="LiveId" clId="{413CC7B1-E885-4FCF-A85B-E823138A96E9}" dt="2024-09-08T01:31:33.074" v="1119" actId="14100"/>
        <pc:sldMkLst>
          <pc:docMk/>
          <pc:sldMk cId="921972592" sldId="306"/>
        </pc:sldMkLst>
        <pc:spChg chg="mod">
          <ac:chgData name="Bennifer C R" userId="68e623b6350794f8" providerId="LiveId" clId="{413CC7B1-E885-4FCF-A85B-E823138A96E9}" dt="2024-09-08T01:30:02.720" v="1117" actId="27636"/>
          <ac:spMkLst>
            <pc:docMk/>
            <pc:sldMk cId="921972592" sldId="306"/>
            <ac:spMk id="3" creationId="{551F5F8A-F8CE-AE91-666A-A680865BEBC7}"/>
          </ac:spMkLst>
        </pc:spChg>
        <pc:spChg chg="mod">
          <ac:chgData name="Bennifer C R" userId="68e623b6350794f8" providerId="LiveId" clId="{413CC7B1-E885-4FCF-A85B-E823138A96E9}" dt="2024-09-08T01:29:31.134" v="1101" actId="1076"/>
          <ac:spMkLst>
            <pc:docMk/>
            <pc:sldMk cId="921972592" sldId="306"/>
            <ac:spMk id="6" creationId="{CE95B4EB-2CAB-359A-5247-B000C152F4E9}"/>
          </ac:spMkLst>
        </pc:spChg>
        <pc:spChg chg="add">
          <ac:chgData name="Bennifer C R" userId="68e623b6350794f8" providerId="LiveId" clId="{413CC7B1-E885-4FCF-A85B-E823138A96E9}" dt="2024-09-08T01:29:06.052" v="1094" actId="26606"/>
          <ac:spMkLst>
            <pc:docMk/>
            <pc:sldMk cId="921972592" sldId="306"/>
            <ac:spMk id="39" creationId="{02C63E57-6267-4B3F-B340-7BB32196E13B}"/>
          </ac:spMkLst>
        </pc:spChg>
        <pc:spChg chg="add">
          <ac:chgData name="Bennifer C R" userId="68e623b6350794f8" providerId="LiveId" clId="{413CC7B1-E885-4FCF-A85B-E823138A96E9}" dt="2024-09-08T01:29:06.052" v="1094" actId="26606"/>
          <ac:spMkLst>
            <pc:docMk/>
            <pc:sldMk cId="921972592" sldId="306"/>
            <ac:spMk id="41" creationId="{2A337B9A-DE2D-4671-B699-5EDA7354E3C0}"/>
          </ac:spMkLst>
        </pc:spChg>
        <pc:spChg chg="add">
          <ac:chgData name="Bennifer C R" userId="68e623b6350794f8" providerId="LiveId" clId="{413CC7B1-E885-4FCF-A85B-E823138A96E9}" dt="2024-09-08T01:29:06.052" v="1094" actId="26606"/>
          <ac:spMkLst>
            <pc:docMk/>
            <pc:sldMk cId="921972592" sldId="306"/>
            <ac:spMk id="43" creationId="{FA94DED7-0A28-4AD9-8747-E94113225016}"/>
          </ac:spMkLst>
        </pc:spChg>
        <pc:spChg chg="add">
          <ac:chgData name="Bennifer C R" userId="68e623b6350794f8" providerId="LiveId" clId="{413CC7B1-E885-4FCF-A85B-E823138A96E9}" dt="2024-09-08T01:29:06.052" v="1094" actId="26606"/>
          <ac:spMkLst>
            <pc:docMk/>
            <pc:sldMk cId="921972592" sldId="306"/>
            <ac:spMk id="45" creationId="{6F175609-91A3-416E-BC3D-7548FDE02910}"/>
          </ac:spMkLst>
        </pc:spChg>
        <pc:spChg chg="add">
          <ac:chgData name="Bennifer C R" userId="68e623b6350794f8" providerId="LiveId" clId="{413CC7B1-E885-4FCF-A85B-E823138A96E9}" dt="2024-09-08T01:29:06.052" v="1094" actId="26606"/>
          <ac:spMkLst>
            <pc:docMk/>
            <pc:sldMk cId="921972592" sldId="306"/>
            <ac:spMk id="47" creationId="{9A3B0D54-9DF0-4FF8-A0AA-B4234DF358EF}"/>
          </ac:spMkLst>
        </pc:spChg>
        <pc:grpChg chg="add">
          <ac:chgData name="Bennifer C R" userId="68e623b6350794f8" providerId="LiveId" clId="{413CC7B1-E885-4FCF-A85B-E823138A96E9}" dt="2024-09-08T01:29:06.052" v="1094" actId="26606"/>
          <ac:grpSpMkLst>
            <pc:docMk/>
            <pc:sldMk cId="921972592" sldId="306"/>
            <ac:grpSpMk id="11" creationId="{6B28271E-9555-42CD-BD73-34342E2C88AA}"/>
          </ac:grpSpMkLst>
        </pc:grpChg>
        <pc:grpChg chg="add">
          <ac:chgData name="Bennifer C R" userId="68e623b6350794f8" providerId="LiveId" clId="{413CC7B1-E885-4FCF-A85B-E823138A96E9}" dt="2024-09-08T01:29:06.052" v="1094" actId="26606"/>
          <ac:grpSpMkLst>
            <pc:docMk/>
            <pc:sldMk cId="921972592" sldId="306"/>
            <ac:grpSpMk id="25" creationId="{8267D78B-5467-413E-AA16-317DC14DEDF7}"/>
          </ac:grpSpMkLst>
        </pc:grpChg>
        <pc:picChg chg="add mod modCrop">
          <ac:chgData name="Bennifer C R" userId="68e623b6350794f8" providerId="LiveId" clId="{413CC7B1-E885-4FCF-A85B-E823138A96E9}" dt="2024-09-08T01:31:33.074" v="1119" actId="14100"/>
          <ac:picMkLst>
            <pc:docMk/>
            <pc:sldMk cId="921972592" sldId="306"/>
            <ac:picMk id="2" creationId="{C20389C8-2523-2764-8864-793B30A0C6FD}"/>
          </ac:picMkLst>
        </pc:picChg>
      </pc:sldChg>
      <pc:sldChg chg="addSp delSp modSp mod setBg">
        <pc:chgData name="Bennifer C R" userId="68e623b6350794f8" providerId="LiveId" clId="{413CC7B1-E885-4FCF-A85B-E823138A96E9}" dt="2024-09-08T01:34:45.859" v="1145" actId="27636"/>
        <pc:sldMkLst>
          <pc:docMk/>
          <pc:sldMk cId="4257343357" sldId="307"/>
        </pc:sldMkLst>
        <pc:spChg chg="mod">
          <ac:chgData name="Bennifer C R" userId="68e623b6350794f8" providerId="LiveId" clId="{413CC7B1-E885-4FCF-A85B-E823138A96E9}" dt="2024-09-08T01:34:45.859" v="1145" actId="27636"/>
          <ac:spMkLst>
            <pc:docMk/>
            <pc:sldMk cId="4257343357" sldId="307"/>
            <ac:spMk id="3" creationId="{551F5F8A-F8CE-AE91-666A-A680865BEBC7}"/>
          </ac:spMkLst>
        </pc:spChg>
        <pc:spChg chg="mod">
          <ac:chgData name="Bennifer C R" userId="68e623b6350794f8" providerId="LiveId" clId="{413CC7B1-E885-4FCF-A85B-E823138A96E9}" dt="2024-09-08T01:34:26.138" v="1129" actId="1076"/>
          <ac:spMkLst>
            <pc:docMk/>
            <pc:sldMk cId="4257343357" sldId="307"/>
            <ac:spMk id="6" creationId="{CE95B4EB-2CAB-359A-5247-B000C152F4E9}"/>
          </ac:spMkLst>
        </pc:spChg>
        <pc:spChg chg="add del">
          <ac:chgData name="Bennifer C R" userId="68e623b6350794f8" providerId="LiveId" clId="{413CC7B1-E885-4FCF-A85B-E823138A96E9}" dt="2024-09-08T01:33:54.778" v="1122" actId="26606"/>
          <ac:spMkLst>
            <pc:docMk/>
            <pc:sldMk cId="4257343357" sldId="307"/>
            <ac:spMk id="11" creationId="{B2EC7880-C5D9-40A8-A6B0-3198AD07AD1B}"/>
          </ac:spMkLst>
        </pc:spChg>
        <pc:spChg chg="add">
          <ac:chgData name="Bennifer C R" userId="68e623b6350794f8" providerId="LiveId" clId="{413CC7B1-E885-4FCF-A85B-E823138A96E9}" dt="2024-09-08T01:33:54.794" v="1123" actId="26606"/>
          <ac:spMkLst>
            <pc:docMk/>
            <pc:sldMk cId="4257343357" sldId="307"/>
            <ac:spMk id="13" creationId="{8F50300C-C744-4948-BE34-534215C7469B}"/>
          </ac:spMkLst>
        </pc:spChg>
        <pc:spChg chg="add">
          <ac:chgData name="Bennifer C R" userId="68e623b6350794f8" providerId="LiveId" clId="{413CC7B1-E885-4FCF-A85B-E823138A96E9}" dt="2024-09-08T01:33:54.794" v="1123" actId="26606"/>
          <ac:spMkLst>
            <pc:docMk/>
            <pc:sldMk cId="4257343357" sldId="307"/>
            <ac:spMk id="14" creationId="{AFC5700F-7321-4B30-B1DC-BC4F2165BB51}"/>
          </ac:spMkLst>
        </pc:spChg>
        <pc:spChg chg="add">
          <ac:chgData name="Bennifer C R" userId="68e623b6350794f8" providerId="LiveId" clId="{413CC7B1-E885-4FCF-A85B-E823138A96E9}" dt="2024-09-08T01:33:54.794" v="1123" actId="26606"/>
          <ac:spMkLst>
            <pc:docMk/>
            <pc:sldMk cId="4257343357" sldId="307"/>
            <ac:spMk id="43" creationId="{6CA72FCB-DBCC-435A-838B-682978F4791B}"/>
          </ac:spMkLst>
        </pc:spChg>
        <pc:grpChg chg="add">
          <ac:chgData name="Bennifer C R" userId="68e623b6350794f8" providerId="LiveId" clId="{413CC7B1-E885-4FCF-A85B-E823138A96E9}" dt="2024-09-08T01:33:54.794" v="1123" actId="26606"/>
          <ac:grpSpMkLst>
            <pc:docMk/>
            <pc:sldMk cId="4257343357" sldId="307"/>
            <ac:grpSpMk id="15" creationId="{3EF50F21-ED59-4E25-B7BC-73AD45B39542}"/>
          </ac:grpSpMkLst>
        </pc:grpChg>
        <pc:grpChg chg="add">
          <ac:chgData name="Bennifer C R" userId="68e623b6350794f8" providerId="LiveId" clId="{413CC7B1-E885-4FCF-A85B-E823138A96E9}" dt="2024-09-08T01:33:54.794" v="1123" actId="26606"/>
          <ac:grpSpMkLst>
            <pc:docMk/>
            <pc:sldMk cId="4257343357" sldId="307"/>
            <ac:grpSpMk id="29" creationId="{672F9DC4-C2C4-43CF-9C2C-2EE1826F77A2}"/>
          </ac:grpSpMkLst>
        </pc:grpChg>
        <pc:picChg chg="add mod ord modCrop">
          <ac:chgData name="Bennifer C R" userId="68e623b6350794f8" providerId="LiveId" clId="{413CC7B1-E885-4FCF-A85B-E823138A96E9}" dt="2024-09-08T01:34:12.091" v="1126" actId="14100"/>
          <ac:picMkLst>
            <pc:docMk/>
            <pc:sldMk cId="4257343357" sldId="307"/>
            <ac:picMk id="2" creationId="{E081D8E4-11F1-58C6-77C4-5B19F23A8D42}"/>
          </ac:picMkLst>
        </pc:picChg>
      </pc:sldChg>
      <pc:sldChg chg="addSp delSp modSp mod setBg">
        <pc:chgData name="Bennifer C R" userId="68e623b6350794f8" providerId="LiveId" clId="{413CC7B1-E885-4FCF-A85B-E823138A96E9}" dt="2024-09-08T01:40:37.128" v="1184" actId="14100"/>
        <pc:sldMkLst>
          <pc:docMk/>
          <pc:sldMk cId="169115343" sldId="308"/>
        </pc:sldMkLst>
        <pc:spChg chg="mod">
          <ac:chgData name="Bennifer C R" userId="68e623b6350794f8" providerId="LiveId" clId="{413CC7B1-E885-4FCF-A85B-E823138A96E9}" dt="2024-09-08T01:40:37.128" v="1184" actId="14100"/>
          <ac:spMkLst>
            <pc:docMk/>
            <pc:sldMk cId="169115343" sldId="308"/>
            <ac:spMk id="3" creationId="{551F5F8A-F8CE-AE91-666A-A680865BEBC7}"/>
          </ac:spMkLst>
        </pc:spChg>
        <pc:spChg chg="mod">
          <ac:chgData name="Bennifer C R" userId="68e623b6350794f8" providerId="LiveId" clId="{413CC7B1-E885-4FCF-A85B-E823138A96E9}" dt="2024-09-08T01:40:18.887" v="1179" actId="1076"/>
          <ac:spMkLst>
            <pc:docMk/>
            <pc:sldMk cId="169115343" sldId="308"/>
            <ac:spMk id="6" creationId="{CE95B4EB-2CAB-359A-5247-B000C152F4E9}"/>
          </ac:spMkLst>
        </pc:spChg>
        <pc:spChg chg="add del">
          <ac:chgData name="Bennifer C R" userId="68e623b6350794f8" providerId="LiveId" clId="{413CC7B1-E885-4FCF-A85B-E823138A96E9}" dt="2024-09-08T01:39:53.568" v="1172" actId="26606"/>
          <ac:spMkLst>
            <pc:docMk/>
            <pc:sldMk cId="169115343" sldId="308"/>
            <ac:spMk id="11" creationId="{B2EC7880-C5D9-40A8-A6B0-3198AD07AD1B}"/>
          </ac:spMkLst>
        </pc:spChg>
        <pc:spChg chg="add">
          <ac:chgData name="Bennifer C R" userId="68e623b6350794f8" providerId="LiveId" clId="{413CC7B1-E885-4FCF-A85B-E823138A96E9}" dt="2024-09-08T01:39:53.584" v="1173" actId="26606"/>
          <ac:spMkLst>
            <pc:docMk/>
            <pc:sldMk cId="169115343" sldId="308"/>
            <ac:spMk id="13" creationId="{8F50300C-C744-4948-BE34-534215C7469B}"/>
          </ac:spMkLst>
        </pc:spChg>
        <pc:spChg chg="add">
          <ac:chgData name="Bennifer C R" userId="68e623b6350794f8" providerId="LiveId" clId="{413CC7B1-E885-4FCF-A85B-E823138A96E9}" dt="2024-09-08T01:39:53.584" v="1173" actId="26606"/>
          <ac:spMkLst>
            <pc:docMk/>
            <pc:sldMk cId="169115343" sldId="308"/>
            <ac:spMk id="14" creationId="{AFC5700F-7321-4B30-B1DC-BC4F2165BB51}"/>
          </ac:spMkLst>
        </pc:spChg>
        <pc:spChg chg="add">
          <ac:chgData name="Bennifer C R" userId="68e623b6350794f8" providerId="LiveId" clId="{413CC7B1-E885-4FCF-A85B-E823138A96E9}" dt="2024-09-08T01:39:53.584" v="1173" actId="26606"/>
          <ac:spMkLst>
            <pc:docMk/>
            <pc:sldMk cId="169115343" sldId="308"/>
            <ac:spMk id="43" creationId="{6CA72FCB-DBCC-435A-838B-682978F4791B}"/>
          </ac:spMkLst>
        </pc:spChg>
        <pc:grpChg chg="add">
          <ac:chgData name="Bennifer C R" userId="68e623b6350794f8" providerId="LiveId" clId="{413CC7B1-E885-4FCF-A85B-E823138A96E9}" dt="2024-09-08T01:39:53.584" v="1173" actId="26606"/>
          <ac:grpSpMkLst>
            <pc:docMk/>
            <pc:sldMk cId="169115343" sldId="308"/>
            <ac:grpSpMk id="15" creationId="{3EF50F21-ED59-4E25-B7BC-73AD45B39542}"/>
          </ac:grpSpMkLst>
        </pc:grpChg>
        <pc:grpChg chg="add">
          <ac:chgData name="Bennifer C R" userId="68e623b6350794f8" providerId="LiveId" clId="{413CC7B1-E885-4FCF-A85B-E823138A96E9}" dt="2024-09-08T01:39:53.584" v="1173" actId="26606"/>
          <ac:grpSpMkLst>
            <pc:docMk/>
            <pc:sldMk cId="169115343" sldId="308"/>
            <ac:grpSpMk id="29" creationId="{672F9DC4-C2C4-43CF-9C2C-2EE1826F77A2}"/>
          </ac:grpSpMkLst>
        </pc:grpChg>
        <pc:picChg chg="add mod ord">
          <ac:chgData name="Bennifer C R" userId="68e623b6350794f8" providerId="LiveId" clId="{413CC7B1-E885-4FCF-A85B-E823138A96E9}" dt="2024-09-08T01:40:01.602" v="1175" actId="27614"/>
          <ac:picMkLst>
            <pc:docMk/>
            <pc:sldMk cId="169115343" sldId="308"/>
            <ac:picMk id="2" creationId="{16A6F470-EE5D-FF7E-A6E8-47EC17296F60}"/>
          </ac:picMkLst>
        </pc:picChg>
      </pc:sldChg>
      <pc:sldChg chg="addSp modSp mod setBg">
        <pc:chgData name="Bennifer C R" userId="68e623b6350794f8" providerId="LiveId" clId="{413CC7B1-E885-4FCF-A85B-E823138A96E9}" dt="2024-09-08T01:44:05.603" v="1222" actId="14100"/>
        <pc:sldMkLst>
          <pc:docMk/>
          <pc:sldMk cId="432896339" sldId="309"/>
        </pc:sldMkLst>
        <pc:spChg chg="mod">
          <ac:chgData name="Bennifer C R" userId="68e623b6350794f8" providerId="LiveId" clId="{413CC7B1-E885-4FCF-A85B-E823138A96E9}" dt="2024-09-08T01:43:30.536" v="1205" actId="27636"/>
          <ac:spMkLst>
            <pc:docMk/>
            <pc:sldMk cId="432896339" sldId="309"/>
            <ac:spMk id="3" creationId="{551F5F8A-F8CE-AE91-666A-A680865BEBC7}"/>
          </ac:spMkLst>
        </pc:spChg>
        <pc:spChg chg="mod">
          <ac:chgData name="Bennifer C R" userId="68e623b6350794f8" providerId="LiveId" clId="{413CC7B1-E885-4FCF-A85B-E823138A96E9}" dt="2024-09-08T01:44:02.478" v="1221" actId="1076"/>
          <ac:spMkLst>
            <pc:docMk/>
            <pc:sldMk cId="432896339" sldId="309"/>
            <ac:spMk id="6" creationId="{CE95B4EB-2CAB-359A-5247-B000C152F4E9}"/>
          </ac:spMkLst>
        </pc:spChg>
        <pc:spChg chg="add">
          <ac:chgData name="Bennifer C R" userId="68e623b6350794f8" providerId="LiveId" clId="{413CC7B1-E885-4FCF-A85B-E823138A96E9}" dt="2024-09-08T01:42:47.290" v="1186" actId="26606"/>
          <ac:spMkLst>
            <pc:docMk/>
            <pc:sldMk cId="432896339" sldId="309"/>
            <ac:spMk id="11" creationId="{B2EC7880-C5D9-40A8-A6B0-3198AD07AD1B}"/>
          </ac:spMkLst>
        </pc:spChg>
        <pc:picChg chg="add mod">
          <ac:chgData name="Bennifer C R" userId="68e623b6350794f8" providerId="LiveId" clId="{413CC7B1-E885-4FCF-A85B-E823138A96E9}" dt="2024-09-08T01:44:05.603" v="1222" actId="14100"/>
          <ac:picMkLst>
            <pc:docMk/>
            <pc:sldMk cId="432896339" sldId="309"/>
            <ac:picMk id="2" creationId="{218DA426-F1A2-4F71-D7A5-BCE79AE5AA5D}"/>
          </ac:picMkLst>
        </pc:picChg>
      </pc:sldChg>
      <pc:sldChg chg="modSp add del mod">
        <pc:chgData name="Bennifer C R" userId="68e623b6350794f8" providerId="LiveId" clId="{413CC7B1-E885-4FCF-A85B-E823138A96E9}" dt="2024-09-08T01:48:37.020" v="1265" actId="47"/>
        <pc:sldMkLst>
          <pc:docMk/>
          <pc:sldMk cId="1902689649" sldId="310"/>
        </pc:sldMkLst>
        <pc:spChg chg="mod">
          <ac:chgData name="Bennifer C R" userId="68e623b6350794f8" providerId="LiveId" clId="{413CC7B1-E885-4FCF-A85B-E823138A96E9}" dt="2024-09-07T22:13:48.518" v="39" actId="27636"/>
          <ac:spMkLst>
            <pc:docMk/>
            <pc:sldMk cId="1902689649" sldId="310"/>
            <ac:spMk id="6" creationId="{CE95B4EB-2CAB-359A-5247-B000C152F4E9}"/>
          </ac:spMkLst>
        </pc:spChg>
      </pc:sldChg>
      <pc:sldChg chg="addSp modSp mod setBg">
        <pc:chgData name="Bennifer C R" userId="68e623b6350794f8" providerId="LiveId" clId="{413CC7B1-E885-4FCF-A85B-E823138A96E9}" dt="2024-09-08T01:45:57.285" v="1262" actId="1076"/>
        <pc:sldMkLst>
          <pc:docMk/>
          <pc:sldMk cId="1825020201" sldId="311"/>
        </pc:sldMkLst>
        <pc:spChg chg="mod">
          <ac:chgData name="Bennifer C R" userId="68e623b6350794f8" providerId="LiveId" clId="{413CC7B1-E885-4FCF-A85B-E823138A96E9}" dt="2024-09-08T01:45:57.285" v="1262" actId="1076"/>
          <ac:spMkLst>
            <pc:docMk/>
            <pc:sldMk cId="1825020201" sldId="311"/>
            <ac:spMk id="3" creationId="{551F5F8A-F8CE-AE91-666A-A680865BEBC7}"/>
          </ac:spMkLst>
        </pc:spChg>
        <pc:spChg chg="mod">
          <ac:chgData name="Bennifer C R" userId="68e623b6350794f8" providerId="LiveId" clId="{413CC7B1-E885-4FCF-A85B-E823138A96E9}" dt="2024-09-08T01:45:13.984" v="1244" actId="1076"/>
          <ac:spMkLst>
            <pc:docMk/>
            <pc:sldMk cId="1825020201" sldId="311"/>
            <ac:spMk id="6" creationId="{CE95B4EB-2CAB-359A-5247-B000C152F4E9}"/>
          </ac:spMkLst>
        </pc:spChg>
        <pc:spChg chg="add">
          <ac:chgData name="Bennifer C R" userId="68e623b6350794f8" providerId="LiveId" clId="{413CC7B1-E885-4FCF-A85B-E823138A96E9}" dt="2024-09-08T01:44:48.495" v="1224" actId="26606"/>
          <ac:spMkLst>
            <pc:docMk/>
            <pc:sldMk cId="1825020201" sldId="311"/>
            <ac:spMk id="11" creationId="{B2EC7880-C5D9-40A8-A6B0-3198AD07AD1B}"/>
          </ac:spMkLst>
        </pc:spChg>
        <pc:picChg chg="add mod">
          <ac:chgData name="Bennifer C R" userId="68e623b6350794f8" providerId="LiveId" clId="{413CC7B1-E885-4FCF-A85B-E823138A96E9}" dt="2024-09-08T01:44:48.495" v="1224" actId="26606"/>
          <ac:picMkLst>
            <pc:docMk/>
            <pc:sldMk cId="1825020201" sldId="311"/>
            <ac:picMk id="2" creationId="{2DE9D058-7F4E-4435-24A0-7C52C4104663}"/>
          </ac:picMkLst>
        </pc:picChg>
      </pc:sldChg>
      <pc:sldChg chg="addSp delSp modSp new mod">
        <pc:chgData name="Bennifer C R" userId="68e623b6350794f8" providerId="LiveId" clId="{413CC7B1-E885-4FCF-A85B-E823138A96E9}" dt="2024-09-07T22:16:32.504" v="64" actId="113"/>
        <pc:sldMkLst>
          <pc:docMk/>
          <pc:sldMk cId="1543925213" sldId="314"/>
        </pc:sldMkLst>
        <pc:spChg chg="del">
          <ac:chgData name="Bennifer C R" userId="68e623b6350794f8" providerId="LiveId" clId="{413CC7B1-E885-4FCF-A85B-E823138A96E9}" dt="2024-09-07T22:13:45.780" v="1" actId="478"/>
          <ac:spMkLst>
            <pc:docMk/>
            <pc:sldMk cId="1543925213" sldId="314"/>
            <ac:spMk id="2" creationId="{A29AD834-642F-FC4E-EFD3-7BC1F9DCB585}"/>
          </ac:spMkLst>
        </pc:spChg>
        <pc:spChg chg="del">
          <ac:chgData name="Bennifer C R" userId="68e623b6350794f8" providerId="LiveId" clId="{413CC7B1-E885-4FCF-A85B-E823138A96E9}" dt="2024-09-07T22:13:45.780" v="1" actId="478"/>
          <ac:spMkLst>
            <pc:docMk/>
            <pc:sldMk cId="1543925213" sldId="314"/>
            <ac:spMk id="3" creationId="{2B7B7C80-30D0-80D8-D661-1A66BAD265F6}"/>
          </ac:spMkLst>
        </pc:spChg>
        <pc:spChg chg="add mod">
          <ac:chgData name="Bennifer C R" userId="68e623b6350794f8" providerId="LiveId" clId="{413CC7B1-E885-4FCF-A85B-E823138A96E9}" dt="2024-09-07T22:15:47.980" v="55" actId="14100"/>
          <ac:spMkLst>
            <pc:docMk/>
            <pc:sldMk cId="1543925213" sldId="314"/>
            <ac:spMk id="6" creationId="{6DC2FA5C-51A4-CE26-A70F-BE8D66A29B20}"/>
          </ac:spMkLst>
        </pc:spChg>
        <pc:spChg chg="add mod">
          <ac:chgData name="Bennifer C R" userId="68e623b6350794f8" providerId="LiveId" clId="{413CC7B1-E885-4FCF-A85B-E823138A96E9}" dt="2024-09-07T22:16:32.504" v="64" actId="113"/>
          <ac:spMkLst>
            <pc:docMk/>
            <pc:sldMk cId="1543925213" sldId="314"/>
            <ac:spMk id="9" creationId="{4555C4E7-5C0C-1359-135C-7C64E34F564E}"/>
          </ac:spMkLst>
        </pc:spChg>
        <pc:picChg chg="add mod">
          <ac:chgData name="Bennifer C R" userId="68e623b6350794f8" providerId="LiveId" clId="{413CC7B1-E885-4FCF-A85B-E823138A96E9}" dt="2024-09-07T22:13:55.352" v="40" actId="1076"/>
          <ac:picMkLst>
            <pc:docMk/>
            <pc:sldMk cId="1543925213" sldId="314"/>
            <ac:picMk id="4" creationId="{E9E36491-48B1-B00B-29E3-0F1E89F267A0}"/>
          </ac:picMkLst>
        </pc:picChg>
        <pc:picChg chg="add mod modCrop">
          <ac:chgData name="Bennifer C R" userId="68e623b6350794f8" providerId="LiveId" clId="{413CC7B1-E885-4FCF-A85B-E823138A96E9}" dt="2024-09-07T22:16:20.886" v="61" actId="1076"/>
          <ac:picMkLst>
            <pc:docMk/>
            <pc:sldMk cId="1543925213" sldId="314"/>
            <ac:picMk id="7" creationId="{AD35E270-4C13-1346-5AF1-0663DF385DCB}"/>
          </ac:picMkLst>
        </pc:picChg>
      </pc:sldChg>
      <pc:sldChg chg="addSp delSp modSp new mod setBg">
        <pc:chgData name="Bennifer C R" userId="68e623b6350794f8" providerId="LiveId" clId="{413CC7B1-E885-4FCF-A85B-E823138A96E9}" dt="2024-09-07T22:22:52.460" v="118" actId="207"/>
        <pc:sldMkLst>
          <pc:docMk/>
          <pc:sldMk cId="732984553" sldId="315"/>
        </pc:sldMkLst>
        <pc:spChg chg="del">
          <ac:chgData name="Bennifer C R" userId="68e623b6350794f8" providerId="LiveId" clId="{413CC7B1-E885-4FCF-A85B-E823138A96E9}" dt="2024-09-07T22:20:50.663" v="66" actId="478"/>
          <ac:spMkLst>
            <pc:docMk/>
            <pc:sldMk cId="732984553" sldId="315"/>
            <ac:spMk id="2" creationId="{88606049-A5CD-D3DD-0707-E2C196EF490C}"/>
          </ac:spMkLst>
        </pc:spChg>
        <pc:spChg chg="del">
          <ac:chgData name="Bennifer C R" userId="68e623b6350794f8" providerId="LiveId" clId="{413CC7B1-E885-4FCF-A85B-E823138A96E9}" dt="2024-09-07T22:20:50.663" v="66" actId="478"/>
          <ac:spMkLst>
            <pc:docMk/>
            <pc:sldMk cId="732984553" sldId="315"/>
            <ac:spMk id="3" creationId="{BDCB9B29-559D-47D1-3027-86EE713E5B82}"/>
          </ac:spMkLst>
        </pc:spChg>
        <pc:spChg chg="add">
          <ac:chgData name="Bennifer C R" userId="68e623b6350794f8" providerId="LiveId" clId="{413CC7B1-E885-4FCF-A85B-E823138A96E9}" dt="2024-09-07T22:20:52.459" v="67"/>
          <ac:spMkLst>
            <pc:docMk/>
            <pc:sldMk cId="732984553" sldId="315"/>
            <ac:spMk id="4" creationId="{FCB40AEC-5576-EFA5-AC48-8C6635A644BF}"/>
          </ac:spMkLst>
        </pc:spChg>
        <pc:spChg chg="add">
          <ac:chgData name="Bennifer C R" userId="68e623b6350794f8" providerId="LiveId" clId="{413CC7B1-E885-4FCF-A85B-E823138A96E9}" dt="2024-09-07T22:20:55.741" v="68"/>
          <ac:spMkLst>
            <pc:docMk/>
            <pc:sldMk cId="732984553" sldId="315"/>
            <ac:spMk id="5" creationId="{04585407-2F5D-7391-6720-DDA860FE83BC}"/>
          </ac:spMkLst>
        </pc:spChg>
        <pc:spChg chg="add mod">
          <ac:chgData name="Bennifer C R" userId="68e623b6350794f8" providerId="LiveId" clId="{413CC7B1-E885-4FCF-A85B-E823138A96E9}" dt="2024-09-07T22:22:52.460" v="118" actId="207"/>
          <ac:spMkLst>
            <pc:docMk/>
            <pc:sldMk cId="732984553" sldId="315"/>
            <ac:spMk id="8" creationId="{A2991332-BA8B-D78B-42BB-FA72FDE126C4}"/>
          </ac:spMkLst>
        </pc:spChg>
        <pc:spChg chg="add">
          <ac:chgData name="Bennifer C R" userId="68e623b6350794f8" providerId="LiveId" clId="{413CC7B1-E885-4FCF-A85B-E823138A96E9}" dt="2024-09-07T22:21:19.453" v="74" actId="26606"/>
          <ac:spMkLst>
            <pc:docMk/>
            <pc:sldMk cId="732984553" sldId="315"/>
            <ac:spMk id="39" creationId="{9FFA7C60-EEB5-45DC-B964-20A76F776EF5}"/>
          </ac:spMkLst>
        </pc:spChg>
        <pc:spChg chg="add">
          <ac:chgData name="Bennifer C R" userId="68e623b6350794f8" providerId="LiveId" clId="{413CC7B1-E885-4FCF-A85B-E823138A96E9}" dt="2024-09-07T22:21:19.453" v="74" actId="26606"/>
          <ac:spMkLst>
            <pc:docMk/>
            <pc:sldMk cId="732984553" sldId="315"/>
            <ac:spMk id="41" creationId="{7D84F46B-82DB-461C-88AC-F6C66B593E2C}"/>
          </ac:spMkLst>
        </pc:spChg>
        <pc:grpChg chg="add">
          <ac:chgData name="Bennifer C R" userId="68e623b6350794f8" providerId="LiveId" clId="{413CC7B1-E885-4FCF-A85B-E823138A96E9}" dt="2024-09-07T22:21:19.453" v="74" actId="26606"/>
          <ac:grpSpMkLst>
            <pc:docMk/>
            <pc:sldMk cId="732984553" sldId="315"/>
            <ac:grpSpMk id="11" creationId="{58DF5B7A-7785-49C6-B4EB-252FF28C2132}"/>
          </ac:grpSpMkLst>
        </pc:grpChg>
        <pc:grpChg chg="add">
          <ac:chgData name="Bennifer C R" userId="68e623b6350794f8" providerId="LiveId" clId="{413CC7B1-E885-4FCF-A85B-E823138A96E9}" dt="2024-09-07T22:21:19.453" v="74" actId="26606"/>
          <ac:grpSpMkLst>
            <pc:docMk/>
            <pc:sldMk cId="732984553" sldId="315"/>
            <ac:grpSpMk id="25" creationId="{9F9B151E-1B34-4FA6-A53D-B92F787D9EAD}"/>
          </ac:grpSpMkLst>
        </pc:grpChg>
        <pc:picChg chg="add mod">
          <ac:chgData name="Bennifer C R" userId="68e623b6350794f8" providerId="LiveId" clId="{413CC7B1-E885-4FCF-A85B-E823138A96E9}" dt="2024-09-07T22:21:28.607" v="76" actId="27614"/>
          <ac:picMkLst>
            <pc:docMk/>
            <pc:sldMk cId="732984553" sldId="315"/>
            <ac:picMk id="6" creationId="{A55FEC74-36DB-9070-4B6B-804AC5C79BF9}"/>
          </ac:picMkLst>
        </pc:picChg>
      </pc:sldChg>
      <pc:sldChg chg="addSp delSp modSp new mod setBg">
        <pc:chgData name="Bennifer C R" userId="68e623b6350794f8" providerId="LiveId" clId="{413CC7B1-E885-4FCF-A85B-E823138A96E9}" dt="2024-09-07T22:38:27.352" v="162" actId="1076"/>
        <pc:sldMkLst>
          <pc:docMk/>
          <pc:sldMk cId="1671817329" sldId="316"/>
        </pc:sldMkLst>
        <pc:spChg chg="del">
          <ac:chgData name="Bennifer C R" userId="68e623b6350794f8" providerId="LiveId" clId="{413CC7B1-E885-4FCF-A85B-E823138A96E9}" dt="2024-09-07T22:35:54.946" v="120" actId="478"/>
          <ac:spMkLst>
            <pc:docMk/>
            <pc:sldMk cId="1671817329" sldId="316"/>
            <ac:spMk id="2" creationId="{1E1AE4C4-300A-CA71-7F00-707D1BD9728B}"/>
          </ac:spMkLst>
        </pc:spChg>
        <pc:spChg chg="del">
          <ac:chgData name="Bennifer C R" userId="68e623b6350794f8" providerId="LiveId" clId="{413CC7B1-E885-4FCF-A85B-E823138A96E9}" dt="2024-09-07T22:35:54.946" v="120" actId="478"/>
          <ac:spMkLst>
            <pc:docMk/>
            <pc:sldMk cId="1671817329" sldId="316"/>
            <ac:spMk id="3" creationId="{4118FB13-6BDF-9778-77EA-FEFB27970F73}"/>
          </ac:spMkLst>
        </pc:spChg>
        <pc:spChg chg="add mod">
          <ac:chgData name="Bennifer C R" userId="68e623b6350794f8" providerId="LiveId" clId="{413CC7B1-E885-4FCF-A85B-E823138A96E9}" dt="2024-09-07T22:38:20.528" v="161" actId="1076"/>
          <ac:spMkLst>
            <pc:docMk/>
            <pc:sldMk cId="1671817329" sldId="316"/>
            <ac:spMk id="5" creationId="{F9F25438-A9C8-5559-ED1D-3AFF3BB7F80F}"/>
          </ac:spMkLst>
        </pc:spChg>
        <pc:spChg chg="add del">
          <ac:chgData name="Bennifer C R" userId="68e623b6350794f8" providerId="LiveId" clId="{413CC7B1-E885-4FCF-A85B-E823138A96E9}" dt="2024-09-07T22:36:22.339" v="129" actId="26606"/>
          <ac:spMkLst>
            <pc:docMk/>
            <pc:sldMk cId="1671817329" sldId="316"/>
            <ac:spMk id="2083" creationId="{9FFA7C60-EEB5-45DC-B964-20A76F776EF5}"/>
          </ac:spMkLst>
        </pc:spChg>
        <pc:spChg chg="add del">
          <ac:chgData name="Bennifer C R" userId="68e623b6350794f8" providerId="LiveId" clId="{413CC7B1-E885-4FCF-A85B-E823138A96E9}" dt="2024-09-07T22:36:22.339" v="129" actId="26606"/>
          <ac:spMkLst>
            <pc:docMk/>
            <pc:sldMk cId="1671817329" sldId="316"/>
            <ac:spMk id="2085" creationId="{7D84F46B-82DB-461C-88AC-F6C66B593E2C}"/>
          </ac:spMkLst>
        </pc:spChg>
        <pc:spChg chg="add del">
          <ac:chgData name="Bennifer C R" userId="68e623b6350794f8" providerId="LiveId" clId="{413CC7B1-E885-4FCF-A85B-E823138A96E9}" dt="2024-09-07T22:36:22.339" v="129" actId="26606"/>
          <ac:spMkLst>
            <pc:docMk/>
            <pc:sldMk cId="1671817329" sldId="316"/>
            <ac:spMk id="2087" creationId="{7E1C44A2-4B37-4B14-B90B-368A88D05E69}"/>
          </ac:spMkLst>
        </pc:spChg>
        <pc:grpChg chg="add del">
          <ac:chgData name="Bennifer C R" userId="68e623b6350794f8" providerId="LiveId" clId="{413CC7B1-E885-4FCF-A85B-E823138A96E9}" dt="2024-09-07T22:36:22.339" v="129" actId="26606"/>
          <ac:grpSpMkLst>
            <pc:docMk/>
            <pc:sldMk cId="1671817329" sldId="316"/>
            <ac:grpSpMk id="2055" creationId="{58DF5B7A-7785-49C6-B4EB-252FF28C2132}"/>
          </ac:grpSpMkLst>
        </pc:grpChg>
        <pc:grpChg chg="add del">
          <ac:chgData name="Bennifer C R" userId="68e623b6350794f8" providerId="LiveId" clId="{413CC7B1-E885-4FCF-A85B-E823138A96E9}" dt="2024-09-07T22:36:22.339" v="129" actId="26606"/>
          <ac:grpSpMkLst>
            <pc:docMk/>
            <pc:sldMk cId="1671817329" sldId="316"/>
            <ac:grpSpMk id="2069" creationId="{9F9B151E-1B34-4FA6-A53D-B92F787D9EAD}"/>
          </ac:grpSpMkLst>
        </pc:grpChg>
        <pc:picChg chg="add mod">
          <ac:chgData name="Bennifer C R" userId="68e623b6350794f8" providerId="LiveId" clId="{413CC7B1-E885-4FCF-A85B-E823138A96E9}" dt="2024-09-07T22:38:27.352" v="162" actId="1076"/>
          <ac:picMkLst>
            <pc:docMk/>
            <pc:sldMk cId="1671817329" sldId="316"/>
            <ac:picMk id="2050" creationId="{8C3C59CB-0C5B-5BC9-3FD3-F32163B13821}"/>
          </ac:picMkLst>
        </pc:picChg>
      </pc:sldChg>
      <pc:sldChg chg="addSp delSp modSp new mod">
        <pc:chgData name="Bennifer C R" userId="68e623b6350794f8" providerId="LiveId" clId="{413CC7B1-E885-4FCF-A85B-E823138A96E9}" dt="2024-09-07T22:42:47.030" v="187" actId="14100"/>
        <pc:sldMkLst>
          <pc:docMk/>
          <pc:sldMk cId="3100682789" sldId="317"/>
        </pc:sldMkLst>
        <pc:spChg chg="del">
          <ac:chgData name="Bennifer C R" userId="68e623b6350794f8" providerId="LiveId" clId="{413CC7B1-E885-4FCF-A85B-E823138A96E9}" dt="2024-09-07T22:41:57.483" v="166" actId="478"/>
          <ac:spMkLst>
            <pc:docMk/>
            <pc:sldMk cId="3100682789" sldId="317"/>
            <ac:spMk id="2" creationId="{52228388-6B9B-5A23-4008-409A8B971A90}"/>
          </ac:spMkLst>
        </pc:spChg>
        <pc:spChg chg="del">
          <ac:chgData name="Bennifer C R" userId="68e623b6350794f8" providerId="LiveId" clId="{413CC7B1-E885-4FCF-A85B-E823138A96E9}" dt="2024-09-07T22:41:57.483" v="166" actId="478"/>
          <ac:spMkLst>
            <pc:docMk/>
            <pc:sldMk cId="3100682789" sldId="317"/>
            <ac:spMk id="3" creationId="{9F71AABA-34C1-C4F3-DF4E-05AE822EE628}"/>
          </ac:spMkLst>
        </pc:spChg>
        <pc:spChg chg="add mod">
          <ac:chgData name="Bennifer C R" userId="68e623b6350794f8" providerId="LiveId" clId="{413CC7B1-E885-4FCF-A85B-E823138A96E9}" dt="2024-09-07T22:42:47.030" v="187" actId="14100"/>
          <ac:spMkLst>
            <pc:docMk/>
            <pc:sldMk cId="3100682789" sldId="317"/>
            <ac:spMk id="5" creationId="{A72DDFC3-611B-14A6-4D25-58962A40ABBF}"/>
          </ac:spMkLst>
        </pc:spChg>
        <pc:picChg chg="add mod">
          <ac:chgData name="Bennifer C R" userId="68e623b6350794f8" providerId="LiveId" clId="{413CC7B1-E885-4FCF-A85B-E823138A96E9}" dt="2024-09-07T22:42:13.737" v="169" actId="14100"/>
          <ac:picMkLst>
            <pc:docMk/>
            <pc:sldMk cId="3100682789" sldId="317"/>
            <ac:picMk id="1026" creationId="{194132BA-5A52-A7E0-97E6-FEEE325BC84C}"/>
          </ac:picMkLst>
        </pc:picChg>
      </pc:sldChg>
      <pc:sldChg chg="addSp modSp add mod setBg">
        <pc:chgData name="Bennifer C R" userId="68e623b6350794f8" providerId="LiveId" clId="{413CC7B1-E885-4FCF-A85B-E823138A96E9}" dt="2024-09-07T22:55:50.215" v="335" actId="1076"/>
        <pc:sldMkLst>
          <pc:docMk/>
          <pc:sldMk cId="351480958" sldId="318"/>
        </pc:sldMkLst>
        <pc:spChg chg="mod">
          <ac:chgData name="Bennifer C R" userId="68e623b6350794f8" providerId="LiveId" clId="{413CC7B1-E885-4FCF-A85B-E823138A96E9}" dt="2024-09-07T22:55:50.215" v="335" actId="1076"/>
          <ac:spMkLst>
            <pc:docMk/>
            <pc:sldMk cId="351480958" sldId="318"/>
            <ac:spMk id="5" creationId="{F9F25438-A9C8-5559-ED1D-3AFF3BB7F80F}"/>
          </ac:spMkLst>
        </pc:spChg>
        <pc:spChg chg="add">
          <ac:chgData name="Bennifer C R" userId="68e623b6350794f8" providerId="LiveId" clId="{413CC7B1-E885-4FCF-A85B-E823138A96E9}" dt="2024-09-07T22:55:13.376" v="315" actId="26606"/>
          <ac:spMkLst>
            <pc:docMk/>
            <pc:sldMk cId="351480958" sldId="318"/>
            <ac:spMk id="2083" creationId="{02C63E57-6267-4B3F-B340-7BB32196E13B}"/>
          </ac:spMkLst>
        </pc:spChg>
        <pc:spChg chg="add">
          <ac:chgData name="Bennifer C R" userId="68e623b6350794f8" providerId="LiveId" clId="{413CC7B1-E885-4FCF-A85B-E823138A96E9}" dt="2024-09-07T22:55:13.376" v="315" actId="26606"/>
          <ac:spMkLst>
            <pc:docMk/>
            <pc:sldMk cId="351480958" sldId="318"/>
            <ac:spMk id="2085" creationId="{2A337B9A-DE2D-4671-B699-5EDA7354E3C0}"/>
          </ac:spMkLst>
        </pc:spChg>
        <pc:spChg chg="add">
          <ac:chgData name="Bennifer C R" userId="68e623b6350794f8" providerId="LiveId" clId="{413CC7B1-E885-4FCF-A85B-E823138A96E9}" dt="2024-09-07T22:55:13.376" v="315" actId="26606"/>
          <ac:spMkLst>
            <pc:docMk/>
            <pc:sldMk cId="351480958" sldId="318"/>
            <ac:spMk id="2087" creationId="{7102DD2F-6A56-424C-A720-5289E4FE4D39}"/>
          </ac:spMkLst>
        </pc:spChg>
        <pc:grpChg chg="add">
          <ac:chgData name="Bennifer C R" userId="68e623b6350794f8" providerId="LiveId" clId="{413CC7B1-E885-4FCF-A85B-E823138A96E9}" dt="2024-09-07T22:55:13.376" v="315" actId="26606"/>
          <ac:grpSpMkLst>
            <pc:docMk/>
            <pc:sldMk cId="351480958" sldId="318"/>
            <ac:grpSpMk id="2055" creationId="{6B28271E-9555-42CD-BD73-34342E2C88AA}"/>
          </ac:grpSpMkLst>
        </pc:grpChg>
        <pc:grpChg chg="add">
          <ac:chgData name="Bennifer C R" userId="68e623b6350794f8" providerId="LiveId" clId="{413CC7B1-E885-4FCF-A85B-E823138A96E9}" dt="2024-09-07T22:55:13.376" v="315" actId="26606"/>
          <ac:grpSpMkLst>
            <pc:docMk/>
            <pc:sldMk cId="351480958" sldId="318"/>
            <ac:grpSpMk id="2069" creationId="{8267D78B-5467-413E-AA16-317DC14DEDF7}"/>
          </ac:grpSpMkLst>
        </pc:grpChg>
        <pc:picChg chg="mod">
          <ac:chgData name="Bennifer C R" userId="68e623b6350794f8" providerId="LiveId" clId="{413CC7B1-E885-4FCF-A85B-E823138A96E9}" dt="2024-09-07T22:55:25.507" v="317" actId="27614"/>
          <ac:picMkLst>
            <pc:docMk/>
            <pc:sldMk cId="351480958" sldId="318"/>
            <ac:picMk id="2050" creationId="{8C3C59CB-0C5B-5BC9-3FD3-F32163B13821}"/>
          </ac:picMkLst>
        </pc:picChg>
      </pc:sldChg>
      <pc:sldChg chg="addSp delSp modSp add mod setBg delDesignElem">
        <pc:chgData name="Bennifer C R" userId="68e623b6350794f8" providerId="LiveId" clId="{413CC7B1-E885-4FCF-A85B-E823138A96E9}" dt="2024-09-08T00:31:42.751" v="786" actId="14100"/>
        <pc:sldMkLst>
          <pc:docMk/>
          <pc:sldMk cId="1787642618" sldId="319"/>
        </pc:sldMkLst>
        <pc:spChg chg="mod">
          <ac:chgData name="Bennifer C R" userId="68e623b6350794f8" providerId="LiveId" clId="{413CC7B1-E885-4FCF-A85B-E823138A96E9}" dt="2024-09-08T00:30:10.884" v="780" actId="1076"/>
          <ac:spMkLst>
            <pc:docMk/>
            <pc:sldMk cId="1787642618" sldId="319"/>
            <ac:spMk id="5" creationId="{F9F25438-A9C8-5559-ED1D-3AFF3BB7F80F}"/>
          </ac:spMkLst>
        </pc:spChg>
        <pc:spChg chg="add">
          <ac:chgData name="Bennifer C R" userId="68e623b6350794f8" providerId="LiveId" clId="{413CC7B1-E885-4FCF-A85B-E823138A96E9}" dt="2024-09-08T00:29:35.968" v="746" actId="26606"/>
          <ac:spMkLst>
            <pc:docMk/>
            <pc:sldMk cId="1787642618" sldId="319"/>
            <ac:spMk id="2054" creationId="{02C63E57-6267-4B3F-B340-7BB32196E13B}"/>
          </ac:spMkLst>
        </pc:spChg>
        <pc:spChg chg="add">
          <ac:chgData name="Bennifer C R" userId="68e623b6350794f8" providerId="LiveId" clId="{413CC7B1-E885-4FCF-A85B-E823138A96E9}" dt="2024-09-08T00:29:35.968" v="746" actId="26606"/>
          <ac:spMkLst>
            <pc:docMk/>
            <pc:sldMk cId="1787642618" sldId="319"/>
            <ac:spMk id="2068" creationId="{2A337B9A-DE2D-4671-B699-5EDA7354E3C0}"/>
          </ac:spMkLst>
        </pc:spChg>
        <pc:spChg chg="add">
          <ac:chgData name="Bennifer C R" userId="68e623b6350794f8" providerId="LiveId" clId="{413CC7B1-E885-4FCF-A85B-E823138A96E9}" dt="2024-09-08T00:29:35.968" v="746" actId="26606"/>
          <ac:spMkLst>
            <pc:docMk/>
            <pc:sldMk cId="1787642618" sldId="319"/>
            <ac:spMk id="2082" creationId="{7102DD2F-6A56-424C-A720-5289E4FE4D39}"/>
          </ac:spMkLst>
        </pc:spChg>
        <pc:spChg chg="del">
          <ac:chgData name="Bennifer C R" userId="68e623b6350794f8" providerId="LiveId" clId="{413CC7B1-E885-4FCF-A85B-E823138A96E9}" dt="2024-09-08T00:29:24.777" v="745"/>
          <ac:spMkLst>
            <pc:docMk/>
            <pc:sldMk cId="1787642618" sldId="319"/>
            <ac:spMk id="2083" creationId="{02C63E57-6267-4B3F-B340-7BB32196E13B}"/>
          </ac:spMkLst>
        </pc:spChg>
        <pc:spChg chg="del">
          <ac:chgData name="Bennifer C R" userId="68e623b6350794f8" providerId="LiveId" clId="{413CC7B1-E885-4FCF-A85B-E823138A96E9}" dt="2024-09-08T00:29:24.777" v="745"/>
          <ac:spMkLst>
            <pc:docMk/>
            <pc:sldMk cId="1787642618" sldId="319"/>
            <ac:spMk id="2085" creationId="{2A337B9A-DE2D-4671-B699-5EDA7354E3C0}"/>
          </ac:spMkLst>
        </pc:spChg>
        <pc:spChg chg="del">
          <ac:chgData name="Bennifer C R" userId="68e623b6350794f8" providerId="LiveId" clId="{413CC7B1-E885-4FCF-A85B-E823138A96E9}" dt="2024-09-08T00:29:24.777" v="745"/>
          <ac:spMkLst>
            <pc:docMk/>
            <pc:sldMk cId="1787642618" sldId="319"/>
            <ac:spMk id="2087" creationId="{7102DD2F-6A56-424C-A720-5289E4FE4D39}"/>
          </ac:spMkLst>
        </pc:spChg>
        <pc:grpChg chg="add">
          <ac:chgData name="Bennifer C R" userId="68e623b6350794f8" providerId="LiveId" clId="{413CC7B1-E885-4FCF-A85B-E823138A96E9}" dt="2024-09-08T00:29:35.968" v="746" actId="26606"/>
          <ac:grpSpMkLst>
            <pc:docMk/>
            <pc:sldMk cId="1787642618" sldId="319"/>
            <ac:grpSpMk id="2052" creationId="{6B28271E-9555-42CD-BD73-34342E2C88AA}"/>
          </ac:grpSpMkLst>
        </pc:grpChg>
        <pc:grpChg chg="add">
          <ac:chgData name="Bennifer C R" userId="68e623b6350794f8" providerId="LiveId" clId="{413CC7B1-E885-4FCF-A85B-E823138A96E9}" dt="2024-09-08T00:29:35.968" v="746" actId="26606"/>
          <ac:grpSpMkLst>
            <pc:docMk/>
            <pc:sldMk cId="1787642618" sldId="319"/>
            <ac:grpSpMk id="2053" creationId="{8267D78B-5467-413E-AA16-317DC14DEDF7}"/>
          </ac:grpSpMkLst>
        </pc:grpChg>
        <pc:grpChg chg="del">
          <ac:chgData name="Bennifer C R" userId="68e623b6350794f8" providerId="LiveId" clId="{413CC7B1-E885-4FCF-A85B-E823138A96E9}" dt="2024-09-08T00:29:24.777" v="745"/>
          <ac:grpSpMkLst>
            <pc:docMk/>
            <pc:sldMk cId="1787642618" sldId="319"/>
            <ac:grpSpMk id="2055" creationId="{6B28271E-9555-42CD-BD73-34342E2C88AA}"/>
          </ac:grpSpMkLst>
        </pc:grpChg>
        <pc:grpChg chg="del">
          <ac:chgData name="Bennifer C R" userId="68e623b6350794f8" providerId="LiveId" clId="{413CC7B1-E885-4FCF-A85B-E823138A96E9}" dt="2024-09-08T00:29:24.777" v="745"/>
          <ac:grpSpMkLst>
            <pc:docMk/>
            <pc:sldMk cId="1787642618" sldId="319"/>
            <ac:grpSpMk id="2069" creationId="{8267D78B-5467-413E-AA16-317DC14DEDF7}"/>
          </ac:grpSpMkLst>
        </pc:grpChg>
        <pc:picChg chg="mod">
          <ac:chgData name="Bennifer C R" userId="68e623b6350794f8" providerId="LiveId" clId="{413CC7B1-E885-4FCF-A85B-E823138A96E9}" dt="2024-09-08T00:31:42.751" v="786" actId="14100"/>
          <ac:picMkLst>
            <pc:docMk/>
            <pc:sldMk cId="1787642618" sldId="319"/>
            <ac:picMk id="2050" creationId="{8C3C59CB-0C5B-5BC9-3FD3-F32163B13821}"/>
          </ac:picMkLst>
        </pc:picChg>
      </pc:sldChg>
      <pc:sldChg chg="addSp delSp modSp add mod setBg delDesignElem">
        <pc:chgData name="Bennifer C R" userId="68e623b6350794f8" providerId="LiveId" clId="{413CC7B1-E885-4FCF-A85B-E823138A96E9}" dt="2024-09-08T01:24:28.854" v="1059" actId="14100"/>
        <pc:sldMkLst>
          <pc:docMk/>
          <pc:sldMk cId="918148844" sldId="320"/>
        </pc:sldMkLst>
        <pc:spChg chg="mod">
          <ac:chgData name="Bennifer C R" userId="68e623b6350794f8" providerId="LiveId" clId="{413CC7B1-E885-4FCF-A85B-E823138A96E9}" dt="2024-09-08T01:24:28.854" v="1059" actId="14100"/>
          <ac:spMkLst>
            <pc:docMk/>
            <pc:sldMk cId="918148844" sldId="320"/>
            <ac:spMk id="5" creationId="{F9F25438-A9C8-5559-ED1D-3AFF3BB7F80F}"/>
          </ac:spMkLst>
        </pc:spChg>
        <pc:spChg chg="del">
          <ac:chgData name="Bennifer C R" userId="68e623b6350794f8" providerId="LiveId" clId="{413CC7B1-E885-4FCF-A85B-E823138A96E9}" dt="2024-09-08T01:23:32.482" v="1035"/>
          <ac:spMkLst>
            <pc:docMk/>
            <pc:sldMk cId="918148844" sldId="320"/>
            <ac:spMk id="2054" creationId="{02C63E57-6267-4B3F-B340-7BB32196E13B}"/>
          </ac:spMkLst>
        </pc:spChg>
        <pc:spChg chg="del">
          <ac:chgData name="Bennifer C R" userId="68e623b6350794f8" providerId="LiveId" clId="{413CC7B1-E885-4FCF-A85B-E823138A96E9}" dt="2024-09-08T01:23:32.482" v="1035"/>
          <ac:spMkLst>
            <pc:docMk/>
            <pc:sldMk cId="918148844" sldId="320"/>
            <ac:spMk id="2068" creationId="{2A337B9A-DE2D-4671-B699-5EDA7354E3C0}"/>
          </ac:spMkLst>
        </pc:spChg>
        <pc:spChg chg="del">
          <ac:chgData name="Bennifer C R" userId="68e623b6350794f8" providerId="LiveId" clId="{413CC7B1-E885-4FCF-A85B-E823138A96E9}" dt="2024-09-08T01:23:32.482" v="1035"/>
          <ac:spMkLst>
            <pc:docMk/>
            <pc:sldMk cId="918148844" sldId="320"/>
            <ac:spMk id="2082" creationId="{7102DD2F-6A56-424C-A720-5289E4FE4D39}"/>
          </ac:spMkLst>
        </pc:spChg>
        <pc:spChg chg="add">
          <ac:chgData name="Bennifer C R" userId="68e623b6350794f8" providerId="LiveId" clId="{413CC7B1-E885-4FCF-A85B-E823138A96E9}" dt="2024-09-08T01:23:57.693" v="1043" actId="26606"/>
          <ac:spMkLst>
            <pc:docMk/>
            <pc:sldMk cId="918148844" sldId="320"/>
            <ac:spMk id="2083" creationId="{02C63E57-6267-4B3F-B340-7BB32196E13B}"/>
          </ac:spMkLst>
        </pc:spChg>
        <pc:spChg chg="add">
          <ac:chgData name="Bennifer C R" userId="68e623b6350794f8" providerId="LiveId" clId="{413CC7B1-E885-4FCF-A85B-E823138A96E9}" dt="2024-09-08T01:23:57.693" v="1043" actId="26606"/>
          <ac:spMkLst>
            <pc:docMk/>
            <pc:sldMk cId="918148844" sldId="320"/>
            <ac:spMk id="2085" creationId="{2A337B9A-DE2D-4671-B699-5EDA7354E3C0}"/>
          </ac:spMkLst>
        </pc:spChg>
        <pc:spChg chg="add">
          <ac:chgData name="Bennifer C R" userId="68e623b6350794f8" providerId="LiveId" clId="{413CC7B1-E885-4FCF-A85B-E823138A96E9}" dt="2024-09-08T01:23:57.693" v="1043" actId="26606"/>
          <ac:spMkLst>
            <pc:docMk/>
            <pc:sldMk cId="918148844" sldId="320"/>
            <ac:spMk id="2087" creationId="{95FFA5E0-4C70-431D-A19D-18415F6C4009}"/>
          </ac:spMkLst>
        </pc:spChg>
        <pc:spChg chg="add">
          <ac:chgData name="Bennifer C R" userId="68e623b6350794f8" providerId="LiveId" clId="{413CC7B1-E885-4FCF-A85B-E823138A96E9}" dt="2024-09-08T01:23:57.693" v="1043" actId="26606"/>
          <ac:spMkLst>
            <pc:docMk/>
            <pc:sldMk cId="918148844" sldId="320"/>
            <ac:spMk id="2089" creationId="{BBE55C11-4C41-45E4-A00F-83DEE6BB51A8}"/>
          </ac:spMkLst>
        </pc:spChg>
        <pc:grpChg chg="del">
          <ac:chgData name="Bennifer C R" userId="68e623b6350794f8" providerId="LiveId" clId="{413CC7B1-E885-4FCF-A85B-E823138A96E9}" dt="2024-09-08T01:23:32.482" v="1035"/>
          <ac:grpSpMkLst>
            <pc:docMk/>
            <pc:sldMk cId="918148844" sldId="320"/>
            <ac:grpSpMk id="2052" creationId="{6B28271E-9555-42CD-BD73-34342E2C88AA}"/>
          </ac:grpSpMkLst>
        </pc:grpChg>
        <pc:grpChg chg="del">
          <ac:chgData name="Bennifer C R" userId="68e623b6350794f8" providerId="LiveId" clId="{413CC7B1-E885-4FCF-A85B-E823138A96E9}" dt="2024-09-08T01:23:32.482" v="1035"/>
          <ac:grpSpMkLst>
            <pc:docMk/>
            <pc:sldMk cId="918148844" sldId="320"/>
            <ac:grpSpMk id="2053" creationId="{8267D78B-5467-413E-AA16-317DC14DEDF7}"/>
          </ac:grpSpMkLst>
        </pc:grpChg>
        <pc:grpChg chg="add">
          <ac:chgData name="Bennifer C R" userId="68e623b6350794f8" providerId="LiveId" clId="{413CC7B1-E885-4FCF-A85B-E823138A96E9}" dt="2024-09-08T01:23:57.693" v="1043" actId="26606"/>
          <ac:grpSpMkLst>
            <pc:docMk/>
            <pc:sldMk cId="918148844" sldId="320"/>
            <ac:grpSpMk id="2055" creationId="{6B28271E-9555-42CD-BD73-34342E2C88AA}"/>
          </ac:grpSpMkLst>
        </pc:grpChg>
        <pc:grpChg chg="add">
          <ac:chgData name="Bennifer C R" userId="68e623b6350794f8" providerId="LiveId" clId="{413CC7B1-E885-4FCF-A85B-E823138A96E9}" dt="2024-09-08T01:23:57.693" v="1043" actId="26606"/>
          <ac:grpSpMkLst>
            <pc:docMk/>
            <pc:sldMk cId="918148844" sldId="320"/>
            <ac:grpSpMk id="2069" creationId="{8267D78B-5467-413E-AA16-317DC14DEDF7}"/>
          </ac:grpSpMkLst>
        </pc:grpChg>
        <pc:picChg chg="mod">
          <ac:chgData name="Bennifer C R" userId="68e623b6350794f8" providerId="LiveId" clId="{413CC7B1-E885-4FCF-A85B-E823138A96E9}" dt="2024-09-08T01:24:11.516" v="1054" actId="1076"/>
          <ac:picMkLst>
            <pc:docMk/>
            <pc:sldMk cId="918148844" sldId="320"/>
            <ac:picMk id="2050" creationId="{8C3C59CB-0C5B-5BC9-3FD3-F32163B13821}"/>
          </ac:picMkLst>
        </pc:picChg>
      </pc:sldChg>
      <pc:sldChg chg="addSp delSp modSp new mod">
        <pc:chgData name="Bennifer C R" userId="68e623b6350794f8" providerId="LiveId" clId="{413CC7B1-E885-4FCF-A85B-E823138A96E9}" dt="2024-09-08T01:38:02.639" v="1166" actId="1037"/>
        <pc:sldMkLst>
          <pc:docMk/>
          <pc:sldMk cId="1809760489" sldId="321"/>
        </pc:sldMkLst>
        <pc:spChg chg="del">
          <ac:chgData name="Bennifer C R" userId="68e623b6350794f8" providerId="LiveId" clId="{413CC7B1-E885-4FCF-A85B-E823138A96E9}" dt="2024-09-08T01:35:28.388" v="1147" actId="478"/>
          <ac:spMkLst>
            <pc:docMk/>
            <pc:sldMk cId="1809760489" sldId="321"/>
            <ac:spMk id="2" creationId="{E3F5CEBB-8EE9-9FC8-D869-573FC8C21FD2}"/>
          </ac:spMkLst>
        </pc:spChg>
        <pc:spChg chg="del">
          <ac:chgData name="Bennifer C R" userId="68e623b6350794f8" providerId="LiveId" clId="{413CC7B1-E885-4FCF-A85B-E823138A96E9}" dt="2024-09-08T01:35:28.388" v="1147" actId="478"/>
          <ac:spMkLst>
            <pc:docMk/>
            <pc:sldMk cId="1809760489" sldId="321"/>
            <ac:spMk id="3" creationId="{3E5BA34F-A64E-9BDF-184E-8CC70B2A172E}"/>
          </ac:spMkLst>
        </pc:spChg>
        <pc:spChg chg="add mod">
          <ac:chgData name="Bennifer C R" userId="68e623b6350794f8" providerId="LiveId" clId="{413CC7B1-E885-4FCF-A85B-E823138A96E9}" dt="2024-09-08T01:35:58.110" v="1161" actId="1076"/>
          <ac:spMkLst>
            <pc:docMk/>
            <pc:sldMk cId="1809760489" sldId="321"/>
            <ac:spMk id="5" creationId="{A99A07BC-027D-33D6-0B13-F0EA4A715B3D}"/>
          </ac:spMkLst>
        </pc:spChg>
        <pc:picChg chg="add mod modCrop">
          <ac:chgData name="Bennifer C R" userId="68e623b6350794f8" providerId="LiveId" clId="{413CC7B1-E885-4FCF-A85B-E823138A96E9}" dt="2024-09-08T01:38:02.639" v="1166" actId="1037"/>
          <ac:picMkLst>
            <pc:docMk/>
            <pc:sldMk cId="1809760489" sldId="321"/>
            <ac:picMk id="6" creationId="{1535E86E-BEE4-EEE6-6A52-C875741EA57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9CFC03-B425-4F17-A66F-D3A494D4D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80CF0BB-912B-4618-9DDA-D2D2FDC57F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8E3839-DE98-4DF0-AF0A-2A69A12CD277}" type="datetimeFigureOut">
              <a:rPr lang="en-GB" smtClean="0"/>
              <a:t>07/09/2024</a:t>
            </a:fld>
            <a:endParaRPr lang="en-GB"/>
          </a:p>
        </p:txBody>
      </p:sp>
      <p:sp>
        <p:nvSpPr>
          <p:cNvPr id="4" name="Footer Placeholder 3">
            <a:extLst>
              <a:ext uri="{FF2B5EF4-FFF2-40B4-BE49-F238E27FC236}">
                <a16:creationId xmlns:a16="http://schemas.microsoft.com/office/drawing/2014/main" id="{C12BA82D-B7B8-45FA-8E53-EE9001C21C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4012E5B-1427-4A5D-93C8-C6938835F3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78243B-F942-4F1E-963E-759E234C567F}" type="slidenum">
              <a:rPr lang="en-GB" smtClean="0"/>
              <a:t>‹#›</a:t>
            </a:fld>
            <a:endParaRPr lang="en-GB"/>
          </a:p>
        </p:txBody>
      </p:sp>
    </p:spTree>
    <p:extLst>
      <p:ext uri="{BB962C8B-B14F-4D97-AF65-F5344CB8AC3E}">
        <p14:creationId xmlns:p14="http://schemas.microsoft.com/office/powerpoint/2010/main" val="37108430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2:31.474"/>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1 5751,'17'-1,"1"-1,-1 0,0-1,0-1,0-1,0 0,-1-1,0-1,0 0,20-13,-18 8,0 0,0-2,-1 0,0-1,-2-1,0 0,22-31,28-69,-30 49,-11 24,2 2,1 1,46-52,-70 89,28-32,2 1,1 1,40-28,-51 44,-1-1,-1-1,0-1,-1-1,-2-1,21-30,-28 36,0 1,1 0,0 0,1 1,1 1,29-22,-32 28,7-6,1 1,1 1,0 1,37-14,181-37,24-7,-202 50,-21 7,-1-1,0-2,-1-1,64-38,-87 44,39-27,1 2,93-42,-129 68,0-1,0-1,-1-1,0 0,0-1,-2-1,1-1,-2 0,0-1,15-19,-11 12,1 1,1 1,0 1,41-28,204-163,-133 77,-12 12,-84 90,-12 11,0-1,-2-1,0-2,18-25,-24 25,-1 0,-1-1,-2 0,0-1,14-52,45-140,-14 48,-5 23,-42 125,1 1,1 1,0-1,26-29,15-8,-29 32,-1 0,29-43,-47 60,64-90,-60 87,2 1,0 0,0 1,1 0,0 0,13-7,132-66,-67 36,-5 8,-56 26,-1 0,45-29,51-32,-81 51,60-43,11-34,-4 3,-95 88,0-1,1 2,0 0,0 1,31-9,-32 12,0-1,-1 0,0-1,0-1,0 0,-1-1,0 0,15-13,15-27,-35 37,1 0,1 1,0 0,1 0,15-10,-1 5,37-15,-44 23,-1-1,0-1,0 0,-1-1,-1-1,18-16,-4-1,1 0,0 2,64-40,-19 21,-27 14,2 2,84-34,157-32,-115 44,-81 22,-84 25,1-1,-1 0,-1-1,1 0,18-15,-19 13,1 1,1-1,-1 2,23-10,28-2,109-18,17-3,-36 5,-89 22,66-22,411-112,-489 131,0-2,-2-2,51-27,-79 37,7-4,2 1,-1 2,1 0,1 3,0 0,0 2,0 1,52 1,331 6,-375-3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5:22.641"/>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0 28,'0'-5,"6"-2,11 0,8 2,6 1,2 7,0 3,1 10,-7 8,-7 5,-2 3,-4 6,-5 2,-3 4,-3-6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5:26.719"/>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28 2,'-14'-1,"1"0,13 2,-1-1,1 1,0 0,1-1,-1 1,0-1,0 1,0-1,0 1,0-1,0 1,1 0,-1-1,0 1,0-1,1 0,-1 1,0-1,1 1,-1-1,1 1,-1-1,0 0,1 1,-1-1,2 1,6 7,0 0,1 0,0-1,1 0,0-1,11 6,67 27,-60-28,-1 1,27 16,80 62,-110-71,-1 1,0 1,23 29,-39-41,-1 0,0 0,0 1,-1 0,0 0,-1 0,6 20,-3 2,4 44,4 19,-12-83,0 1,1-1,1 0,0-1,11 19,5 2,2-2,1 0,47 44,96 69,-97-87,77 81,83 115,-215-233,0 0,17 31,-8-8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5:31.453"/>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0 1,'18'0,"-1"1,0 0,0 2,0 0,0 1,0 0,-1 2,1 0,-1 0,20 13,12 7,119 59,-145-75,1 0,-2 2,0 1,0 1,-2 0,1 2,-2 0,21 23,-10-7,-1 1,34 54,122 187,-129-201,126 158,-165-212,85 94,-78-89,1-2,46 32,-39-33,106 77,-116-80,0 1,-1 1,0 0,16 25,-18-19,-2 1,21 45,-15-19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6:54.394"/>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1378 1,'21'1,"-1"1,38 8,-16-2,-39-7,-1-1,1 0,-1 1,1 0,-1 0,1-1,-1 1,0 1,1-1,-1 0,3 3,-4-3,-1 0,1 0,0 0,0 0,-1 0,1 0,-1 1,1-1,-1 0,0 0,1 1,-1-1,0 0,0 0,0 1,0-1,0 0,0 1,0-1,0 0,-1 1,1-1,-1 1,-2 12,0-1,-1 0,-1-1,0 1,0-1,-1 0,-1 0,0 0,-1-1,0-1,0 1,-1-1,-21 17,-45 32,-31 27,75-58,1 1,2 1,1 1,-32 49,36-47,-1-1,-46 46,43-51,2 2,-44 64,-8 63,33-60,-23 59,-8 14,23-42,40-93,-2-1,-32 60,10-29,-41 104,38-80,27-57,1 1,-14 65,13-55,-2 0,-2-1,-37 69,-21 51,62-126,-39 112,43-115,0 0,-5 56,8 30,10 137,-3-243,-1 1,2 0,0-1,0 0,1 0,0 0,1 0,1-1,0 1,11 15,-4-9,1-2,0 0,1-1,1 0,27 19,4 3,-2 2,-2 2,-1 2,44 60,-23-29,-31-38,37 55,-23-22,3-1,3-2,87 85,-41-63,64 66,-34-28,-117-115,1-2,0 1,1-2,0 0,0 0,1-1,0-1,0 0,0-1,1 0,0-2,26 5,15-3,1-1,63-5,-62-1,-5 1,89 2,-135 0,0 0,1 1,-1 0,0 0,0 0,0 1,-1 0,1 1,-1-1,0 1,1 0,-2 1,10 8,-12-10,-1-1,0 0,0 1,0 0,0-1,0 1,0 0,-1 0,0 0,1 0,-1 0,0 0,0 0,-1 0,1 1,-1-1,1 0,-1 0,0 1,-1-1,1 0,0 1,-1-1,0 0,1 0,-1 0,-1 0,1 0,0 0,-1 0,1 0,-5 4,4-3,-1 0,-1-1,1 1,0-1,-1 0,0 0,1-1,-1 1,0-1,0 0,-1 0,1 0,0 0,-7 1,4-2,0 0,0 0,-1-1,1 1,0-1,-1-1,1 0,-13-2,12 1,0-1,0 1,0-1,0 0,1-1,-1 0,1 0,0-1,0 0,0 0,1 0,0-1,0 0,0-1,1 1,-8-12,-2-19,6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7:09.357"/>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23 1,'1'0,"-1"0,1 0,-1 0,0 0,1 0,-1 1,0-1,1 0,-1 0,0 0,1 1,-1-1,0 0,0 1,1-1,-1 0,0 1,0-1,1 0,-1 1,0-1,0 0,0 1,0-1,0 0,1 1,-1-1,0 1,0-1,0 0,0 1,0-1,0 1,0-1,-1 0,1 1,0-1,0 1,0-1,0 0,0 1,-1-1,1 0,0 1,0-1,0 0,-1 1,1-1,0 0,-1 1,1-1,0 0,-1 0,1 0,0 1,-1-1,1 0,0 0,-1 0,1 0,0 0,-1 1,1-1,-1 0,1 0,0 0,-1 0,1 0,-1 0,14 3,0 1,1-1,-1-1,1-1,0 0,0 0,18-3,2 2,158-2,-254 2,-90 1,144 0,-1 0,0 0,1 1,-1 0,1 1,0 0,0 0,0 1,-13 8,15-9,1 1,1 0,-1 0,1 0,-1 1,1-1,0 1,1 0,-1 0,1 0,0 1,1-1,-1 1,-2 8,4-11,1-1,-1 0,1 0,0 1,-1-1,1 0,0 0,0 1,1-1,-1 0,0 0,1 0,-1 1,1-1,0 0,0 0,0 0,0 0,1 2,1-1,-1 0,1 0,-1-1,1 1,0-1,0 0,1 0,-1 0,0 0,6 2,4 1,0-1,0-1,0 0,1 0,15 0,213-3,-108-3,-72 2,95-14,-120 8,0-1,0-1,61-26,-64 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7:13.734"/>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7:15.594"/>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2:47.481"/>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0 512,'2040'0,"-1942"-4,120-21,31-3,225 24,-263 6,-180-4,1-1,-1-1,0-2,49-15,-46 13,1 1,44-2,31-6,-50 6,68-3,-18 3,185-6,-143 11,-110-1,1-1,-1-2,65-22,52-10,-157 39,144-24,185-58,-289 70,1 3,0 1,1 3,49-2,140-15,-93 6,-88 9,55-1,90-9,-158 13,-7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3:05.198"/>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1 0,'31'0,"123"6,-134-4,0 2,-1 0,1 1,-1 1,32 14,-23-5,-1 0,-1 2,0 1,-1 1,38 38,-40-38,2-1,0 0,0-2,54 24,-28-14,-19-10,39 14,-39-19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3:34.979"/>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1 72,'-1'-5,"2"-1,-1 1,0-1,1 1,0-1,3-8,-3 13,-1-1,1 1,0-1,0 1,0-1,0 1,0 0,0 0,0-1,1 1,-1 0,0 0,1 0,-1 0,1 0,-1 0,1 1,-1-1,1 0,-1 1,1-1,0 1,-1 0,1 0,2-1,2 1,-1 0,1 1,0-1,-1 1,1 0,-1 1,1-1,-1 1,0 0,0 0,0 1,0 0,0-1,6 6,6 6,0 1,20 22,0 1,-24-27,0-1,1-1,0 0,1 0,0-2,0 0,1 0,0-2,0 0,0 0,31 3,11-3,-1-2,65-6,-47 1,-45 2,8-1,67 7,-92-4,0 0,0 1,-1 1,1 0,-1 1,0 0,0 1,21 14,-13-6,57 39,95 51,-148-92,0 0,2-2,-1-1,1-1,0-1,1-2,-1 0,39 1,248 27,-309-33,25 5,54 14,-56-8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3:51.948"/>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14 769,'-1'-1,"-1"0,1-1,0 1,0 0,0-1,0 1,0-1,0 0,1 1,-1-1,0 0,1 1,-1-1,1 0,0 0,0 0,-1 1,1-1,0 0,1 0,-1 0,0 1,0-1,1 0,-1 0,1 1,1-4,-1 2,1 0,0 1,-1-1,1 1,0 0,0 0,1-1,-1 1,0 0,1 1,-1-1,1 0,-1 1,1-1,5-1,13-2,1 2,0 0,0 1,0 1,0 1,31 4,11-1,635-2,-378-2,-272-1,-1-2,1-3,66-18,-72 17,66-4,24-4,-117 13,0-1,-1-1,0 0,0-1,-1-1,21-12,2-6,-27 17,0 0,0 2,1-1,0 1,1 1,-1 0,1 0,14-3,20 2,1 2,0 3,50 3,-19 1,742-1,-787-2,1-1,37-7,-60 6,-1 0,1-1,-1 0,0 0,0-2,-1 1,1-1,-1 0,0-1,15-12,22-26,-21 20,36-28,-50 45,0 0,0 0,1 1,0 0,0 1,25-7,-10 6,0 2,-1 0,32 1,83 6,-65 1,483-1,-388-3,-134-2,68-12,-65 7,52-2,-75 9,19-1,37-5,-62 4,1-1,-1 1,0-2,0 1,0-2,0 1,14-10,36-28,-40 27,-1 0,2 2,0 1,36-16,-22 15,-5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4:33.323"/>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0 213,'6'1,"0"-2,0 1,-1 0,1-1,0 0,0-1,-1 1,1-1,-1 0,1 0,-1-1,0 0,0 0,0 0,0 0,6-7,6-3,0 0,0 1,1 1,0 0,1 2,0 0,1 1,0 1,0 1,0 0,1 2,0 0,0 2,26-1,81 5,22-2,-120-2,-1-1,1-1,30-9,-19 2,0 2,1 1,0 3,64-1,-69 6,169 6,-173-3,-1 2,0 1,0 1,43 16,-31-5,-19-7,1-1,1-1,0-1,0-1,48 5,49-10,18 0,576 23,14-26,-672 3,105 17,57 26,-90-17,-66-15,171 28,158 7,-280-31,38 7,-68-9,0-3,94-1,31-10,200-5,-361 1,0-3,83-20,-87 16,0 3,91-4,-95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4:38.843"/>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4:55.841"/>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417 1,'0'12,"0"0,1 1,-1 0,-1-1,-1 1,1-1,-2 1,0-1,0 0,-9 20,-20 22,22-39,0 0,2 1,0 0,1 0,0 1,-6 25,1 70,5-30,-27 149,28-186,-3 0,-1-1,-2 0,-21 49,-23 41,-16 36,37-89,23-52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7T21:55:06.422"/>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0 900,'2'0,"0"-1,-1 0,1 0,-1 0,1 1,-1-1,0-1,1 1,-1 0,0 0,0 0,0-1,0 1,0 0,0-1,0 1,0-1,0 1,-1-1,1 0,0-2,3-5,73-120,13-23,-75 121,-1 0,-1-1,10-40,23-154,-39 200,2 1,0 0,2 0,20-33,-13 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45CB7-ADDC-4CA0-93D7-A59D3565FF0C}" type="datetimeFigureOut">
              <a:rPr lang="en-GB" noProof="0" smtClean="0"/>
              <a:t>07/09/2024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AA6D5-2F42-4F9E-A12A-EE28AC96310F}" type="slidenum">
              <a:rPr lang="en-GB" noProof="0" smtClean="0"/>
              <a:t>‹#›</a:t>
            </a:fld>
            <a:endParaRPr lang="en-GB" noProof="0"/>
          </a:p>
        </p:txBody>
      </p:sp>
    </p:spTree>
    <p:extLst>
      <p:ext uri="{BB962C8B-B14F-4D97-AF65-F5344CB8AC3E}">
        <p14:creationId xmlns:p14="http://schemas.microsoft.com/office/powerpoint/2010/main" val="97053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6AA6D5-2F42-4F9E-A12A-EE28AC96310F}" type="slidenum">
              <a:rPr lang="en-GB" smtClean="0"/>
              <a:t>1</a:t>
            </a:fld>
            <a:endParaRPr lang="en-GB"/>
          </a:p>
        </p:txBody>
      </p:sp>
    </p:spTree>
    <p:extLst>
      <p:ext uri="{BB962C8B-B14F-4D97-AF65-F5344CB8AC3E}">
        <p14:creationId xmlns:p14="http://schemas.microsoft.com/office/powerpoint/2010/main" val="121959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6AA6D5-2F42-4F9E-A12A-EE28AC96310F}" type="slidenum">
              <a:rPr lang="en-GB" smtClean="0"/>
              <a:t>50</a:t>
            </a:fld>
            <a:endParaRPr lang="en-GB"/>
          </a:p>
        </p:txBody>
      </p:sp>
    </p:spTree>
    <p:extLst>
      <p:ext uri="{BB962C8B-B14F-4D97-AF65-F5344CB8AC3E}">
        <p14:creationId xmlns:p14="http://schemas.microsoft.com/office/powerpoint/2010/main" val="3627527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rtlCol="0" anchor="b">
            <a:normAutofit/>
          </a:bodyPr>
          <a:lstStyle>
            <a:lvl1pPr>
              <a:defRPr sz="5400"/>
            </a:lvl1pPr>
          </a:lstStyle>
          <a:p>
            <a:pPr rtl="0"/>
            <a:r>
              <a:rPr lang="en-GB" noProof="0"/>
              <a:t>Click to edit Master title style</a:t>
            </a:r>
          </a:p>
        </p:txBody>
      </p:sp>
      <p:sp>
        <p:nvSpPr>
          <p:cNvPr id="3" name="Subtitle 2"/>
          <p:cNvSpPr>
            <a:spLocks noGrp="1"/>
          </p:cNvSpPr>
          <p:nvPr>
            <p:ph type="subTitle" idx="1"/>
          </p:nvPr>
        </p:nvSpPr>
        <p:spPr>
          <a:xfrm>
            <a:off x="2589213" y="4777379"/>
            <a:ext cx="8915399" cy="1126283"/>
          </a:xfrm>
        </p:spPr>
        <p:txBody>
          <a:bodyPr rtlCol="0"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GB" noProof="0"/>
              <a:t>Click to edit Master subtitle style</a:t>
            </a:r>
          </a:p>
        </p:txBody>
      </p:sp>
      <p:sp>
        <p:nvSpPr>
          <p:cNvPr id="4" name="Date Placeholder 3"/>
          <p:cNvSpPr>
            <a:spLocks noGrp="1"/>
          </p:cNvSpPr>
          <p:nvPr>
            <p:ph type="dt" sz="half" idx="10"/>
          </p:nvPr>
        </p:nvSpPr>
        <p:spPr/>
        <p:txBody>
          <a:bodyPr rtlCol="0"/>
          <a:lstStyle/>
          <a:p>
            <a:pPr rtl="0"/>
            <a:fld id="{56294CD3-019E-4CF0-9E7A-204A437BADAC}" type="datetime1">
              <a:rPr lang="en-GB" noProof="0" smtClean="0"/>
              <a:t>07/09/2024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16327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rtlCol="0" anchor="ctr">
            <a:normAutofit/>
          </a:bodyPr>
          <a:lstStyle>
            <a:lvl1pPr algn="l">
              <a:defRPr sz="4800" b="0" cap="none"/>
            </a:lvl1pPr>
          </a:lstStyle>
          <a:p>
            <a:pPr rtl="0"/>
            <a:r>
              <a:rPr lang="en-GB" noProof="0"/>
              <a:t>Click to edit Master title style</a:t>
            </a:r>
          </a:p>
        </p:txBody>
      </p:sp>
      <p:sp>
        <p:nvSpPr>
          <p:cNvPr id="3" name="Text Placeholder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4" name="Date Placeholder 3"/>
          <p:cNvSpPr>
            <a:spLocks noGrp="1"/>
          </p:cNvSpPr>
          <p:nvPr>
            <p:ph type="dt" sz="half" idx="10"/>
          </p:nvPr>
        </p:nvSpPr>
        <p:spPr/>
        <p:txBody>
          <a:bodyPr rtlCol="0"/>
          <a:lstStyle/>
          <a:p>
            <a:pPr rtl="0"/>
            <a:fld id="{F6544B4E-148F-466A-A4F1-8643E4106669}" type="datetime1">
              <a:rPr lang="en-GB" noProof="0" smtClean="0"/>
              <a:t>07/09/2024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312889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en-GB" noProof="0"/>
              <a:t>Click to edit Master title style</a:t>
            </a:r>
          </a:p>
        </p:txBody>
      </p:sp>
      <p:sp>
        <p:nvSpPr>
          <p:cNvPr id="13" name="Text Placeholder 9"/>
          <p:cNvSpPr>
            <a:spLocks noGrp="1"/>
          </p:cNvSpPr>
          <p:nvPr>
            <p:ph type="body" sz="quarter" idx="13"/>
          </p:nvPr>
        </p:nvSpPr>
        <p:spPr>
          <a:xfrm>
            <a:off x="3275012" y="3505200"/>
            <a:ext cx="7536554" cy="381000"/>
          </a:xfrm>
        </p:spPr>
        <p:txBody>
          <a:bodyPr rtlCol="0"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en-GB" noProof="0"/>
              <a:t>Click to edit Master text styles</a:t>
            </a:r>
          </a:p>
        </p:txBody>
      </p:sp>
      <p:sp>
        <p:nvSpPr>
          <p:cNvPr id="3" name="Text Placeholder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4" name="Date Placeholder 3"/>
          <p:cNvSpPr>
            <a:spLocks noGrp="1"/>
          </p:cNvSpPr>
          <p:nvPr>
            <p:ph type="dt" sz="half" idx="10"/>
          </p:nvPr>
        </p:nvSpPr>
        <p:spPr/>
        <p:txBody>
          <a:bodyPr rtlCol="0"/>
          <a:lstStyle/>
          <a:p>
            <a:pPr rtl="0"/>
            <a:fld id="{7D6EF295-FDF1-4CA5-8CAE-35B7D8CD2597}" type="datetime1">
              <a:rPr lang="en-GB" noProof="0" smtClean="0"/>
              <a:t>07/09/2024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rtlCol="0"/>
          <a:lstStyle/>
          <a:p>
            <a:pPr rtl="0"/>
            <a:fld id="{D57F1E4F-1CFF-5643-939E-217C01CDF565}" type="slidenum">
              <a:rPr lang="en-GB" noProof="0" smtClean="0"/>
              <a:pPr/>
              <a:t>‹#›</a:t>
            </a:fld>
            <a:endParaRPr lang="en-GB" noProof="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rtl="0"/>
            <a:r>
              <a:rPr lang="en-GB" sz="8000" noProof="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en-GB" sz="8000" noProof="0">
                <a:ln w="3175" cmpd="sng">
                  <a:noFill/>
                </a:ln>
                <a:solidFill>
                  <a:schemeClr val="accent1"/>
                </a:solidFill>
                <a:effectLst/>
                <a:latin typeface="Arial"/>
              </a:rPr>
              <a:t>”</a:t>
            </a:r>
          </a:p>
        </p:txBody>
      </p:sp>
    </p:spTree>
    <p:extLst>
      <p:ext uri="{BB962C8B-B14F-4D97-AF65-F5344CB8AC3E}">
        <p14:creationId xmlns:p14="http://schemas.microsoft.com/office/powerpoint/2010/main" val="419596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rtlCol="0" anchor="b">
            <a:normAutofit/>
          </a:bodyPr>
          <a:lstStyle>
            <a:lvl1pPr algn="l">
              <a:defRPr sz="4800" b="0"/>
            </a:lvl1pPr>
          </a:lstStyle>
          <a:p>
            <a:pPr rtl="0"/>
            <a:r>
              <a:rPr lang="en-GB" noProof="0"/>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en-GB" noProof="0"/>
              <a:t>Click to edit Master text styles</a:t>
            </a:r>
          </a:p>
        </p:txBody>
      </p:sp>
      <p:sp>
        <p:nvSpPr>
          <p:cNvPr id="5" name="Date Placeholder 4"/>
          <p:cNvSpPr>
            <a:spLocks noGrp="1"/>
          </p:cNvSpPr>
          <p:nvPr>
            <p:ph type="dt" sz="half" idx="10"/>
          </p:nvPr>
        </p:nvSpPr>
        <p:spPr/>
        <p:txBody>
          <a:bodyPr rtlCol="0"/>
          <a:lstStyle/>
          <a:p>
            <a:pPr rtl="0"/>
            <a:fld id="{496C327F-ED94-4B20-B539-6115DEDB466C}" type="datetime1">
              <a:rPr lang="en-GB" noProof="0" smtClean="0"/>
              <a:t>07/09/2024</a:t>
            </a:fld>
            <a:endParaRPr lang="en-GB" noProof="0"/>
          </a:p>
        </p:txBody>
      </p:sp>
      <p:sp>
        <p:nvSpPr>
          <p:cNvPr id="6" name="Footer Placeholder 5"/>
          <p:cNvSpPr>
            <a:spLocks noGrp="1"/>
          </p:cNvSpPr>
          <p:nvPr>
            <p:ph type="ftr" sz="quarter" idx="11"/>
          </p:nvPr>
        </p:nvSpPr>
        <p:spPr/>
        <p:txBody>
          <a:bodyPr rtlCol="0"/>
          <a:lstStyle/>
          <a:p>
            <a:pPr rtl="0"/>
            <a:endParaRPr lang="en-GB" noProof="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419137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en-GB" noProof="0"/>
              <a:t>Click to edit Master title style</a:t>
            </a:r>
          </a:p>
        </p:txBody>
      </p:sp>
      <p:sp>
        <p:nvSpPr>
          <p:cNvPr id="21" name="Text Placeholder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en-GB" noProof="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en-GB" noProof="0"/>
              <a:t>Click to edit Master text styles</a:t>
            </a:r>
          </a:p>
        </p:txBody>
      </p:sp>
      <p:sp>
        <p:nvSpPr>
          <p:cNvPr id="5" name="Date Placeholder 4"/>
          <p:cNvSpPr>
            <a:spLocks noGrp="1"/>
          </p:cNvSpPr>
          <p:nvPr>
            <p:ph type="dt" sz="half" idx="10"/>
          </p:nvPr>
        </p:nvSpPr>
        <p:spPr/>
        <p:txBody>
          <a:bodyPr rtlCol="0"/>
          <a:lstStyle/>
          <a:p>
            <a:pPr rtl="0"/>
            <a:fld id="{12569CD0-E63F-433B-8C23-613FE71F6B32}" type="datetime1">
              <a:rPr lang="en-GB" noProof="0" smtClean="0"/>
              <a:t>07/09/2024</a:t>
            </a:fld>
            <a:endParaRPr lang="en-GB" noProof="0"/>
          </a:p>
        </p:txBody>
      </p:sp>
      <p:sp>
        <p:nvSpPr>
          <p:cNvPr id="6" name="Footer Placeholder 5"/>
          <p:cNvSpPr>
            <a:spLocks noGrp="1"/>
          </p:cNvSpPr>
          <p:nvPr>
            <p:ph type="ftr" sz="quarter" idx="11"/>
          </p:nvPr>
        </p:nvSpPr>
        <p:spPr/>
        <p:txBody>
          <a:bodyPr rtlCol="0"/>
          <a:lstStyle/>
          <a:p>
            <a:pPr rtl="0"/>
            <a:endParaRPr lang="en-GB" noProof="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rtlCol="0"/>
          <a:lstStyle/>
          <a:p>
            <a:pPr rtl="0"/>
            <a:fld id="{D57F1E4F-1CFF-5643-939E-217C01CDF565}" type="slidenum">
              <a:rPr lang="en-GB" noProof="0" smtClean="0"/>
              <a:pPr/>
              <a:t>‹#›</a:t>
            </a:fld>
            <a:endParaRPr lang="en-GB" noProof="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rtl="0"/>
            <a:r>
              <a:rPr lang="en-GB" sz="8000" noProof="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en-GB" sz="8000" noProof="0">
                <a:ln w="3175" cmpd="sng">
                  <a:noFill/>
                </a:ln>
                <a:solidFill>
                  <a:schemeClr val="accent1"/>
                </a:solidFill>
                <a:effectLst/>
                <a:latin typeface="Arial"/>
              </a:rPr>
              <a:t>”</a:t>
            </a:r>
          </a:p>
        </p:txBody>
      </p:sp>
    </p:spTree>
    <p:extLst>
      <p:ext uri="{BB962C8B-B14F-4D97-AF65-F5344CB8AC3E}">
        <p14:creationId xmlns:p14="http://schemas.microsoft.com/office/powerpoint/2010/main" val="314045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rtlCol="0" anchor="ctr">
            <a:normAutofit/>
          </a:bodyPr>
          <a:lstStyle>
            <a:lvl1pPr algn="l">
              <a:defRPr sz="4800" b="0"/>
            </a:lvl1pPr>
          </a:lstStyle>
          <a:p>
            <a:pPr rtl="0"/>
            <a:r>
              <a:rPr lang="en-GB" noProof="0"/>
              <a:t>Click to edit Master title style</a:t>
            </a:r>
          </a:p>
        </p:txBody>
      </p:sp>
      <p:sp>
        <p:nvSpPr>
          <p:cNvPr id="21" name="Text Placeholder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en-GB" noProof="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en-GB" noProof="0"/>
              <a:t>Click to edit Master text styles</a:t>
            </a:r>
          </a:p>
        </p:txBody>
      </p:sp>
      <p:sp>
        <p:nvSpPr>
          <p:cNvPr id="5" name="Date Placeholder 4"/>
          <p:cNvSpPr>
            <a:spLocks noGrp="1"/>
          </p:cNvSpPr>
          <p:nvPr>
            <p:ph type="dt" sz="half" idx="10"/>
          </p:nvPr>
        </p:nvSpPr>
        <p:spPr/>
        <p:txBody>
          <a:bodyPr rtlCol="0"/>
          <a:lstStyle/>
          <a:p>
            <a:pPr rtl="0"/>
            <a:fld id="{E277C95C-0D0A-4F86-925D-869EE6557123}" type="datetime1">
              <a:rPr lang="en-GB" noProof="0" smtClean="0"/>
              <a:t>07/09/2024</a:t>
            </a:fld>
            <a:endParaRPr lang="en-GB" noProof="0"/>
          </a:p>
        </p:txBody>
      </p:sp>
      <p:sp>
        <p:nvSpPr>
          <p:cNvPr id="6" name="Footer Placeholder 5"/>
          <p:cNvSpPr>
            <a:spLocks noGrp="1"/>
          </p:cNvSpPr>
          <p:nvPr>
            <p:ph type="ftr" sz="quarter" idx="11"/>
          </p:nvPr>
        </p:nvSpPr>
        <p:spPr/>
        <p:txBody>
          <a:bodyPr rtlCol="0"/>
          <a:lstStyle/>
          <a:p>
            <a:pPr rtl="0"/>
            <a:endParaRPr lang="en-GB" noProof="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2063380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Vertical Text Placeholder 2"/>
          <p:cNvSpPr>
            <a:spLocks noGrp="1"/>
          </p:cNvSpPr>
          <p:nvPr>
            <p:ph type="body" orient="vert" idx="1"/>
          </p:nvPr>
        </p:nvSpPr>
        <p:spPr/>
        <p:txBody>
          <a:bodyPr vert="eaVert" rtlCol="0" anchor="t"/>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B2FF93EE-7CFB-4ED5-917A-3E325F086003}" type="datetime1">
              <a:rPr lang="en-GB" noProof="0" smtClean="0"/>
              <a:t>07/09/2024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2901321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rtlCol="0" anchor="ctr"/>
          <a:lstStyle/>
          <a:p>
            <a:pPr rtl="0"/>
            <a:r>
              <a:rPr lang="en-GB" noProof="0"/>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26E06870-F451-4A39-AA7A-9427C52AB79C}" type="datetime1">
              <a:rPr lang="en-GB" noProof="0" smtClean="0"/>
              <a:t>07/09/2024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26191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rtlCol="0"/>
          <a:lstStyle/>
          <a:p>
            <a:pPr rtl="0"/>
            <a:r>
              <a:rPr lang="en-GB" noProof="0"/>
              <a:t>Click to edit Master title style</a:t>
            </a:r>
          </a:p>
        </p:txBody>
      </p:sp>
      <p:sp>
        <p:nvSpPr>
          <p:cNvPr id="3" name="Content Placeholder 2"/>
          <p:cNvSpPr>
            <a:spLocks noGrp="1"/>
          </p:cNvSpPr>
          <p:nvPr>
            <p:ph idx="1"/>
          </p:nvPr>
        </p:nvSpPr>
        <p:spPr>
          <a:xfrm>
            <a:off x="2589212" y="2133600"/>
            <a:ext cx="8915400" cy="3777622"/>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78563E68-1111-49D9-9723-F7B6C6617A9A}" type="datetime1">
              <a:rPr lang="en-GB" noProof="0" smtClean="0"/>
              <a:t>07/09/2024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107143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rtlCol="0" anchor="b"/>
          <a:lstStyle>
            <a:lvl1pPr algn="l">
              <a:defRPr sz="4000" b="0" cap="none"/>
            </a:lvl1pPr>
          </a:lstStyle>
          <a:p>
            <a:pPr rtl="0"/>
            <a:r>
              <a:rPr lang="en-GB" noProof="0"/>
              <a:t>Click to edit Master title style</a:t>
            </a:r>
          </a:p>
        </p:txBody>
      </p:sp>
      <p:sp>
        <p:nvSpPr>
          <p:cNvPr id="3" name="Text Placeholder 2"/>
          <p:cNvSpPr>
            <a:spLocks noGrp="1"/>
          </p:cNvSpPr>
          <p:nvPr>
            <p:ph type="body" idx="1"/>
          </p:nvPr>
        </p:nvSpPr>
        <p:spPr>
          <a:xfrm>
            <a:off x="2589212" y="3530129"/>
            <a:ext cx="8915399" cy="860400"/>
          </a:xfrm>
        </p:spPr>
        <p:txBody>
          <a:bodyPr rtlCol="0"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4" name="Date Placeholder 3"/>
          <p:cNvSpPr>
            <a:spLocks noGrp="1"/>
          </p:cNvSpPr>
          <p:nvPr>
            <p:ph type="dt" sz="half" idx="10"/>
          </p:nvPr>
        </p:nvSpPr>
        <p:spPr/>
        <p:txBody>
          <a:bodyPr rtlCol="0"/>
          <a:lstStyle/>
          <a:p>
            <a:pPr rtl="0"/>
            <a:fld id="{EBCFF93E-9B55-461C-AE07-FC5DD9E8CA20}" type="datetime1">
              <a:rPr lang="en-GB" noProof="0" smtClean="0"/>
              <a:t>07/09/2024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204439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sz="half" idx="1"/>
          </p:nvPr>
        </p:nvSpPr>
        <p:spPr>
          <a:xfrm>
            <a:off x="2589212" y="2133600"/>
            <a:ext cx="4313864" cy="3777622"/>
          </a:xfrm>
        </p:spPr>
        <p:txBody>
          <a:bodyPr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p:nvPr>
        </p:nvSpPr>
        <p:spPr>
          <a:xfrm>
            <a:off x="7190747" y="2126222"/>
            <a:ext cx="4313864" cy="3777622"/>
          </a:xfrm>
        </p:spPr>
        <p:txBody>
          <a:bodyPr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Date Placeholder 4"/>
          <p:cNvSpPr>
            <a:spLocks noGrp="1"/>
          </p:cNvSpPr>
          <p:nvPr>
            <p:ph type="dt" sz="half" idx="10"/>
          </p:nvPr>
        </p:nvSpPr>
        <p:spPr/>
        <p:txBody>
          <a:bodyPr rtlCol="0"/>
          <a:lstStyle/>
          <a:p>
            <a:pPr rtl="0"/>
            <a:fld id="{19FD8264-99F9-479A-9CAE-6E40EFD9D804}" type="datetime1">
              <a:rPr lang="en-GB" noProof="0" smtClean="0"/>
              <a:t>07/09/2024</a:t>
            </a:fld>
            <a:endParaRPr lang="en-GB" noProof="0"/>
          </a:p>
        </p:txBody>
      </p:sp>
      <p:sp>
        <p:nvSpPr>
          <p:cNvPr id="6" name="Footer Placeholder 5"/>
          <p:cNvSpPr>
            <a:spLocks noGrp="1"/>
          </p:cNvSpPr>
          <p:nvPr>
            <p:ph type="ftr" sz="quarter" idx="11"/>
          </p:nvPr>
        </p:nvSpPr>
        <p:spPr/>
        <p:txBody>
          <a:bodyPr rtlCol="0"/>
          <a:lstStyle/>
          <a:p>
            <a:pPr rtl="0"/>
            <a:endParaRPr lang="en-GB" noProof="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354565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rtlCol="0"/>
          <a:lstStyle/>
          <a:p>
            <a:pPr rtl="0"/>
            <a:r>
              <a:rPr lang="en-GB" noProof="0"/>
              <a:t>Click to edit Master title style</a:t>
            </a:r>
          </a:p>
        </p:txBody>
      </p:sp>
      <p:sp>
        <p:nvSpPr>
          <p:cNvPr id="3" name="Text Placeholder 2"/>
          <p:cNvSpPr>
            <a:spLocks noGrp="1"/>
          </p:cNvSpPr>
          <p:nvPr>
            <p:ph type="body" idx="1"/>
          </p:nvPr>
        </p:nvSpPr>
        <p:spPr>
          <a:xfrm>
            <a:off x="2939373" y="1972703"/>
            <a:ext cx="3992732"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2589212" y="2548966"/>
            <a:ext cx="4342893" cy="3354060"/>
          </a:xfrm>
        </p:spPr>
        <p:txBody>
          <a:bodyPr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7506629" y="1969475"/>
            <a:ext cx="3999001"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7166957" y="2545738"/>
            <a:ext cx="4338674" cy="3354060"/>
          </a:xfrm>
        </p:spPr>
        <p:txBody>
          <a:bodyPr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p:cNvSpPr>
            <a:spLocks noGrp="1"/>
          </p:cNvSpPr>
          <p:nvPr>
            <p:ph type="dt" sz="half" idx="10"/>
          </p:nvPr>
        </p:nvSpPr>
        <p:spPr/>
        <p:txBody>
          <a:bodyPr rtlCol="0"/>
          <a:lstStyle/>
          <a:p>
            <a:pPr rtl="0"/>
            <a:fld id="{5D724B97-C7DB-46A2-A1D1-C8241A0FB409}" type="datetime1">
              <a:rPr lang="en-GB" noProof="0" smtClean="0"/>
              <a:t>07/09/2024</a:t>
            </a:fld>
            <a:endParaRPr lang="en-GB" noProof="0"/>
          </a:p>
        </p:txBody>
      </p:sp>
      <p:sp>
        <p:nvSpPr>
          <p:cNvPr id="8" name="Footer Placeholder 7"/>
          <p:cNvSpPr>
            <a:spLocks noGrp="1"/>
          </p:cNvSpPr>
          <p:nvPr>
            <p:ph type="ftr" sz="quarter" idx="11"/>
          </p:nvPr>
        </p:nvSpPr>
        <p:spPr/>
        <p:txBody>
          <a:bodyPr rtlCol="0"/>
          <a:lstStyle/>
          <a:p>
            <a:pPr rtl="0"/>
            <a:endParaRPr lang="en-GB" noProof="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185892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Date Placeholder 2"/>
          <p:cNvSpPr>
            <a:spLocks noGrp="1"/>
          </p:cNvSpPr>
          <p:nvPr>
            <p:ph type="dt" sz="half" idx="10"/>
          </p:nvPr>
        </p:nvSpPr>
        <p:spPr/>
        <p:txBody>
          <a:bodyPr rtlCol="0"/>
          <a:lstStyle/>
          <a:p>
            <a:pPr rtl="0"/>
            <a:fld id="{73DD8611-D9B0-41E8-9EE2-629CFE20922D}" type="datetime1">
              <a:rPr lang="en-GB" noProof="0" smtClean="0"/>
              <a:t>07/09/2024</a:t>
            </a:fld>
            <a:endParaRPr lang="en-GB" noProof="0"/>
          </a:p>
        </p:txBody>
      </p:sp>
      <p:sp>
        <p:nvSpPr>
          <p:cNvPr id="4" name="Footer Placeholder 3"/>
          <p:cNvSpPr>
            <a:spLocks noGrp="1"/>
          </p:cNvSpPr>
          <p:nvPr>
            <p:ph type="ftr" sz="quarter" idx="11"/>
          </p:nvPr>
        </p:nvSpPr>
        <p:spPr/>
        <p:txBody>
          <a:bodyPr rtlCol="0"/>
          <a:lstStyle/>
          <a:p>
            <a:pPr rtl="0"/>
            <a:endParaRPr lang="en-GB" noProof="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331223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AEC92F2E-BFFE-4B83-B8F5-32303CAD2D4C}" type="datetime1">
              <a:rPr lang="en-GB" noProof="0" smtClean="0"/>
              <a:t>07/09/2024</a:t>
            </a:fld>
            <a:endParaRPr lang="en-GB" noProof="0"/>
          </a:p>
        </p:txBody>
      </p:sp>
      <p:sp>
        <p:nvSpPr>
          <p:cNvPr id="3" name="Footer Placeholder 2"/>
          <p:cNvSpPr>
            <a:spLocks noGrp="1"/>
          </p:cNvSpPr>
          <p:nvPr>
            <p:ph type="ftr" sz="quarter" idx="11"/>
          </p:nvPr>
        </p:nvSpPr>
        <p:spPr/>
        <p:txBody>
          <a:bodyPr rtlCol="0"/>
          <a:lstStyle/>
          <a:p>
            <a:pPr rtl="0"/>
            <a:endParaRPr lang="en-GB" noProof="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394529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rtlCol="0" anchor="b"/>
          <a:lstStyle>
            <a:lvl1pPr algn="l">
              <a:defRPr sz="2000" b="0"/>
            </a:lvl1pPr>
          </a:lstStyle>
          <a:p>
            <a:pPr rtl="0"/>
            <a:r>
              <a:rPr lang="en-GB" noProof="0"/>
              <a:t>Click to edit Master title style</a:t>
            </a:r>
          </a:p>
        </p:txBody>
      </p:sp>
      <p:sp>
        <p:nvSpPr>
          <p:cNvPr id="3" name="Content Placeholder 2"/>
          <p:cNvSpPr>
            <a:spLocks noGrp="1"/>
          </p:cNvSpPr>
          <p:nvPr>
            <p:ph idx="1"/>
          </p:nvPr>
        </p:nvSpPr>
        <p:spPr>
          <a:xfrm>
            <a:off x="6323012" y="446088"/>
            <a:ext cx="5181600" cy="5414963"/>
          </a:xfrm>
        </p:spPr>
        <p:txBody>
          <a:bodyPr rtlCol="0" anchor="ctr">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p:nvPr>
        </p:nvSpPr>
        <p:spPr>
          <a:xfrm>
            <a:off x="2589212" y="1598613"/>
            <a:ext cx="3505199" cy="4262436"/>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p>
            <a:pPr rtl="0"/>
            <a:fld id="{A71139BD-0805-48C9-9814-8F6AE09CBA09}" type="datetime1">
              <a:rPr lang="en-GB" noProof="0" smtClean="0"/>
              <a:t>07/09/2024</a:t>
            </a:fld>
            <a:endParaRPr lang="en-GB" noProof="0"/>
          </a:p>
        </p:txBody>
      </p:sp>
      <p:sp>
        <p:nvSpPr>
          <p:cNvPr id="6" name="Footer Placeholder 5"/>
          <p:cNvSpPr>
            <a:spLocks noGrp="1"/>
          </p:cNvSpPr>
          <p:nvPr>
            <p:ph type="ftr" sz="quarter" idx="11"/>
          </p:nvPr>
        </p:nvSpPr>
        <p:spPr/>
        <p:txBody>
          <a:bodyPr rtlCol="0"/>
          <a:lstStyle/>
          <a:p>
            <a:pPr rtl="0"/>
            <a:endParaRPr lang="en-GB" noProof="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276406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rtlCol="0" anchor="b">
            <a:normAutofit/>
          </a:bodyPr>
          <a:lstStyle>
            <a:lvl1pPr algn="l">
              <a:defRPr sz="2400" b="0"/>
            </a:lvl1pPr>
          </a:lstStyle>
          <a:p>
            <a:pPr rtl="0"/>
            <a:r>
              <a:rPr lang="en-GB" noProof="0"/>
              <a:t>Click to edit Master title style</a:t>
            </a:r>
          </a:p>
        </p:txBody>
      </p:sp>
      <p:sp>
        <p:nvSpPr>
          <p:cNvPr id="3" name="Picture Placeholder 2"/>
          <p:cNvSpPr>
            <a:spLocks noGrp="1" noChangeAspect="1"/>
          </p:cNvSpPr>
          <p:nvPr>
            <p:ph type="pic" idx="1"/>
          </p:nvPr>
        </p:nvSpPr>
        <p:spPr>
          <a:xfrm>
            <a:off x="2589212" y="634965"/>
            <a:ext cx="8915400" cy="3854970"/>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GB" noProof="0"/>
              <a:t>Click icon to add picture</a:t>
            </a:r>
          </a:p>
        </p:txBody>
      </p:sp>
      <p:sp>
        <p:nvSpPr>
          <p:cNvPr id="4" name="Text Placeholder 3"/>
          <p:cNvSpPr>
            <a:spLocks noGrp="1"/>
          </p:cNvSpPr>
          <p:nvPr>
            <p:ph type="body" sz="half" idx="2"/>
          </p:nvPr>
        </p:nvSpPr>
        <p:spPr>
          <a:xfrm>
            <a:off x="2589213" y="5367338"/>
            <a:ext cx="8915400"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p>
            <a:pPr rtl="0"/>
            <a:fld id="{A99654D0-B49E-4E7B-BE4D-796D0BC0C1EA}" type="datetime1">
              <a:rPr lang="en-GB" noProof="0" smtClean="0"/>
              <a:t>07/09/2024</a:t>
            </a:fld>
            <a:endParaRPr lang="en-GB" noProof="0"/>
          </a:p>
        </p:txBody>
      </p:sp>
      <p:sp>
        <p:nvSpPr>
          <p:cNvPr id="6" name="Footer Placeholder 5"/>
          <p:cNvSpPr>
            <a:spLocks noGrp="1"/>
          </p:cNvSpPr>
          <p:nvPr>
            <p:ph type="ftr" sz="quarter" idx="11"/>
          </p:nvPr>
        </p:nvSpPr>
        <p:spPr/>
        <p:txBody>
          <a:bodyPr rtlCol="0"/>
          <a:lstStyle/>
          <a:p>
            <a:pPr rtl="0"/>
            <a:endParaRPr lang="en-GB" noProof="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rtlCol="0"/>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424543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pPr rtl="0"/>
            <a:r>
              <a:rPr lang="en-GB" noProof="0"/>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08BFC9A1-3309-4B87-8669-EA95B8AB6E85}" type="datetime1">
              <a:rPr lang="en-GB" noProof="0" smtClean="0"/>
              <a:t>07/09/2024</a:t>
            </a:fld>
            <a:endParaRPr lang="en-GB" noProof="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n-GB" noProof="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rtl="0"/>
            <a:fld id="{D57F1E4F-1CFF-5643-939E-217C01CDF565}" type="slidenum">
              <a:rPr lang="en-GB" noProof="0" smtClean="0"/>
              <a:pPr/>
              <a:t>‹#›</a:t>
            </a:fld>
            <a:endParaRPr lang="en-GB" noProof="0"/>
          </a:p>
        </p:txBody>
      </p:sp>
    </p:spTree>
    <p:extLst>
      <p:ext uri="{BB962C8B-B14F-4D97-AF65-F5344CB8AC3E}">
        <p14:creationId xmlns:p14="http://schemas.microsoft.com/office/powerpoint/2010/main" val="60952317"/>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6.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9.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3.png"/><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customXml" Target="../ink/ink5.xml"/><Relationship Id="rId24" Type="http://schemas.openxmlformats.org/officeDocument/2006/relationships/image" Target="../media/image15.png"/><Relationship Id="rId32" Type="http://schemas.openxmlformats.org/officeDocument/2006/relationships/customXml" Target="../ink/ink16.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5.png"/><Relationship Id="rId9" Type="http://schemas.openxmlformats.org/officeDocument/2006/relationships/customXml" Target="../ink/ink4.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3.xml"/><Relationship Id="rId30"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5" name="Picture 4">
            <a:extLst>
              <a:ext uri="{FF2B5EF4-FFF2-40B4-BE49-F238E27FC236}">
                <a16:creationId xmlns:a16="http://schemas.microsoft.com/office/drawing/2014/main" id="{1A23FE0C-9A67-334E-9B7F-83AA9CF636A8}"/>
              </a:ext>
            </a:extLst>
          </p:cNvPr>
          <p:cNvPicPr>
            <a:picLocks noChangeAspect="1"/>
          </p:cNvPicPr>
          <p:nvPr/>
        </p:nvPicPr>
        <p:blipFill rotWithShape="1">
          <a:blip r:embed="rId3"/>
          <a:srcRect/>
          <a:stretch/>
        </p:blipFill>
        <p:spPr>
          <a:xfrm>
            <a:off x="0" y="-4248"/>
            <a:ext cx="12190359"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1744652" y="-7772"/>
            <a:ext cx="9807809" cy="807046"/>
          </a:xfrm>
          <a:solidFill>
            <a:schemeClr val="accent2"/>
          </a:solidFill>
        </p:spPr>
        <p:txBody>
          <a:bodyPr rtlCol="0" anchor="b">
            <a:noAutofit/>
          </a:bodyPr>
          <a:lstStyle/>
          <a:p>
            <a:pPr algn="ctr" rtl="0"/>
            <a:r>
              <a:rPr lang="en-GB" sz="6000" b="1" dirty="0">
                <a:effectLst/>
                <a:latin typeface="Calibri" panose="020F0502020204030204" pitchFamily="34" charset="0"/>
                <a:ea typeface="Calibri" panose="020F0502020204030204" pitchFamily="34" charset="0"/>
                <a:cs typeface="Latha" panose="020B0604020202020204" pitchFamily="34" charset="0"/>
              </a:rPr>
              <a:t>Triumphal entry to Jerusalem</a:t>
            </a:r>
            <a:endParaRPr lang="en-GB" sz="17900" dirty="0"/>
          </a:p>
        </p:txBody>
      </p:sp>
      <p:grpSp>
        <p:nvGrpSpPr>
          <p:cNvPr id="20" name="Group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e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22" name="Free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23" name="Free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24" name="Free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5" name="Free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6" name="Free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7" name="Free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8" name="Free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9" name="Free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30" name="Free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31" name="Free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32" name="Free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34" name="Group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e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6" name="Free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7" name="Free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8" name="Free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9" name="Free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40" name="Free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41" name="Free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42" name="Free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43" name="Free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44" name="Free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5" name="Free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6" name="Free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48" name="Rectangle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0" name="Free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p:nvSpPr>
          <p:cNvPr id="3" name="Rectangle: Rounded Corners 2">
            <a:extLst>
              <a:ext uri="{FF2B5EF4-FFF2-40B4-BE49-F238E27FC236}">
                <a16:creationId xmlns:a16="http://schemas.microsoft.com/office/drawing/2014/main" id="{9F00A7B1-0B30-931A-FE0F-4506F050030B}"/>
              </a:ext>
            </a:extLst>
          </p:cNvPr>
          <p:cNvSpPr/>
          <p:nvPr/>
        </p:nvSpPr>
        <p:spPr>
          <a:xfrm>
            <a:off x="16714" y="5802174"/>
            <a:ext cx="12240760" cy="726842"/>
          </a:xfrm>
          <a:prstGeom prst="roundRect">
            <a:avLst/>
          </a:prstGeom>
          <a:solidFill>
            <a:schemeClr val="accent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5000"/>
              </a:lnSpc>
              <a:spcAft>
                <a:spcPts val="1000"/>
              </a:spcAft>
            </a:pPr>
            <a:r>
              <a:rPr lang="en-GB" sz="3600" b="1" dirty="0">
                <a:effectLst/>
                <a:latin typeface="Calibri" panose="020F0502020204030204" pitchFamily="34" charset="0"/>
                <a:ea typeface="Calibri" panose="020F0502020204030204" pitchFamily="34" charset="0"/>
                <a:cs typeface="Latha" panose="020B0604020202020204" pitchFamily="34" charset="0"/>
              </a:rPr>
              <a:t>Matthew 21:1-11</a:t>
            </a:r>
            <a:r>
              <a:rPr lang="en-GB" sz="3600" dirty="0">
                <a:latin typeface="Calibri" panose="020F0502020204030204" pitchFamily="34" charset="0"/>
                <a:ea typeface="Calibri" panose="020F0502020204030204" pitchFamily="34" charset="0"/>
                <a:cs typeface="Latha" panose="020B0604020202020204" pitchFamily="34" charset="0"/>
              </a:rPr>
              <a:t>, </a:t>
            </a:r>
            <a:r>
              <a:rPr lang="en-GB" sz="3600" b="1" dirty="0">
                <a:effectLst/>
                <a:latin typeface="Calibri" panose="020F0502020204030204" pitchFamily="34" charset="0"/>
                <a:ea typeface="Calibri" panose="020F0502020204030204" pitchFamily="34" charset="0"/>
                <a:cs typeface="Latha" panose="020B0604020202020204" pitchFamily="34" charset="0"/>
              </a:rPr>
              <a:t>Mark 11:1-11</a:t>
            </a:r>
            <a:r>
              <a:rPr lang="en-GB" sz="3600" dirty="0">
                <a:latin typeface="Calibri" panose="020F0502020204030204" pitchFamily="34" charset="0"/>
                <a:ea typeface="Calibri" panose="020F0502020204030204" pitchFamily="34" charset="0"/>
                <a:cs typeface="Latha" panose="020B0604020202020204" pitchFamily="34" charset="0"/>
              </a:rPr>
              <a:t>, </a:t>
            </a:r>
            <a:r>
              <a:rPr lang="en-GB" sz="3600" b="1" dirty="0">
                <a:effectLst/>
                <a:latin typeface="Calibri" panose="020F0502020204030204" pitchFamily="34" charset="0"/>
                <a:ea typeface="Calibri" panose="020F0502020204030204" pitchFamily="34" charset="0"/>
                <a:cs typeface="Latha" panose="020B0604020202020204" pitchFamily="34" charset="0"/>
              </a:rPr>
              <a:t>Luke 19:28-40, John 20:12-19</a:t>
            </a:r>
          </a:p>
          <a:p>
            <a:pPr algn="ctr">
              <a:lnSpc>
                <a:spcPct val="115000"/>
              </a:lnSpc>
              <a:spcAft>
                <a:spcPts val="1000"/>
              </a:spcAft>
            </a:pPr>
            <a:endParaRPr lang="en-GB" sz="3600" b="1" dirty="0">
              <a:latin typeface="Calibri" panose="020F0502020204030204" pitchFamily="34" charset="0"/>
              <a:ea typeface="Calibri" panose="020F0502020204030204" pitchFamily="34" charset="0"/>
              <a:cs typeface="Latha" panose="020B0604020202020204" pitchFamily="34" charset="0"/>
            </a:endParaRPr>
          </a:p>
          <a:p>
            <a:pPr algn="ctr">
              <a:lnSpc>
                <a:spcPct val="115000"/>
              </a:lnSpc>
              <a:spcAft>
                <a:spcPts val="1000"/>
              </a:spcAft>
            </a:pPr>
            <a:endParaRPr lang="en-GB" sz="3600" dirty="0">
              <a:effectLst/>
              <a:latin typeface="Calibri" panose="020F0502020204030204" pitchFamily="34" charset="0"/>
              <a:ea typeface="Calibri" panose="020F0502020204030204" pitchFamily="34" charset="0"/>
              <a:cs typeface="Latha" panose="020B0604020202020204" pitchFamily="34" charset="0"/>
            </a:endParaRPr>
          </a:p>
          <a:p>
            <a:pPr algn="ctr" rtl="0"/>
            <a:endParaRPr lang="en-GB" sz="3600" dirty="0"/>
          </a:p>
          <a:p>
            <a:pPr algn="ctr"/>
            <a:endParaRPr lang="en-GB" sz="3600" dirty="0"/>
          </a:p>
        </p:txBody>
      </p:sp>
    </p:spTree>
    <p:extLst>
      <p:ext uri="{BB962C8B-B14F-4D97-AF65-F5344CB8AC3E}">
        <p14:creationId xmlns:p14="http://schemas.microsoft.com/office/powerpoint/2010/main" val="312941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95B4EB-2CAB-359A-5247-B000C152F4E9}"/>
              </a:ext>
            </a:extLst>
          </p:cNvPr>
          <p:cNvSpPr txBox="1"/>
          <p:nvPr/>
        </p:nvSpPr>
        <p:spPr>
          <a:xfrm>
            <a:off x="1583353" y="408829"/>
            <a:ext cx="6099400" cy="1326776"/>
          </a:xfrm>
          <a:prstGeom prst="rect">
            <a:avLst/>
          </a:prstGeom>
        </p:spPr>
        <p:txBody>
          <a:bodyPr vert="horz" lIns="91440" tIns="45720" rIns="91440" bIns="45720" rtlCol="0" anchor="t">
            <a:normAutofit/>
          </a:bodyPr>
          <a:lstStyle>
            <a:defPPr rtl="0">
              <a:defRPr lang="en-gb"/>
            </a:defPPr>
            <a:lvl1pPr>
              <a:spcBef>
                <a:spcPct val="0"/>
              </a:spcBef>
              <a:spcAft>
                <a:spcPts val="600"/>
              </a:spcAft>
              <a:defRPr sz="8100" b="1">
                <a:solidFill>
                  <a:schemeClr val="accent2"/>
                </a:solidFill>
                <a:latin typeface="Calibri" panose="020F0502020204030204" pitchFamily="34" charset="0"/>
                <a:ea typeface="Calibri" panose="020F0502020204030204" pitchFamily="34" charset="0"/>
                <a:cs typeface="Latha" panose="020B0604020202020204" pitchFamily="34" charset="0"/>
              </a:defRPr>
            </a:lvl1pPr>
          </a:lstStyle>
          <a:p>
            <a:r>
              <a:rPr lang="en-US" dirty="0"/>
              <a:t>John 12:1</a:t>
            </a:r>
            <a:endParaRPr lang="en-GB" dirty="0"/>
          </a:p>
        </p:txBody>
      </p:sp>
      <p:sp>
        <p:nvSpPr>
          <p:cNvPr id="3" name="TextBox 2">
            <a:extLst>
              <a:ext uri="{FF2B5EF4-FFF2-40B4-BE49-F238E27FC236}">
                <a16:creationId xmlns:a16="http://schemas.microsoft.com/office/drawing/2014/main" id="{551F5F8A-F8CE-AE91-666A-A680865BEBC7}"/>
              </a:ext>
            </a:extLst>
          </p:cNvPr>
          <p:cNvSpPr txBox="1"/>
          <p:nvPr/>
        </p:nvSpPr>
        <p:spPr>
          <a:xfrm>
            <a:off x="579305" y="1721257"/>
            <a:ext cx="7336529" cy="5078313"/>
          </a:xfrm>
          <a:prstGeom prst="rect">
            <a:avLst/>
          </a:prstGeom>
          <a:noFill/>
        </p:spPr>
        <p:txBody>
          <a:bodyPr wrap="square">
            <a:spAutoFit/>
          </a:bodyPr>
          <a:lstStyle/>
          <a:p>
            <a:r>
              <a:rPr lang="en-GB" sz="5400" b="1" i="1" dirty="0">
                <a:latin typeface="Calibri" panose="020F0502020204030204" pitchFamily="34" charset="0"/>
                <a:ea typeface="Calibri" panose="020F0502020204030204" pitchFamily="34" charset="0"/>
              </a:rPr>
              <a:t>Then, </a:t>
            </a:r>
            <a:r>
              <a:rPr lang="en-GB" sz="5400" b="1" i="1" dirty="0">
                <a:effectLst/>
                <a:latin typeface="Calibri" panose="020F0502020204030204" pitchFamily="34" charset="0"/>
                <a:ea typeface="Calibri" panose="020F0502020204030204" pitchFamily="34" charset="0"/>
              </a:rPr>
              <a:t>six days before the Passover, Jesus came to Bethany, where Lazarus was who had been dead, whom He had raised from the dead</a:t>
            </a:r>
            <a:r>
              <a:rPr lang="en-GB" sz="5400" i="1" dirty="0">
                <a:effectLst/>
                <a:latin typeface="Calibri" panose="020F0502020204030204" pitchFamily="34" charset="0"/>
                <a:ea typeface="Calibri" panose="020F0502020204030204" pitchFamily="34" charset="0"/>
              </a:rPr>
              <a:t>. </a:t>
            </a:r>
            <a:endParaRPr lang="en-GB" sz="5400" dirty="0"/>
          </a:p>
        </p:txBody>
      </p:sp>
      <p:pic>
        <p:nvPicPr>
          <p:cNvPr id="2" name="Picture 1">
            <a:extLst>
              <a:ext uri="{FF2B5EF4-FFF2-40B4-BE49-F238E27FC236}">
                <a16:creationId xmlns:a16="http://schemas.microsoft.com/office/drawing/2014/main" id="{9CEF95A2-A18F-F37C-FF65-831FD5491474}"/>
              </a:ext>
            </a:extLst>
          </p:cNvPr>
          <p:cNvPicPr>
            <a:picLocks noChangeAspect="1"/>
          </p:cNvPicPr>
          <p:nvPr/>
        </p:nvPicPr>
        <p:blipFill rotWithShape="1">
          <a:blip r:embed="rId2"/>
          <a:srcRect l="19438" r="21323"/>
          <a:stretch/>
        </p:blipFill>
        <p:spPr>
          <a:xfrm>
            <a:off x="7787810" y="0"/>
            <a:ext cx="4404189" cy="6858000"/>
          </a:xfrm>
          <a:prstGeom prst="rect">
            <a:avLst/>
          </a:prstGeom>
        </p:spPr>
      </p:pic>
    </p:spTree>
    <p:extLst>
      <p:ext uri="{BB962C8B-B14F-4D97-AF65-F5344CB8AC3E}">
        <p14:creationId xmlns:p14="http://schemas.microsoft.com/office/powerpoint/2010/main" val="692986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2"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3"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4"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5"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16"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17"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18"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19"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0"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1"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2"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3"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5" name="Group 24">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6"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27"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28"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29"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0"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1"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2"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3"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4"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5"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36"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37"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39" name="Rectangle 38">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useBgFill="1">
        <p:nvSpPr>
          <p:cNvPr id="43" name="Rectangle 42">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5" name="Rectangle 44">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2C456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TextBox 5">
            <a:extLst>
              <a:ext uri="{FF2B5EF4-FFF2-40B4-BE49-F238E27FC236}">
                <a16:creationId xmlns:a16="http://schemas.microsoft.com/office/drawing/2014/main" id="{CE95B4EB-2CAB-359A-5247-B000C152F4E9}"/>
              </a:ext>
            </a:extLst>
          </p:cNvPr>
          <p:cNvSpPr txBox="1"/>
          <p:nvPr/>
        </p:nvSpPr>
        <p:spPr>
          <a:xfrm>
            <a:off x="22374" y="-34518"/>
            <a:ext cx="4704933" cy="3104045"/>
          </a:xfrm>
          <a:prstGeom prst="rect">
            <a:avLst/>
          </a:prstGeom>
        </p:spPr>
        <p:txBody>
          <a:bodyPr vert="horz" lIns="91440" tIns="45720" rIns="91440" bIns="45720" rtlCol="0" anchor="t">
            <a:normAutofit/>
          </a:bodyPr>
          <a:lstStyle>
            <a:defPPr rtl="0">
              <a:defRPr lang="en-gb"/>
            </a:defPPr>
            <a:lvl1pPr>
              <a:spcBef>
                <a:spcPct val="0"/>
              </a:spcBef>
              <a:spcAft>
                <a:spcPts val="600"/>
              </a:spcAft>
              <a:defRPr sz="8100" b="1">
                <a:solidFill>
                  <a:schemeClr val="accent2"/>
                </a:solidFill>
                <a:latin typeface="Calibri" panose="020F0502020204030204" pitchFamily="34" charset="0"/>
                <a:ea typeface="Calibri" panose="020F0502020204030204" pitchFamily="34" charset="0"/>
                <a:cs typeface="Latha" panose="020B0604020202020204" pitchFamily="34" charset="0"/>
              </a:defRPr>
            </a:lvl1pPr>
          </a:lstStyle>
          <a:p>
            <a:pPr algn="ctr"/>
            <a:r>
              <a:rPr lang="en-US" dirty="0"/>
              <a:t>Luke 22:8</a:t>
            </a:r>
          </a:p>
        </p:txBody>
      </p:sp>
      <p:sp>
        <p:nvSpPr>
          <p:cNvPr id="3" name="TextBox 2">
            <a:extLst>
              <a:ext uri="{FF2B5EF4-FFF2-40B4-BE49-F238E27FC236}">
                <a16:creationId xmlns:a16="http://schemas.microsoft.com/office/drawing/2014/main" id="{551F5F8A-F8CE-AE91-666A-A680865BEBC7}"/>
              </a:ext>
            </a:extLst>
          </p:cNvPr>
          <p:cNvSpPr txBox="1"/>
          <p:nvPr/>
        </p:nvSpPr>
        <p:spPr>
          <a:xfrm>
            <a:off x="11706" y="1276752"/>
            <a:ext cx="4540451" cy="5581247"/>
          </a:xfrm>
          <a:prstGeom prst="rect">
            <a:avLst/>
          </a:prstGeom>
        </p:spPr>
        <p:txBody>
          <a:bodyPr vert="horz" lIns="91440" tIns="45720" rIns="91440" bIns="45720" rtlCol="0" anchor="t">
            <a:normAutofit/>
          </a:bodyPr>
          <a:lstStyle/>
          <a:p>
            <a:pPr algn="ctr">
              <a:spcBef>
                <a:spcPts val="1000"/>
              </a:spcBef>
              <a:buClr>
                <a:schemeClr val="accent1"/>
              </a:buClr>
            </a:pPr>
            <a:r>
              <a:rPr lang="en-US" sz="4400" i="1" dirty="0">
                <a:solidFill>
                  <a:srgbClr val="FEFFFF"/>
                </a:solidFill>
                <a:effectLst/>
              </a:rPr>
              <a:t>And He sent Peter and John, saying, “Go and prepare the Passover for us, that we may eat</a:t>
            </a:r>
            <a:r>
              <a:rPr lang="en-US" sz="4400" dirty="0">
                <a:solidFill>
                  <a:srgbClr val="FEFFFF"/>
                </a:solidFill>
                <a:effectLst/>
              </a:rPr>
              <a:t>.”</a:t>
            </a:r>
          </a:p>
        </p:txBody>
      </p:sp>
      <p:pic>
        <p:nvPicPr>
          <p:cNvPr id="2" name="Picture 1">
            <a:extLst>
              <a:ext uri="{FF2B5EF4-FFF2-40B4-BE49-F238E27FC236}">
                <a16:creationId xmlns:a16="http://schemas.microsoft.com/office/drawing/2014/main" id="{790C79E8-FAB9-6546-2033-316C4C8B2AF6}"/>
              </a:ext>
            </a:extLst>
          </p:cNvPr>
          <p:cNvPicPr>
            <a:picLocks noChangeAspect="1"/>
          </p:cNvPicPr>
          <p:nvPr/>
        </p:nvPicPr>
        <p:blipFill>
          <a:blip r:embed="rId2"/>
          <a:srcRect t="9193" r="2" b="2"/>
          <a:stretch/>
        </p:blipFill>
        <p:spPr>
          <a:xfrm>
            <a:off x="4639732" y="10"/>
            <a:ext cx="7552267" cy="6857990"/>
          </a:xfrm>
          <a:prstGeom prst="rect">
            <a:avLst/>
          </a:prstGeom>
        </p:spPr>
      </p:pic>
    </p:spTree>
    <p:extLst>
      <p:ext uri="{BB962C8B-B14F-4D97-AF65-F5344CB8AC3E}">
        <p14:creationId xmlns:p14="http://schemas.microsoft.com/office/powerpoint/2010/main" val="645043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2"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3"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4"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5"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16"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17"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18"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19"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0"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1"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2"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3"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5" name="Group 24">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6"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27"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28"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29"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0"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1"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2"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3"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4"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5"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36"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37"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39" name="Rectangle 38">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useBgFill="1">
        <p:nvSpPr>
          <p:cNvPr id="43" name="Rectangle 42">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5" name="Rectangle 44">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553C5C"/>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TextBox 5">
            <a:extLst>
              <a:ext uri="{FF2B5EF4-FFF2-40B4-BE49-F238E27FC236}">
                <a16:creationId xmlns:a16="http://schemas.microsoft.com/office/drawing/2014/main" id="{CE95B4EB-2CAB-359A-5247-B000C152F4E9}"/>
              </a:ext>
            </a:extLst>
          </p:cNvPr>
          <p:cNvSpPr txBox="1"/>
          <p:nvPr/>
        </p:nvSpPr>
        <p:spPr>
          <a:xfrm>
            <a:off x="352535" y="212268"/>
            <a:ext cx="3778870" cy="3114818"/>
          </a:xfrm>
          <a:prstGeom prst="rect">
            <a:avLst/>
          </a:prstGeom>
        </p:spPr>
        <p:txBody>
          <a:bodyPr vert="horz" lIns="91440" tIns="45720" rIns="91440" bIns="45720" rtlCol="0" anchor="t">
            <a:normAutofit fontScale="92500"/>
          </a:bodyPr>
          <a:lstStyle>
            <a:defPPr rtl="0">
              <a:defRPr lang="en-gb"/>
            </a:defPPr>
            <a:lvl1pPr algn="ctr">
              <a:spcBef>
                <a:spcPct val="0"/>
              </a:spcBef>
              <a:spcAft>
                <a:spcPts val="600"/>
              </a:spcAft>
              <a:defRPr sz="8100" b="1">
                <a:solidFill>
                  <a:schemeClr val="accent2"/>
                </a:solidFill>
                <a:latin typeface="Calibri" panose="020F0502020204030204" pitchFamily="34" charset="0"/>
                <a:ea typeface="Calibri" panose="020F0502020204030204" pitchFamily="34" charset="0"/>
                <a:cs typeface="Latha" panose="020B0604020202020204" pitchFamily="34" charset="0"/>
              </a:defRPr>
            </a:lvl1pPr>
          </a:lstStyle>
          <a:p>
            <a:r>
              <a:rPr lang="en-US" dirty="0"/>
              <a:t>John 11:47-57</a:t>
            </a:r>
          </a:p>
        </p:txBody>
      </p:sp>
      <p:sp>
        <p:nvSpPr>
          <p:cNvPr id="3" name="TextBox 2">
            <a:extLst>
              <a:ext uri="{FF2B5EF4-FFF2-40B4-BE49-F238E27FC236}">
                <a16:creationId xmlns:a16="http://schemas.microsoft.com/office/drawing/2014/main" id="{551F5F8A-F8CE-AE91-666A-A680865BEBC7}"/>
              </a:ext>
            </a:extLst>
          </p:cNvPr>
          <p:cNvSpPr txBox="1"/>
          <p:nvPr/>
        </p:nvSpPr>
        <p:spPr>
          <a:xfrm>
            <a:off x="256307" y="2711953"/>
            <a:ext cx="4101425" cy="3644153"/>
          </a:xfrm>
          <a:prstGeom prst="rect">
            <a:avLst/>
          </a:prstGeom>
        </p:spPr>
        <p:txBody>
          <a:bodyPr vert="horz" lIns="91440" tIns="45720" rIns="91440" bIns="45720" rtlCol="0" anchor="t">
            <a:normAutofit/>
          </a:bodyPr>
          <a:lstStyle/>
          <a:p>
            <a:pPr algn="ctr">
              <a:spcBef>
                <a:spcPts val="1000"/>
              </a:spcBef>
              <a:buClr>
                <a:schemeClr val="accent1"/>
              </a:buClr>
            </a:pPr>
            <a:r>
              <a:rPr lang="en-US" sz="3600" dirty="0">
                <a:solidFill>
                  <a:srgbClr val="FEFFFF"/>
                </a:solidFill>
                <a:effectLst/>
              </a:rPr>
              <a:t>it tells us that the leaders of Israel wanted to kill Jesus because of the resurrection of Lazarus.</a:t>
            </a:r>
          </a:p>
        </p:txBody>
      </p:sp>
      <p:pic>
        <p:nvPicPr>
          <p:cNvPr id="2" name="Picture 1">
            <a:extLst>
              <a:ext uri="{FF2B5EF4-FFF2-40B4-BE49-F238E27FC236}">
                <a16:creationId xmlns:a16="http://schemas.microsoft.com/office/drawing/2014/main" id="{C421EC1C-442C-4789-B74E-B481DAF08606}"/>
              </a:ext>
            </a:extLst>
          </p:cNvPr>
          <p:cNvPicPr>
            <a:picLocks noChangeAspect="1"/>
          </p:cNvPicPr>
          <p:nvPr/>
        </p:nvPicPr>
        <p:blipFill>
          <a:blip r:embed="rId2"/>
          <a:srcRect r="2" b="9195"/>
          <a:stretch/>
        </p:blipFill>
        <p:spPr>
          <a:xfrm>
            <a:off x="4639732" y="10"/>
            <a:ext cx="7552267" cy="6857990"/>
          </a:xfrm>
          <a:prstGeom prst="rect">
            <a:avLst/>
          </a:prstGeom>
        </p:spPr>
      </p:pic>
    </p:spTree>
    <p:extLst>
      <p:ext uri="{BB962C8B-B14F-4D97-AF65-F5344CB8AC3E}">
        <p14:creationId xmlns:p14="http://schemas.microsoft.com/office/powerpoint/2010/main" val="269428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056"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2057"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2058"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2059"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60"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061"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062"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063"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064"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065"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066"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067"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069" name="Group 2068">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070"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2071"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2072"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2073"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2074"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2075"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2076"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2077"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2078"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2079"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2080"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2081"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2083" name="Rectangle 2082">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85"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pic>
        <p:nvPicPr>
          <p:cNvPr id="2050" name="Picture 2" descr="A painting of a person on a donkey surrounded by people&#10;&#10;Description automatically generated">
            <a:extLst>
              <a:ext uri="{FF2B5EF4-FFF2-40B4-BE49-F238E27FC236}">
                <a16:creationId xmlns:a16="http://schemas.microsoft.com/office/drawing/2014/main" id="{8C3C59CB-0C5B-5BC9-3FD3-F32163B13821}"/>
              </a:ext>
            </a:extLst>
          </p:cNvPr>
          <p:cNvPicPr>
            <a:picLocks noChangeAspect="1" noChangeArrowheads="1"/>
          </p:cNvPicPr>
          <p:nvPr/>
        </p:nvPicPr>
        <p:blipFill>
          <a:blip r:embed="rId2"/>
          <a:srcRect/>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2087" name="Freeform 5">
            <a:extLst>
              <a:ext uri="{FF2B5EF4-FFF2-40B4-BE49-F238E27FC236}">
                <a16:creationId xmlns:a16="http://schemas.microsoft.com/office/drawing/2014/main" id="{7102DD2F-6A56-424C-A720-5289E4FE4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F9F25438-A9C8-5559-ED1D-3AFF3BB7F80F}"/>
              </a:ext>
            </a:extLst>
          </p:cNvPr>
          <p:cNvSpPr txBox="1"/>
          <p:nvPr/>
        </p:nvSpPr>
        <p:spPr>
          <a:xfrm>
            <a:off x="904290" y="4355153"/>
            <a:ext cx="8458200" cy="2038236"/>
          </a:xfrm>
          <a:prstGeom prst="rect">
            <a:avLst/>
          </a:prstGeom>
        </p:spPr>
        <p:txBody>
          <a:bodyPr vert="horz" lIns="91440" tIns="45720" rIns="91440" bIns="45720" rtlCol="0" anchor="ctr">
            <a:normAutofit/>
          </a:bodyPr>
          <a:lstStyle/>
          <a:p>
            <a:pPr>
              <a:spcBef>
                <a:spcPct val="0"/>
              </a:spcBef>
              <a:spcAft>
                <a:spcPts val="600"/>
              </a:spcAft>
            </a:pPr>
            <a:r>
              <a:rPr lang="en-US" sz="9600" b="1" dirty="0">
                <a:solidFill>
                  <a:srgbClr val="FEFFFF"/>
                </a:solidFill>
                <a:latin typeface="+mj-lt"/>
                <a:ea typeface="+mj-ea"/>
                <a:cs typeface="+mj-cs"/>
              </a:rPr>
              <a:t>2</a:t>
            </a:r>
            <a:r>
              <a:rPr lang="en-US" sz="9600" b="1" dirty="0">
                <a:solidFill>
                  <a:srgbClr val="FEFFFF"/>
                </a:solidFill>
                <a:effectLst/>
                <a:latin typeface="+mj-lt"/>
                <a:ea typeface="+mj-ea"/>
                <a:cs typeface="+mj-cs"/>
              </a:rPr>
              <a:t>. </a:t>
            </a:r>
            <a:r>
              <a:rPr lang="en-US" sz="9600" b="1" dirty="0">
                <a:solidFill>
                  <a:srgbClr val="FEFFFF"/>
                </a:solidFill>
                <a:latin typeface="+mj-lt"/>
                <a:ea typeface="+mj-ea"/>
                <a:cs typeface="+mj-cs"/>
              </a:rPr>
              <a:t>Prophecy</a:t>
            </a:r>
          </a:p>
          <a:p>
            <a:pPr>
              <a:spcBef>
                <a:spcPct val="0"/>
              </a:spcBef>
              <a:spcAft>
                <a:spcPts val="600"/>
              </a:spcAft>
            </a:pPr>
            <a:endParaRPr lang="en-US" sz="9600" dirty="0">
              <a:solidFill>
                <a:srgbClr val="FEFFFF"/>
              </a:solidFill>
              <a:latin typeface="+mj-lt"/>
              <a:ea typeface="+mj-ea"/>
              <a:cs typeface="+mj-cs"/>
            </a:endParaRPr>
          </a:p>
        </p:txBody>
      </p:sp>
    </p:spTree>
    <p:extLst>
      <p:ext uri="{BB962C8B-B14F-4D97-AF65-F5344CB8AC3E}">
        <p14:creationId xmlns:p14="http://schemas.microsoft.com/office/powerpoint/2010/main" val="351480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95B4EB-2CAB-359A-5247-B000C152F4E9}"/>
              </a:ext>
            </a:extLst>
          </p:cNvPr>
          <p:cNvSpPr txBox="1"/>
          <p:nvPr/>
        </p:nvSpPr>
        <p:spPr>
          <a:xfrm>
            <a:off x="5893009" y="-301169"/>
            <a:ext cx="6393222" cy="3323987"/>
          </a:xfrm>
          <a:prstGeom prst="rect">
            <a:avLst/>
          </a:prstGeom>
          <a:noFill/>
        </p:spPr>
        <p:txBody>
          <a:bodyPr wrap="square">
            <a:spAutoFit/>
          </a:bodyPr>
          <a:lstStyle/>
          <a:p>
            <a:pPr algn="ctr"/>
            <a:r>
              <a:rPr lang="en-GB" sz="10500" b="1" dirty="0">
                <a:solidFill>
                  <a:schemeClr val="accent2"/>
                </a:solidFill>
                <a:effectLst/>
                <a:latin typeface="Calibri" panose="020F0502020204030204" pitchFamily="34" charset="0"/>
                <a:ea typeface="Calibri" panose="020F0502020204030204" pitchFamily="34" charset="0"/>
                <a:cs typeface="Latha" panose="020B0604020202020204" pitchFamily="34" charset="0"/>
              </a:rPr>
              <a:t>Matthew 21:2</a:t>
            </a:r>
            <a:endParaRPr lang="en-GB" sz="10500" dirty="0">
              <a:solidFill>
                <a:schemeClr val="accent2"/>
              </a:solidFill>
            </a:endParaRPr>
          </a:p>
        </p:txBody>
      </p:sp>
      <p:sp>
        <p:nvSpPr>
          <p:cNvPr id="3" name="TextBox 2">
            <a:extLst>
              <a:ext uri="{FF2B5EF4-FFF2-40B4-BE49-F238E27FC236}">
                <a16:creationId xmlns:a16="http://schemas.microsoft.com/office/drawing/2014/main" id="{551F5F8A-F8CE-AE91-666A-A680865BEBC7}"/>
              </a:ext>
            </a:extLst>
          </p:cNvPr>
          <p:cNvSpPr txBox="1"/>
          <p:nvPr/>
        </p:nvSpPr>
        <p:spPr>
          <a:xfrm>
            <a:off x="6277510" y="2588382"/>
            <a:ext cx="5743431" cy="4401205"/>
          </a:xfrm>
          <a:prstGeom prst="rect">
            <a:avLst/>
          </a:prstGeom>
          <a:noFill/>
        </p:spPr>
        <p:txBody>
          <a:bodyPr wrap="square">
            <a:spAutoFit/>
          </a:bodyPr>
          <a:lstStyle/>
          <a:p>
            <a:pPr algn="ctr"/>
            <a:r>
              <a:rPr lang="en-GB" sz="4000" i="1" dirty="0">
                <a:effectLst/>
                <a:latin typeface="Calibri" panose="020F0502020204030204" pitchFamily="34" charset="0"/>
                <a:ea typeface="Calibri" panose="020F0502020204030204" pitchFamily="34" charset="0"/>
                <a:cs typeface="Latha" panose="020B0604020202020204" pitchFamily="34" charset="0"/>
              </a:rPr>
              <a:t>saying to them, “Go into the village opposite you, and immediately you will find a donkey tied, and a colt with her. Loose them and bring them to Me. </a:t>
            </a:r>
            <a:endParaRPr lang="en-GB" sz="4000" dirty="0"/>
          </a:p>
        </p:txBody>
      </p:sp>
      <p:pic>
        <p:nvPicPr>
          <p:cNvPr id="2" name="Picture 1">
            <a:extLst>
              <a:ext uri="{FF2B5EF4-FFF2-40B4-BE49-F238E27FC236}">
                <a16:creationId xmlns:a16="http://schemas.microsoft.com/office/drawing/2014/main" id="{14D09317-5F87-44F2-5F08-24589189D2B4}"/>
              </a:ext>
            </a:extLst>
          </p:cNvPr>
          <p:cNvPicPr>
            <a:picLocks noChangeAspect="1"/>
          </p:cNvPicPr>
          <p:nvPr/>
        </p:nvPicPr>
        <p:blipFill>
          <a:blip r:embed="rId2"/>
          <a:stretch>
            <a:fillRect/>
          </a:stretch>
        </p:blipFill>
        <p:spPr>
          <a:xfrm>
            <a:off x="8511" y="0"/>
            <a:ext cx="6087489" cy="6858000"/>
          </a:xfrm>
          <a:prstGeom prst="rect">
            <a:avLst/>
          </a:prstGeom>
        </p:spPr>
      </p:pic>
    </p:spTree>
    <p:extLst>
      <p:ext uri="{BB962C8B-B14F-4D97-AF65-F5344CB8AC3E}">
        <p14:creationId xmlns:p14="http://schemas.microsoft.com/office/powerpoint/2010/main" val="1863333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86808F60-0140-8B14-7607-5E0E952C5A4E}"/>
              </a:ext>
            </a:extLst>
          </p:cNvPr>
          <p:cNvPicPr>
            <a:picLocks noChangeAspect="1"/>
          </p:cNvPicPr>
          <p:nvPr/>
        </p:nvPicPr>
        <p:blipFill rotWithShape="1">
          <a:blip r:embed="rId2"/>
          <a:srcRect l="9095" t="17680" r="23015" b="109"/>
          <a:stretch/>
        </p:blipFill>
        <p:spPr>
          <a:xfrm>
            <a:off x="20" y="1"/>
            <a:ext cx="4655830" cy="685973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6013864" y="-18215"/>
            <a:ext cx="6318822" cy="1708160"/>
          </a:xfrm>
          <a:prstGeom prst="rect">
            <a:avLst/>
          </a:prstGeom>
          <a:noFill/>
        </p:spPr>
        <p:txBody>
          <a:bodyPr wrap="square">
            <a:spAutoFit/>
          </a:bodyPr>
          <a:lstStyle>
            <a:defPPr rtl="0">
              <a:defRPr lang="en-gb"/>
            </a:defPPr>
            <a:lvl1pPr algn="ctr">
              <a:defRPr sz="105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Mark 11:2</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5528168" y="1569235"/>
            <a:ext cx="6430749" cy="4989393"/>
          </a:xfrm>
          <a:prstGeom prst="rect">
            <a:avLst/>
          </a:prstGeom>
        </p:spPr>
        <p:txBody>
          <a:bodyPr vert="horz" lIns="91440" tIns="45720" rIns="91440" bIns="45720" rtlCol="0">
            <a:normAutofit lnSpcReduction="10000"/>
          </a:bodyPr>
          <a:lstStyle/>
          <a:p>
            <a:pPr algn="ctr">
              <a:spcBef>
                <a:spcPts val="1000"/>
              </a:spcBef>
              <a:buClr>
                <a:schemeClr val="accent1"/>
              </a:buClr>
              <a:buFont typeface="Wingdings 3" charset="2"/>
              <a:buChar char=""/>
            </a:pPr>
            <a:r>
              <a:rPr lang="en-US" sz="4400" i="1" dirty="0">
                <a:solidFill>
                  <a:schemeClr val="tx1">
                    <a:lumMod val="75000"/>
                    <a:lumOff val="25000"/>
                  </a:schemeClr>
                </a:solidFill>
                <a:effectLst/>
              </a:rPr>
              <a:t>and He said to them, “Go into the village opposite you; and as soon as you have entered it you will find a colt tied, on which no one has sat. Loose it and bring it.</a:t>
            </a:r>
            <a:endParaRPr lang="en-US" sz="4400" dirty="0">
              <a:solidFill>
                <a:schemeClr val="tx1">
                  <a:lumMod val="75000"/>
                  <a:lumOff val="25000"/>
                </a:schemeClr>
              </a:solidFill>
              <a:effectLst/>
            </a:endParaRPr>
          </a:p>
        </p:txBody>
      </p:sp>
    </p:spTree>
    <p:extLst>
      <p:ext uri="{BB962C8B-B14F-4D97-AF65-F5344CB8AC3E}">
        <p14:creationId xmlns:p14="http://schemas.microsoft.com/office/powerpoint/2010/main" val="2966130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C1E7EA33-A0BD-0688-1FCE-E6A2E23DBCC2}"/>
              </a:ext>
            </a:extLst>
          </p:cNvPr>
          <p:cNvPicPr>
            <a:picLocks noChangeAspect="1"/>
          </p:cNvPicPr>
          <p:nvPr/>
        </p:nvPicPr>
        <p:blipFill rotWithShape="1">
          <a:blip r:embed="rId2"/>
          <a:srcRect l="10084" r="17165" b="8967"/>
          <a:stretch/>
        </p:blipFill>
        <p:spPr>
          <a:xfrm>
            <a:off x="20" y="1731"/>
            <a:ext cx="4655830" cy="6851522"/>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5553126" y="266410"/>
            <a:ext cx="7216567" cy="2554545"/>
          </a:xfrm>
          <a:prstGeom prst="rect">
            <a:avLst/>
          </a:prstGeom>
          <a:noFill/>
        </p:spPr>
        <p:txBody>
          <a:bodyPr wrap="square">
            <a:spAutoFit/>
          </a:bodyPr>
          <a:lstStyle>
            <a:defPPr rtl="0">
              <a:defRPr lang="en-gb"/>
            </a:defPPr>
            <a:lvl1pPr algn="ctr">
              <a:defRPr sz="105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sz="8000" dirty="0"/>
              <a:t>Deuteronomy 21:3</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4878452" y="2477813"/>
            <a:ext cx="7388256" cy="4262018"/>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sz="4400" i="1" dirty="0">
                <a:solidFill>
                  <a:schemeClr val="tx1">
                    <a:lumMod val="75000"/>
                    <a:lumOff val="25000"/>
                  </a:schemeClr>
                </a:solidFill>
              </a:rPr>
              <a:t>And it shall be that the elders of the city nearest to the slain man will take a heifer which has not been worked and which has not pulled with a yoke. </a:t>
            </a:r>
          </a:p>
        </p:txBody>
      </p:sp>
    </p:spTree>
    <p:extLst>
      <p:ext uri="{BB962C8B-B14F-4D97-AF65-F5344CB8AC3E}">
        <p14:creationId xmlns:p14="http://schemas.microsoft.com/office/powerpoint/2010/main" val="100953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BC8502A2-71DB-36D2-9761-A4CA293B3640}"/>
              </a:ext>
            </a:extLst>
          </p:cNvPr>
          <p:cNvPicPr>
            <a:picLocks noChangeAspect="1"/>
          </p:cNvPicPr>
          <p:nvPr/>
        </p:nvPicPr>
        <p:blipFill rotWithShape="1">
          <a:blip r:embed="rId2"/>
          <a:srcRect l="17207" t="160" r="7093" b="-160"/>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6119554" y="148427"/>
            <a:ext cx="5719016" cy="1323439"/>
          </a:xfrm>
          <a:prstGeom prst="rect">
            <a:avLst/>
          </a:prstGeom>
          <a:noFill/>
        </p:spPr>
        <p:txBody>
          <a:bodyPr wrap="square">
            <a:spAutoFit/>
          </a:bodyPr>
          <a:lstStyle>
            <a:defPPr rtl="0">
              <a:defRPr lang="en-gb"/>
            </a:defPPr>
            <a:lvl1pPr algn="ct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1 Samuel 6:7</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5386755" y="1574026"/>
            <a:ext cx="6897895" cy="5028061"/>
          </a:xfrm>
          <a:prstGeom prst="rect">
            <a:avLst/>
          </a:prstGeom>
        </p:spPr>
        <p:txBody>
          <a:bodyPr vert="horz" lIns="91440" tIns="45720" rIns="91440" bIns="45720" rtlCol="0">
            <a:normAutofit fontScale="92500" lnSpcReduction="10000"/>
          </a:bodyPr>
          <a:lstStyle/>
          <a:p>
            <a:pPr>
              <a:spcBef>
                <a:spcPts val="1000"/>
              </a:spcBef>
              <a:buClr>
                <a:schemeClr val="accent1"/>
              </a:buClr>
              <a:buFont typeface="Wingdings 3" charset="2"/>
              <a:buChar char=""/>
            </a:pPr>
            <a:r>
              <a:rPr lang="en-US" sz="4800" i="1" dirty="0">
                <a:solidFill>
                  <a:schemeClr val="tx1">
                    <a:lumMod val="75000"/>
                    <a:lumOff val="25000"/>
                  </a:schemeClr>
                </a:solidFill>
                <a:effectLst/>
              </a:rPr>
              <a:t>Now therefore, make a new cart, take two milk cows which have never been yoked, and hitch the cows to the cart; and take their calves home, away from them.</a:t>
            </a:r>
            <a:r>
              <a:rPr lang="en-US" sz="4800" dirty="0">
                <a:solidFill>
                  <a:schemeClr val="tx1">
                    <a:lumMod val="75000"/>
                    <a:lumOff val="25000"/>
                  </a:schemeClr>
                </a:solidFill>
                <a:effectLst/>
              </a:rPr>
              <a:t> </a:t>
            </a:r>
          </a:p>
        </p:txBody>
      </p:sp>
    </p:spTree>
    <p:extLst>
      <p:ext uri="{BB962C8B-B14F-4D97-AF65-F5344CB8AC3E}">
        <p14:creationId xmlns:p14="http://schemas.microsoft.com/office/powerpoint/2010/main" val="1786821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3EA1FF06-DD94-5EC8-917F-244B3955F885}"/>
              </a:ext>
            </a:extLst>
          </p:cNvPr>
          <p:cNvPicPr>
            <a:picLocks noChangeAspect="1"/>
          </p:cNvPicPr>
          <p:nvPr/>
        </p:nvPicPr>
        <p:blipFill>
          <a:blip r:embed="rId2"/>
          <a:srcRect l="14607" r="40077" b="-2"/>
          <a:stretch/>
        </p:blipFill>
        <p:spPr>
          <a:xfrm>
            <a:off x="20" y="1731"/>
            <a:ext cx="4655830" cy="6858000"/>
          </a:xfrm>
          <a:prstGeom prst="rect">
            <a:avLst/>
          </a:prstGeom>
        </p:spPr>
      </p:pic>
      <p:grpSp>
        <p:nvGrpSpPr>
          <p:cNvPr id="24" name="Group 23">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25"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26"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27"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28"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9"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30"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31"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32"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33"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34"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35"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36"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38" name="Group 37">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9"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40"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41"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42"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43"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44"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45"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46"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47"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48"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9"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50"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6112897" y="287257"/>
            <a:ext cx="6208057" cy="1323439"/>
          </a:xfrm>
          <a:prstGeom prst="rect">
            <a:avLst/>
          </a:prstGeom>
          <a:noFill/>
        </p:spPr>
        <p:txBody>
          <a:bodyPr wrap="square">
            <a:spAutoFit/>
          </a:bodyPr>
          <a:lstStyle>
            <a:defPPr rtl="0">
              <a:defRPr lang="en-gb"/>
            </a:defPPr>
            <a:lvl1pPr algn="ct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Matthew 21:3</a:t>
            </a:r>
          </a:p>
        </p:txBody>
      </p:sp>
      <p:sp>
        <p:nvSpPr>
          <p:cNvPr id="52" name="Rectangle 51">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5029201" y="1410943"/>
            <a:ext cx="7091082" cy="5321552"/>
          </a:xfrm>
          <a:prstGeom prst="rect">
            <a:avLst/>
          </a:prstGeom>
        </p:spPr>
        <p:txBody>
          <a:bodyPr vert="horz" lIns="91440" tIns="45720" rIns="91440" bIns="45720" rtlCol="0">
            <a:normAutofit/>
          </a:bodyPr>
          <a:lstStyle>
            <a:defPPr rtl="0">
              <a:defRPr lang="en-gb"/>
            </a:defPPr>
            <a:lvl1pPr>
              <a:spcBef>
                <a:spcPts val="1000"/>
              </a:spcBef>
              <a:buClr>
                <a:schemeClr val="accent1"/>
              </a:buClr>
              <a:buFont typeface="Wingdings 3" charset="2"/>
              <a:buChar char=""/>
              <a:defRPr sz="4800" i="1">
                <a:solidFill>
                  <a:schemeClr val="tx1">
                    <a:lumMod val="75000"/>
                    <a:lumOff val="25000"/>
                  </a:schemeClr>
                </a:solidFill>
                <a:effectLst/>
              </a:defRPr>
            </a:lvl1pPr>
          </a:lstStyle>
          <a:p>
            <a:pPr algn="ctr"/>
            <a:r>
              <a:rPr lang="en-US" dirty="0"/>
              <a:t>And if anyone says anything to you, you shall say, ‘The Lord has need of them,’ and immediately he will send them.”</a:t>
            </a:r>
          </a:p>
        </p:txBody>
      </p:sp>
    </p:spTree>
    <p:extLst>
      <p:ext uri="{BB962C8B-B14F-4D97-AF65-F5344CB8AC3E}">
        <p14:creationId xmlns:p14="http://schemas.microsoft.com/office/powerpoint/2010/main" val="3302071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6E3CA61B-434F-10C8-26EC-EFBC3214C0B4}"/>
              </a:ext>
            </a:extLst>
          </p:cNvPr>
          <p:cNvPicPr>
            <a:picLocks noChangeAspect="1"/>
          </p:cNvPicPr>
          <p:nvPr/>
        </p:nvPicPr>
        <p:blipFill>
          <a:blip r:embed="rId2"/>
          <a:srcRect l="37533" r="17151" b="-2"/>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5833034" y="268820"/>
            <a:ext cx="6670646" cy="1323439"/>
          </a:xfrm>
          <a:prstGeom prst="rect">
            <a:avLst/>
          </a:prstGeom>
          <a:noFill/>
        </p:spPr>
        <p:txBody>
          <a:bodyPr wrap="square">
            <a:spAutoFit/>
          </a:bodyPr>
          <a:lstStyle>
            <a:defPPr rtl="0">
              <a:defRPr lang="en-gb"/>
            </a:defPPr>
            <a:lvl1pPr algn="ct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Matthew 21:4</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4849906" y="1769613"/>
            <a:ext cx="7162799" cy="4932650"/>
          </a:xfrm>
          <a:prstGeom prst="rect">
            <a:avLst/>
          </a:prstGeom>
        </p:spPr>
        <p:txBody>
          <a:bodyPr vert="horz" lIns="91440" tIns="45720" rIns="91440" bIns="45720" rtlCol="0">
            <a:normAutofit/>
          </a:bodyPr>
          <a:lstStyle>
            <a:defPPr rtl="0">
              <a:defRPr lang="en-gb"/>
            </a:defPPr>
            <a:lvl1pPr algn="ctr">
              <a:spcBef>
                <a:spcPts val="1000"/>
              </a:spcBef>
              <a:buClr>
                <a:schemeClr val="accent1"/>
              </a:buClr>
              <a:buFont typeface="Wingdings 3" charset="2"/>
              <a:buChar char=""/>
              <a:defRPr sz="4800" i="1">
                <a:solidFill>
                  <a:schemeClr val="tx1">
                    <a:lumMod val="75000"/>
                    <a:lumOff val="25000"/>
                  </a:schemeClr>
                </a:solidFill>
                <a:effectLst/>
              </a:defRPr>
            </a:lvl1pPr>
          </a:lstStyle>
          <a:p>
            <a:r>
              <a:rPr lang="en-US" sz="6000" dirty="0"/>
              <a:t>All this was done that it might be fulfilled which was spoken by the prophet, saying</a:t>
            </a:r>
          </a:p>
        </p:txBody>
      </p:sp>
    </p:spTree>
    <p:extLst>
      <p:ext uri="{BB962C8B-B14F-4D97-AF65-F5344CB8AC3E}">
        <p14:creationId xmlns:p14="http://schemas.microsoft.com/office/powerpoint/2010/main" val="2933704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278B0-9653-DC64-537E-20D3180C5F0B}"/>
              </a:ext>
            </a:extLst>
          </p:cNvPr>
          <p:cNvPicPr>
            <a:picLocks noChangeAspect="1"/>
          </p:cNvPicPr>
          <p:nvPr/>
        </p:nvPicPr>
        <p:blipFill rotWithShape="1">
          <a:blip r:embed="rId2"/>
          <a:srcRect l="22161" r="22601"/>
          <a:stretch/>
        </p:blipFill>
        <p:spPr>
          <a:xfrm>
            <a:off x="141514" y="0"/>
            <a:ext cx="6730795" cy="6858000"/>
          </a:xfrm>
          <a:prstGeom prst="rect">
            <a:avLst/>
          </a:prstGeom>
        </p:spPr>
      </p:pic>
      <p:sp>
        <p:nvSpPr>
          <p:cNvPr id="6" name="TextBox 5">
            <a:extLst>
              <a:ext uri="{FF2B5EF4-FFF2-40B4-BE49-F238E27FC236}">
                <a16:creationId xmlns:a16="http://schemas.microsoft.com/office/drawing/2014/main" id="{CE95B4EB-2CAB-359A-5247-B000C152F4E9}"/>
              </a:ext>
            </a:extLst>
          </p:cNvPr>
          <p:cNvSpPr txBox="1"/>
          <p:nvPr/>
        </p:nvSpPr>
        <p:spPr>
          <a:xfrm>
            <a:off x="6777716" y="1818898"/>
            <a:ext cx="5414284" cy="3323987"/>
          </a:xfrm>
          <a:prstGeom prst="rect">
            <a:avLst/>
          </a:prstGeom>
          <a:noFill/>
        </p:spPr>
        <p:txBody>
          <a:bodyPr wrap="square">
            <a:spAutoFit/>
          </a:bodyPr>
          <a:lstStyle/>
          <a:p>
            <a:pPr algn="ctr"/>
            <a:r>
              <a:rPr lang="en-GB" sz="10500" b="1" dirty="0">
                <a:solidFill>
                  <a:schemeClr val="accent2"/>
                </a:solidFill>
                <a:effectLst/>
                <a:latin typeface="Calibri" panose="020F0502020204030204" pitchFamily="34" charset="0"/>
                <a:ea typeface="Calibri" panose="020F0502020204030204" pitchFamily="34" charset="0"/>
                <a:cs typeface="Latha" panose="020B0604020202020204" pitchFamily="34" charset="0"/>
              </a:rPr>
              <a:t>Matthew 21:1-11</a:t>
            </a:r>
            <a:endParaRPr lang="en-GB" sz="10500" dirty="0">
              <a:solidFill>
                <a:schemeClr val="accent2"/>
              </a:solidFill>
            </a:endParaRPr>
          </a:p>
        </p:txBody>
      </p:sp>
    </p:spTree>
    <p:extLst>
      <p:ext uri="{BB962C8B-B14F-4D97-AF65-F5344CB8AC3E}">
        <p14:creationId xmlns:p14="http://schemas.microsoft.com/office/powerpoint/2010/main" val="2075596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descr="A donkey standing on a rock&#10;&#10;Description automatically generated">
            <a:extLst>
              <a:ext uri="{FF2B5EF4-FFF2-40B4-BE49-F238E27FC236}">
                <a16:creationId xmlns:a16="http://schemas.microsoft.com/office/drawing/2014/main" id="{9250D311-0E42-D600-9699-A9A1AFF5F941}"/>
              </a:ext>
            </a:extLst>
          </p:cNvPr>
          <p:cNvPicPr>
            <a:picLocks noChangeAspect="1"/>
          </p:cNvPicPr>
          <p:nvPr/>
        </p:nvPicPr>
        <p:blipFill>
          <a:blip r:embed="rId2"/>
          <a:srcRect t="1678" r="2" b="2"/>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5519081" y="228600"/>
            <a:ext cx="7335546" cy="1323439"/>
          </a:xfrm>
          <a:prstGeom prst="rect">
            <a:avLst/>
          </a:prstGeom>
          <a:noFill/>
        </p:spPr>
        <p:txBody>
          <a:bodyPr wrap="square">
            <a:spAutoFit/>
          </a:bodyPr>
          <a:lstStyle>
            <a:defPPr rtl="0">
              <a:defRPr lang="en-gb"/>
            </a:defPPr>
            <a:lvl1pPr algn="ct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Matthew 21:5</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4936273" y="1729393"/>
            <a:ext cx="7270986" cy="4972870"/>
          </a:xfrm>
          <a:prstGeom prst="rect">
            <a:avLst/>
          </a:prstGeom>
        </p:spPr>
        <p:txBody>
          <a:bodyPr vert="horz" lIns="91440" tIns="45720" rIns="91440" bIns="45720" rtlCol="0">
            <a:normAutofit fontScale="92500" lnSpcReduction="20000"/>
          </a:bodyPr>
          <a:lstStyle>
            <a:defPPr rtl="0">
              <a:defRPr lang="en-gb"/>
            </a:defPPr>
            <a:lvl1pPr algn="ctr">
              <a:spcBef>
                <a:spcPts val="1000"/>
              </a:spcBef>
              <a:buClr>
                <a:schemeClr val="accent1"/>
              </a:buClr>
              <a:buFont typeface="Wingdings 3" charset="2"/>
              <a:buChar char=""/>
              <a:defRPr sz="6000" i="1">
                <a:solidFill>
                  <a:schemeClr val="tx1">
                    <a:lumMod val="75000"/>
                    <a:lumOff val="25000"/>
                  </a:schemeClr>
                </a:solidFill>
                <a:effectLst/>
              </a:defRPr>
            </a:lvl1pPr>
          </a:lstStyle>
          <a:p>
            <a:r>
              <a:rPr lang="en-US" dirty="0"/>
              <a:t>“Tell the daughter of Zion, ‘Behold, your King is coming to you, Lowly, and sitting on a donkey, A colt, the foal of a donkey.’” </a:t>
            </a:r>
          </a:p>
        </p:txBody>
      </p:sp>
    </p:spTree>
    <p:extLst>
      <p:ext uri="{BB962C8B-B14F-4D97-AF65-F5344CB8AC3E}">
        <p14:creationId xmlns:p14="http://schemas.microsoft.com/office/powerpoint/2010/main" val="3685316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95B4EB-2CAB-359A-5247-B000C152F4E9}"/>
              </a:ext>
            </a:extLst>
          </p:cNvPr>
          <p:cNvSpPr txBox="1"/>
          <p:nvPr/>
        </p:nvSpPr>
        <p:spPr>
          <a:xfrm>
            <a:off x="161364" y="-251011"/>
            <a:ext cx="11743765" cy="2554545"/>
          </a:xfrm>
          <a:prstGeom prst="rect">
            <a:avLst/>
          </a:prstGeom>
          <a:noFill/>
        </p:spPr>
        <p:txBody>
          <a:bodyPr wrap="square">
            <a:spAutoFit/>
          </a:bodyPr>
          <a:lstStyle>
            <a:defPPr rtl="0">
              <a:defRPr lang="en-gb"/>
            </a:defPPr>
            <a:lvl1pPr algn="ct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pPr algn="l"/>
            <a:r>
              <a:rPr lang="en-US" dirty="0"/>
              <a:t>Zechariah 9:9 |Isaiah 62:11</a:t>
            </a:r>
            <a:endParaRPr lang="en-GB" dirty="0"/>
          </a:p>
          <a:p>
            <a:pPr algn="l"/>
            <a:endParaRPr lang="en-GB" dirty="0"/>
          </a:p>
        </p:txBody>
      </p:sp>
      <p:sp>
        <p:nvSpPr>
          <p:cNvPr id="3" name="TextBox 2">
            <a:extLst>
              <a:ext uri="{FF2B5EF4-FFF2-40B4-BE49-F238E27FC236}">
                <a16:creationId xmlns:a16="http://schemas.microsoft.com/office/drawing/2014/main" id="{551F5F8A-F8CE-AE91-666A-A680865BEBC7}"/>
              </a:ext>
            </a:extLst>
          </p:cNvPr>
          <p:cNvSpPr txBox="1"/>
          <p:nvPr/>
        </p:nvSpPr>
        <p:spPr>
          <a:xfrm>
            <a:off x="649517" y="1008331"/>
            <a:ext cx="7553189" cy="5770106"/>
          </a:xfrm>
          <a:prstGeom prst="rect">
            <a:avLst/>
          </a:prstGeom>
          <a:noFill/>
        </p:spPr>
        <p:txBody>
          <a:bodyPr wrap="square">
            <a:spAutoFit/>
          </a:bodyPr>
          <a:lstStyle/>
          <a:p>
            <a:pPr>
              <a:lnSpc>
                <a:spcPct val="115000"/>
              </a:lnSpc>
              <a:spcAft>
                <a:spcPts val="1000"/>
              </a:spcAft>
            </a:pPr>
            <a:r>
              <a:rPr lang="en-GB" sz="5400" i="1" dirty="0">
                <a:effectLst/>
                <a:latin typeface="Calibri" panose="020F0502020204030204" pitchFamily="34" charset="0"/>
                <a:ea typeface="Calibri" panose="020F0502020204030204" pitchFamily="34" charset="0"/>
                <a:cs typeface="Latha" panose="020B0604020202020204" pitchFamily="34" charset="0"/>
              </a:rPr>
              <a:t>“Say to the daughter of Zion, ‘Surely your salvation is coming; Behold, His reward is with Him, And His work before Him.’”</a:t>
            </a:r>
            <a:endParaRPr lang="en-GB" sz="54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A92B10BD-813C-9430-C607-CC36D989A81F}"/>
              </a:ext>
            </a:extLst>
          </p:cNvPr>
          <p:cNvPicPr>
            <a:picLocks noChangeAspect="1"/>
          </p:cNvPicPr>
          <p:nvPr/>
        </p:nvPicPr>
        <p:blipFill>
          <a:blip r:embed="rId2"/>
          <a:stretch>
            <a:fillRect/>
          </a:stretch>
        </p:blipFill>
        <p:spPr>
          <a:xfrm>
            <a:off x="6759058" y="2173742"/>
            <a:ext cx="5432942" cy="4298100"/>
          </a:xfrm>
          <a:prstGeom prst="rect">
            <a:avLst/>
          </a:prstGeom>
        </p:spPr>
      </p:pic>
    </p:spTree>
    <p:extLst>
      <p:ext uri="{BB962C8B-B14F-4D97-AF65-F5344CB8AC3E}">
        <p14:creationId xmlns:p14="http://schemas.microsoft.com/office/powerpoint/2010/main" val="2324749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DEE97E4A-63F7-2A1E-3BEF-4A308F2134BC}"/>
              </a:ext>
            </a:extLst>
          </p:cNvPr>
          <p:cNvPicPr>
            <a:picLocks noChangeAspect="1"/>
          </p:cNvPicPr>
          <p:nvPr/>
        </p:nvPicPr>
        <p:blipFill rotWithShape="1">
          <a:blip r:embed="rId2"/>
          <a:srcRect l="11745" t="-1199" r="10676" b="1199"/>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6226250" y="271535"/>
            <a:ext cx="6600132" cy="1323439"/>
          </a:xfrm>
          <a:prstGeom prst="rect">
            <a:avLst/>
          </a:prstGeom>
          <a:noFill/>
        </p:spPr>
        <p:txBody>
          <a:bodyPr wrap="square">
            <a:spAutoFit/>
          </a:bodyPr>
          <a:lstStyle>
            <a:defPPr rtl="0">
              <a:defRPr lang="en-gb"/>
            </a:defPPr>
            <a:lvl1pP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Zechariah 9:9</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5635226" y="1547246"/>
            <a:ext cx="6486749" cy="4912188"/>
          </a:xfrm>
          <a:prstGeom prst="rect">
            <a:avLst/>
          </a:prstGeom>
        </p:spPr>
        <p:txBody>
          <a:bodyPr vert="horz" lIns="91440" tIns="45720" rIns="91440" bIns="45720" rtlCol="0">
            <a:normAutofit fontScale="92500"/>
          </a:bodyPr>
          <a:lstStyle/>
          <a:p>
            <a:pPr>
              <a:spcBef>
                <a:spcPts val="1000"/>
              </a:spcBef>
              <a:buClr>
                <a:schemeClr val="accent1"/>
              </a:buClr>
              <a:buFont typeface="Wingdings 3" charset="2"/>
              <a:buChar char=""/>
            </a:pPr>
            <a:r>
              <a:rPr lang="en-US" sz="4000" i="1" dirty="0">
                <a:solidFill>
                  <a:schemeClr val="tx1">
                    <a:lumMod val="75000"/>
                    <a:lumOff val="25000"/>
                  </a:schemeClr>
                </a:solidFill>
                <a:effectLst/>
              </a:rPr>
              <a:t>“Rejoice greatly, O daughter of Zion! Shout, O daughter of Jerusalem! Behold, your King is coming to you; He is just and having salvation, Lowly and riding on a donkey, A colt, the foal of a donkey.</a:t>
            </a:r>
            <a:endParaRPr lang="en-US" sz="4000" dirty="0">
              <a:solidFill>
                <a:schemeClr val="tx1">
                  <a:lumMod val="75000"/>
                  <a:lumOff val="25000"/>
                </a:schemeClr>
              </a:solidFill>
              <a:effectLst/>
            </a:endParaRPr>
          </a:p>
        </p:txBody>
      </p:sp>
    </p:spTree>
    <p:extLst>
      <p:ext uri="{BB962C8B-B14F-4D97-AF65-F5344CB8AC3E}">
        <p14:creationId xmlns:p14="http://schemas.microsoft.com/office/powerpoint/2010/main" val="1245255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95B4EB-2CAB-359A-5247-B000C152F4E9}"/>
              </a:ext>
            </a:extLst>
          </p:cNvPr>
          <p:cNvSpPr txBox="1"/>
          <p:nvPr/>
        </p:nvSpPr>
        <p:spPr>
          <a:xfrm>
            <a:off x="1726788" y="495459"/>
            <a:ext cx="9380482" cy="1323439"/>
          </a:xfrm>
          <a:prstGeom prst="rect">
            <a:avLst/>
          </a:prstGeom>
          <a:noFill/>
        </p:spPr>
        <p:txBody>
          <a:bodyPr wrap="square">
            <a:spAutoFit/>
          </a:bodyPr>
          <a:lstStyle>
            <a:defPPr rtl="0">
              <a:defRPr lang="en-gb"/>
            </a:defPPr>
            <a:lvl1pP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Zechariah 9:1-7</a:t>
            </a:r>
            <a:endParaRPr lang="en-GB" dirty="0"/>
          </a:p>
        </p:txBody>
      </p:sp>
      <p:sp>
        <p:nvSpPr>
          <p:cNvPr id="3" name="TextBox 2">
            <a:extLst>
              <a:ext uri="{FF2B5EF4-FFF2-40B4-BE49-F238E27FC236}">
                <a16:creationId xmlns:a16="http://schemas.microsoft.com/office/drawing/2014/main" id="{551F5F8A-F8CE-AE91-666A-A680865BEBC7}"/>
              </a:ext>
            </a:extLst>
          </p:cNvPr>
          <p:cNvSpPr txBox="1"/>
          <p:nvPr/>
        </p:nvSpPr>
        <p:spPr>
          <a:xfrm>
            <a:off x="249803" y="1793071"/>
            <a:ext cx="6339256" cy="4514634"/>
          </a:xfrm>
          <a:prstGeom prst="rect">
            <a:avLst/>
          </a:prstGeom>
          <a:noFill/>
        </p:spPr>
        <p:txBody>
          <a:bodyPr wrap="square">
            <a:spAutoFit/>
          </a:bodyPr>
          <a:lstStyle/>
          <a:p>
            <a:pPr>
              <a:lnSpc>
                <a:spcPct val="115000"/>
              </a:lnSpc>
              <a:spcAft>
                <a:spcPts val="1000"/>
              </a:spcAft>
            </a:pPr>
            <a:r>
              <a:rPr lang="en-US" sz="3600" dirty="0">
                <a:latin typeface="Calibri" panose="020F0502020204030204" pitchFamily="34" charset="0"/>
                <a:ea typeface="Calibri" panose="020F0502020204030204" pitchFamily="34" charset="0"/>
                <a:cs typeface="Latha" panose="020B0604020202020204" pitchFamily="34" charset="0"/>
              </a:rPr>
              <a:t>H</a:t>
            </a:r>
            <a:r>
              <a:rPr lang="en-US" sz="3600" dirty="0">
                <a:effectLst/>
                <a:latin typeface="Calibri" panose="020F0502020204030204" pitchFamily="34" charset="0"/>
                <a:ea typeface="Calibri" panose="020F0502020204030204" pitchFamily="34" charset="0"/>
                <a:cs typeface="Latha" panose="020B0604020202020204" pitchFamily="34" charset="0"/>
              </a:rPr>
              <a:t>ave a prophecy about a conqueror. But it’s a different conqueror. There is a human conqueror in the opening seven verses or so, and most commentators see this is fulfilled by Alexander the Great.</a:t>
            </a:r>
            <a:endParaRPr lang="en-GB" sz="36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2" name="Picture 1">
            <a:extLst>
              <a:ext uri="{FF2B5EF4-FFF2-40B4-BE49-F238E27FC236}">
                <a16:creationId xmlns:a16="http://schemas.microsoft.com/office/drawing/2014/main" id="{74FFF0E5-BEBA-227C-4685-654805F5380F}"/>
              </a:ext>
            </a:extLst>
          </p:cNvPr>
          <p:cNvPicPr>
            <a:picLocks noChangeAspect="1"/>
          </p:cNvPicPr>
          <p:nvPr/>
        </p:nvPicPr>
        <p:blipFill>
          <a:blip r:embed="rId2"/>
          <a:stretch>
            <a:fillRect/>
          </a:stretch>
        </p:blipFill>
        <p:spPr>
          <a:xfrm>
            <a:off x="6786127" y="2160699"/>
            <a:ext cx="7610410" cy="3805205"/>
          </a:xfrm>
          <a:prstGeom prst="rect">
            <a:avLst/>
          </a:prstGeom>
        </p:spPr>
      </p:pic>
    </p:spTree>
    <p:extLst>
      <p:ext uri="{BB962C8B-B14F-4D97-AF65-F5344CB8AC3E}">
        <p14:creationId xmlns:p14="http://schemas.microsoft.com/office/powerpoint/2010/main" val="3023209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95B4EB-2CAB-359A-5247-B000C152F4E9}"/>
              </a:ext>
            </a:extLst>
          </p:cNvPr>
          <p:cNvSpPr txBox="1"/>
          <p:nvPr/>
        </p:nvSpPr>
        <p:spPr>
          <a:xfrm>
            <a:off x="1699155" y="278280"/>
            <a:ext cx="9380482" cy="1323439"/>
          </a:xfrm>
          <a:prstGeom prst="rect">
            <a:avLst/>
          </a:prstGeom>
          <a:noFill/>
        </p:spPr>
        <p:txBody>
          <a:bodyPr wrap="square">
            <a:spAutoFit/>
          </a:bodyPr>
          <a:lstStyle>
            <a:defPPr rtl="0">
              <a:defRPr lang="en-gb"/>
            </a:defPPr>
            <a:lvl1pP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Zechariah 9:9-17</a:t>
            </a:r>
            <a:endParaRPr lang="en-GB" dirty="0"/>
          </a:p>
        </p:txBody>
      </p:sp>
      <p:sp>
        <p:nvSpPr>
          <p:cNvPr id="3" name="TextBox 2">
            <a:extLst>
              <a:ext uri="{FF2B5EF4-FFF2-40B4-BE49-F238E27FC236}">
                <a16:creationId xmlns:a16="http://schemas.microsoft.com/office/drawing/2014/main" id="{551F5F8A-F8CE-AE91-666A-A680865BEBC7}"/>
              </a:ext>
            </a:extLst>
          </p:cNvPr>
          <p:cNvSpPr txBox="1"/>
          <p:nvPr/>
        </p:nvSpPr>
        <p:spPr>
          <a:xfrm>
            <a:off x="1699155" y="6092629"/>
            <a:ext cx="10049436" cy="692049"/>
          </a:xfrm>
          <a:prstGeom prst="rect">
            <a:avLst/>
          </a:prstGeom>
          <a:noFill/>
        </p:spPr>
        <p:txBody>
          <a:bodyPr wrap="square">
            <a:spAutoFit/>
          </a:bodyPr>
          <a:lstStyle/>
          <a:p>
            <a:pPr>
              <a:lnSpc>
                <a:spcPct val="115000"/>
              </a:lnSpc>
              <a:spcAft>
                <a:spcPts val="1000"/>
              </a:spcAft>
            </a:pPr>
            <a:r>
              <a:rPr lang="en-US" sz="3600" b="1" dirty="0">
                <a:effectLst/>
                <a:latin typeface="Calibri" panose="020F0502020204030204" pitchFamily="34" charset="0"/>
                <a:ea typeface="Calibri" panose="020F0502020204030204" pitchFamily="34" charset="0"/>
                <a:cs typeface="Latha" panose="020B0604020202020204" pitchFamily="34" charset="0"/>
              </a:rPr>
              <a:t>Jesus, the Messiah is subject of the prophecy</a:t>
            </a:r>
            <a:endParaRPr lang="en-GB" sz="3600" b="1"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2" name="Picture 1">
            <a:extLst>
              <a:ext uri="{FF2B5EF4-FFF2-40B4-BE49-F238E27FC236}">
                <a16:creationId xmlns:a16="http://schemas.microsoft.com/office/drawing/2014/main" id="{F5714DB3-76EA-F1BB-1C76-93191D25F62F}"/>
              </a:ext>
            </a:extLst>
          </p:cNvPr>
          <p:cNvPicPr>
            <a:picLocks noChangeAspect="1"/>
          </p:cNvPicPr>
          <p:nvPr/>
        </p:nvPicPr>
        <p:blipFill rotWithShape="1">
          <a:blip r:embed="rId2"/>
          <a:srcRect t="15292" b="8324"/>
          <a:stretch/>
        </p:blipFill>
        <p:spPr>
          <a:xfrm>
            <a:off x="278258" y="1387012"/>
            <a:ext cx="11430000" cy="4561811"/>
          </a:xfrm>
          <a:prstGeom prst="rect">
            <a:avLst/>
          </a:prstGeom>
        </p:spPr>
      </p:pic>
    </p:spTree>
    <p:extLst>
      <p:ext uri="{BB962C8B-B14F-4D97-AF65-F5344CB8AC3E}">
        <p14:creationId xmlns:p14="http://schemas.microsoft.com/office/powerpoint/2010/main" val="2259812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95B4EB-2CAB-359A-5247-B000C152F4E9}"/>
              </a:ext>
            </a:extLst>
          </p:cNvPr>
          <p:cNvSpPr txBox="1"/>
          <p:nvPr/>
        </p:nvSpPr>
        <p:spPr>
          <a:xfrm>
            <a:off x="1780577" y="278280"/>
            <a:ext cx="9380482" cy="1323439"/>
          </a:xfrm>
          <a:prstGeom prst="rect">
            <a:avLst/>
          </a:prstGeom>
          <a:noFill/>
        </p:spPr>
        <p:txBody>
          <a:bodyPr wrap="square">
            <a:spAutoFit/>
          </a:bodyPr>
          <a:lstStyle>
            <a:defPPr rtl="0">
              <a:defRPr lang="en-gb"/>
            </a:defPPr>
            <a:lvl1pP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Zechariah 9:9</a:t>
            </a:r>
            <a:endParaRPr lang="en-GB" dirty="0"/>
          </a:p>
        </p:txBody>
      </p:sp>
      <p:sp>
        <p:nvSpPr>
          <p:cNvPr id="3" name="TextBox 2">
            <a:extLst>
              <a:ext uri="{FF2B5EF4-FFF2-40B4-BE49-F238E27FC236}">
                <a16:creationId xmlns:a16="http://schemas.microsoft.com/office/drawing/2014/main" id="{551F5F8A-F8CE-AE91-666A-A680865BEBC7}"/>
              </a:ext>
            </a:extLst>
          </p:cNvPr>
          <p:cNvSpPr txBox="1"/>
          <p:nvPr/>
        </p:nvSpPr>
        <p:spPr>
          <a:xfrm>
            <a:off x="7659761" y="394080"/>
            <a:ext cx="6568964" cy="1091837"/>
          </a:xfrm>
          <a:prstGeom prst="rect">
            <a:avLst/>
          </a:prstGeom>
          <a:noFill/>
        </p:spPr>
        <p:txBody>
          <a:bodyPr wrap="square">
            <a:spAutoFit/>
          </a:bodyPr>
          <a:lstStyle>
            <a:defPPr rtl="0">
              <a:defRPr lang="en-gb"/>
            </a:defPPr>
            <a:lvl1pPr>
              <a:lnSpc>
                <a:spcPct val="115000"/>
              </a:lnSpc>
              <a:spcAft>
                <a:spcPts val="1000"/>
              </a:spcAft>
              <a:defRPr sz="3600" b="1">
                <a:effectLst/>
                <a:latin typeface="Calibri" panose="020F0502020204030204" pitchFamily="34" charset="0"/>
                <a:ea typeface="Calibri" panose="020F0502020204030204" pitchFamily="34" charset="0"/>
                <a:cs typeface="Latha" panose="020B0604020202020204" pitchFamily="34" charset="0"/>
              </a:defRPr>
            </a:lvl1pPr>
          </a:lstStyle>
          <a:p>
            <a:r>
              <a:rPr lang="en-US" sz="6000" dirty="0"/>
              <a:t>HE is a king</a:t>
            </a:r>
            <a:endParaRPr lang="en-GB" sz="6000" dirty="0"/>
          </a:p>
        </p:txBody>
      </p:sp>
      <p:pic>
        <p:nvPicPr>
          <p:cNvPr id="2" name="Picture 1">
            <a:extLst>
              <a:ext uri="{FF2B5EF4-FFF2-40B4-BE49-F238E27FC236}">
                <a16:creationId xmlns:a16="http://schemas.microsoft.com/office/drawing/2014/main" id="{71A620B5-1D34-18EA-352E-222AE883B950}"/>
              </a:ext>
            </a:extLst>
          </p:cNvPr>
          <p:cNvPicPr>
            <a:picLocks noChangeAspect="1"/>
          </p:cNvPicPr>
          <p:nvPr/>
        </p:nvPicPr>
        <p:blipFill>
          <a:blip r:embed="rId2"/>
          <a:stretch>
            <a:fillRect/>
          </a:stretch>
        </p:blipFill>
        <p:spPr>
          <a:xfrm>
            <a:off x="1654139" y="1647375"/>
            <a:ext cx="9260334" cy="5210625"/>
          </a:xfrm>
          <a:prstGeom prst="rect">
            <a:avLst/>
          </a:prstGeom>
        </p:spPr>
      </p:pic>
    </p:spTree>
    <p:extLst>
      <p:ext uri="{BB962C8B-B14F-4D97-AF65-F5344CB8AC3E}">
        <p14:creationId xmlns:p14="http://schemas.microsoft.com/office/powerpoint/2010/main" val="2893947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95B4EB-2CAB-359A-5247-B000C152F4E9}"/>
              </a:ext>
            </a:extLst>
          </p:cNvPr>
          <p:cNvSpPr txBox="1"/>
          <p:nvPr/>
        </p:nvSpPr>
        <p:spPr>
          <a:xfrm>
            <a:off x="1726789" y="366616"/>
            <a:ext cx="9380482" cy="1323439"/>
          </a:xfrm>
          <a:prstGeom prst="rect">
            <a:avLst/>
          </a:prstGeom>
          <a:noFill/>
        </p:spPr>
        <p:txBody>
          <a:bodyPr wrap="square">
            <a:spAutoFit/>
          </a:bodyPr>
          <a:lstStyle>
            <a:defPPr rtl="0">
              <a:defRPr lang="en-gb"/>
            </a:defPPr>
            <a:lvl1pP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Zechariah 9:9</a:t>
            </a:r>
            <a:endParaRPr lang="en-GB" dirty="0"/>
          </a:p>
        </p:txBody>
      </p:sp>
      <p:sp>
        <p:nvSpPr>
          <p:cNvPr id="3" name="TextBox 2">
            <a:extLst>
              <a:ext uri="{FF2B5EF4-FFF2-40B4-BE49-F238E27FC236}">
                <a16:creationId xmlns:a16="http://schemas.microsoft.com/office/drawing/2014/main" id="{551F5F8A-F8CE-AE91-666A-A680865BEBC7}"/>
              </a:ext>
            </a:extLst>
          </p:cNvPr>
          <p:cNvSpPr txBox="1"/>
          <p:nvPr/>
        </p:nvSpPr>
        <p:spPr>
          <a:xfrm>
            <a:off x="2523594" y="5699746"/>
            <a:ext cx="9668406" cy="1091837"/>
          </a:xfrm>
          <a:prstGeom prst="rect">
            <a:avLst/>
          </a:prstGeom>
          <a:noFill/>
        </p:spPr>
        <p:txBody>
          <a:bodyPr wrap="square">
            <a:spAutoFit/>
          </a:bodyPr>
          <a:lstStyle>
            <a:defPPr rtl="0">
              <a:defRPr lang="en-gb"/>
            </a:defPPr>
            <a:lvl1pPr>
              <a:lnSpc>
                <a:spcPct val="115000"/>
              </a:lnSpc>
              <a:spcAft>
                <a:spcPts val="1000"/>
              </a:spcAft>
              <a:defRPr sz="6000" b="1">
                <a:effectLst/>
                <a:latin typeface="Calibri" panose="020F0502020204030204" pitchFamily="34" charset="0"/>
                <a:ea typeface="Calibri" panose="020F0502020204030204" pitchFamily="34" charset="0"/>
                <a:cs typeface="Latha" panose="020B0604020202020204" pitchFamily="34" charset="0"/>
              </a:defRPr>
            </a:lvl1pPr>
          </a:lstStyle>
          <a:p>
            <a:r>
              <a:rPr lang="en-US" dirty="0"/>
              <a:t>He is righteous &amp; just. </a:t>
            </a:r>
            <a:endParaRPr lang="en-GB" dirty="0"/>
          </a:p>
        </p:txBody>
      </p:sp>
      <p:pic>
        <p:nvPicPr>
          <p:cNvPr id="2" name="Picture 1">
            <a:extLst>
              <a:ext uri="{FF2B5EF4-FFF2-40B4-BE49-F238E27FC236}">
                <a16:creationId xmlns:a16="http://schemas.microsoft.com/office/drawing/2014/main" id="{68E8AF85-BCD2-1EEE-E433-E6430374AF20}"/>
              </a:ext>
            </a:extLst>
          </p:cNvPr>
          <p:cNvPicPr>
            <a:picLocks noChangeAspect="1"/>
          </p:cNvPicPr>
          <p:nvPr/>
        </p:nvPicPr>
        <p:blipFill>
          <a:blip r:embed="rId2"/>
          <a:stretch>
            <a:fillRect/>
          </a:stretch>
        </p:blipFill>
        <p:spPr>
          <a:xfrm>
            <a:off x="2296846" y="1478251"/>
            <a:ext cx="7881420" cy="4433299"/>
          </a:xfrm>
          <a:prstGeom prst="rect">
            <a:avLst/>
          </a:prstGeom>
        </p:spPr>
      </p:pic>
    </p:spTree>
    <p:extLst>
      <p:ext uri="{BB962C8B-B14F-4D97-AF65-F5344CB8AC3E}">
        <p14:creationId xmlns:p14="http://schemas.microsoft.com/office/powerpoint/2010/main" val="2152356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95B4EB-2CAB-359A-5247-B000C152F4E9}"/>
              </a:ext>
            </a:extLst>
          </p:cNvPr>
          <p:cNvSpPr txBox="1"/>
          <p:nvPr/>
        </p:nvSpPr>
        <p:spPr>
          <a:xfrm>
            <a:off x="1565424" y="278280"/>
            <a:ext cx="9380482" cy="1323439"/>
          </a:xfrm>
          <a:prstGeom prst="rect">
            <a:avLst/>
          </a:prstGeom>
          <a:noFill/>
        </p:spPr>
        <p:txBody>
          <a:bodyPr wrap="square">
            <a:spAutoFit/>
          </a:bodyPr>
          <a:lstStyle>
            <a:defPPr rtl="0">
              <a:defRPr lang="en-gb"/>
            </a:defPPr>
            <a:lvl1pP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Zechariah 9:9</a:t>
            </a:r>
            <a:endParaRPr lang="en-GB" dirty="0"/>
          </a:p>
        </p:txBody>
      </p:sp>
      <p:sp>
        <p:nvSpPr>
          <p:cNvPr id="3" name="TextBox 2">
            <a:extLst>
              <a:ext uri="{FF2B5EF4-FFF2-40B4-BE49-F238E27FC236}">
                <a16:creationId xmlns:a16="http://schemas.microsoft.com/office/drawing/2014/main" id="{551F5F8A-F8CE-AE91-666A-A680865BEBC7}"/>
              </a:ext>
            </a:extLst>
          </p:cNvPr>
          <p:cNvSpPr txBox="1"/>
          <p:nvPr/>
        </p:nvSpPr>
        <p:spPr>
          <a:xfrm>
            <a:off x="2730835" y="5866500"/>
            <a:ext cx="8286788" cy="1091837"/>
          </a:xfrm>
          <a:prstGeom prst="rect">
            <a:avLst/>
          </a:prstGeom>
          <a:noFill/>
        </p:spPr>
        <p:txBody>
          <a:bodyPr wrap="square">
            <a:spAutoFit/>
          </a:bodyPr>
          <a:lstStyle>
            <a:defPPr rtl="0">
              <a:defRPr lang="en-gb"/>
            </a:defPPr>
            <a:lvl1pPr>
              <a:lnSpc>
                <a:spcPct val="115000"/>
              </a:lnSpc>
              <a:spcAft>
                <a:spcPts val="1000"/>
              </a:spcAft>
              <a:defRPr sz="6000" b="1">
                <a:effectLst/>
                <a:latin typeface="Calibri" panose="020F0502020204030204" pitchFamily="34" charset="0"/>
                <a:ea typeface="Calibri" panose="020F0502020204030204" pitchFamily="34" charset="0"/>
                <a:cs typeface="Latha" panose="020B0604020202020204" pitchFamily="34" charset="0"/>
              </a:defRPr>
            </a:lvl1pPr>
          </a:lstStyle>
          <a:p>
            <a:r>
              <a:rPr lang="en-US" dirty="0"/>
              <a:t>He is humble or meek.</a:t>
            </a:r>
            <a:endParaRPr lang="en-GB" dirty="0"/>
          </a:p>
        </p:txBody>
      </p:sp>
      <p:pic>
        <p:nvPicPr>
          <p:cNvPr id="2" name="Picture 1">
            <a:extLst>
              <a:ext uri="{FF2B5EF4-FFF2-40B4-BE49-F238E27FC236}">
                <a16:creationId xmlns:a16="http://schemas.microsoft.com/office/drawing/2014/main" id="{4D9C9F38-757C-176B-3307-AC49AA155E0D}"/>
              </a:ext>
            </a:extLst>
          </p:cNvPr>
          <p:cNvPicPr>
            <a:picLocks noChangeAspect="1"/>
          </p:cNvPicPr>
          <p:nvPr/>
        </p:nvPicPr>
        <p:blipFill>
          <a:blip r:embed="rId2"/>
          <a:stretch>
            <a:fillRect/>
          </a:stretch>
        </p:blipFill>
        <p:spPr>
          <a:xfrm>
            <a:off x="2445665" y="1389338"/>
            <a:ext cx="7620000" cy="4689543"/>
          </a:xfrm>
          <a:prstGeom prst="rect">
            <a:avLst/>
          </a:prstGeom>
        </p:spPr>
      </p:pic>
    </p:spTree>
    <p:extLst>
      <p:ext uri="{BB962C8B-B14F-4D97-AF65-F5344CB8AC3E}">
        <p14:creationId xmlns:p14="http://schemas.microsoft.com/office/powerpoint/2010/main" val="4262088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D22F2C25-FC41-3CCC-05F5-45560A7912B2}"/>
              </a:ext>
            </a:extLst>
          </p:cNvPr>
          <p:cNvPicPr>
            <a:picLocks noChangeAspect="1"/>
          </p:cNvPicPr>
          <p:nvPr/>
        </p:nvPicPr>
        <p:blipFill>
          <a:blip r:embed="rId2"/>
          <a:srcRect l="18440" r="13671"/>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5106263" y="1731"/>
            <a:ext cx="6990483" cy="2800767"/>
          </a:xfrm>
          <a:prstGeom prst="rect">
            <a:avLst/>
          </a:prstGeom>
          <a:noFill/>
        </p:spPr>
        <p:txBody>
          <a:bodyPr wrap="square">
            <a:spAutoFit/>
          </a:bodyPr>
          <a:lstStyle>
            <a:defPPr rtl="0">
              <a:defRPr lang="en-gb"/>
            </a:defPPr>
            <a:lvl1pP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pPr algn="ctr"/>
            <a:r>
              <a:rPr lang="en-US" sz="8800" dirty="0"/>
              <a:t>Jeremiah 17:25</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5002306" y="2618966"/>
            <a:ext cx="6902823" cy="4029277"/>
          </a:xfrm>
          <a:prstGeom prst="rect">
            <a:avLst/>
          </a:prstGeom>
        </p:spPr>
        <p:txBody>
          <a:bodyPr vert="horz" lIns="91440" tIns="45720" rIns="91440" bIns="45720" rtlCol="0">
            <a:normAutofit fontScale="92500" lnSpcReduction="10000"/>
          </a:bodyPr>
          <a:lstStyle/>
          <a:p>
            <a:pPr algn="ctr">
              <a:spcBef>
                <a:spcPts val="1000"/>
              </a:spcBef>
              <a:buClr>
                <a:schemeClr val="accent1"/>
              </a:buClr>
              <a:buFont typeface="Wingdings 3" charset="2"/>
              <a:buChar char=""/>
            </a:pPr>
            <a:r>
              <a:rPr lang="en-US" sz="3600" i="1" dirty="0">
                <a:solidFill>
                  <a:schemeClr val="tx1">
                    <a:lumMod val="75000"/>
                    <a:lumOff val="25000"/>
                  </a:schemeClr>
                </a:solidFill>
                <a:effectLst/>
              </a:rPr>
              <a:t>then shall enter the gates of this city kings and princes sitting on the throne of David, riding in chariots and on horses, they and their princes, accompanied by the men of Judah and the inhabitants of Jerusalem; and this city shall remain forever. </a:t>
            </a:r>
            <a:endParaRPr lang="en-US" sz="3600" dirty="0">
              <a:solidFill>
                <a:schemeClr val="tx1">
                  <a:lumMod val="75000"/>
                  <a:lumOff val="25000"/>
                </a:schemeClr>
              </a:solidFill>
              <a:effectLst/>
            </a:endParaRPr>
          </a:p>
        </p:txBody>
      </p:sp>
    </p:spTree>
    <p:extLst>
      <p:ext uri="{BB962C8B-B14F-4D97-AF65-F5344CB8AC3E}">
        <p14:creationId xmlns:p14="http://schemas.microsoft.com/office/powerpoint/2010/main" val="1828953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95B4EB-2CAB-359A-5247-B000C152F4E9}"/>
              </a:ext>
            </a:extLst>
          </p:cNvPr>
          <p:cNvSpPr txBox="1"/>
          <p:nvPr/>
        </p:nvSpPr>
        <p:spPr>
          <a:xfrm>
            <a:off x="1726788" y="178357"/>
            <a:ext cx="9380482" cy="1323439"/>
          </a:xfrm>
          <a:prstGeom prst="rect">
            <a:avLst/>
          </a:prstGeom>
          <a:noFill/>
        </p:spPr>
        <p:txBody>
          <a:bodyPr wrap="square">
            <a:spAutoFit/>
          </a:bodyPr>
          <a:lstStyle>
            <a:defPPr rtl="0">
              <a:defRPr lang="en-gb"/>
            </a:defPPr>
            <a:lvl1pPr>
              <a:defRPr sz="80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Zechariah 9:9</a:t>
            </a:r>
            <a:endParaRPr lang="en-GB" dirty="0"/>
          </a:p>
        </p:txBody>
      </p:sp>
      <p:sp>
        <p:nvSpPr>
          <p:cNvPr id="3" name="TextBox 2">
            <a:extLst>
              <a:ext uri="{FF2B5EF4-FFF2-40B4-BE49-F238E27FC236}">
                <a16:creationId xmlns:a16="http://schemas.microsoft.com/office/drawing/2014/main" id="{551F5F8A-F8CE-AE91-666A-A680865BEBC7}"/>
              </a:ext>
            </a:extLst>
          </p:cNvPr>
          <p:cNvSpPr txBox="1"/>
          <p:nvPr/>
        </p:nvSpPr>
        <p:spPr>
          <a:xfrm>
            <a:off x="2811518" y="5696170"/>
            <a:ext cx="8053706" cy="1091837"/>
          </a:xfrm>
          <a:prstGeom prst="rect">
            <a:avLst/>
          </a:prstGeom>
          <a:noFill/>
        </p:spPr>
        <p:txBody>
          <a:bodyPr wrap="square">
            <a:spAutoFit/>
          </a:bodyPr>
          <a:lstStyle>
            <a:defPPr rtl="0">
              <a:defRPr lang="en-gb"/>
            </a:defPPr>
            <a:lvl1pPr>
              <a:lnSpc>
                <a:spcPct val="115000"/>
              </a:lnSpc>
              <a:spcAft>
                <a:spcPts val="1000"/>
              </a:spcAft>
              <a:defRPr sz="6000" b="1">
                <a:effectLst/>
                <a:latin typeface="Calibri" panose="020F0502020204030204" pitchFamily="34" charset="0"/>
                <a:ea typeface="Calibri" panose="020F0502020204030204" pitchFamily="34" charset="0"/>
                <a:cs typeface="Latha" panose="020B0604020202020204" pitchFamily="34" charset="0"/>
              </a:defRPr>
            </a:lvl1pPr>
          </a:lstStyle>
          <a:p>
            <a:r>
              <a:rPr lang="en-US" dirty="0"/>
              <a:t>Fulfilling the Prophecy</a:t>
            </a:r>
            <a:endParaRPr lang="en-GB" dirty="0"/>
          </a:p>
        </p:txBody>
      </p:sp>
      <p:pic>
        <p:nvPicPr>
          <p:cNvPr id="2" name="Picture 1">
            <a:extLst>
              <a:ext uri="{FF2B5EF4-FFF2-40B4-BE49-F238E27FC236}">
                <a16:creationId xmlns:a16="http://schemas.microsoft.com/office/drawing/2014/main" id="{B1FAE90F-C3A1-08EE-6478-18EFAE552431}"/>
              </a:ext>
            </a:extLst>
          </p:cNvPr>
          <p:cNvPicPr>
            <a:picLocks noChangeAspect="1"/>
          </p:cNvPicPr>
          <p:nvPr/>
        </p:nvPicPr>
        <p:blipFill rotWithShape="1">
          <a:blip r:embed="rId2"/>
          <a:srcRect t="17528" b="5468"/>
          <a:stretch/>
        </p:blipFill>
        <p:spPr>
          <a:xfrm>
            <a:off x="0" y="1393033"/>
            <a:ext cx="12192000" cy="4411901"/>
          </a:xfrm>
          <a:prstGeom prst="rect">
            <a:avLst/>
          </a:prstGeom>
        </p:spPr>
      </p:pic>
    </p:spTree>
    <p:extLst>
      <p:ext uri="{BB962C8B-B14F-4D97-AF65-F5344CB8AC3E}">
        <p14:creationId xmlns:p14="http://schemas.microsoft.com/office/powerpoint/2010/main" val="3257255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69E4D-406A-0EBB-5D48-57F7C5626B81}"/>
              </a:ext>
            </a:extLst>
          </p:cNvPr>
          <p:cNvPicPr>
            <a:picLocks noChangeAspect="1"/>
          </p:cNvPicPr>
          <p:nvPr/>
        </p:nvPicPr>
        <p:blipFill rotWithShape="1">
          <a:blip r:embed="rId2"/>
          <a:srcRect t="7461"/>
          <a:stretch/>
        </p:blipFill>
        <p:spPr>
          <a:xfrm>
            <a:off x="0" y="0"/>
            <a:ext cx="12192000" cy="6857999"/>
          </a:xfrm>
          <a:prstGeom prst="rect">
            <a:avLst/>
          </a:prstGeom>
        </p:spPr>
      </p:pic>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4B3931D5-E74F-EC14-BA8A-CE717C2F1571}"/>
                  </a:ext>
                </a:extLst>
              </p14:cNvPr>
              <p14:cNvContentPartPr/>
              <p14:nvPr/>
            </p14:nvContentPartPr>
            <p14:xfrm>
              <a:off x="5802017" y="183309"/>
              <a:ext cx="3279240" cy="2070360"/>
            </p14:xfrm>
          </p:contentPart>
        </mc:Choice>
        <mc:Fallback xmlns="">
          <p:pic>
            <p:nvPicPr>
              <p:cNvPr id="22" name="Ink 21">
                <a:extLst>
                  <a:ext uri="{FF2B5EF4-FFF2-40B4-BE49-F238E27FC236}">
                    <a16:creationId xmlns:a16="http://schemas.microsoft.com/office/drawing/2014/main" id="{4B3931D5-E74F-EC14-BA8A-CE717C2F1571}"/>
                  </a:ext>
                </a:extLst>
              </p:cNvPr>
              <p:cNvPicPr/>
              <p:nvPr/>
            </p:nvPicPr>
            <p:blipFill>
              <a:blip r:embed="rId4"/>
              <a:stretch>
                <a:fillRect/>
              </a:stretch>
            </p:blipFill>
            <p:spPr>
              <a:xfrm>
                <a:off x="5784377" y="147669"/>
                <a:ext cx="3314880" cy="214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F1CCC1CB-94E0-8007-30FC-D03BB7CC2365}"/>
                  </a:ext>
                </a:extLst>
              </p14:cNvPr>
              <p14:cNvContentPartPr/>
              <p14:nvPr/>
            </p14:nvContentPartPr>
            <p14:xfrm>
              <a:off x="5780057" y="2144949"/>
              <a:ext cx="2316960" cy="184680"/>
            </p14:xfrm>
          </p:contentPart>
        </mc:Choice>
        <mc:Fallback xmlns="">
          <p:pic>
            <p:nvPicPr>
              <p:cNvPr id="38" name="Ink 37">
                <a:extLst>
                  <a:ext uri="{FF2B5EF4-FFF2-40B4-BE49-F238E27FC236}">
                    <a16:creationId xmlns:a16="http://schemas.microsoft.com/office/drawing/2014/main" id="{F1CCC1CB-94E0-8007-30FC-D03BB7CC2365}"/>
                  </a:ext>
                </a:extLst>
              </p:cNvPr>
              <p:cNvPicPr/>
              <p:nvPr/>
            </p:nvPicPr>
            <p:blipFill>
              <a:blip r:embed="rId6"/>
              <a:stretch>
                <a:fillRect/>
              </a:stretch>
            </p:blipFill>
            <p:spPr>
              <a:xfrm>
                <a:off x="5762057" y="2109309"/>
                <a:ext cx="23526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3" name="Ink 42">
                <a:extLst>
                  <a:ext uri="{FF2B5EF4-FFF2-40B4-BE49-F238E27FC236}">
                    <a16:creationId xmlns:a16="http://schemas.microsoft.com/office/drawing/2014/main" id="{A46397A8-214A-F319-EB18-28EB59C86DD8}"/>
                  </a:ext>
                </a:extLst>
              </p14:cNvPr>
              <p14:cNvContentPartPr/>
              <p14:nvPr/>
            </p14:nvContentPartPr>
            <p14:xfrm>
              <a:off x="8109617" y="2089869"/>
              <a:ext cx="321840" cy="137880"/>
            </p14:xfrm>
          </p:contentPart>
        </mc:Choice>
        <mc:Fallback xmlns="">
          <p:pic>
            <p:nvPicPr>
              <p:cNvPr id="43" name="Ink 42">
                <a:extLst>
                  <a:ext uri="{FF2B5EF4-FFF2-40B4-BE49-F238E27FC236}">
                    <a16:creationId xmlns:a16="http://schemas.microsoft.com/office/drawing/2014/main" id="{A46397A8-214A-F319-EB18-28EB59C86DD8}"/>
                  </a:ext>
                </a:extLst>
              </p:cNvPr>
              <p:cNvPicPr/>
              <p:nvPr/>
            </p:nvPicPr>
            <p:blipFill>
              <a:blip r:embed="rId8"/>
              <a:stretch>
                <a:fillRect/>
              </a:stretch>
            </p:blipFill>
            <p:spPr>
              <a:xfrm>
                <a:off x="8091977" y="2053869"/>
                <a:ext cx="35748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6" name="Ink 45">
                <a:extLst>
                  <a:ext uri="{FF2B5EF4-FFF2-40B4-BE49-F238E27FC236}">
                    <a16:creationId xmlns:a16="http://schemas.microsoft.com/office/drawing/2014/main" id="{A594E883-1FBA-3789-60F0-E56D3AF71356}"/>
                  </a:ext>
                </a:extLst>
              </p14:cNvPr>
              <p14:cNvContentPartPr/>
              <p14:nvPr/>
            </p14:nvContentPartPr>
            <p14:xfrm>
              <a:off x="8403377" y="2260149"/>
              <a:ext cx="741600" cy="214560"/>
            </p14:xfrm>
          </p:contentPart>
        </mc:Choice>
        <mc:Fallback xmlns="">
          <p:pic>
            <p:nvPicPr>
              <p:cNvPr id="46" name="Ink 45">
                <a:extLst>
                  <a:ext uri="{FF2B5EF4-FFF2-40B4-BE49-F238E27FC236}">
                    <a16:creationId xmlns:a16="http://schemas.microsoft.com/office/drawing/2014/main" id="{A594E883-1FBA-3789-60F0-E56D3AF71356}"/>
                  </a:ext>
                </a:extLst>
              </p:cNvPr>
              <p:cNvPicPr/>
              <p:nvPr/>
            </p:nvPicPr>
            <p:blipFill>
              <a:blip r:embed="rId10"/>
              <a:stretch>
                <a:fillRect/>
              </a:stretch>
            </p:blipFill>
            <p:spPr>
              <a:xfrm>
                <a:off x="8385377" y="2224149"/>
                <a:ext cx="77724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7" name="Ink 46">
                <a:extLst>
                  <a:ext uri="{FF2B5EF4-FFF2-40B4-BE49-F238E27FC236}">
                    <a16:creationId xmlns:a16="http://schemas.microsoft.com/office/drawing/2014/main" id="{9A8329F3-4A89-B8A7-4D23-2BDEBD13BB92}"/>
                  </a:ext>
                </a:extLst>
              </p14:cNvPr>
              <p14:cNvContentPartPr/>
              <p14:nvPr/>
            </p14:nvContentPartPr>
            <p14:xfrm>
              <a:off x="5263457" y="5481429"/>
              <a:ext cx="2026440" cy="277200"/>
            </p14:xfrm>
          </p:contentPart>
        </mc:Choice>
        <mc:Fallback xmlns="">
          <p:pic>
            <p:nvPicPr>
              <p:cNvPr id="47" name="Ink 46">
                <a:extLst>
                  <a:ext uri="{FF2B5EF4-FFF2-40B4-BE49-F238E27FC236}">
                    <a16:creationId xmlns:a16="http://schemas.microsoft.com/office/drawing/2014/main" id="{9A8329F3-4A89-B8A7-4D23-2BDEBD13BB92}"/>
                  </a:ext>
                </a:extLst>
              </p:cNvPr>
              <p:cNvPicPr/>
              <p:nvPr/>
            </p:nvPicPr>
            <p:blipFill>
              <a:blip r:embed="rId12"/>
              <a:stretch>
                <a:fillRect/>
              </a:stretch>
            </p:blipFill>
            <p:spPr>
              <a:xfrm>
                <a:off x="5245457" y="5445429"/>
                <a:ext cx="2062080" cy="348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1" name="Ink 50">
                <a:extLst>
                  <a:ext uri="{FF2B5EF4-FFF2-40B4-BE49-F238E27FC236}">
                    <a16:creationId xmlns:a16="http://schemas.microsoft.com/office/drawing/2014/main" id="{189036DE-F877-BBF7-BF37-52FCFF126C4A}"/>
                  </a:ext>
                </a:extLst>
              </p14:cNvPr>
              <p14:cNvContentPartPr/>
              <p14:nvPr/>
            </p14:nvContentPartPr>
            <p14:xfrm>
              <a:off x="7434617" y="5409429"/>
              <a:ext cx="2353680" cy="154440"/>
            </p14:xfrm>
          </p:contentPart>
        </mc:Choice>
        <mc:Fallback xmlns="">
          <p:pic>
            <p:nvPicPr>
              <p:cNvPr id="51" name="Ink 50">
                <a:extLst>
                  <a:ext uri="{FF2B5EF4-FFF2-40B4-BE49-F238E27FC236}">
                    <a16:creationId xmlns:a16="http://schemas.microsoft.com/office/drawing/2014/main" id="{189036DE-F877-BBF7-BF37-52FCFF126C4A}"/>
                  </a:ext>
                </a:extLst>
              </p:cNvPr>
              <p:cNvPicPr/>
              <p:nvPr/>
            </p:nvPicPr>
            <p:blipFill>
              <a:blip r:embed="rId14"/>
              <a:stretch>
                <a:fillRect/>
              </a:stretch>
            </p:blipFill>
            <p:spPr>
              <a:xfrm>
                <a:off x="7416617" y="5373429"/>
                <a:ext cx="238932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2" name="Ink 51">
                <a:extLst>
                  <a:ext uri="{FF2B5EF4-FFF2-40B4-BE49-F238E27FC236}">
                    <a16:creationId xmlns:a16="http://schemas.microsoft.com/office/drawing/2014/main" id="{F7DB6756-A7AB-4B3B-7BD9-1FEE9091E2CE}"/>
                  </a:ext>
                </a:extLst>
              </p14:cNvPr>
              <p14:cNvContentPartPr/>
              <p14:nvPr/>
            </p14:nvContentPartPr>
            <p14:xfrm>
              <a:off x="7413017" y="5431749"/>
              <a:ext cx="360" cy="360"/>
            </p14:xfrm>
          </p:contentPart>
        </mc:Choice>
        <mc:Fallback xmlns="">
          <p:pic>
            <p:nvPicPr>
              <p:cNvPr id="52" name="Ink 51">
                <a:extLst>
                  <a:ext uri="{FF2B5EF4-FFF2-40B4-BE49-F238E27FC236}">
                    <a16:creationId xmlns:a16="http://schemas.microsoft.com/office/drawing/2014/main" id="{F7DB6756-A7AB-4B3B-7BD9-1FEE9091E2CE}"/>
                  </a:ext>
                </a:extLst>
              </p:cNvPr>
              <p:cNvPicPr/>
              <p:nvPr/>
            </p:nvPicPr>
            <p:blipFill>
              <a:blip r:embed="rId16"/>
              <a:stretch>
                <a:fillRect/>
              </a:stretch>
            </p:blipFill>
            <p:spPr>
              <a:xfrm>
                <a:off x="7395017" y="5395749"/>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5" name="Ink 54">
                <a:extLst>
                  <a:ext uri="{FF2B5EF4-FFF2-40B4-BE49-F238E27FC236}">
                    <a16:creationId xmlns:a16="http://schemas.microsoft.com/office/drawing/2014/main" id="{B0D55461-4942-23D9-147B-709DD2097C72}"/>
                  </a:ext>
                </a:extLst>
              </p14:cNvPr>
              <p14:cNvContentPartPr/>
              <p14:nvPr/>
            </p14:nvContentPartPr>
            <p14:xfrm>
              <a:off x="9059657" y="2514309"/>
              <a:ext cx="150840" cy="525240"/>
            </p14:xfrm>
          </p:contentPart>
        </mc:Choice>
        <mc:Fallback xmlns="">
          <p:pic>
            <p:nvPicPr>
              <p:cNvPr id="55" name="Ink 54">
                <a:extLst>
                  <a:ext uri="{FF2B5EF4-FFF2-40B4-BE49-F238E27FC236}">
                    <a16:creationId xmlns:a16="http://schemas.microsoft.com/office/drawing/2014/main" id="{B0D55461-4942-23D9-147B-709DD2097C72}"/>
                  </a:ext>
                </a:extLst>
              </p:cNvPr>
              <p:cNvPicPr/>
              <p:nvPr/>
            </p:nvPicPr>
            <p:blipFill>
              <a:blip r:embed="rId18"/>
              <a:stretch>
                <a:fillRect/>
              </a:stretch>
            </p:blipFill>
            <p:spPr>
              <a:xfrm>
                <a:off x="9041657" y="2478669"/>
                <a:ext cx="186480" cy="596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8" name="Ink 57">
                <a:extLst>
                  <a:ext uri="{FF2B5EF4-FFF2-40B4-BE49-F238E27FC236}">
                    <a16:creationId xmlns:a16="http://schemas.microsoft.com/office/drawing/2014/main" id="{BBB89499-5613-71BC-ED93-24F50E534D96}"/>
                  </a:ext>
                </a:extLst>
              </p14:cNvPr>
              <p14:cNvContentPartPr/>
              <p14:nvPr/>
            </p14:nvContentPartPr>
            <p14:xfrm>
              <a:off x="9013217" y="2626269"/>
              <a:ext cx="141480" cy="324360"/>
            </p14:xfrm>
          </p:contentPart>
        </mc:Choice>
        <mc:Fallback xmlns="">
          <p:pic>
            <p:nvPicPr>
              <p:cNvPr id="58" name="Ink 57">
                <a:extLst>
                  <a:ext uri="{FF2B5EF4-FFF2-40B4-BE49-F238E27FC236}">
                    <a16:creationId xmlns:a16="http://schemas.microsoft.com/office/drawing/2014/main" id="{BBB89499-5613-71BC-ED93-24F50E534D96}"/>
                  </a:ext>
                </a:extLst>
              </p:cNvPr>
              <p:cNvPicPr/>
              <p:nvPr/>
            </p:nvPicPr>
            <p:blipFill>
              <a:blip r:embed="rId20"/>
              <a:stretch>
                <a:fillRect/>
              </a:stretch>
            </p:blipFill>
            <p:spPr>
              <a:xfrm>
                <a:off x="8995217" y="2590269"/>
                <a:ext cx="17712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0" name="Ink 59">
                <a:extLst>
                  <a:ext uri="{FF2B5EF4-FFF2-40B4-BE49-F238E27FC236}">
                    <a16:creationId xmlns:a16="http://schemas.microsoft.com/office/drawing/2014/main" id="{E66297CE-BFB0-F83D-7628-CB9FA76E7DDE}"/>
                  </a:ext>
                </a:extLst>
              </p14:cNvPr>
              <p14:cNvContentPartPr/>
              <p14:nvPr/>
            </p14:nvContentPartPr>
            <p14:xfrm>
              <a:off x="9034817" y="2983389"/>
              <a:ext cx="99360" cy="97560"/>
            </p14:xfrm>
          </p:contentPart>
        </mc:Choice>
        <mc:Fallback xmlns="">
          <p:pic>
            <p:nvPicPr>
              <p:cNvPr id="60" name="Ink 59">
                <a:extLst>
                  <a:ext uri="{FF2B5EF4-FFF2-40B4-BE49-F238E27FC236}">
                    <a16:creationId xmlns:a16="http://schemas.microsoft.com/office/drawing/2014/main" id="{E66297CE-BFB0-F83D-7628-CB9FA76E7DDE}"/>
                  </a:ext>
                </a:extLst>
              </p:cNvPr>
              <p:cNvPicPr/>
              <p:nvPr/>
            </p:nvPicPr>
            <p:blipFill>
              <a:blip r:embed="rId22"/>
              <a:stretch>
                <a:fillRect/>
              </a:stretch>
            </p:blipFill>
            <p:spPr>
              <a:xfrm>
                <a:off x="9016817" y="2947389"/>
                <a:ext cx="13500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1" name="Ink 60">
                <a:extLst>
                  <a:ext uri="{FF2B5EF4-FFF2-40B4-BE49-F238E27FC236}">
                    <a16:creationId xmlns:a16="http://schemas.microsoft.com/office/drawing/2014/main" id="{7E6EA114-8C5E-3153-9DF0-81E5E7B5CE82}"/>
                  </a:ext>
                </a:extLst>
              </p14:cNvPr>
              <p14:cNvContentPartPr/>
              <p14:nvPr/>
            </p14:nvContentPartPr>
            <p14:xfrm>
              <a:off x="9068657" y="3025509"/>
              <a:ext cx="535320" cy="588240"/>
            </p14:xfrm>
          </p:contentPart>
        </mc:Choice>
        <mc:Fallback xmlns="">
          <p:pic>
            <p:nvPicPr>
              <p:cNvPr id="61" name="Ink 60">
                <a:extLst>
                  <a:ext uri="{FF2B5EF4-FFF2-40B4-BE49-F238E27FC236}">
                    <a16:creationId xmlns:a16="http://schemas.microsoft.com/office/drawing/2014/main" id="{7E6EA114-8C5E-3153-9DF0-81E5E7B5CE82}"/>
                  </a:ext>
                </a:extLst>
              </p:cNvPr>
              <p:cNvPicPr/>
              <p:nvPr/>
            </p:nvPicPr>
            <p:blipFill>
              <a:blip r:embed="rId24"/>
              <a:stretch>
                <a:fillRect/>
              </a:stretch>
            </p:blipFill>
            <p:spPr>
              <a:xfrm>
                <a:off x="9050657" y="2989509"/>
                <a:ext cx="570960" cy="659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2" name="Ink 61">
                <a:extLst>
                  <a:ext uri="{FF2B5EF4-FFF2-40B4-BE49-F238E27FC236}">
                    <a16:creationId xmlns:a16="http://schemas.microsoft.com/office/drawing/2014/main" id="{6C0EB073-70A8-DCC3-A2B4-8945B1D352DE}"/>
                  </a:ext>
                </a:extLst>
              </p14:cNvPr>
              <p14:cNvContentPartPr/>
              <p14:nvPr/>
            </p14:nvContentPartPr>
            <p14:xfrm>
              <a:off x="9013217" y="3069789"/>
              <a:ext cx="639720" cy="608400"/>
            </p14:xfrm>
          </p:contentPart>
        </mc:Choice>
        <mc:Fallback xmlns="">
          <p:pic>
            <p:nvPicPr>
              <p:cNvPr id="62" name="Ink 61">
                <a:extLst>
                  <a:ext uri="{FF2B5EF4-FFF2-40B4-BE49-F238E27FC236}">
                    <a16:creationId xmlns:a16="http://schemas.microsoft.com/office/drawing/2014/main" id="{6C0EB073-70A8-DCC3-A2B4-8945B1D352DE}"/>
                  </a:ext>
                </a:extLst>
              </p:cNvPr>
              <p:cNvPicPr/>
              <p:nvPr/>
            </p:nvPicPr>
            <p:blipFill>
              <a:blip r:embed="rId26"/>
              <a:stretch>
                <a:fillRect/>
              </a:stretch>
            </p:blipFill>
            <p:spPr>
              <a:xfrm>
                <a:off x="8995217" y="3034149"/>
                <a:ext cx="675360" cy="680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8" name="Ink 67">
                <a:extLst>
                  <a:ext uri="{FF2B5EF4-FFF2-40B4-BE49-F238E27FC236}">
                    <a16:creationId xmlns:a16="http://schemas.microsoft.com/office/drawing/2014/main" id="{B2E61463-8CC1-5F06-AB0B-691734734C42}"/>
                  </a:ext>
                </a:extLst>
              </p14:cNvPr>
              <p14:cNvContentPartPr/>
              <p14:nvPr/>
            </p14:nvContentPartPr>
            <p14:xfrm>
              <a:off x="9068363" y="3689177"/>
              <a:ext cx="752760" cy="1826640"/>
            </p14:xfrm>
          </p:contentPart>
        </mc:Choice>
        <mc:Fallback xmlns="">
          <p:pic>
            <p:nvPicPr>
              <p:cNvPr id="68" name="Ink 67">
                <a:extLst>
                  <a:ext uri="{FF2B5EF4-FFF2-40B4-BE49-F238E27FC236}">
                    <a16:creationId xmlns:a16="http://schemas.microsoft.com/office/drawing/2014/main" id="{B2E61463-8CC1-5F06-AB0B-691734734C42}"/>
                  </a:ext>
                </a:extLst>
              </p:cNvPr>
              <p:cNvPicPr/>
              <p:nvPr/>
            </p:nvPicPr>
            <p:blipFill>
              <a:blip r:embed="rId28"/>
              <a:stretch>
                <a:fillRect/>
              </a:stretch>
            </p:blipFill>
            <p:spPr>
              <a:xfrm>
                <a:off x="9050723" y="3653537"/>
                <a:ext cx="788400" cy="1898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9" name="Ink 68">
                <a:extLst>
                  <a:ext uri="{FF2B5EF4-FFF2-40B4-BE49-F238E27FC236}">
                    <a16:creationId xmlns:a16="http://schemas.microsoft.com/office/drawing/2014/main" id="{73BD655A-E36A-1F3E-D0D3-581C93C4E606}"/>
                  </a:ext>
                </a:extLst>
              </p14:cNvPr>
              <p14:cNvContentPartPr/>
              <p14:nvPr/>
            </p14:nvContentPartPr>
            <p14:xfrm>
              <a:off x="5887763" y="2301377"/>
              <a:ext cx="353160" cy="85320"/>
            </p14:xfrm>
          </p:contentPart>
        </mc:Choice>
        <mc:Fallback xmlns="">
          <p:pic>
            <p:nvPicPr>
              <p:cNvPr id="69" name="Ink 68">
                <a:extLst>
                  <a:ext uri="{FF2B5EF4-FFF2-40B4-BE49-F238E27FC236}">
                    <a16:creationId xmlns:a16="http://schemas.microsoft.com/office/drawing/2014/main" id="{73BD655A-E36A-1F3E-D0D3-581C93C4E606}"/>
                  </a:ext>
                </a:extLst>
              </p:cNvPr>
              <p:cNvPicPr/>
              <p:nvPr/>
            </p:nvPicPr>
            <p:blipFill>
              <a:blip r:embed="rId30"/>
              <a:stretch>
                <a:fillRect/>
              </a:stretch>
            </p:blipFill>
            <p:spPr>
              <a:xfrm>
                <a:off x="5869763" y="2265737"/>
                <a:ext cx="3888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0" name="Ink 69">
                <a:extLst>
                  <a:ext uri="{FF2B5EF4-FFF2-40B4-BE49-F238E27FC236}">
                    <a16:creationId xmlns:a16="http://schemas.microsoft.com/office/drawing/2014/main" id="{0094A81E-658C-4565-D0C5-D020C91A0D68}"/>
                  </a:ext>
                </a:extLst>
              </p14:cNvPr>
              <p14:cNvContentPartPr/>
              <p14:nvPr/>
            </p14:nvContentPartPr>
            <p14:xfrm>
              <a:off x="9553643" y="3647057"/>
              <a:ext cx="360" cy="360"/>
            </p14:xfrm>
          </p:contentPart>
        </mc:Choice>
        <mc:Fallback xmlns="">
          <p:pic>
            <p:nvPicPr>
              <p:cNvPr id="70" name="Ink 69">
                <a:extLst>
                  <a:ext uri="{FF2B5EF4-FFF2-40B4-BE49-F238E27FC236}">
                    <a16:creationId xmlns:a16="http://schemas.microsoft.com/office/drawing/2014/main" id="{0094A81E-658C-4565-D0C5-D020C91A0D68}"/>
                  </a:ext>
                </a:extLst>
              </p:cNvPr>
              <p:cNvPicPr/>
              <p:nvPr/>
            </p:nvPicPr>
            <p:blipFill>
              <a:blip r:embed="rId16"/>
              <a:stretch>
                <a:fillRect/>
              </a:stretch>
            </p:blipFill>
            <p:spPr>
              <a:xfrm>
                <a:off x="9535643" y="361105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1" name="Ink 70">
                <a:extLst>
                  <a:ext uri="{FF2B5EF4-FFF2-40B4-BE49-F238E27FC236}">
                    <a16:creationId xmlns:a16="http://schemas.microsoft.com/office/drawing/2014/main" id="{9A6F4945-E554-7A4F-3262-329AD99FF50F}"/>
                  </a:ext>
                </a:extLst>
              </p14:cNvPr>
              <p14:cNvContentPartPr/>
              <p14:nvPr/>
            </p14:nvContentPartPr>
            <p14:xfrm>
              <a:off x="9564083" y="3720857"/>
              <a:ext cx="360" cy="360"/>
            </p14:xfrm>
          </p:contentPart>
        </mc:Choice>
        <mc:Fallback xmlns="">
          <p:pic>
            <p:nvPicPr>
              <p:cNvPr id="71" name="Ink 70">
                <a:extLst>
                  <a:ext uri="{FF2B5EF4-FFF2-40B4-BE49-F238E27FC236}">
                    <a16:creationId xmlns:a16="http://schemas.microsoft.com/office/drawing/2014/main" id="{9A6F4945-E554-7A4F-3262-329AD99FF50F}"/>
                  </a:ext>
                </a:extLst>
              </p:cNvPr>
              <p:cNvPicPr/>
              <p:nvPr/>
            </p:nvPicPr>
            <p:blipFill>
              <a:blip r:embed="rId16"/>
              <a:stretch>
                <a:fillRect/>
              </a:stretch>
            </p:blipFill>
            <p:spPr>
              <a:xfrm>
                <a:off x="9546443" y="3684857"/>
                <a:ext cx="36000" cy="72000"/>
              </a:xfrm>
              <a:prstGeom prst="rect">
                <a:avLst/>
              </a:prstGeom>
            </p:spPr>
          </p:pic>
        </mc:Fallback>
      </mc:AlternateContent>
    </p:spTree>
    <p:extLst>
      <p:ext uri="{BB962C8B-B14F-4D97-AF65-F5344CB8AC3E}">
        <p14:creationId xmlns:p14="http://schemas.microsoft.com/office/powerpoint/2010/main" val="1304770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0A828538-F616-DB6F-8B45-BDB9D4294965}"/>
              </a:ext>
            </a:extLst>
          </p:cNvPr>
          <p:cNvPicPr>
            <a:picLocks noChangeAspect="1"/>
          </p:cNvPicPr>
          <p:nvPr/>
        </p:nvPicPr>
        <p:blipFill rotWithShape="1">
          <a:blip r:embed="rId2"/>
          <a:srcRect l="20121" t="1" r="24951" b="1"/>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6201267" y="-326932"/>
            <a:ext cx="5021516" cy="2800767"/>
          </a:xfrm>
          <a:prstGeom prst="rect">
            <a:avLst/>
          </a:prstGeom>
          <a:noFill/>
        </p:spPr>
        <p:txBody>
          <a:bodyPr wrap="square">
            <a:spAutoFit/>
          </a:bodyPr>
          <a:lstStyle>
            <a:defPPr rtl="0">
              <a:defRPr lang="en-gb"/>
            </a:defPPr>
            <a:lvl1pPr algn="ctr">
              <a:defRPr sz="88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Matthew 21:6,7</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4928683" y="2575043"/>
            <a:ext cx="7202423" cy="4787209"/>
          </a:xfrm>
          <a:prstGeom prst="rect">
            <a:avLst/>
          </a:prstGeom>
        </p:spPr>
        <p:txBody>
          <a:bodyPr vert="horz" lIns="91440" tIns="45720" rIns="91440" bIns="45720" rtlCol="0">
            <a:normAutofit fontScale="92500"/>
          </a:bodyPr>
          <a:lstStyle>
            <a:defPPr rtl="0">
              <a:defRPr lang="en-gb"/>
            </a:defPPr>
            <a:lvl1pPr algn="ctr">
              <a:spcBef>
                <a:spcPts val="1000"/>
              </a:spcBef>
              <a:buClr>
                <a:schemeClr val="accent1"/>
              </a:buClr>
              <a:buFont typeface="Wingdings 3" charset="2"/>
              <a:buChar char=""/>
              <a:defRPr sz="3600" i="1">
                <a:solidFill>
                  <a:schemeClr val="tx1">
                    <a:lumMod val="75000"/>
                    <a:lumOff val="25000"/>
                  </a:schemeClr>
                </a:solidFill>
                <a:effectLst/>
              </a:defRPr>
            </a:lvl1pPr>
          </a:lstStyle>
          <a:p>
            <a:r>
              <a:rPr lang="en-US" sz="4400" dirty="0"/>
              <a:t>So the disciples went and did as Jesus commanded them. 7 They brought the donkey and the colt, laid their clothes on them, and set Him on them. </a:t>
            </a:r>
          </a:p>
        </p:txBody>
      </p:sp>
    </p:spTree>
    <p:extLst>
      <p:ext uri="{BB962C8B-B14F-4D97-AF65-F5344CB8AC3E}">
        <p14:creationId xmlns:p14="http://schemas.microsoft.com/office/powerpoint/2010/main" val="3116831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2B471B34-AA4B-E2E7-E23C-05A7AADA170C}"/>
              </a:ext>
            </a:extLst>
          </p:cNvPr>
          <p:cNvPicPr>
            <a:picLocks noChangeAspect="1"/>
          </p:cNvPicPr>
          <p:nvPr/>
        </p:nvPicPr>
        <p:blipFill rotWithShape="1">
          <a:blip r:embed="rId2"/>
          <a:srcRect l="19070" t="11492" r="23905" b="4511"/>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5848362" y="286405"/>
            <a:ext cx="5907070" cy="1446550"/>
          </a:xfrm>
          <a:prstGeom prst="rect">
            <a:avLst/>
          </a:prstGeom>
          <a:noFill/>
        </p:spPr>
        <p:txBody>
          <a:bodyPr wrap="square">
            <a:spAutoFit/>
          </a:bodyPr>
          <a:lstStyle>
            <a:defPPr rtl="0">
              <a:defRPr lang="en-gb"/>
            </a:defPPr>
            <a:lvl1pPr algn="ctr">
              <a:defRPr sz="88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Luke 19:35</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4803724" y="1647023"/>
            <a:ext cx="7029687" cy="5055240"/>
          </a:xfrm>
          <a:prstGeom prst="rect">
            <a:avLst/>
          </a:prstGeom>
        </p:spPr>
        <p:txBody>
          <a:bodyPr vert="horz" lIns="91440" tIns="45720" rIns="91440" bIns="45720" rtlCol="0">
            <a:normAutofit/>
          </a:bodyPr>
          <a:lstStyle>
            <a:defPPr rtl="0">
              <a:defRPr lang="en-gb"/>
            </a:defPPr>
            <a:lvl1pPr algn="ctr">
              <a:spcBef>
                <a:spcPts val="1000"/>
              </a:spcBef>
              <a:buClr>
                <a:schemeClr val="accent1"/>
              </a:buClr>
              <a:buFont typeface="Wingdings 3" charset="2"/>
              <a:buChar char=""/>
              <a:defRPr sz="4400" i="1">
                <a:solidFill>
                  <a:schemeClr val="tx1">
                    <a:lumMod val="75000"/>
                    <a:lumOff val="25000"/>
                  </a:schemeClr>
                </a:solidFill>
                <a:effectLst/>
              </a:defRPr>
            </a:lvl1pPr>
          </a:lstStyle>
          <a:p>
            <a:r>
              <a:rPr lang="en-US" sz="4800" dirty="0"/>
              <a:t>Then they brought him to Jesus. And they threw their own clothes on the colt, and they set Jesus on him.</a:t>
            </a:r>
          </a:p>
        </p:txBody>
      </p:sp>
    </p:spTree>
    <p:extLst>
      <p:ext uri="{BB962C8B-B14F-4D97-AF65-F5344CB8AC3E}">
        <p14:creationId xmlns:p14="http://schemas.microsoft.com/office/powerpoint/2010/main" val="2697009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52" name="Group 2051">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056"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2057"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2058"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2059"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60"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061"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062"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063"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064"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065"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066"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067"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053" name="Group 2052">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070"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2071"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2072"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2073"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2074"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2075"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2076"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2077"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2078"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2079"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2080"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2081"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2054" name="Rectangle 2053">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68"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pic>
        <p:nvPicPr>
          <p:cNvPr id="2050" name="Picture 2">
            <a:extLst>
              <a:ext uri="{FF2B5EF4-FFF2-40B4-BE49-F238E27FC236}">
                <a16:creationId xmlns:a16="http://schemas.microsoft.com/office/drawing/2014/main" id="{8C3C59CB-0C5B-5BC9-3FD3-F32163B13821}"/>
              </a:ext>
            </a:extLst>
          </p:cNvPr>
          <p:cNvPicPr>
            <a:picLocks noChangeAspect="1" noChangeArrowheads="1"/>
          </p:cNvPicPr>
          <p:nvPr/>
        </p:nvPicPr>
        <p:blipFill>
          <a:blip r:embed="rId2"/>
          <a:srcRect/>
          <a:stretch/>
        </p:blipFill>
        <p:spPr bwMode="auto">
          <a:xfrm>
            <a:off x="112394" y="-4737"/>
            <a:ext cx="12052382" cy="6857990"/>
          </a:xfrm>
          <a:prstGeom prst="rect">
            <a:avLst/>
          </a:prstGeom>
          <a:extLst>
            <a:ext uri="{909E8E84-426E-40DD-AFC4-6F175D3DCCD1}">
              <a14:hiddenFill xmlns:a14="http://schemas.microsoft.com/office/drawing/2010/main">
                <a:solidFill>
                  <a:srgbClr val="FFFFFF"/>
                </a:solidFill>
              </a14:hiddenFill>
            </a:ext>
          </a:extLst>
        </p:spPr>
      </p:pic>
      <p:sp>
        <p:nvSpPr>
          <p:cNvPr id="2082" name="Freeform 5">
            <a:extLst>
              <a:ext uri="{FF2B5EF4-FFF2-40B4-BE49-F238E27FC236}">
                <a16:creationId xmlns:a16="http://schemas.microsoft.com/office/drawing/2014/main" id="{7102DD2F-6A56-424C-A720-5289E4FE4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F9F25438-A9C8-5559-ED1D-3AFF3BB7F80F}"/>
              </a:ext>
            </a:extLst>
          </p:cNvPr>
          <p:cNvSpPr txBox="1"/>
          <p:nvPr/>
        </p:nvSpPr>
        <p:spPr>
          <a:xfrm>
            <a:off x="890442" y="3559529"/>
            <a:ext cx="8458200" cy="1934772"/>
          </a:xfrm>
          <a:prstGeom prst="rect">
            <a:avLst/>
          </a:prstGeom>
        </p:spPr>
        <p:txBody>
          <a:bodyPr vert="horz" lIns="91440" tIns="45720" rIns="91440" bIns="45720" rtlCol="0" anchor="b">
            <a:normAutofit fontScale="85000" lnSpcReduction="10000"/>
          </a:bodyPr>
          <a:lstStyle/>
          <a:p>
            <a:pPr lvl="0" algn="just">
              <a:lnSpc>
                <a:spcPct val="115000"/>
              </a:lnSpc>
              <a:spcAft>
                <a:spcPts val="1000"/>
              </a:spcAft>
            </a:pPr>
            <a:r>
              <a:rPr lang="en-US" sz="13800" b="1" dirty="0">
                <a:effectLst/>
                <a:latin typeface="Calibri" panose="020F0502020204030204" pitchFamily="34" charset="0"/>
                <a:ea typeface="Calibri" panose="020F0502020204030204" pitchFamily="34" charset="0"/>
                <a:cs typeface="Latha" panose="020B0604020202020204" pitchFamily="34" charset="0"/>
              </a:rPr>
              <a:t>3. Praise</a:t>
            </a:r>
            <a:endParaRPr lang="en-GB" sz="13800"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787642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95B4EB-2CAB-359A-5247-B000C152F4E9}"/>
              </a:ext>
            </a:extLst>
          </p:cNvPr>
          <p:cNvSpPr txBox="1"/>
          <p:nvPr/>
        </p:nvSpPr>
        <p:spPr>
          <a:xfrm>
            <a:off x="1527249" y="-81448"/>
            <a:ext cx="9380482" cy="1708160"/>
          </a:xfrm>
          <a:prstGeom prst="rect">
            <a:avLst/>
          </a:prstGeom>
          <a:noFill/>
        </p:spPr>
        <p:txBody>
          <a:bodyPr wrap="square">
            <a:spAutoFit/>
          </a:bodyPr>
          <a:lstStyle/>
          <a:p>
            <a:pPr algn="ctr"/>
            <a:r>
              <a:rPr lang="en-GB" sz="10500" b="1" dirty="0">
                <a:solidFill>
                  <a:schemeClr val="accent2"/>
                </a:solidFill>
                <a:effectLst/>
                <a:latin typeface="Calibri" panose="020F0502020204030204" pitchFamily="34" charset="0"/>
                <a:ea typeface="Calibri" panose="020F0502020204030204" pitchFamily="34" charset="0"/>
                <a:cs typeface="Latha" panose="020B0604020202020204" pitchFamily="34" charset="0"/>
              </a:rPr>
              <a:t>Matthew 21:8,9</a:t>
            </a:r>
            <a:endParaRPr lang="en-GB" sz="10500" dirty="0">
              <a:solidFill>
                <a:schemeClr val="accent2"/>
              </a:solidFill>
            </a:endParaRPr>
          </a:p>
        </p:txBody>
      </p:sp>
      <p:sp>
        <p:nvSpPr>
          <p:cNvPr id="3" name="TextBox 2">
            <a:extLst>
              <a:ext uri="{FF2B5EF4-FFF2-40B4-BE49-F238E27FC236}">
                <a16:creationId xmlns:a16="http://schemas.microsoft.com/office/drawing/2014/main" id="{551F5F8A-F8CE-AE91-666A-A680865BEBC7}"/>
              </a:ext>
            </a:extLst>
          </p:cNvPr>
          <p:cNvSpPr txBox="1"/>
          <p:nvPr/>
        </p:nvSpPr>
        <p:spPr>
          <a:xfrm>
            <a:off x="325348" y="5216162"/>
            <a:ext cx="11866652" cy="1466555"/>
          </a:xfrm>
          <a:prstGeom prst="rect">
            <a:avLst/>
          </a:prstGeom>
          <a:noFill/>
        </p:spPr>
        <p:txBody>
          <a:bodyPr wrap="square">
            <a:spAutoFit/>
          </a:bodyPr>
          <a:lstStyle/>
          <a:p>
            <a:pPr algn="ctr">
              <a:lnSpc>
                <a:spcPct val="115000"/>
              </a:lnSpc>
              <a:spcAft>
                <a:spcPts val="1000"/>
              </a:spcAft>
            </a:pPr>
            <a:r>
              <a:rPr lang="en-GB" sz="4000" i="1" dirty="0">
                <a:effectLst/>
                <a:latin typeface="Calibri" panose="020F0502020204030204" pitchFamily="34" charset="0"/>
                <a:ea typeface="Calibri" panose="020F0502020204030204" pitchFamily="34" charset="0"/>
                <a:cs typeface="Latha" panose="020B0604020202020204" pitchFamily="34" charset="0"/>
              </a:rPr>
              <a:t>And a very great multitude spread their clothes on the road; </a:t>
            </a:r>
            <a:endParaRPr lang="en-GB" sz="40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4" name="Picture 3">
            <a:extLst>
              <a:ext uri="{FF2B5EF4-FFF2-40B4-BE49-F238E27FC236}">
                <a16:creationId xmlns:a16="http://schemas.microsoft.com/office/drawing/2014/main" id="{2D7CB89C-AAA5-6335-1AA0-31AD42B7C610}"/>
              </a:ext>
            </a:extLst>
          </p:cNvPr>
          <p:cNvPicPr>
            <a:picLocks noChangeAspect="1"/>
          </p:cNvPicPr>
          <p:nvPr/>
        </p:nvPicPr>
        <p:blipFill rotWithShape="1">
          <a:blip r:embed="rId2"/>
          <a:srcRect t="22268" b="5061"/>
          <a:stretch/>
        </p:blipFill>
        <p:spPr>
          <a:xfrm>
            <a:off x="196834" y="1228219"/>
            <a:ext cx="11995166" cy="4020220"/>
          </a:xfrm>
          <a:prstGeom prst="rect">
            <a:avLst/>
          </a:prstGeom>
        </p:spPr>
      </p:pic>
    </p:spTree>
    <p:extLst>
      <p:ext uri="{BB962C8B-B14F-4D97-AF65-F5344CB8AC3E}">
        <p14:creationId xmlns:p14="http://schemas.microsoft.com/office/powerpoint/2010/main" val="2304420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A8788F3D-70CF-BCC4-C0E4-5FABF9058F1E}"/>
              </a:ext>
            </a:extLst>
          </p:cNvPr>
          <p:cNvPicPr>
            <a:picLocks noChangeAspect="1"/>
          </p:cNvPicPr>
          <p:nvPr/>
        </p:nvPicPr>
        <p:blipFill rotWithShape="1">
          <a:blip r:embed="rId2"/>
          <a:srcRect l="9702" t="-109" r="16202" b="109"/>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4928683" y="180948"/>
            <a:ext cx="8265458" cy="1446550"/>
          </a:xfrm>
          <a:prstGeom prst="rect">
            <a:avLst/>
          </a:prstGeom>
          <a:noFill/>
        </p:spPr>
        <p:txBody>
          <a:bodyPr wrap="square">
            <a:spAutoFit/>
          </a:bodyPr>
          <a:lstStyle>
            <a:defPPr rtl="0">
              <a:defRPr lang="en-gb"/>
            </a:defPPr>
            <a:lvl1pPr algn="ctr">
              <a:defRPr sz="105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sz="8800" dirty="0"/>
              <a:t>2 Kings 9:13</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5239075" y="1547246"/>
            <a:ext cx="6567443" cy="5015132"/>
          </a:xfrm>
          <a:prstGeom prst="rect">
            <a:avLst/>
          </a:prstGeom>
        </p:spPr>
        <p:txBody>
          <a:bodyPr vert="horz" lIns="91440" tIns="45720" rIns="91440" bIns="45720" rtlCol="0">
            <a:normAutofit fontScale="92500"/>
          </a:bodyPr>
          <a:lstStyle>
            <a:defPPr rtl="0">
              <a:defRPr lang="en-gb"/>
            </a:defPPr>
            <a:lvl1pPr algn="ctr">
              <a:spcBef>
                <a:spcPts val="1000"/>
              </a:spcBef>
              <a:buClr>
                <a:schemeClr val="accent1"/>
              </a:buClr>
              <a:buFont typeface="Wingdings 3" charset="2"/>
              <a:buChar char=""/>
              <a:defRPr sz="4800" i="1">
                <a:solidFill>
                  <a:schemeClr val="tx1">
                    <a:lumMod val="75000"/>
                    <a:lumOff val="25000"/>
                  </a:schemeClr>
                </a:solidFill>
                <a:effectLst/>
              </a:defRPr>
            </a:lvl1pPr>
          </a:lstStyle>
          <a:p>
            <a:r>
              <a:rPr lang="en-US" dirty="0"/>
              <a:t>Then each man hastened to take his garment and put it under him on the top of the steps; and they blew trumpets, saying, “Jehu is king!”</a:t>
            </a:r>
          </a:p>
        </p:txBody>
      </p:sp>
    </p:spTree>
    <p:extLst>
      <p:ext uri="{BB962C8B-B14F-4D97-AF65-F5344CB8AC3E}">
        <p14:creationId xmlns:p14="http://schemas.microsoft.com/office/powerpoint/2010/main" val="3559348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2"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48"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4"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49"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50"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51"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52"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53"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54"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55"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56"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57"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58" name="Group 57">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59"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60"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28"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61"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62"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63"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64"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65"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66"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67"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68"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69"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70" name="Rectangle 69">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1"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useBgFill="1">
        <p:nvSpPr>
          <p:cNvPr id="72" name="Rectangle 71">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5" name="Rectangle 44">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44D5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TextBox 5">
            <a:extLst>
              <a:ext uri="{FF2B5EF4-FFF2-40B4-BE49-F238E27FC236}">
                <a16:creationId xmlns:a16="http://schemas.microsoft.com/office/drawing/2014/main" id="{CE95B4EB-2CAB-359A-5247-B000C152F4E9}"/>
              </a:ext>
            </a:extLst>
          </p:cNvPr>
          <p:cNvSpPr txBox="1"/>
          <p:nvPr/>
        </p:nvSpPr>
        <p:spPr>
          <a:xfrm>
            <a:off x="102915" y="81657"/>
            <a:ext cx="4561967" cy="2800767"/>
          </a:xfrm>
          <a:prstGeom prst="rect">
            <a:avLst/>
          </a:prstGeom>
          <a:noFill/>
        </p:spPr>
        <p:txBody>
          <a:bodyPr wrap="square">
            <a:spAutoFit/>
          </a:bodyPr>
          <a:lstStyle>
            <a:defPPr rtl="0">
              <a:defRPr lang="en-gb"/>
            </a:defPPr>
            <a:lvl1pPr algn="ctr">
              <a:defRPr sz="88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Matthew 21:8</a:t>
            </a:r>
          </a:p>
        </p:txBody>
      </p:sp>
      <p:sp>
        <p:nvSpPr>
          <p:cNvPr id="3" name="TextBox 2">
            <a:extLst>
              <a:ext uri="{FF2B5EF4-FFF2-40B4-BE49-F238E27FC236}">
                <a16:creationId xmlns:a16="http://schemas.microsoft.com/office/drawing/2014/main" id="{551F5F8A-F8CE-AE91-666A-A680865BEBC7}"/>
              </a:ext>
            </a:extLst>
          </p:cNvPr>
          <p:cNvSpPr txBox="1"/>
          <p:nvPr/>
        </p:nvSpPr>
        <p:spPr>
          <a:xfrm>
            <a:off x="27224" y="2882424"/>
            <a:ext cx="4656022" cy="4406709"/>
          </a:xfrm>
          <a:prstGeom prst="rect">
            <a:avLst/>
          </a:prstGeom>
        </p:spPr>
        <p:txBody>
          <a:bodyPr vert="horz" lIns="91440" tIns="45720" rIns="91440" bIns="45720" rtlCol="0" anchor="t">
            <a:normAutofit/>
          </a:bodyPr>
          <a:lstStyle/>
          <a:p>
            <a:pPr>
              <a:spcBef>
                <a:spcPts val="1000"/>
              </a:spcBef>
              <a:buClr>
                <a:schemeClr val="accent1"/>
              </a:buClr>
            </a:pPr>
            <a:r>
              <a:rPr lang="en-US" sz="4400" i="1" dirty="0">
                <a:solidFill>
                  <a:srgbClr val="FEFFFF"/>
                </a:solidFill>
                <a:effectLst/>
              </a:rPr>
              <a:t>others cut down branches from the trees and spread them on the road. </a:t>
            </a:r>
            <a:endParaRPr lang="en-US" sz="4400" dirty="0">
              <a:solidFill>
                <a:srgbClr val="FEFFFF"/>
              </a:solidFill>
              <a:effectLst/>
            </a:endParaRPr>
          </a:p>
        </p:txBody>
      </p:sp>
      <p:pic>
        <p:nvPicPr>
          <p:cNvPr id="2" name="Picture 1">
            <a:extLst>
              <a:ext uri="{FF2B5EF4-FFF2-40B4-BE49-F238E27FC236}">
                <a16:creationId xmlns:a16="http://schemas.microsoft.com/office/drawing/2014/main" id="{E2D67469-E9AF-CD83-51AF-BD4FA08495C4}"/>
              </a:ext>
            </a:extLst>
          </p:cNvPr>
          <p:cNvPicPr>
            <a:picLocks noChangeAspect="1"/>
          </p:cNvPicPr>
          <p:nvPr/>
        </p:nvPicPr>
        <p:blipFill>
          <a:blip r:embed="rId2"/>
          <a:srcRect t="9193" r="2" b="2"/>
          <a:stretch/>
        </p:blipFill>
        <p:spPr>
          <a:xfrm>
            <a:off x="4639732" y="10"/>
            <a:ext cx="7552267" cy="6857990"/>
          </a:xfrm>
          <a:prstGeom prst="rect">
            <a:avLst/>
          </a:prstGeom>
        </p:spPr>
      </p:pic>
    </p:spTree>
    <p:extLst>
      <p:ext uri="{BB962C8B-B14F-4D97-AF65-F5344CB8AC3E}">
        <p14:creationId xmlns:p14="http://schemas.microsoft.com/office/powerpoint/2010/main" val="2924459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15CDDAC0-C8B0-C727-6628-0AD5C4E0DE0F}"/>
              </a:ext>
            </a:extLst>
          </p:cNvPr>
          <p:cNvPicPr>
            <a:picLocks noChangeAspect="1"/>
          </p:cNvPicPr>
          <p:nvPr/>
        </p:nvPicPr>
        <p:blipFill>
          <a:blip r:embed="rId2"/>
          <a:srcRect l="23154" r="8957"/>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6210231" y="-213562"/>
            <a:ext cx="5021516" cy="2800767"/>
          </a:xfrm>
          <a:prstGeom prst="rect">
            <a:avLst/>
          </a:prstGeom>
          <a:noFill/>
        </p:spPr>
        <p:txBody>
          <a:bodyPr wrap="square">
            <a:spAutoFit/>
          </a:bodyPr>
          <a:lstStyle>
            <a:defPPr rtl="0">
              <a:defRPr lang="en-gb"/>
            </a:defPPr>
            <a:lvl1pPr algn="ctr">
              <a:defRPr sz="88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John 12:12-13</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5464109" y="2304352"/>
            <a:ext cx="6306549" cy="4579739"/>
          </a:xfrm>
          <a:prstGeom prst="rect">
            <a:avLst/>
          </a:prstGeom>
        </p:spPr>
        <p:txBody>
          <a:bodyPr vert="horz" lIns="91440" tIns="45720" rIns="91440" bIns="45720" rtlCol="0" anchor="t">
            <a:normAutofit fontScale="77500" lnSpcReduction="20000"/>
          </a:bodyPr>
          <a:lstStyle>
            <a:defPPr rtl="0">
              <a:defRPr lang="en-gb"/>
            </a:defPPr>
            <a:lvl1pPr>
              <a:spcBef>
                <a:spcPts val="1000"/>
              </a:spcBef>
              <a:buClr>
                <a:schemeClr val="accent1"/>
              </a:buClr>
              <a:defRPr sz="4400" i="1">
                <a:solidFill>
                  <a:srgbClr val="FEFFFF"/>
                </a:solidFill>
                <a:effectLst/>
              </a:defRPr>
            </a:lvl1pPr>
          </a:lstStyle>
          <a:p>
            <a:pPr algn="ctr"/>
            <a:r>
              <a:rPr lang="en-US" dirty="0"/>
              <a:t>The next day a great multitude that had come to the feast, when they heard that Jesus was coming to Jerusalem, 13 took branches of palm trees and went out to meet Him and cried out: “Hosanna! ‘Blessed is He who comes in the name of the Lord!’ The King of Israel!”</a:t>
            </a:r>
          </a:p>
        </p:txBody>
      </p:sp>
    </p:spTree>
    <p:extLst>
      <p:ext uri="{BB962C8B-B14F-4D97-AF65-F5344CB8AC3E}">
        <p14:creationId xmlns:p14="http://schemas.microsoft.com/office/powerpoint/2010/main" val="859088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95B4EB-2CAB-359A-5247-B000C152F4E9}"/>
              </a:ext>
            </a:extLst>
          </p:cNvPr>
          <p:cNvSpPr txBox="1"/>
          <p:nvPr/>
        </p:nvSpPr>
        <p:spPr>
          <a:xfrm>
            <a:off x="74960" y="-227183"/>
            <a:ext cx="4469623" cy="2800767"/>
          </a:xfrm>
          <a:prstGeom prst="rect">
            <a:avLst/>
          </a:prstGeom>
          <a:noFill/>
        </p:spPr>
        <p:txBody>
          <a:bodyPr wrap="square">
            <a:spAutoFit/>
          </a:bodyPr>
          <a:lstStyle>
            <a:defPPr rtl="0">
              <a:defRPr lang="en-gb"/>
            </a:defPPr>
            <a:lvl1pPr algn="ctr">
              <a:defRPr sz="88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Matthew 21:9</a:t>
            </a:r>
          </a:p>
        </p:txBody>
      </p:sp>
      <p:sp>
        <p:nvSpPr>
          <p:cNvPr id="3" name="TextBox 2">
            <a:extLst>
              <a:ext uri="{FF2B5EF4-FFF2-40B4-BE49-F238E27FC236}">
                <a16:creationId xmlns:a16="http://schemas.microsoft.com/office/drawing/2014/main" id="{551F5F8A-F8CE-AE91-666A-A680865BEBC7}"/>
              </a:ext>
            </a:extLst>
          </p:cNvPr>
          <p:cNvSpPr txBox="1"/>
          <p:nvPr/>
        </p:nvSpPr>
        <p:spPr>
          <a:xfrm>
            <a:off x="74960" y="2146782"/>
            <a:ext cx="4299503" cy="4706470"/>
          </a:xfrm>
          <a:prstGeom prst="rect">
            <a:avLst/>
          </a:prstGeom>
        </p:spPr>
        <p:txBody>
          <a:bodyPr vert="horz" lIns="91440" tIns="45720" rIns="91440" bIns="45720" rtlCol="0" anchor="t">
            <a:normAutofit fontScale="92500"/>
          </a:bodyPr>
          <a:lstStyle>
            <a:defPPr rtl="0">
              <a:defRPr lang="en-gb"/>
            </a:defPPr>
            <a:lvl1pPr algn="ctr">
              <a:spcBef>
                <a:spcPts val="1000"/>
              </a:spcBef>
              <a:buClr>
                <a:schemeClr val="accent1"/>
              </a:buClr>
              <a:defRPr sz="4400" i="1">
                <a:solidFill>
                  <a:srgbClr val="FEFFFF"/>
                </a:solidFill>
                <a:effectLst/>
              </a:defRPr>
            </a:lvl1pPr>
          </a:lstStyle>
          <a:p>
            <a:r>
              <a:rPr lang="en-US" sz="3200" dirty="0"/>
              <a:t>Then the multitudes who went before and those who followed cried out, saying: “Hosanna to the Son of David! ‘Blessed is He who comes in the name of the Lord!’ </a:t>
            </a:r>
            <a:r>
              <a:rPr lang="en-US" sz="3200" dirty="0">
                <a:highlight>
                  <a:srgbClr val="FF00FF"/>
                </a:highlight>
              </a:rPr>
              <a:t>Hosanna in the highest!”</a:t>
            </a:r>
          </a:p>
        </p:txBody>
      </p:sp>
      <p:pic>
        <p:nvPicPr>
          <p:cNvPr id="2" name="Picture 1">
            <a:extLst>
              <a:ext uri="{FF2B5EF4-FFF2-40B4-BE49-F238E27FC236}">
                <a16:creationId xmlns:a16="http://schemas.microsoft.com/office/drawing/2014/main" id="{01C4884E-8658-7A03-1645-D39AB4ED0719}"/>
              </a:ext>
            </a:extLst>
          </p:cNvPr>
          <p:cNvPicPr>
            <a:picLocks noChangeAspect="1"/>
          </p:cNvPicPr>
          <p:nvPr/>
        </p:nvPicPr>
        <p:blipFill>
          <a:blip r:embed="rId2"/>
          <a:srcRect t="9560" r="-1" b="-1"/>
          <a:stretch/>
        </p:blipFill>
        <p:spPr>
          <a:xfrm>
            <a:off x="4619543" y="4748"/>
            <a:ext cx="7572457" cy="6848504"/>
          </a:xfrm>
          <a:prstGeom prst="rect">
            <a:avLst/>
          </a:prstGeom>
        </p:spPr>
      </p:pic>
      <p:pic>
        <p:nvPicPr>
          <p:cNvPr id="4" name="Picture 3">
            <a:extLst>
              <a:ext uri="{FF2B5EF4-FFF2-40B4-BE49-F238E27FC236}">
                <a16:creationId xmlns:a16="http://schemas.microsoft.com/office/drawing/2014/main" id="{94D134FD-752D-072A-B12C-AB837FDFEF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443" b="99062" l="10000" r="90000">
                        <a14:foregroundMark x1="34500" y1="90994" x2="33750" y2="97749"/>
                        <a14:foregroundMark x1="48000" y1="97936" x2="48000" y2="97936"/>
                        <a14:foregroundMark x1="57375" y1="99062" x2="57375" y2="99062"/>
                        <a14:foregroundMark x1="48500" y1="8443" x2="48500" y2="8443"/>
                      </a14:backgroundRemoval>
                    </a14:imgEffect>
                  </a14:imgLayer>
                </a14:imgProps>
              </a:ext>
            </a:extLst>
          </a:blip>
          <a:stretch>
            <a:fillRect/>
          </a:stretch>
        </p:blipFill>
        <p:spPr>
          <a:xfrm>
            <a:off x="5798401" y="717577"/>
            <a:ext cx="3004940" cy="2002042"/>
          </a:xfrm>
          <a:prstGeom prst="rect">
            <a:avLst/>
          </a:prstGeom>
        </p:spPr>
      </p:pic>
    </p:spTree>
    <p:extLst>
      <p:ext uri="{BB962C8B-B14F-4D97-AF65-F5344CB8AC3E}">
        <p14:creationId xmlns:p14="http://schemas.microsoft.com/office/powerpoint/2010/main" val="526348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95B4EB-2CAB-359A-5247-B000C152F4E9}"/>
              </a:ext>
            </a:extLst>
          </p:cNvPr>
          <p:cNvSpPr txBox="1"/>
          <p:nvPr/>
        </p:nvSpPr>
        <p:spPr>
          <a:xfrm>
            <a:off x="-121742" y="343132"/>
            <a:ext cx="5581247" cy="1446550"/>
          </a:xfrm>
          <a:prstGeom prst="rect">
            <a:avLst/>
          </a:prstGeom>
          <a:noFill/>
        </p:spPr>
        <p:txBody>
          <a:bodyPr wrap="square">
            <a:spAutoFit/>
          </a:bodyPr>
          <a:lstStyle>
            <a:defPPr rtl="0">
              <a:defRPr lang="en-gb"/>
            </a:defPPr>
            <a:lvl1pPr algn="ctr">
              <a:defRPr sz="88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2 Samuel 7</a:t>
            </a:r>
          </a:p>
        </p:txBody>
      </p:sp>
      <p:sp>
        <p:nvSpPr>
          <p:cNvPr id="3" name="TextBox 2">
            <a:extLst>
              <a:ext uri="{FF2B5EF4-FFF2-40B4-BE49-F238E27FC236}">
                <a16:creationId xmlns:a16="http://schemas.microsoft.com/office/drawing/2014/main" id="{551F5F8A-F8CE-AE91-666A-A680865BEBC7}"/>
              </a:ext>
            </a:extLst>
          </p:cNvPr>
          <p:cNvSpPr txBox="1"/>
          <p:nvPr/>
        </p:nvSpPr>
        <p:spPr>
          <a:xfrm>
            <a:off x="71718" y="1789683"/>
            <a:ext cx="5289176" cy="4897988"/>
          </a:xfrm>
          <a:prstGeom prst="rect">
            <a:avLst/>
          </a:prstGeom>
        </p:spPr>
        <p:txBody>
          <a:bodyPr vert="horz" lIns="91440" tIns="45720" rIns="91440" bIns="45720" rtlCol="0">
            <a:normAutofit fontScale="92500"/>
          </a:bodyPr>
          <a:lstStyle/>
          <a:p>
            <a:pPr>
              <a:spcBef>
                <a:spcPts val="1000"/>
              </a:spcBef>
              <a:buClr>
                <a:schemeClr val="accent1"/>
              </a:buClr>
              <a:buFont typeface="Wingdings 3" charset="2"/>
              <a:buChar char=""/>
            </a:pPr>
            <a:r>
              <a:rPr lang="en-US" sz="3600" dirty="0">
                <a:solidFill>
                  <a:schemeClr val="tx1">
                    <a:lumMod val="75000"/>
                    <a:lumOff val="25000"/>
                  </a:schemeClr>
                </a:solidFill>
                <a:effectLst/>
              </a:rPr>
              <a:t>God promised to David a son greater than Solomon. That Son of David would have an everlasting kingdom. The messianic promise is that Messiah will be a son of David in the genealogies Matthew and Luke. </a:t>
            </a:r>
          </a:p>
        </p:txBody>
      </p:sp>
      <p:pic>
        <p:nvPicPr>
          <p:cNvPr id="2" name="Picture 1" descr="A person playing a harp&#10;&#10;Description automatically generated">
            <a:extLst>
              <a:ext uri="{FF2B5EF4-FFF2-40B4-BE49-F238E27FC236}">
                <a16:creationId xmlns:a16="http://schemas.microsoft.com/office/drawing/2014/main" id="{D1616BB6-F2D0-F1B3-9DEC-68271A8DC09D}"/>
              </a:ext>
            </a:extLst>
          </p:cNvPr>
          <p:cNvPicPr>
            <a:picLocks noChangeAspect="1"/>
          </p:cNvPicPr>
          <p:nvPr/>
        </p:nvPicPr>
        <p:blipFill>
          <a:blip r:embed="rId2"/>
          <a:srcRect l="296" r="41930"/>
          <a:stretch/>
        </p:blipFill>
        <p:spPr>
          <a:xfrm>
            <a:off x="5268768" y="4748"/>
            <a:ext cx="6923232" cy="6848504"/>
          </a:xfrm>
          <a:prstGeom prst="rect">
            <a:avLst/>
          </a:prstGeom>
        </p:spPr>
      </p:pic>
    </p:spTree>
    <p:extLst>
      <p:ext uri="{BB962C8B-B14F-4D97-AF65-F5344CB8AC3E}">
        <p14:creationId xmlns:p14="http://schemas.microsoft.com/office/powerpoint/2010/main" val="3993551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7"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8"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9"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20"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1"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2"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3"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4"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5"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6"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7"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8"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30" name="Group 29">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1"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2"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3"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4"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5"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6"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7"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8"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9"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40"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1"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2"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44" name="Rectangle 43">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useBgFill="1">
        <p:nvSpPr>
          <p:cNvPr id="48" name="Rectangle 47">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6CBC3736-0E32-C5B0-3A7D-352C758300DF}"/>
              </a:ext>
            </a:extLst>
          </p:cNvPr>
          <p:cNvPicPr>
            <a:picLocks noChangeAspect="1"/>
          </p:cNvPicPr>
          <p:nvPr/>
        </p:nvPicPr>
        <p:blipFill>
          <a:blip r:embed="rId2"/>
          <a:srcRect t="12915" b="2815"/>
          <a:stretch/>
        </p:blipFill>
        <p:spPr>
          <a:xfrm>
            <a:off x="-3028" y="1276752"/>
            <a:ext cx="12191980" cy="6857990"/>
          </a:xfrm>
          <a:prstGeom prst="rect">
            <a:avLst/>
          </a:prstGeom>
        </p:spPr>
      </p:pic>
      <p:sp>
        <p:nvSpPr>
          <p:cNvPr id="50" name="Freeform: Shape 49">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3A4C50">
              <a:alpha val="87843"/>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TextBox 5">
            <a:extLst>
              <a:ext uri="{FF2B5EF4-FFF2-40B4-BE49-F238E27FC236}">
                <a16:creationId xmlns:a16="http://schemas.microsoft.com/office/drawing/2014/main" id="{CE95B4EB-2CAB-359A-5247-B000C152F4E9}"/>
              </a:ext>
            </a:extLst>
          </p:cNvPr>
          <p:cNvSpPr txBox="1"/>
          <p:nvPr/>
        </p:nvSpPr>
        <p:spPr>
          <a:xfrm>
            <a:off x="1412495" y="342942"/>
            <a:ext cx="10722179" cy="958911"/>
          </a:xfrm>
          <a:prstGeom prst="rect">
            <a:avLst/>
          </a:prstGeom>
        </p:spPr>
        <p:txBody>
          <a:bodyPr vert="horz" lIns="91440" tIns="45720" rIns="91440" bIns="45720" rtlCol="0" anchor="b">
            <a:noAutofit/>
          </a:bodyPr>
          <a:lstStyle>
            <a:defPPr rtl="0">
              <a:defRPr lang="en-gb"/>
            </a:defPPr>
            <a:lvl1pPr>
              <a:spcBef>
                <a:spcPct val="0"/>
              </a:spcBef>
              <a:spcAft>
                <a:spcPts val="600"/>
              </a:spcAft>
              <a:defRPr sz="8100" b="1">
                <a:solidFill>
                  <a:schemeClr val="accent2"/>
                </a:solidFill>
                <a:latin typeface="Calibri" panose="020F0502020204030204" pitchFamily="34" charset="0"/>
                <a:ea typeface="Calibri" panose="020F0502020204030204" pitchFamily="34" charset="0"/>
                <a:cs typeface="Latha" panose="020B0604020202020204" pitchFamily="34" charset="0"/>
              </a:defRPr>
            </a:lvl1pPr>
          </a:lstStyle>
          <a:p>
            <a:r>
              <a:rPr lang="en-US" sz="8800" dirty="0">
                <a:solidFill>
                  <a:srgbClr val="FFFFFF"/>
                </a:solidFill>
                <a:latin typeface="+mj-lt"/>
                <a:ea typeface="+mj-ea"/>
                <a:cs typeface="+mj-cs"/>
              </a:rPr>
              <a:t>Psalm 113 to 118</a:t>
            </a:r>
          </a:p>
        </p:txBody>
      </p:sp>
      <p:sp>
        <p:nvSpPr>
          <p:cNvPr id="3" name="TextBox 2">
            <a:extLst>
              <a:ext uri="{FF2B5EF4-FFF2-40B4-BE49-F238E27FC236}">
                <a16:creationId xmlns:a16="http://schemas.microsoft.com/office/drawing/2014/main" id="{551F5F8A-F8CE-AE91-666A-A680865BEBC7}"/>
              </a:ext>
            </a:extLst>
          </p:cNvPr>
          <p:cNvSpPr txBox="1"/>
          <p:nvPr/>
        </p:nvSpPr>
        <p:spPr>
          <a:xfrm>
            <a:off x="383452" y="4195331"/>
            <a:ext cx="6390132" cy="1534989"/>
          </a:xfrm>
          <a:prstGeom prst="rect">
            <a:avLst/>
          </a:prstGeom>
        </p:spPr>
        <p:txBody>
          <a:bodyPr vert="horz" lIns="91440" tIns="45720" rIns="91440" bIns="45720" rtlCol="0" anchor="t">
            <a:normAutofit/>
          </a:bodyPr>
          <a:lstStyle>
            <a:defPPr rtl="0">
              <a:defRPr lang="en-gb"/>
            </a:defPPr>
            <a:lvl1pPr>
              <a:spcBef>
                <a:spcPct val="0"/>
              </a:spcBef>
              <a:spcAft>
                <a:spcPts val="600"/>
              </a:spcAft>
              <a:defRPr sz="8100" b="1">
                <a:solidFill>
                  <a:schemeClr val="accent2"/>
                </a:solidFill>
                <a:latin typeface="Calibri" panose="020F0502020204030204" pitchFamily="34" charset="0"/>
                <a:ea typeface="Calibri" panose="020F0502020204030204" pitchFamily="34" charset="0"/>
                <a:cs typeface="Latha" panose="020B0604020202020204" pitchFamily="34" charset="0"/>
              </a:defRPr>
            </a:lvl1pPr>
          </a:lstStyle>
          <a:p>
            <a:pPr>
              <a:spcBef>
                <a:spcPts val="1000"/>
              </a:spcBef>
              <a:spcAft>
                <a:spcPts val="0"/>
              </a:spcAft>
              <a:buClr>
                <a:schemeClr val="accent1"/>
              </a:buClr>
            </a:pPr>
            <a:r>
              <a:rPr lang="en-US" sz="6000" dirty="0">
                <a:solidFill>
                  <a:srgbClr val="FFFFFF"/>
                </a:solidFill>
                <a:latin typeface="+mn-lt"/>
                <a:ea typeface="+mn-ea"/>
                <a:cs typeface="+mn-cs"/>
              </a:rPr>
              <a:t>The Great Hallel </a:t>
            </a:r>
          </a:p>
        </p:txBody>
      </p:sp>
    </p:spTree>
    <p:extLst>
      <p:ext uri="{BB962C8B-B14F-4D97-AF65-F5344CB8AC3E}">
        <p14:creationId xmlns:p14="http://schemas.microsoft.com/office/powerpoint/2010/main" val="1886920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lecting the Passover Lamb - 2020 Apr 05 - YouTube">
            <a:extLst>
              <a:ext uri="{FF2B5EF4-FFF2-40B4-BE49-F238E27FC236}">
                <a16:creationId xmlns:a16="http://schemas.microsoft.com/office/drawing/2014/main" id="{E5145729-92A3-FD50-7A80-48F7872C15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78" r="12612"/>
          <a:stretch/>
        </p:blipFill>
        <p:spPr bwMode="auto">
          <a:xfrm>
            <a:off x="195209" y="0"/>
            <a:ext cx="1199679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4FE635-0136-FADA-626A-4AE4576ACCAE}"/>
              </a:ext>
            </a:extLst>
          </p:cNvPr>
          <p:cNvSpPr txBox="1"/>
          <p:nvPr/>
        </p:nvSpPr>
        <p:spPr>
          <a:xfrm>
            <a:off x="6264166" y="96261"/>
            <a:ext cx="5732624" cy="3098721"/>
          </a:xfrm>
          <a:prstGeom prst="roundRect">
            <a:avLst/>
          </a:prstGeom>
          <a:solidFill>
            <a:schemeClr val="lt1">
              <a:alpha val="72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400" b="1" dirty="0">
                <a:effectLst/>
                <a:latin typeface="Calibri" panose="020F0502020204030204" pitchFamily="34" charset="0"/>
                <a:ea typeface="Calibri" panose="020F0502020204030204" pitchFamily="34" charset="0"/>
                <a:cs typeface="Latha" panose="020B0604020202020204" pitchFamily="34" charset="0"/>
              </a:rPr>
              <a:t>About 260,000 Passover lambs that were slaughtered during that week </a:t>
            </a:r>
            <a:endParaRPr lang="en-GB" sz="4400" b="1" dirty="0"/>
          </a:p>
        </p:txBody>
      </p:sp>
    </p:spTree>
    <p:extLst>
      <p:ext uri="{BB962C8B-B14F-4D97-AF65-F5344CB8AC3E}">
        <p14:creationId xmlns:p14="http://schemas.microsoft.com/office/powerpoint/2010/main" val="220049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2"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3"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4"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5"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16"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17"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18"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19"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0"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1"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2"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3"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5" name="Group 24">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6"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27"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28"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29"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0"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1"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2"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3"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4"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5"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36"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37"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39" name="Rectangle 38">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useBgFill="1">
        <p:nvSpPr>
          <p:cNvPr id="43" name="Rectangle 42">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5" name="Rectangle 44">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2F4B6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TextBox 5">
            <a:extLst>
              <a:ext uri="{FF2B5EF4-FFF2-40B4-BE49-F238E27FC236}">
                <a16:creationId xmlns:a16="http://schemas.microsoft.com/office/drawing/2014/main" id="{CE95B4EB-2CAB-359A-5247-B000C152F4E9}"/>
              </a:ext>
            </a:extLst>
          </p:cNvPr>
          <p:cNvSpPr txBox="1"/>
          <p:nvPr/>
        </p:nvSpPr>
        <p:spPr>
          <a:xfrm>
            <a:off x="494464" y="-106562"/>
            <a:ext cx="3778870" cy="2800767"/>
          </a:xfrm>
          <a:prstGeom prst="rect">
            <a:avLst/>
          </a:prstGeom>
          <a:noFill/>
        </p:spPr>
        <p:txBody>
          <a:bodyPr wrap="square">
            <a:spAutoFit/>
          </a:bodyPr>
          <a:lstStyle>
            <a:defPPr rtl="0">
              <a:defRPr lang="en-gb"/>
            </a:defPPr>
            <a:lvl1pPr algn="ctr">
              <a:defRPr sz="88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Psalms 118:26</a:t>
            </a:r>
          </a:p>
        </p:txBody>
      </p:sp>
      <p:sp>
        <p:nvSpPr>
          <p:cNvPr id="3" name="TextBox 2">
            <a:extLst>
              <a:ext uri="{FF2B5EF4-FFF2-40B4-BE49-F238E27FC236}">
                <a16:creationId xmlns:a16="http://schemas.microsoft.com/office/drawing/2014/main" id="{551F5F8A-F8CE-AE91-666A-A680865BEBC7}"/>
              </a:ext>
            </a:extLst>
          </p:cNvPr>
          <p:cNvSpPr txBox="1"/>
          <p:nvPr/>
        </p:nvSpPr>
        <p:spPr>
          <a:xfrm>
            <a:off x="78286" y="2694205"/>
            <a:ext cx="4550778" cy="3848656"/>
          </a:xfrm>
          <a:prstGeom prst="rect">
            <a:avLst/>
          </a:prstGeom>
        </p:spPr>
        <p:txBody>
          <a:bodyPr vert="horz" lIns="91440" tIns="45720" rIns="91440" bIns="45720" rtlCol="0" anchor="t">
            <a:normAutofit fontScale="92500"/>
          </a:bodyPr>
          <a:lstStyle/>
          <a:p>
            <a:pPr algn="ctr">
              <a:spcBef>
                <a:spcPts val="1000"/>
              </a:spcBef>
              <a:buClr>
                <a:schemeClr val="accent1"/>
              </a:buClr>
            </a:pPr>
            <a:r>
              <a:rPr lang="en-US" sz="4000" i="1" dirty="0">
                <a:solidFill>
                  <a:srgbClr val="FEFFFF"/>
                </a:solidFill>
                <a:effectLst/>
              </a:rPr>
              <a:t>Blessed is he who comes in the name of the Lord! We have blessed you from the house of the Lord.</a:t>
            </a:r>
            <a:endParaRPr lang="en-US" sz="4000" dirty="0">
              <a:solidFill>
                <a:srgbClr val="FEFFFF"/>
              </a:solidFill>
              <a:effectLst/>
            </a:endParaRPr>
          </a:p>
        </p:txBody>
      </p:sp>
      <p:pic>
        <p:nvPicPr>
          <p:cNvPr id="2" name="Picture 1">
            <a:extLst>
              <a:ext uri="{FF2B5EF4-FFF2-40B4-BE49-F238E27FC236}">
                <a16:creationId xmlns:a16="http://schemas.microsoft.com/office/drawing/2014/main" id="{AF4CDF4D-B11D-8599-8698-AAAF81C187D1}"/>
              </a:ext>
            </a:extLst>
          </p:cNvPr>
          <p:cNvPicPr>
            <a:picLocks noChangeAspect="1"/>
          </p:cNvPicPr>
          <p:nvPr/>
        </p:nvPicPr>
        <p:blipFill rotWithShape="1">
          <a:blip r:embed="rId2"/>
          <a:srcRect l="141" t="721" r="-139" b="8536"/>
          <a:stretch/>
        </p:blipFill>
        <p:spPr>
          <a:xfrm>
            <a:off x="4612509" y="13972"/>
            <a:ext cx="7587111" cy="6853253"/>
          </a:xfrm>
          <a:prstGeom prst="rect">
            <a:avLst/>
          </a:prstGeom>
        </p:spPr>
      </p:pic>
    </p:spTree>
    <p:extLst>
      <p:ext uri="{BB962C8B-B14F-4D97-AF65-F5344CB8AC3E}">
        <p14:creationId xmlns:p14="http://schemas.microsoft.com/office/powerpoint/2010/main" val="1967696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2"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3"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4"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5"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16"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17"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18"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19"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0"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1"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2"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3"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5" name="Group 24">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6"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27"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28"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29"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0"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1"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2"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3"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4"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5"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36"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37"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39" name="Rectangle 38">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useBgFill="1">
        <p:nvSpPr>
          <p:cNvPr id="43" name="Rectangle 42">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5" name="Rectangle 44">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A37F4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TextBox 5">
            <a:extLst>
              <a:ext uri="{FF2B5EF4-FFF2-40B4-BE49-F238E27FC236}">
                <a16:creationId xmlns:a16="http://schemas.microsoft.com/office/drawing/2014/main" id="{CE95B4EB-2CAB-359A-5247-B000C152F4E9}"/>
              </a:ext>
            </a:extLst>
          </p:cNvPr>
          <p:cNvSpPr txBox="1"/>
          <p:nvPr/>
        </p:nvSpPr>
        <p:spPr>
          <a:xfrm>
            <a:off x="266046" y="-33042"/>
            <a:ext cx="3778870" cy="2800767"/>
          </a:xfrm>
          <a:prstGeom prst="rect">
            <a:avLst/>
          </a:prstGeom>
          <a:noFill/>
        </p:spPr>
        <p:txBody>
          <a:bodyPr wrap="square">
            <a:spAutoFit/>
          </a:bodyPr>
          <a:lstStyle>
            <a:defPPr rtl="0">
              <a:defRPr lang="en-gb"/>
            </a:defPPr>
            <a:lvl1pPr algn="ctr">
              <a:defRPr sz="88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solidFill>
                  <a:schemeClr val="tx1"/>
                </a:solidFill>
              </a:rPr>
              <a:t>Psalm 118:22</a:t>
            </a:r>
          </a:p>
        </p:txBody>
      </p:sp>
      <p:sp>
        <p:nvSpPr>
          <p:cNvPr id="3" name="TextBox 2">
            <a:extLst>
              <a:ext uri="{FF2B5EF4-FFF2-40B4-BE49-F238E27FC236}">
                <a16:creationId xmlns:a16="http://schemas.microsoft.com/office/drawing/2014/main" id="{551F5F8A-F8CE-AE91-666A-A680865BEBC7}"/>
              </a:ext>
            </a:extLst>
          </p:cNvPr>
          <p:cNvSpPr txBox="1"/>
          <p:nvPr/>
        </p:nvSpPr>
        <p:spPr>
          <a:xfrm>
            <a:off x="-133214" y="2888150"/>
            <a:ext cx="4906159" cy="4341091"/>
          </a:xfrm>
          <a:prstGeom prst="rect">
            <a:avLst/>
          </a:prstGeom>
        </p:spPr>
        <p:txBody>
          <a:bodyPr vert="horz" lIns="91440" tIns="45720" rIns="91440" bIns="45720" rtlCol="0" anchor="t">
            <a:normAutofit/>
          </a:bodyPr>
          <a:lstStyle/>
          <a:p>
            <a:pPr algn="ctr">
              <a:spcBef>
                <a:spcPts val="1000"/>
              </a:spcBef>
              <a:buClr>
                <a:schemeClr val="accent1"/>
              </a:buClr>
            </a:pPr>
            <a:r>
              <a:rPr lang="en-US" sz="4000" i="1" dirty="0">
                <a:solidFill>
                  <a:srgbClr val="FEFFFF"/>
                </a:solidFill>
                <a:effectLst/>
              </a:rPr>
              <a:t>The stone which the builders rejected Has become the chief cornerstone.</a:t>
            </a:r>
            <a:endParaRPr lang="en-US" sz="4000" dirty="0">
              <a:solidFill>
                <a:srgbClr val="FEFFFF"/>
              </a:solidFill>
              <a:effectLst/>
            </a:endParaRPr>
          </a:p>
        </p:txBody>
      </p:sp>
      <p:pic>
        <p:nvPicPr>
          <p:cNvPr id="2" name="Picture 1">
            <a:extLst>
              <a:ext uri="{FF2B5EF4-FFF2-40B4-BE49-F238E27FC236}">
                <a16:creationId xmlns:a16="http://schemas.microsoft.com/office/drawing/2014/main" id="{D50003C9-95D6-E580-2381-35DEE4ECA932}"/>
              </a:ext>
            </a:extLst>
          </p:cNvPr>
          <p:cNvPicPr>
            <a:picLocks noChangeAspect="1"/>
          </p:cNvPicPr>
          <p:nvPr/>
        </p:nvPicPr>
        <p:blipFill>
          <a:blip r:embed="rId2"/>
          <a:srcRect l="3634" r="8266" b="-1"/>
          <a:stretch/>
        </p:blipFill>
        <p:spPr>
          <a:xfrm>
            <a:off x="4639732" y="10"/>
            <a:ext cx="7552267" cy="6857990"/>
          </a:xfrm>
          <a:prstGeom prst="rect">
            <a:avLst/>
          </a:prstGeom>
        </p:spPr>
      </p:pic>
    </p:spTree>
    <p:extLst>
      <p:ext uri="{BB962C8B-B14F-4D97-AF65-F5344CB8AC3E}">
        <p14:creationId xmlns:p14="http://schemas.microsoft.com/office/powerpoint/2010/main" val="1486054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056"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2057"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2058"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2059"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60"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061"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062"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063"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064"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065"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066"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067"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069" name="Group 2068">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070"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2071"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2072"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2073"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2074"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2075"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2076"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2077"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2078"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2079"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2080"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2081"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2083" name="Rectangle 2082">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85"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useBgFill="1">
        <p:nvSpPr>
          <p:cNvPr id="2087" name="Rectangle 2086">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8C3C59CB-0C5B-5BC9-3FD3-F32163B13821}"/>
              </a:ext>
            </a:extLst>
          </p:cNvPr>
          <p:cNvPicPr>
            <a:picLocks noChangeAspect="1" noChangeArrowheads="1"/>
          </p:cNvPicPr>
          <p:nvPr/>
        </p:nvPicPr>
        <p:blipFill>
          <a:blip r:embed="rId2"/>
          <a:srcRect t="1747"/>
          <a:stretch/>
        </p:blipFill>
        <p:spPr bwMode="auto">
          <a:xfrm>
            <a:off x="22374" y="-9254"/>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2089" name="Freeform: Shape 2088">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324D51">
              <a:alpha val="87843"/>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 name="TextBox 4">
            <a:extLst>
              <a:ext uri="{FF2B5EF4-FFF2-40B4-BE49-F238E27FC236}">
                <a16:creationId xmlns:a16="http://schemas.microsoft.com/office/drawing/2014/main" id="{F9F25438-A9C8-5559-ED1D-3AFF3BB7F80F}"/>
              </a:ext>
            </a:extLst>
          </p:cNvPr>
          <p:cNvSpPr txBox="1"/>
          <p:nvPr/>
        </p:nvSpPr>
        <p:spPr>
          <a:xfrm>
            <a:off x="283511" y="3962400"/>
            <a:ext cx="6994744" cy="1450170"/>
          </a:xfrm>
          <a:prstGeom prst="rect">
            <a:avLst/>
          </a:prstGeom>
        </p:spPr>
        <p:txBody>
          <a:bodyPr vert="horz" lIns="91440" tIns="45720" rIns="91440" bIns="45720" rtlCol="0" anchor="b">
            <a:noAutofit/>
          </a:bodyPr>
          <a:lstStyle/>
          <a:p>
            <a:pPr lvl="0">
              <a:spcBef>
                <a:spcPct val="0"/>
              </a:spcBef>
              <a:spcAft>
                <a:spcPts val="1000"/>
              </a:spcAft>
            </a:pPr>
            <a:r>
              <a:rPr lang="en-US" sz="8000" b="1" dirty="0">
                <a:solidFill>
                  <a:srgbClr val="FFFFFF"/>
                </a:solidFill>
                <a:latin typeface="+mj-lt"/>
                <a:ea typeface="+mj-ea"/>
                <a:cs typeface="+mj-cs"/>
              </a:rPr>
              <a:t>4. Puzzlement</a:t>
            </a:r>
          </a:p>
        </p:txBody>
      </p:sp>
    </p:spTree>
    <p:extLst>
      <p:ext uri="{BB962C8B-B14F-4D97-AF65-F5344CB8AC3E}">
        <p14:creationId xmlns:p14="http://schemas.microsoft.com/office/powerpoint/2010/main" val="918148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2"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3"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4"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5"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16"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17"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18"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19"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0"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1"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2"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3"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5" name="Group 24">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6"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27"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28"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29"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0"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1"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2"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3"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4"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5"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36"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37"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39" name="Rectangle 38">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useBgFill="1">
        <p:nvSpPr>
          <p:cNvPr id="43" name="Rectangle 42">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8743E32-6EDA-D848-CAB7-4147C78F24D7}"/>
              </a:ext>
            </a:extLst>
          </p:cNvPr>
          <p:cNvPicPr>
            <a:picLocks noChangeAspect="1"/>
          </p:cNvPicPr>
          <p:nvPr/>
        </p:nvPicPr>
        <p:blipFill>
          <a:blip r:embed="rId2"/>
          <a:srcRect t="40316" b="3434"/>
          <a:stretch/>
        </p:blipFill>
        <p:spPr>
          <a:xfrm>
            <a:off x="20" y="4622"/>
            <a:ext cx="12191980" cy="6857990"/>
          </a:xfrm>
          <a:prstGeom prst="rect">
            <a:avLst/>
          </a:prstGeom>
        </p:spPr>
      </p:pic>
      <p:sp>
        <p:nvSpPr>
          <p:cNvPr id="45" name="Freeform: Shape 44">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522A39">
              <a:alpha val="87843"/>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TextBox 5">
            <a:extLst>
              <a:ext uri="{FF2B5EF4-FFF2-40B4-BE49-F238E27FC236}">
                <a16:creationId xmlns:a16="http://schemas.microsoft.com/office/drawing/2014/main" id="{CE95B4EB-2CAB-359A-5247-B000C152F4E9}"/>
              </a:ext>
            </a:extLst>
          </p:cNvPr>
          <p:cNvSpPr txBox="1"/>
          <p:nvPr/>
        </p:nvSpPr>
        <p:spPr>
          <a:xfrm>
            <a:off x="-30252" y="3619225"/>
            <a:ext cx="8617982" cy="1325305"/>
          </a:xfrm>
          <a:prstGeom prst="rect">
            <a:avLst/>
          </a:prstGeom>
        </p:spPr>
        <p:txBody>
          <a:bodyPr vert="horz" lIns="91440" tIns="45720" rIns="91440" bIns="45720" rtlCol="0" anchor="b">
            <a:noAutofit/>
          </a:bodyPr>
          <a:lstStyle/>
          <a:p>
            <a:pPr>
              <a:spcBef>
                <a:spcPct val="0"/>
              </a:spcBef>
              <a:spcAft>
                <a:spcPts val="600"/>
              </a:spcAft>
            </a:pPr>
            <a:r>
              <a:rPr lang="en-US" sz="8000" b="1" dirty="0">
                <a:solidFill>
                  <a:srgbClr val="FFFFFF"/>
                </a:solidFill>
                <a:effectLst/>
                <a:latin typeface="+mj-lt"/>
                <a:ea typeface="+mj-ea"/>
                <a:cs typeface="+mj-cs"/>
              </a:rPr>
              <a:t>Matthew 21</a:t>
            </a:r>
            <a:r>
              <a:rPr lang="en-US" sz="8000" b="1" dirty="0">
                <a:solidFill>
                  <a:srgbClr val="FFFFFF"/>
                </a:solidFill>
                <a:latin typeface="+mj-lt"/>
                <a:ea typeface="+mj-ea"/>
                <a:cs typeface="+mj-cs"/>
              </a:rPr>
              <a:t>:10</a:t>
            </a:r>
            <a:endParaRPr lang="en-US" sz="80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551F5F8A-F8CE-AE91-666A-A680865BEBC7}"/>
              </a:ext>
            </a:extLst>
          </p:cNvPr>
          <p:cNvSpPr txBox="1"/>
          <p:nvPr/>
        </p:nvSpPr>
        <p:spPr>
          <a:xfrm>
            <a:off x="1042298" y="4844961"/>
            <a:ext cx="6537960" cy="1116600"/>
          </a:xfrm>
          <a:prstGeom prst="rect">
            <a:avLst/>
          </a:prstGeom>
        </p:spPr>
        <p:txBody>
          <a:bodyPr vert="horz" lIns="91440" tIns="45720" rIns="91440" bIns="45720" rtlCol="0" anchor="t">
            <a:normAutofit/>
          </a:bodyPr>
          <a:lstStyle/>
          <a:p>
            <a:pPr>
              <a:lnSpc>
                <a:spcPct val="90000"/>
              </a:lnSpc>
              <a:spcBef>
                <a:spcPts val="1000"/>
              </a:spcBef>
              <a:buClr>
                <a:schemeClr val="accent1"/>
              </a:buClr>
            </a:pPr>
            <a:r>
              <a:rPr lang="en-US" sz="6000" b="1" i="1" dirty="0">
                <a:solidFill>
                  <a:srgbClr val="FFFFFF"/>
                </a:solidFill>
                <a:effectLst/>
              </a:rPr>
              <a:t>“Who is this?” </a:t>
            </a:r>
            <a:endParaRPr lang="en-US" sz="6000" b="1" dirty="0">
              <a:solidFill>
                <a:srgbClr val="FFFFFF"/>
              </a:solidFill>
              <a:effectLst/>
            </a:endParaRPr>
          </a:p>
        </p:txBody>
      </p:sp>
    </p:spTree>
    <p:extLst>
      <p:ext uri="{BB962C8B-B14F-4D97-AF65-F5344CB8AC3E}">
        <p14:creationId xmlns:p14="http://schemas.microsoft.com/office/powerpoint/2010/main" val="23300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2"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3"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4"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5"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16"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17"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18"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19"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0"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1"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2"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3"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5" name="Group 24">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6"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27"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28"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29"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0"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1"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2"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3"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4"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5"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36"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37"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39" name="Rectangle 38">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sp useBgFill="1">
        <p:nvSpPr>
          <p:cNvPr id="43" name="Rectangle 42">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5" name="Rectangle 44">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78281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 name="TextBox 5">
            <a:extLst>
              <a:ext uri="{FF2B5EF4-FFF2-40B4-BE49-F238E27FC236}">
                <a16:creationId xmlns:a16="http://schemas.microsoft.com/office/drawing/2014/main" id="{CE95B4EB-2CAB-359A-5247-B000C152F4E9}"/>
              </a:ext>
            </a:extLst>
          </p:cNvPr>
          <p:cNvSpPr txBox="1"/>
          <p:nvPr/>
        </p:nvSpPr>
        <p:spPr>
          <a:xfrm>
            <a:off x="864785" y="-596581"/>
            <a:ext cx="4692673" cy="3114818"/>
          </a:xfrm>
          <a:prstGeom prst="rect">
            <a:avLst/>
          </a:prstGeom>
        </p:spPr>
        <p:txBody>
          <a:bodyPr vert="horz" lIns="91440" tIns="45720" rIns="91440" bIns="45720" rtlCol="0" anchor="b">
            <a:normAutofit/>
          </a:bodyPr>
          <a:lstStyle>
            <a:defPPr rtl="0">
              <a:defRPr lang="en-gb"/>
            </a:defPPr>
            <a:lvl1pPr>
              <a:spcBef>
                <a:spcPct val="0"/>
              </a:spcBef>
              <a:spcAft>
                <a:spcPts val="600"/>
              </a:spcAft>
              <a:defRPr sz="8100" b="1">
                <a:solidFill>
                  <a:schemeClr val="accent2"/>
                </a:solidFill>
                <a:latin typeface="Calibri" panose="020F0502020204030204" pitchFamily="34" charset="0"/>
                <a:ea typeface="Calibri" panose="020F0502020204030204" pitchFamily="34" charset="0"/>
                <a:cs typeface="Latha" panose="020B0604020202020204" pitchFamily="34" charset="0"/>
              </a:defRPr>
            </a:lvl1pPr>
          </a:lstStyle>
          <a:p>
            <a:r>
              <a:rPr lang="en-US" sz="8000" dirty="0">
                <a:solidFill>
                  <a:srgbClr val="FEFFFF"/>
                </a:solidFill>
                <a:latin typeface="+mj-lt"/>
                <a:ea typeface="+mj-ea"/>
                <a:cs typeface="+mj-cs"/>
              </a:rPr>
              <a:t>John 12:15</a:t>
            </a:r>
          </a:p>
        </p:txBody>
      </p:sp>
      <p:sp>
        <p:nvSpPr>
          <p:cNvPr id="3" name="TextBox 2">
            <a:extLst>
              <a:ext uri="{FF2B5EF4-FFF2-40B4-BE49-F238E27FC236}">
                <a16:creationId xmlns:a16="http://schemas.microsoft.com/office/drawing/2014/main" id="{551F5F8A-F8CE-AE91-666A-A680865BEBC7}"/>
              </a:ext>
            </a:extLst>
          </p:cNvPr>
          <p:cNvSpPr txBox="1"/>
          <p:nvPr/>
        </p:nvSpPr>
        <p:spPr>
          <a:xfrm>
            <a:off x="190110" y="2493623"/>
            <a:ext cx="4438953" cy="4000949"/>
          </a:xfrm>
          <a:prstGeom prst="rect">
            <a:avLst/>
          </a:prstGeom>
        </p:spPr>
        <p:txBody>
          <a:bodyPr vert="horz" lIns="91440" tIns="45720" rIns="91440" bIns="45720" rtlCol="0" anchor="t">
            <a:normAutofit/>
          </a:bodyPr>
          <a:lstStyle/>
          <a:p>
            <a:pPr>
              <a:spcBef>
                <a:spcPts val="1000"/>
              </a:spcBef>
              <a:buClr>
                <a:schemeClr val="accent1"/>
              </a:buClr>
            </a:pPr>
            <a:r>
              <a:rPr lang="en-US" sz="4000" dirty="0">
                <a:solidFill>
                  <a:srgbClr val="FEFFFF"/>
                </a:solidFill>
                <a:effectLst/>
              </a:rPr>
              <a:t>“</a:t>
            </a:r>
            <a:r>
              <a:rPr lang="en-US" sz="4000" i="1" dirty="0">
                <a:solidFill>
                  <a:srgbClr val="FEFFFF"/>
                </a:solidFill>
                <a:effectLst/>
              </a:rPr>
              <a:t>Fear not, daughter of Zion; Behold, your King is coming, Sitting on a donkey’s colt.”</a:t>
            </a:r>
            <a:endParaRPr lang="en-US" sz="4000" dirty="0">
              <a:solidFill>
                <a:srgbClr val="FEFFFF"/>
              </a:solidFill>
              <a:effectLst/>
            </a:endParaRPr>
          </a:p>
        </p:txBody>
      </p:sp>
      <p:pic>
        <p:nvPicPr>
          <p:cNvPr id="2" name="Picture 1">
            <a:extLst>
              <a:ext uri="{FF2B5EF4-FFF2-40B4-BE49-F238E27FC236}">
                <a16:creationId xmlns:a16="http://schemas.microsoft.com/office/drawing/2014/main" id="{C20389C8-2523-2764-8864-793B30A0C6FD}"/>
              </a:ext>
            </a:extLst>
          </p:cNvPr>
          <p:cNvPicPr>
            <a:picLocks noChangeAspect="1"/>
          </p:cNvPicPr>
          <p:nvPr/>
        </p:nvPicPr>
        <p:blipFill rotWithShape="1">
          <a:blip r:embed="rId2"/>
          <a:srcRect r="17132" b="8942"/>
          <a:stretch/>
        </p:blipFill>
        <p:spPr>
          <a:xfrm>
            <a:off x="4639732" y="9"/>
            <a:ext cx="7552267" cy="6867215"/>
          </a:xfrm>
          <a:prstGeom prst="rect">
            <a:avLst/>
          </a:prstGeom>
        </p:spPr>
      </p:pic>
    </p:spTree>
    <p:extLst>
      <p:ext uri="{BB962C8B-B14F-4D97-AF65-F5344CB8AC3E}">
        <p14:creationId xmlns:p14="http://schemas.microsoft.com/office/powerpoint/2010/main" val="921972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a:extLst>
              <a:ext uri="{FF2B5EF4-FFF2-40B4-BE49-F238E27FC236}">
                <a16:creationId xmlns:a16="http://schemas.microsoft.com/office/drawing/2014/main" id="{E081D8E4-11F1-58C6-77C4-5B19F23A8D42}"/>
              </a:ext>
            </a:extLst>
          </p:cNvPr>
          <p:cNvPicPr>
            <a:picLocks noChangeAspect="1"/>
          </p:cNvPicPr>
          <p:nvPr/>
        </p:nvPicPr>
        <p:blipFill rotWithShape="1">
          <a:blip r:embed="rId2"/>
          <a:srcRect l="14772" t="-110" r="18357" b="5299"/>
          <a:stretch/>
        </p:blipFill>
        <p:spPr>
          <a:xfrm>
            <a:off x="20" y="1731"/>
            <a:ext cx="4655830" cy="6865494"/>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6367297" y="306333"/>
            <a:ext cx="5021516" cy="1280890"/>
          </a:xfrm>
          <a:prstGeom prst="rect">
            <a:avLst/>
          </a:prstGeom>
        </p:spPr>
        <p:txBody>
          <a:bodyPr vert="horz" lIns="91440" tIns="45720" rIns="91440" bIns="45720" rtlCol="0" anchor="b">
            <a:normAutofit fontScale="92500"/>
          </a:bodyPr>
          <a:lstStyle>
            <a:defPPr rtl="0">
              <a:defRPr lang="en-gb"/>
            </a:defPPr>
            <a:lvl1pPr>
              <a:spcBef>
                <a:spcPct val="0"/>
              </a:spcBef>
              <a:spcAft>
                <a:spcPts val="600"/>
              </a:spcAft>
              <a:defRPr sz="8000" b="1">
                <a:solidFill>
                  <a:srgbClr val="FEFFFF"/>
                </a:solidFill>
                <a:latin typeface="+mj-lt"/>
                <a:ea typeface="+mj-ea"/>
                <a:cs typeface="+mj-cs"/>
              </a:defRPr>
            </a:lvl1pPr>
          </a:lstStyle>
          <a:p>
            <a:r>
              <a:rPr lang="en-US" dirty="0"/>
              <a:t>John 12:16</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5156687" y="1831323"/>
            <a:ext cx="7068603" cy="4870940"/>
          </a:xfrm>
          <a:prstGeom prst="rect">
            <a:avLst/>
          </a:prstGeom>
        </p:spPr>
        <p:txBody>
          <a:bodyPr vert="horz" lIns="91440" tIns="45720" rIns="91440" bIns="45720" rtlCol="0">
            <a:normAutofit lnSpcReduction="10000"/>
          </a:bodyPr>
          <a:lstStyle/>
          <a:p>
            <a:pPr algn="ctr">
              <a:spcBef>
                <a:spcPts val="1000"/>
              </a:spcBef>
              <a:buClr>
                <a:schemeClr val="accent1"/>
              </a:buClr>
              <a:buFont typeface="Wingdings 3" charset="2"/>
              <a:buChar char=""/>
            </a:pPr>
            <a:r>
              <a:rPr lang="en-US" sz="4000" i="1" dirty="0">
                <a:solidFill>
                  <a:schemeClr val="tx1">
                    <a:lumMod val="75000"/>
                    <a:lumOff val="25000"/>
                  </a:schemeClr>
                </a:solidFill>
                <a:effectLst/>
              </a:rPr>
              <a:t>His disciples did not understand these things at first; but when Jesus was glorified, then they remembered that these things were written about Him and that they had done these things to Him.</a:t>
            </a:r>
            <a:endParaRPr lang="en-US" sz="4000" dirty="0">
              <a:solidFill>
                <a:schemeClr val="tx1">
                  <a:lumMod val="75000"/>
                  <a:lumOff val="25000"/>
                </a:schemeClr>
              </a:solidFill>
              <a:effectLst/>
            </a:endParaRPr>
          </a:p>
        </p:txBody>
      </p:sp>
    </p:spTree>
    <p:extLst>
      <p:ext uri="{BB962C8B-B14F-4D97-AF65-F5344CB8AC3E}">
        <p14:creationId xmlns:p14="http://schemas.microsoft.com/office/powerpoint/2010/main" val="4257343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9A07BC-027D-33D6-0B13-F0EA4A715B3D}"/>
              </a:ext>
            </a:extLst>
          </p:cNvPr>
          <p:cNvSpPr txBox="1"/>
          <p:nvPr/>
        </p:nvSpPr>
        <p:spPr>
          <a:xfrm>
            <a:off x="921487" y="5184210"/>
            <a:ext cx="11476075" cy="1466555"/>
          </a:xfrm>
          <a:prstGeom prst="rect">
            <a:avLst/>
          </a:prstGeom>
          <a:noFill/>
        </p:spPr>
        <p:txBody>
          <a:bodyPr wrap="square">
            <a:spAutoFit/>
          </a:bodyPr>
          <a:lstStyle/>
          <a:p>
            <a:pPr algn="ctr">
              <a:lnSpc>
                <a:spcPct val="115000"/>
              </a:lnSpc>
              <a:spcAft>
                <a:spcPts val="1000"/>
              </a:spcAft>
            </a:pPr>
            <a:r>
              <a:rPr lang="en-US" sz="4000" dirty="0">
                <a:effectLst/>
                <a:latin typeface="Calibri" panose="020F0502020204030204" pitchFamily="34" charset="0"/>
                <a:ea typeface="Calibri" panose="020F0502020204030204" pitchFamily="34" charset="0"/>
                <a:cs typeface="Latha" panose="020B0604020202020204" pitchFamily="34" charset="0"/>
              </a:rPr>
              <a:t>“</a:t>
            </a:r>
            <a:r>
              <a:rPr lang="en-US" sz="4000" i="1" dirty="0">
                <a:effectLst/>
                <a:latin typeface="Calibri" panose="020F0502020204030204" pitchFamily="34" charset="0"/>
                <a:ea typeface="Calibri" panose="020F0502020204030204" pitchFamily="34" charset="0"/>
                <a:cs typeface="Latha" panose="020B0604020202020204" pitchFamily="34" charset="0"/>
              </a:rPr>
              <a:t>When the Spirit comes, He will lead you into all truth, and He will teach you everything concerning Me</a:t>
            </a:r>
            <a:r>
              <a:rPr lang="en-US" sz="4000" dirty="0">
                <a:effectLst/>
                <a:latin typeface="Calibri" panose="020F0502020204030204" pitchFamily="34" charset="0"/>
                <a:ea typeface="Calibri" panose="020F0502020204030204" pitchFamily="34" charset="0"/>
                <a:cs typeface="Latha" panose="020B0604020202020204" pitchFamily="34" charset="0"/>
              </a:rPr>
              <a:t>.”</a:t>
            </a:r>
            <a:endParaRPr lang="en-GB" sz="36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6" name="Picture 5">
            <a:extLst>
              <a:ext uri="{FF2B5EF4-FFF2-40B4-BE49-F238E27FC236}">
                <a16:creationId xmlns:a16="http://schemas.microsoft.com/office/drawing/2014/main" id="{1535E86E-BEE4-EEE6-6A52-C875741EA579}"/>
              </a:ext>
            </a:extLst>
          </p:cNvPr>
          <p:cNvPicPr>
            <a:picLocks noChangeAspect="1"/>
          </p:cNvPicPr>
          <p:nvPr/>
        </p:nvPicPr>
        <p:blipFill rotWithShape="1">
          <a:blip r:embed="rId2"/>
          <a:srcRect t="20466"/>
          <a:stretch/>
        </p:blipFill>
        <p:spPr>
          <a:xfrm>
            <a:off x="179867" y="0"/>
            <a:ext cx="12001500" cy="5284381"/>
          </a:xfrm>
          <a:prstGeom prst="rect">
            <a:avLst/>
          </a:prstGeom>
        </p:spPr>
      </p:pic>
    </p:spTree>
    <p:extLst>
      <p:ext uri="{BB962C8B-B14F-4D97-AF65-F5344CB8AC3E}">
        <p14:creationId xmlns:p14="http://schemas.microsoft.com/office/powerpoint/2010/main" val="1809760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2" name="Picture 1" descr="A group of people in a garden&#10;&#10;Description automatically generated">
            <a:extLst>
              <a:ext uri="{FF2B5EF4-FFF2-40B4-BE49-F238E27FC236}">
                <a16:creationId xmlns:a16="http://schemas.microsoft.com/office/drawing/2014/main" id="{16A6F470-EE5D-FF7E-A6E8-47EC17296F60}"/>
              </a:ext>
            </a:extLst>
          </p:cNvPr>
          <p:cNvPicPr>
            <a:picLocks noChangeAspect="1"/>
          </p:cNvPicPr>
          <p:nvPr/>
        </p:nvPicPr>
        <p:blipFill>
          <a:blip r:embed="rId2"/>
          <a:srcRect l="16134" r="15977"/>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5814221" y="180948"/>
            <a:ext cx="6138219" cy="1446550"/>
          </a:xfrm>
          <a:prstGeom prst="rect">
            <a:avLst/>
          </a:prstGeom>
          <a:noFill/>
        </p:spPr>
        <p:txBody>
          <a:bodyPr wrap="square">
            <a:spAutoFit/>
          </a:bodyPr>
          <a:lstStyle>
            <a:defPPr rtl="0">
              <a:defRPr lang="en-gb"/>
            </a:defPPr>
            <a:lvl1pPr algn="ctr">
              <a:defRPr sz="8800" b="1">
                <a:solidFill>
                  <a:schemeClr val="accent2"/>
                </a:solidFill>
                <a:effectLst/>
                <a:latin typeface="Calibri" panose="020F0502020204030204" pitchFamily="34" charset="0"/>
                <a:ea typeface="Calibri" panose="020F0502020204030204" pitchFamily="34" charset="0"/>
                <a:cs typeface="Latha" panose="020B0604020202020204" pitchFamily="34" charset="0"/>
              </a:defRPr>
            </a:lvl1pPr>
          </a:lstStyle>
          <a:p>
            <a:r>
              <a:rPr lang="en-US" dirty="0"/>
              <a:t>Luke 19:37</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5195007" y="1510183"/>
            <a:ext cx="6757433" cy="4832502"/>
          </a:xfrm>
          <a:prstGeom prst="rect">
            <a:avLst/>
          </a:prstGeom>
        </p:spPr>
        <p:txBody>
          <a:bodyPr vert="horz" lIns="91440" tIns="45720" rIns="91440" bIns="45720" rtlCol="0">
            <a:noAutofit/>
          </a:bodyPr>
          <a:lstStyle/>
          <a:p>
            <a:pPr>
              <a:spcBef>
                <a:spcPts val="1000"/>
              </a:spcBef>
              <a:buClr>
                <a:schemeClr val="accent1"/>
              </a:buClr>
              <a:buFont typeface="Wingdings 3" charset="2"/>
              <a:buChar char=""/>
            </a:pPr>
            <a:r>
              <a:rPr lang="en-US" sz="3600" i="1" dirty="0">
                <a:solidFill>
                  <a:schemeClr val="tx1">
                    <a:lumMod val="75000"/>
                    <a:lumOff val="25000"/>
                  </a:schemeClr>
                </a:solidFill>
                <a:effectLst/>
              </a:rPr>
              <a:t>Then, as He was now drawing near the descent of the Mount of Olives, the whole multitude of the disciples began to rejoice and </a:t>
            </a:r>
            <a:r>
              <a:rPr lang="en-US" sz="3600" i="1" u="sng" dirty="0">
                <a:solidFill>
                  <a:schemeClr val="tx1">
                    <a:lumMod val="75000"/>
                    <a:lumOff val="25000"/>
                  </a:schemeClr>
                </a:solidFill>
                <a:effectLst/>
              </a:rPr>
              <a:t>praise God with a loud voice for all the mighty works they had seen,</a:t>
            </a:r>
            <a:r>
              <a:rPr lang="en-US" sz="3600" u="sng" dirty="0">
                <a:solidFill>
                  <a:schemeClr val="tx1">
                    <a:lumMod val="75000"/>
                    <a:lumOff val="25000"/>
                  </a:schemeClr>
                </a:solidFill>
                <a:effectLst/>
              </a:rPr>
              <a:t>  </a:t>
            </a:r>
            <a:endParaRPr lang="en-US" sz="3600" dirty="0">
              <a:solidFill>
                <a:schemeClr val="tx1">
                  <a:lumMod val="75000"/>
                  <a:lumOff val="25000"/>
                </a:schemeClr>
              </a:solidFill>
              <a:effectLst/>
            </a:endParaRPr>
          </a:p>
        </p:txBody>
      </p:sp>
    </p:spTree>
    <p:extLst>
      <p:ext uri="{BB962C8B-B14F-4D97-AF65-F5344CB8AC3E}">
        <p14:creationId xmlns:p14="http://schemas.microsoft.com/office/powerpoint/2010/main" val="169115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95B4EB-2CAB-359A-5247-B000C152F4E9}"/>
              </a:ext>
            </a:extLst>
          </p:cNvPr>
          <p:cNvSpPr txBox="1"/>
          <p:nvPr/>
        </p:nvSpPr>
        <p:spPr>
          <a:xfrm>
            <a:off x="-140457" y="-162968"/>
            <a:ext cx="5703518" cy="1729498"/>
          </a:xfrm>
          <a:prstGeom prst="rect">
            <a:avLst/>
          </a:prstGeom>
        </p:spPr>
        <p:txBody>
          <a:bodyPr vert="horz" lIns="91440" tIns="45720" rIns="91440" bIns="45720" rtlCol="0" anchor="b">
            <a:normAutofit fontScale="92500"/>
          </a:bodyPr>
          <a:lstStyle>
            <a:defPPr rtl="0">
              <a:defRPr lang="en-gb"/>
            </a:defPPr>
            <a:lvl1pPr>
              <a:spcBef>
                <a:spcPct val="0"/>
              </a:spcBef>
              <a:spcAft>
                <a:spcPts val="600"/>
              </a:spcAft>
              <a:defRPr sz="8000" b="1">
                <a:solidFill>
                  <a:srgbClr val="FEFFFF"/>
                </a:solidFill>
                <a:latin typeface="+mj-lt"/>
                <a:ea typeface="+mj-ea"/>
                <a:cs typeface="+mj-cs"/>
              </a:defRPr>
            </a:lvl1pPr>
          </a:lstStyle>
          <a:p>
            <a:r>
              <a:rPr lang="en-US" sz="8800" dirty="0"/>
              <a:t>John 12:19</a:t>
            </a:r>
          </a:p>
        </p:txBody>
      </p:sp>
      <p:sp>
        <p:nvSpPr>
          <p:cNvPr id="3" name="TextBox 2">
            <a:extLst>
              <a:ext uri="{FF2B5EF4-FFF2-40B4-BE49-F238E27FC236}">
                <a16:creationId xmlns:a16="http://schemas.microsoft.com/office/drawing/2014/main" id="{551F5F8A-F8CE-AE91-666A-A680865BEBC7}"/>
              </a:ext>
            </a:extLst>
          </p:cNvPr>
          <p:cNvSpPr txBox="1"/>
          <p:nvPr/>
        </p:nvSpPr>
        <p:spPr>
          <a:xfrm>
            <a:off x="0" y="1959935"/>
            <a:ext cx="5422605" cy="4750981"/>
          </a:xfrm>
          <a:prstGeom prst="rect">
            <a:avLst/>
          </a:prstGeom>
        </p:spPr>
        <p:txBody>
          <a:bodyPr vert="horz" lIns="91440" tIns="45720" rIns="91440" bIns="45720" rtlCol="0">
            <a:normAutofit fontScale="92500"/>
          </a:bodyPr>
          <a:lstStyle/>
          <a:p>
            <a:pPr>
              <a:spcBef>
                <a:spcPts val="1000"/>
              </a:spcBef>
              <a:buClr>
                <a:schemeClr val="accent1"/>
              </a:buClr>
              <a:buFont typeface="Wingdings 3" charset="2"/>
              <a:buChar char=""/>
            </a:pPr>
            <a:r>
              <a:rPr lang="en-US" sz="4000" i="1" dirty="0">
                <a:solidFill>
                  <a:schemeClr val="tx1">
                    <a:lumMod val="75000"/>
                    <a:lumOff val="25000"/>
                  </a:schemeClr>
                </a:solidFill>
                <a:effectLst/>
              </a:rPr>
              <a:t>The Pharisees therefore said among themselves, “You see that you are accomplishing nothing. </a:t>
            </a:r>
            <a:r>
              <a:rPr lang="en-US" sz="4000" b="1" i="1" u="sng" dirty="0">
                <a:solidFill>
                  <a:schemeClr val="tx1">
                    <a:lumMod val="75000"/>
                    <a:lumOff val="25000"/>
                  </a:schemeClr>
                </a:solidFill>
                <a:effectLst/>
              </a:rPr>
              <a:t>Look, the world has gone after Him!”</a:t>
            </a:r>
            <a:endParaRPr lang="en-US" sz="4000" b="1" dirty="0">
              <a:solidFill>
                <a:schemeClr val="tx1">
                  <a:lumMod val="75000"/>
                  <a:lumOff val="25000"/>
                </a:schemeClr>
              </a:solidFill>
              <a:effectLst/>
            </a:endParaRPr>
          </a:p>
        </p:txBody>
      </p:sp>
      <p:pic>
        <p:nvPicPr>
          <p:cNvPr id="2" name="Picture 1">
            <a:extLst>
              <a:ext uri="{FF2B5EF4-FFF2-40B4-BE49-F238E27FC236}">
                <a16:creationId xmlns:a16="http://schemas.microsoft.com/office/drawing/2014/main" id="{218DA426-F1A2-4F71-D7A5-BCE79AE5AA5D}"/>
              </a:ext>
            </a:extLst>
          </p:cNvPr>
          <p:cNvPicPr>
            <a:picLocks noChangeAspect="1"/>
          </p:cNvPicPr>
          <p:nvPr/>
        </p:nvPicPr>
        <p:blipFill>
          <a:blip r:embed="rId2"/>
          <a:srcRect l="917" r="16153" b="-2"/>
          <a:stretch/>
        </p:blipFill>
        <p:spPr>
          <a:xfrm>
            <a:off x="5241850" y="4748"/>
            <a:ext cx="6950149" cy="6848504"/>
          </a:xfrm>
          <a:prstGeom prst="rect">
            <a:avLst/>
          </a:prstGeom>
        </p:spPr>
      </p:pic>
    </p:spTree>
    <p:extLst>
      <p:ext uri="{BB962C8B-B14F-4D97-AF65-F5344CB8AC3E}">
        <p14:creationId xmlns:p14="http://schemas.microsoft.com/office/powerpoint/2010/main" val="432896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95B4EB-2CAB-359A-5247-B000C152F4E9}"/>
              </a:ext>
            </a:extLst>
          </p:cNvPr>
          <p:cNvSpPr txBox="1"/>
          <p:nvPr/>
        </p:nvSpPr>
        <p:spPr>
          <a:xfrm>
            <a:off x="165139" y="-232836"/>
            <a:ext cx="4454404" cy="2685511"/>
          </a:xfrm>
          <a:prstGeom prst="rect">
            <a:avLst/>
          </a:prstGeom>
        </p:spPr>
        <p:txBody>
          <a:bodyPr vert="horz" lIns="91440" tIns="45720" rIns="91440" bIns="45720" rtlCol="0" anchor="b">
            <a:normAutofit/>
          </a:bodyPr>
          <a:lstStyle>
            <a:defPPr rtl="0">
              <a:defRPr lang="en-gb"/>
            </a:defPPr>
            <a:lvl1pPr>
              <a:spcBef>
                <a:spcPct val="0"/>
              </a:spcBef>
              <a:spcAft>
                <a:spcPts val="600"/>
              </a:spcAft>
              <a:defRPr sz="8800" b="1">
                <a:solidFill>
                  <a:srgbClr val="FEFFFF"/>
                </a:solidFill>
                <a:latin typeface="+mj-lt"/>
                <a:ea typeface="+mj-ea"/>
                <a:cs typeface="+mj-cs"/>
              </a:defRPr>
            </a:lvl1pPr>
          </a:lstStyle>
          <a:p>
            <a:pPr algn="ctr"/>
            <a:r>
              <a:rPr lang="en-US" sz="8000" dirty="0"/>
              <a:t>Matthew 21:11</a:t>
            </a:r>
          </a:p>
        </p:txBody>
      </p:sp>
      <p:sp>
        <p:nvSpPr>
          <p:cNvPr id="3" name="TextBox 2">
            <a:extLst>
              <a:ext uri="{FF2B5EF4-FFF2-40B4-BE49-F238E27FC236}">
                <a16:creationId xmlns:a16="http://schemas.microsoft.com/office/drawing/2014/main" id="{551F5F8A-F8CE-AE91-666A-A680865BEBC7}"/>
              </a:ext>
            </a:extLst>
          </p:cNvPr>
          <p:cNvSpPr txBox="1"/>
          <p:nvPr/>
        </p:nvSpPr>
        <p:spPr>
          <a:xfrm>
            <a:off x="-119768" y="2367616"/>
            <a:ext cx="4859079" cy="4652312"/>
          </a:xfrm>
          <a:prstGeom prst="rect">
            <a:avLst/>
          </a:prstGeom>
        </p:spPr>
        <p:txBody>
          <a:bodyPr vert="horz" lIns="91440" tIns="45720" rIns="91440" bIns="45720" rtlCol="0">
            <a:normAutofit/>
          </a:bodyPr>
          <a:lstStyle/>
          <a:p>
            <a:pPr algn="ctr">
              <a:spcBef>
                <a:spcPts val="1000"/>
              </a:spcBef>
              <a:buClr>
                <a:schemeClr val="accent1"/>
              </a:buClr>
              <a:buFont typeface="Wingdings 3" charset="2"/>
              <a:buChar char=""/>
            </a:pPr>
            <a:r>
              <a:rPr lang="en-US" sz="4400" i="1" dirty="0">
                <a:solidFill>
                  <a:schemeClr val="tx1">
                    <a:lumMod val="75000"/>
                    <a:lumOff val="25000"/>
                  </a:schemeClr>
                </a:solidFill>
                <a:effectLst/>
              </a:rPr>
              <a:t>So the multitudes said, “This is Jesus, the prophet from Nazareth of Galilee.”</a:t>
            </a:r>
            <a:endParaRPr lang="en-US" sz="4400" dirty="0">
              <a:solidFill>
                <a:schemeClr val="tx1">
                  <a:lumMod val="75000"/>
                  <a:lumOff val="25000"/>
                </a:schemeClr>
              </a:solidFill>
              <a:effectLst/>
            </a:endParaRPr>
          </a:p>
        </p:txBody>
      </p:sp>
      <p:pic>
        <p:nvPicPr>
          <p:cNvPr id="2" name="Picture 1">
            <a:extLst>
              <a:ext uri="{FF2B5EF4-FFF2-40B4-BE49-F238E27FC236}">
                <a16:creationId xmlns:a16="http://schemas.microsoft.com/office/drawing/2014/main" id="{2DE9D058-7F4E-4435-24A0-7C52C4104663}"/>
              </a:ext>
            </a:extLst>
          </p:cNvPr>
          <p:cNvPicPr>
            <a:picLocks noChangeAspect="1"/>
          </p:cNvPicPr>
          <p:nvPr/>
        </p:nvPicPr>
        <p:blipFill>
          <a:blip r:embed="rId2"/>
          <a:srcRect t="9560" r="-1" b="-1"/>
          <a:stretch/>
        </p:blipFill>
        <p:spPr>
          <a:xfrm>
            <a:off x="4619543" y="4748"/>
            <a:ext cx="7572457" cy="6848504"/>
          </a:xfrm>
          <a:prstGeom prst="rect">
            <a:avLst/>
          </a:prstGeom>
        </p:spPr>
      </p:pic>
    </p:spTree>
    <p:extLst>
      <p:ext uri="{BB962C8B-B14F-4D97-AF65-F5344CB8AC3E}">
        <p14:creationId xmlns:p14="http://schemas.microsoft.com/office/powerpoint/2010/main" val="1825020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E36491-48B1-B00B-29E3-0F1E89F267A0}"/>
              </a:ext>
            </a:extLst>
          </p:cNvPr>
          <p:cNvPicPr>
            <a:picLocks noChangeAspect="1"/>
          </p:cNvPicPr>
          <p:nvPr/>
        </p:nvPicPr>
        <p:blipFill>
          <a:blip r:embed="rId2"/>
          <a:stretch>
            <a:fillRect/>
          </a:stretch>
        </p:blipFill>
        <p:spPr>
          <a:xfrm>
            <a:off x="149618" y="0"/>
            <a:ext cx="4762500" cy="6858000"/>
          </a:xfrm>
          <a:prstGeom prst="rect">
            <a:avLst/>
          </a:prstGeom>
        </p:spPr>
      </p:pic>
      <p:sp>
        <p:nvSpPr>
          <p:cNvPr id="6" name="TextBox 5">
            <a:extLst>
              <a:ext uri="{FF2B5EF4-FFF2-40B4-BE49-F238E27FC236}">
                <a16:creationId xmlns:a16="http://schemas.microsoft.com/office/drawing/2014/main" id="{6DC2FA5C-51A4-CE26-A70F-BE8D66A29B20}"/>
              </a:ext>
            </a:extLst>
          </p:cNvPr>
          <p:cNvSpPr txBox="1"/>
          <p:nvPr/>
        </p:nvSpPr>
        <p:spPr>
          <a:xfrm>
            <a:off x="5116983" y="178989"/>
            <a:ext cx="6784985" cy="1549783"/>
          </a:xfrm>
          <a:prstGeom prst="rect">
            <a:avLst/>
          </a:prstGeom>
          <a:noFill/>
        </p:spPr>
        <p:txBody>
          <a:bodyPr wrap="square">
            <a:spAutoFit/>
          </a:bodyPr>
          <a:lstStyle/>
          <a:p>
            <a:pPr algn="ctr">
              <a:lnSpc>
                <a:spcPct val="115000"/>
              </a:lnSpc>
              <a:spcAft>
                <a:spcPts val="1000"/>
              </a:spcAft>
            </a:pPr>
            <a:r>
              <a:rPr lang="en-US" sz="2800" dirty="0">
                <a:effectLst/>
                <a:latin typeface="Calibri" panose="020F0502020204030204" pitchFamily="34" charset="0"/>
                <a:ea typeface="Calibri" panose="020F0502020204030204" pitchFamily="34" charset="0"/>
                <a:cs typeface="Latha" panose="020B0604020202020204" pitchFamily="34" charset="0"/>
              </a:rPr>
              <a:t>The crown was made all out of rubies and sapphires of monstrous proportions. In the middle of it was a </a:t>
            </a:r>
            <a:r>
              <a:rPr lang="en-US" sz="2800" b="1" dirty="0">
                <a:effectLst/>
                <a:latin typeface="Calibri" panose="020F0502020204030204" pitchFamily="34" charset="0"/>
                <a:ea typeface="Calibri" panose="020F0502020204030204" pitchFamily="34" charset="0"/>
                <a:cs typeface="Latha" panose="020B0604020202020204" pitchFamily="34" charset="0"/>
              </a:rPr>
              <a:t>309 carat</a:t>
            </a:r>
            <a:r>
              <a:rPr lang="en-US" sz="2800" dirty="0">
                <a:effectLst/>
                <a:latin typeface="Calibri" panose="020F0502020204030204" pitchFamily="34" charset="0"/>
                <a:ea typeface="Calibri" panose="020F0502020204030204" pitchFamily="34" charset="0"/>
                <a:cs typeface="Latha" panose="020B0604020202020204" pitchFamily="34" charset="0"/>
              </a:rPr>
              <a:t> </a:t>
            </a:r>
            <a:r>
              <a:rPr lang="en-US" sz="2800" b="1" dirty="0">
                <a:effectLst/>
                <a:latin typeface="Calibri" panose="020F0502020204030204" pitchFamily="34" charset="0"/>
                <a:ea typeface="Calibri" panose="020F0502020204030204" pitchFamily="34" charset="0"/>
                <a:cs typeface="Latha" panose="020B0604020202020204" pitchFamily="34" charset="0"/>
              </a:rPr>
              <a:t>diamond.</a:t>
            </a:r>
            <a:r>
              <a:rPr lang="en-US" sz="2800" dirty="0">
                <a:effectLst/>
                <a:latin typeface="Calibri" panose="020F0502020204030204" pitchFamily="34" charset="0"/>
                <a:ea typeface="Calibri" panose="020F0502020204030204" pitchFamily="34" charset="0"/>
                <a:cs typeface="Latha" panose="020B0604020202020204" pitchFamily="34" charset="0"/>
              </a:rPr>
              <a:t> </a:t>
            </a:r>
            <a:endParaRPr lang="en-GB" sz="24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7" name="Picture 6">
            <a:extLst>
              <a:ext uri="{FF2B5EF4-FFF2-40B4-BE49-F238E27FC236}">
                <a16:creationId xmlns:a16="http://schemas.microsoft.com/office/drawing/2014/main" id="{AD35E270-4C13-1346-5AF1-0663DF385DCB}"/>
              </a:ext>
            </a:extLst>
          </p:cNvPr>
          <p:cNvPicPr>
            <a:picLocks noChangeAspect="1"/>
          </p:cNvPicPr>
          <p:nvPr/>
        </p:nvPicPr>
        <p:blipFill rotWithShape="1">
          <a:blip r:embed="rId3"/>
          <a:srcRect t="23691"/>
          <a:stretch/>
        </p:blipFill>
        <p:spPr>
          <a:xfrm>
            <a:off x="5606490" y="1900518"/>
            <a:ext cx="5805969" cy="2661064"/>
          </a:xfrm>
          <a:prstGeom prst="rect">
            <a:avLst/>
          </a:prstGeom>
        </p:spPr>
      </p:pic>
      <p:sp>
        <p:nvSpPr>
          <p:cNvPr id="9" name="TextBox 8">
            <a:extLst>
              <a:ext uri="{FF2B5EF4-FFF2-40B4-BE49-F238E27FC236}">
                <a16:creationId xmlns:a16="http://schemas.microsoft.com/office/drawing/2014/main" id="{4555C4E7-5C0C-1359-135C-7C64E34F564E}"/>
              </a:ext>
            </a:extLst>
          </p:cNvPr>
          <p:cNvSpPr txBox="1"/>
          <p:nvPr/>
        </p:nvSpPr>
        <p:spPr>
          <a:xfrm>
            <a:off x="5316459" y="4795646"/>
            <a:ext cx="6096000" cy="1549783"/>
          </a:xfrm>
          <a:prstGeom prst="rect">
            <a:avLst/>
          </a:prstGeom>
          <a:noFill/>
        </p:spPr>
        <p:txBody>
          <a:bodyPr wrap="square">
            <a:spAutoFit/>
          </a:bodyPr>
          <a:lstStyle>
            <a:defPPr rtl="0">
              <a:defRPr lang="en-gb"/>
            </a:defPPr>
            <a:lvl1pPr algn="ctr">
              <a:lnSpc>
                <a:spcPct val="115000"/>
              </a:lnSpc>
              <a:spcAft>
                <a:spcPts val="1000"/>
              </a:spcAft>
              <a:defRPr sz="2800">
                <a:effectLst/>
                <a:latin typeface="Calibri" panose="020F0502020204030204" pitchFamily="34" charset="0"/>
                <a:ea typeface="Calibri" panose="020F0502020204030204" pitchFamily="34" charset="0"/>
                <a:cs typeface="Latha" panose="020B0604020202020204" pitchFamily="34" charset="0"/>
              </a:defRPr>
            </a:lvl1pPr>
          </a:lstStyle>
          <a:p>
            <a:r>
              <a:rPr lang="en-US" dirty="0"/>
              <a:t>The scepter which she took in her hand had a diamond on top of it of </a:t>
            </a:r>
            <a:r>
              <a:rPr lang="en-US" b="1" dirty="0"/>
              <a:t>517 carats cut from the Star of Africa. </a:t>
            </a:r>
            <a:endParaRPr lang="en-GB" b="1" dirty="0"/>
          </a:p>
        </p:txBody>
      </p:sp>
    </p:spTree>
    <p:extLst>
      <p:ext uri="{BB962C8B-B14F-4D97-AF65-F5344CB8AC3E}">
        <p14:creationId xmlns:p14="http://schemas.microsoft.com/office/powerpoint/2010/main" val="1543925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a:stretch/>
        </p:blipFill>
        <p:spPr>
          <a:xfrm>
            <a:off x="0" y="10"/>
            <a:ext cx="12192000"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5046920" y="803660"/>
            <a:ext cx="6953693" cy="6636262"/>
          </a:xfrm>
        </p:spPr>
        <p:txBody>
          <a:bodyPr rtlCol="0">
            <a:noAutofit/>
          </a:bodyPr>
          <a:lstStyle/>
          <a:p>
            <a:pPr algn="ctr">
              <a:lnSpc>
                <a:spcPct val="90000"/>
              </a:lnSpc>
            </a:pPr>
            <a:r>
              <a:rPr lang="en-US" sz="7200" b="1" dirty="0"/>
              <a:t>HE cannot be my King unless HE is, first, my Lamb, slain in my place for sin.</a:t>
            </a:r>
            <a:br>
              <a:rPr lang="en-GB" sz="7200" b="1" dirty="0"/>
            </a:br>
            <a:endParaRPr lang="en-GB" sz="7200" b="1" dirty="0"/>
          </a:p>
        </p:txBody>
      </p:sp>
      <p:sp>
        <p:nvSpPr>
          <p:cNvPr id="49" name="Rectangle 48">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1"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GB"/>
          </a:p>
        </p:txBody>
      </p:sp>
      <p:pic>
        <p:nvPicPr>
          <p:cNvPr id="3" name="Picture 2">
            <a:extLst>
              <a:ext uri="{FF2B5EF4-FFF2-40B4-BE49-F238E27FC236}">
                <a16:creationId xmlns:a16="http://schemas.microsoft.com/office/drawing/2014/main" id="{74C11368-4967-E85E-B952-48E105094A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4" b="93750" l="9961" r="89844">
                        <a14:foregroundMark x1="52539" y1="4004" x2="52539" y2="4004"/>
                        <a14:foregroundMark x1="60352" y1="91602" x2="60352" y2="91602"/>
                        <a14:foregroundMark x1="66113" y1="92871" x2="66113" y2="92871"/>
                        <a14:foregroundMark x1="47266" y1="93750" x2="47266" y2="93750"/>
                        <a14:foregroundMark x1="74707" y1="47461" x2="74707" y2="47461"/>
                        <a14:foregroundMark x1="69824" y1="44043" x2="69824" y2="44043"/>
                      </a14:backgroundRemoval>
                    </a14:imgEffect>
                  </a14:imgLayer>
                </a14:imgProps>
              </a:ext>
            </a:extLst>
          </a:blip>
          <a:stretch>
            <a:fillRect/>
          </a:stretch>
        </p:blipFill>
        <p:spPr>
          <a:xfrm>
            <a:off x="-762000" y="216990"/>
            <a:ext cx="6858000" cy="6858000"/>
          </a:xfrm>
          <a:prstGeom prst="rect">
            <a:avLst/>
          </a:prstGeom>
        </p:spPr>
      </p:pic>
    </p:spTree>
    <p:extLst>
      <p:ext uri="{BB962C8B-B14F-4D97-AF65-F5344CB8AC3E}">
        <p14:creationId xmlns:p14="http://schemas.microsoft.com/office/powerpoint/2010/main" val="406373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GB"/>
            </a:p>
          </p:txBody>
        </p:sp>
        <p:sp>
          <p:nvSpPr>
            <p:cNvPr id="13"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GB"/>
            </a:p>
          </p:txBody>
        </p:sp>
        <p:sp>
          <p:nvSpPr>
            <p:cNvPr id="14"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GB"/>
            </a:p>
          </p:txBody>
        </p:sp>
        <p:sp>
          <p:nvSpPr>
            <p:cNvPr id="15"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GB"/>
            </a:p>
          </p:txBody>
        </p:sp>
        <p:sp>
          <p:nvSpPr>
            <p:cNvPr id="16"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GB"/>
            </a:p>
          </p:txBody>
        </p:sp>
        <p:sp>
          <p:nvSpPr>
            <p:cNvPr id="17"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GB"/>
            </a:p>
          </p:txBody>
        </p:sp>
        <p:sp>
          <p:nvSpPr>
            <p:cNvPr id="18"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GB"/>
            </a:p>
          </p:txBody>
        </p:sp>
        <p:sp>
          <p:nvSpPr>
            <p:cNvPr id="19"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GB"/>
            </a:p>
          </p:txBody>
        </p:sp>
        <p:sp>
          <p:nvSpPr>
            <p:cNvPr id="20"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GB"/>
            </a:p>
          </p:txBody>
        </p:sp>
        <p:sp>
          <p:nvSpPr>
            <p:cNvPr id="21"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GB"/>
            </a:p>
          </p:txBody>
        </p:sp>
        <p:sp>
          <p:nvSpPr>
            <p:cNvPr id="22"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GB"/>
            </a:p>
          </p:txBody>
        </p:sp>
        <p:sp>
          <p:nvSpPr>
            <p:cNvPr id="23"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GB"/>
            </a:p>
          </p:txBody>
        </p:sp>
      </p:grpSp>
      <p:grpSp>
        <p:nvGrpSpPr>
          <p:cNvPr id="25" name="Group 24">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GB"/>
            </a:p>
          </p:txBody>
        </p:sp>
        <p:sp>
          <p:nvSpPr>
            <p:cNvPr id="27"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GB"/>
            </a:p>
          </p:txBody>
        </p:sp>
        <p:sp>
          <p:nvSpPr>
            <p:cNvPr id="28"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GB"/>
            </a:p>
          </p:txBody>
        </p:sp>
        <p:sp>
          <p:nvSpPr>
            <p:cNvPr id="29"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GB"/>
            </a:p>
          </p:txBody>
        </p:sp>
        <p:sp>
          <p:nvSpPr>
            <p:cNvPr id="30"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GB"/>
            </a:p>
          </p:txBody>
        </p:sp>
        <p:sp>
          <p:nvSpPr>
            <p:cNvPr id="31"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GB"/>
            </a:p>
          </p:txBody>
        </p:sp>
        <p:sp>
          <p:nvSpPr>
            <p:cNvPr id="32"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GB"/>
            </a:p>
          </p:txBody>
        </p:sp>
        <p:sp>
          <p:nvSpPr>
            <p:cNvPr id="33"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GB"/>
            </a:p>
          </p:txBody>
        </p:sp>
        <p:sp>
          <p:nvSpPr>
            <p:cNvPr id="34"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GB"/>
            </a:p>
          </p:txBody>
        </p:sp>
        <p:sp>
          <p:nvSpPr>
            <p:cNvPr id="35"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GB"/>
            </a:p>
          </p:txBody>
        </p:sp>
        <p:sp>
          <p:nvSpPr>
            <p:cNvPr id="36"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GB"/>
            </a:p>
          </p:txBody>
        </p:sp>
        <p:sp>
          <p:nvSpPr>
            <p:cNvPr id="37"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GB"/>
            </a:p>
          </p:txBody>
        </p:sp>
      </p:grpSp>
      <p:sp>
        <p:nvSpPr>
          <p:cNvPr id="39" name="Rectangle 38">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1"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6" name="Picture 5" descr="A person and person in a room&#10;&#10;Description automatically generated">
            <a:extLst>
              <a:ext uri="{FF2B5EF4-FFF2-40B4-BE49-F238E27FC236}">
                <a16:creationId xmlns:a16="http://schemas.microsoft.com/office/drawing/2014/main" id="{A55FEC74-36DB-9070-4B6B-804AC5C79BF9}"/>
              </a:ext>
            </a:extLst>
          </p:cNvPr>
          <p:cNvPicPr>
            <a:picLocks noChangeAspect="1"/>
          </p:cNvPicPr>
          <p:nvPr/>
        </p:nvPicPr>
        <p:blipFill>
          <a:blip r:embed="rId2"/>
          <a:srcRect l="6667"/>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2991332-BA8B-D78B-42BB-FA72FDE126C4}"/>
              </a:ext>
            </a:extLst>
          </p:cNvPr>
          <p:cNvSpPr txBox="1"/>
          <p:nvPr/>
        </p:nvSpPr>
        <p:spPr>
          <a:xfrm>
            <a:off x="-134471" y="-225904"/>
            <a:ext cx="12326471" cy="2153666"/>
          </a:xfrm>
          <a:prstGeom prst="rect">
            <a:avLst/>
          </a:prstGeom>
          <a:solidFill>
            <a:schemeClr val="accent2">
              <a:alpha val="62000"/>
            </a:schemeClr>
          </a:solidFill>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algn="ctr">
              <a:lnSpc>
                <a:spcPct val="115000"/>
              </a:lnSpc>
              <a:spcAft>
                <a:spcPts val="1000"/>
              </a:spcAft>
            </a:pPr>
            <a:r>
              <a:rPr lang="en-US" sz="6000" b="1" dirty="0">
                <a:effectLst/>
                <a:latin typeface="Calibri" panose="020F0502020204030204" pitchFamily="34" charset="0"/>
                <a:ea typeface="Calibri" panose="020F0502020204030204" pitchFamily="34" charset="0"/>
                <a:cs typeface="Latha" panose="020B0604020202020204" pitchFamily="34" charset="0"/>
              </a:rPr>
              <a:t>“</a:t>
            </a:r>
            <a:r>
              <a:rPr lang="en-US" sz="6000" b="1" i="1" dirty="0">
                <a:effectLst/>
                <a:latin typeface="Calibri" panose="020F0502020204030204" pitchFamily="34" charset="0"/>
                <a:ea typeface="Calibri" panose="020F0502020204030204" pitchFamily="34" charset="0"/>
                <a:cs typeface="Latha" panose="020B0604020202020204" pitchFamily="34" charset="0"/>
              </a:rPr>
              <a:t>I am not a king like you think kings are. My kingdom is not of this world.”</a:t>
            </a:r>
            <a:endParaRPr lang="en-GB" sz="5400" b="1"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732984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Palm Sunday and what does it mean to Latter-day Saints? – Church  News">
            <a:extLst>
              <a:ext uri="{FF2B5EF4-FFF2-40B4-BE49-F238E27FC236}">
                <a16:creationId xmlns:a16="http://schemas.microsoft.com/office/drawing/2014/main" id="{8C3C59CB-0C5B-5BC9-3FD3-F32163B13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09" y="1424040"/>
            <a:ext cx="11976691" cy="5433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F25438-A9C8-5559-ED1D-3AFF3BB7F80F}"/>
              </a:ext>
            </a:extLst>
          </p:cNvPr>
          <p:cNvSpPr txBox="1"/>
          <p:nvPr/>
        </p:nvSpPr>
        <p:spPr>
          <a:xfrm>
            <a:off x="1577214" y="0"/>
            <a:ext cx="8427397" cy="1569660"/>
          </a:xfrm>
          <a:prstGeom prst="rect">
            <a:avLst/>
          </a:prstGeom>
          <a:noFill/>
        </p:spPr>
        <p:txBody>
          <a:bodyPr wrap="square">
            <a:spAutoFit/>
          </a:bodyPr>
          <a:lstStyle/>
          <a:p>
            <a:r>
              <a:rPr lang="en-US" sz="9600" b="1" dirty="0">
                <a:solidFill>
                  <a:schemeClr val="accent2"/>
                </a:solidFill>
                <a:effectLst/>
                <a:latin typeface="Calibri" panose="020F0502020204030204" pitchFamily="34" charset="0"/>
                <a:ea typeface="Calibri" panose="020F0502020204030204" pitchFamily="34" charset="0"/>
                <a:cs typeface="Latha" panose="020B0604020202020204" pitchFamily="34" charset="0"/>
              </a:rPr>
              <a:t>1. Pilgrimage</a:t>
            </a:r>
            <a:endParaRPr lang="en-GB" sz="9600" dirty="0">
              <a:solidFill>
                <a:schemeClr val="accent2"/>
              </a:solidFill>
            </a:endParaRPr>
          </a:p>
        </p:txBody>
      </p:sp>
    </p:spTree>
    <p:extLst>
      <p:ext uri="{BB962C8B-B14F-4D97-AF65-F5344CB8AC3E}">
        <p14:creationId xmlns:p14="http://schemas.microsoft.com/office/powerpoint/2010/main" val="167181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FC5700F-7321-4B30-B1DC-BC4F2165B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11">
            <a:extLst>
              <a:ext uri="{FF2B5EF4-FFF2-40B4-BE49-F238E27FC236}">
                <a16:creationId xmlns:a16="http://schemas.microsoft.com/office/drawing/2014/main" id="{8F50300C-C744-4948-BE34-534215C7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pic>
        <p:nvPicPr>
          <p:cNvPr id="5" name="Picture 4">
            <a:extLst>
              <a:ext uri="{FF2B5EF4-FFF2-40B4-BE49-F238E27FC236}">
                <a16:creationId xmlns:a16="http://schemas.microsoft.com/office/drawing/2014/main" id="{0C3F7E48-0293-5B8D-08D9-E37FC5F78566}"/>
              </a:ext>
            </a:extLst>
          </p:cNvPr>
          <p:cNvPicPr>
            <a:picLocks noChangeAspect="1"/>
          </p:cNvPicPr>
          <p:nvPr/>
        </p:nvPicPr>
        <p:blipFill>
          <a:blip r:embed="rId2"/>
          <a:srcRect l="9930" r="22181"/>
          <a:stretch/>
        </p:blipFill>
        <p:spPr>
          <a:xfrm>
            <a:off x="20" y="1731"/>
            <a:ext cx="4655830" cy="6858000"/>
          </a:xfrm>
          <a:prstGeom prst="rect">
            <a:avLst/>
          </a:prstGeom>
        </p:spPr>
      </p:pic>
      <p:grpSp>
        <p:nvGrpSpPr>
          <p:cNvPr id="15" name="Group 14">
            <a:extLst>
              <a:ext uri="{FF2B5EF4-FFF2-40B4-BE49-F238E27FC236}">
                <a16:creationId xmlns:a16="http://schemas.microsoft.com/office/drawing/2014/main" id="{3EF50F21-ED59-4E25-B7BC-73AD45B395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4305" y="228600"/>
            <a:ext cx="2851523" cy="6638625"/>
            <a:chOff x="2487613" y="285750"/>
            <a:chExt cx="2428875" cy="5654676"/>
          </a:xfrm>
          <a:solidFill>
            <a:schemeClr val="accent1">
              <a:lumMod val="75000"/>
              <a:alpha val="40000"/>
            </a:schemeClr>
          </a:solidFill>
        </p:grpSpPr>
        <p:sp>
          <p:nvSpPr>
            <p:cNvPr id="16" name="Freeform 11">
              <a:extLst>
                <a:ext uri="{FF2B5EF4-FFF2-40B4-BE49-F238E27FC236}">
                  <a16:creationId xmlns:a16="http://schemas.microsoft.com/office/drawing/2014/main" id="{B4BBD743-AED0-444D-9902-8DB24436E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GB"/>
            </a:p>
          </p:txBody>
        </p:sp>
        <p:sp>
          <p:nvSpPr>
            <p:cNvPr id="17" name="Freeform 12">
              <a:extLst>
                <a:ext uri="{FF2B5EF4-FFF2-40B4-BE49-F238E27FC236}">
                  <a16:creationId xmlns:a16="http://schemas.microsoft.com/office/drawing/2014/main" id="{AD54B70A-5178-48BC-B033-10C4CA75E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GB"/>
            </a:p>
          </p:txBody>
        </p:sp>
        <p:sp>
          <p:nvSpPr>
            <p:cNvPr id="18" name="Freeform 13">
              <a:extLst>
                <a:ext uri="{FF2B5EF4-FFF2-40B4-BE49-F238E27FC236}">
                  <a16:creationId xmlns:a16="http://schemas.microsoft.com/office/drawing/2014/main" id="{20FBEA6E-CA5E-44BD-B307-ABC9ECEC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GB"/>
            </a:p>
          </p:txBody>
        </p:sp>
        <p:sp>
          <p:nvSpPr>
            <p:cNvPr id="19" name="Freeform 14">
              <a:extLst>
                <a:ext uri="{FF2B5EF4-FFF2-40B4-BE49-F238E27FC236}">
                  <a16:creationId xmlns:a16="http://schemas.microsoft.com/office/drawing/2014/main" id="{D99675B1-DB47-4C3A-AB88-AAFF5D482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GB"/>
            </a:p>
          </p:txBody>
        </p:sp>
        <p:sp>
          <p:nvSpPr>
            <p:cNvPr id="20" name="Freeform 15">
              <a:extLst>
                <a:ext uri="{FF2B5EF4-FFF2-40B4-BE49-F238E27FC236}">
                  <a16:creationId xmlns:a16="http://schemas.microsoft.com/office/drawing/2014/main" id="{E31454EC-7A3E-4AC8-AABC-52AA6AA7E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GB"/>
            </a:p>
          </p:txBody>
        </p:sp>
        <p:sp>
          <p:nvSpPr>
            <p:cNvPr id="21" name="Freeform 16">
              <a:extLst>
                <a:ext uri="{FF2B5EF4-FFF2-40B4-BE49-F238E27FC236}">
                  <a16:creationId xmlns:a16="http://schemas.microsoft.com/office/drawing/2014/main" id="{3109BB6F-A346-49B5-82E9-F2650BBF1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GB"/>
            </a:p>
          </p:txBody>
        </p:sp>
        <p:sp>
          <p:nvSpPr>
            <p:cNvPr id="22" name="Freeform 17">
              <a:extLst>
                <a:ext uri="{FF2B5EF4-FFF2-40B4-BE49-F238E27FC236}">
                  <a16:creationId xmlns:a16="http://schemas.microsoft.com/office/drawing/2014/main" id="{F81FA27F-C104-4E7D-BE92-7A2811CDD4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GB"/>
            </a:p>
          </p:txBody>
        </p:sp>
        <p:sp>
          <p:nvSpPr>
            <p:cNvPr id="23" name="Freeform 18">
              <a:extLst>
                <a:ext uri="{FF2B5EF4-FFF2-40B4-BE49-F238E27FC236}">
                  <a16:creationId xmlns:a16="http://schemas.microsoft.com/office/drawing/2014/main" id="{B677B330-FB3E-4C6C-919C-12B90BE61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GB"/>
            </a:p>
          </p:txBody>
        </p:sp>
        <p:sp>
          <p:nvSpPr>
            <p:cNvPr id="24" name="Freeform 19">
              <a:extLst>
                <a:ext uri="{FF2B5EF4-FFF2-40B4-BE49-F238E27FC236}">
                  <a16:creationId xmlns:a16="http://schemas.microsoft.com/office/drawing/2014/main" id="{6BE1B8BD-E8A5-4794-81A6-F0AC9F3C9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GB"/>
            </a:p>
          </p:txBody>
        </p:sp>
        <p:sp>
          <p:nvSpPr>
            <p:cNvPr id="25" name="Freeform 20">
              <a:extLst>
                <a:ext uri="{FF2B5EF4-FFF2-40B4-BE49-F238E27FC236}">
                  <a16:creationId xmlns:a16="http://schemas.microsoft.com/office/drawing/2014/main" id="{18C329D0-2CD6-440D-8585-7BE8A8135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GB"/>
            </a:p>
          </p:txBody>
        </p:sp>
        <p:sp>
          <p:nvSpPr>
            <p:cNvPr id="26" name="Freeform 21">
              <a:extLst>
                <a:ext uri="{FF2B5EF4-FFF2-40B4-BE49-F238E27FC236}">
                  <a16:creationId xmlns:a16="http://schemas.microsoft.com/office/drawing/2014/main" id="{DD7E021D-22D7-42E8-9DDE-FF9AB948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GB"/>
            </a:p>
          </p:txBody>
        </p:sp>
        <p:sp>
          <p:nvSpPr>
            <p:cNvPr id="27" name="Freeform 22">
              <a:extLst>
                <a:ext uri="{FF2B5EF4-FFF2-40B4-BE49-F238E27FC236}">
                  <a16:creationId xmlns:a16="http://schemas.microsoft.com/office/drawing/2014/main" id="{7E3DAB05-2B17-4064-B002-E9BCAFE084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GB"/>
            </a:p>
          </p:txBody>
        </p:sp>
      </p:grpSp>
      <p:grpSp>
        <p:nvGrpSpPr>
          <p:cNvPr id="29" name="Group 28">
            <a:extLst>
              <a:ext uri="{FF2B5EF4-FFF2-40B4-BE49-F238E27FC236}">
                <a16:creationId xmlns:a16="http://schemas.microsoft.com/office/drawing/2014/main" id="{672F9DC4-C2C4-43CF-9C2C-2EE1826F77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1520" y="-30"/>
            <a:ext cx="2356675" cy="6853284"/>
            <a:chOff x="6627813" y="195452"/>
            <a:chExt cx="1952625" cy="5678299"/>
          </a:xfrm>
          <a:solidFill>
            <a:schemeClr val="accent1"/>
          </a:solidFill>
        </p:grpSpPr>
        <p:sp>
          <p:nvSpPr>
            <p:cNvPr id="30" name="Freeform 27">
              <a:extLst>
                <a:ext uri="{FF2B5EF4-FFF2-40B4-BE49-F238E27FC236}">
                  <a16:creationId xmlns:a16="http://schemas.microsoft.com/office/drawing/2014/main" id="{4E0064C5-2224-49BF-884A-D0118AEA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GB"/>
            </a:p>
          </p:txBody>
        </p:sp>
        <p:sp>
          <p:nvSpPr>
            <p:cNvPr id="31" name="Freeform 28">
              <a:extLst>
                <a:ext uri="{FF2B5EF4-FFF2-40B4-BE49-F238E27FC236}">
                  <a16:creationId xmlns:a16="http://schemas.microsoft.com/office/drawing/2014/main" id="{0D33309E-8132-42DA-B37B-4CAF0F6D1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GB"/>
            </a:p>
          </p:txBody>
        </p:sp>
        <p:sp>
          <p:nvSpPr>
            <p:cNvPr id="32" name="Freeform 29">
              <a:extLst>
                <a:ext uri="{FF2B5EF4-FFF2-40B4-BE49-F238E27FC236}">
                  <a16:creationId xmlns:a16="http://schemas.microsoft.com/office/drawing/2014/main" id="{739DA087-BAEC-4E31-946D-3BA859C62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GB"/>
            </a:p>
          </p:txBody>
        </p:sp>
        <p:sp>
          <p:nvSpPr>
            <p:cNvPr id="33" name="Freeform 30">
              <a:extLst>
                <a:ext uri="{FF2B5EF4-FFF2-40B4-BE49-F238E27FC236}">
                  <a16:creationId xmlns:a16="http://schemas.microsoft.com/office/drawing/2014/main" id="{395F1535-595E-4F4C-BEC0-F2EA9062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GB"/>
            </a:p>
          </p:txBody>
        </p:sp>
        <p:sp>
          <p:nvSpPr>
            <p:cNvPr id="34" name="Freeform 31">
              <a:extLst>
                <a:ext uri="{FF2B5EF4-FFF2-40B4-BE49-F238E27FC236}">
                  <a16:creationId xmlns:a16="http://schemas.microsoft.com/office/drawing/2014/main" id="{FFFD4D55-2142-47EB-B7EB-5C049C731E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GB"/>
            </a:p>
          </p:txBody>
        </p:sp>
        <p:sp>
          <p:nvSpPr>
            <p:cNvPr id="35" name="Freeform 32">
              <a:extLst>
                <a:ext uri="{FF2B5EF4-FFF2-40B4-BE49-F238E27FC236}">
                  <a16:creationId xmlns:a16="http://schemas.microsoft.com/office/drawing/2014/main" id="{22CAF07E-CB2F-438A-AD2E-86E3A409B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GB"/>
            </a:p>
          </p:txBody>
        </p:sp>
        <p:sp>
          <p:nvSpPr>
            <p:cNvPr id="36" name="Freeform 33">
              <a:extLst>
                <a:ext uri="{FF2B5EF4-FFF2-40B4-BE49-F238E27FC236}">
                  <a16:creationId xmlns:a16="http://schemas.microsoft.com/office/drawing/2014/main" id="{148C41FD-1EDA-45D8-AAA4-E79A76198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GB"/>
            </a:p>
          </p:txBody>
        </p:sp>
        <p:sp>
          <p:nvSpPr>
            <p:cNvPr id="37" name="Freeform 34">
              <a:extLst>
                <a:ext uri="{FF2B5EF4-FFF2-40B4-BE49-F238E27FC236}">
                  <a16:creationId xmlns:a16="http://schemas.microsoft.com/office/drawing/2014/main" id="{3D1F13F1-22C7-4224-85FE-622B9F3C9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GB"/>
            </a:p>
          </p:txBody>
        </p:sp>
        <p:sp>
          <p:nvSpPr>
            <p:cNvPr id="38" name="Freeform 35">
              <a:extLst>
                <a:ext uri="{FF2B5EF4-FFF2-40B4-BE49-F238E27FC236}">
                  <a16:creationId xmlns:a16="http://schemas.microsoft.com/office/drawing/2014/main" id="{0AD99730-19F0-4DB7-8108-25AF31361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GB"/>
            </a:p>
          </p:txBody>
        </p:sp>
        <p:sp>
          <p:nvSpPr>
            <p:cNvPr id="39" name="Freeform 36">
              <a:extLst>
                <a:ext uri="{FF2B5EF4-FFF2-40B4-BE49-F238E27FC236}">
                  <a16:creationId xmlns:a16="http://schemas.microsoft.com/office/drawing/2014/main" id="{143A6D61-3504-4654-982B-80B7F0B5B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GB"/>
            </a:p>
          </p:txBody>
        </p:sp>
        <p:sp>
          <p:nvSpPr>
            <p:cNvPr id="40" name="Freeform 37">
              <a:extLst>
                <a:ext uri="{FF2B5EF4-FFF2-40B4-BE49-F238E27FC236}">
                  <a16:creationId xmlns:a16="http://schemas.microsoft.com/office/drawing/2014/main" id="{990038CA-7285-43A9-A8FE-30824AC14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GB"/>
            </a:p>
          </p:txBody>
        </p:sp>
        <p:sp>
          <p:nvSpPr>
            <p:cNvPr id="41" name="Freeform 38">
              <a:extLst>
                <a:ext uri="{FF2B5EF4-FFF2-40B4-BE49-F238E27FC236}">
                  <a16:creationId xmlns:a16="http://schemas.microsoft.com/office/drawing/2014/main" id="{0346AEBE-37DC-4BAB-B50D-E0D763843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GB"/>
            </a:p>
          </p:txBody>
        </p:sp>
      </p:grpSp>
      <p:sp>
        <p:nvSpPr>
          <p:cNvPr id="6" name="TextBox 5">
            <a:extLst>
              <a:ext uri="{FF2B5EF4-FFF2-40B4-BE49-F238E27FC236}">
                <a16:creationId xmlns:a16="http://schemas.microsoft.com/office/drawing/2014/main" id="{CE95B4EB-2CAB-359A-5247-B000C152F4E9}"/>
              </a:ext>
            </a:extLst>
          </p:cNvPr>
          <p:cNvSpPr txBox="1"/>
          <p:nvPr/>
        </p:nvSpPr>
        <p:spPr>
          <a:xfrm>
            <a:off x="6066913" y="243765"/>
            <a:ext cx="6300025" cy="1406026"/>
          </a:xfrm>
          <a:prstGeom prst="rect">
            <a:avLst/>
          </a:prstGeom>
        </p:spPr>
        <p:txBody>
          <a:bodyPr vert="horz" lIns="91440" tIns="45720" rIns="91440" bIns="45720" rtlCol="0" anchor="t">
            <a:normAutofit/>
          </a:bodyPr>
          <a:lstStyle/>
          <a:p>
            <a:pPr>
              <a:spcBef>
                <a:spcPct val="0"/>
              </a:spcBef>
              <a:spcAft>
                <a:spcPts val="600"/>
              </a:spcAft>
            </a:pPr>
            <a:r>
              <a:rPr lang="en-US" sz="8100" b="1" dirty="0">
                <a:solidFill>
                  <a:schemeClr val="accent2"/>
                </a:solidFill>
                <a:latin typeface="Calibri" panose="020F0502020204030204" pitchFamily="34" charset="0"/>
                <a:ea typeface="Calibri" panose="020F0502020204030204" pitchFamily="34" charset="0"/>
                <a:cs typeface="Latha" panose="020B0604020202020204" pitchFamily="34" charset="0"/>
              </a:rPr>
              <a:t>Matthew 21:1</a:t>
            </a:r>
          </a:p>
        </p:txBody>
      </p:sp>
      <p:sp>
        <p:nvSpPr>
          <p:cNvPr id="43" name="Rectangle 42">
            <a:extLst>
              <a:ext uri="{FF2B5EF4-FFF2-40B4-BE49-F238E27FC236}">
                <a16:creationId xmlns:a16="http://schemas.microsoft.com/office/drawing/2014/main" id="{6CA72FCB-DBCC-435A-838B-682978F47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551F5F8A-F8CE-AE91-666A-A680865BEBC7}"/>
              </a:ext>
            </a:extLst>
          </p:cNvPr>
          <p:cNvSpPr txBox="1"/>
          <p:nvPr/>
        </p:nvSpPr>
        <p:spPr>
          <a:xfrm>
            <a:off x="5424030" y="1755739"/>
            <a:ext cx="6686843" cy="5588036"/>
          </a:xfrm>
          <a:prstGeom prst="rect">
            <a:avLst/>
          </a:prstGeom>
        </p:spPr>
        <p:txBody>
          <a:bodyPr vert="horz" lIns="91440" tIns="45720" rIns="91440" bIns="45720" rtlCol="0">
            <a:normAutofit/>
          </a:bodyPr>
          <a:lstStyle/>
          <a:p>
            <a:pPr algn="ctr">
              <a:spcBef>
                <a:spcPts val="1000"/>
              </a:spcBef>
              <a:buClr>
                <a:schemeClr val="accent1"/>
              </a:buClr>
            </a:pPr>
            <a:r>
              <a:rPr lang="en-US" sz="4800" i="1" dirty="0">
                <a:solidFill>
                  <a:schemeClr val="tx1">
                    <a:lumMod val="75000"/>
                    <a:lumOff val="25000"/>
                  </a:schemeClr>
                </a:solidFill>
                <a:effectLst/>
              </a:rPr>
              <a:t>Now when they drew near Jerusalem, and came to </a:t>
            </a:r>
            <a:r>
              <a:rPr lang="en-US" sz="4800" i="1" dirty="0" err="1">
                <a:solidFill>
                  <a:schemeClr val="tx1">
                    <a:lumMod val="75000"/>
                    <a:lumOff val="25000"/>
                  </a:schemeClr>
                </a:solidFill>
                <a:effectLst/>
              </a:rPr>
              <a:t>Bethphage</a:t>
            </a:r>
            <a:r>
              <a:rPr lang="en-US" sz="4800" i="1" dirty="0">
                <a:solidFill>
                  <a:schemeClr val="tx1">
                    <a:lumMod val="75000"/>
                    <a:lumOff val="25000"/>
                  </a:schemeClr>
                </a:solidFill>
                <a:effectLst/>
              </a:rPr>
              <a:t>, at the Mount of Olives, then Jesus sent two disciples</a:t>
            </a:r>
            <a:endParaRPr lang="en-US" sz="4800" dirty="0">
              <a:solidFill>
                <a:schemeClr val="tx1">
                  <a:lumMod val="75000"/>
                  <a:lumOff val="25000"/>
                </a:schemeClr>
              </a:solidFill>
            </a:endParaRPr>
          </a:p>
        </p:txBody>
      </p:sp>
    </p:spTree>
    <p:extLst>
      <p:ext uri="{BB962C8B-B14F-4D97-AF65-F5344CB8AC3E}">
        <p14:creationId xmlns:p14="http://schemas.microsoft.com/office/powerpoint/2010/main" val="1853033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ble Map: Bethphage">
            <a:extLst>
              <a:ext uri="{FF2B5EF4-FFF2-40B4-BE49-F238E27FC236}">
                <a16:creationId xmlns:a16="http://schemas.microsoft.com/office/drawing/2014/main" id="{194132BA-5A52-A7E0-97E6-FEEE325BC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78"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2DDFC3-611B-14A6-4D25-58962A40ABBF}"/>
              </a:ext>
            </a:extLst>
          </p:cNvPr>
          <p:cNvSpPr txBox="1"/>
          <p:nvPr/>
        </p:nvSpPr>
        <p:spPr>
          <a:xfrm>
            <a:off x="7239301" y="1426136"/>
            <a:ext cx="4441711" cy="4695837"/>
          </a:xfrm>
          <a:prstGeom prst="rect">
            <a:avLst/>
          </a:prstGeom>
          <a:noFill/>
        </p:spPr>
        <p:txBody>
          <a:bodyPr wrap="square">
            <a:spAutoFit/>
          </a:bodyPr>
          <a:lstStyle/>
          <a:p>
            <a:pPr algn="ctr">
              <a:lnSpc>
                <a:spcPct val="115000"/>
              </a:lnSpc>
              <a:spcAft>
                <a:spcPts val="1000"/>
              </a:spcAft>
            </a:pPr>
            <a:r>
              <a:rPr lang="en-US" sz="6600" b="1" dirty="0">
                <a:effectLst/>
                <a:latin typeface="Calibri" panose="020F0502020204030204" pitchFamily="34" charset="0"/>
                <a:ea typeface="Calibri" panose="020F0502020204030204" pitchFamily="34" charset="0"/>
                <a:cs typeface="Latha" panose="020B0604020202020204" pitchFamily="34" charset="0"/>
              </a:rPr>
              <a:t>Bethpage means “house of figs.” </a:t>
            </a:r>
            <a:endParaRPr lang="en-GB" sz="6000" b="1"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310068278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0806948b1ec27a36d16aac85a5ac1999">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c79b7d1f786b9c67f84e9c608e25a0ee"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2D4822A7-B6E3-48D8-9BFB-7A28E3621464}"/>
</file>

<file path=customXml/itemProps2.xml><?xml version="1.0" encoding="utf-8"?>
<ds:datastoreItem xmlns:ds="http://schemas.openxmlformats.org/officeDocument/2006/customXml" ds:itemID="{507C3E52-A0B1-49C0-88BD-66B715EE8BB7}">
  <ds:schemaRefs>
    <ds:schemaRef ds:uri="http://schemas.microsoft.com/sharepoint/v3/contenttype/forms"/>
  </ds:schemaRefs>
</ds:datastoreItem>
</file>

<file path=customXml/itemProps3.xml><?xml version="1.0" encoding="utf-8"?>
<ds:datastoreItem xmlns:ds="http://schemas.openxmlformats.org/officeDocument/2006/customXml" ds:itemID="{CCB8F5F2-61AB-4CE6-A5E3-F34B87B0EE4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Event plan Wisp design</Template>
  <TotalTime>293</TotalTime>
  <Words>1192</Words>
  <Application>Microsoft Office PowerPoint</Application>
  <PresentationFormat>Widescreen</PresentationFormat>
  <Paragraphs>92</Paragraphs>
  <Slides>50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Century Gothic</vt:lpstr>
      <vt:lpstr>Wingdings 3</vt:lpstr>
      <vt:lpstr>Wisp</vt:lpstr>
      <vt:lpstr>Triumphal entry to Jerusalem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 cannot be my King unless HE is, first, my Lamb, slain in my place for sin.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Bennifer C R</dc:creator>
  <cp:lastModifiedBy>Bennifer C R</cp:lastModifiedBy>
  <cp:revision>1</cp:revision>
  <dcterms:created xsi:type="dcterms:W3CDTF">2024-09-07T21:00:08Z</dcterms:created>
  <dcterms:modified xsi:type="dcterms:W3CDTF">2024-09-08T01:55:51Z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ies>
</file>