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4"/>
    <p:sldMasterId id="2147483779" r:id="rId5"/>
    <p:sldMasterId id="2147483803" r:id="rId6"/>
    <p:sldMasterId id="2147483821" r:id="rId7"/>
  </p:sldMasterIdLst>
  <p:notesMasterIdLst>
    <p:notesMasterId r:id="rId56"/>
  </p:notesMasterIdLst>
  <p:handoutMasterIdLst>
    <p:handoutMasterId r:id="rId57"/>
  </p:handoutMasterIdLst>
  <p:sldIdLst>
    <p:sldId id="360" r:id="rId8"/>
    <p:sldId id="341" r:id="rId9"/>
    <p:sldId id="343" r:id="rId10"/>
    <p:sldId id="363" r:id="rId11"/>
    <p:sldId id="342" r:id="rId12"/>
    <p:sldId id="331" r:id="rId13"/>
    <p:sldId id="332" r:id="rId14"/>
    <p:sldId id="364" r:id="rId15"/>
    <p:sldId id="280" r:id="rId16"/>
    <p:sldId id="365" r:id="rId17"/>
    <p:sldId id="366" r:id="rId18"/>
    <p:sldId id="367" r:id="rId19"/>
    <p:sldId id="369" r:id="rId20"/>
    <p:sldId id="368" r:id="rId21"/>
    <p:sldId id="370" r:id="rId22"/>
    <p:sldId id="371" r:id="rId23"/>
    <p:sldId id="372" r:id="rId24"/>
    <p:sldId id="373" r:id="rId25"/>
    <p:sldId id="374" r:id="rId26"/>
    <p:sldId id="375" r:id="rId27"/>
    <p:sldId id="396" r:id="rId28"/>
    <p:sldId id="376" r:id="rId29"/>
    <p:sldId id="397" r:id="rId30"/>
    <p:sldId id="377" r:id="rId31"/>
    <p:sldId id="378" r:id="rId32"/>
    <p:sldId id="398" r:id="rId33"/>
    <p:sldId id="379" r:id="rId34"/>
    <p:sldId id="399" r:id="rId35"/>
    <p:sldId id="380" r:id="rId36"/>
    <p:sldId id="381" r:id="rId37"/>
    <p:sldId id="382" r:id="rId38"/>
    <p:sldId id="383" r:id="rId39"/>
    <p:sldId id="384" r:id="rId40"/>
    <p:sldId id="385" r:id="rId41"/>
    <p:sldId id="400" r:id="rId42"/>
    <p:sldId id="386" r:id="rId43"/>
    <p:sldId id="387" r:id="rId44"/>
    <p:sldId id="388" r:id="rId45"/>
    <p:sldId id="389" r:id="rId46"/>
    <p:sldId id="390" r:id="rId47"/>
    <p:sldId id="401" r:id="rId48"/>
    <p:sldId id="391" r:id="rId49"/>
    <p:sldId id="392" r:id="rId50"/>
    <p:sldId id="393" r:id="rId51"/>
    <p:sldId id="402" r:id="rId52"/>
    <p:sldId id="394" r:id="rId53"/>
    <p:sldId id="395" r:id="rId54"/>
    <p:sldId id="357" r:id="rId55"/>
  </p:sldIdLst>
  <p:sldSz cx="12192000" cy="6858000"/>
  <p:notesSz cx="6858000" cy="9144000"/>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CC"/>
    <a:srgbClr val="687B91"/>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F9166A-20C2-4587-873B-09B6DCE403F2}" v="18" dt="2024-05-19T03:55:05.1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105" autoAdjust="0"/>
  </p:normalViewPr>
  <p:slideViewPr>
    <p:cSldViewPr snapToGrid="0" showGuides="1">
      <p:cViewPr varScale="1">
        <p:scale>
          <a:sx n="61" d="100"/>
          <a:sy n="61" d="100"/>
        </p:scale>
        <p:origin x="812" y="60"/>
      </p:cViewPr>
      <p:guideLst/>
    </p:cSldViewPr>
  </p:slideViewPr>
  <p:outlineViewPr>
    <p:cViewPr>
      <p:scale>
        <a:sx n="33" d="100"/>
        <a:sy n="33" d="100"/>
      </p:scale>
      <p:origin x="0" y="-1635"/>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114" d="100"/>
          <a:sy n="114" d="100"/>
        </p:scale>
        <p:origin x="2226"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handoutMaster" Target="handoutMasters/handoutMaster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nifer C R" userId="68e623b6350794f8" providerId="LiveId" clId="{4AF9166A-20C2-4587-873B-09B6DCE403F2}"/>
    <pc:docChg chg="undo custSel addSld delSld modSld sldOrd">
      <pc:chgData name="Bennifer C R" userId="68e623b6350794f8" providerId="LiveId" clId="{4AF9166A-20C2-4587-873B-09B6DCE403F2}" dt="2024-05-19T03:55:05.180" v="817"/>
      <pc:docMkLst>
        <pc:docMk/>
      </pc:docMkLst>
      <pc:sldChg chg="del">
        <pc:chgData name="Bennifer C R" userId="68e623b6350794f8" providerId="LiveId" clId="{4AF9166A-20C2-4587-873B-09B6DCE403F2}" dt="2024-05-19T02:44:44.163" v="651" actId="47"/>
        <pc:sldMkLst>
          <pc:docMk/>
          <pc:sldMk cId="3789343957" sldId="261"/>
        </pc:sldMkLst>
      </pc:sldChg>
      <pc:sldChg chg="del">
        <pc:chgData name="Bennifer C R" userId="68e623b6350794f8" providerId="LiveId" clId="{4AF9166A-20C2-4587-873B-09B6DCE403F2}" dt="2024-05-19T02:44:56.845" v="652" actId="47"/>
        <pc:sldMkLst>
          <pc:docMk/>
          <pc:sldMk cId="1282301281" sldId="265"/>
        </pc:sldMkLst>
      </pc:sldChg>
      <pc:sldChg chg="del">
        <pc:chgData name="Bennifer C R" userId="68e623b6350794f8" providerId="LiveId" clId="{4AF9166A-20C2-4587-873B-09B6DCE403F2}" dt="2024-05-19T02:44:58.729" v="654" actId="47"/>
        <pc:sldMkLst>
          <pc:docMk/>
          <pc:sldMk cId="1731431617" sldId="276"/>
        </pc:sldMkLst>
      </pc:sldChg>
      <pc:sldChg chg="modSp mod modTransition">
        <pc:chgData name="Bennifer C R" userId="68e623b6350794f8" providerId="LiveId" clId="{4AF9166A-20C2-4587-873B-09B6DCE403F2}" dt="2024-05-19T03:55:05.180" v="817"/>
        <pc:sldMkLst>
          <pc:docMk/>
          <pc:sldMk cId="0" sldId="280"/>
        </pc:sldMkLst>
        <pc:spChg chg="mod">
          <ac:chgData name="Bennifer C R" userId="68e623b6350794f8" providerId="LiveId" clId="{4AF9166A-20C2-4587-873B-09B6DCE403F2}" dt="2024-05-18T23:51:08.923" v="100" actId="113"/>
          <ac:spMkLst>
            <pc:docMk/>
            <pc:sldMk cId="0" sldId="280"/>
            <ac:spMk id="6" creationId="{441FB9E1-CA78-0D70-9D9B-B9814A75AAF5}"/>
          </ac:spMkLst>
        </pc:spChg>
      </pc:sldChg>
      <pc:sldChg chg="del">
        <pc:chgData name="Bennifer C R" userId="68e623b6350794f8" providerId="LiveId" clId="{4AF9166A-20C2-4587-873B-09B6DCE403F2}" dt="2024-05-19T02:45:16.280" v="661" actId="47"/>
        <pc:sldMkLst>
          <pc:docMk/>
          <pc:sldMk cId="2382130069" sldId="321"/>
        </pc:sldMkLst>
      </pc:sldChg>
      <pc:sldChg chg="del">
        <pc:chgData name="Bennifer C R" userId="68e623b6350794f8" providerId="LiveId" clId="{4AF9166A-20C2-4587-873B-09B6DCE403F2}" dt="2024-05-19T02:44:57.584" v="653" actId="47"/>
        <pc:sldMkLst>
          <pc:docMk/>
          <pc:sldMk cId="3777878648" sldId="326"/>
        </pc:sldMkLst>
      </pc:sldChg>
      <pc:sldChg chg="modTransition">
        <pc:chgData name="Bennifer C R" userId="68e623b6350794f8" providerId="LiveId" clId="{4AF9166A-20C2-4587-873B-09B6DCE403F2}" dt="2024-05-19T03:55:05.180" v="817"/>
        <pc:sldMkLst>
          <pc:docMk/>
          <pc:sldMk cId="2568500452" sldId="331"/>
        </pc:sldMkLst>
      </pc:sldChg>
      <pc:sldChg chg="modTransition">
        <pc:chgData name="Bennifer C R" userId="68e623b6350794f8" providerId="LiveId" clId="{4AF9166A-20C2-4587-873B-09B6DCE403F2}" dt="2024-05-19T03:55:05.180" v="817"/>
        <pc:sldMkLst>
          <pc:docMk/>
          <pc:sldMk cId="292351772" sldId="332"/>
        </pc:sldMkLst>
      </pc:sldChg>
      <pc:sldChg chg="modTransition">
        <pc:chgData name="Bennifer C R" userId="68e623b6350794f8" providerId="LiveId" clId="{4AF9166A-20C2-4587-873B-09B6DCE403F2}" dt="2024-05-19T03:55:05.180" v="817"/>
        <pc:sldMkLst>
          <pc:docMk/>
          <pc:sldMk cId="2136530870" sldId="341"/>
        </pc:sldMkLst>
      </pc:sldChg>
      <pc:sldChg chg="modSp mod modTransition">
        <pc:chgData name="Bennifer C R" userId="68e623b6350794f8" providerId="LiveId" clId="{4AF9166A-20C2-4587-873B-09B6DCE403F2}" dt="2024-05-19T03:55:05.180" v="817"/>
        <pc:sldMkLst>
          <pc:docMk/>
          <pc:sldMk cId="2974206250" sldId="342"/>
        </pc:sldMkLst>
        <pc:spChg chg="mod">
          <ac:chgData name="Bennifer C R" userId="68e623b6350794f8" providerId="LiveId" clId="{4AF9166A-20C2-4587-873B-09B6DCE403F2}" dt="2024-05-18T23:50:00.540" v="89" actId="14838"/>
          <ac:spMkLst>
            <pc:docMk/>
            <pc:sldMk cId="2974206250" sldId="342"/>
            <ac:spMk id="6" creationId="{22E88501-4A78-EE5F-003E-E0636A114885}"/>
          </ac:spMkLst>
        </pc:spChg>
      </pc:sldChg>
      <pc:sldChg chg="modSp mod modTransition">
        <pc:chgData name="Bennifer C R" userId="68e623b6350794f8" providerId="LiveId" clId="{4AF9166A-20C2-4587-873B-09B6DCE403F2}" dt="2024-05-19T03:55:05.180" v="817"/>
        <pc:sldMkLst>
          <pc:docMk/>
          <pc:sldMk cId="2430908611" sldId="343"/>
        </pc:sldMkLst>
        <pc:spChg chg="mod">
          <ac:chgData name="Bennifer C R" userId="68e623b6350794f8" providerId="LiveId" clId="{4AF9166A-20C2-4587-873B-09B6DCE403F2}" dt="2024-05-18T23:49:17.537" v="86" actId="14838"/>
          <ac:spMkLst>
            <pc:docMk/>
            <pc:sldMk cId="2430908611" sldId="343"/>
            <ac:spMk id="8" creationId="{109FE555-41AD-9537-972B-46B2D18E6416}"/>
          </ac:spMkLst>
        </pc:spChg>
      </pc:sldChg>
      <pc:sldChg chg="del">
        <pc:chgData name="Bennifer C R" userId="68e623b6350794f8" providerId="LiveId" clId="{4AF9166A-20C2-4587-873B-09B6DCE403F2}" dt="2024-05-19T02:45:00.588" v="656" actId="47"/>
        <pc:sldMkLst>
          <pc:docMk/>
          <pc:sldMk cId="1486542153" sldId="346"/>
        </pc:sldMkLst>
      </pc:sldChg>
      <pc:sldChg chg="del">
        <pc:chgData name="Bennifer C R" userId="68e623b6350794f8" providerId="LiveId" clId="{4AF9166A-20C2-4587-873B-09B6DCE403F2}" dt="2024-05-19T02:45:02.588" v="659" actId="47"/>
        <pc:sldMkLst>
          <pc:docMk/>
          <pc:sldMk cId="2315519638" sldId="348"/>
        </pc:sldMkLst>
      </pc:sldChg>
      <pc:sldChg chg="del">
        <pc:chgData name="Bennifer C R" userId="68e623b6350794f8" providerId="LiveId" clId="{4AF9166A-20C2-4587-873B-09B6DCE403F2}" dt="2024-05-19T02:45:01.432" v="657" actId="47"/>
        <pc:sldMkLst>
          <pc:docMk/>
          <pc:sldMk cId="290544734" sldId="350"/>
        </pc:sldMkLst>
      </pc:sldChg>
      <pc:sldChg chg="del">
        <pc:chgData name="Bennifer C R" userId="68e623b6350794f8" providerId="LiveId" clId="{4AF9166A-20C2-4587-873B-09B6DCE403F2}" dt="2024-05-19T02:45:04.260" v="660" actId="47"/>
        <pc:sldMkLst>
          <pc:docMk/>
          <pc:sldMk cId="3148179160" sldId="351"/>
        </pc:sldMkLst>
      </pc:sldChg>
      <pc:sldChg chg="del">
        <pc:chgData name="Bennifer C R" userId="68e623b6350794f8" providerId="LiveId" clId="{4AF9166A-20C2-4587-873B-09B6DCE403F2}" dt="2024-05-19T02:45:01.994" v="658" actId="47"/>
        <pc:sldMkLst>
          <pc:docMk/>
          <pc:sldMk cId="2242693602" sldId="353"/>
        </pc:sldMkLst>
      </pc:sldChg>
      <pc:sldChg chg="del">
        <pc:chgData name="Bennifer C R" userId="68e623b6350794f8" providerId="LiveId" clId="{4AF9166A-20C2-4587-873B-09B6DCE403F2}" dt="2024-05-19T02:44:59.291" v="655" actId="47"/>
        <pc:sldMkLst>
          <pc:docMk/>
          <pc:sldMk cId="1933658748" sldId="356"/>
        </pc:sldMkLst>
      </pc:sldChg>
      <pc:sldChg chg="addSp delSp modSp mod ord modTransition">
        <pc:chgData name="Bennifer C R" userId="68e623b6350794f8" providerId="LiveId" clId="{4AF9166A-20C2-4587-873B-09B6DCE403F2}" dt="2024-05-19T03:55:05.180" v="817"/>
        <pc:sldMkLst>
          <pc:docMk/>
          <pc:sldMk cId="1050085291" sldId="357"/>
        </pc:sldMkLst>
        <pc:spChg chg="add del mod">
          <ac:chgData name="Bennifer C R" userId="68e623b6350794f8" providerId="LiveId" clId="{4AF9166A-20C2-4587-873B-09B6DCE403F2}" dt="2024-05-19T02:43:23.018" v="627" actId="478"/>
          <ac:spMkLst>
            <pc:docMk/>
            <pc:sldMk cId="1050085291" sldId="357"/>
            <ac:spMk id="3" creationId="{343D916E-B011-F499-12CB-7E1433EB15BA}"/>
          </ac:spMkLst>
        </pc:spChg>
        <pc:spChg chg="del">
          <ac:chgData name="Bennifer C R" userId="68e623b6350794f8" providerId="LiveId" clId="{4AF9166A-20C2-4587-873B-09B6DCE403F2}" dt="2024-05-19T02:43:26.549" v="628" actId="478"/>
          <ac:spMkLst>
            <pc:docMk/>
            <pc:sldMk cId="1050085291" sldId="357"/>
            <ac:spMk id="43" creationId="{A02922CF-46F7-4A39-B3D3-39A64B2DFAB2}"/>
          </ac:spMkLst>
        </pc:spChg>
        <pc:spChg chg="del">
          <ac:chgData name="Bennifer C R" userId="68e623b6350794f8" providerId="LiveId" clId="{4AF9166A-20C2-4587-873B-09B6DCE403F2}" dt="2024-05-19T02:43:30.455" v="629" actId="478"/>
          <ac:spMkLst>
            <pc:docMk/>
            <pc:sldMk cId="1050085291" sldId="357"/>
            <ac:spMk id="45" creationId="{730E543D-2A60-4460-8F1A-5EEDD4210320}"/>
          </ac:spMkLst>
        </pc:spChg>
        <pc:spChg chg="del">
          <ac:chgData name="Bennifer C R" userId="68e623b6350794f8" providerId="LiveId" clId="{4AF9166A-20C2-4587-873B-09B6DCE403F2}" dt="2024-05-19T02:43:18.017" v="625" actId="478"/>
          <ac:spMkLst>
            <pc:docMk/>
            <pc:sldMk cId="1050085291" sldId="357"/>
            <ac:spMk id="54" creationId="{412630A7-6D94-475F-ADBF-F4E0818C5585}"/>
          </ac:spMkLst>
        </pc:spChg>
        <pc:spChg chg="mod">
          <ac:chgData name="Bennifer C R" userId="68e623b6350794f8" providerId="LiveId" clId="{4AF9166A-20C2-4587-873B-09B6DCE403F2}" dt="2024-05-19T02:44:24.007" v="648" actId="14100"/>
          <ac:spMkLst>
            <pc:docMk/>
            <pc:sldMk cId="1050085291" sldId="357"/>
            <ac:spMk id="63" creationId="{9F278136-1732-4E41-8B33-CE377A68B022}"/>
          </ac:spMkLst>
        </pc:spChg>
        <pc:spChg chg="mod">
          <ac:chgData name="Bennifer C R" userId="68e623b6350794f8" providerId="LiveId" clId="{4AF9166A-20C2-4587-873B-09B6DCE403F2}" dt="2024-05-19T02:44:38.698" v="650" actId="14100"/>
          <ac:spMkLst>
            <pc:docMk/>
            <pc:sldMk cId="1050085291" sldId="357"/>
            <ac:spMk id="86" creationId="{3BDE575A-F63B-4C74-9797-1CA462CFEA06}"/>
          </ac:spMkLst>
        </pc:spChg>
      </pc:sldChg>
      <pc:sldChg chg="modTransition">
        <pc:chgData name="Bennifer C R" userId="68e623b6350794f8" providerId="LiveId" clId="{4AF9166A-20C2-4587-873B-09B6DCE403F2}" dt="2024-05-19T03:55:05.180" v="817"/>
        <pc:sldMkLst>
          <pc:docMk/>
          <pc:sldMk cId="466565947" sldId="360"/>
        </pc:sldMkLst>
      </pc:sldChg>
      <pc:sldChg chg="modSp mod modTransition">
        <pc:chgData name="Bennifer C R" userId="68e623b6350794f8" providerId="LiveId" clId="{4AF9166A-20C2-4587-873B-09B6DCE403F2}" dt="2024-05-19T03:55:05.180" v="817"/>
        <pc:sldMkLst>
          <pc:docMk/>
          <pc:sldMk cId="3559183621" sldId="363"/>
        </pc:sldMkLst>
        <pc:spChg chg="mod">
          <ac:chgData name="Bennifer C R" userId="68e623b6350794f8" providerId="LiveId" clId="{4AF9166A-20C2-4587-873B-09B6DCE403F2}" dt="2024-05-18T23:49:42.258" v="88" actId="14838"/>
          <ac:spMkLst>
            <pc:docMk/>
            <pc:sldMk cId="3559183621" sldId="363"/>
            <ac:spMk id="8" creationId="{109FE555-41AD-9537-972B-46B2D18E6416}"/>
          </ac:spMkLst>
        </pc:spChg>
      </pc:sldChg>
      <pc:sldChg chg="modSp mod modTransition">
        <pc:chgData name="Bennifer C R" userId="68e623b6350794f8" providerId="LiveId" clId="{4AF9166A-20C2-4587-873B-09B6DCE403F2}" dt="2024-05-19T03:55:05.180" v="817"/>
        <pc:sldMkLst>
          <pc:docMk/>
          <pc:sldMk cId="2225856663" sldId="364"/>
        </pc:sldMkLst>
        <pc:spChg chg="mod">
          <ac:chgData name="Bennifer C R" userId="68e623b6350794f8" providerId="LiveId" clId="{4AF9166A-20C2-4587-873B-09B6DCE403F2}" dt="2024-05-18T23:50:29.466" v="92" actId="403"/>
          <ac:spMkLst>
            <pc:docMk/>
            <pc:sldMk cId="2225856663" sldId="364"/>
            <ac:spMk id="6" creationId="{CD9DFBFF-259C-517D-F5AC-F9F0E8F59C87}"/>
          </ac:spMkLst>
        </pc:spChg>
        <pc:picChg chg="mod">
          <ac:chgData name="Bennifer C R" userId="68e623b6350794f8" providerId="LiveId" clId="{4AF9166A-20C2-4587-873B-09B6DCE403F2}" dt="2024-05-19T03:52:02.020" v="812" actId="14826"/>
          <ac:picMkLst>
            <pc:docMk/>
            <pc:sldMk cId="2225856663" sldId="364"/>
            <ac:picMk id="12" creationId="{1D72F91E-78DC-4ED2-886A-750102A08E26}"/>
          </ac:picMkLst>
        </pc:picChg>
      </pc:sldChg>
      <pc:sldChg chg="modTransition">
        <pc:chgData name="Bennifer C R" userId="68e623b6350794f8" providerId="LiveId" clId="{4AF9166A-20C2-4587-873B-09B6DCE403F2}" dt="2024-05-19T03:55:05.180" v="817"/>
        <pc:sldMkLst>
          <pc:docMk/>
          <pc:sldMk cId="1768656225" sldId="365"/>
        </pc:sldMkLst>
      </pc:sldChg>
      <pc:sldChg chg="modSp mod modTransition">
        <pc:chgData name="Bennifer C R" userId="68e623b6350794f8" providerId="LiveId" clId="{4AF9166A-20C2-4587-873B-09B6DCE403F2}" dt="2024-05-19T03:55:05.180" v="817"/>
        <pc:sldMkLst>
          <pc:docMk/>
          <pc:sldMk cId="868446940" sldId="366"/>
        </pc:sldMkLst>
        <pc:spChg chg="mod">
          <ac:chgData name="Bennifer C R" userId="68e623b6350794f8" providerId="LiveId" clId="{4AF9166A-20C2-4587-873B-09B6DCE403F2}" dt="2024-05-19T02:47:26.761" v="664" actId="14100"/>
          <ac:spMkLst>
            <pc:docMk/>
            <pc:sldMk cId="868446940" sldId="366"/>
            <ac:spMk id="4" creationId="{80E24B11-CF45-25F4-346C-107BD8E8B984}"/>
          </ac:spMkLst>
        </pc:spChg>
        <pc:spChg chg="mod">
          <ac:chgData name="Bennifer C R" userId="68e623b6350794f8" providerId="LiveId" clId="{4AF9166A-20C2-4587-873B-09B6DCE403F2}" dt="2024-05-18T23:36:00.189" v="41" actId="108"/>
          <ac:spMkLst>
            <pc:docMk/>
            <pc:sldMk cId="868446940" sldId="366"/>
            <ac:spMk id="6" creationId="{CD9DFBFF-259C-517D-F5AC-F9F0E8F59C87}"/>
          </ac:spMkLst>
        </pc:spChg>
        <pc:picChg chg="mod modCrop">
          <ac:chgData name="Bennifer C R" userId="68e623b6350794f8" providerId="LiveId" clId="{4AF9166A-20C2-4587-873B-09B6DCE403F2}" dt="2024-05-19T02:47:18.680" v="663" actId="18131"/>
          <ac:picMkLst>
            <pc:docMk/>
            <pc:sldMk cId="868446940" sldId="366"/>
            <ac:picMk id="12" creationId="{1D72F91E-78DC-4ED2-886A-750102A08E26}"/>
          </ac:picMkLst>
        </pc:picChg>
      </pc:sldChg>
      <pc:sldChg chg="modTransition">
        <pc:chgData name="Bennifer C R" userId="68e623b6350794f8" providerId="LiveId" clId="{4AF9166A-20C2-4587-873B-09B6DCE403F2}" dt="2024-05-19T03:55:05.180" v="817"/>
        <pc:sldMkLst>
          <pc:docMk/>
          <pc:sldMk cId="1398553254" sldId="367"/>
        </pc:sldMkLst>
      </pc:sldChg>
      <pc:sldChg chg="modSp mod modTransition setBg">
        <pc:chgData name="Bennifer C R" userId="68e623b6350794f8" providerId="LiveId" clId="{4AF9166A-20C2-4587-873B-09B6DCE403F2}" dt="2024-05-19T03:55:05.180" v="817"/>
        <pc:sldMkLst>
          <pc:docMk/>
          <pc:sldMk cId="1986434353" sldId="368"/>
        </pc:sldMkLst>
        <pc:spChg chg="mod">
          <ac:chgData name="Bennifer C R" userId="68e623b6350794f8" providerId="LiveId" clId="{4AF9166A-20C2-4587-873B-09B6DCE403F2}" dt="2024-05-18T23:34:39.777" v="16" actId="108"/>
          <ac:spMkLst>
            <pc:docMk/>
            <pc:sldMk cId="1986434353" sldId="368"/>
            <ac:spMk id="4" creationId="{80E24B11-CF45-25F4-346C-107BD8E8B984}"/>
          </ac:spMkLst>
        </pc:spChg>
        <pc:spChg chg="mod">
          <ac:chgData name="Bennifer C R" userId="68e623b6350794f8" providerId="LiveId" clId="{4AF9166A-20C2-4587-873B-09B6DCE403F2}" dt="2024-05-18T23:52:17.438" v="107" actId="1076"/>
          <ac:spMkLst>
            <pc:docMk/>
            <pc:sldMk cId="1986434353" sldId="368"/>
            <ac:spMk id="6" creationId="{CD9DFBFF-259C-517D-F5AC-F9F0E8F59C87}"/>
          </ac:spMkLst>
        </pc:spChg>
        <pc:picChg chg="mod modCrop">
          <ac:chgData name="Bennifer C R" userId="68e623b6350794f8" providerId="LiveId" clId="{4AF9166A-20C2-4587-873B-09B6DCE403F2}" dt="2024-05-19T02:50:36.744" v="666" actId="18131"/>
          <ac:picMkLst>
            <pc:docMk/>
            <pc:sldMk cId="1986434353" sldId="368"/>
            <ac:picMk id="12" creationId="{1D72F91E-78DC-4ED2-886A-750102A08E26}"/>
          </ac:picMkLst>
        </pc:picChg>
      </pc:sldChg>
      <pc:sldChg chg="modSp mod modTransition setBg">
        <pc:chgData name="Bennifer C R" userId="68e623b6350794f8" providerId="LiveId" clId="{4AF9166A-20C2-4587-873B-09B6DCE403F2}" dt="2024-05-19T03:55:05.180" v="817"/>
        <pc:sldMkLst>
          <pc:docMk/>
          <pc:sldMk cId="3007940510" sldId="369"/>
        </pc:sldMkLst>
        <pc:spChg chg="mod">
          <ac:chgData name="Bennifer C R" userId="68e623b6350794f8" providerId="LiveId" clId="{4AF9166A-20C2-4587-873B-09B6DCE403F2}" dt="2024-05-18T23:51:59.656" v="102" actId="113"/>
          <ac:spMkLst>
            <pc:docMk/>
            <pc:sldMk cId="3007940510" sldId="369"/>
            <ac:spMk id="6" creationId="{CD9DFBFF-259C-517D-F5AC-F9F0E8F59C87}"/>
          </ac:spMkLst>
        </pc:spChg>
        <pc:picChg chg="mod">
          <ac:chgData name="Bennifer C R" userId="68e623b6350794f8" providerId="LiveId" clId="{4AF9166A-20C2-4587-873B-09B6DCE403F2}" dt="2024-05-18T23:34:31.008" v="15"/>
          <ac:picMkLst>
            <pc:docMk/>
            <pc:sldMk cId="3007940510" sldId="369"/>
            <ac:picMk id="12" creationId="{1D72F91E-78DC-4ED2-886A-750102A08E26}"/>
          </ac:picMkLst>
        </pc:picChg>
      </pc:sldChg>
      <pc:sldChg chg="modSp mod modTransition">
        <pc:chgData name="Bennifer C R" userId="68e623b6350794f8" providerId="LiveId" clId="{4AF9166A-20C2-4587-873B-09B6DCE403F2}" dt="2024-05-19T03:55:05.180" v="817"/>
        <pc:sldMkLst>
          <pc:docMk/>
          <pc:sldMk cId="3027268707" sldId="370"/>
        </pc:sldMkLst>
        <pc:spChg chg="mod">
          <ac:chgData name="Bennifer C R" userId="68e623b6350794f8" providerId="LiveId" clId="{4AF9166A-20C2-4587-873B-09B6DCE403F2}" dt="2024-05-18T23:34:42.028" v="17" actId="108"/>
          <ac:spMkLst>
            <pc:docMk/>
            <pc:sldMk cId="3027268707" sldId="370"/>
            <ac:spMk id="4" creationId="{80E24B11-CF45-25F4-346C-107BD8E8B984}"/>
          </ac:spMkLst>
        </pc:spChg>
        <pc:spChg chg="mod">
          <ac:chgData name="Bennifer C R" userId="68e623b6350794f8" providerId="LiveId" clId="{4AF9166A-20C2-4587-873B-09B6DCE403F2}" dt="2024-05-18T23:52:31.063" v="110" actId="114"/>
          <ac:spMkLst>
            <pc:docMk/>
            <pc:sldMk cId="3027268707" sldId="370"/>
            <ac:spMk id="6" creationId="{CD9DFBFF-259C-517D-F5AC-F9F0E8F59C87}"/>
          </ac:spMkLst>
        </pc:spChg>
        <pc:picChg chg="mod">
          <ac:chgData name="Bennifer C R" userId="68e623b6350794f8" providerId="LiveId" clId="{4AF9166A-20C2-4587-873B-09B6DCE403F2}" dt="2024-05-19T02:51:44.204" v="667" actId="14826"/>
          <ac:picMkLst>
            <pc:docMk/>
            <pc:sldMk cId="3027268707" sldId="370"/>
            <ac:picMk id="12" creationId="{1D72F91E-78DC-4ED2-886A-750102A08E26}"/>
          </ac:picMkLst>
        </pc:picChg>
      </pc:sldChg>
      <pc:sldChg chg="modSp mod modTransition">
        <pc:chgData name="Bennifer C R" userId="68e623b6350794f8" providerId="LiveId" clId="{4AF9166A-20C2-4587-873B-09B6DCE403F2}" dt="2024-05-19T03:55:05.180" v="817"/>
        <pc:sldMkLst>
          <pc:docMk/>
          <pc:sldMk cId="53131385" sldId="371"/>
        </pc:sldMkLst>
        <pc:spChg chg="mod">
          <ac:chgData name="Bennifer C R" userId="68e623b6350794f8" providerId="LiveId" clId="{4AF9166A-20C2-4587-873B-09B6DCE403F2}" dt="2024-05-18T23:34:45.310" v="18" actId="108"/>
          <ac:spMkLst>
            <pc:docMk/>
            <pc:sldMk cId="53131385" sldId="371"/>
            <ac:spMk id="4" creationId="{80E24B11-CF45-25F4-346C-107BD8E8B984}"/>
          </ac:spMkLst>
        </pc:spChg>
        <pc:spChg chg="mod">
          <ac:chgData name="Bennifer C R" userId="68e623b6350794f8" providerId="LiveId" clId="{4AF9166A-20C2-4587-873B-09B6DCE403F2}" dt="2024-05-18T23:52:59.350" v="114" actId="1076"/>
          <ac:spMkLst>
            <pc:docMk/>
            <pc:sldMk cId="53131385" sldId="371"/>
            <ac:spMk id="6" creationId="{CD9DFBFF-259C-517D-F5AC-F9F0E8F59C87}"/>
          </ac:spMkLst>
        </pc:spChg>
        <pc:picChg chg="mod modCrop">
          <ac:chgData name="Bennifer C R" userId="68e623b6350794f8" providerId="LiveId" clId="{4AF9166A-20C2-4587-873B-09B6DCE403F2}" dt="2024-05-19T02:58:44.958" v="676" actId="18131"/>
          <ac:picMkLst>
            <pc:docMk/>
            <pc:sldMk cId="53131385" sldId="371"/>
            <ac:picMk id="12" creationId="{1D72F91E-78DC-4ED2-886A-750102A08E26}"/>
          </ac:picMkLst>
        </pc:picChg>
      </pc:sldChg>
      <pc:sldChg chg="modSp mod modTransition">
        <pc:chgData name="Bennifer C R" userId="68e623b6350794f8" providerId="LiveId" clId="{4AF9166A-20C2-4587-873B-09B6DCE403F2}" dt="2024-05-19T03:55:05.180" v="817"/>
        <pc:sldMkLst>
          <pc:docMk/>
          <pc:sldMk cId="3966254279" sldId="372"/>
        </pc:sldMkLst>
        <pc:spChg chg="mod">
          <ac:chgData name="Bennifer C R" userId="68e623b6350794f8" providerId="LiveId" clId="{4AF9166A-20C2-4587-873B-09B6DCE403F2}" dt="2024-05-18T23:53:18.367" v="115" actId="14100"/>
          <ac:spMkLst>
            <pc:docMk/>
            <pc:sldMk cId="3966254279" sldId="372"/>
            <ac:spMk id="4" creationId="{80E24B11-CF45-25F4-346C-107BD8E8B984}"/>
          </ac:spMkLst>
        </pc:spChg>
        <pc:spChg chg="mod">
          <ac:chgData name="Bennifer C R" userId="68e623b6350794f8" providerId="LiveId" clId="{4AF9166A-20C2-4587-873B-09B6DCE403F2}" dt="2024-05-18T23:53:23.898" v="118" actId="114"/>
          <ac:spMkLst>
            <pc:docMk/>
            <pc:sldMk cId="3966254279" sldId="372"/>
            <ac:spMk id="6" creationId="{CD9DFBFF-259C-517D-F5AC-F9F0E8F59C87}"/>
          </ac:spMkLst>
        </pc:spChg>
        <pc:picChg chg="mod modCrop">
          <ac:chgData name="Bennifer C R" userId="68e623b6350794f8" providerId="LiveId" clId="{4AF9166A-20C2-4587-873B-09B6DCE403F2}" dt="2024-05-19T02:59:52.607" v="678" actId="18131"/>
          <ac:picMkLst>
            <pc:docMk/>
            <pc:sldMk cId="3966254279" sldId="372"/>
            <ac:picMk id="12" creationId="{1D72F91E-78DC-4ED2-886A-750102A08E26}"/>
          </ac:picMkLst>
        </pc:picChg>
      </pc:sldChg>
      <pc:sldChg chg="modSp mod modTransition">
        <pc:chgData name="Bennifer C R" userId="68e623b6350794f8" providerId="LiveId" clId="{4AF9166A-20C2-4587-873B-09B6DCE403F2}" dt="2024-05-19T03:55:05.180" v="817"/>
        <pc:sldMkLst>
          <pc:docMk/>
          <pc:sldMk cId="2340164313" sldId="373"/>
        </pc:sldMkLst>
        <pc:spChg chg="mod">
          <ac:chgData name="Bennifer C R" userId="68e623b6350794f8" providerId="LiveId" clId="{4AF9166A-20C2-4587-873B-09B6DCE403F2}" dt="2024-05-18T23:53:35.117" v="119" actId="14100"/>
          <ac:spMkLst>
            <pc:docMk/>
            <pc:sldMk cId="2340164313" sldId="373"/>
            <ac:spMk id="4" creationId="{80E24B11-CF45-25F4-346C-107BD8E8B984}"/>
          </ac:spMkLst>
        </pc:spChg>
        <pc:spChg chg="mod">
          <ac:chgData name="Bennifer C R" userId="68e623b6350794f8" providerId="LiveId" clId="{4AF9166A-20C2-4587-873B-09B6DCE403F2}" dt="2024-05-18T23:53:41.836" v="122" actId="114"/>
          <ac:spMkLst>
            <pc:docMk/>
            <pc:sldMk cId="2340164313" sldId="373"/>
            <ac:spMk id="6" creationId="{CD9DFBFF-259C-517D-F5AC-F9F0E8F59C87}"/>
          </ac:spMkLst>
        </pc:spChg>
        <pc:picChg chg="mod modCrop">
          <ac:chgData name="Bennifer C R" userId="68e623b6350794f8" providerId="LiveId" clId="{4AF9166A-20C2-4587-873B-09B6DCE403F2}" dt="2024-05-19T03:01:37.469" v="685" actId="18131"/>
          <ac:picMkLst>
            <pc:docMk/>
            <pc:sldMk cId="2340164313" sldId="373"/>
            <ac:picMk id="12" creationId="{1D72F91E-78DC-4ED2-886A-750102A08E26}"/>
          </ac:picMkLst>
        </pc:picChg>
      </pc:sldChg>
      <pc:sldChg chg="modSp mod modTransition">
        <pc:chgData name="Bennifer C R" userId="68e623b6350794f8" providerId="LiveId" clId="{4AF9166A-20C2-4587-873B-09B6DCE403F2}" dt="2024-05-19T03:55:05.180" v="817"/>
        <pc:sldMkLst>
          <pc:docMk/>
          <pc:sldMk cId="605781098" sldId="374"/>
        </pc:sldMkLst>
        <pc:spChg chg="mod">
          <ac:chgData name="Bennifer C R" userId="68e623b6350794f8" providerId="LiveId" clId="{4AF9166A-20C2-4587-873B-09B6DCE403F2}" dt="2024-05-18T23:34:52.722" v="21" actId="108"/>
          <ac:spMkLst>
            <pc:docMk/>
            <pc:sldMk cId="605781098" sldId="374"/>
            <ac:spMk id="4" creationId="{80E24B11-CF45-25F4-346C-107BD8E8B984}"/>
          </ac:spMkLst>
        </pc:spChg>
        <pc:spChg chg="mod">
          <ac:chgData name="Bennifer C R" userId="68e623b6350794f8" providerId="LiveId" clId="{4AF9166A-20C2-4587-873B-09B6DCE403F2}" dt="2024-05-18T23:53:54.648" v="126" actId="403"/>
          <ac:spMkLst>
            <pc:docMk/>
            <pc:sldMk cId="605781098" sldId="374"/>
            <ac:spMk id="6" creationId="{CD9DFBFF-259C-517D-F5AC-F9F0E8F59C87}"/>
          </ac:spMkLst>
        </pc:spChg>
        <pc:picChg chg="mod">
          <ac:chgData name="Bennifer C R" userId="68e623b6350794f8" providerId="LiveId" clId="{4AF9166A-20C2-4587-873B-09B6DCE403F2}" dt="2024-05-19T03:02:30.285" v="686" actId="14826"/>
          <ac:picMkLst>
            <pc:docMk/>
            <pc:sldMk cId="605781098" sldId="374"/>
            <ac:picMk id="12" creationId="{1D72F91E-78DC-4ED2-886A-750102A08E26}"/>
          </ac:picMkLst>
        </pc:picChg>
      </pc:sldChg>
      <pc:sldChg chg="modSp mod modTransition">
        <pc:chgData name="Bennifer C R" userId="68e623b6350794f8" providerId="LiveId" clId="{4AF9166A-20C2-4587-873B-09B6DCE403F2}" dt="2024-05-19T03:55:05.180" v="817"/>
        <pc:sldMkLst>
          <pc:docMk/>
          <pc:sldMk cId="2539517328" sldId="375"/>
        </pc:sldMkLst>
        <pc:spChg chg="mod">
          <ac:chgData name="Bennifer C R" userId="68e623b6350794f8" providerId="LiveId" clId="{4AF9166A-20C2-4587-873B-09B6DCE403F2}" dt="2024-05-18T23:54:09.291" v="129" actId="114"/>
          <ac:spMkLst>
            <pc:docMk/>
            <pc:sldMk cId="2539517328" sldId="375"/>
            <ac:spMk id="6" creationId="{CD9DFBFF-259C-517D-F5AC-F9F0E8F59C87}"/>
          </ac:spMkLst>
        </pc:spChg>
        <pc:picChg chg="mod modCrop">
          <ac:chgData name="Bennifer C R" userId="68e623b6350794f8" providerId="LiveId" clId="{4AF9166A-20C2-4587-873B-09B6DCE403F2}" dt="2024-05-19T03:05:38.889" v="692" actId="18131"/>
          <ac:picMkLst>
            <pc:docMk/>
            <pc:sldMk cId="2539517328" sldId="375"/>
            <ac:picMk id="12" creationId="{1D72F91E-78DC-4ED2-886A-750102A08E26}"/>
          </ac:picMkLst>
        </pc:picChg>
      </pc:sldChg>
      <pc:sldChg chg="modSp mod modTransition">
        <pc:chgData name="Bennifer C R" userId="68e623b6350794f8" providerId="LiveId" clId="{4AF9166A-20C2-4587-873B-09B6DCE403F2}" dt="2024-05-19T03:55:05.180" v="817"/>
        <pc:sldMkLst>
          <pc:docMk/>
          <pc:sldMk cId="3315154665" sldId="376"/>
        </pc:sldMkLst>
        <pc:spChg chg="mod">
          <ac:chgData name="Bennifer C R" userId="68e623b6350794f8" providerId="LiveId" clId="{4AF9166A-20C2-4587-873B-09B6DCE403F2}" dt="2024-05-18T23:34:59.022" v="22" actId="108"/>
          <ac:spMkLst>
            <pc:docMk/>
            <pc:sldMk cId="3315154665" sldId="376"/>
            <ac:spMk id="4" creationId="{80E24B11-CF45-25F4-346C-107BD8E8B984}"/>
          </ac:spMkLst>
        </pc:spChg>
        <pc:spChg chg="mod">
          <ac:chgData name="Bennifer C R" userId="68e623b6350794f8" providerId="LiveId" clId="{4AF9166A-20C2-4587-873B-09B6DCE403F2}" dt="2024-05-19T00:00:49.709" v="170" actId="14100"/>
          <ac:spMkLst>
            <pc:docMk/>
            <pc:sldMk cId="3315154665" sldId="376"/>
            <ac:spMk id="6" creationId="{CD9DFBFF-259C-517D-F5AC-F9F0E8F59C87}"/>
          </ac:spMkLst>
        </pc:spChg>
        <pc:picChg chg="mod modCrop">
          <ac:chgData name="Bennifer C R" userId="68e623b6350794f8" providerId="LiveId" clId="{4AF9166A-20C2-4587-873B-09B6DCE403F2}" dt="2024-05-19T03:08:32.370" v="696" actId="18131"/>
          <ac:picMkLst>
            <pc:docMk/>
            <pc:sldMk cId="3315154665" sldId="376"/>
            <ac:picMk id="12" creationId="{1D72F91E-78DC-4ED2-886A-750102A08E26}"/>
          </ac:picMkLst>
        </pc:picChg>
      </pc:sldChg>
      <pc:sldChg chg="modSp mod modTransition">
        <pc:chgData name="Bennifer C R" userId="68e623b6350794f8" providerId="LiveId" clId="{4AF9166A-20C2-4587-873B-09B6DCE403F2}" dt="2024-05-19T03:55:05.180" v="817"/>
        <pc:sldMkLst>
          <pc:docMk/>
          <pc:sldMk cId="1046408291" sldId="377"/>
        </pc:sldMkLst>
        <pc:spChg chg="mod">
          <ac:chgData name="Bennifer C R" userId="68e623b6350794f8" providerId="LiveId" clId="{4AF9166A-20C2-4587-873B-09B6DCE403F2}" dt="2024-05-18T23:35:01.209" v="23" actId="108"/>
          <ac:spMkLst>
            <pc:docMk/>
            <pc:sldMk cId="1046408291" sldId="377"/>
            <ac:spMk id="4" creationId="{80E24B11-CF45-25F4-346C-107BD8E8B984}"/>
          </ac:spMkLst>
        </pc:spChg>
        <pc:spChg chg="mod">
          <ac:chgData name="Bennifer C R" userId="68e623b6350794f8" providerId="LiveId" clId="{4AF9166A-20C2-4587-873B-09B6DCE403F2}" dt="2024-05-19T00:09:17.572" v="239" actId="1076"/>
          <ac:spMkLst>
            <pc:docMk/>
            <pc:sldMk cId="1046408291" sldId="377"/>
            <ac:spMk id="6" creationId="{CD9DFBFF-259C-517D-F5AC-F9F0E8F59C87}"/>
          </ac:spMkLst>
        </pc:spChg>
        <pc:picChg chg="mod modCrop">
          <ac:chgData name="Bennifer C R" userId="68e623b6350794f8" providerId="LiveId" clId="{4AF9166A-20C2-4587-873B-09B6DCE403F2}" dt="2024-05-19T03:10:20.066" v="698" actId="18131"/>
          <ac:picMkLst>
            <pc:docMk/>
            <pc:sldMk cId="1046408291" sldId="377"/>
            <ac:picMk id="12" creationId="{1D72F91E-78DC-4ED2-886A-750102A08E26}"/>
          </ac:picMkLst>
        </pc:picChg>
      </pc:sldChg>
      <pc:sldChg chg="modSp mod modTransition">
        <pc:chgData name="Bennifer C R" userId="68e623b6350794f8" providerId="LiveId" clId="{4AF9166A-20C2-4587-873B-09B6DCE403F2}" dt="2024-05-19T03:55:05.180" v="817"/>
        <pc:sldMkLst>
          <pc:docMk/>
          <pc:sldMk cId="1045503446" sldId="378"/>
        </pc:sldMkLst>
        <pc:spChg chg="mod">
          <ac:chgData name="Bennifer C R" userId="68e623b6350794f8" providerId="LiveId" clId="{4AF9166A-20C2-4587-873B-09B6DCE403F2}" dt="2024-05-19T03:12:44.968" v="701" actId="14100"/>
          <ac:spMkLst>
            <pc:docMk/>
            <pc:sldMk cId="1045503446" sldId="378"/>
            <ac:spMk id="4" creationId="{80E24B11-CF45-25F4-346C-107BD8E8B984}"/>
          </ac:spMkLst>
        </pc:spChg>
        <pc:spChg chg="mod">
          <ac:chgData name="Bennifer C R" userId="68e623b6350794f8" providerId="LiveId" clId="{4AF9166A-20C2-4587-873B-09B6DCE403F2}" dt="2024-05-19T00:09:49.949" v="242" actId="1076"/>
          <ac:spMkLst>
            <pc:docMk/>
            <pc:sldMk cId="1045503446" sldId="378"/>
            <ac:spMk id="6" creationId="{CD9DFBFF-259C-517D-F5AC-F9F0E8F59C87}"/>
          </ac:spMkLst>
        </pc:spChg>
        <pc:picChg chg="mod modCrop">
          <ac:chgData name="Bennifer C R" userId="68e623b6350794f8" providerId="LiveId" clId="{4AF9166A-20C2-4587-873B-09B6DCE403F2}" dt="2024-05-19T03:12:54.062" v="702" actId="18131"/>
          <ac:picMkLst>
            <pc:docMk/>
            <pc:sldMk cId="1045503446" sldId="378"/>
            <ac:picMk id="12" creationId="{1D72F91E-78DC-4ED2-886A-750102A08E26}"/>
          </ac:picMkLst>
        </pc:picChg>
      </pc:sldChg>
      <pc:sldChg chg="addSp modSp mod modTransition">
        <pc:chgData name="Bennifer C R" userId="68e623b6350794f8" providerId="LiveId" clId="{4AF9166A-20C2-4587-873B-09B6DCE403F2}" dt="2024-05-19T03:55:05.180" v="817"/>
        <pc:sldMkLst>
          <pc:docMk/>
          <pc:sldMk cId="3732329095" sldId="379"/>
        </pc:sldMkLst>
        <pc:spChg chg="add mod">
          <ac:chgData name="Bennifer C R" userId="68e623b6350794f8" providerId="LiveId" clId="{4AF9166A-20C2-4587-873B-09B6DCE403F2}" dt="2024-05-19T03:18:05.735" v="725" actId="2085"/>
          <ac:spMkLst>
            <pc:docMk/>
            <pc:sldMk cId="3732329095" sldId="379"/>
            <ac:spMk id="3" creationId="{39C48E91-1B9E-5A78-F6F2-133CFAECF22B}"/>
          </ac:spMkLst>
        </pc:spChg>
        <pc:spChg chg="mod">
          <ac:chgData name="Bennifer C R" userId="68e623b6350794f8" providerId="LiveId" clId="{4AF9166A-20C2-4587-873B-09B6DCE403F2}" dt="2024-05-19T00:16:09.668" v="298" actId="1076"/>
          <ac:spMkLst>
            <pc:docMk/>
            <pc:sldMk cId="3732329095" sldId="379"/>
            <ac:spMk id="6" creationId="{CD9DFBFF-259C-517D-F5AC-F9F0E8F59C87}"/>
          </ac:spMkLst>
        </pc:spChg>
        <pc:picChg chg="mod modCrop">
          <ac:chgData name="Bennifer C R" userId="68e623b6350794f8" providerId="LiveId" clId="{4AF9166A-20C2-4587-873B-09B6DCE403F2}" dt="2024-05-19T03:16:02.979" v="712" actId="18131"/>
          <ac:picMkLst>
            <pc:docMk/>
            <pc:sldMk cId="3732329095" sldId="379"/>
            <ac:picMk id="12" creationId="{1D72F91E-78DC-4ED2-886A-750102A08E26}"/>
          </ac:picMkLst>
        </pc:picChg>
      </pc:sldChg>
      <pc:sldChg chg="addSp modSp mod modTransition">
        <pc:chgData name="Bennifer C R" userId="68e623b6350794f8" providerId="LiveId" clId="{4AF9166A-20C2-4587-873B-09B6DCE403F2}" dt="2024-05-19T03:55:05.180" v="817"/>
        <pc:sldMkLst>
          <pc:docMk/>
          <pc:sldMk cId="2858123245" sldId="380"/>
        </pc:sldMkLst>
        <pc:spChg chg="mod">
          <ac:chgData name="Bennifer C R" userId="68e623b6350794f8" providerId="LiveId" clId="{4AF9166A-20C2-4587-873B-09B6DCE403F2}" dt="2024-05-18T23:35:07.664" v="25" actId="108"/>
          <ac:spMkLst>
            <pc:docMk/>
            <pc:sldMk cId="2858123245" sldId="380"/>
            <ac:spMk id="2" creationId="{AE8638C9-AB98-D2EC-0FCF-1581FBFF35E6}"/>
          </ac:spMkLst>
        </pc:spChg>
        <pc:spChg chg="add mod">
          <ac:chgData name="Bennifer C R" userId="68e623b6350794f8" providerId="LiveId" clId="{4AF9166A-20C2-4587-873B-09B6DCE403F2}" dt="2024-05-19T02:22:06.263" v="428" actId="20577"/>
          <ac:spMkLst>
            <pc:docMk/>
            <pc:sldMk cId="2858123245" sldId="380"/>
            <ac:spMk id="4" creationId="{C8681B7E-C645-942B-087A-69C42858E74E}"/>
          </ac:spMkLst>
        </pc:spChg>
        <pc:spChg chg="mod">
          <ac:chgData name="Bennifer C R" userId="68e623b6350794f8" providerId="LiveId" clId="{4AF9166A-20C2-4587-873B-09B6DCE403F2}" dt="2024-05-19T02:20:02.744" v="404" actId="1076"/>
          <ac:spMkLst>
            <pc:docMk/>
            <pc:sldMk cId="2858123245" sldId="380"/>
            <ac:spMk id="6" creationId="{CD9DFBFF-259C-517D-F5AC-F9F0E8F59C87}"/>
          </ac:spMkLst>
        </pc:spChg>
        <pc:picChg chg="mod modCrop">
          <ac:chgData name="Bennifer C R" userId="68e623b6350794f8" providerId="LiveId" clId="{4AF9166A-20C2-4587-873B-09B6DCE403F2}" dt="2024-05-19T03:25:24.583" v="738" actId="18131"/>
          <ac:picMkLst>
            <pc:docMk/>
            <pc:sldMk cId="2858123245" sldId="380"/>
            <ac:picMk id="12" creationId="{1D72F91E-78DC-4ED2-886A-750102A08E26}"/>
          </ac:picMkLst>
        </pc:picChg>
      </pc:sldChg>
      <pc:sldChg chg="addSp modSp mod modTransition">
        <pc:chgData name="Bennifer C R" userId="68e623b6350794f8" providerId="LiveId" clId="{4AF9166A-20C2-4587-873B-09B6DCE403F2}" dt="2024-05-19T03:55:05.180" v="817"/>
        <pc:sldMkLst>
          <pc:docMk/>
          <pc:sldMk cId="912063660" sldId="381"/>
        </pc:sldMkLst>
        <pc:spChg chg="mod">
          <ac:chgData name="Bennifer C R" userId="68e623b6350794f8" providerId="LiveId" clId="{4AF9166A-20C2-4587-873B-09B6DCE403F2}" dt="2024-05-19T02:20:42.126" v="412" actId="14100"/>
          <ac:spMkLst>
            <pc:docMk/>
            <pc:sldMk cId="912063660" sldId="381"/>
            <ac:spMk id="2" creationId="{AE8638C9-AB98-D2EC-0FCF-1581FBFF35E6}"/>
          </ac:spMkLst>
        </pc:spChg>
        <pc:spChg chg="add mod">
          <ac:chgData name="Bennifer C R" userId="68e623b6350794f8" providerId="LiveId" clId="{4AF9166A-20C2-4587-873B-09B6DCE403F2}" dt="2024-05-19T02:21:25.212" v="417" actId="1076"/>
          <ac:spMkLst>
            <pc:docMk/>
            <pc:sldMk cId="912063660" sldId="381"/>
            <ac:spMk id="3" creationId="{84FFCE73-45C9-BB1A-B4E6-1CB0A679C065}"/>
          </ac:spMkLst>
        </pc:spChg>
        <pc:spChg chg="mod">
          <ac:chgData name="Bennifer C R" userId="68e623b6350794f8" providerId="LiveId" clId="{4AF9166A-20C2-4587-873B-09B6DCE403F2}" dt="2024-05-19T02:20:50.597" v="415" actId="114"/>
          <ac:spMkLst>
            <pc:docMk/>
            <pc:sldMk cId="912063660" sldId="381"/>
            <ac:spMk id="6" creationId="{CD9DFBFF-259C-517D-F5AC-F9F0E8F59C87}"/>
          </ac:spMkLst>
        </pc:spChg>
        <pc:picChg chg="mod modCrop">
          <ac:chgData name="Bennifer C R" userId="68e623b6350794f8" providerId="LiveId" clId="{4AF9166A-20C2-4587-873B-09B6DCE403F2}" dt="2024-05-19T03:26:23.830" v="740" actId="18131"/>
          <ac:picMkLst>
            <pc:docMk/>
            <pc:sldMk cId="912063660" sldId="381"/>
            <ac:picMk id="12" creationId="{1D72F91E-78DC-4ED2-886A-750102A08E26}"/>
          </ac:picMkLst>
        </pc:picChg>
      </pc:sldChg>
      <pc:sldChg chg="addSp modSp mod modTransition">
        <pc:chgData name="Bennifer C R" userId="68e623b6350794f8" providerId="LiveId" clId="{4AF9166A-20C2-4587-873B-09B6DCE403F2}" dt="2024-05-19T03:55:05.180" v="817"/>
        <pc:sldMkLst>
          <pc:docMk/>
          <pc:sldMk cId="465567668" sldId="382"/>
        </pc:sldMkLst>
        <pc:spChg chg="mod">
          <ac:chgData name="Bennifer C R" userId="68e623b6350794f8" providerId="LiveId" clId="{4AF9166A-20C2-4587-873B-09B6DCE403F2}" dt="2024-05-18T23:35:12.321" v="27" actId="108"/>
          <ac:spMkLst>
            <pc:docMk/>
            <pc:sldMk cId="465567668" sldId="382"/>
            <ac:spMk id="2" creationId="{AE8638C9-AB98-D2EC-0FCF-1581FBFF35E6}"/>
          </ac:spMkLst>
        </pc:spChg>
        <pc:spChg chg="add mod">
          <ac:chgData name="Bennifer C R" userId="68e623b6350794f8" providerId="LiveId" clId="{4AF9166A-20C2-4587-873B-09B6DCE403F2}" dt="2024-05-19T02:21:59.809" v="426" actId="20577"/>
          <ac:spMkLst>
            <pc:docMk/>
            <pc:sldMk cId="465567668" sldId="382"/>
            <ac:spMk id="3" creationId="{2CE7D899-1EE6-E4E3-7AC2-7041A293EDAE}"/>
          </ac:spMkLst>
        </pc:spChg>
        <pc:spChg chg="mod">
          <ac:chgData name="Bennifer C R" userId="68e623b6350794f8" providerId="LiveId" clId="{4AF9166A-20C2-4587-873B-09B6DCE403F2}" dt="2024-05-19T02:21:48.183" v="423" actId="14100"/>
          <ac:spMkLst>
            <pc:docMk/>
            <pc:sldMk cId="465567668" sldId="382"/>
            <ac:spMk id="6" creationId="{CD9DFBFF-259C-517D-F5AC-F9F0E8F59C87}"/>
          </ac:spMkLst>
        </pc:spChg>
        <pc:picChg chg="mod modCrop">
          <ac:chgData name="Bennifer C R" userId="68e623b6350794f8" providerId="LiveId" clId="{4AF9166A-20C2-4587-873B-09B6DCE403F2}" dt="2024-05-19T03:27:20.250" v="742" actId="18131"/>
          <ac:picMkLst>
            <pc:docMk/>
            <pc:sldMk cId="465567668" sldId="382"/>
            <ac:picMk id="12" creationId="{1D72F91E-78DC-4ED2-886A-750102A08E26}"/>
          </ac:picMkLst>
        </pc:picChg>
      </pc:sldChg>
      <pc:sldChg chg="addSp modSp mod modTransition">
        <pc:chgData name="Bennifer C R" userId="68e623b6350794f8" providerId="LiveId" clId="{4AF9166A-20C2-4587-873B-09B6DCE403F2}" dt="2024-05-19T03:55:05.180" v="817"/>
        <pc:sldMkLst>
          <pc:docMk/>
          <pc:sldMk cId="1536874933" sldId="383"/>
        </pc:sldMkLst>
        <pc:spChg chg="mod">
          <ac:chgData name="Bennifer C R" userId="68e623b6350794f8" providerId="LiveId" clId="{4AF9166A-20C2-4587-873B-09B6DCE403F2}" dt="2024-05-18T23:35:14.775" v="28" actId="108"/>
          <ac:spMkLst>
            <pc:docMk/>
            <pc:sldMk cId="1536874933" sldId="383"/>
            <ac:spMk id="2" creationId="{AE8638C9-AB98-D2EC-0FCF-1581FBFF35E6}"/>
          </ac:spMkLst>
        </pc:spChg>
        <pc:spChg chg="add mod">
          <ac:chgData name="Bennifer C R" userId="68e623b6350794f8" providerId="LiveId" clId="{4AF9166A-20C2-4587-873B-09B6DCE403F2}" dt="2024-05-19T02:22:38.803" v="435" actId="20577"/>
          <ac:spMkLst>
            <pc:docMk/>
            <pc:sldMk cId="1536874933" sldId="383"/>
            <ac:spMk id="3" creationId="{B6DDF6B2-1D5F-A35E-2130-5EE4D1C3C0A0}"/>
          </ac:spMkLst>
        </pc:spChg>
        <pc:spChg chg="mod">
          <ac:chgData name="Bennifer C R" userId="68e623b6350794f8" providerId="LiveId" clId="{4AF9166A-20C2-4587-873B-09B6DCE403F2}" dt="2024-05-19T02:22:26.131" v="431" actId="404"/>
          <ac:spMkLst>
            <pc:docMk/>
            <pc:sldMk cId="1536874933" sldId="383"/>
            <ac:spMk id="6" creationId="{CD9DFBFF-259C-517D-F5AC-F9F0E8F59C87}"/>
          </ac:spMkLst>
        </pc:spChg>
        <pc:picChg chg="mod">
          <ac:chgData name="Bennifer C R" userId="68e623b6350794f8" providerId="LiveId" clId="{4AF9166A-20C2-4587-873B-09B6DCE403F2}" dt="2024-05-19T03:28:19.457" v="743" actId="14826"/>
          <ac:picMkLst>
            <pc:docMk/>
            <pc:sldMk cId="1536874933" sldId="383"/>
            <ac:picMk id="12" creationId="{1D72F91E-78DC-4ED2-886A-750102A08E26}"/>
          </ac:picMkLst>
        </pc:picChg>
      </pc:sldChg>
      <pc:sldChg chg="modSp mod modTransition">
        <pc:chgData name="Bennifer C R" userId="68e623b6350794f8" providerId="LiveId" clId="{4AF9166A-20C2-4587-873B-09B6DCE403F2}" dt="2024-05-19T03:55:05.180" v="817"/>
        <pc:sldMkLst>
          <pc:docMk/>
          <pc:sldMk cId="2712255017" sldId="384"/>
        </pc:sldMkLst>
        <pc:spChg chg="mod">
          <ac:chgData name="Bennifer C R" userId="68e623b6350794f8" providerId="LiveId" clId="{4AF9166A-20C2-4587-873B-09B6DCE403F2}" dt="2024-05-18T23:35:17.135" v="29" actId="108"/>
          <ac:spMkLst>
            <pc:docMk/>
            <pc:sldMk cId="2712255017" sldId="384"/>
            <ac:spMk id="2" creationId="{AE8638C9-AB98-D2EC-0FCF-1581FBFF35E6}"/>
          </ac:spMkLst>
        </pc:spChg>
        <pc:spChg chg="mod">
          <ac:chgData name="Bennifer C R" userId="68e623b6350794f8" providerId="LiveId" clId="{4AF9166A-20C2-4587-873B-09B6DCE403F2}" dt="2024-05-19T02:23:32.641" v="438" actId="114"/>
          <ac:spMkLst>
            <pc:docMk/>
            <pc:sldMk cId="2712255017" sldId="384"/>
            <ac:spMk id="6" creationId="{CD9DFBFF-259C-517D-F5AC-F9F0E8F59C87}"/>
          </ac:spMkLst>
        </pc:spChg>
        <pc:picChg chg="mod">
          <ac:chgData name="Bennifer C R" userId="68e623b6350794f8" providerId="LiveId" clId="{4AF9166A-20C2-4587-873B-09B6DCE403F2}" dt="2024-05-19T03:28:54.144" v="744" actId="14826"/>
          <ac:picMkLst>
            <pc:docMk/>
            <pc:sldMk cId="2712255017" sldId="384"/>
            <ac:picMk id="12" creationId="{1D72F91E-78DC-4ED2-886A-750102A08E26}"/>
          </ac:picMkLst>
        </pc:picChg>
      </pc:sldChg>
      <pc:sldChg chg="modSp mod modTransition">
        <pc:chgData name="Bennifer C R" userId="68e623b6350794f8" providerId="LiveId" clId="{4AF9166A-20C2-4587-873B-09B6DCE403F2}" dt="2024-05-19T03:55:05.180" v="817"/>
        <pc:sldMkLst>
          <pc:docMk/>
          <pc:sldMk cId="1794757534" sldId="385"/>
        </pc:sldMkLst>
        <pc:spChg chg="mod">
          <ac:chgData name="Bennifer C R" userId="68e623b6350794f8" providerId="LiveId" clId="{4AF9166A-20C2-4587-873B-09B6DCE403F2}" dt="2024-05-18T23:35:19.448" v="30" actId="108"/>
          <ac:spMkLst>
            <pc:docMk/>
            <pc:sldMk cId="1794757534" sldId="385"/>
            <ac:spMk id="2" creationId="{AE8638C9-AB98-D2EC-0FCF-1581FBFF35E6}"/>
          </ac:spMkLst>
        </pc:spChg>
        <pc:spChg chg="mod">
          <ac:chgData name="Bennifer C R" userId="68e623b6350794f8" providerId="LiveId" clId="{4AF9166A-20C2-4587-873B-09B6DCE403F2}" dt="2024-05-19T02:23:52.282" v="441" actId="114"/>
          <ac:spMkLst>
            <pc:docMk/>
            <pc:sldMk cId="1794757534" sldId="385"/>
            <ac:spMk id="6" creationId="{CD9DFBFF-259C-517D-F5AC-F9F0E8F59C87}"/>
          </ac:spMkLst>
        </pc:spChg>
        <pc:picChg chg="mod">
          <ac:chgData name="Bennifer C R" userId="68e623b6350794f8" providerId="LiveId" clId="{4AF9166A-20C2-4587-873B-09B6DCE403F2}" dt="2024-05-19T03:29:40.076" v="745" actId="14826"/>
          <ac:picMkLst>
            <pc:docMk/>
            <pc:sldMk cId="1794757534" sldId="385"/>
            <ac:picMk id="12" creationId="{1D72F91E-78DC-4ED2-886A-750102A08E26}"/>
          </ac:picMkLst>
        </pc:picChg>
      </pc:sldChg>
      <pc:sldChg chg="modSp mod modTransition">
        <pc:chgData name="Bennifer C R" userId="68e623b6350794f8" providerId="LiveId" clId="{4AF9166A-20C2-4587-873B-09B6DCE403F2}" dt="2024-05-19T03:55:05.180" v="817"/>
        <pc:sldMkLst>
          <pc:docMk/>
          <pc:sldMk cId="1164118204" sldId="386"/>
        </pc:sldMkLst>
        <pc:spChg chg="mod">
          <ac:chgData name="Bennifer C R" userId="68e623b6350794f8" providerId="LiveId" clId="{4AF9166A-20C2-4587-873B-09B6DCE403F2}" dt="2024-05-19T03:32:09.850" v="747" actId="14100"/>
          <ac:spMkLst>
            <pc:docMk/>
            <pc:sldMk cId="1164118204" sldId="386"/>
            <ac:spMk id="2" creationId="{AE8638C9-AB98-D2EC-0FCF-1581FBFF35E6}"/>
          </ac:spMkLst>
        </pc:spChg>
        <pc:spChg chg="mod">
          <ac:chgData name="Bennifer C R" userId="68e623b6350794f8" providerId="LiveId" clId="{4AF9166A-20C2-4587-873B-09B6DCE403F2}" dt="2024-05-19T02:29:09.969" v="464" actId="403"/>
          <ac:spMkLst>
            <pc:docMk/>
            <pc:sldMk cId="1164118204" sldId="386"/>
            <ac:spMk id="6" creationId="{CD9DFBFF-259C-517D-F5AC-F9F0E8F59C87}"/>
          </ac:spMkLst>
        </pc:spChg>
        <pc:picChg chg="mod">
          <ac:chgData name="Bennifer C R" userId="68e623b6350794f8" providerId="LiveId" clId="{4AF9166A-20C2-4587-873B-09B6DCE403F2}" dt="2024-05-19T03:32:02.411" v="746" actId="14826"/>
          <ac:picMkLst>
            <pc:docMk/>
            <pc:sldMk cId="1164118204" sldId="386"/>
            <ac:picMk id="12" creationId="{1D72F91E-78DC-4ED2-886A-750102A08E26}"/>
          </ac:picMkLst>
        </pc:picChg>
      </pc:sldChg>
      <pc:sldChg chg="modSp mod modTransition">
        <pc:chgData name="Bennifer C R" userId="68e623b6350794f8" providerId="LiveId" clId="{4AF9166A-20C2-4587-873B-09B6DCE403F2}" dt="2024-05-19T03:55:05.180" v="817"/>
        <pc:sldMkLst>
          <pc:docMk/>
          <pc:sldMk cId="3545667599" sldId="387"/>
        </pc:sldMkLst>
        <pc:spChg chg="mod">
          <ac:chgData name="Bennifer C R" userId="68e623b6350794f8" providerId="LiveId" clId="{4AF9166A-20C2-4587-873B-09B6DCE403F2}" dt="2024-05-19T02:29:23.300" v="465" actId="14100"/>
          <ac:spMkLst>
            <pc:docMk/>
            <pc:sldMk cId="3545667599" sldId="387"/>
            <ac:spMk id="2" creationId="{AE8638C9-AB98-D2EC-0FCF-1581FBFF35E6}"/>
          </ac:spMkLst>
        </pc:spChg>
        <pc:spChg chg="mod">
          <ac:chgData name="Bennifer C R" userId="68e623b6350794f8" providerId="LiveId" clId="{4AF9166A-20C2-4587-873B-09B6DCE403F2}" dt="2024-05-19T02:29:37.130" v="470" actId="1076"/>
          <ac:spMkLst>
            <pc:docMk/>
            <pc:sldMk cId="3545667599" sldId="387"/>
            <ac:spMk id="6" creationId="{CD9DFBFF-259C-517D-F5AC-F9F0E8F59C87}"/>
          </ac:spMkLst>
        </pc:spChg>
        <pc:picChg chg="mod">
          <ac:chgData name="Bennifer C R" userId="68e623b6350794f8" providerId="LiveId" clId="{4AF9166A-20C2-4587-873B-09B6DCE403F2}" dt="2024-05-19T03:33:11.408" v="748" actId="14826"/>
          <ac:picMkLst>
            <pc:docMk/>
            <pc:sldMk cId="3545667599" sldId="387"/>
            <ac:picMk id="12" creationId="{1D72F91E-78DC-4ED2-886A-750102A08E26}"/>
          </ac:picMkLst>
        </pc:picChg>
      </pc:sldChg>
      <pc:sldChg chg="modSp mod modTransition">
        <pc:chgData name="Bennifer C R" userId="68e623b6350794f8" providerId="LiveId" clId="{4AF9166A-20C2-4587-873B-09B6DCE403F2}" dt="2024-05-19T03:55:05.180" v="817"/>
        <pc:sldMkLst>
          <pc:docMk/>
          <pc:sldMk cId="1811453715" sldId="388"/>
        </pc:sldMkLst>
        <pc:spChg chg="mod">
          <ac:chgData name="Bennifer C R" userId="68e623b6350794f8" providerId="LiveId" clId="{4AF9166A-20C2-4587-873B-09B6DCE403F2}" dt="2024-05-19T02:29:56.243" v="474" actId="14100"/>
          <ac:spMkLst>
            <pc:docMk/>
            <pc:sldMk cId="1811453715" sldId="388"/>
            <ac:spMk id="2" creationId="{AE8638C9-AB98-D2EC-0FCF-1581FBFF35E6}"/>
          </ac:spMkLst>
        </pc:spChg>
        <pc:spChg chg="mod">
          <ac:chgData name="Bennifer C R" userId="68e623b6350794f8" providerId="LiveId" clId="{4AF9166A-20C2-4587-873B-09B6DCE403F2}" dt="2024-05-19T02:29:52.039" v="473" actId="1076"/>
          <ac:spMkLst>
            <pc:docMk/>
            <pc:sldMk cId="1811453715" sldId="388"/>
            <ac:spMk id="6" creationId="{CD9DFBFF-259C-517D-F5AC-F9F0E8F59C87}"/>
          </ac:spMkLst>
        </pc:spChg>
        <pc:picChg chg="mod modCrop">
          <ac:chgData name="Bennifer C R" userId="68e623b6350794f8" providerId="LiveId" clId="{4AF9166A-20C2-4587-873B-09B6DCE403F2}" dt="2024-05-19T03:35:12.869" v="770" actId="18131"/>
          <ac:picMkLst>
            <pc:docMk/>
            <pc:sldMk cId="1811453715" sldId="388"/>
            <ac:picMk id="12" creationId="{1D72F91E-78DC-4ED2-886A-750102A08E26}"/>
          </ac:picMkLst>
        </pc:picChg>
      </pc:sldChg>
      <pc:sldChg chg="modSp mod modTransition">
        <pc:chgData name="Bennifer C R" userId="68e623b6350794f8" providerId="LiveId" clId="{4AF9166A-20C2-4587-873B-09B6DCE403F2}" dt="2024-05-19T03:55:05.180" v="817"/>
        <pc:sldMkLst>
          <pc:docMk/>
          <pc:sldMk cId="4087182020" sldId="389"/>
        </pc:sldMkLst>
        <pc:spChg chg="mod">
          <ac:chgData name="Bennifer C R" userId="68e623b6350794f8" providerId="LiveId" clId="{4AF9166A-20C2-4587-873B-09B6DCE403F2}" dt="2024-05-19T02:30:06.819" v="475" actId="14100"/>
          <ac:spMkLst>
            <pc:docMk/>
            <pc:sldMk cId="4087182020" sldId="389"/>
            <ac:spMk id="2" creationId="{AE8638C9-AB98-D2EC-0FCF-1581FBFF35E6}"/>
          </ac:spMkLst>
        </pc:spChg>
        <pc:spChg chg="mod">
          <ac:chgData name="Bennifer C R" userId="68e623b6350794f8" providerId="LiveId" clId="{4AF9166A-20C2-4587-873B-09B6DCE403F2}" dt="2024-05-19T02:30:16.413" v="479" actId="403"/>
          <ac:spMkLst>
            <pc:docMk/>
            <pc:sldMk cId="4087182020" sldId="389"/>
            <ac:spMk id="6" creationId="{CD9DFBFF-259C-517D-F5AC-F9F0E8F59C87}"/>
          </ac:spMkLst>
        </pc:spChg>
        <pc:picChg chg="mod modCrop">
          <ac:chgData name="Bennifer C R" userId="68e623b6350794f8" providerId="LiveId" clId="{4AF9166A-20C2-4587-873B-09B6DCE403F2}" dt="2024-05-19T03:37:17.373" v="774" actId="18131"/>
          <ac:picMkLst>
            <pc:docMk/>
            <pc:sldMk cId="4087182020" sldId="389"/>
            <ac:picMk id="12" creationId="{1D72F91E-78DC-4ED2-886A-750102A08E26}"/>
          </ac:picMkLst>
        </pc:picChg>
      </pc:sldChg>
      <pc:sldChg chg="modSp mod modTransition">
        <pc:chgData name="Bennifer C R" userId="68e623b6350794f8" providerId="LiveId" clId="{4AF9166A-20C2-4587-873B-09B6DCE403F2}" dt="2024-05-19T03:55:05.180" v="817"/>
        <pc:sldMkLst>
          <pc:docMk/>
          <pc:sldMk cId="2920058486" sldId="390"/>
        </pc:sldMkLst>
        <pc:spChg chg="mod">
          <ac:chgData name="Bennifer C R" userId="68e623b6350794f8" providerId="LiveId" clId="{4AF9166A-20C2-4587-873B-09B6DCE403F2}" dt="2024-05-19T02:30:37.121" v="482" actId="114"/>
          <ac:spMkLst>
            <pc:docMk/>
            <pc:sldMk cId="2920058486" sldId="390"/>
            <ac:spMk id="6" creationId="{CD9DFBFF-259C-517D-F5AC-F9F0E8F59C87}"/>
          </ac:spMkLst>
        </pc:spChg>
        <pc:picChg chg="mod modCrop">
          <ac:chgData name="Bennifer C R" userId="68e623b6350794f8" providerId="LiveId" clId="{4AF9166A-20C2-4587-873B-09B6DCE403F2}" dt="2024-05-19T03:39:33.695" v="779" actId="18131"/>
          <ac:picMkLst>
            <pc:docMk/>
            <pc:sldMk cId="2920058486" sldId="390"/>
            <ac:picMk id="12" creationId="{1D72F91E-78DC-4ED2-886A-750102A08E26}"/>
          </ac:picMkLst>
        </pc:picChg>
      </pc:sldChg>
      <pc:sldChg chg="modSp mod modTransition">
        <pc:chgData name="Bennifer C R" userId="68e623b6350794f8" providerId="LiveId" clId="{4AF9166A-20C2-4587-873B-09B6DCE403F2}" dt="2024-05-19T03:55:05.180" v="817"/>
        <pc:sldMkLst>
          <pc:docMk/>
          <pc:sldMk cId="1226543248" sldId="391"/>
        </pc:sldMkLst>
        <pc:spChg chg="mod">
          <ac:chgData name="Bennifer C R" userId="68e623b6350794f8" providerId="LiveId" clId="{4AF9166A-20C2-4587-873B-09B6DCE403F2}" dt="2024-05-19T02:34:11.053" v="516" actId="403"/>
          <ac:spMkLst>
            <pc:docMk/>
            <pc:sldMk cId="1226543248" sldId="391"/>
            <ac:spMk id="6" creationId="{CD9DFBFF-259C-517D-F5AC-F9F0E8F59C87}"/>
          </ac:spMkLst>
        </pc:spChg>
        <pc:picChg chg="mod modCrop">
          <ac:chgData name="Bennifer C R" userId="68e623b6350794f8" providerId="LiveId" clId="{4AF9166A-20C2-4587-873B-09B6DCE403F2}" dt="2024-05-19T03:41:32.765" v="783" actId="18131"/>
          <ac:picMkLst>
            <pc:docMk/>
            <pc:sldMk cId="1226543248" sldId="391"/>
            <ac:picMk id="12" creationId="{1D72F91E-78DC-4ED2-886A-750102A08E26}"/>
          </ac:picMkLst>
        </pc:picChg>
      </pc:sldChg>
      <pc:sldChg chg="addSp modSp mod modTransition">
        <pc:chgData name="Bennifer C R" userId="68e623b6350794f8" providerId="LiveId" clId="{4AF9166A-20C2-4587-873B-09B6DCE403F2}" dt="2024-05-19T03:55:05.180" v="817"/>
        <pc:sldMkLst>
          <pc:docMk/>
          <pc:sldMk cId="2793279296" sldId="392"/>
        </pc:sldMkLst>
        <pc:spChg chg="add mod">
          <ac:chgData name="Bennifer C R" userId="68e623b6350794f8" providerId="LiveId" clId="{4AF9166A-20C2-4587-873B-09B6DCE403F2}" dt="2024-05-19T02:35:23.014" v="525" actId="1076"/>
          <ac:spMkLst>
            <pc:docMk/>
            <pc:sldMk cId="2793279296" sldId="392"/>
            <ac:spMk id="4" creationId="{C319745C-DAB6-634F-C027-C02F978085CF}"/>
          </ac:spMkLst>
        </pc:spChg>
        <pc:spChg chg="mod">
          <ac:chgData name="Bennifer C R" userId="68e623b6350794f8" providerId="LiveId" clId="{4AF9166A-20C2-4587-873B-09B6DCE403F2}" dt="2024-05-19T02:34:47.460" v="520" actId="403"/>
          <ac:spMkLst>
            <pc:docMk/>
            <pc:sldMk cId="2793279296" sldId="392"/>
            <ac:spMk id="6" creationId="{CD9DFBFF-259C-517D-F5AC-F9F0E8F59C87}"/>
          </ac:spMkLst>
        </pc:spChg>
        <pc:picChg chg="mod modCrop">
          <ac:chgData name="Bennifer C R" userId="68e623b6350794f8" providerId="LiveId" clId="{4AF9166A-20C2-4587-873B-09B6DCE403F2}" dt="2024-05-19T03:43:51.921" v="787" actId="18131"/>
          <ac:picMkLst>
            <pc:docMk/>
            <pc:sldMk cId="2793279296" sldId="392"/>
            <ac:picMk id="12" creationId="{1D72F91E-78DC-4ED2-886A-750102A08E26}"/>
          </ac:picMkLst>
        </pc:picChg>
      </pc:sldChg>
      <pc:sldChg chg="modSp mod modTransition">
        <pc:chgData name="Bennifer C R" userId="68e623b6350794f8" providerId="LiveId" clId="{4AF9166A-20C2-4587-873B-09B6DCE403F2}" dt="2024-05-19T03:55:05.180" v="817"/>
        <pc:sldMkLst>
          <pc:docMk/>
          <pc:sldMk cId="52393801" sldId="393"/>
        </pc:sldMkLst>
        <pc:spChg chg="mod">
          <ac:chgData name="Bennifer C R" userId="68e623b6350794f8" providerId="LiveId" clId="{4AF9166A-20C2-4587-873B-09B6DCE403F2}" dt="2024-05-19T02:39:31.320" v="572" actId="1076"/>
          <ac:spMkLst>
            <pc:docMk/>
            <pc:sldMk cId="52393801" sldId="393"/>
            <ac:spMk id="2" creationId="{AE8638C9-AB98-D2EC-0FCF-1581FBFF35E6}"/>
          </ac:spMkLst>
        </pc:spChg>
        <pc:spChg chg="mod">
          <ac:chgData name="Bennifer C R" userId="68e623b6350794f8" providerId="LiveId" clId="{4AF9166A-20C2-4587-873B-09B6DCE403F2}" dt="2024-05-19T02:40:06.763" v="583" actId="20577"/>
          <ac:spMkLst>
            <pc:docMk/>
            <pc:sldMk cId="52393801" sldId="393"/>
            <ac:spMk id="6" creationId="{CD9DFBFF-259C-517D-F5AC-F9F0E8F59C87}"/>
          </ac:spMkLst>
        </pc:spChg>
        <pc:picChg chg="mod modCrop">
          <ac:chgData name="Bennifer C R" userId="68e623b6350794f8" providerId="LiveId" clId="{4AF9166A-20C2-4587-873B-09B6DCE403F2}" dt="2024-05-19T03:44:50.566" v="791" actId="18131"/>
          <ac:picMkLst>
            <pc:docMk/>
            <pc:sldMk cId="52393801" sldId="393"/>
            <ac:picMk id="12" creationId="{1D72F91E-78DC-4ED2-886A-750102A08E26}"/>
          </ac:picMkLst>
        </pc:picChg>
      </pc:sldChg>
      <pc:sldChg chg="modSp mod modTransition">
        <pc:chgData name="Bennifer C R" userId="68e623b6350794f8" providerId="LiveId" clId="{4AF9166A-20C2-4587-873B-09B6DCE403F2}" dt="2024-05-19T03:55:05.180" v="817"/>
        <pc:sldMkLst>
          <pc:docMk/>
          <pc:sldMk cId="928749956" sldId="394"/>
        </pc:sldMkLst>
        <pc:spChg chg="mod">
          <ac:chgData name="Bennifer C R" userId="68e623b6350794f8" providerId="LiveId" clId="{4AF9166A-20C2-4587-873B-09B6DCE403F2}" dt="2024-05-18T23:35:34.576" v="36" actId="108"/>
          <ac:spMkLst>
            <pc:docMk/>
            <pc:sldMk cId="928749956" sldId="394"/>
            <ac:spMk id="2" creationId="{AE8638C9-AB98-D2EC-0FCF-1581FBFF35E6}"/>
          </ac:spMkLst>
        </pc:spChg>
        <pc:spChg chg="mod">
          <ac:chgData name="Bennifer C R" userId="68e623b6350794f8" providerId="LiveId" clId="{4AF9166A-20C2-4587-873B-09B6DCE403F2}" dt="2024-05-19T02:41:28.015" v="609" actId="1036"/>
          <ac:spMkLst>
            <pc:docMk/>
            <pc:sldMk cId="928749956" sldId="394"/>
            <ac:spMk id="6" creationId="{CD9DFBFF-259C-517D-F5AC-F9F0E8F59C87}"/>
          </ac:spMkLst>
        </pc:spChg>
        <pc:picChg chg="mod">
          <ac:chgData name="Bennifer C R" userId="68e623b6350794f8" providerId="LiveId" clId="{4AF9166A-20C2-4587-873B-09B6DCE403F2}" dt="2024-05-19T03:48:01.085" v="803" actId="14826"/>
          <ac:picMkLst>
            <pc:docMk/>
            <pc:sldMk cId="928749956" sldId="394"/>
            <ac:picMk id="12" creationId="{1D72F91E-78DC-4ED2-886A-750102A08E26}"/>
          </ac:picMkLst>
        </pc:picChg>
      </pc:sldChg>
      <pc:sldChg chg="modSp mod modTransition">
        <pc:chgData name="Bennifer C R" userId="68e623b6350794f8" providerId="LiveId" clId="{4AF9166A-20C2-4587-873B-09B6DCE403F2}" dt="2024-05-19T03:55:05.180" v="817"/>
        <pc:sldMkLst>
          <pc:docMk/>
          <pc:sldMk cId="3478141192" sldId="395"/>
        </pc:sldMkLst>
        <pc:spChg chg="mod">
          <ac:chgData name="Bennifer C R" userId="68e623b6350794f8" providerId="LiveId" clId="{4AF9166A-20C2-4587-873B-09B6DCE403F2}" dt="2024-05-19T02:41:53.171" v="619" actId="6549"/>
          <ac:spMkLst>
            <pc:docMk/>
            <pc:sldMk cId="3478141192" sldId="395"/>
            <ac:spMk id="2" creationId="{AE8638C9-AB98-D2EC-0FCF-1581FBFF35E6}"/>
          </ac:spMkLst>
        </pc:spChg>
        <pc:spChg chg="mod">
          <ac:chgData name="Bennifer C R" userId="68e623b6350794f8" providerId="LiveId" clId="{4AF9166A-20C2-4587-873B-09B6DCE403F2}" dt="2024-05-19T02:41:47.405" v="618" actId="1076"/>
          <ac:spMkLst>
            <pc:docMk/>
            <pc:sldMk cId="3478141192" sldId="395"/>
            <ac:spMk id="6" creationId="{CD9DFBFF-259C-517D-F5AC-F9F0E8F59C87}"/>
          </ac:spMkLst>
        </pc:spChg>
        <pc:picChg chg="mod modCrop">
          <ac:chgData name="Bennifer C R" userId="68e623b6350794f8" providerId="LiveId" clId="{4AF9166A-20C2-4587-873B-09B6DCE403F2}" dt="2024-05-19T03:50:10.744" v="811" actId="18131"/>
          <ac:picMkLst>
            <pc:docMk/>
            <pc:sldMk cId="3478141192" sldId="395"/>
            <ac:picMk id="12" creationId="{1D72F91E-78DC-4ED2-886A-750102A08E26}"/>
          </ac:picMkLst>
        </pc:picChg>
      </pc:sldChg>
      <pc:sldChg chg="addSp delSp modSp add mod modTransition">
        <pc:chgData name="Bennifer C R" userId="68e623b6350794f8" providerId="LiveId" clId="{4AF9166A-20C2-4587-873B-09B6DCE403F2}" dt="2024-05-19T03:55:05.180" v="817"/>
        <pc:sldMkLst>
          <pc:docMk/>
          <pc:sldMk cId="3663706837" sldId="396"/>
        </pc:sldMkLst>
        <pc:spChg chg="add del">
          <ac:chgData name="Bennifer C R" userId="68e623b6350794f8" providerId="LiveId" clId="{4AF9166A-20C2-4587-873B-09B6DCE403F2}" dt="2024-05-18T23:55:45.100" v="134" actId="478"/>
          <ac:spMkLst>
            <pc:docMk/>
            <pc:sldMk cId="3663706837" sldId="396"/>
            <ac:spMk id="2" creationId="{A9AFB321-A9BF-467D-90CC-B7D41C7D46F9}"/>
          </ac:spMkLst>
        </pc:spChg>
        <pc:spChg chg="add del">
          <ac:chgData name="Bennifer C R" userId="68e623b6350794f8" providerId="LiveId" clId="{4AF9166A-20C2-4587-873B-09B6DCE403F2}" dt="2024-05-18T23:55:45.100" v="134" actId="478"/>
          <ac:spMkLst>
            <pc:docMk/>
            <pc:sldMk cId="3663706837" sldId="396"/>
            <ac:spMk id="4" creationId="{819B5D67-1047-4B61-8543-296F4B4A6720}"/>
          </ac:spMkLst>
        </pc:spChg>
        <pc:spChg chg="add del">
          <ac:chgData name="Bennifer C R" userId="68e623b6350794f8" providerId="LiveId" clId="{4AF9166A-20C2-4587-873B-09B6DCE403F2}" dt="2024-05-18T23:55:45.100" v="134" actId="478"/>
          <ac:spMkLst>
            <pc:docMk/>
            <pc:sldMk cId="3663706837" sldId="396"/>
            <ac:spMk id="5" creationId="{8090E8F3-DB96-45A9-B559-6A3E156FF8F4}"/>
          </ac:spMkLst>
        </pc:spChg>
        <pc:spChg chg="add del mod">
          <ac:chgData name="Bennifer C R" userId="68e623b6350794f8" providerId="LiveId" clId="{4AF9166A-20C2-4587-873B-09B6DCE403F2}" dt="2024-05-18T23:55:45.100" v="134" actId="478"/>
          <ac:spMkLst>
            <pc:docMk/>
            <pc:sldMk cId="3663706837" sldId="396"/>
            <ac:spMk id="6" creationId="{63CD910D-97F1-607F-6175-9C14C10892D4}"/>
          </ac:spMkLst>
        </pc:spChg>
        <pc:spChg chg="add del mod">
          <ac:chgData name="Bennifer C R" userId="68e623b6350794f8" providerId="LiveId" clId="{4AF9166A-20C2-4587-873B-09B6DCE403F2}" dt="2024-05-18T23:55:40.287" v="133" actId="478"/>
          <ac:spMkLst>
            <pc:docMk/>
            <pc:sldMk cId="3663706837" sldId="396"/>
            <ac:spMk id="8" creationId="{A571FCB7-3918-C538-A0DD-3A570BF06672}"/>
          </ac:spMkLst>
        </pc:spChg>
        <pc:spChg chg="add del mod">
          <ac:chgData name="Bennifer C R" userId="68e623b6350794f8" providerId="LiveId" clId="{4AF9166A-20C2-4587-873B-09B6DCE403F2}" dt="2024-05-18T23:55:40.287" v="133" actId="478"/>
          <ac:spMkLst>
            <pc:docMk/>
            <pc:sldMk cId="3663706837" sldId="396"/>
            <ac:spMk id="10" creationId="{D1B204E6-3370-CCB5-75A5-7559FCBF1280}"/>
          </ac:spMkLst>
        </pc:spChg>
        <pc:spChg chg="add mod ord">
          <ac:chgData name="Bennifer C R" userId="68e623b6350794f8" providerId="LiveId" clId="{4AF9166A-20C2-4587-873B-09B6DCE403F2}" dt="2024-05-19T03:53:25.308" v="815" actId="14838"/>
          <ac:spMkLst>
            <pc:docMk/>
            <pc:sldMk cId="3663706837" sldId="396"/>
            <ac:spMk id="12" creationId="{88557CDF-E5AB-F2C3-392A-443A0C322B1C}"/>
          </ac:spMkLst>
        </pc:spChg>
        <pc:spChg chg="add del">
          <ac:chgData name="Bennifer C R" userId="68e623b6350794f8" providerId="LiveId" clId="{4AF9166A-20C2-4587-873B-09B6DCE403F2}" dt="2024-05-18T23:55:45.100" v="134" actId="478"/>
          <ac:spMkLst>
            <pc:docMk/>
            <pc:sldMk cId="3663706837" sldId="396"/>
            <ac:spMk id="104" creationId="{4FCD3792-12EA-4588-8197-F47A7C9F583A}"/>
          </ac:spMkLst>
        </pc:spChg>
        <pc:graphicFrameChg chg="del">
          <ac:chgData name="Bennifer C R" userId="68e623b6350794f8" providerId="LiveId" clId="{4AF9166A-20C2-4587-873B-09B6DCE403F2}" dt="2024-05-18T23:55:31.292" v="131" actId="478"/>
          <ac:graphicFrameMkLst>
            <pc:docMk/>
            <pc:sldMk cId="3663706837" sldId="396"/>
            <ac:graphicFrameMk id="13" creationId="{FF206770-9C24-459A-90DB-568099428ED3}"/>
          </ac:graphicFrameMkLst>
        </pc:graphicFrameChg>
        <pc:picChg chg="add del mod modCrop">
          <ac:chgData name="Bennifer C R" userId="68e623b6350794f8" providerId="LiveId" clId="{4AF9166A-20C2-4587-873B-09B6DCE403F2}" dt="2024-05-18T23:59:15.835" v="152" actId="14826"/>
          <ac:picMkLst>
            <pc:docMk/>
            <pc:sldMk cId="3663706837" sldId="396"/>
            <ac:picMk id="23" creationId="{2D95C522-0673-42BF-B02A-D92BB4AA3D3A}"/>
          </ac:picMkLst>
        </pc:picChg>
      </pc:sldChg>
      <pc:sldChg chg="addSp delSp modSp add mod modTransition">
        <pc:chgData name="Bennifer C R" userId="68e623b6350794f8" providerId="LiveId" clId="{4AF9166A-20C2-4587-873B-09B6DCE403F2}" dt="2024-05-19T03:55:05.180" v="817"/>
        <pc:sldMkLst>
          <pc:docMk/>
          <pc:sldMk cId="350933468" sldId="397"/>
        </pc:sldMkLst>
        <pc:spChg chg="add del mod">
          <ac:chgData name="Bennifer C R" userId="68e623b6350794f8" providerId="LiveId" clId="{4AF9166A-20C2-4587-873B-09B6DCE403F2}" dt="2024-05-19T00:02:07.873" v="172" actId="478"/>
          <ac:spMkLst>
            <pc:docMk/>
            <pc:sldMk cId="350933468" sldId="397"/>
            <ac:spMk id="3" creationId="{D629855D-5EEF-DAB6-B51D-91F857CC83C2}"/>
          </ac:spMkLst>
        </pc:spChg>
        <pc:spChg chg="del">
          <ac:chgData name="Bennifer C R" userId="68e623b6350794f8" providerId="LiveId" clId="{4AF9166A-20C2-4587-873B-09B6DCE403F2}" dt="2024-05-19T00:01:58.346" v="171" actId="478"/>
          <ac:spMkLst>
            <pc:docMk/>
            <pc:sldMk cId="350933468" sldId="397"/>
            <ac:spMk id="4" creationId="{0AFE7EDD-7A5C-4244-8946-FE586E06FBEB}"/>
          </ac:spMkLst>
        </pc:spChg>
        <pc:spChg chg="del">
          <ac:chgData name="Bennifer C R" userId="68e623b6350794f8" providerId="LiveId" clId="{4AF9166A-20C2-4587-873B-09B6DCE403F2}" dt="2024-05-19T00:01:58.346" v="171" actId="478"/>
          <ac:spMkLst>
            <pc:docMk/>
            <pc:sldMk cId="350933468" sldId="397"/>
            <ac:spMk id="5" creationId="{F8D4E9D1-0E12-4CA2-B5D3-036A7529ACC6}"/>
          </ac:spMkLst>
        </pc:spChg>
        <pc:spChg chg="del">
          <ac:chgData name="Bennifer C R" userId="68e623b6350794f8" providerId="LiveId" clId="{4AF9166A-20C2-4587-873B-09B6DCE403F2}" dt="2024-05-19T00:01:58.346" v="171" actId="478"/>
          <ac:spMkLst>
            <pc:docMk/>
            <pc:sldMk cId="350933468" sldId="397"/>
            <ac:spMk id="7" creationId="{B41B9B0D-416F-4632-8530-27002FB8B981}"/>
          </ac:spMkLst>
        </pc:spChg>
        <pc:spChg chg="add del mod">
          <ac:chgData name="Bennifer C R" userId="68e623b6350794f8" providerId="LiveId" clId="{4AF9166A-20C2-4587-873B-09B6DCE403F2}" dt="2024-05-19T00:02:07.873" v="172" actId="478"/>
          <ac:spMkLst>
            <pc:docMk/>
            <pc:sldMk cId="350933468" sldId="397"/>
            <ac:spMk id="8" creationId="{A007E70E-4DE1-B217-DCBF-34353CBCB335}"/>
          </ac:spMkLst>
        </pc:spChg>
        <pc:spChg chg="add mod">
          <ac:chgData name="Bennifer C R" userId="68e623b6350794f8" providerId="LiveId" clId="{4AF9166A-20C2-4587-873B-09B6DCE403F2}" dt="2024-05-19T00:08:51.368" v="236" actId="1076"/>
          <ac:spMkLst>
            <pc:docMk/>
            <pc:sldMk cId="350933468" sldId="397"/>
            <ac:spMk id="11" creationId="{25718E84-99FA-E0B3-AFC0-271FF46EC451}"/>
          </ac:spMkLst>
        </pc:spChg>
        <pc:spChg chg="add mod ord">
          <ac:chgData name="Bennifer C R" userId="68e623b6350794f8" providerId="LiveId" clId="{4AF9166A-20C2-4587-873B-09B6DCE403F2}" dt="2024-05-19T00:07:04.655" v="228" actId="404"/>
          <ac:spMkLst>
            <pc:docMk/>
            <pc:sldMk cId="350933468" sldId="397"/>
            <ac:spMk id="15" creationId="{F625B2C4-F0EF-02CB-A095-03BD99FEAB77}"/>
          </ac:spMkLst>
        </pc:spChg>
        <pc:spChg chg="del">
          <ac:chgData name="Bennifer C R" userId="68e623b6350794f8" providerId="LiveId" clId="{4AF9166A-20C2-4587-873B-09B6DCE403F2}" dt="2024-05-19T00:01:58.346" v="171" actId="478"/>
          <ac:spMkLst>
            <pc:docMk/>
            <pc:sldMk cId="350933468" sldId="397"/>
            <ac:spMk id="45" creationId="{33815EDF-8F7C-4409-9266-EF1F240D99FC}"/>
          </ac:spMkLst>
        </pc:spChg>
        <pc:graphicFrameChg chg="del">
          <ac:chgData name="Bennifer C R" userId="68e623b6350794f8" providerId="LiveId" clId="{4AF9166A-20C2-4587-873B-09B6DCE403F2}" dt="2024-05-19T00:01:58.346" v="171" actId="478"/>
          <ac:graphicFrameMkLst>
            <pc:docMk/>
            <pc:sldMk cId="350933468" sldId="397"/>
            <ac:graphicFrameMk id="13" creationId="{BEB1CA54-DF5E-4AAF-90A7-17239843F882}"/>
          </ac:graphicFrameMkLst>
        </pc:graphicFrameChg>
      </pc:sldChg>
      <pc:sldChg chg="addSp delSp modSp add mod modTransition">
        <pc:chgData name="Bennifer C R" userId="68e623b6350794f8" providerId="LiveId" clId="{4AF9166A-20C2-4587-873B-09B6DCE403F2}" dt="2024-05-19T03:55:05.180" v="817"/>
        <pc:sldMkLst>
          <pc:docMk/>
          <pc:sldMk cId="2378760066" sldId="398"/>
        </pc:sldMkLst>
        <pc:spChg chg="del">
          <ac:chgData name="Bennifer C R" userId="68e623b6350794f8" providerId="LiveId" clId="{4AF9166A-20C2-4587-873B-09B6DCE403F2}" dt="2024-05-19T00:10:48.786" v="248" actId="478"/>
          <ac:spMkLst>
            <pc:docMk/>
            <pc:sldMk cId="2378760066" sldId="398"/>
            <ac:spMk id="2" creationId="{A9AFB321-A9BF-467D-90CC-B7D41C7D46F9}"/>
          </ac:spMkLst>
        </pc:spChg>
        <pc:spChg chg="del">
          <ac:chgData name="Bennifer C R" userId="68e623b6350794f8" providerId="LiveId" clId="{4AF9166A-20C2-4587-873B-09B6DCE403F2}" dt="2024-05-19T00:10:43.739" v="246" actId="478"/>
          <ac:spMkLst>
            <pc:docMk/>
            <pc:sldMk cId="2378760066" sldId="398"/>
            <ac:spMk id="3" creationId="{69CF77C5-9F6B-451C-B03D-A5E55E0DAC90}"/>
          </ac:spMkLst>
        </pc:spChg>
        <pc:spChg chg="del">
          <ac:chgData name="Bennifer C R" userId="68e623b6350794f8" providerId="LiveId" clId="{4AF9166A-20C2-4587-873B-09B6DCE403F2}" dt="2024-05-19T00:10:55.067" v="250" actId="478"/>
          <ac:spMkLst>
            <pc:docMk/>
            <pc:sldMk cId="2378760066" sldId="398"/>
            <ac:spMk id="5" creationId="{8090E8F3-DB96-45A9-B559-6A3E156FF8F4}"/>
          </ac:spMkLst>
        </pc:spChg>
        <pc:spChg chg="del">
          <ac:chgData name="Bennifer C R" userId="68e623b6350794f8" providerId="LiveId" clId="{4AF9166A-20C2-4587-873B-09B6DCE403F2}" dt="2024-05-19T00:11:03.896" v="252" actId="478"/>
          <ac:spMkLst>
            <pc:docMk/>
            <pc:sldMk cId="2378760066" sldId="398"/>
            <ac:spMk id="6" creationId="{7F44664F-D996-450A-B049-CB96E8089DB5}"/>
          </ac:spMkLst>
        </pc:spChg>
        <pc:spChg chg="del">
          <ac:chgData name="Bennifer C R" userId="68e623b6350794f8" providerId="LiveId" clId="{4AF9166A-20C2-4587-873B-09B6DCE403F2}" dt="2024-05-19T00:11:00.864" v="251" actId="478"/>
          <ac:spMkLst>
            <pc:docMk/>
            <pc:sldMk cId="2378760066" sldId="398"/>
            <ac:spMk id="7" creationId="{8DA13AEC-8150-4417-8371-8F675C0C9CEF}"/>
          </ac:spMkLst>
        </pc:spChg>
        <pc:spChg chg="add del mod">
          <ac:chgData name="Bennifer C R" userId="68e623b6350794f8" providerId="LiveId" clId="{4AF9166A-20C2-4587-873B-09B6DCE403F2}" dt="2024-05-19T00:10:46.567" v="247" actId="478"/>
          <ac:spMkLst>
            <pc:docMk/>
            <pc:sldMk cId="2378760066" sldId="398"/>
            <ac:spMk id="8" creationId="{FA537B1D-7A28-8BA6-2B30-282936BF00DD}"/>
          </ac:spMkLst>
        </pc:spChg>
        <pc:spChg chg="add del mod">
          <ac:chgData name="Bennifer C R" userId="68e623b6350794f8" providerId="LiveId" clId="{4AF9166A-20C2-4587-873B-09B6DCE403F2}" dt="2024-05-19T00:10:51.786" v="249" actId="478"/>
          <ac:spMkLst>
            <pc:docMk/>
            <pc:sldMk cId="2378760066" sldId="398"/>
            <ac:spMk id="10" creationId="{21A58490-78E9-C85E-EA53-C9E990CAEB39}"/>
          </ac:spMkLst>
        </pc:spChg>
        <pc:spChg chg="add mod ord">
          <ac:chgData name="Bennifer C R" userId="68e623b6350794f8" providerId="LiveId" clId="{4AF9166A-20C2-4587-873B-09B6DCE403F2}" dt="2024-05-19T03:52:58.146" v="813" actId="207"/>
          <ac:spMkLst>
            <pc:docMk/>
            <pc:sldMk cId="2378760066" sldId="398"/>
            <ac:spMk id="14" creationId="{7C7D9AF0-BDCB-A365-4165-72A54A30CC0F}"/>
          </ac:spMkLst>
        </pc:spChg>
        <pc:picChg chg="add del">
          <ac:chgData name="Bennifer C R" userId="68e623b6350794f8" providerId="LiveId" clId="{4AF9166A-20C2-4587-873B-09B6DCE403F2}" dt="2024-05-19T00:11:32.218" v="254" actId="22"/>
          <ac:picMkLst>
            <pc:docMk/>
            <pc:sldMk cId="2378760066" sldId="398"/>
            <ac:picMk id="12" creationId="{D69F39D3-0C69-3B2B-A0A1-27C190C26735}"/>
          </ac:picMkLst>
        </pc:picChg>
      </pc:sldChg>
      <pc:sldChg chg="add del">
        <pc:chgData name="Bennifer C R" userId="68e623b6350794f8" providerId="LiveId" clId="{4AF9166A-20C2-4587-873B-09B6DCE403F2}" dt="2024-05-19T00:10:25.317" v="244"/>
        <pc:sldMkLst>
          <pc:docMk/>
          <pc:sldMk cId="2862158525" sldId="398"/>
        </pc:sldMkLst>
      </pc:sldChg>
      <pc:sldChg chg="addSp delSp modSp add mod modTransition">
        <pc:chgData name="Bennifer C R" userId="68e623b6350794f8" providerId="LiveId" clId="{4AF9166A-20C2-4587-873B-09B6DCE403F2}" dt="2024-05-19T03:55:05.180" v="817"/>
        <pc:sldMkLst>
          <pc:docMk/>
          <pc:sldMk cId="4252803212" sldId="399"/>
        </pc:sldMkLst>
        <pc:spChg chg="mod">
          <ac:chgData name="Bennifer C R" userId="68e623b6350794f8" providerId="LiveId" clId="{4AF9166A-20C2-4587-873B-09B6DCE403F2}" dt="2024-05-19T00:18:11.280" v="315" actId="1076"/>
          <ac:spMkLst>
            <pc:docMk/>
            <pc:sldMk cId="4252803212" sldId="399"/>
            <ac:spMk id="2" creationId="{66803CCA-72B1-4C4E-AAE4-31904B0660E9}"/>
          </ac:spMkLst>
        </pc:spChg>
        <pc:spChg chg="del">
          <ac:chgData name="Bennifer C R" userId="68e623b6350794f8" providerId="LiveId" clId="{4AF9166A-20C2-4587-873B-09B6DCE403F2}" dt="2024-05-19T00:18:37.408" v="320" actId="478"/>
          <ac:spMkLst>
            <pc:docMk/>
            <pc:sldMk cId="4252803212" sldId="399"/>
            <ac:spMk id="3" creationId="{A4FB2440-4B58-4119-9485-5EDCEF9688AA}"/>
          </ac:spMkLst>
        </pc:spChg>
        <pc:spChg chg="add del mod">
          <ac:chgData name="Bennifer C R" userId="68e623b6350794f8" providerId="LiveId" clId="{4AF9166A-20C2-4587-873B-09B6DCE403F2}" dt="2024-05-19T00:18:33.939" v="319" actId="478"/>
          <ac:spMkLst>
            <pc:docMk/>
            <pc:sldMk cId="4252803212" sldId="399"/>
            <ac:spMk id="5" creationId="{46118D8E-A96B-2063-A18B-274CE5BDC428}"/>
          </ac:spMkLst>
        </pc:spChg>
        <pc:spChg chg="add del mod">
          <ac:chgData name="Bennifer C R" userId="68e623b6350794f8" providerId="LiveId" clId="{4AF9166A-20C2-4587-873B-09B6DCE403F2}" dt="2024-05-19T00:18:39.799" v="325" actId="478"/>
          <ac:spMkLst>
            <pc:docMk/>
            <pc:sldMk cId="4252803212" sldId="399"/>
            <ac:spMk id="7" creationId="{68B55CE4-0890-3A78-94B4-41FFF0E9D619}"/>
          </ac:spMkLst>
        </pc:spChg>
        <pc:spChg chg="add del mod">
          <ac:chgData name="Bennifer C R" userId="68e623b6350794f8" providerId="LiveId" clId="{4AF9166A-20C2-4587-873B-09B6DCE403F2}" dt="2024-05-19T00:18:39.799" v="325" actId="478"/>
          <ac:spMkLst>
            <pc:docMk/>
            <pc:sldMk cId="4252803212" sldId="399"/>
            <ac:spMk id="9" creationId="{D6B53F37-BCEF-E4AC-8A27-3CB45A0F4A0C}"/>
          </ac:spMkLst>
        </pc:spChg>
        <pc:spChg chg="add del mod">
          <ac:chgData name="Bennifer C R" userId="68e623b6350794f8" providerId="LiveId" clId="{4AF9166A-20C2-4587-873B-09B6DCE403F2}" dt="2024-05-19T00:18:39.799" v="325" actId="478"/>
          <ac:spMkLst>
            <pc:docMk/>
            <pc:sldMk cId="4252803212" sldId="399"/>
            <ac:spMk id="11" creationId="{E7E37316-0279-6517-C72B-9FD04DBD5EA8}"/>
          </ac:spMkLst>
        </pc:spChg>
        <pc:spChg chg="add del mod">
          <ac:chgData name="Bennifer C R" userId="68e623b6350794f8" providerId="LiveId" clId="{4AF9166A-20C2-4587-873B-09B6DCE403F2}" dt="2024-05-19T00:18:39.799" v="325" actId="478"/>
          <ac:spMkLst>
            <pc:docMk/>
            <pc:sldMk cId="4252803212" sldId="399"/>
            <ac:spMk id="13" creationId="{6C1C6F08-06F7-AE03-0DEC-3692E0026BF2}"/>
          </ac:spMkLst>
        </pc:spChg>
        <pc:spChg chg="del mod">
          <ac:chgData name="Bennifer C R" userId="68e623b6350794f8" providerId="LiveId" clId="{4AF9166A-20C2-4587-873B-09B6DCE403F2}" dt="2024-05-19T00:18:37.408" v="320" actId="478"/>
          <ac:spMkLst>
            <pc:docMk/>
            <pc:sldMk cId="4252803212" sldId="399"/>
            <ac:spMk id="14" creationId="{8E84C1D2-8D92-4789-9AF0-C181FFF1F881}"/>
          </ac:spMkLst>
        </pc:spChg>
        <pc:spChg chg="del mod">
          <ac:chgData name="Bennifer C R" userId="68e623b6350794f8" providerId="LiveId" clId="{4AF9166A-20C2-4587-873B-09B6DCE403F2}" dt="2024-05-19T00:18:37.408" v="320" actId="478"/>
          <ac:spMkLst>
            <pc:docMk/>
            <pc:sldMk cId="4252803212" sldId="399"/>
            <ac:spMk id="15" creationId="{98AA0833-1090-4FCD-8B8A-D422500C1DF6}"/>
          </ac:spMkLst>
        </pc:spChg>
        <pc:spChg chg="del mod">
          <ac:chgData name="Bennifer C R" userId="68e623b6350794f8" providerId="LiveId" clId="{4AF9166A-20C2-4587-873B-09B6DCE403F2}" dt="2024-05-19T00:18:32.532" v="318" actId="478"/>
          <ac:spMkLst>
            <pc:docMk/>
            <pc:sldMk cId="4252803212" sldId="399"/>
            <ac:spMk id="16" creationId="{AD783F58-C721-41A7-BB74-7C5DEC45206B}"/>
          </ac:spMkLst>
        </pc:spChg>
        <pc:spChg chg="del mod">
          <ac:chgData name="Bennifer C R" userId="68e623b6350794f8" providerId="LiveId" clId="{4AF9166A-20C2-4587-873B-09B6DCE403F2}" dt="2024-05-19T00:18:37.408" v="320" actId="478"/>
          <ac:spMkLst>
            <pc:docMk/>
            <pc:sldMk cId="4252803212" sldId="399"/>
            <ac:spMk id="17" creationId="{D898AE35-7915-4858-BD0A-DCEED312E0EA}"/>
          </ac:spMkLst>
        </pc:spChg>
        <pc:spChg chg="add del mod">
          <ac:chgData name="Bennifer C R" userId="68e623b6350794f8" providerId="LiveId" clId="{4AF9166A-20C2-4587-873B-09B6DCE403F2}" dt="2024-05-19T00:18:39.799" v="325" actId="478"/>
          <ac:spMkLst>
            <pc:docMk/>
            <pc:sldMk cId="4252803212" sldId="399"/>
            <ac:spMk id="19" creationId="{B6CD3E60-56F8-1CE5-D238-98524780288D}"/>
          </ac:spMkLst>
        </pc:spChg>
        <pc:spChg chg="add del mod">
          <ac:chgData name="Bennifer C R" userId="68e623b6350794f8" providerId="LiveId" clId="{4AF9166A-20C2-4587-873B-09B6DCE403F2}" dt="2024-05-19T00:18:39.799" v="325" actId="478"/>
          <ac:spMkLst>
            <pc:docMk/>
            <pc:sldMk cId="4252803212" sldId="399"/>
            <ac:spMk id="21" creationId="{6C8720FF-90A2-F23E-681C-3931822AE5B7}"/>
          </ac:spMkLst>
        </pc:spChg>
        <pc:spChg chg="add del mod">
          <ac:chgData name="Bennifer C R" userId="68e623b6350794f8" providerId="LiveId" clId="{4AF9166A-20C2-4587-873B-09B6DCE403F2}" dt="2024-05-19T00:18:39.799" v="325" actId="478"/>
          <ac:spMkLst>
            <pc:docMk/>
            <pc:sldMk cId="4252803212" sldId="399"/>
            <ac:spMk id="23" creationId="{B99FC5D7-EE19-1EED-4008-36D006E564F9}"/>
          </ac:spMkLst>
        </pc:spChg>
        <pc:spChg chg="add mod">
          <ac:chgData name="Bennifer C R" userId="68e623b6350794f8" providerId="LiveId" clId="{4AF9166A-20C2-4587-873B-09B6DCE403F2}" dt="2024-05-19T02:14:48.970" v="366" actId="1076"/>
          <ac:spMkLst>
            <pc:docMk/>
            <pc:sldMk cId="4252803212" sldId="399"/>
            <ac:spMk id="25" creationId="{D104E15A-AC37-2AF3-E031-2EC5ECF32843}"/>
          </ac:spMkLst>
        </pc:spChg>
        <pc:spChg chg="del mod">
          <ac:chgData name="Bennifer C R" userId="68e623b6350794f8" providerId="LiveId" clId="{4AF9166A-20C2-4587-873B-09B6DCE403F2}" dt="2024-05-19T00:18:37.408" v="320" actId="478"/>
          <ac:spMkLst>
            <pc:docMk/>
            <pc:sldMk cId="4252803212" sldId="399"/>
            <ac:spMk id="27" creationId="{4DC2194E-39EA-41E8-9D2C-6B4E81B4E2F8}"/>
          </ac:spMkLst>
        </pc:spChg>
        <pc:spChg chg="del">
          <ac:chgData name="Bennifer C R" userId="68e623b6350794f8" providerId="LiveId" clId="{4AF9166A-20C2-4587-873B-09B6DCE403F2}" dt="2024-05-19T00:18:37.408" v="320" actId="478"/>
          <ac:spMkLst>
            <pc:docMk/>
            <pc:sldMk cId="4252803212" sldId="399"/>
            <ac:spMk id="28" creationId="{9FAD855D-1D6E-47EE-A75B-73AFC5DE33EA}"/>
          </ac:spMkLst>
        </pc:spChg>
        <pc:spChg chg="del">
          <ac:chgData name="Bennifer C R" userId="68e623b6350794f8" providerId="LiveId" clId="{4AF9166A-20C2-4587-873B-09B6DCE403F2}" dt="2024-05-19T00:18:37.408" v="320" actId="478"/>
          <ac:spMkLst>
            <pc:docMk/>
            <pc:sldMk cId="4252803212" sldId="399"/>
            <ac:spMk id="29" creationId="{7E458D6B-0F73-4B5F-BB66-7596B653B4DE}"/>
          </ac:spMkLst>
        </pc:spChg>
        <pc:spChg chg="add mod">
          <ac:chgData name="Bennifer C R" userId="68e623b6350794f8" providerId="LiveId" clId="{4AF9166A-20C2-4587-873B-09B6DCE403F2}" dt="2024-05-19T02:14:44.051" v="365" actId="1076"/>
          <ac:spMkLst>
            <pc:docMk/>
            <pc:sldMk cId="4252803212" sldId="399"/>
            <ac:spMk id="30" creationId="{BB8692A4-A54C-1DC0-5AB0-B694502D2CFD}"/>
          </ac:spMkLst>
        </pc:spChg>
        <pc:spChg chg="del mod">
          <ac:chgData name="Bennifer C R" userId="68e623b6350794f8" providerId="LiveId" clId="{4AF9166A-20C2-4587-873B-09B6DCE403F2}" dt="2024-05-19T00:18:37.408" v="320" actId="478"/>
          <ac:spMkLst>
            <pc:docMk/>
            <pc:sldMk cId="4252803212" sldId="399"/>
            <ac:spMk id="32" creationId="{96D4DDE7-9B42-44D2-8D23-B2A7701D620C}"/>
          </ac:spMkLst>
        </pc:spChg>
        <pc:spChg chg="del mod">
          <ac:chgData name="Bennifer C R" userId="68e623b6350794f8" providerId="LiveId" clId="{4AF9166A-20C2-4587-873B-09B6DCE403F2}" dt="2024-05-19T00:18:37.408" v="320" actId="478"/>
          <ac:spMkLst>
            <pc:docMk/>
            <pc:sldMk cId="4252803212" sldId="399"/>
            <ac:spMk id="36" creationId="{16E8E3E4-84FD-4C61-9691-11F01E8857B6}"/>
          </ac:spMkLst>
        </pc:spChg>
        <pc:spChg chg="add mod">
          <ac:chgData name="Bennifer C R" userId="68e623b6350794f8" providerId="LiveId" clId="{4AF9166A-20C2-4587-873B-09B6DCE403F2}" dt="2024-05-19T02:14:55.996" v="368" actId="1076"/>
          <ac:spMkLst>
            <pc:docMk/>
            <pc:sldMk cId="4252803212" sldId="399"/>
            <ac:spMk id="38" creationId="{DB6E4518-D6CB-BD4F-FD10-6FE7C3E12FF3}"/>
          </ac:spMkLst>
        </pc:spChg>
        <pc:spChg chg="del mod">
          <ac:chgData name="Bennifer C R" userId="68e623b6350794f8" providerId="LiveId" clId="{4AF9166A-20C2-4587-873B-09B6DCE403F2}" dt="2024-05-19T00:18:37.408" v="320" actId="478"/>
          <ac:spMkLst>
            <pc:docMk/>
            <pc:sldMk cId="4252803212" sldId="399"/>
            <ac:spMk id="39" creationId="{CC12FCB9-2CF8-4D2E-893E-D28C665C26CF}"/>
          </ac:spMkLst>
        </pc:spChg>
        <pc:spChg chg="add mod">
          <ac:chgData name="Bennifer C R" userId="68e623b6350794f8" providerId="LiveId" clId="{4AF9166A-20C2-4587-873B-09B6DCE403F2}" dt="2024-05-19T02:15:22.068" v="373" actId="1076"/>
          <ac:spMkLst>
            <pc:docMk/>
            <pc:sldMk cId="4252803212" sldId="399"/>
            <ac:spMk id="41" creationId="{D32508A3-50C1-9383-D33D-5527C25D07D6}"/>
          </ac:spMkLst>
        </pc:spChg>
        <pc:spChg chg="add mod">
          <ac:chgData name="Bennifer C R" userId="68e623b6350794f8" providerId="LiveId" clId="{4AF9166A-20C2-4587-873B-09B6DCE403F2}" dt="2024-05-19T02:19:13.870" v="400" actId="115"/>
          <ac:spMkLst>
            <pc:docMk/>
            <pc:sldMk cId="4252803212" sldId="399"/>
            <ac:spMk id="43" creationId="{55359745-2032-E608-FFF0-10FA28444908}"/>
          </ac:spMkLst>
        </pc:spChg>
        <pc:spChg chg="add mod">
          <ac:chgData name="Bennifer C R" userId="68e623b6350794f8" providerId="LiveId" clId="{4AF9166A-20C2-4587-873B-09B6DCE403F2}" dt="2024-05-19T02:16:17.244" v="382" actId="1076"/>
          <ac:spMkLst>
            <pc:docMk/>
            <pc:sldMk cId="4252803212" sldId="399"/>
            <ac:spMk id="45" creationId="{4AF027A8-39A1-69F0-F30A-C6666994FC4F}"/>
          </ac:spMkLst>
        </pc:spChg>
        <pc:spChg chg="add mod">
          <ac:chgData name="Bennifer C R" userId="68e623b6350794f8" providerId="LiveId" clId="{4AF9166A-20C2-4587-873B-09B6DCE403F2}" dt="2024-05-19T02:16:47.621" v="387" actId="1076"/>
          <ac:spMkLst>
            <pc:docMk/>
            <pc:sldMk cId="4252803212" sldId="399"/>
            <ac:spMk id="47" creationId="{9827C3A0-29C5-2455-3D1D-CC4773108A72}"/>
          </ac:spMkLst>
        </pc:spChg>
        <pc:spChg chg="add mod">
          <ac:chgData name="Bennifer C R" userId="68e623b6350794f8" providerId="LiveId" clId="{4AF9166A-20C2-4587-873B-09B6DCE403F2}" dt="2024-05-19T02:18:01.472" v="391" actId="1076"/>
          <ac:spMkLst>
            <pc:docMk/>
            <pc:sldMk cId="4252803212" sldId="399"/>
            <ac:spMk id="49" creationId="{E002F7B5-2B55-D858-3F35-CBC0EADFF109}"/>
          </ac:spMkLst>
        </pc:spChg>
        <pc:spChg chg="add mod">
          <ac:chgData name="Bennifer C R" userId="68e623b6350794f8" providerId="LiveId" clId="{4AF9166A-20C2-4587-873B-09B6DCE403F2}" dt="2024-05-19T02:18:49.710" v="396" actId="1076"/>
          <ac:spMkLst>
            <pc:docMk/>
            <pc:sldMk cId="4252803212" sldId="399"/>
            <ac:spMk id="51" creationId="{191DC5EE-E768-2586-0B18-4CC64B62D9C6}"/>
          </ac:spMkLst>
        </pc:spChg>
        <pc:picChg chg="mod modCrop">
          <ac:chgData name="Bennifer C R" userId="68e623b6350794f8" providerId="LiveId" clId="{4AF9166A-20C2-4587-873B-09B6DCE403F2}" dt="2024-05-19T03:19:22.795" v="728" actId="18131"/>
          <ac:picMkLst>
            <pc:docMk/>
            <pc:sldMk cId="4252803212" sldId="399"/>
            <ac:picMk id="31" creationId="{C4F26D9A-5829-4A3C-ACF5-94394027875E}"/>
          </ac:picMkLst>
        </pc:picChg>
        <pc:picChg chg="mod modCrop">
          <ac:chgData name="Bennifer C R" userId="68e623b6350794f8" providerId="LiveId" clId="{4AF9166A-20C2-4587-873B-09B6DCE403F2}" dt="2024-05-19T03:20:14.455" v="732" actId="18131"/>
          <ac:picMkLst>
            <pc:docMk/>
            <pc:sldMk cId="4252803212" sldId="399"/>
            <ac:picMk id="33" creationId="{0E434452-0828-4335-9010-84D1A9E95244}"/>
          </ac:picMkLst>
        </pc:picChg>
        <pc:picChg chg="mod">
          <ac:chgData name="Bennifer C R" userId="68e623b6350794f8" providerId="LiveId" clId="{4AF9166A-20C2-4587-873B-09B6DCE403F2}" dt="2024-05-19T03:20:48.531" v="733" actId="14826"/>
          <ac:picMkLst>
            <pc:docMk/>
            <pc:sldMk cId="4252803212" sldId="399"/>
            <ac:picMk id="35" creationId="{6B66B3F5-48A2-4B43-80B1-E7688C5A5123}"/>
          </ac:picMkLst>
        </pc:picChg>
        <pc:picChg chg="mod modCrop">
          <ac:chgData name="Bennifer C R" userId="68e623b6350794f8" providerId="LiveId" clId="{4AF9166A-20C2-4587-873B-09B6DCE403F2}" dt="2024-05-19T03:24:12.192" v="736" actId="18131"/>
          <ac:picMkLst>
            <pc:docMk/>
            <pc:sldMk cId="4252803212" sldId="399"/>
            <ac:picMk id="37" creationId="{6B201E7E-B2D2-48FF-BBBF-24B735B18965}"/>
          </ac:picMkLst>
        </pc:picChg>
      </pc:sldChg>
      <pc:sldChg chg="addSp delSp modSp new mod modTransition">
        <pc:chgData name="Bennifer C R" userId="68e623b6350794f8" providerId="LiveId" clId="{4AF9166A-20C2-4587-873B-09B6DCE403F2}" dt="2024-05-19T03:55:05.180" v="817"/>
        <pc:sldMkLst>
          <pc:docMk/>
          <pc:sldMk cId="2785605154" sldId="400"/>
        </pc:sldMkLst>
        <pc:spChg chg="del">
          <ac:chgData name="Bennifer C R" userId="68e623b6350794f8" providerId="LiveId" clId="{4AF9166A-20C2-4587-873B-09B6DCE403F2}" dt="2024-05-19T02:28:30.354" v="455" actId="931"/>
          <ac:spMkLst>
            <pc:docMk/>
            <pc:sldMk cId="2785605154" sldId="400"/>
            <ac:spMk id="2" creationId="{4B045B5A-DBB8-406F-9B7A-1B31C5D2F658}"/>
          </ac:spMkLst>
        </pc:spChg>
        <pc:spChg chg="mod">
          <ac:chgData name="Bennifer C R" userId="68e623b6350794f8" providerId="LiveId" clId="{4AF9166A-20C2-4587-873B-09B6DCE403F2}" dt="2024-05-19T02:26:20.283" v="445" actId="207"/>
          <ac:spMkLst>
            <pc:docMk/>
            <pc:sldMk cId="2785605154" sldId="400"/>
            <ac:spMk id="3" creationId="{4B8F60CB-0F6E-45BE-712E-23E8CE3BA973}"/>
          </ac:spMkLst>
        </pc:spChg>
        <pc:spChg chg="del">
          <ac:chgData name="Bennifer C R" userId="68e623b6350794f8" providerId="LiveId" clId="{4AF9166A-20C2-4587-873B-09B6DCE403F2}" dt="2024-05-19T02:26:49.164" v="446" actId="478"/>
          <ac:spMkLst>
            <pc:docMk/>
            <pc:sldMk cId="2785605154" sldId="400"/>
            <ac:spMk id="4" creationId="{FF8F45BF-B8EE-27C1-F06E-57EA9AEC660F}"/>
          </ac:spMkLst>
        </pc:spChg>
        <pc:spChg chg="add mod">
          <ac:chgData name="Bennifer C R" userId="68e623b6350794f8" providerId="LiveId" clId="{4AF9166A-20C2-4587-873B-09B6DCE403F2}" dt="2024-05-19T02:27:14.934" v="454" actId="1076"/>
          <ac:spMkLst>
            <pc:docMk/>
            <pc:sldMk cId="2785605154" sldId="400"/>
            <ac:spMk id="6" creationId="{CC6A6B33-02DC-6121-4DEC-60CD52A43995}"/>
          </ac:spMkLst>
        </pc:spChg>
        <pc:picChg chg="add mod">
          <ac:chgData name="Bennifer C R" userId="68e623b6350794f8" providerId="LiveId" clId="{4AF9166A-20C2-4587-873B-09B6DCE403F2}" dt="2024-05-19T02:28:31.543" v="457" actId="962"/>
          <ac:picMkLst>
            <pc:docMk/>
            <pc:sldMk cId="2785605154" sldId="400"/>
            <ac:picMk id="8" creationId="{D44ED076-E51B-DD8F-56DA-9B4752214119}"/>
          </ac:picMkLst>
        </pc:picChg>
      </pc:sldChg>
      <pc:sldChg chg="addSp delSp modSp add mod modTransition">
        <pc:chgData name="Bennifer C R" userId="68e623b6350794f8" providerId="LiveId" clId="{4AF9166A-20C2-4587-873B-09B6DCE403F2}" dt="2024-05-19T03:55:05.180" v="817"/>
        <pc:sldMkLst>
          <pc:docMk/>
          <pc:sldMk cId="133342960" sldId="401"/>
        </pc:sldMkLst>
        <pc:spChg chg="mod">
          <ac:chgData name="Bennifer C R" userId="68e623b6350794f8" providerId="LiveId" clId="{4AF9166A-20C2-4587-873B-09B6DCE403F2}" dt="2024-05-19T02:32:53.240" v="499" actId="1076"/>
          <ac:spMkLst>
            <pc:docMk/>
            <pc:sldMk cId="133342960" sldId="401"/>
            <ac:spMk id="2" creationId="{AE8638C9-AB98-D2EC-0FCF-1581FBFF35E6}"/>
          </ac:spMkLst>
        </pc:spChg>
        <pc:spChg chg="add del mod">
          <ac:chgData name="Bennifer C R" userId="68e623b6350794f8" providerId="LiveId" clId="{4AF9166A-20C2-4587-873B-09B6DCE403F2}" dt="2024-05-19T02:32:09.322" v="489" actId="478"/>
          <ac:spMkLst>
            <pc:docMk/>
            <pc:sldMk cId="133342960" sldId="401"/>
            <ac:spMk id="4" creationId="{00AB6BA5-BC97-3237-443B-9E5AA2FBDA70}"/>
          </ac:spMkLst>
        </pc:spChg>
        <pc:spChg chg="add mod">
          <ac:chgData name="Bennifer C R" userId="68e623b6350794f8" providerId="LiveId" clId="{4AF9166A-20C2-4587-873B-09B6DCE403F2}" dt="2024-05-19T02:33:27.721" v="512" actId="1076"/>
          <ac:spMkLst>
            <pc:docMk/>
            <pc:sldMk cId="133342960" sldId="401"/>
            <ac:spMk id="5" creationId="{C9F0F7E4-EDBA-DF13-678C-CFEC9B940E96}"/>
          </ac:spMkLst>
        </pc:spChg>
        <pc:spChg chg="del">
          <ac:chgData name="Bennifer C R" userId="68e623b6350794f8" providerId="LiveId" clId="{4AF9166A-20C2-4587-873B-09B6DCE403F2}" dt="2024-05-19T02:32:06.103" v="487" actId="478"/>
          <ac:spMkLst>
            <pc:docMk/>
            <pc:sldMk cId="133342960" sldId="401"/>
            <ac:spMk id="6" creationId="{CD9DFBFF-259C-517D-F5AC-F9F0E8F59C87}"/>
          </ac:spMkLst>
        </pc:spChg>
        <pc:picChg chg="mod modCrop">
          <ac:chgData name="Bennifer C R" userId="68e623b6350794f8" providerId="LiveId" clId="{4AF9166A-20C2-4587-873B-09B6DCE403F2}" dt="2024-05-19T03:40:23.318" v="781" actId="18131"/>
          <ac:picMkLst>
            <pc:docMk/>
            <pc:sldMk cId="133342960" sldId="401"/>
            <ac:picMk id="12" creationId="{1D72F91E-78DC-4ED2-886A-750102A08E26}"/>
          </ac:picMkLst>
        </pc:picChg>
      </pc:sldChg>
      <pc:sldChg chg="modSp add mod modTransition">
        <pc:chgData name="Bennifer C R" userId="68e623b6350794f8" providerId="LiveId" clId="{4AF9166A-20C2-4587-873B-09B6DCE403F2}" dt="2024-05-19T03:55:05.180" v="817"/>
        <pc:sldMkLst>
          <pc:docMk/>
          <pc:sldMk cId="1900181021" sldId="402"/>
        </pc:sldMkLst>
        <pc:spChg chg="mod">
          <ac:chgData name="Bennifer C R" userId="68e623b6350794f8" providerId="LiveId" clId="{4AF9166A-20C2-4587-873B-09B6DCE403F2}" dt="2024-05-19T03:46:18.530" v="797" actId="14100"/>
          <ac:spMkLst>
            <pc:docMk/>
            <pc:sldMk cId="1900181021" sldId="402"/>
            <ac:spMk id="2" creationId="{AE8638C9-AB98-D2EC-0FCF-1581FBFF35E6}"/>
          </ac:spMkLst>
        </pc:spChg>
        <pc:spChg chg="mod">
          <ac:chgData name="Bennifer C R" userId="68e623b6350794f8" providerId="LiveId" clId="{4AF9166A-20C2-4587-873B-09B6DCE403F2}" dt="2024-05-19T02:40:50.622" v="586" actId="1076"/>
          <ac:spMkLst>
            <pc:docMk/>
            <pc:sldMk cId="1900181021" sldId="402"/>
            <ac:spMk id="6" creationId="{CD9DFBFF-259C-517D-F5AC-F9F0E8F59C87}"/>
          </ac:spMkLst>
        </pc:spChg>
        <pc:picChg chg="mod modCrop">
          <ac:chgData name="Bennifer C R" userId="68e623b6350794f8" providerId="LiveId" clId="{4AF9166A-20C2-4587-873B-09B6DCE403F2}" dt="2024-05-19T03:46:55.641" v="802" actId="18131"/>
          <ac:picMkLst>
            <pc:docMk/>
            <pc:sldMk cId="1900181021" sldId="402"/>
            <ac:picMk id="12" creationId="{1D72F91E-78DC-4ED2-886A-750102A08E2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12254D-5759-4EB3-BF8D-D68E90DC2D7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dirty="0"/>
          </a:p>
        </p:txBody>
      </p:sp>
      <p:sp>
        <p:nvSpPr>
          <p:cNvPr id="3" name="Date Placeholder 2">
            <a:extLst>
              <a:ext uri="{FF2B5EF4-FFF2-40B4-BE49-F238E27FC236}">
                <a16:creationId xmlns:a16="http://schemas.microsoft.com/office/drawing/2014/main" id="{981A69FF-7820-4FCC-B849-D3678A21A4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713FAA5B-03B7-4724-BBA4-86AB37DD8B19}" type="datetime1">
              <a:rPr lang="en-GB" smtClean="0"/>
              <a:t>18/05/2024</a:t>
            </a:fld>
            <a:endParaRPr lang="en-GB" dirty="0"/>
          </a:p>
        </p:txBody>
      </p:sp>
      <p:sp>
        <p:nvSpPr>
          <p:cNvPr id="4" name="Footer Placeholder 3">
            <a:extLst>
              <a:ext uri="{FF2B5EF4-FFF2-40B4-BE49-F238E27FC236}">
                <a16:creationId xmlns:a16="http://schemas.microsoft.com/office/drawing/2014/main" id="{D4FAC37F-43E8-47E4-A8D1-19743C11367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dirty="0"/>
          </a:p>
        </p:txBody>
      </p:sp>
      <p:sp>
        <p:nvSpPr>
          <p:cNvPr id="5" name="Slide Number Placeholder 4">
            <a:extLst>
              <a:ext uri="{FF2B5EF4-FFF2-40B4-BE49-F238E27FC236}">
                <a16:creationId xmlns:a16="http://schemas.microsoft.com/office/drawing/2014/main" id="{97D279E6-0ADC-4707-A0E5-8B8058228FF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C03308A-A8B4-43FF-8C57-7C15CEEAA8C3}" type="slidenum">
              <a:rPr lang="en-GB" smtClean="0"/>
              <a:t>‹#›</a:t>
            </a:fld>
            <a:endParaRPr lang="en-GB" dirty="0"/>
          </a:p>
        </p:txBody>
      </p:sp>
    </p:spTree>
    <p:extLst>
      <p:ext uri="{BB962C8B-B14F-4D97-AF65-F5344CB8AC3E}">
        <p14:creationId xmlns:p14="http://schemas.microsoft.com/office/powerpoint/2010/main" val="1563327285"/>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80CEB934-2E0E-4BC3-801C-A4BDAA2D065B}" type="datetime1">
              <a:rPr lang="en-GB" smtClean="0"/>
              <a:t>18/05/2024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62F9892-4FA8-4E47-8751-DA9332AF5A19}" type="slidenum">
              <a:rPr lang="en-GB" smtClean="0"/>
              <a:t>‹#›</a:t>
            </a:fld>
            <a:endParaRPr lang="en-GB" dirty="0"/>
          </a:p>
        </p:txBody>
      </p:sp>
    </p:spTree>
    <p:extLst>
      <p:ext uri="{BB962C8B-B14F-4D97-AF65-F5344CB8AC3E}">
        <p14:creationId xmlns:p14="http://schemas.microsoft.com/office/powerpoint/2010/main" val="426759658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rtl="0"/>
            <a:fld id="{6524D99E-06C2-4ACA-84FC-8F6740F111CE}" type="slidenum">
              <a:rPr lang="en-GB" smtClean="0"/>
              <a:t>8</a:t>
            </a:fld>
            <a:endParaRPr lang="en-GB" dirty="0"/>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rtl="0"/>
            <a:fld id="{115F71A1-E68D-4B6F-9EB3-6FCFAFD91FEC}" type="datetime1">
              <a:rPr lang="en-GB" smtClean="0"/>
              <a:t>18/05/2024</a:t>
            </a:fld>
            <a:endParaRPr lang="en-GB" dirty="0"/>
          </a:p>
        </p:txBody>
      </p:sp>
    </p:spTree>
    <p:extLst>
      <p:ext uri="{BB962C8B-B14F-4D97-AF65-F5344CB8AC3E}">
        <p14:creationId xmlns:p14="http://schemas.microsoft.com/office/powerpoint/2010/main" val="1389308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383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84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0879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8477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6524D99E-06C2-4ACA-84FC-8F6740F111CE}" type="slidenum">
              <a:rPr lang="en-GB" smtClean="0"/>
              <a:t>21</a:t>
            </a:fld>
            <a:endParaRPr lang="en-GB" dirty="0"/>
          </a:p>
        </p:txBody>
      </p:sp>
      <p:sp>
        <p:nvSpPr>
          <p:cNvPr id="5" name="Date Placeholder 4">
            <a:extLst>
              <a:ext uri="{FF2B5EF4-FFF2-40B4-BE49-F238E27FC236}">
                <a16:creationId xmlns:a16="http://schemas.microsoft.com/office/drawing/2014/main" id="{6C6C269E-0006-41DC-9FBC-BD7D0566B1EF}"/>
              </a:ext>
            </a:extLst>
          </p:cNvPr>
          <p:cNvSpPr>
            <a:spLocks noGrp="1"/>
          </p:cNvSpPr>
          <p:nvPr>
            <p:ph type="dt" idx="1"/>
          </p:nvPr>
        </p:nvSpPr>
        <p:spPr/>
        <p:txBody>
          <a:bodyPr/>
          <a:lstStyle/>
          <a:p>
            <a:pPr rtl="0"/>
            <a:fld id="{DC481F9B-6207-4F3E-A047-20DEC4788B5E}" type="datetime1">
              <a:rPr lang="en-GB" smtClean="0"/>
              <a:t>19/05/2024</a:t>
            </a:fld>
            <a:endParaRPr lang="en-GB" dirty="0"/>
          </a:p>
        </p:txBody>
      </p:sp>
    </p:spTree>
    <p:extLst>
      <p:ext uri="{BB962C8B-B14F-4D97-AF65-F5344CB8AC3E}">
        <p14:creationId xmlns:p14="http://schemas.microsoft.com/office/powerpoint/2010/main" val="3608649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6962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9281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8570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6524D99E-06C2-4ACA-84FC-8F6740F111CE}" type="slidenum">
              <a:rPr lang="en-GB" smtClean="0"/>
              <a:t>26</a:t>
            </a:fld>
            <a:endParaRPr lang="en-GB" dirty="0"/>
          </a:p>
        </p:txBody>
      </p:sp>
      <p:sp>
        <p:nvSpPr>
          <p:cNvPr id="5" name="Date Placeholder 4">
            <a:extLst>
              <a:ext uri="{FF2B5EF4-FFF2-40B4-BE49-F238E27FC236}">
                <a16:creationId xmlns:a16="http://schemas.microsoft.com/office/drawing/2014/main" id="{1B21773C-41DF-4300-A00D-D8929B09D7CB}"/>
              </a:ext>
            </a:extLst>
          </p:cNvPr>
          <p:cNvSpPr>
            <a:spLocks noGrp="1"/>
          </p:cNvSpPr>
          <p:nvPr>
            <p:ph type="dt" idx="1"/>
          </p:nvPr>
        </p:nvSpPr>
        <p:spPr/>
        <p:txBody>
          <a:bodyPr/>
          <a:lstStyle/>
          <a:p>
            <a:pPr rtl="0"/>
            <a:fld id="{4E0F89D8-1B99-400A-A06A-45C497522093}" type="datetime1">
              <a:rPr lang="en-GB" smtClean="0"/>
              <a:t>19/05/2024</a:t>
            </a:fld>
            <a:endParaRPr lang="en-GB" dirty="0"/>
          </a:p>
        </p:txBody>
      </p:sp>
    </p:spTree>
    <p:extLst>
      <p:ext uri="{BB962C8B-B14F-4D97-AF65-F5344CB8AC3E}">
        <p14:creationId xmlns:p14="http://schemas.microsoft.com/office/powerpoint/2010/main" val="20601006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461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8" name="Google Shape;49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2971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3469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793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5659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59514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46747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32668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11583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94216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012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pPr rtl="0"/>
            <a:fld id="{80CEB934-2E0E-4BC3-801C-A4BDAA2D065B}" type="datetime1">
              <a:rPr lang="en-GB" smtClean="0"/>
              <a:t>18/05/2024</a:t>
            </a:fld>
            <a:endParaRPr lang="en-GB" dirty="0"/>
          </a:p>
        </p:txBody>
      </p:sp>
      <p:sp>
        <p:nvSpPr>
          <p:cNvPr id="5" name="Slide Number Placeholder 4"/>
          <p:cNvSpPr>
            <a:spLocks noGrp="1"/>
          </p:cNvSpPr>
          <p:nvPr>
            <p:ph type="sldNum" sz="quarter" idx="5"/>
          </p:nvPr>
        </p:nvSpPr>
        <p:spPr/>
        <p:txBody>
          <a:bodyPr/>
          <a:lstStyle/>
          <a:p>
            <a:pPr rtl="0"/>
            <a:fld id="{B62F9892-4FA8-4E47-8751-DA9332AF5A19}" type="slidenum">
              <a:rPr lang="en-GB" smtClean="0"/>
              <a:t>10</a:t>
            </a:fld>
            <a:endParaRPr lang="en-GB" dirty="0"/>
          </a:p>
        </p:txBody>
      </p:sp>
    </p:spTree>
    <p:extLst>
      <p:ext uri="{BB962C8B-B14F-4D97-AF65-F5344CB8AC3E}">
        <p14:creationId xmlns:p14="http://schemas.microsoft.com/office/powerpoint/2010/main" val="35073283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64848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3820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4328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68807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92561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6050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23910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9930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9117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pPr rtl="0"/>
            <a:fld id="{80CEB934-2E0E-4BC3-801C-A4BDAA2D065B}" type="datetime1">
              <a:rPr lang="en-GB" smtClean="0"/>
              <a:t>18/05/2024</a:t>
            </a:fld>
            <a:endParaRPr lang="en-GB" dirty="0"/>
          </a:p>
        </p:txBody>
      </p:sp>
      <p:sp>
        <p:nvSpPr>
          <p:cNvPr id="5" name="Slide Number Placeholder 4"/>
          <p:cNvSpPr>
            <a:spLocks noGrp="1"/>
          </p:cNvSpPr>
          <p:nvPr>
            <p:ph type="sldNum" sz="quarter" idx="5"/>
          </p:nvPr>
        </p:nvSpPr>
        <p:spPr/>
        <p:txBody>
          <a:bodyPr/>
          <a:lstStyle/>
          <a:p>
            <a:pPr rtl="0"/>
            <a:fld id="{B62F9892-4FA8-4E47-8751-DA9332AF5A19}" type="slidenum">
              <a:rPr lang="en-GB" smtClean="0"/>
              <a:t>12</a:t>
            </a:fld>
            <a:endParaRPr lang="en-GB" dirty="0"/>
          </a:p>
        </p:txBody>
      </p:sp>
    </p:spTree>
    <p:extLst>
      <p:ext uri="{BB962C8B-B14F-4D97-AF65-F5344CB8AC3E}">
        <p14:creationId xmlns:p14="http://schemas.microsoft.com/office/powerpoint/2010/main" val="1369221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120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458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41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F71A1-E68D-4B6F-9EB3-6FCFAFD91FE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18/05/2024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3625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hyperlink" Target="https://bit.ly/3A1uf1Q" TargetMode="External"/><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AED7D4B-97B3-4766-A7B9-D67E5D26120B}"/>
              </a:ext>
            </a:extLst>
          </p:cNvPr>
          <p:cNvSpPr>
            <a:spLocks noGrp="1"/>
          </p:cNvSpPr>
          <p:nvPr>
            <p:ph type="pic" sz="quarter" idx="13"/>
          </p:nvPr>
        </p:nvSpPr>
        <p:spPr>
          <a:xfrm>
            <a:off x="1524" y="0"/>
            <a:ext cx="12188952" cy="6858000"/>
          </a:xfrm>
          <a:custGeom>
            <a:avLst/>
            <a:gdLst>
              <a:gd name="connsiteX0" fmla="*/ 0 w 12188952"/>
              <a:gd name="connsiteY0" fmla="*/ 0 h 6858000"/>
              <a:gd name="connsiteX1" fmla="*/ 12188952 w 12188952"/>
              <a:gd name="connsiteY1" fmla="*/ 0 h 6858000"/>
              <a:gd name="connsiteX2" fmla="*/ 12188952 w 12188952"/>
              <a:gd name="connsiteY2" fmla="*/ 6858000 h 6858000"/>
              <a:gd name="connsiteX3" fmla="*/ 0 w 121889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88952" h="6858000">
                <a:moveTo>
                  <a:pt x="0" y="0"/>
                </a:moveTo>
                <a:lnTo>
                  <a:pt x="12188952" y="0"/>
                </a:lnTo>
                <a:lnTo>
                  <a:pt x="12188952" y="6858000"/>
                </a:lnTo>
                <a:lnTo>
                  <a:pt x="0" y="6858000"/>
                </a:lnTo>
                <a:close/>
              </a:path>
            </a:pathLst>
          </a:custGeom>
          <a:solidFill>
            <a:schemeClr val="accent4"/>
          </a:solidFill>
        </p:spPr>
        <p:txBody>
          <a:bodyPr wrap="square" rtlCol="0">
            <a:noAutofit/>
          </a:bodyPr>
          <a:lstStyle/>
          <a:p>
            <a:pPr rtl="0"/>
            <a:r>
              <a:rPr lang="en-GB"/>
              <a:t>Click icon to add picture</a:t>
            </a:r>
            <a:endParaRPr lang="en-GB" dirty="0"/>
          </a:p>
        </p:txBody>
      </p:sp>
      <p:sp>
        <p:nvSpPr>
          <p:cNvPr id="43" name="Title 42">
            <a:extLst>
              <a:ext uri="{FF2B5EF4-FFF2-40B4-BE49-F238E27FC236}">
                <a16:creationId xmlns:a16="http://schemas.microsoft.com/office/drawing/2014/main" id="{F6B9C4AD-0A5C-4CF8-8BBB-04DDB63051A9}"/>
              </a:ext>
            </a:extLst>
          </p:cNvPr>
          <p:cNvSpPr>
            <a:spLocks noGrp="1"/>
          </p:cNvSpPr>
          <p:nvPr>
            <p:ph type="ctrTitle"/>
          </p:nvPr>
        </p:nvSpPr>
        <p:spPr>
          <a:xfrm>
            <a:off x="6911496" y="1695899"/>
            <a:ext cx="4453151" cy="4028034"/>
          </a:xfrm>
          <a:custGeom>
            <a:avLst/>
            <a:gdLst>
              <a:gd name="connsiteX0" fmla="*/ 1904725 w 4453151"/>
              <a:gd name="connsiteY0" fmla="*/ 0 h 4028034"/>
              <a:gd name="connsiteX1" fmla="*/ 2839696 w 4453151"/>
              <a:gd name="connsiteY1" fmla="*/ 173112 h 4028034"/>
              <a:gd name="connsiteX2" fmla="*/ 3670313 w 4453151"/>
              <a:gd name="connsiteY2" fmla="*/ 648665 h 4028034"/>
              <a:gd name="connsiteX3" fmla="*/ 4244827 w 4453151"/>
              <a:gd name="connsiteY3" fmla="*/ 1334400 h 4028034"/>
              <a:gd name="connsiteX4" fmla="*/ 4453151 w 4453151"/>
              <a:gd name="connsiteY4" fmla="*/ 2132445 h 4028034"/>
              <a:gd name="connsiteX5" fmla="*/ 4108366 w 4453151"/>
              <a:gd name="connsiteY5" fmla="*/ 2873461 h 4028034"/>
              <a:gd name="connsiteX6" fmla="*/ 3934636 w 4453151"/>
              <a:gd name="connsiteY6" fmla="*/ 3108662 h 4028034"/>
              <a:gd name="connsiteX7" fmla="*/ 2304458 w 4453151"/>
              <a:gd name="connsiteY7" fmla="*/ 4028034 h 4028034"/>
              <a:gd name="connsiteX8" fmla="*/ 1066940 w 4453151"/>
              <a:gd name="connsiteY8" fmla="*/ 3462430 h 4028034"/>
              <a:gd name="connsiteX9" fmla="*/ 916336 w 4453151"/>
              <a:gd name="connsiteY9" fmla="*/ 3350118 h 4028034"/>
              <a:gd name="connsiteX10" fmla="*/ 231353 w 4453151"/>
              <a:gd name="connsiteY10" fmla="*/ 2762989 h 4028034"/>
              <a:gd name="connsiteX11" fmla="*/ 0 w 4453151"/>
              <a:gd name="connsiteY11" fmla="*/ 2132445 h 4028034"/>
              <a:gd name="connsiteX12" fmla="*/ 519376 w 4453151"/>
              <a:gd name="connsiteY12" fmla="*/ 594947 h 4028034"/>
              <a:gd name="connsiteX13" fmla="*/ 1103636 w 4453151"/>
              <a:gd name="connsiteY13" fmla="*/ 160879 h 4028034"/>
              <a:gd name="connsiteX14" fmla="*/ 1904725 w 4453151"/>
              <a:gd name="connsiteY14" fmla="*/ 0 h 402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53151" h="4028034">
                <a:moveTo>
                  <a:pt x="1904725" y="0"/>
                </a:moveTo>
                <a:cubicBezTo>
                  <a:pt x="2215204" y="0"/>
                  <a:pt x="2529887" y="58226"/>
                  <a:pt x="2839696" y="173112"/>
                </a:cubicBezTo>
                <a:cubicBezTo>
                  <a:pt x="3141383" y="284780"/>
                  <a:pt x="3428543" y="449245"/>
                  <a:pt x="3670313" y="648665"/>
                </a:cubicBezTo>
                <a:cubicBezTo>
                  <a:pt x="3916289" y="851489"/>
                  <a:pt x="4109608" y="1082273"/>
                  <a:pt x="4244827" y="1334400"/>
                </a:cubicBezTo>
                <a:cubicBezTo>
                  <a:pt x="4383010" y="1592136"/>
                  <a:pt x="4453151" y="1860636"/>
                  <a:pt x="4453151" y="2132445"/>
                </a:cubicBezTo>
                <a:cubicBezTo>
                  <a:pt x="4453151" y="2406187"/>
                  <a:pt x="4341249" y="2566053"/>
                  <a:pt x="4108366" y="2873461"/>
                </a:cubicBezTo>
                <a:cubicBezTo>
                  <a:pt x="4052176" y="2947600"/>
                  <a:pt x="3994075" y="3024314"/>
                  <a:pt x="3934636" y="3108662"/>
                </a:cubicBezTo>
                <a:cubicBezTo>
                  <a:pt x="3480433" y="3753096"/>
                  <a:pt x="2992881" y="4028034"/>
                  <a:pt x="2304458" y="4028034"/>
                </a:cubicBezTo>
                <a:cubicBezTo>
                  <a:pt x="1852645" y="4028034"/>
                  <a:pt x="1521143" y="3804056"/>
                  <a:pt x="1066940" y="3462430"/>
                </a:cubicBezTo>
                <a:cubicBezTo>
                  <a:pt x="1016198" y="3424258"/>
                  <a:pt x="965455" y="3386544"/>
                  <a:pt x="916336" y="3350118"/>
                </a:cubicBezTo>
                <a:cubicBezTo>
                  <a:pt x="650103" y="3152447"/>
                  <a:pt x="398681" y="2965721"/>
                  <a:pt x="231353" y="2762989"/>
                </a:cubicBezTo>
                <a:cubicBezTo>
                  <a:pt x="71384" y="2569182"/>
                  <a:pt x="0" y="2374730"/>
                  <a:pt x="0" y="2132445"/>
                </a:cubicBezTo>
                <a:cubicBezTo>
                  <a:pt x="0" y="1525172"/>
                  <a:pt x="184432" y="979159"/>
                  <a:pt x="519376" y="594947"/>
                </a:cubicBezTo>
                <a:cubicBezTo>
                  <a:pt x="683262" y="407026"/>
                  <a:pt x="879831" y="260956"/>
                  <a:pt x="1103636" y="160879"/>
                </a:cubicBezTo>
                <a:cubicBezTo>
                  <a:pt x="1342444" y="54178"/>
                  <a:pt x="1611926" y="0"/>
                  <a:pt x="1904725" y="0"/>
                </a:cubicBezTo>
                <a:close/>
              </a:path>
            </a:pathLst>
          </a:custGeom>
          <a:solidFill>
            <a:schemeClr val="bg1">
              <a:alpha val="90000"/>
            </a:schemeClr>
          </a:solidFill>
          <a:ln w="317500">
            <a:noFill/>
          </a:ln>
          <a:effectLst>
            <a:outerShdw sx="107000" sy="107000" algn="ct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bIns="365760" rtlCol="0" anchor="ctr">
            <a:noAutofit/>
          </a:bodyPr>
          <a:lstStyle>
            <a:lvl1pPr algn="ctr">
              <a:defRPr lang="en-GB" sz="4000" b="1" spc="0" baseline="0" dirty="0">
                <a:solidFill>
                  <a:schemeClr val="tx1">
                    <a:lumMod val="75000"/>
                    <a:lumOff val="25000"/>
                  </a:schemeClr>
                </a:solidFill>
                <a:latin typeface="+mn-lt"/>
                <a:ea typeface="+mn-ea"/>
                <a:cs typeface="+mn-cs"/>
              </a:defRPr>
            </a:lvl1pPr>
          </a:lstStyle>
          <a:p>
            <a:pPr marL="0" lvl="0" algn="ctr" rtl="0"/>
            <a:r>
              <a:rPr lang="en-GB" sz="4000">
                <a:solidFill>
                  <a:schemeClr val="tx1">
                    <a:lumMod val="75000"/>
                    <a:lumOff val="25000"/>
                  </a:schemeClr>
                </a:solidFill>
              </a:rPr>
              <a:t>Click to edit Master title style</a:t>
            </a:r>
            <a:endParaRPr lang="en-GB" sz="4000" dirty="0">
              <a:solidFill>
                <a:schemeClr val="tx1">
                  <a:lumMod val="75000"/>
                  <a:lumOff val="25000"/>
                </a:schemeClr>
              </a:solidFill>
            </a:endParaRPr>
          </a:p>
        </p:txBody>
      </p:sp>
      <p:sp>
        <p:nvSpPr>
          <p:cNvPr id="4" name="Text Placeholder 3">
            <a:extLst>
              <a:ext uri="{FF2B5EF4-FFF2-40B4-BE49-F238E27FC236}">
                <a16:creationId xmlns:a16="http://schemas.microsoft.com/office/drawing/2014/main" id="{5BE55C2A-633D-42FC-AF3D-3B5D77E69FDF}"/>
              </a:ext>
            </a:extLst>
          </p:cNvPr>
          <p:cNvSpPr>
            <a:spLocks noGrp="1"/>
          </p:cNvSpPr>
          <p:nvPr userDrawn="1">
            <p:ph type="body" sz="quarter" idx="14"/>
          </p:nvPr>
        </p:nvSpPr>
        <p:spPr>
          <a:xfrm>
            <a:off x="7545417" y="4452155"/>
            <a:ext cx="3246438" cy="620588"/>
          </a:xfrm>
        </p:spPr>
        <p:txBody>
          <a:bodyPr rtlCol="0"/>
          <a:lstStyle>
            <a:lvl1pPr algn="ctr">
              <a:defRPr sz="1800"/>
            </a:lvl1pPr>
          </a:lstStyle>
          <a:p>
            <a:pPr lvl="0" rtl="0"/>
            <a:r>
              <a:rPr lang="en-GB"/>
              <a:t>Click to edit Master text styles</a:t>
            </a:r>
          </a:p>
        </p:txBody>
      </p:sp>
      <p:sp>
        <p:nvSpPr>
          <p:cNvPr id="5" name="Freeform: Shape 4">
            <a:extLst>
              <a:ext uri="{FF2B5EF4-FFF2-40B4-BE49-F238E27FC236}">
                <a16:creationId xmlns:a16="http://schemas.microsoft.com/office/drawing/2014/main" id="{CCA5388B-F01D-43AF-9723-C2ADB6899EC9}"/>
              </a:ext>
              <a:ext uri="{C183D7F6-B498-43B3-948B-1728B52AA6E4}">
                <adec:decorative xmlns:adec="http://schemas.microsoft.com/office/drawing/2017/decorative" val="1"/>
              </a:ext>
            </a:extLst>
          </p:cNvPr>
          <p:cNvSpPr/>
          <p:nvPr userDrawn="1"/>
        </p:nvSpPr>
        <p:spPr>
          <a:xfrm rot="21300000" flipH="1">
            <a:off x="6652574" y="1272209"/>
            <a:ext cx="5147826" cy="4839241"/>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Tree>
    <p:extLst>
      <p:ext uri="{BB962C8B-B14F-4D97-AF65-F5344CB8AC3E}">
        <p14:creationId xmlns:p14="http://schemas.microsoft.com/office/powerpoint/2010/main" val="586431890"/>
      </p:ext>
    </p:extLst>
  </p:cSld>
  <p:clrMapOvr>
    <a:masterClrMapping/>
  </p:clrMapOvr>
  <p:extLst>
    <p:ext uri="{DCECCB84-F9BA-43D5-87BE-67443E8EF086}">
      <p15:sldGuideLst xmlns:p15="http://schemas.microsoft.com/office/powerpoint/2012/main">
        <p15:guide id="1" pos="5400">
          <p15:clr>
            <a:srgbClr val="FBAE40"/>
          </p15:clr>
        </p15:guide>
        <p15:guide id="2" pos="1272" userDrawn="1">
          <p15:clr>
            <a:srgbClr val="FBAE40"/>
          </p15:clr>
        </p15:guide>
        <p15:guide id="3" pos="2928" userDrawn="1">
          <p15:clr>
            <a:srgbClr val="FBAE40"/>
          </p15:clr>
        </p15:guide>
        <p15:guide id="4" pos="4584" userDrawn="1">
          <p15:clr>
            <a:srgbClr val="FBAE40"/>
          </p15:clr>
        </p15:guide>
        <p15:guide id="5" pos="626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90EAB665-9090-4940-9CBD-04BE9264B440}"/>
              </a:ext>
              <a:ext uri="{C183D7F6-B498-43B3-948B-1728B52AA6E4}">
                <adec:decorative xmlns:adec="http://schemas.microsoft.com/office/drawing/2017/decorative" val="1"/>
              </a:ext>
            </a:extLst>
          </p:cNvPr>
          <p:cNvSpPr/>
          <p:nvPr/>
        </p:nvSpPr>
        <p:spPr>
          <a:xfrm rot="10800000" flipV="1">
            <a:off x="6750718" y="0"/>
            <a:ext cx="4288839" cy="2239437"/>
          </a:xfrm>
          <a:custGeom>
            <a:avLst/>
            <a:gdLst>
              <a:gd name="connsiteX0" fmla="*/ 2347485 w 4865144"/>
              <a:gd name="connsiteY0" fmla="*/ 2540357 h 2540357"/>
              <a:gd name="connsiteX1" fmla="*/ 566486 w 4865144"/>
              <a:gd name="connsiteY1" fmla="*/ 1558284 h 2540357"/>
              <a:gd name="connsiteX2" fmla="*/ 376684 w 4865144"/>
              <a:gd name="connsiteY2" fmla="*/ 1307041 h 2540357"/>
              <a:gd name="connsiteX3" fmla="*/ 0 w 4865144"/>
              <a:gd name="connsiteY3" fmla="*/ 515488 h 2540357"/>
              <a:gd name="connsiteX4" fmla="*/ 57187 w 4865144"/>
              <a:gd name="connsiteY4" fmla="*/ 83613 h 2540357"/>
              <a:gd name="connsiteX5" fmla="*/ 85241 w 4865144"/>
              <a:gd name="connsiteY5" fmla="*/ 0 h 2540357"/>
              <a:gd name="connsiteX6" fmla="*/ 4819156 w 4865144"/>
              <a:gd name="connsiteY6" fmla="*/ 0 h 2540357"/>
              <a:gd name="connsiteX7" fmla="*/ 4827943 w 4865144"/>
              <a:gd name="connsiteY7" fmla="*/ 42917 h 2540357"/>
              <a:gd name="connsiteX8" fmla="*/ 4865144 w 4865144"/>
              <a:gd name="connsiteY8" fmla="*/ 515488 h 2540357"/>
              <a:gd name="connsiteX9" fmla="*/ 4612386 w 4865144"/>
              <a:gd name="connsiteY9" fmla="*/ 1189035 h 2540357"/>
              <a:gd name="connsiteX10" fmla="*/ 3864031 w 4865144"/>
              <a:gd name="connsiteY10" fmla="*/ 1816207 h 2540357"/>
              <a:gd name="connsiteX11" fmla="*/ 3699494 w 4865144"/>
              <a:gd name="connsiteY11" fmla="*/ 1936178 h 2540357"/>
              <a:gd name="connsiteX12" fmla="*/ 2347485 w 4865144"/>
              <a:gd name="connsiteY12" fmla="*/ 2540357 h 25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5144" h="2540357">
                <a:moveTo>
                  <a:pt x="2347485" y="2540357"/>
                </a:moveTo>
                <a:cubicBezTo>
                  <a:pt x="1595370" y="2540357"/>
                  <a:pt x="1062712" y="2246669"/>
                  <a:pt x="566486" y="1558284"/>
                </a:cubicBezTo>
                <a:cubicBezTo>
                  <a:pt x="501550" y="1468181"/>
                  <a:pt x="438072" y="1386236"/>
                  <a:pt x="376684" y="1307041"/>
                </a:cubicBezTo>
                <a:cubicBezTo>
                  <a:pt x="122255" y="978668"/>
                  <a:pt x="0" y="807898"/>
                  <a:pt x="0" y="515488"/>
                </a:cubicBezTo>
                <a:cubicBezTo>
                  <a:pt x="0" y="370314"/>
                  <a:pt x="19158" y="226024"/>
                  <a:pt x="57187" y="83613"/>
                </a:cubicBezTo>
                <a:lnTo>
                  <a:pt x="85241" y="0"/>
                </a:lnTo>
                <a:lnTo>
                  <a:pt x="4819156" y="0"/>
                </a:lnTo>
                <a:lnTo>
                  <a:pt x="4827943" y="42917"/>
                </a:lnTo>
                <a:cubicBezTo>
                  <a:pt x="4852551" y="195232"/>
                  <a:pt x="4865144" y="353315"/>
                  <a:pt x="4865144" y="515488"/>
                </a:cubicBezTo>
                <a:cubicBezTo>
                  <a:pt x="4865144" y="774296"/>
                  <a:pt x="4787155" y="982010"/>
                  <a:pt x="4612386" y="1189035"/>
                </a:cubicBezTo>
                <a:cubicBezTo>
                  <a:pt x="4429578" y="1405594"/>
                  <a:pt x="4154895" y="1605055"/>
                  <a:pt x="3864031" y="1816207"/>
                </a:cubicBezTo>
                <a:cubicBezTo>
                  <a:pt x="3810369" y="1855117"/>
                  <a:pt x="3754930" y="1895402"/>
                  <a:pt x="3699494" y="1936178"/>
                </a:cubicBezTo>
                <a:cubicBezTo>
                  <a:pt x="3203269" y="2301103"/>
                  <a:pt x="2841097" y="2540357"/>
                  <a:pt x="2347485" y="254035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4" name="Freeform: Shape 23">
            <a:extLst>
              <a:ext uri="{FF2B5EF4-FFF2-40B4-BE49-F238E27FC236}">
                <a16:creationId xmlns:a16="http://schemas.microsoft.com/office/drawing/2014/main" id="{21154322-7D00-4603-927A-E5310265789B}"/>
              </a:ext>
              <a:ext uri="{C183D7F6-B498-43B3-948B-1728B52AA6E4}">
                <adec:decorative xmlns:adec="http://schemas.microsoft.com/office/drawing/2017/decorative" val="1"/>
              </a:ext>
            </a:extLst>
          </p:cNvPr>
          <p:cNvSpPr/>
          <p:nvPr/>
        </p:nvSpPr>
        <p:spPr>
          <a:xfrm rot="10800000" flipV="1">
            <a:off x="6530287" y="-13335"/>
            <a:ext cx="4629749" cy="2423160"/>
          </a:xfrm>
          <a:custGeom>
            <a:avLst/>
            <a:gdLst>
              <a:gd name="connsiteX0" fmla="*/ 2534081 w 5251863"/>
              <a:gd name="connsiteY0" fmla="*/ 2733640 h 2733640"/>
              <a:gd name="connsiteX1" fmla="*/ 611515 w 5251863"/>
              <a:gd name="connsiteY1" fmla="*/ 1637197 h 2733640"/>
              <a:gd name="connsiteX2" fmla="*/ 406625 w 5251863"/>
              <a:gd name="connsiteY2" fmla="*/ 1356697 h 2733640"/>
              <a:gd name="connsiteX3" fmla="*/ 0 w 5251863"/>
              <a:gd name="connsiteY3" fmla="*/ 472961 h 2733640"/>
              <a:gd name="connsiteX4" fmla="*/ 15472 w 5251863"/>
              <a:gd name="connsiteY4" fmla="*/ 230720 h 2733640"/>
              <a:gd name="connsiteX5" fmla="*/ 59957 w 5251863"/>
              <a:gd name="connsiteY5" fmla="*/ 0 h 2733640"/>
              <a:gd name="connsiteX6" fmla="*/ 5218026 w 5251863"/>
              <a:gd name="connsiteY6" fmla="*/ 0 h 2733640"/>
              <a:gd name="connsiteX7" fmla="*/ 5241745 w 5251863"/>
              <a:gd name="connsiteY7" fmla="*/ 205032 h 2733640"/>
              <a:gd name="connsiteX8" fmla="*/ 5251863 w 5251863"/>
              <a:gd name="connsiteY8" fmla="*/ 472961 h 2733640"/>
              <a:gd name="connsiteX9" fmla="*/ 4979014 w 5251863"/>
              <a:gd name="connsiteY9" fmla="*/ 1224949 h 2733640"/>
              <a:gd name="connsiteX10" fmla="*/ 4171175 w 5251863"/>
              <a:gd name="connsiteY10" fmla="*/ 1925157 h 2733640"/>
              <a:gd name="connsiteX11" fmla="*/ 3993558 w 5251863"/>
              <a:gd name="connsiteY11" fmla="*/ 2059101 h 2733640"/>
              <a:gd name="connsiteX12" fmla="*/ 2534081 w 5251863"/>
              <a:gd name="connsiteY12" fmla="*/ 2733640 h 273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1863" h="2733640">
                <a:moveTo>
                  <a:pt x="2534081" y="2733640"/>
                </a:moveTo>
                <a:cubicBezTo>
                  <a:pt x="1722182" y="2733640"/>
                  <a:pt x="1147184" y="2405750"/>
                  <a:pt x="611515" y="1637197"/>
                </a:cubicBezTo>
                <a:cubicBezTo>
                  <a:pt x="541416" y="1536604"/>
                  <a:pt x="472894" y="1445115"/>
                  <a:pt x="406625" y="1356697"/>
                </a:cubicBezTo>
                <a:cubicBezTo>
                  <a:pt x="131973" y="990082"/>
                  <a:pt x="0" y="799426"/>
                  <a:pt x="0" y="472961"/>
                </a:cubicBezTo>
                <a:cubicBezTo>
                  <a:pt x="0" y="391921"/>
                  <a:pt x="5170" y="311128"/>
                  <a:pt x="15472" y="230720"/>
                </a:cubicBezTo>
                <a:lnTo>
                  <a:pt x="59957" y="0"/>
                </a:lnTo>
                <a:lnTo>
                  <a:pt x="5218026" y="0"/>
                </a:lnTo>
                <a:lnTo>
                  <a:pt x="5241745" y="205032"/>
                </a:lnTo>
                <a:cubicBezTo>
                  <a:pt x="5248464" y="293044"/>
                  <a:pt x="5251863" y="382432"/>
                  <a:pt x="5251863" y="472961"/>
                </a:cubicBezTo>
                <a:cubicBezTo>
                  <a:pt x="5251863" y="761910"/>
                  <a:pt x="5167674" y="993814"/>
                  <a:pt x="4979014" y="1224949"/>
                </a:cubicBezTo>
                <a:cubicBezTo>
                  <a:pt x="4781676" y="1466726"/>
                  <a:pt x="4485157" y="1689416"/>
                  <a:pt x="4171175" y="1925157"/>
                </a:cubicBezTo>
                <a:cubicBezTo>
                  <a:pt x="4113246" y="1968599"/>
                  <a:pt x="4053402" y="2013577"/>
                  <a:pt x="3993558" y="2059101"/>
                </a:cubicBezTo>
                <a:cubicBezTo>
                  <a:pt x="3457890" y="2466524"/>
                  <a:pt x="3066929" y="2733640"/>
                  <a:pt x="2534081" y="273364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8" name="Picture Placeholder 27">
            <a:extLst>
              <a:ext uri="{FF2B5EF4-FFF2-40B4-BE49-F238E27FC236}">
                <a16:creationId xmlns:a16="http://schemas.microsoft.com/office/drawing/2014/main" id="{757DE5C9-6A33-42C7-B3F9-EFA47A47A64E}"/>
              </a:ext>
            </a:extLst>
          </p:cNvPr>
          <p:cNvSpPr>
            <a:spLocks noGrp="1"/>
          </p:cNvSpPr>
          <p:nvPr>
            <p:ph type="pic" sz="quarter" idx="13"/>
          </p:nvPr>
        </p:nvSpPr>
        <p:spPr>
          <a:xfrm>
            <a:off x="6940456" y="0"/>
            <a:ext cx="3828033" cy="2051003"/>
          </a:xfrm>
          <a:custGeom>
            <a:avLst/>
            <a:gdLst>
              <a:gd name="connsiteX0" fmla="*/ 48561 w 3828033"/>
              <a:gd name="connsiteY0" fmla="*/ 0 h 2050999"/>
              <a:gd name="connsiteX1" fmla="*/ 3738569 w 3828033"/>
              <a:gd name="connsiteY1" fmla="*/ 0 h 2050999"/>
              <a:gd name="connsiteX2" fmla="*/ 3783037 w 3828033"/>
              <a:gd name="connsiteY2" fmla="*/ 131595 h 2050999"/>
              <a:gd name="connsiteX3" fmla="*/ 3828033 w 3828033"/>
              <a:gd name="connsiteY3" fmla="*/ 469009 h 2050999"/>
              <a:gd name="connsiteX4" fmla="*/ 3531647 w 3828033"/>
              <a:gd name="connsiteY4" fmla="*/ 1087433 h 2050999"/>
              <a:gd name="connsiteX5" fmla="*/ 3382306 w 3828033"/>
              <a:gd name="connsiteY5" fmla="*/ 1283724 h 2050999"/>
              <a:gd name="connsiteX6" fmla="*/ 1980966 w 3828033"/>
              <a:gd name="connsiteY6" fmla="*/ 2050999 h 2050999"/>
              <a:gd name="connsiteX7" fmla="*/ 917167 w 3828033"/>
              <a:gd name="connsiteY7" fmla="*/ 1578967 h 2050999"/>
              <a:gd name="connsiteX8" fmla="*/ 787704 w 3828033"/>
              <a:gd name="connsiteY8" fmla="*/ 1485234 h 2050999"/>
              <a:gd name="connsiteX9" fmla="*/ 198877 w 3828033"/>
              <a:gd name="connsiteY9" fmla="*/ 995238 h 2050999"/>
              <a:gd name="connsiteX10" fmla="*/ 0 w 3828033"/>
              <a:gd name="connsiteY10" fmla="*/ 469009 h 2050999"/>
              <a:gd name="connsiteX11" fmla="*/ 45559 w 3828033"/>
              <a:gd name="connsiteY11" fmla="*/ 11416 h 205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28033" h="2050999">
                <a:moveTo>
                  <a:pt x="48561" y="0"/>
                </a:moveTo>
                <a:lnTo>
                  <a:pt x="3738569" y="0"/>
                </a:lnTo>
                <a:lnTo>
                  <a:pt x="3783037" y="131595"/>
                </a:lnTo>
                <a:cubicBezTo>
                  <a:pt x="3812959" y="242858"/>
                  <a:pt x="3828033" y="355589"/>
                  <a:pt x="3828033" y="469009"/>
                </a:cubicBezTo>
                <a:cubicBezTo>
                  <a:pt x="3828033" y="697464"/>
                  <a:pt x="3731840" y="830882"/>
                  <a:pt x="3531647" y="1087433"/>
                </a:cubicBezTo>
                <a:cubicBezTo>
                  <a:pt x="3483347" y="1149308"/>
                  <a:pt x="3433400" y="1213330"/>
                  <a:pt x="3382306" y="1283724"/>
                </a:cubicBezTo>
                <a:cubicBezTo>
                  <a:pt x="2991862" y="1821547"/>
                  <a:pt x="2572752" y="2050999"/>
                  <a:pt x="1980966" y="2050999"/>
                </a:cubicBezTo>
                <a:cubicBezTo>
                  <a:pt x="1592577" y="2050999"/>
                  <a:pt x="1307610" y="1864076"/>
                  <a:pt x="917167" y="1578967"/>
                </a:cubicBezTo>
                <a:cubicBezTo>
                  <a:pt x="873548" y="1547109"/>
                  <a:pt x="829927" y="1515634"/>
                  <a:pt x="787704" y="1485234"/>
                </a:cubicBezTo>
                <a:cubicBezTo>
                  <a:pt x="558844" y="1320266"/>
                  <a:pt x="342715" y="1164431"/>
                  <a:pt x="198877" y="995238"/>
                </a:cubicBezTo>
                <a:cubicBezTo>
                  <a:pt x="61365" y="833493"/>
                  <a:pt x="0" y="671212"/>
                  <a:pt x="0" y="469009"/>
                </a:cubicBezTo>
                <a:cubicBezTo>
                  <a:pt x="0" y="310632"/>
                  <a:pt x="15484" y="157247"/>
                  <a:pt x="45559" y="11416"/>
                </a:cubicBezTo>
                <a:close/>
              </a:path>
            </a:pathLst>
          </a:custGeom>
          <a:solidFill>
            <a:schemeClr val="accent4"/>
          </a:solidFill>
        </p:spPr>
        <p:txBody>
          <a:bodyPr wrap="square" rtlCol="0">
            <a:noAutofit/>
          </a:bodyPr>
          <a:lstStyle/>
          <a:p>
            <a:pPr rtl="0"/>
            <a:r>
              <a:rPr lang="en-GB"/>
              <a:t>Click icon to add picture</a:t>
            </a:r>
            <a:endParaRPr lang="en-GB"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a:xfrm>
            <a:off x="1124712" y="442220"/>
            <a:ext cx="8770571" cy="1345269"/>
          </a:xfrm>
        </p:spPr>
        <p:txBody>
          <a:bodyPr rtlCol="0"/>
          <a:lstStyle/>
          <a:p>
            <a:pPr rtl="0"/>
            <a:r>
              <a:rPr lang="en-GB"/>
              <a:t>Click to edit Master title style</a:t>
            </a:r>
          </a:p>
        </p:txBody>
      </p:sp>
      <p:sp>
        <p:nvSpPr>
          <p:cNvPr id="3" name="Text Placeholder 2"/>
          <p:cNvSpPr>
            <a:spLocks noGrp="1"/>
          </p:cNvSpPr>
          <p:nvPr>
            <p:ph type="body" idx="1"/>
          </p:nvPr>
        </p:nvSpPr>
        <p:spPr>
          <a:xfrm>
            <a:off x="1124711" y="2052337"/>
            <a:ext cx="4536999" cy="823912"/>
          </a:xfrm>
        </p:spPr>
        <p:txBody>
          <a:bodyPr rtlCol="0"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Click to edit Master text styles</a:t>
            </a:r>
          </a:p>
        </p:txBody>
      </p:sp>
      <p:sp>
        <p:nvSpPr>
          <p:cNvPr id="4" name="Content Placeholder 3"/>
          <p:cNvSpPr>
            <a:spLocks noGrp="1"/>
          </p:cNvSpPr>
          <p:nvPr>
            <p:ph sz="half" idx="2"/>
          </p:nvPr>
        </p:nvSpPr>
        <p:spPr>
          <a:xfrm>
            <a:off x="1124712" y="2912568"/>
            <a:ext cx="4536998" cy="2779361"/>
          </a:xfrm>
        </p:spPr>
        <p:txBody>
          <a:bodyPr rtlCol="0"/>
          <a:lstStyle>
            <a:lvl1pPr marL="283464" indent="-283464">
              <a:buFont typeface="Arial" panose="020B0604020202020204" pitchFamily="34" charset="0"/>
              <a:buChar char="•"/>
              <a:defRPr sz="1500"/>
            </a:lvl1pPr>
            <a:lvl2pPr marL="283464" indent="-283464">
              <a:buFont typeface="Arial" panose="020B0604020202020204" pitchFamily="34" charset="0"/>
              <a:buChar char="•"/>
              <a:defRPr sz="1500"/>
            </a:lvl2pPr>
            <a:lvl3pPr marL="283464" indent="-283464">
              <a:defRPr sz="1500"/>
            </a:lvl3pPr>
            <a:lvl4pPr marL="283464" indent="-283464">
              <a:defRPr sz="1500"/>
            </a:lvl4pPr>
            <a:lvl5pPr marL="283464" indent="-283464">
              <a:defRPr sz="15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5" name="Text Placeholder 4"/>
          <p:cNvSpPr>
            <a:spLocks noGrp="1"/>
          </p:cNvSpPr>
          <p:nvPr>
            <p:ph type="body" sz="quarter" idx="3"/>
          </p:nvPr>
        </p:nvSpPr>
        <p:spPr>
          <a:xfrm>
            <a:off x="6530290" y="2052337"/>
            <a:ext cx="4535424" cy="823912"/>
          </a:xfrm>
        </p:spPr>
        <p:txBody>
          <a:bodyPr rtlCol="0" anchor="b">
            <a:normAutofit/>
          </a:bodyPr>
          <a:lstStyle>
            <a:lvl1pPr marL="0" indent="0">
              <a:lnSpc>
                <a:spcPct val="99000"/>
              </a:lnSpc>
              <a:buNone/>
              <a:defRPr lang="en-GB"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GB"/>
              <a:t>Click to edit Master text styles</a:t>
            </a:r>
          </a:p>
        </p:txBody>
      </p:sp>
      <p:sp>
        <p:nvSpPr>
          <p:cNvPr id="6" name="Content Placeholder 5"/>
          <p:cNvSpPr>
            <a:spLocks noGrp="1"/>
          </p:cNvSpPr>
          <p:nvPr>
            <p:ph sz="quarter" idx="4"/>
          </p:nvPr>
        </p:nvSpPr>
        <p:spPr>
          <a:xfrm>
            <a:off x="6530290" y="2912568"/>
            <a:ext cx="4535424" cy="2779361"/>
          </a:xfrm>
        </p:spPr>
        <p:txBody>
          <a:bodyPr rtlCol="0"/>
          <a:lstStyle>
            <a:lvl1pPr marL="283464" indent="-283464">
              <a:buFont typeface="Arial" panose="020B0604020202020204" pitchFamily="34" charset="0"/>
              <a:buChar char="•"/>
              <a:defRPr sz="1500"/>
            </a:lvl1pPr>
            <a:lvl2pPr marL="283464" indent="-283464">
              <a:buFont typeface="Arial" panose="020B0604020202020204" pitchFamily="34" charset="0"/>
              <a:buChar char="•"/>
              <a:defRPr sz="1500"/>
            </a:lvl2pPr>
            <a:lvl3pPr marL="283464" indent="-283464">
              <a:defRPr sz="1500"/>
            </a:lvl3pPr>
            <a:lvl4pPr marL="283464" indent="-283464">
              <a:defRPr sz="1500"/>
            </a:lvl4pPr>
            <a:lvl5pPr marL="283464" indent="-283464">
              <a:defRPr sz="15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a:xfrm>
            <a:off x="1124712" y="6170490"/>
            <a:ext cx="5667375" cy="457200"/>
          </a:xfrm>
        </p:spPr>
        <p:txBody>
          <a:bodyPr rtlCol="0"/>
          <a:lstStyle/>
          <a:p>
            <a:pPr rtl="0"/>
            <a:r>
              <a:rPr lang="en-GB"/>
              <a:t>Sample Footer Text</a:t>
            </a:r>
          </a:p>
        </p:txBody>
      </p:sp>
      <p:sp>
        <p:nvSpPr>
          <p:cNvPr id="29" name="Date Placeholder 3">
            <a:extLst>
              <a:ext uri="{FF2B5EF4-FFF2-40B4-BE49-F238E27FC236}">
                <a16:creationId xmlns:a16="http://schemas.microsoft.com/office/drawing/2014/main" id="{E1D433C7-BB27-460B-8840-C3BFDFF6D170}"/>
              </a:ext>
            </a:extLst>
          </p:cNvPr>
          <p:cNvSpPr>
            <a:spLocks noGrp="1"/>
          </p:cNvSpPr>
          <p:nvPr>
            <p:ph type="dt" sz="half" idx="14"/>
          </p:nvPr>
        </p:nvSpPr>
        <p:spPr>
          <a:xfrm>
            <a:off x="7850727" y="6170491"/>
            <a:ext cx="2840083" cy="457200"/>
          </a:xfrm>
          <a:prstGeom prst="rect">
            <a:avLst/>
          </a:prstGeom>
        </p:spPr>
        <p:txBody>
          <a:bodyPr vert="horz" lIns="109728" tIns="109728" rIns="109728" bIns="91440" rtlCol="0" anchor="ctr"/>
          <a:lstStyle>
            <a:lvl1pPr algn="r">
              <a:defRPr sz="1100" spc="0" baseline="0">
                <a:solidFill>
                  <a:schemeClr val="tx1">
                    <a:lumMod val="75000"/>
                    <a:lumOff val="25000"/>
                  </a:schemeClr>
                </a:solidFill>
                <a:latin typeface="+mj-lt"/>
              </a:defRPr>
            </a:lvl1pPr>
          </a:lstStyle>
          <a:p>
            <a:pPr rtl="0"/>
            <a:r>
              <a:rPr lang="en-GB"/>
              <a:t>2/3/20XX</a:t>
            </a:r>
            <a:endParaRPr lang="en-GB" spc="0" dirty="0"/>
          </a:p>
        </p:txBody>
      </p:sp>
      <p:sp>
        <p:nvSpPr>
          <p:cNvPr id="14" name="Slide Number Placeholder 31">
            <a:extLst>
              <a:ext uri="{FF2B5EF4-FFF2-40B4-BE49-F238E27FC236}">
                <a16:creationId xmlns:a16="http://schemas.microsoft.com/office/drawing/2014/main" id="{27D579A2-A798-44EA-94A8-70651A26BCFD}"/>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4123021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B51BBF27-008B-4335-B8AD-D33CCB9E45E3}"/>
              </a:ext>
              <a:ext uri="{C183D7F6-B498-43B3-948B-1728B52AA6E4}">
                <adec:decorative xmlns:adec="http://schemas.microsoft.com/office/drawing/2017/decorative" val="1"/>
              </a:ext>
            </a:extLst>
          </p:cNvPr>
          <p:cNvSpPr/>
          <p:nvPr userDrawn="1"/>
        </p:nvSpPr>
        <p:spPr>
          <a:xfrm>
            <a:off x="9470416" y="-17780"/>
            <a:ext cx="2738729" cy="2320505"/>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9" name="Freeform: Shape 8">
            <a:extLst>
              <a:ext uri="{FF2B5EF4-FFF2-40B4-BE49-F238E27FC236}">
                <a16:creationId xmlns:a16="http://schemas.microsoft.com/office/drawing/2014/main" id="{97D21113-1479-46FB-ACE3-3469DC3D08D9}"/>
              </a:ext>
              <a:ext uri="{C183D7F6-B498-43B3-948B-1728B52AA6E4}">
                <adec:decorative xmlns:adec="http://schemas.microsoft.com/office/drawing/2017/decorative" val="1"/>
              </a:ext>
            </a:extLst>
          </p:cNvPr>
          <p:cNvSpPr/>
          <p:nvPr userDrawn="1"/>
        </p:nvSpPr>
        <p:spPr>
          <a:xfrm>
            <a:off x="9687973" y="0"/>
            <a:ext cx="2503874" cy="2085280"/>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9" name="Picture Placeholder 18">
            <a:extLst>
              <a:ext uri="{FF2B5EF4-FFF2-40B4-BE49-F238E27FC236}">
                <a16:creationId xmlns:a16="http://schemas.microsoft.com/office/drawing/2014/main" id="{BC48007D-BDB5-4BBD-BC58-E8136E9471A5}"/>
              </a:ext>
            </a:extLst>
          </p:cNvPr>
          <p:cNvSpPr>
            <a:spLocks noGrp="1"/>
          </p:cNvSpPr>
          <p:nvPr>
            <p:ph type="pic" sz="quarter" idx="15"/>
          </p:nvPr>
        </p:nvSpPr>
        <p:spPr>
          <a:xfrm>
            <a:off x="9840912" y="1"/>
            <a:ext cx="2350935" cy="1923513"/>
          </a:xfrm>
          <a:custGeom>
            <a:avLst/>
            <a:gdLst>
              <a:gd name="connsiteX0" fmla="*/ 45607 w 2351088"/>
              <a:gd name="connsiteY0" fmla="*/ 0 h 1923513"/>
              <a:gd name="connsiteX1" fmla="*/ 2351088 w 2351088"/>
              <a:gd name="connsiteY1" fmla="*/ 0 h 1923513"/>
              <a:gd name="connsiteX2" fmla="*/ 2351088 w 2351088"/>
              <a:gd name="connsiteY2" fmla="*/ 1338595 h 1923513"/>
              <a:gd name="connsiteX3" fmla="*/ 2349634 w 2351088"/>
              <a:gd name="connsiteY3" fmla="*/ 1341633 h 1923513"/>
              <a:gd name="connsiteX4" fmla="*/ 2190343 w 2351088"/>
              <a:gd name="connsiteY4" fmla="*/ 1566591 h 1923513"/>
              <a:gd name="connsiteX5" fmla="*/ 1699968 w 2351088"/>
              <a:gd name="connsiteY5" fmla="*/ 1800889 h 1923513"/>
              <a:gd name="connsiteX6" fmla="*/ 1515376 w 2351088"/>
              <a:gd name="connsiteY6" fmla="*/ 1849289 h 1923513"/>
              <a:gd name="connsiteX7" fmla="*/ 365637 w 2351088"/>
              <a:gd name="connsiteY7" fmla="*/ 1654311 h 1923513"/>
              <a:gd name="connsiteX8" fmla="*/ 64305 w 2351088"/>
              <a:gd name="connsiteY8" fmla="*/ 869326 h 1923513"/>
              <a:gd name="connsiteX9" fmla="*/ 47297 w 2351088"/>
              <a:gd name="connsiteY9" fmla="*/ 751875 h 1923513"/>
              <a:gd name="connsiteX10" fmla="*/ 8322 w 2351088"/>
              <a:gd name="connsiteY10" fmla="*/ 451521 h 1923513"/>
              <a:gd name="connsiteX11" fmla="*/ 0 w 2351088"/>
              <a:gd name="connsiteY11" fmla="*/ 311727 h 1923513"/>
              <a:gd name="connsiteX12" fmla="*/ 0 w 2351088"/>
              <a:gd name="connsiteY12" fmla="*/ 310246 h 1923513"/>
              <a:gd name="connsiteX13" fmla="*/ 4459 w 2351088"/>
              <a:gd name="connsiteY13" fmla="*/ 179217 h 1923513"/>
              <a:gd name="connsiteX14" fmla="*/ 23931 w 2351088"/>
              <a:gd name="connsiteY14" fmla="*/ 63647 h 192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51088" h="1923513">
                <a:moveTo>
                  <a:pt x="45607" y="0"/>
                </a:moveTo>
                <a:lnTo>
                  <a:pt x="2351088" y="0"/>
                </a:lnTo>
                <a:lnTo>
                  <a:pt x="2351088" y="1338595"/>
                </a:lnTo>
                <a:lnTo>
                  <a:pt x="2349634" y="1341633"/>
                </a:lnTo>
                <a:cubicBezTo>
                  <a:pt x="2305008" y="1422901"/>
                  <a:pt x="2251810" y="1498079"/>
                  <a:pt x="2190343" y="1566591"/>
                </a:cubicBezTo>
                <a:cubicBezTo>
                  <a:pt x="2066534" y="1704591"/>
                  <a:pt x="1943849" y="1739985"/>
                  <a:pt x="1699968" y="1800889"/>
                </a:cubicBezTo>
                <a:cubicBezTo>
                  <a:pt x="1641138" y="1815570"/>
                  <a:pt x="1580285" y="1830774"/>
                  <a:pt x="1515376" y="1849289"/>
                </a:cubicBezTo>
                <a:cubicBezTo>
                  <a:pt x="1019423" y="1990702"/>
                  <a:pt x="675572" y="1932375"/>
                  <a:pt x="365637" y="1654311"/>
                </a:cubicBezTo>
                <a:cubicBezTo>
                  <a:pt x="162226" y="1471817"/>
                  <a:pt x="114281" y="1225005"/>
                  <a:pt x="64305" y="869326"/>
                </a:cubicBezTo>
                <a:cubicBezTo>
                  <a:pt x="58725" y="829587"/>
                  <a:pt x="52937" y="790079"/>
                  <a:pt x="47297" y="751875"/>
                </a:cubicBezTo>
                <a:cubicBezTo>
                  <a:pt x="32069" y="648282"/>
                  <a:pt x="17269" y="547564"/>
                  <a:pt x="8322" y="451521"/>
                </a:cubicBezTo>
                <a:lnTo>
                  <a:pt x="0" y="311727"/>
                </a:lnTo>
                <a:lnTo>
                  <a:pt x="0" y="310246"/>
                </a:lnTo>
                <a:lnTo>
                  <a:pt x="4459" y="179217"/>
                </a:lnTo>
                <a:cubicBezTo>
                  <a:pt x="8369" y="138638"/>
                  <a:pt x="14788" y="100274"/>
                  <a:pt x="23931" y="63647"/>
                </a:cubicBezTo>
                <a:close/>
              </a:path>
            </a:pathLst>
          </a:custGeom>
          <a:solidFill>
            <a:schemeClr val="accent4"/>
          </a:solidFill>
        </p:spPr>
        <p:txBody>
          <a:bodyPr wrap="square" rtlCol="0">
            <a:noAutofit/>
          </a:bodyPr>
          <a:lstStyle/>
          <a:p>
            <a:pPr rtl="0"/>
            <a:r>
              <a:rPr lang="en-GB"/>
              <a:t>Click icon to add picture</a:t>
            </a:r>
            <a:endParaRPr lang="en-GB"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a:xfrm>
            <a:off x="1124712" y="442220"/>
            <a:ext cx="9566098" cy="1345269"/>
          </a:xfrm>
        </p:spPr>
        <p:txBody>
          <a:bodyPr rtlCol="0"/>
          <a:lstStyle/>
          <a:p>
            <a:pPr rtl="0"/>
            <a:r>
              <a:rPr lang="en-GB"/>
              <a:t>Click to edit Master title style</a:t>
            </a:r>
          </a:p>
        </p:txBody>
      </p:sp>
      <p:sp>
        <p:nvSpPr>
          <p:cNvPr id="3" name="Text Placeholder 2"/>
          <p:cNvSpPr>
            <a:spLocks noGrp="1"/>
          </p:cNvSpPr>
          <p:nvPr>
            <p:ph type="body" idx="1"/>
          </p:nvPr>
        </p:nvSpPr>
        <p:spPr>
          <a:xfrm>
            <a:off x="1124712" y="2050056"/>
            <a:ext cx="3108960" cy="823912"/>
          </a:xfrm>
        </p:spPr>
        <p:txBody>
          <a:bodyPr rtlCol="0"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Click to edit Master text styles</a:t>
            </a:r>
          </a:p>
        </p:txBody>
      </p:sp>
      <p:sp>
        <p:nvSpPr>
          <p:cNvPr id="4" name="Content Placeholder 3"/>
          <p:cNvSpPr>
            <a:spLocks noGrp="1"/>
          </p:cNvSpPr>
          <p:nvPr>
            <p:ph sz="half" idx="2"/>
          </p:nvPr>
        </p:nvSpPr>
        <p:spPr>
          <a:xfrm>
            <a:off x="1124712" y="2910287"/>
            <a:ext cx="3108960" cy="2779361"/>
          </a:xfrm>
        </p:spPr>
        <p:txBody>
          <a:bodyPr rtlCol="0"/>
          <a:lstStyle>
            <a:lvl1pPr marL="283464" indent="-283464">
              <a:lnSpc>
                <a:spcPct val="100000"/>
              </a:lnSpc>
              <a:buFont typeface="Arial" panose="020B0604020202020204" pitchFamily="34" charset="0"/>
              <a:buChar char="•"/>
              <a:defRPr sz="1400"/>
            </a:lvl1pPr>
            <a:lvl2pPr marL="283464" indent="-283464">
              <a:lnSpc>
                <a:spcPct val="100000"/>
              </a:lnSpc>
              <a:buFont typeface="Arial" panose="020B0604020202020204" pitchFamily="34" charset="0"/>
              <a:buChar char="•"/>
              <a:defRPr sz="1400"/>
            </a:lvl2pPr>
            <a:lvl3pPr marL="283464" indent="-283464">
              <a:lnSpc>
                <a:spcPct val="100000"/>
              </a:lnSpc>
              <a:defRPr sz="1400"/>
            </a:lvl3pPr>
            <a:lvl4pPr marL="283464" indent="-283464">
              <a:lnSpc>
                <a:spcPct val="100000"/>
              </a:lnSpc>
              <a:defRPr sz="1400"/>
            </a:lvl4pPr>
            <a:lvl5pPr marL="283464" indent="-283464">
              <a:lnSpc>
                <a:spcPct val="100000"/>
              </a:lnSpc>
              <a:defRPr sz="14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5" name="Text Placeholder 4"/>
          <p:cNvSpPr>
            <a:spLocks noGrp="1"/>
          </p:cNvSpPr>
          <p:nvPr>
            <p:ph type="body" sz="quarter" idx="3"/>
          </p:nvPr>
        </p:nvSpPr>
        <p:spPr>
          <a:xfrm>
            <a:off x="4536161" y="2050053"/>
            <a:ext cx="3108960" cy="823912"/>
          </a:xfrm>
        </p:spPr>
        <p:txBody>
          <a:bodyPr rtlCol="0" anchor="b">
            <a:normAutofit/>
          </a:bodyPr>
          <a:lstStyle>
            <a:lvl1pPr marL="0" indent="0">
              <a:lnSpc>
                <a:spcPct val="99000"/>
              </a:lnSpc>
              <a:buNone/>
              <a:defRPr lang="en-GB"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GB"/>
              <a:t>Click to edit Master text styles</a:t>
            </a:r>
          </a:p>
        </p:txBody>
      </p:sp>
      <p:sp>
        <p:nvSpPr>
          <p:cNvPr id="6" name="Content Placeholder 5"/>
          <p:cNvSpPr>
            <a:spLocks noGrp="1"/>
          </p:cNvSpPr>
          <p:nvPr>
            <p:ph sz="quarter" idx="4"/>
          </p:nvPr>
        </p:nvSpPr>
        <p:spPr>
          <a:xfrm>
            <a:off x="4536161" y="2910284"/>
            <a:ext cx="3108960" cy="2779361"/>
          </a:xfrm>
        </p:spPr>
        <p:txBody>
          <a:bodyPr rtlCol="0"/>
          <a:lstStyle>
            <a:lvl1pPr marL="283464" indent="-283464">
              <a:lnSpc>
                <a:spcPct val="100000"/>
              </a:lnSpc>
              <a:buFont typeface="Arial" panose="020B0604020202020204" pitchFamily="34" charset="0"/>
              <a:buChar char="•"/>
              <a:defRPr sz="1400"/>
            </a:lvl1pPr>
            <a:lvl2pPr marL="283464" indent="-283464">
              <a:lnSpc>
                <a:spcPct val="100000"/>
              </a:lnSpc>
              <a:buFont typeface="Arial" panose="020B0604020202020204" pitchFamily="34" charset="0"/>
              <a:buChar char="•"/>
              <a:defRPr sz="1400"/>
            </a:lvl2pPr>
            <a:lvl3pPr marL="283464" indent="-283464">
              <a:lnSpc>
                <a:spcPct val="100000"/>
              </a:lnSpc>
              <a:defRPr sz="1400"/>
            </a:lvl3pPr>
            <a:lvl4pPr marL="283464" indent="-283464">
              <a:lnSpc>
                <a:spcPct val="100000"/>
              </a:lnSpc>
              <a:defRPr sz="1400"/>
            </a:lvl4pPr>
            <a:lvl5pPr marL="283464" indent="-283464">
              <a:lnSpc>
                <a:spcPct val="100000"/>
              </a:lnSpc>
              <a:defRPr sz="14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14" name="Text Placeholder 4">
            <a:extLst>
              <a:ext uri="{FF2B5EF4-FFF2-40B4-BE49-F238E27FC236}">
                <a16:creationId xmlns:a16="http://schemas.microsoft.com/office/drawing/2014/main" id="{33C93592-79D8-498B-BE6E-E633E10DC06E}"/>
              </a:ext>
            </a:extLst>
          </p:cNvPr>
          <p:cNvSpPr>
            <a:spLocks noGrp="1"/>
          </p:cNvSpPr>
          <p:nvPr>
            <p:ph type="body" sz="quarter" idx="13"/>
          </p:nvPr>
        </p:nvSpPr>
        <p:spPr>
          <a:xfrm>
            <a:off x="7947610" y="2050056"/>
            <a:ext cx="3108960" cy="823912"/>
          </a:xfrm>
        </p:spPr>
        <p:txBody>
          <a:bodyPr rtlCol="0" anchor="b">
            <a:normAutofit/>
          </a:bodyPr>
          <a:lstStyle>
            <a:lvl1pPr marL="0" indent="0">
              <a:lnSpc>
                <a:spcPct val="99000"/>
              </a:lnSpc>
              <a:buNone/>
              <a:defRPr lang="en-GB"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GB"/>
              <a:t>Click to edit Master text styles</a:t>
            </a:r>
          </a:p>
        </p:txBody>
      </p:sp>
      <p:sp>
        <p:nvSpPr>
          <p:cNvPr id="15" name="Content Placeholder 5">
            <a:extLst>
              <a:ext uri="{FF2B5EF4-FFF2-40B4-BE49-F238E27FC236}">
                <a16:creationId xmlns:a16="http://schemas.microsoft.com/office/drawing/2014/main" id="{26476F99-8CAD-44A7-AD10-42BCF998BA39}"/>
              </a:ext>
            </a:extLst>
          </p:cNvPr>
          <p:cNvSpPr>
            <a:spLocks noGrp="1"/>
          </p:cNvSpPr>
          <p:nvPr>
            <p:ph sz="quarter" idx="14"/>
          </p:nvPr>
        </p:nvSpPr>
        <p:spPr>
          <a:xfrm>
            <a:off x="7947610" y="2910287"/>
            <a:ext cx="3108960" cy="2779361"/>
          </a:xfrm>
        </p:spPr>
        <p:txBody>
          <a:bodyPr rtlCol="0"/>
          <a:lstStyle>
            <a:lvl1pPr marL="283464" indent="-283464">
              <a:lnSpc>
                <a:spcPct val="100000"/>
              </a:lnSpc>
              <a:buFont typeface="Arial" panose="020B0604020202020204" pitchFamily="34" charset="0"/>
              <a:buChar char="•"/>
              <a:defRPr sz="1400"/>
            </a:lvl1pPr>
            <a:lvl2pPr marL="283464" indent="-283464">
              <a:lnSpc>
                <a:spcPct val="100000"/>
              </a:lnSpc>
              <a:buFont typeface="Arial" panose="020B0604020202020204" pitchFamily="34" charset="0"/>
              <a:buChar char="•"/>
              <a:defRPr sz="1400"/>
            </a:lvl2pPr>
            <a:lvl3pPr marL="283464" indent="-283464">
              <a:lnSpc>
                <a:spcPct val="100000"/>
              </a:lnSpc>
              <a:defRPr sz="1400"/>
            </a:lvl3pPr>
            <a:lvl4pPr marL="283464" indent="-283464">
              <a:lnSpc>
                <a:spcPct val="100000"/>
              </a:lnSpc>
              <a:defRPr sz="1400"/>
            </a:lvl4pPr>
            <a:lvl5pPr marL="283464" indent="-283464">
              <a:lnSpc>
                <a:spcPct val="100000"/>
              </a:lnSpc>
              <a:defRPr sz="14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rtlCol="0"/>
          <a:lstStyle/>
          <a:p>
            <a:pPr rtl="0"/>
            <a:r>
              <a:rPr lang="en-GB"/>
              <a:t>Sample Footer Text</a:t>
            </a:r>
          </a:p>
        </p:txBody>
      </p:sp>
      <p:sp>
        <p:nvSpPr>
          <p:cNvPr id="20" name="Date Placeholder 3">
            <a:extLst>
              <a:ext uri="{FF2B5EF4-FFF2-40B4-BE49-F238E27FC236}">
                <a16:creationId xmlns:a16="http://schemas.microsoft.com/office/drawing/2014/main" id="{F63588D4-4E90-4E61-A3AD-D36326F8EA9E}"/>
              </a:ext>
            </a:extLst>
          </p:cNvPr>
          <p:cNvSpPr>
            <a:spLocks noGrp="1"/>
          </p:cNvSpPr>
          <p:nvPr>
            <p:ph type="dt" sz="half" idx="16"/>
          </p:nvPr>
        </p:nvSpPr>
        <p:spPr>
          <a:xfrm>
            <a:off x="7850727" y="6170491"/>
            <a:ext cx="2840083" cy="457200"/>
          </a:xfrm>
          <a:prstGeom prst="rect">
            <a:avLst/>
          </a:prstGeom>
        </p:spPr>
        <p:txBody>
          <a:bodyPr vert="horz" lIns="109728" tIns="109728" rIns="109728" bIns="91440" rtlCol="0" anchor="ctr"/>
          <a:lstStyle>
            <a:lvl1pPr algn="r">
              <a:defRPr sz="1100" spc="0" baseline="0">
                <a:solidFill>
                  <a:schemeClr val="tx1">
                    <a:lumMod val="75000"/>
                    <a:lumOff val="25000"/>
                  </a:schemeClr>
                </a:solidFill>
                <a:latin typeface="+mj-lt"/>
              </a:defRPr>
            </a:lvl1pPr>
          </a:lstStyle>
          <a:p>
            <a:pPr rtl="0"/>
            <a:r>
              <a:rPr lang="en-GB"/>
              <a:t>2/3/20XX</a:t>
            </a:r>
            <a:endParaRPr lang="en-GB" spc="0" dirty="0"/>
          </a:p>
        </p:txBody>
      </p:sp>
      <p:sp>
        <p:nvSpPr>
          <p:cNvPr id="16" name="Slide Number Placeholder 31">
            <a:extLst>
              <a:ext uri="{FF2B5EF4-FFF2-40B4-BE49-F238E27FC236}">
                <a16:creationId xmlns:a16="http://schemas.microsoft.com/office/drawing/2014/main" id="{2A681EDC-E961-4B27-BD0E-6A2698A2768F}"/>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3171253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EB7D440C-EA2F-4FF9-B6F4-22EA9266979B}"/>
              </a:ext>
            </a:extLst>
          </p:cNvPr>
          <p:cNvSpPr>
            <a:spLocks noGrp="1"/>
          </p:cNvSpPr>
          <p:nvPr>
            <p:ph type="title"/>
          </p:nvPr>
        </p:nvSpPr>
        <p:spPr>
          <a:xfrm>
            <a:off x="6556248" y="787548"/>
            <a:ext cx="4871711" cy="1416441"/>
          </a:xfrm>
        </p:spPr>
        <p:txBody>
          <a:bodyPr rtlCol="0" anchor="b">
            <a:normAutofit/>
          </a:bodyPr>
          <a:lstStyle/>
          <a:p>
            <a:pPr rtl="0"/>
            <a:r>
              <a:rPr lang="en-GB"/>
              <a:t>Click to edit Master title style</a:t>
            </a:r>
            <a:endParaRPr lang="en-GB" dirty="0"/>
          </a:p>
        </p:txBody>
      </p:sp>
      <p:sp>
        <p:nvSpPr>
          <p:cNvPr id="21" name="Freeform: Shape 20">
            <a:extLst>
              <a:ext uri="{FF2B5EF4-FFF2-40B4-BE49-F238E27FC236}">
                <a16:creationId xmlns:a16="http://schemas.microsoft.com/office/drawing/2014/main" id="{66B68CCF-1146-4548-9EA2-0D6454607BEE}"/>
              </a:ext>
              <a:ext uri="{C183D7F6-B498-43B3-948B-1728B52AA6E4}">
                <adec:decorative xmlns:adec="http://schemas.microsoft.com/office/drawing/2017/decorative" val="1"/>
              </a:ext>
            </a:extLst>
          </p:cNvPr>
          <p:cNvSpPr/>
          <p:nvPr userDrawn="1"/>
        </p:nvSpPr>
        <p:spPr>
          <a:xfrm>
            <a:off x="3050275" y="4013624"/>
            <a:ext cx="3193475" cy="2857712"/>
          </a:xfrm>
          <a:custGeom>
            <a:avLst/>
            <a:gdLst>
              <a:gd name="connsiteX0" fmla="*/ 1827545 w 3193475"/>
              <a:gd name="connsiteY0" fmla="*/ 0 h 2872953"/>
              <a:gd name="connsiteX1" fmla="*/ 2402028 w 3193475"/>
              <a:gd name="connsiteY1" fmla="*/ 124796 h 2872953"/>
              <a:gd name="connsiteX2" fmla="*/ 2821017 w 3193475"/>
              <a:gd name="connsiteY2" fmla="*/ 461508 h 2872953"/>
              <a:gd name="connsiteX3" fmla="*/ 3193475 w 3193475"/>
              <a:gd name="connsiteY3" fmla="*/ 1654162 h 2872953"/>
              <a:gd name="connsiteX4" fmla="*/ 3027565 w 3193475"/>
              <a:gd name="connsiteY4" fmla="*/ 2143282 h 2872953"/>
              <a:gd name="connsiteX5" fmla="*/ 2536346 w 3193475"/>
              <a:gd name="connsiteY5" fmla="*/ 2598725 h 2872953"/>
              <a:gd name="connsiteX6" fmla="*/ 2428344 w 3193475"/>
              <a:gd name="connsiteY6" fmla="*/ 2685847 h 2872953"/>
              <a:gd name="connsiteX7" fmla="*/ 2197829 w 3193475"/>
              <a:gd name="connsiteY7" fmla="*/ 2866199 h 2872953"/>
              <a:gd name="connsiteX8" fmla="*/ 2188094 w 3193475"/>
              <a:gd name="connsiteY8" fmla="*/ 2872953 h 2872953"/>
              <a:gd name="connsiteX9" fmla="*/ 777457 w 3193475"/>
              <a:gd name="connsiteY9" fmla="*/ 2872953 h 2872953"/>
              <a:gd name="connsiteX10" fmla="*/ 754702 w 3193475"/>
              <a:gd name="connsiteY10" fmla="*/ 2856756 h 2872953"/>
              <a:gd name="connsiteX11" fmla="*/ 371841 w 3193475"/>
              <a:gd name="connsiteY11" fmla="*/ 2411425 h 2872953"/>
              <a:gd name="connsiteX12" fmla="*/ 247255 w 3193475"/>
              <a:gd name="connsiteY12" fmla="*/ 2228976 h 2872953"/>
              <a:gd name="connsiteX13" fmla="*/ 0 w 3193475"/>
              <a:gd name="connsiteY13" fmla="*/ 1654162 h 2872953"/>
              <a:gd name="connsiteX14" fmla="*/ 149395 w 3193475"/>
              <a:gd name="connsiteY14" fmla="*/ 1035110 h 2872953"/>
              <a:gd name="connsiteX15" fmla="*/ 561394 w 3193475"/>
              <a:gd name="connsiteY15" fmla="*/ 503177 h 2872953"/>
              <a:gd name="connsiteX16" fmla="*/ 1157053 w 3193475"/>
              <a:gd name="connsiteY16" fmla="*/ 134285 h 2872953"/>
              <a:gd name="connsiteX17" fmla="*/ 1827545 w 3193475"/>
              <a:gd name="connsiteY17" fmla="*/ 0 h 287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93475" h="2872953">
                <a:moveTo>
                  <a:pt x="1827545" y="0"/>
                </a:moveTo>
                <a:cubicBezTo>
                  <a:pt x="2037520" y="0"/>
                  <a:pt x="2230773" y="42027"/>
                  <a:pt x="2402028" y="124796"/>
                </a:cubicBezTo>
                <a:cubicBezTo>
                  <a:pt x="2562524" y="202427"/>
                  <a:pt x="2703490" y="315735"/>
                  <a:pt x="2821017" y="461508"/>
                </a:cubicBezTo>
                <a:cubicBezTo>
                  <a:pt x="3061214" y="759545"/>
                  <a:pt x="3193475" y="1183094"/>
                  <a:pt x="3193475" y="1654162"/>
                </a:cubicBezTo>
                <a:cubicBezTo>
                  <a:pt x="3193475" y="1842105"/>
                  <a:pt x="3142283" y="1992944"/>
                  <a:pt x="3027565" y="2143282"/>
                </a:cubicBezTo>
                <a:cubicBezTo>
                  <a:pt x="2907570" y="2300544"/>
                  <a:pt x="2727269" y="2445389"/>
                  <a:pt x="2536346" y="2598725"/>
                </a:cubicBezTo>
                <a:cubicBezTo>
                  <a:pt x="2501122" y="2626981"/>
                  <a:pt x="2464732" y="2656236"/>
                  <a:pt x="2428344" y="2685847"/>
                </a:cubicBezTo>
                <a:cubicBezTo>
                  <a:pt x="2346914" y="2752098"/>
                  <a:pt x="2270983" y="2812645"/>
                  <a:pt x="2197829" y="2866199"/>
                </a:cubicBezTo>
                <a:lnTo>
                  <a:pt x="2188094" y="2872953"/>
                </a:lnTo>
                <a:lnTo>
                  <a:pt x="777457" y="2872953"/>
                </a:lnTo>
                <a:lnTo>
                  <a:pt x="754702" y="2856756"/>
                </a:lnTo>
                <a:cubicBezTo>
                  <a:pt x="619495" y="2746040"/>
                  <a:pt x="493987" y="2598886"/>
                  <a:pt x="371841" y="2411425"/>
                </a:cubicBezTo>
                <a:cubicBezTo>
                  <a:pt x="329216" y="2345995"/>
                  <a:pt x="287550" y="2286487"/>
                  <a:pt x="247255" y="2228976"/>
                </a:cubicBezTo>
                <a:cubicBezTo>
                  <a:pt x="80248" y="1990517"/>
                  <a:pt x="0" y="1866507"/>
                  <a:pt x="0" y="1654162"/>
                </a:cubicBezTo>
                <a:cubicBezTo>
                  <a:pt x="0" y="1443317"/>
                  <a:pt x="50301" y="1235038"/>
                  <a:pt x="149395" y="1035110"/>
                </a:cubicBezTo>
                <a:cubicBezTo>
                  <a:pt x="246364" y="839532"/>
                  <a:pt x="384999" y="660510"/>
                  <a:pt x="561394" y="503177"/>
                </a:cubicBezTo>
                <a:cubicBezTo>
                  <a:pt x="734774" y="348485"/>
                  <a:pt x="940705" y="220908"/>
                  <a:pt x="1157053" y="134285"/>
                </a:cubicBezTo>
                <a:cubicBezTo>
                  <a:pt x="1379225" y="45167"/>
                  <a:pt x="1604893" y="0"/>
                  <a:pt x="1827545"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23" name="Freeform: Shape 22">
            <a:extLst>
              <a:ext uri="{FF2B5EF4-FFF2-40B4-BE49-F238E27FC236}">
                <a16:creationId xmlns:a16="http://schemas.microsoft.com/office/drawing/2014/main" id="{D83BB758-A5BB-4B68-9C64-F48A2B02286B}"/>
              </a:ext>
              <a:ext uri="{C183D7F6-B498-43B3-948B-1728B52AA6E4}">
                <adec:decorative xmlns:adec="http://schemas.microsoft.com/office/drawing/2017/decorative" val="1"/>
              </a:ext>
            </a:extLst>
          </p:cNvPr>
          <p:cNvSpPr/>
          <p:nvPr userDrawn="1"/>
        </p:nvSpPr>
        <p:spPr>
          <a:xfrm>
            <a:off x="-17145" y="-15241"/>
            <a:ext cx="5092793" cy="4915765"/>
          </a:xfrm>
          <a:custGeom>
            <a:avLst/>
            <a:gdLst>
              <a:gd name="connsiteX0" fmla="*/ 1377974 w 5104070"/>
              <a:gd name="connsiteY0" fmla="*/ 0 h 4929100"/>
              <a:gd name="connsiteX1" fmla="*/ 3932034 w 5104070"/>
              <a:gd name="connsiteY1" fmla="*/ 0 h 4929100"/>
              <a:gd name="connsiteX2" fmla="*/ 3937299 w 5104070"/>
              <a:gd name="connsiteY2" fmla="*/ 2843 h 4929100"/>
              <a:gd name="connsiteX3" fmla="*/ 4460064 w 5104070"/>
              <a:gd name="connsiteY3" fmla="*/ 459139 h 4929100"/>
              <a:gd name="connsiteX4" fmla="*/ 5104070 w 5104070"/>
              <a:gd name="connsiteY4" fmla="*/ 2460998 h 4929100"/>
              <a:gd name="connsiteX5" fmla="*/ 4817201 w 5104070"/>
              <a:gd name="connsiteY5" fmla="*/ 3281981 h 4929100"/>
              <a:gd name="connsiteX6" fmla="*/ 3967850 w 5104070"/>
              <a:gd name="connsiteY6" fmla="*/ 4046437 h 4929100"/>
              <a:gd name="connsiteX7" fmla="*/ 3781107 w 5104070"/>
              <a:gd name="connsiteY7" fmla="*/ 4192670 h 4929100"/>
              <a:gd name="connsiteX8" fmla="*/ 2246633 w 5104070"/>
              <a:gd name="connsiteY8" fmla="*/ 4929100 h 4929100"/>
              <a:gd name="connsiteX9" fmla="*/ 225276 w 5104070"/>
              <a:gd name="connsiteY9" fmla="*/ 3732056 h 4929100"/>
              <a:gd name="connsiteX10" fmla="*/ 9858 w 5104070"/>
              <a:gd name="connsiteY10" fmla="*/ 3425818 h 4929100"/>
              <a:gd name="connsiteX11" fmla="*/ 0 w 5104070"/>
              <a:gd name="connsiteY11" fmla="*/ 3412020 h 4929100"/>
              <a:gd name="connsiteX12" fmla="*/ 0 w 5104070"/>
              <a:gd name="connsiteY12" fmla="*/ 1153046 h 4929100"/>
              <a:gd name="connsiteX13" fmla="*/ 145339 w 5104070"/>
              <a:gd name="connsiteY13" fmla="*/ 951430 h 4929100"/>
              <a:gd name="connsiteX14" fmla="*/ 553026 w 5104070"/>
              <a:gd name="connsiteY14" fmla="*/ 529081 h 4929100"/>
              <a:gd name="connsiteX15" fmla="*/ 1306374 w 5104070"/>
              <a:gd name="connsiteY15" fmla="*/ 31471 h 492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04070" h="4929100">
                <a:moveTo>
                  <a:pt x="1377974" y="0"/>
                </a:moveTo>
                <a:lnTo>
                  <a:pt x="3932034" y="0"/>
                </a:lnTo>
                <a:lnTo>
                  <a:pt x="3937299" y="2843"/>
                </a:lnTo>
                <a:cubicBezTo>
                  <a:pt x="4132450" y="122773"/>
                  <a:pt x="4307655" y="275630"/>
                  <a:pt x="4460064" y="459139"/>
                </a:cubicBezTo>
                <a:cubicBezTo>
                  <a:pt x="4875381" y="959392"/>
                  <a:pt x="5104070" y="1670314"/>
                  <a:pt x="5104070" y="2460998"/>
                </a:cubicBezTo>
                <a:cubicBezTo>
                  <a:pt x="5104070" y="2776458"/>
                  <a:pt x="5015557" y="3029640"/>
                  <a:pt x="4817201" y="3281981"/>
                </a:cubicBezTo>
                <a:cubicBezTo>
                  <a:pt x="4609722" y="3545944"/>
                  <a:pt x="4297968" y="3789065"/>
                  <a:pt x="3967850" y="4046437"/>
                </a:cubicBezTo>
                <a:cubicBezTo>
                  <a:pt x="3906945" y="4093864"/>
                  <a:pt x="3844025" y="4142969"/>
                  <a:pt x="3781107" y="4192670"/>
                </a:cubicBezTo>
                <a:cubicBezTo>
                  <a:pt x="3217912" y="4637475"/>
                  <a:pt x="2806863" y="4929100"/>
                  <a:pt x="2246633" y="4929100"/>
                </a:cubicBezTo>
                <a:cubicBezTo>
                  <a:pt x="1393015" y="4929100"/>
                  <a:pt x="788471" y="4571125"/>
                  <a:pt x="225276" y="3732056"/>
                </a:cubicBezTo>
                <a:cubicBezTo>
                  <a:pt x="151575" y="3622232"/>
                  <a:pt x="79531" y="3522350"/>
                  <a:pt x="9858" y="3425818"/>
                </a:cubicBezTo>
                <a:lnTo>
                  <a:pt x="0" y="3412020"/>
                </a:lnTo>
                <a:lnTo>
                  <a:pt x="0" y="1153046"/>
                </a:lnTo>
                <a:lnTo>
                  <a:pt x="145339" y="951430"/>
                </a:lnTo>
                <a:cubicBezTo>
                  <a:pt x="264349" y="802264"/>
                  <a:pt x="400526" y="661122"/>
                  <a:pt x="553026" y="529081"/>
                </a:cubicBezTo>
                <a:cubicBezTo>
                  <a:pt x="777865" y="334344"/>
                  <a:pt x="1034363" y="165207"/>
                  <a:pt x="1306374" y="3147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24" name="Freeform: Shape 23">
            <a:extLst>
              <a:ext uri="{FF2B5EF4-FFF2-40B4-BE49-F238E27FC236}">
                <a16:creationId xmlns:a16="http://schemas.microsoft.com/office/drawing/2014/main" id="{8BA96416-48F7-4C79-AEF8-10818B539F49}"/>
              </a:ext>
              <a:ext uri="{C183D7F6-B498-43B3-948B-1728B52AA6E4}">
                <adec:decorative xmlns:adec="http://schemas.microsoft.com/office/drawing/2017/decorative" val="1"/>
              </a:ext>
            </a:extLst>
          </p:cNvPr>
          <p:cNvSpPr/>
          <p:nvPr userDrawn="1"/>
        </p:nvSpPr>
        <p:spPr>
          <a:xfrm>
            <a:off x="3179928" y="4122903"/>
            <a:ext cx="2982935" cy="2748432"/>
          </a:xfrm>
          <a:custGeom>
            <a:avLst/>
            <a:gdLst>
              <a:gd name="connsiteX0" fmla="*/ 1707059 w 2982935"/>
              <a:gd name="connsiteY0" fmla="*/ 0 h 2763672"/>
              <a:gd name="connsiteX1" fmla="*/ 2243667 w 2982935"/>
              <a:gd name="connsiteY1" fmla="*/ 117307 h 2763672"/>
              <a:gd name="connsiteX2" fmla="*/ 2635032 w 2982935"/>
              <a:gd name="connsiteY2" fmla="*/ 433812 h 2763672"/>
              <a:gd name="connsiteX3" fmla="*/ 2982935 w 2982935"/>
              <a:gd name="connsiteY3" fmla="*/ 1554893 h 2763672"/>
              <a:gd name="connsiteX4" fmla="*/ 2827963 w 2982935"/>
              <a:gd name="connsiteY4" fmla="*/ 2014661 h 2763672"/>
              <a:gd name="connsiteX5" fmla="*/ 2369129 w 2982935"/>
              <a:gd name="connsiteY5" fmla="*/ 2442771 h 2763672"/>
              <a:gd name="connsiteX6" fmla="*/ 2268247 w 2982935"/>
              <a:gd name="connsiteY6" fmla="*/ 2524664 h 2763672"/>
              <a:gd name="connsiteX7" fmla="*/ 2052930 w 2982935"/>
              <a:gd name="connsiteY7" fmla="*/ 2694193 h 2763672"/>
              <a:gd name="connsiteX8" fmla="*/ 1953421 w 2982935"/>
              <a:gd name="connsiteY8" fmla="*/ 2763672 h 2763672"/>
              <a:gd name="connsiteX9" fmla="*/ 814328 w 2982935"/>
              <a:gd name="connsiteY9" fmla="*/ 2763672 h 2763672"/>
              <a:gd name="connsiteX10" fmla="*/ 704946 w 2982935"/>
              <a:gd name="connsiteY10" fmla="*/ 2685317 h 2763672"/>
              <a:gd name="connsiteX11" fmla="*/ 347327 w 2982935"/>
              <a:gd name="connsiteY11" fmla="*/ 2266711 h 2763672"/>
              <a:gd name="connsiteX12" fmla="*/ 230954 w 2982935"/>
              <a:gd name="connsiteY12" fmla="*/ 2095212 h 2763672"/>
              <a:gd name="connsiteX13" fmla="*/ 0 w 2982935"/>
              <a:gd name="connsiteY13" fmla="*/ 1554893 h 2763672"/>
              <a:gd name="connsiteX14" fmla="*/ 139546 w 2982935"/>
              <a:gd name="connsiteY14" fmla="*/ 972991 h 2763672"/>
              <a:gd name="connsiteX15" fmla="*/ 524383 w 2982935"/>
              <a:gd name="connsiteY15" fmla="*/ 472981 h 2763672"/>
              <a:gd name="connsiteX16" fmla="*/ 1080770 w 2982935"/>
              <a:gd name="connsiteY16" fmla="*/ 126226 h 2763672"/>
              <a:gd name="connsiteX17" fmla="*/ 1707059 w 2982935"/>
              <a:gd name="connsiteY17" fmla="*/ 0 h 276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82935" h="2763672">
                <a:moveTo>
                  <a:pt x="1707059" y="0"/>
                </a:moveTo>
                <a:cubicBezTo>
                  <a:pt x="1903190" y="0"/>
                  <a:pt x="2083702" y="39504"/>
                  <a:pt x="2243667" y="117307"/>
                </a:cubicBezTo>
                <a:cubicBezTo>
                  <a:pt x="2393582" y="190279"/>
                  <a:pt x="2525254" y="296787"/>
                  <a:pt x="2635032" y="433812"/>
                </a:cubicBezTo>
                <a:cubicBezTo>
                  <a:pt x="2859393" y="713964"/>
                  <a:pt x="2982935" y="1112094"/>
                  <a:pt x="2982935" y="1554893"/>
                </a:cubicBezTo>
                <a:cubicBezTo>
                  <a:pt x="2982935" y="1731557"/>
                  <a:pt x="2935118" y="1873344"/>
                  <a:pt x="2827963" y="2014661"/>
                </a:cubicBezTo>
                <a:cubicBezTo>
                  <a:pt x="2715879" y="2162485"/>
                  <a:pt x="2547465" y="2298637"/>
                  <a:pt x="2369129" y="2442771"/>
                </a:cubicBezTo>
                <a:cubicBezTo>
                  <a:pt x="2336227" y="2469331"/>
                  <a:pt x="2302237" y="2496831"/>
                  <a:pt x="2268247" y="2524664"/>
                </a:cubicBezTo>
                <a:cubicBezTo>
                  <a:pt x="2192186" y="2586939"/>
                  <a:pt x="2121261" y="2643853"/>
                  <a:pt x="2052930" y="2694193"/>
                </a:cubicBezTo>
                <a:lnTo>
                  <a:pt x="1953421" y="2763672"/>
                </a:lnTo>
                <a:lnTo>
                  <a:pt x="814328" y="2763672"/>
                </a:lnTo>
                <a:lnTo>
                  <a:pt x="704946" y="2685317"/>
                </a:lnTo>
                <a:cubicBezTo>
                  <a:pt x="578653" y="2581245"/>
                  <a:pt x="461419" y="2442922"/>
                  <a:pt x="347327" y="2266711"/>
                </a:cubicBezTo>
                <a:cubicBezTo>
                  <a:pt x="307512" y="2205208"/>
                  <a:pt x="268593" y="2149271"/>
                  <a:pt x="230954" y="2095212"/>
                </a:cubicBezTo>
                <a:cubicBezTo>
                  <a:pt x="74958" y="1871063"/>
                  <a:pt x="0" y="1754495"/>
                  <a:pt x="0" y="1554893"/>
                </a:cubicBezTo>
                <a:cubicBezTo>
                  <a:pt x="0" y="1356701"/>
                  <a:pt x="46984" y="1160921"/>
                  <a:pt x="139546" y="972991"/>
                </a:cubicBezTo>
                <a:cubicBezTo>
                  <a:pt x="230122" y="789150"/>
                  <a:pt x="359617" y="620872"/>
                  <a:pt x="524383" y="472981"/>
                </a:cubicBezTo>
                <a:cubicBezTo>
                  <a:pt x="686332" y="327572"/>
                  <a:pt x="878686" y="207651"/>
                  <a:pt x="1080770" y="126226"/>
                </a:cubicBezTo>
                <a:cubicBezTo>
                  <a:pt x="1288295" y="42456"/>
                  <a:pt x="1499085" y="0"/>
                  <a:pt x="1707059"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29" name="Picture Placeholder 28">
            <a:extLst>
              <a:ext uri="{FF2B5EF4-FFF2-40B4-BE49-F238E27FC236}">
                <a16:creationId xmlns:a16="http://schemas.microsoft.com/office/drawing/2014/main" id="{DF260F44-5337-4D98-A196-BF28D943076F}"/>
              </a:ext>
            </a:extLst>
          </p:cNvPr>
          <p:cNvSpPr>
            <a:spLocks noGrp="1"/>
          </p:cNvSpPr>
          <p:nvPr>
            <p:ph type="pic" sz="quarter" idx="13"/>
          </p:nvPr>
        </p:nvSpPr>
        <p:spPr>
          <a:xfrm>
            <a:off x="0" y="0"/>
            <a:ext cx="4871651" cy="4716849"/>
          </a:xfrm>
          <a:custGeom>
            <a:avLst/>
            <a:gdLst>
              <a:gd name="connsiteX0" fmla="*/ 1855557 w 4888754"/>
              <a:gd name="connsiteY0" fmla="*/ 0 h 4745424"/>
              <a:gd name="connsiteX1" fmla="*/ 3464120 w 4888754"/>
              <a:gd name="connsiteY1" fmla="*/ 0 h 4745424"/>
              <a:gd name="connsiteX2" fmla="*/ 3621403 w 4888754"/>
              <a:gd name="connsiteY2" fmla="*/ 62975 h 4745424"/>
              <a:gd name="connsiteX3" fmla="*/ 4292333 w 4888754"/>
              <a:gd name="connsiteY3" fmla="*/ 588555 h 4745424"/>
              <a:gd name="connsiteX4" fmla="*/ 4888754 w 4888754"/>
              <a:gd name="connsiteY4" fmla="*/ 2450197 h 4745424"/>
              <a:gd name="connsiteX5" fmla="*/ 4623081 w 4888754"/>
              <a:gd name="connsiteY5" fmla="*/ 3213676 h 4745424"/>
              <a:gd name="connsiteX6" fmla="*/ 3836488 w 4888754"/>
              <a:gd name="connsiteY6" fmla="*/ 3924586 h 4745424"/>
              <a:gd name="connsiteX7" fmla="*/ 3663543 w 4888754"/>
              <a:gd name="connsiteY7" fmla="*/ 4060576 h 4745424"/>
              <a:gd name="connsiteX8" fmla="*/ 2242449 w 4888754"/>
              <a:gd name="connsiteY8" fmla="*/ 4745424 h 4745424"/>
              <a:gd name="connsiteX9" fmla="*/ 370446 w 4888754"/>
              <a:gd name="connsiteY9" fmla="*/ 3632225 h 4745424"/>
              <a:gd name="connsiteX10" fmla="*/ 170945 w 4888754"/>
              <a:gd name="connsiteY10" fmla="*/ 3347437 h 4745424"/>
              <a:gd name="connsiteX11" fmla="*/ 77151 w 4888754"/>
              <a:gd name="connsiteY11" fmla="*/ 3215612 h 4745424"/>
              <a:gd name="connsiteX12" fmla="*/ 0 w 4888754"/>
              <a:gd name="connsiteY12" fmla="*/ 3102319 h 4745424"/>
              <a:gd name="connsiteX13" fmla="*/ 0 w 4888754"/>
              <a:gd name="connsiteY13" fmla="*/ 1516168 h 4745424"/>
              <a:gd name="connsiteX14" fmla="*/ 14241 w 4888754"/>
              <a:gd name="connsiteY14" fmla="*/ 1483904 h 4745424"/>
              <a:gd name="connsiteX15" fmla="*/ 673980 w 4888754"/>
              <a:gd name="connsiteY15" fmla="*/ 653598 h 4745424"/>
              <a:gd name="connsiteX16" fmla="*/ 1627813 w 4888754"/>
              <a:gd name="connsiteY16" fmla="*/ 77786 h 474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8754" h="4745424">
                <a:moveTo>
                  <a:pt x="1855557" y="0"/>
                </a:moveTo>
                <a:lnTo>
                  <a:pt x="3464120" y="0"/>
                </a:lnTo>
                <a:lnTo>
                  <a:pt x="3621403" y="62975"/>
                </a:lnTo>
                <a:cubicBezTo>
                  <a:pt x="3878407" y="184151"/>
                  <a:pt x="4104136" y="361015"/>
                  <a:pt x="4292333" y="588555"/>
                </a:cubicBezTo>
                <a:cubicBezTo>
                  <a:pt x="4676963" y="1053769"/>
                  <a:pt x="4888754" y="1714895"/>
                  <a:pt x="4888754" y="2450197"/>
                </a:cubicBezTo>
                <a:cubicBezTo>
                  <a:pt x="4888754" y="2743561"/>
                  <a:pt x="4806780" y="2979009"/>
                  <a:pt x="4623081" y="3213676"/>
                </a:cubicBezTo>
                <a:cubicBezTo>
                  <a:pt x="4430933" y="3459149"/>
                  <a:pt x="4142214" y="3685241"/>
                  <a:pt x="3836488" y="3924586"/>
                </a:cubicBezTo>
                <a:cubicBezTo>
                  <a:pt x="3780082" y="3968691"/>
                  <a:pt x="3721812" y="4014356"/>
                  <a:pt x="3663543" y="4060576"/>
                </a:cubicBezTo>
                <a:cubicBezTo>
                  <a:pt x="3141962" y="4474226"/>
                  <a:pt x="2761284" y="4745424"/>
                  <a:pt x="2242449" y="4745424"/>
                </a:cubicBezTo>
                <a:cubicBezTo>
                  <a:pt x="1451903" y="4745424"/>
                  <a:pt x="892027" y="4412522"/>
                  <a:pt x="370446" y="3632225"/>
                </a:cubicBezTo>
                <a:cubicBezTo>
                  <a:pt x="302191" y="3530094"/>
                  <a:pt x="235470" y="3437208"/>
                  <a:pt x="170945" y="3347437"/>
                </a:cubicBezTo>
                <a:cubicBezTo>
                  <a:pt x="137517" y="3300910"/>
                  <a:pt x="106259" y="3257175"/>
                  <a:pt x="77151" y="3215612"/>
                </a:cubicBezTo>
                <a:lnTo>
                  <a:pt x="0" y="3102319"/>
                </a:lnTo>
                <a:lnTo>
                  <a:pt x="0" y="1516168"/>
                </a:lnTo>
                <a:lnTo>
                  <a:pt x="14241" y="1483904"/>
                </a:lnTo>
                <a:cubicBezTo>
                  <a:pt x="169519" y="1178622"/>
                  <a:pt x="391516" y="899183"/>
                  <a:pt x="673980" y="653598"/>
                </a:cubicBezTo>
                <a:cubicBezTo>
                  <a:pt x="951614" y="412136"/>
                  <a:pt x="1281372" y="212997"/>
                  <a:pt x="1627813" y="77786"/>
                </a:cubicBezTo>
                <a:close/>
              </a:path>
            </a:pathLst>
          </a:custGeom>
          <a:solidFill>
            <a:schemeClr val="accent4"/>
          </a:solidFill>
        </p:spPr>
        <p:txBody>
          <a:bodyPr wrap="square" rtlCol="0">
            <a:noAutofit/>
          </a:bodyPr>
          <a:lstStyle/>
          <a:p>
            <a:pPr rtl="0"/>
            <a:r>
              <a:rPr lang="en-GB"/>
              <a:t>Click icon to add picture</a:t>
            </a:r>
            <a:endParaRPr lang="en-GB" dirty="0"/>
          </a:p>
        </p:txBody>
      </p:sp>
      <p:sp>
        <p:nvSpPr>
          <p:cNvPr id="32" name="Picture Placeholder 31">
            <a:extLst>
              <a:ext uri="{FF2B5EF4-FFF2-40B4-BE49-F238E27FC236}">
                <a16:creationId xmlns:a16="http://schemas.microsoft.com/office/drawing/2014/main" id="{0A9FFFC8-7E8C-41D1-8178-683D7B3039B8}"/>
              </a:ext>
            </a:extLst>
          </p:cNvPr>
          <p:cNvSpPr>
            <a:spLocks noGrp="1"/>
          </p:cNvSpPr>
          <p:nvPr>
            <p:ph type="pic" sz="quarter" idx="14"/>
          </p:nvPr>
        </p:nvSpPr>
        <p:spPr>
          <a:xfrm>
            <a:off x="3261367" y="4226721"/>
            <a:ext cx="2792336" cy="2631279"/>
          </a:xfrm>
          <a:custGeom>
            <a:avLst/>
            <a:gdLst>
              <a:gd name="connsiteX0" fmla="*/ 1597984 w 2792336"/>
              <a:gd name="connsiteY0" fmla="*/ 0 h 2659854"/>
              <a:gd name="connsiteX1" fmla="*/ 2100304 w 2792336"/>
              <a:gd name="connsiteY1" fmla="*/ 107774 h 2659854"/>
              <a:gd name="connsiteX2" fmla="*/ 2466663 w 2792336"/>
              <a:gd name="connsiteY2" fmla="*/ 398557 h 2659854"/>
              <a:gd name="connsiteX3" fmla="*/ 2792336 w 2792336"/>
              <a:gd name="connsiteY3" fmla="*/ 1428533 h 2659854"/>
              <a:gd name="connsiteX4" fmla="*/ 2647267 w 2792336"/>
              <a:gd name="connsiteY4" fmla="*/ 1850936 h 2659854"/>
              <a:gd name="connsiteX5" fmla="*/ 2217750 w 2792336"/>
              <a:gd name="connsiteY5" fmla="*/ 2244256 h 2659854"/>
              <a:gd name="connsiteX6" fmla="*/ 2123315 w 2792336"/>
              <a:gd name="connsiteY6" fmla="*/ 2319494 h 2659854"/>
              <a:gd name="connsiteX7" fmla="*/ 1642263 w 2792336"/>
              <a:gd name="connsiteY7" fmla="*/ 2638851 h 2659854"/>
              <a:gd name="connsiteX8" fmla="*/ 1581420 w 2792336"/>
              <a:gd name="connsiteY8" fmla="*/ 2659854 h 2659854"/>
              <a:gd name="connsiteX9" fmla="*/ 1036524 w 2792336"/>
              <a:gd name="connsiteY9" fmla="*/ 2659854 h 2659854"/>
              <a:gd name="connsiteX10" fmla="*/ 909297 w 2792336"/>
              <a:gd name="connsiteY10" fmla="*/ 2617352 h 2659854"/>
              <a:gd name="connsiteX11" fmla="*/ 325134 w 2792336"/>
              <a:gd name="connsiteY11" fmla="*/ 2082504 h 2659854"/>
              <a:gd name="connsiteX12" fmla="*/ 216197 w 2792336"/>
              <a:gd name="connsiteY12" fmla="*/ 1924942 h 2659854"/>
              <a:gd name="connsiteX13" fmla="*/ 0 w 2792336"/>
              <a:gd name="connsiteY13" fmla="*/ 1428533 h 2659854"/>
              <a:gd name="connsiteX14" fmla="*/ 130629 w 2792336"/>
              <a:gd name="connsiteY14" fmla="*/ 893920 h 2659854"/>
              <a:gd name="connsiteX15" fmla="*/ 490877 w 2792336"/>
              <a:gd name="connsiteY15" fmla="*/ 434543 h 2659854"/>
              <a:gd name="connsiteX16" fmla="*/ 1011713 w 2792336"/>
              <a:gd name="connsiteY16" fmla="*/ 115969 h 2659854"/>
              <a:gd name="connsiteX17" fmla="*/ 1597984 w 2792336"/>
              <a:gd name="connsiteY17" fmla="*/ 0 h 265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92336" h="2659854">
                <a:moveTo>
                  <a:pt x="1597984" y="0"/>
                </a:moveTo>
                <a:cubicBezTo>
                  <a:pt x="1781583" y="0"/>
                  <a:pt x="1950561" y="36294"/>
                  <a:pt x="2100304" y="107774"/>
                </a:cubicBezTo>
                <a:cubicBezTo>
                  <a:pt x="2240641" y="174816"/>
                  <a:pt x="2363899" y="272668"/>
                  <a:pt x="2466663" y="398557"/>
                </a:cubicBezTo>
                <a:cubicBezTo>
                  <a:pt x="2676688" y="655943"/>
                  <a:pt x="2792336" y="1021718"/>
                  <a:pt x="2792336" y="1428533"/>
                </a:cubicBezTo>
                <a:cubicBezTo>
                  <a:pt x="2792336" y="1590840"/>
                  <a:pt x="2747575" y="1721104"/>
                  <a:pt x="2647267" y="1850936"/>
                </a:cubicBezTo>
                <a:cubicBezTo>
                  <a:pt x="2542344" y="1986747"/>
                  <a:pt x="2384692" y="2111835"/>
                  <a:pt x="2217750" y="2244256"/>
                </a:cubicBezTo>
                <a:cubicBezTo>
                  <a:pt x="2186951" y="2268658"/>
                  <a:pt x="2155132" y="2293922"/>
                  <a:pt x="2123315" y="2319494"/>
                </a:cubicBezTo>
                <a:cubicBezTo>
                  <a:pt x="1945311" y="2462529"/>
                  <a:pt x="1797361" y="2574778"/>
                  <a:pt x="1642263" y="2638851"/>
                </a:cubicBezTo>
                <a:lnTo>
                  <a:pt x="1581420" y="2659854"/>
                </a:lnTo>
                <a:lnTo>
                  <a:pt x="1036524" y="2659854"/>
                </a:lnTo>
                <a:lnTo>
                  <a:pt x="909297" y="2617352"/>
                </a:lnTo>
                <a:cubicBezTo>
                  <a:pt x="689311" y="2525449"/>
                  <a:pt x="503138" y="2352322"/>
                  <a:pt x="325134" y="2082504"/>
                </a:cubicBezTo>
                <a:cubicBezTo>
                  <a:pt x="287863" y="2025998"/>
                  <a:pt x="251430" y="1974608"/>
                  <a:pt x="216197" y="1924942"/>
                </a:cubicBezTo>
                <a:cubicBezTo>
                  <a:pt x="70168" y="1719008"/>
                  <a:pt x="0" y="1611913"/>
                  <a:pt x="0" y="1428533"/>
                </a:cubicBezTo>
                <a:cubicBezTo>
                  <a:pt x="0" y="1246447"/>
                  <a:pt x="43982" y="1066577"/>
                  <a:pt x="130629" y="893920"/>
                </a:cubicBezTo>
                <a:cubicBezTo>
                  <a:pt x="215418" y="725019"/>
                  <a:pt x="336638" y="570416"/>
                  <a:pt x="490877" y="434543"/>
                </a:cubicBezTo>
                <a:cubicBezTo>
                  <a:pt x="642478" y="300951"/>
                  <a:pt x="822541" y="190776"/>
                  <a:pt x="1011713" y="115969"/>
                </a:cubicBezTo>
                <a:cubicBezTo>
                  <a:pt x="1205978" y="39006"/>
                  <a:pt x="1403299" y="0"/>
                  <a:pt x="1597984" y="0"/>
                </a:cubicBezTo>
                <a:close/>
              </a:path>
            </a:pathLst>
          </a:custGeom>
          <a:solidFill>
            <a:schemeClr val="accent4"/>
          </a:solidFill>
        </p:spPr>
        <p:txBody>
          <a:bodyPr wrap="square" rtlCol="0">
            <a:noAutofit/>
          </a:bodyPr>
          <a:lstStyle/>
          <a:p>
            <a:pPr rtl="0"/>
            <a:r>
              <a:rPr lang="en-GB"/>
              <a:t>Click icon to add picture</a:t>
            </a:r>
            <a:endParaRPr lang="en-GB" dirty="0"/>
          </a:p>
        </p:txBody>
      </p:sp>
      <p:sp>
        <p:nvSpPr>
          <p:cNvPr id="26" name="Content Placeholder 2">
            <a:extLst>
              <a:ext uri="{FF2B5EF4-FFF2-40B4-BE49-F238E27FC236}">
                <a16:creationId xmlns:a16="http://schemas.microsoft.com/office/drawing/2014/main" id="{E1AF89E8-16D8-4AEA-A8C2-5E0D4C9E31A2}"/>
              </a:ext>
            </a:extLst>
          </p:cNvPr>
          <p:cNvSpPr>
            <a:spLocks noGrp="1"/>
          </p:cNvSpPr>
          <p:nvPr>
            <p:ph idx="1"/>
          </p:nvPr>
        </p:nvSpPr>
        <p:spPr>
          <a:xfrm>
            <a:off x="6556247" y="2425148"/>
            <a:ext cx="4744095" cy="3524306"/>
          </a:xfrm>
        </p:spPr>
        <p:txBody>
          <a:bodyPr rtlCol="0" anchor="t">
            <a:normAutofit/>
          </a:bodyPr>
          <a:lstStyle/>
          <a:p>
            <a:pPr lvl="0" rtl="0"/>
            <a:r>
              <a:rPr lang="en-GB"/>
              <a:t>Click to edit Master text styles</a:t>
            </a:r>
          </a:p>
        </p:txBody>
      </p:sp>
      <p:sp>
        <p:nvSpPr>
          <p:cNvPr id="85" name="Footer Placeholder 4">
            <a:extLst>
              <a:ext uri="{FF2B5EF4-FFF2-40B4-BE49-F238E27FC236}">
                <a16:creationId xmlns:a16="http://schemas.microsoft.com/office/drawing/2014/main" id="{0175CA32-28D6-4BB4-A489-25BCF1FAF8C0}"/>
              </a:ext>
            </a:extLst>
          </p:cNvPr>
          <p:cNvSpPr>
            <a:spLocks noGrp="1"/>
          </p:cNvSpPr>
          <p:nvPr>
            <p:ph type="ftr" sz="quarter" idx="11"/>
          </p:nvPr>
        </p:nvSpPr>
        <p:spPr>
          <a:xfrm>
            <a:off x="6556248" y="6170613"/>
            <a:ext cx="2323057" cy="457077"/>
          </a:xfrm>
        </p:spPr>
        <p:txBody>
          <a:bodyPr rtlCol="0"/>
          <a:lstStyle/>
          <a:p>
            <a:pPr rtl="0"/>
            <a:r>
              <a:rPr lang="en-GB"/>
              <a:t>Sample Footer Text</a:t>
            </a:r>
          </a:p>
        </p:txBody>
      </p:sp>
      <p:sp>
        <p:nvSpPr>
          <p:cNvPr id="33" name="Date Placeholder 9">
            <a:extLst>
              <a:ext uri="{FF2B5EF4-FFF2-40B4-BE49-F238E27FC236}">
                <a16:creationId xmlns:a16="http://schemas.microsoft.com/office/drawing/2014/main" id="{54B934F8-4435-4C62-828F-03DB78927FBF}"/>
              </a:ext>
            </a:extLst>
          </p:cNvPr>
          <p:cNvSpPr>
            <a:spLocks noGrp="1"/>
          </p:cNvSpPr>
          <p:nvPr>
            <p:ph type="dt" sz="half" idx="10"/>
          </p:nvPr>
        </p:nvSpPr>
        <p:spPr>
          <a:xfrm>
            <a:off x="9293872" y="6172200"/>
            <a:ext cx="1404608" cy="455490"/>
          </a:xfrm>
        </p:spPr>
        <p:txBody>
          <a:bodyPr rtlCol="0"/>
          <a:lstStyle/>
          <a:p>
            <a:pPr algn="r" rtl="0"/>
            <a:r>
              <a:rPr lang="en-GB"/>
              <a:t>2/3/20XX</a:t>
            </a:r>
            <a:endParaRPr lang="en-GB" dirty="0"/>
          </a:p>
        </p:txBody>
      </p:sp>
      <p:sp>
        <p:nvSpPr>
          <p:cNvPr id="12" name="Slide Number Placeholder 31">
            <a:extLst>
              <a:ext uri="{FF2B5EF4-FFF2-40B4-BE49-F238E27FC236}">
                <a16:creationId xmlns:a16="http://schemas.microsoft.com/office/drawing/2014/main" id="{47BB9980-A5D8-4B6F-A2F5-5E4BE209F8AC}"/>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2082254821"/>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207F3431-F465-47BE-A808-B5D9A54DD649}"/>
              </a:ext>
            </a:extLst>
          </p:cNvPr>
          <p:cNvSpPr>
            <a:spLocks noGrp="1"/>
          </p:cNvSpPr>
          <p:nvPr>
            <p:ph type="ctrTitle"/>
          </p:nvPr>
        </p:nvSpPr>
        <p:spPr>
          <a:xfrm>
            <a:off x="1124712" y="1346268"/>
            <a:ext cx="4632891" cy="3066706"/>
          </a:xfrm>
        </p:spPr>
        <p:txBody>
          <a:bodyPr rtlCol="0" anchor="b"/>
          <a:lstStyle/>
          <a:p>
            <a:pPr rtl="0"/>
            <a:r>
              <a:rPr lang="en-GB"/>
              <a:t>Click to edit Master title style</a:t>
            </a:r>
            <a:endParaRPr lang="en-GB" dirty="0"/>
          </a:p>
        </p:txBody>
      </p:sp>
      <p:sp>
        <p:nvSpPr>
          <p:cNvPr id="29" name="Subtitle 2">
            <a:extLst>
              <a:ext uri="{FF2B5EF4-FFF2-40B4-BE49-F238E27FC236}">
                <a16:creationId xmlns:a16="http://schemas.microsoft.com/office/drawing/2014/main" id="{A4841FA2-0B49-41AD-B236-E96AAAC1DFFE}"/>
              </a:ext>
            </a:extLst>
          </p:cNvPr>
          <p:cNvSpPr>
            <a:spLocks noGrp="1"/>
          </p:cNvSpPr>
          <p:nvPr>
            <p:ph type="subTitle" idx="1"/>
          </p:nvPr>
        </p:nvSpPr>
        <p:spPr>
          <a:xfrm>
            <a:off x="1124712" y="4412974"/>
            <a:ext cx="4278738" cy="1576188"/>
          </a:xfrm>
        </p:spPr>
        <p:txBody>
          <a:bodyPr rtlCol="0" anchor="t"/>
          <a:lstStyle/>
          <a:p>
            <a:pPr rtl="0"/>
            <a:r>
              <a:rPr lang="en-GB" b="0"/>
              <a:t>Click to edit Master subtitle style</a:t>
            </a:r>
            <a:endParaRPr lang="en-GB" b="0" dirty="0"/>
          </a:p>
        </p:txBody>
      </p:sp>
      <p:sp>
        <p:nvSpPr>
          <p:cNvPr id="31" name="Freeform: Shape 30">
            <a:extLst>
              <a:ext uri="{FF2B5EF4-FFF2-40B4-BE49-F238E27FC236}">
                <a16:creationId xmlns:a16="http://schemas.microsoft.com/office/drawing/2014/main" id="{14DCEC00-2D0E-45C4-A5B4-620F0CE147B8}"/>
              </a:ext>
              <a:ext uri="{C183D7F6-B498-43B3-948B-1728B52AA6E4}">
                <adec:decorative xmlns:adec="http://schemas.microsoft.com/office/drawing/2017/decorative" val="1"/>
              </a:ext>
            </a:extLst>
          </p:cNvPr>
          <p:cNvSpPr/>
          <p:nvPr userDrawn="1"/>
        </p:nvSpPr>
        <p:spPr>
          <a:xfrm flipH="1">
            <a:off x="6115834" y="0"/>
            <a:ext cx="6076166" cy="6858000"/>
          </a:xfrm>
          <a:custGeom>
            <a:avLst/>
            <a:gdLst>
              <a:gd name="connsiteX0" fmla="*/ 2995083 w 6119349"/>
              <a:gd name="connsiteY0" fmla="*/ 0 h 6858000"/>
              <a:gd name="connsiteX1" fmla="*/ 1980895 w 6119349"/>
              <a:gd name="connsiteY1" fmla="*/ 0 h 6858000"/>
              <a:gd name="connsiteX2" fmla="*/ 323851 w 6119349"/>
              <a:gd name="connsiteY2" fmla="*/ 0 h 6858000"/>
              <a:gd name="connsiteX3" fmla="*/ 0 w 6119349"/>
              <a:gd name="connsiteY3" fmla="*/ 0 h 6858000"/>
              <a:gd name="connsiteX4" fmla="*/ 0 w 6119349"/>
              <a:gd name="connsiteY4" fmla="*/ 6858000 h 6858000"/>
              <a:gd name="connsiteX5" fmla="*/ 323851 w 6119349"/>
              <a:gd name="connsiteY5" fmla="*/ 6858000 h 6858000"/>
              <a:gd name="connsiteX6" fmla="*/ 1980895 w 6119349"/>
              <a:gd name="connsiteY6" fmla="*/ 6858000 h 6858000"/>
              <a:gd name="connsiteX7" fmla="*/ 2995083 w 6119349"/>
              <a:gd name="connsiteY7" fmla="*/ 6858000 h 6858000"/>
              <a:gd name="connsiteX8" fmla="*/ 2995083 w 6119349"/>
              <a:gd name="connsiteY8" fmla="*/ 6847549 h 6858000"/>
              <a:gd name="connsiteX9" fmla="*/ 3403093 w 6119349"/>
              <a:gd name="connsiteY9" fmla="*/ 6847549 h 6858000"/>
              <a:gd name="connsiteX10" fmla="*/ 3616595 w 6119349"/>
              <a:gd name="connsiteY10" fmla="*/ 6847549 h 6858000"/>
              <a:gd name="connsiteX11" fmla="*/ 3728351 w 6119349"/>
              <a:gd name="connsiteY11" fmla="*/ 6770384 h 6858000"/>
              <a:gd name="connsiteX12" fmla="*/ 4244999 w 6119349"/>
              <a:gd name="connsiteY12" fmla="*/ 6365836 h 6858000"/>
              <a:gd name="connsiteX13" fmla="*/ 6119349 w 6119349"/>
              <a:gd name="connsiteY13" fmla="*/ 3621068 h 6858000"/>
              <a:gd name="connsiteX14" fmla="*/ 4518450 w 6119349"/>
              <a:gd name="connsiteY14" fmla="*/ 25401 h 6858000"/>
              <a:gd name="connsiteX15" fmla="*/ 4496326 w 6119349"/>
              <a:gd name="connsiteY15" fmla="*/ 10450 h 6858000"/>
              <a:gd name="connsiteX16" fmla="*/ 3403093 w 6119349"/>
              <a:gd name="connsiteY16" fmla="*/ 10450 h 6858000"/>
              <a:gd name="connsiteX17" fmla="*/ 2995083 w 6119349"/>
              <a:gd name="connsiteY17" fmla="*/ 104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19349" h="6858000">
                <a:moveTo>
                  <a:pt x="2995083" y="0"/>
                </a:moveTo>
                <a:lnTo>
                  <a:pt x="1980895" y="0"/>
                </a:lnTo>
                <a:lnTo>
                  <a:pt x="323851" y="0"/>
                </a:lnTo>
                <a:lnTo>
                  <a:pt x="0" y="0"/>
                </a:lnTo>
                <a:lnTo>
                  <a:pt x="0" y="6858000"/>
                </a:lnTo>
                <a:lnTo>
                  <a:pt x="323851" y="6858000"/>
                </a:lnTo>
                <a:lnTo>
                  <a:pt x="1980895" y="6858000"/>
                </a:lnTo>
                <a:lnTo>
                  <a:pt x="2995083" y="6858000"/>
                </a:lnTo>
                <a:lnTo>
                  <a:pt x="2995083" y="6847549"/>
                </a:lnTo>
                <a:lnTo>
                  <a:pt x="3403093" y="6847549"/>
                </a:lnTo>
                <a:lnTo>
                  <a:pt x="3616595" y="6847549"/>
                </a:lnTo>
                <a:lnTo>
                  <a:pt x="3728351" y="6770384"/>
                </a:lnTo>
                <a:cubicBezTo>
                  <a:pt x="3902169" y="6643282"/>
                  <a:pt x="4072796" y="6505990"/>
                  <a:pt x="4244999" y="6365836"/>
                </a:cubicBezTo>
                <a:cubicBezTo>
                  <a:pt x="5190624" y="5596214"/>
                  <a:pt x="6119349" y="4964437"/>
                  <a:pt x="6119349" y="3621068"/>
                </a:cubicBezTo>
                <a:cubicBezTo>
                  <a:pt x="6119349" y="2097263"/>
                  <a:pt x="5545613" y="762791"/>
                  <a:pt x="4518450" y="25401"/>
                </a:cubicBezTo>
                <a:lnTo>
                  <a:pt x="4496326" y="10450"/>
                </a:lnTo>
                <a:lnTo>
                  <a:pt x="3403093" y="10450"/>
                </a:lnTo>
                <a:lnTo>
                  <a:pt x="2995083" y="1045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32" name="Freeform: Shape 31">
            <a:extLst>
              <a:ext uri="{FF2B5EF4-FFF2-40B4-BE49-F238E27FC236}">
                <a16:creationId xmlns:a16="http://schemas.microsoft.com/office/drawing/2014/main" id="{84264179-7743-4F6F-A7A1-704D7B52E0E3}"/>
              </a:ext>
              <a:ext uri="{C183D7F6-B498-43B3-948B-1728B52AA6E4}">
                <adec:decorative xmlns:adec="http://schemas.microsoft.com/office/drawing/2017/decorative" val="1"/>
              </a:ext>
            </a:extLst>
          </p:cNvPr>
          <p:cNvSpPr/>
          <p:nvPr userDrawn="1"/>
        </p:nvSpPr>
        <p:spPr>
          <a:xfrm flipH="1">
            <a:off x="5719592"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3" name="Freeform: Shape 32">
            <a:extLst>
              <a:ext uri="{FF2B5EF4-FFF2-40B4-BE49-F238E27FC236}">
                <a16:creationId xmlns:a16="http://schemas.microsoft.com/office/drawing/2014/main" id="{43E6B8D4-667E-41AC-983B-A3613F81A59A}"/>
              </a:ext>
              <a:ext uri="{C183D7F6-B498-43B3-948B-1728B52AA6E4}">
                <adec:decorative xmlns:adec="http://schemas.microsoft.com/office/drawing/2017/decorative" val="1"/>
              </a:ext>
            </a:extLst>
          </p:cNvPr>
          <p:cNvSpPr/>
          <p:nvPr userDrawn="1"/>
        </p:nvSpPr>
        <p:spPr>
          <a:xfrm flipH="1">
            <a:off x="588518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7" name="Footer Placeholder 4">
            <a:extLst>
              <a:ext uri="{FF2B5EF4-FFF2-40B4-BE49-F238E27FC236}">
                <a16:creationId xmlns:a16="http://schemas.microsoft.com/office/drawing/2014/main" id="{317EB49B-F84D-4F65-9482-76BB768AAC21}"/>
              </a:ext>
            </a:extLst>
          </p:cNvPr>
          <p:cNvSpPr>
            <a:spLocks noGrp="1"/>
          </p:cNvSpPr>
          <p:nvPr>
            <p:ph type="ftr" sz="quarter" idx="11"/>
          </p:nvPr>
        </p:nvSpPr>
        <p:spPr>
          <a:xfrm>
            <a:off x="1124712" y="6170490"/>
            <a:ext cx="6013061" cy="457200"/>
          </a:xfrm>
        </p:spPr>
        <p:txBody>
          <a:bodyPr rtlCol="0"/>
          <a:lstStyle/>
          <a:p>
            <a:pPr rtl="0"/>
            <a:r>
              <a:rPr lang="en-GB"/>
              <a:t>Sample Footer Text</a:t>
            </a:r>
          </a:p>
        </p:txBody>
      </p:sp>
      <p:sp>
        <p:nvSpPr>
          <p:cNvPr id="40" name="Picture Placeholder 39">
            <a:extLst>
              <a:ext uri="{FF2B5EF4-FFF2-40B4-BE49-F238E27FC236}">
                <a16:creationId xmlns:a16="http://schemas.microsoft.com/office/drawing/2014/main" id="{0CAA694A-1C38-4BCA-AF25-11FF6C7E3B87}"/>
              </a:ext>
            </a:extLst>
          </p:cNvPr>
          <p:cNvSpPr>
            <a:spLocks noGrp="1"/>
          </p:cNvSpPr>
          <p:nvPr>
            <p:ph type="pic" sz="quarter" idx="13"/>
          </p:nvPr>
        </p:nvSpPr>
        <p:spPr>
          <a:xfrm>
            <a:off x="6380397" y="4570"/>
            <a:ext cx="3084612" cy="3481579"/>
          </a:xfrm>
          <a:custGeom>
            <a:avLst/>
            <a:gdLst>
              <a:gd name="connsiteX0" fmla="*/ 1633992 w 2999551"/>
              <a:gd name="connsiteY0" fmla="*/ 0 h 3481579"/>
              <a:gd name="connsiteX1" fmla="*/ 2737037 w 2999551"/>
              <a:gd name="connsiteY1" fmla="*/ 0 h 3481579"/>
              <a:gd name="connsiteX2" fmla="*/ 2999551 w 2999551"/>
              <a:gd name="connsiteY2" fmla="*/ 0 h 3481579"/>
              <a:gd name="connsiteX3" fmla="*/ 2999551 w 2999551"/>
              <a:gd name="connsiteY3" fmla="*/ 3481579 h 3481579"/>
              <a:gd name="connsiteX4" fmla="*/ 0 w 2999551"/>
              <a:gd name="connsiteY4" fmla="*/ 3481579 h 3481579"/>
              <a:gd name="connsiteX5" fmla="*/ 3154 w 2999551"/>
              <a:gd name="connsiteY5" fmla="*/ 3348389 h 3481579"/>
              <a:gd name="connsiteX6" fmla="*/ 1611669 w 2999551"/>
              <a:gd name="connsiteY6" fmla="*/ 15046 h 348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9551" h="3481579">
                <a:moveTo>
                  <a:pt x="1633992" y="0"/>
                </a:moveTo>
                <a:lnTo>
                  <a:pt x="2737037" y="0"/>
                </a:lnTo>
                <a:lnTo>
                  <a:pt x="2999551" y="0"/>
                </a:lnTo>
                <a:lnTo>
                  <a:pt x="2999551" y="3481579"/>
                </a:lnTo>
                <a:lnTo>
                  <a:pt x="0" y="3481579"/>
                </a:lnTo>
                <a:lnTo>
                  <a:pt x="3154" y="3348389"/>
                </a:lnTo>
                <a:cubicBezTo>
                  <a:pt x="70549" y="1934565"/>
                  <a:pt x="640060" y="710747"/>
                  <a:pt x="1611669" y="15046"/>
                </a:cubicBezTo>
                <a:close/>
              </a:path>
            </a:pathLst>
          </a:custGeom>
          <a:solidFill>
            <a:schemeClr val="accent4"/>
          </a:solidFill>
        </p:spPr>
        <p:txBody>
          <a:bodyPr wrap="square" rtlCol="0">
            <a:noAutofit/>
          </a:bodyPr>
          <a:lstStyle/>
          <a:p>
            <a:pPr rtl="0"/>
            <a:r>
              <a:rPr lang="en-GB"/>
              <a:t>Click icon to add picture</a:t>
            </a:r>
            <a:endParaRPr lang="en-GB" dirty="0"/>
          </a:p>
        </p:txBody>
      </p:sp>
      <p:sp>
        <p:nvSpPr>
          <p:cNvPr id="15" name="Picture Placeholder 14">
            <a:extLst>
              <a:ext uri="{FF2B5EF4-FFF2-40B4-BE49-F238E27FC236}">
                <a16:creationId xmlns:a16="http://schemas.microsoft.com/office/drawing/2014/main" id="{05C71C38-E80C-4CB6-900D-104E4969C39A}"/>
              </a:ext>
            </a:extLst>
          </p:cNvPr>
          <p:cNvSpPr>
            <a:spLocks noGrp="1"/>
          </p:cNvSpPr>
          <p:nvPr>
            <p:ph type="pic" sz="quarter" idx="14"/>
          </p:nvPr>
        </p:nvSpPr>
        <p:spPr>
          <a:xfrm>
            <a:off x="9512300" y="0"/>
            <a:ext cx="2679700" cy="3483864"/>
          </a:xfrm>
          <a:solidFill>
            <a:schemeClr val="accent4"/>
          </a:solidFill>
        </p:spPr>
        <p:txBody>
          <a:bodyPr rtlCol="0"/>
          <a:lstStyle/>
          <a:p>
            <a:pPr rtl="0"/>
            <a:r>
              <a:rPr lang="en-GB"/>
              <a:t>Click icon to add picture</a:t>
            </a:r>
            <a:endParaRPr lang="en-GB" dirty="0"/>
          </a:p>
        </p:txBody>
      </p:sp>
      <p:sp>
        <p:nvSpPr>
          <p:cNvPr id="55" name="Picture Placeholder 54">
            <a:extLst>
              <a:ext uri="{FF2B5EF4-FFF2-40B4-BE49-F238E27FC236}">
                <a16:creationId xmlns:a16="http://schemas.microsoft.com/office/drawing/2014/main" id="{087EF14F-A23A-419B-B040-67536D44E826}"/>
              </a:ext>
            </a:extLst>
          </p:cNvPr>
          <p:cNvSpPr>
            <a:spLocks noGrp="1"/>
          </p:cNvSpPr>
          <p:nvPr>
            <p:ph type="pic" sz="quarter" idx="15"/>
          </p:nvPr>
        </p:nvSpPr>
        <p:spPr>
          <a:xfrm>
            <a:off x="6382115" y="3531870"/>
            <a:ext cx="3084612" cy="3326130"/>
          </a:xfrm>
          <a:custGeom>
            <a:avLst/>
            <a:gdLst>
              <a:gd name="connsiteX0" fmla="*/ 1645 w 3084612"/>
              <a:gd name="connsiteY0" fmla="*/ 0 h 3326130"/>
              <a:gd name="connsiteX1" fmla="*/ 3084612 w 3084612"/>
              <a:gd name="connsiteY1" fmla="*/ 0 h 3326130"/>
              <a:gd name="connsiteX2" fmla="*/ 3084612 w 3084612"/>
              <a:gd name="connsiteY2" fmla="*/ 3326130 h 3326130"/>
              <a:gd name="connsiteX3" fmla="*/ 2740651 w 3084612"/>
              <a:gd name="connsiteY3" fmla="*/ 3326130 h 3326130"/>
              <a:gd name="connsiteX4" fmla="*/ 2525231 w 3084612"/>
              <a:gd name="connsiteY4" fmla="*/ 3326130 h 3326130"/>
              <a:gd name="connsiteX5" fmla="*/ 2412471 w 3084612"/>
              <a:gd name="connsiteY5" fmla="*/ 3248247 h 3326130"/>
              <a:gd name="connsiteX6" fmla="*/ 1891184 w 3084612"/>
              <a:gd name="connsiteY6" fmla="*/ 2839937 h 3326130"/>
              <a:gd name="connsiteX7" fmla="*/ 0 w 3084612"/>
              <a:gd name="connsiteY7" fmla="*/ 69643 h 332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4612" h="3326130">
                <a:moveTo>
                  <a:pt x="1645" y="0"/>
                </a:moveTo>
                <a:lnTo>
                  <a:pt x="3084612" y="0"/>
                </a:lnTo>
                <a:lnTo>
                  <a:pt x="3084612" y="3326130"/>
                </a:lnTo>
                <a:lnTo>
                  <a:pt x="2740651" y="3326130"/>
                </a:lnTo>
                <a:lnTo>
                  <a:pt x="2525231" y="3326130"/>
                </a:lnTo>
                <a:lnTo>
                  <a:pt x="2412471" y="3248247"/>
                </a:lnTo>
                <a:cubicBezTo>
                  <a:pt x="2237092" y="3119963"/>
                  <a:pt x="2064933" y="2981395"/>
                  <a:pt x="1891184" y="2839937"/>
                </a:cubicBezTo>
                <a:cubicBezTo>
                  <a:pt x="937066" y="2063157"/>
                  <a:pt x="0" y="1425505"/>
                  <a:pt x="0" y="69643"/>
                </a:cubicBezTo>
                <a:close/>
              </a:path>
            </a:pathLst>
          </a:custGeom>
          <a:solidFill>
            <a:schemeClr val="accent4"/>
          </a:solidFill>
        </p:spPr>
        <p:txBody>
          <a:bodyPr wrap="square" rtlCol="0">
            <a:noAutofit/>
          </a:bodyPr>
          <a:lstStyle/>
          <a:p>
            <a:pPr rtl="0"/>
            <a:r>
              <a:rPr lang="en-GB"/>
              <a:t>Click icon to add picture</a:t>
            </a:r>
            <a:endParaRPr lang="en-GB" dirty="0"/>
          </a:p>
        </p:txBody>
      </p:sp>
      <p:sp>
        <p:nvSpPr>
          <p:cNvPr id="16" name="Picture Placeholder 14">
            <a:extLst>
              <a:ext uri="{FF2B5EF4-FFF2-40B4-BE49-F238E27FC236}">
                <a16:creationId xmlns:a16="http://schemas.microsoft.com/office/drawing/2014/main" id="{FBD28C77-1B8B-41DB-98BB-E89DACE8B1D9}"/>
              </a:ext>
            </a:extLst>
          </p:cNvPr>
          <p:cNvSpPr>
            <a:spLocks noGrp="1"/>
          </p:cNvSpPr>
          <p:nvPr>
            <p:ph type="pic" sz="quarter" idx="16"/>
          </p:nvPr>
        </p:nvSpPr>
        <p:spPr>
          <a:xfrm>
            <a:off x="9534858" y="3531870"/>
            <a:ext cx="2679700" cy="3326130"/>
          </a:xfrm>
          <a:solidFill>
            <a:schemeClr val="accent4"/>
          </a:solidFill>
        </p:spPr>
        <p:txBody>
          <a:bodyPr rtlCol="0"/>
          <a:lstStyle/>
          <a:p>
            <a:pPr rtl="0"/>
            <a:r>
              <a:rPr lang="en-GB"/>
              <a:t>Click icon to add picture</a:t>
            </a:r>
            <a:endParaRPr lang="en-GB" dirty="0"/>
          </a:p>
        </p:txBody>
      </p:sp>
      <p:sp>
        <p:nvSpPr>
          <p:cNvPr id="17" name="Date Placeholder 9">
            <a:extLst>
              <a:ext uri="{FF2B5EF4-FFF2-40B4-BE49-F238E27FC236}">
                <a16:creationId xmlns:a16="http://schemas.microsoft.com/office/drawing/2014/main" id="{E68894E0-DA12-40BB-B505-EB84F08C65F1}"/>
              </a:ext>
            </a:extLst>
          </p:cNvPr>
          <p:cNvSpPr>
            <a:spLocks noGrp="1"/>
          </p:cNvSpPr>
          <p:nvPr>
            <p:ph type="dt" sz="half" idx="10"/>
          </p:nvPr>
        </p:nvSpPr>
        <p:spPr>
          <a:xfrm>
            <a:off x="7854696" y="6172200"/>
            <a:ext cx="2843784" cy="457200"/>
          </a:xfrm>
        </p:spPr>
        <p:txBody>
          <a:bodyPr rtlCol="0"/>
          <a:lstStyle>
            <a:lvl1pPr>
              <a:defRPr>
                <a:solidFill>
                  <a:schemeClr val="bg1"/>
                </a:solidFill>
              </a:defRPr>
            </a:lvl1pPr>
          </a:lstStyle>
          <a:p>
            <a:pPr rtl="0"/>
            <a:r>
              <a:rPr lang="en-GB"/>
              <a:t>2/3/20XX</a:t>
            </a:r>
          </a:p>
        </p:txBody>
      </p:sp>
      <p:sp>
        <p:nvSpPr>
          <p:cNvPr id="14" name="Slide Number Placeholder 31">
            <a:extLst>
              <a:ext uri="{FF2B5EF4-FFF2-40B4-BE49-F238E27FC236}">
                <a16:creationId xmlns:a16="http://schemas.microsoft.com/office/drawing/2014/main" id="{E3416EBC-370F-44EC-82B2-260F9C0CF74A}"/>
              </a:ext>
            </a:extLst>
          </p:cNvPr>
          <p:cNvSpPr>
            <a:spLocks noGrp="1"/>
          </p:cNvSpPr>
          <p:nvPr>
            <p:ph type="sldNum" sz="quarter" idx="12"/>
          </p:nvPr>
        </p:nvSpPr>
        <p:spPr>
          <a:xfrm>
            <a:off x="10712410" y="6172200"/>
            <a:ext cx="775429" cy="457200"/>
          </a:xfrm>
        </p:spPr>
        <p:txBody>
          <a:bodyPr rtlCol="0"/>
          <a:lstStyle>
            <a:lvl1pPr algn="ctr">
              <a:defRPr>
                <a:solidFill>
                  <a:schemeClr val="bg1"/>
                </a:solidFill>
                <a:effectLst>
                  <a:outerShdw blurRad="38100" dist="38100" dir="2700000" algn="tl">
                    <a:srgbClr val="000000">
                      <a:alpha val="43137"/>
                    </a:srgbClr>
                  </a:outerShdw>
                </a:effectLst>
              </a:defRPr>
            </a:lvl1pPr>
          </a:lstStyle>
          <a:p>
            <a:pPr rtl="0"/>
            <a:fld id="{FAEF9944-A4F6-4C59-AEBD-678D6480B8EA}" type="slidenum">
              <a:rPr lang="en-GB" smtClean="0"/>
              <a:pPr/>
              <a:t>‹#›</a:t>
            </a:fld>
            <a:endParaRPr lang="en-GB" dirty="0"/>
          </a:p>
        </p:txBody>
      </p:sp>
    </p:spTree>
    <p:extLst>
      <p:ext uri="{BB962C8B-B14F-4D97-AF65-F5344CB8AC3E}">
        <p14:creationId xmlns:p14="http://schemas.microsoft.com/office/powerpoint/2010/main" val="3584243449"/>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a:t>Click to edit Master title style</a:t>
            </a:r>
            <a:endParaRPr lang="en-GB" dirty="0"/>
          </a:p>
        </p:txBody>
      </p:sp>
      <p:sp>
        <p:nvSpPr>
          <p:cNvPr id="3" name="Content Placeholder 2"/>
          <p:cNvSpPr>
            <a:spLocks noGrp="1"/>
          </p:cNvSpPr>
          <p:nvPr>
            <p:ph idx="1"/>
          </p:nvPr>
        </p:nvSpPr>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rtlCol="0"/>
          <a:lstStyle/>
          <a:p>
            <a:pPr rtl="0"/>
            <a:r>
              <a:rPr lang="en-GB"/>
              <a:t>2/3/20XX</a:t>
            </a:r>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rtlCol="0"/>
          <a:lstStyle/>
          <a:p>
            <a:pPr rtl="0"/>
            <a:r>
              <a:rPr lang="en-GB"/>
              <a:t>Sample Footer Text</a:t>
            </a:r>
          </a:p>
        </p:txBody>
      </p:sp>
      <p:sp>
        <p:nvSpPr>
          <p:cNvPr id="7" name="Slide Number Placeholder 31">
            <a:extLst>
              <a:ext uri="{FF2B5EF4-FFF2-40B4-BE49-F238E27FC236}">
                <a16:creationId xmlns:a16="http://schemas.microsoft.com/office/drawing/2014/main" id="{ABC4236E-DEC6-461F-9145-45973B271BFD}"/>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2157717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a:t>Click to edit Master title style</a:t>
            </a:r>
            <a:endParaRPr lang="en-GB" dirty="0"/>
          </a:p>
        </p:txBody>
      </p:sp>
      <p:sp>
        <p:nvSpPr>
          <p:cNvPr id="3" name="Content Placeholder 2"/>
          <p:cNvSpPr>
            <a:spLocks noGrp="1"/>
          </p:cNvSpPr>
          <p:nvPr>
            <p:ph sz="half" idx="1"/>
          </p:nvPr>
        </p:nvSpPr>
        <p:spPr>
          <a:xfrm>
            <a:off x="1920240" y="2438399"/>
            <a:ext cx="4160520" cy="3657601"/>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4" name="Content Placeholder 3"/>
          <p:cNvSpPr>
            <a:spLocks noGrp="1"/>
          </p:cNvSpPr>
          <p:nvPr>
            <p:ph sz="half" idx="2"/>
          </p:nvPr>
        </p:nvSpPr>
        <p:spPr>
          <a:xfrm>
            <a:off x="6530290" y="2438399"/>
            <a:ext cx="4160520" cy="3657601"/>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rtlCol="0"/>
          <a:lstStyle/>
          <a:p>
            <a:pPr rtl="0"/>
            <a:r>
              <a:rPr lang="en-GB"/>
              <a:t>2/3/20XX</a:t>
            </a:r>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rtlCol="0"/>
          <a:lstStyle/>
          <a:p>
            <a:pPr rtl="0"/>
            <a:r>
              <a:rPr lang="en-GB"/>
              <a:t>Sample Footer Text</a:t>
            </a:r>
          </a:p>
        </p:txBody>
      </p:sp>
      <p:sp>
        <p:nvSpPr>
          <p:cNvPr id="11" name="Slide Number Placeholder 31">
            <a:extLst>
              <a:ext uri="{FF2B5EF4-FFF2-40B4-BE49-F238E27FC236}">
                <a16:creationId xmlns:a16="http://schemas.microsoft.com/office/drawing/2014/main" id="{38A6D074-7013-4944-89F6-2481F7DCE1B6}"/>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3702943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a:t>Click to edit Master title style</a:t>
            </a:r>
            <a:endParaRPr lang="en-GB" dirty="0"/>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rtlCol="0"/>
          <a:lstStyle/>
          <a:p>
            <a:pPr rtl="0"/>
            <a:r>
              <a:rPr lang="en-GB"/>
              <a:t>2/3/20XX</a:t>
            </a:r>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rtlCol="0"/>
          <a:lstStyle/>
          <a:p>
            <a:pPr rtl="0"/>
            <a:r>
              <a:rPr lang="en-GB"/>
              <a:t>Sample Footer Text</a:t>
            </a:r>
          </a:p>
        </p:txBody>
      </p:sp>
      <p:sp>
        <p:nvSpPr>
          <p:cNvPr id="9" name="Slide Number Placeholder 31">
            <a:extLst>
              <a:ext uri="{FF2B5EF4-FFF2-40B4-BE49-F238E27FC236}">
                <a16:creationId xmlns:a16="http://schemas.microsoft.com/office/drawing/2014/main" id="{26063765-A16A-406C-B56F-0D4AEC512594}"/>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4110837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rtlCol="0"/>
          <a:lstStyle/>
          <a:p>
            <a:pPr rtl="0"/>
            <a:r>
              <a:rPr lang="en-GB"/>
              <a:t>2/3/20XX</a:t>
            </a:r>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rtlCol="0"/>
          <a:lstStyle/>
          <a:p>
            <a:pPr rtl="0"/>
            <a:r>
              <a:rPr lang="en-GB"/>
              <a:t>Sample Footer Text</a:t>
            </a:r>
          </a:p>
        </p:txBody>
      </p:sp>
      <p:sp>
        <p:nvSpPr>
          <p:cNvPr id="8" name="Slide Number Placeholder 31">
            <a:extLst>
              <a:ext uri="{FF2B5EF4-FFF2-40B4-BE49-F238E27FC236}">
                <a16:creationId xmlns:a16="http://schemas.microsoft.com/office/drawing/2014/main" id="{8AAB7801-14F1-4A33-A13B-ECE1E4CF2779}"/>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2697493924"/>
      </p:ext>
    </p:extLst>
  </p:cSld>
  <p:clrMapOvr>
    <a:masterClrMapping/>
  </p:clrMapOvr>
  <p:extLst>
    <p:ext uri="{DCECCB84-F9BA-43D5-87BE-67443E8EF086}">
      <p15:sldGuideLst xmlns:p15="http://schemas.microsoft.com/office/powerpoint/2012/main">
        <p15:guide id="1" pos="5400">
          <p15:clr>
            <a:srgbClr val="FBAE40"/>
          </p15:clr>
        </p15:guide>
        <p15:guide id="2" pos="1272" userDrawn="1">
          <p15:clr>
            <a:srgbClr val="FBAE40"/>
          </p15:clr>
        </p15:guide>
        <p15:guide id="3" pos="2928" userDrawn="1">
          <p15:clr>
            <a:srgbClr val="FBAE40"/>
          </p15:clr>
        </p15:guide>
        <p15:guide id="4" pos="4584" userDrawn="1">
          <p15:clr>
            <a:srgbClr val="FBAE40"/>
          </p15:clr>
        </p15:guide>
        <p15:guide id="5" pos="626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rtlCol="0" anchor="b">
            <a:normAutofit/>
          </a:bodyPr>
          <a:lstStyle>
            <a:lvl1pPr>
              <a:lnSpc>
                <a:spcPct val="104000"/>
              </a:lnSpc>
              <a:defRPr sz="3400"/>
            </a:lvl1pPr>
          </a:lstStyle>
          <a:p>
            <a:pPr rtl="0"/>
            <a:r>
              <a:rPr lang="en-GB"/>
              <a:t>Click to edit Master title style</a:t>
            </a:r>
            <a:endParaRPr lang="en-GB" dirty="0"/>
          </a:p>
        </p:txBody>
      </p:sp>
      <p:sp>
        <p:nvSpPr>
          <p:cNvPr id="3" name="Content Placeholder 2"/>
          <p:cNvSpPr>
            <a:spLocks noGrp="1"/>
          </p:cNvSpPr>
          <p:nvPr>
            <p:ph idx="1"/>
          </p:nvPr>
        </p:nvSpPr>
        <p:spPr>
          <a:xfrm>
            <a:off x="1280160" y="640080"/>
            <a:ext cx="6949440" cy="5455919"/>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4" name="Text Placeholder 3"/>
          <p:cNvSpPr>
            <a:spLocks noGrp="1"/>
          </p:cNvSpPr>
          <p:nvPr>
            <p:ph type="body" sz="half" idx="2"/>
          </p:nvPr>
        </p:nvSpPr>
        <p:spPr>
          <a:xfrm>
            <a:off x="8476488" y="3223803"/>
            <a:ext cx="3227715" cy="2872197"/>
          </a:xfrm>
        </p:spPr>
        <p:txBody>
          <a:bodyPr rtlCol="0"/>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rtlCol="0"/>
          <a:lstStyle/>
          <a:p>
            <a:pPr rtl="0"/>
            <a:r>
              <a:rPr lang="en-GB"/>
              <a:t>2/3/20XX</a:t>
            </a:r>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rtlCol="0"/>
          <a:lstStyle/>
          <a:p>
            <a:pPr rtl="0"/>
            <a:r>
              <a:rPr lang="en-GB"/>
              <a:t>Sample Footer Text</a:t>
            </a:r>
          </a:p>
        </p:txBody>
      </p:sp>
      <p:sp>
        <p:nvSpPr>
          <p:cNvPr id="11" name="Slide Number Placeholder 31">
            <a:extLst>
              <a:ext uri="{FF2B5EF4-FFF2-40B4-BE49-F238E27FC236}">
                <a16:creationId xmlns:a16="http://schemas.microsoft.com/office/drawing/2014/main" id="{943D328A-FC72-4F5E-A189-C3B730073963}"/>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1351353238"/>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GB"/>
              <a:t>Click icon to add picture</a:t>
            </a:r>
          </a:p>
        </p:txBody>
      </p:sp>
      <p:sp>
        <p:nvSpPr>
          <p:cNvPr id="2" name="Title 1"/>
          <p:cNvSpPr>
            <a:spLocks noGrp="1"/>
          </p:cNvSpPr>
          <p:nvPr>
            <p:ph type="title"/>
          </p:nvPr>
        </p:nvSpPr>
        <p:spPr>
          <a:xfrm>
            <a:off x="8476488" y="1503910"/>
            <a:ext cx="3230625" cy="1687924"/>
          </a:xfrm>
        </p:spPr>
        <p:txBody>
          <a:bodyPr rtlCol="0" anchor="b">
            <a:noAutofit/>
          </a:bodyPr>
          <a:lstStyle>
            <a:lvl1pPr>
              <a:lnSpc>
                <a:spcPct val="104000"/>
              </a:lnSpc>
              <a:defRPr sz="3400"/>
            </a:lvl1pPr>
          </a:lstStyle>
          <a:p>
            <a:pPr rtl="0"/>
            <a:r>
              <a:rPr lang="en-GB"/>
              <a:t>Click to edit Master title style</a:t>
            </a:r>
            <a:endParaRPr lang="en-GB" dirty="0"/>
          </a:p>
        </p:txBody>
      </p:sp>
      <p:sp>
        <p:nvSpPr>
          <p:cNvPr id="4" name="Text Placeholder 3"/>
          <p:cNvSpPr>
            <a:spLocks noGrp="1"/>
          </p:cNvSpPr>
          <p:nvPr>
            <p:ph type="body" sz="half" idx="2"/>
          </p:nvPr>
        </p:nvSpPr>
        <p:spPr>
          <a:xfrm>
            <a:off x="8476488" y="3223806"/>
            <a:ext cx="3227832" cy="2872194"/>
          </a:xfrm>
        </p:spPr>
        <p:txBody>
          <a:bodyPr rtlCol="0"/>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rtlCol="0"/>
          <a:lstStyle/>
          <a:p>
            <a:pPr rtl="0"/>
            <a:r>
              <a:rPr lang="en-GB"/>
              <a:t>2/3/20XX</a:t>
            </a:r>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rtlCol="0"/>
          <a:lstStyle>
            <a:lvl1pPr>
              <a:defRPr b="1">
                <a:solidFill>
                  <a:srgbClr val="FFFFFF"/>
                </a:solidFill>
                <a:effectLst>
                  <a:outerShdw blurRad="50800" dist="38100" dir="2700000" algn="tl" rotWithShape="0">
                    <a:prstClr val="black">
                      <a:alpha val="43000"/>
                    </a:prstClr>
                  </a:outerShdw>
                </a:effectLst>
              </a:defRPr>
            </a:lvl1pPr>
          </a:lstStyle>
          <a:p>
            <a:pPr rtl="0"/>
            <a:r>
              <a:rPr lang="en-GB"/>
              <a:t>Sample Footer Text</a:t>
            </a:r>
          </a:p>
        </p:txBody>
      </p:sp>
      <p:sp>
        <p:nvSpPr>
          <p:cNvPr id="8" name="Slide Number Placeholder 31">
            <a:extLst>
              <a:ext uri="{FF2B5EF4-FFF2-40B4-BE49-F238E27FC236}">
                <a16:creationId xmlns:a16="http://schemas.microsoft.com/office/drawing/2014/main" id="{6AD29F03-B734-4E9A-8F4E-7E686CAB0A9E}"/>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3214945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259330E-45A9-4294-A077-3852502CCBBB}"/>
              </a:ext>
            </a:extLst>
          </p:cNvPr>
          <p:cNvSpPr>
            <a:spLocks noGrp="1"/>
          </p:cNvSpPr>
          <p:nvPr>
            <p:ph type="title"/>
          </p:nvPr>
        </p:nvSpPr>
        <p:spPr>
          <a:xfrm>
            <a:off x="1122481" y="442913"/>
            <a:ext cx="7134415" cy="1843087"/>
          </a:xfrm>
        </p:spPr>
        <p:txBody>
          <a:bodyPr rtlCol="0" anchor="b"/>
          <a:lstStyle/>
          <a:p>
            <a:pPr rtl="0"/>
            <a:r>
              <a:rPr lang="en-GB"/>
              <a:t>Click to edit Master title style</a:t>
            </a:r>
            <a:endParaRPr lang="en-GB" dirty="0"/>
          </a:p>
        </p:txBody>
      </p:sp>
      <p:sp>
        <p:nvSpPr>
          <p:cNvPr id="23" name="Content Placeholder 2">
            <a:extLst>
              <a:ext uri="{FF2B5EF4-FFF2-40B4-BE49-F238E27FC236}">
                <a16:creationId xmlns:a16="http://schemas.microsoft.com/office/drawing/2014/main" id="{4FE3AE0F-39BB-48ED-A13E-75DF0DCFAFB3}"/>
              </a:ext>
            </a:extLst>
          </p:cNvPr>
          <p:cNvSpPr>
            <a:spLocks noGrp="1"/>
          </p:cNvSpPr>
          <p:nvPr>
            <p:ph idx="1"/>
          </p:nvPr>
        </p:nvSpPr>
        <p:spPr>
          <a:xfrm>
            <a:off x="1122481" y="2404069"/>
            <a:ext cx="5485331" cy="3560169"/>
          </a:xfrm>
        </p:spPr>
        <p:txBody>
          <a:bodyPr rtlCol="0">
            <a:normAutofit/>
          </a:bodyPr>
          <a:lstStyle/>
          <a:p>
            <a:pPr lvl="0" rtl="0"/>
            <a:r>
              <a:rPr lang="en-GB"/>
              <a:t>Click to edit Master text styles</a:t>
            </a:r>
          </a:p>
        </p:txBody>
      </p:sp>
      <p:sp>
        <p:nvSpPr>
          <p:cNvPr id="26" name="Picture Placeholder 25">
            <a:extLst>
              <a:ext uri="{FF2B5EF4-FFF2-40B4-BE49-F238E27FC236}">
                <a16:creationId xmlns:a16="http://schemas.microsoft.com/office/drawing/2014/main" id="{B892B51F-EEC4-4161-806C-6E0CA9F57B4B}"/>
              </a:ext>
            </a:extLst>
          </p:cNvPr>
          <p:cNvSpPr>
            <a:spLocks noGrp="1"/>
          </p:cNvSpPr>
          <p:nvPr>
            <p:ph type="pic" sz="quarter" idx="14"/>
          </p:nvPr>
        </p:nvSpPr>
        <p:spPr>
          <a:xfrm>
            <a:off x="8897970"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solidFill>
            <a:schemeClr val="accent4"/>
          </a:solidFill>
        </p:spPr>
        <p:txBody>
          <a:bodyPr wrap="square" rtlCol="0">
            <a:noAutofit/>
          </a:bodyPr>
          <a:lstStyle/>
          <a:p>
            <a:pPr rtl="0"/>
            <a:r>
              <a:rPr lang="en-GB"/>
              <a:t>Click icon to add picture</a:t>
            </a:r>
            <a:endParaRPr lang="en-GB" dirty="0"/>
          </a:p>
        </p:txBody>
      </p:sp>
      <p:sp>
        <p:nvSpPr>
          <p:cNvPr id="14" name="Freeform: Shape 13">
            <a:extLst>
              <a:ext uri="{FF2B5EF4-FFF2-40B4-BE49-F238E27FC236}">
                <a16:creationId xmlns:a16="http://schemas.microsoft.com/office/drawing/2014/main" id="{6292C5C6-6AF9-4248-B2DA-ACA4A1BD3929}"/>
              </a:ext>
              <a:ext uri="{C183D7F6-B498-43B3-948B-1728B52AA6E4}">
                <adec:decorative xmlns:adec="http://schemas.microsoft.com/office/drawing/2017/decorative" val="1"/>
              </a:ext>
            </a:extLst>
          </p:cNvPr>
          <p:cNvSpPr/>
          <p:nvPr userDrawn="1"/>
        </p:nvSpPr>
        <p:spPr>
          <a:xfrm>
            <a:off x="8787255" y="-15240"/>
            <a:ext cx="3418080" cy="289620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3A499CB4-9592-40E3-B804-ECCA6B240336}"/>
              </a:ext>
              <a:ext uri="{C183D7F6-B498-43B3-948B-1728B52AA6E4}">
                <adec:decorative xmlns:adec="http://schemas.microsoft.com/office/drawing/2017/decorative" val="1"/>
              </a:ext>
            </a:extLst>
          </p:cNvPr>
          <p:cNvSpPr/>
          <p:nvPr userDrawn="1"/>
        </p:nvSpPr>
        <p:spPr>
          <a:xfrm>
            <a:off x="8611772" y="-15240"/>
            <a:ext cx="3593564" cy="304450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ooter Placeholder 4">
            <a:extLst>
              <a:ext uri="{FF2B5EF4-FFF2-40B4-BE49-F238E27FC236}">
                <a16:creationId xmlns:a16="http://schemas.microsoft.com/office/drawing/2014/main" id="{9C9246C2-8173-4093-9B73-2CEBC7ECC500}"/>
              </a:ext>
            </a:extLst>
          </p:cNvPr>
          <p:cNvSpPr>
            <a:spLocks noGrp="1"/>
          </p:cNvSpPr>
          <p:nvPr>
            <p:ph type="ftr" sz="quarter" idx="11"/>
          </p:nvPr>
        </p:nvSpPr>
        <p:spPr>
          <a:xfrm>
            <a:off x="1122482" y="6170613"/>
            <a:ext cx="5181820" cy="457200"/>
          </a:xfrm>
        </p:spPr>
        <p:txBody>
          <a:bodyPr rtlCol="0"/>
          <a:lstStyle/>
          <a:p>
            <a:pPr rtl="0"/>
            <a:r>
              <a:rPr lang="en-GB"/>
              <a:t>Sample Footer Text</a:t>
            </a:r>
          </a:p>
        </p:txBody>
      </p:sp>
      <p:sp>
        <p:nvSpPr>
          <p:cNvPr id="17" name="Freeform: Shape 16">
            <a:extLst>
              <a:ext uri="{FF2B5EF4-FFF2-40B4-BE49-F238E27FC236}">
                <a16:creationId xmlns:a16="http://schemas.microsoft.com/office/drawing/2014/main" id="{A3A06B29-0534-404B-BF1A-C3EBA8B3EEB3}"/>
              </a:ext>
              <a:ext uri="{C183D7F6-B498-43B3-948B-1728B52AA6E4}">
                <adec:decorative xmlns:adec="http://schemas.microsoft.com/office/drawing/2017/decorative" val="1"/>
              </a:ext>
            </a:extLst>
          </p:cNvPr>
          <p:cNvSpPr/>
          <p:nvPr userDrawn="1"/>
        </p:nvSpPr>
        <p:spPr>
          <a:xfrm>
            <a:off x="6184771" y="3247617"/>
            <a:ext cx="6020564" cy="3631340"/>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10AF802-8BEE-4DC7-8296-B52D4BE43FB9}"/>
              </a:ext>
              <a:ext uri="{C183D7F6-B498-43B3-948B-1728B52AA6E4}">
                <adec:decorative xmlns:adec="http://schemas.microsoft.com/office/drawing/2017/decorative" val="1"/>
              </a:ext>
            </a:extLst>
          </p:cNvPr>
          <p:cNvSpPr/>
          <p:nvPr userDrawn="1"/>
        </p:nvSpPr>
        <p:spPr>
          <a:xfrm>
            <a:off x="5956294" y="3065460"/>
            <a:ext cx="6249041" cy="3813498"/>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4" name="Picture Placeholder 23">
            <a:extLst>
              <a:ext uri="{FF2B5EF4-FFF2-40B4-BE49-F238E27FC236}">
                <a16:creationId xmlns:a16="http://schemas.microsoft.com/office/drawing/2014/main" id="{012C926C-C55F-482B-A653-A99E71E49062}"/>
              </a:ext>
              <a:ext uri="{C183D7F6-B498-43B3-948B-1728B52AA6E4}">
                <adec:decorative xmlns:adec="http://schemas.microsoft.com/office/drawing/2017/decorative" val="1"/>
              </a:ext>
            </a:extLst>
          </p:cNvPr>
          <p:cNvSpPr>
            <a:spLocks noGrp="1"/>
          </p:cNvSpPr>
          <p:nvPr>
            <p:ph type="pic" sz="quarter" idx="13"/>
          </p:nvPr>
        </p:nvSpPr>
        <p:spPr>
          <a:xfrm>
            <a:off x="6381961" y="3374037"/>
            <a:ext cx="5810040" cy="3483963"/>
          </a:xfrm>
          <a:custGeom>
            <a:avLst/>
            <a:gdLst>
              <a:gd name="connsiteX0" fmla="*/ 2808622 w 5724034"/>
              <a:gd name="connsiteY0" fmla="*/ 207 h 3451166"/>
              <a:gd name="connsiteX1" fmla="*/ 4400004 w 5724034"/>
              <a:gd name="connsiteY1" fmla="*/ 607462 h 3451166"/>
              <a:gd name="connsiteX2" fmla="*/ 4745277 w 5724034"/>
              <a:gd name="connsiteY2" fmla="*/ 837612 h 3451166"/>
              <a:gd name="connsiteX3" fmla="*/ 5584627 w 5724034"/>
              <a:gd name="connsiteY3" fmla="*/ 1665805 h 3451166"/>
              <a:gd name="connsiteX4" fmla="*/ 5682689 w 5724034"/>
              <a:gd name="connsiteY4" fmla="*/ 1947596 h 3451166"/>
              <a:gd name="connsiteX5" fmla="*/ 5724034 w 5724034"/>
              <a:gd name="connsiteY5" fmla="*/ 2133764 h 3451166"/>
              <a:gd name="connsiteX6" fmla="*/ 5724034 w 5724034"/>
              <a:gd name="connsiteY6" fmla="*/ 3254784 h 3451166"/>
              <a:gd name="connsiteX7" fmla="*/ 5682668 w 5724034"/>
              <a:gd name="connsiteY7" fmla="*/ 3451166 h 3451166"/>
              <a:gd name="connsiteX8" fmla="*/ 3398 w 5724034"/>
              <a:gd name="connsiteY8" fmla="*/ 3451166 h 3451166"/>
              <a:gd name="connsiteX9" fmla="*/ 0 w 5724034"/>
              <a:gd name="connsiteY9" fmla="*/ 3332475 h 3451166"/>
              <a:gd name="connsiteX10" fmla="*/ 51930 w 5724034"/>
              <a:gd name="connsiteY10" fmla="*/ 2960389 h 3451166"/>
              <a:gd name="connsiteX11" fmla="*/ 562146 w 5724034"/>
              <a:gd name="connsiteY11" fmla="*/ 1816544 h 3451166"/>
              <a:gd name="connsiteX12" fmla="*/ 683754 w 5724034"/>
              <a:gd name="connsiteY12" fmla="*/ 1587775 h 3451166"/>
              <a:gd name="connsiteX13" fmla="*/ 1883792 w 5724034"/>
              <a:gd name="connsiteY13" fmla="*/ 191878 h 3451166"/>
              <a:gd name="connsiteX14" fmla="*/ 2808622 w 5724034"/>
              <a:gd name="connsiteY14" fmla="*/ 207 h 345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6">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6"/>
                </a:lnTo>
                <a:lnTo>
                  <a:pt x="3398" y="3451166"/>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solidFill>
            <a:schemeClr val="accent4"/>
          </a:solidFill>
        </p:spPr>
        <p:txBody>
          <a:bodyPr wrap="square" rtlCol="0">
            <a:noAutofit/>
          </a:bodyPr>
          <a:lstStyle/>
          <a:p>
            <a:pPr rtl="0"/>
            <a:r>
              <a:rPr lang="en-GB"/>
              <a:t>Click icon to add picture</a:t>
            </a:r>
            <a:endParaRPr lang="en-GB" dirty="0"/>
          </a:p>
        </p:txBody>
      </p:sp>
      <p:sp>
        <p:nvSpPr>
          <p:cNvPr id="19" name="Date Placeholder 6">
            <a:extLst>
              <a:ext uri="{FF2B5EF4-FFF2-40B4-BE49-F238E27FC236}">
                <a16:creationId xmlns:a16="http://schemas.microsoft.com/office/drawing/2014/main" id="{729B24BA-95BE-4289-901E-61D7E95237D1}"/>
              </a:ext>
            </a:extLst>
          </p:cNvPr>
          <p:cNvSpPr>
            <a:spLocks noGrp="1"/>
          </p:cNvSpPr>
          <p:nvPr>
            <p:ph type="dt" sz="half" idx="10"/>
          </p:nvPr>
        </p:nvSpPr>
        <p:spPr>
          <a:xfrm>
            <a:off x="7850727" y="6170491"/>
            <a:ext cx="2840083" cy="457200"/>
          </a:xfrm>
        </p:spPr>
        <p:txBody>
          <a:bodyPr rtlCol="0"/>
          <a:lstStyle>
            <a:lvl1pPr>
              <a:defRPr>
                <a:solidFill>
                  <a:schemeClr val="bg1"/>
                </a:solidFill>
              </a:defRPr>
            </a:lvl1pPr>
          </a:lstStyle>
          <a:p>
            <a:pPr rtl="0"/>
            <a:r>
              <a:rPr lang="en-GB"/>
              <a:t>2/3/20XX</a:t>
            </a:r>
            <a:endParaRPr lang="en-GB" dirty="0"/>
          </a:p>
        </p:txBody>
      </p:sp>
      <p:sp>
        <p:nvSpPr>
          <p:cNvPr id="27" name="Slide Number Placeholder 31">
            <a:extLst>
              <a:ext uri="{FF2B5EF4-FFF2-40B4-BE49-F238E27FC236}">
                <a16:creationId xmlns:a16="http://schemas.microsoft.com/office/drawing/2014/main" id="{34C5C85A-7E92-4F46-8832-010DD22D76F5}"/>
              </a:ext>
            </a:extLst>
          </p:cNvPr>
          <p:cNvSpPr>
            <a:spLocks noGrp="1"/>
          </p:cNvSpPr>
          <p:nvPr>
            <p:ph type="sldNum" sz="quarter" idx="12"/>
          </p:nvPr>
        </p:nvSpPr>
        <p:spPr>
          <a:xfrm>
            <a:off x="10712410" y="6172200"/>
            <a:ext cx="775429" cy="457200"/>
          </a:xfrm>
        </p:spPr>
        <p:txBody>
          <a:bodyPr rtlCol="0"/>
          <a:lstStyle>
            <a:lvl1pPr algn="ctr">
              <a:defRPr>
                <a:solidFill>
                  <a:schemeClr val="bg1"/>
                </a:solidFill>
                <a:effectLst>
                  <a:outerShdw blurRad="38100" dist="38100" dir="2700000" algn="tl">
                    <a:srgbClr val="000000">
                      <a:alpha val="43137"/>
                    </a:srgbClr>
                  </a:outerShdw>
                </a:effectLst>
              </a:defRPr>
            </a:lvl1pPr>
          </a:lstStyle>
          <a:p>
            <a:pPr rtl="0"/>
            <a:fld id="{FAEF9944-A4F6-4C59-AEBD-678D6480B8EA}" type="slidenum">
              <a:rPr lang="en-GB" smtClean="0"/>
              <a:pPr/>
              <a:t>‹#›</a:t>
            </a:fld>
            <a:endParaRPr lang="en-GB" dirty="0"/>
          </a:p>
        </p:txBody>
      </p:sp>
    </p:spTree>
    <p:extLst>
      <p:ext uri="{BB962C8B-B14F-4D97-AF65-F5344CB8AC3E}">
        <p14:creationId xmlns:p14="http://schemas.microsoft.com/office/powerpoint/2010/main" val="514270717"/>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pic>
        <p:nvPicPr>
          <p:cNvPr id="14" name="Google Shape;14;p3"/>
          <p:cNvPicPr preferRelativeResize="0"/>
          <p:nvPr/>
        </p:nvPicPr>
        <p:blipFill>
          <a:blip r:embed="rId2">
            <a:alphaModFix amt="50000"/>
          </a:blip>
          <a:stretch>
            <a:fillRect/>
          </a:stretch>
        </p:blipFill>
        <p:spPr>
          <a:xfrm rot="10800000">
            <a:off x="101" y="1"/>
            <a:ext cx="12192004" cy="6858001"/>
          </a:xfrm>
          <a:prstGeom prst="rect">
            <a:avLst/>
          </a:prstGeom>
          <a:noFill/>
          <a:ln>
            <a:noFill/>
          </a:ln>
        </p:spPr>
      </p:pic>
      <p:sp>
        <p:nvSpPr>
          <p:cNvPr id="15" name="Google Shape;15;p3"/>
          <p:cNvSpPr txBox="1">
            <a:spLocks noGrp="1"/>
          </p:cNvSpPr>
          <p:nvPr>
            <p:ph type="title"/>
          </p:nvPr>
        </p:nvSpPr>
        <p:spPr>
          <a:xfrm>
            <a:off x="5146933" y="3520684"/>
            <a:ext cx="6091600" cy="112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5000"/>
              <a:buNone/>
              <a:defRPr sz="6667"/>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endParaRPr/>
          </a:p>
        </p:txBody>
      </p:sp>
      <p:sp>
        <p:nvSpPr>
          <p:cNvPr id="16" name="Google Shape;16;p3"/>
          <p:cNvSpPr txBox="1">
            <a:spLocks noGrp="1"/>
          </p:cNvSpPr>
          <p:nvPr>
            <p:ph type="title" idx="2" hasCustomPrompt="1"/>
          </p:nvPr>
        </p:nvSpPr>
        <p:spPr>
          <a:xfrm>
            <a:off x="5146933" y="2214917"/>
            <a:ext cx="1909200" cy="1210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6667"/>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7" name="Google Shape;17;p3"/>
          <p:cNvSpPr>
            <a:spLocks noGrp="1"/>
          </p:cNvSpPr>
          <p:nvPr>
            <p:ph type="pic" idx="3"/>
          </p:nvPr>
        </p:nvSpPr>
        <p:spPr>
          <a:xfrm>
            <a:off x="953467" y="1406000"/>
            <a:ext cx="4046000" cy="4046000"/>
          </a:xfrm>
          <a:prstGeom prst="ellipse">
            <a:avLst/>
          </a:prstGeom>
          <a:noFill/>
          <a:ln>
            <a:noFill/>
          </a:ln>
        </p:spPr>
      </p:sp>
      <p:grpSp>
        <p:nvGrpSpPr>
          <p:cNvPr id="18" name="Google Shape;18;p3"/>
          <p:cNvGrpSpPr/>
          <p:nvPr/>
        </p:nvGrpSpPr>
        <p:grpSpPr>
          <a:xfrm>
            <a:off x="-832269" y="-655671"/>
            <a:ext cx="8483136" cy="7718405"/>
            <a:chOff x="-624202" y="-491753"/>
            <a:chExt cx="6362352" cy="5788804"/>
          </a:xfrm>
        </p:grpSpPr>
        <p:pic>
          <p:nvPicPr>
            <p:cNvPr id="19" name="Google Shape;19;p3"/>
            <p:cNvPicPr preferRelativeResize="0"/>
            <p:nvPr/>
          </p:nvPicPr>
          <p:blipFill>
            <a:blip r:embed="rId3">
              <a:alphaModFix amt="50000"/>
            </a:blip>
            <a:stretch>
              <a:fillRect/>
            </a:stretch>
          </p:blipFill>
          <p:spPr>
            <a:xfrm rot="-5400000">
              <a:off x="3966162" y="-793715"/>
              <a:ext cx="1470026" cy="2073949"/>
            </a:xfrm>
            <a:prstGeom prst="rect">
              <a:avLst/>
            </a:prstGeom>
            <a:noFill/>
            <a:ln>
              <a:noFill/>
            </a:ln>
          </p:spPr>
        </p:pic>
        <p:pic>
          <p:nvPicPr>
            <p:cNvPr id="20" name="Google Shape;20;p3"/>
            <p:cNvPicPr preferRelativeResize="0"/>
            <p:nvPr/>
          </p:nvPicPr>
          <p:blipFill>
            <a:blip r:embed="rId4">
              <a:alphaModFix amt="50000"/>
            </a:blip>
            <a:stretch>
              <a:fillRect/>
            </a:stretch>
          </p:blipFill>
          <p:spPr>
            <a:xfrm rot="-5400000" flipH="1">
              <a:off x="-612878" y="3758350"/>
              <a:ext cx="1527377" cy="1550024"/>
            </a:xfrm>
            <a:prstGeom prst="rect">
              <a:avLst/>
            </a:prstGeom>
            <a:noFill/>
            <a:ln>
              <a:noFill/>
            </a:ln>
          </p:spPr>
        </p:pic>
      </p:grpSp>
    </p:spTree>
    <p:extLst>
      <p:ext uri="{BB962C8B-B14F-4D97-AF65-F5344CB8AC3E}">
        <p14:creationId xmlns:p14="http://schemas.microsoft.com/office/powerpoint/2010/main" val="3894043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pic>
        <p:nvPicPr>
          <p:cNvPr id="22" name="Google Shape;22;p4"/>
          <p:cNvPicPr preferRelativeResize="0"/>
          <p:nvPr/>
        </p:nvPicPr>
        <p:blipFill>
          <a:blip r:embed="rId2">
            <a:alphaModFix amt="50000"/>
          </a:blip>
          <a:stretch>
            <a:fillRect/>
          </a:stretch>
        </p:blipFill>
        <p:spPr>
          <a:xfrm flipH="1">
            <a:off x="101" y="1"/>
            <a:ext cx="12192004" cy="6858001"/>
          </a:xfrm>
          <a:prstGeom prst="rect">
            <a:avLst/>
          </a:prstGeom>
          <a:noFill/>
          <a:ln>
            <a:noFill/>
          </a:ln>
        </p:spPr>
      </p:pic>
      <p:grpSp>
        <p:nvGrpSpPr>
          <p:cNvPr id="23" name="Google Shape;23;p4"/>
          <p:cNvGrpSpPr/>
          <p:nvPr/>
        </p:nvGrpSpPr>
        <p:grpSpPr>
          <a:xfrm>
            <a:off x="-1289269" y="612436"/>
            <a:ext cx="14481320" cy="7265499"/>
            <a:chOff x="-966952" y="459327"/>
            <a:chExt cx="10860990" cy="5449124"/>
          </a:xfrm>
        </p:grpSpPr>
        <p:pic>
          <p:nvPicPr>
            <p:cNvPr id="24" name="Google Shape;24;p4"/>
            <p:cNvPicPr preferRelativeResize="0"/>
            <p:nvPr/>
          </p:nvPicPr>
          <p:blipFill>
            <a:blip r:embed="rId3">
              <a:alphaModFix amt="50000"/>
            </a:blip>
            <a:stretch>
              <a:fillRect/>
            </a:stretch>
          </p:blipFill>
          <p:spPr>
            <a:xfrm>
              <a:off x="-966952" y="459327"/>
              <a:ext cx="1561575" cy="1550025"/>
            </a:xfrm>
            <a:prstGeom prst="rect">
              <a:avLst/>
            </a:prstGeom>
            <a:noFill/>
            <a:ln>
              <a:noFill/>
            </a:ln>
          </p:spPr>
        </p:pic>
        <p:pic>
          <p:nvPicPr>
            <p:cNvPr id="25" name="Google Shape;25;p4"/>
            <p:cNvPicPr preferRelativeResize="0"/>
            <p:nvPr/>
          </p:nvPicPr>
          <p:blipFill>
            <a:blip r:embed="rId4">
              <a:alphaModFix amt="50000"/>
            </a:blip>
            <a:stretch>
              <a:fillRect/>
            </a:stretch>
          </p:blipFill>
          <p:spPr>
            <a:xfrm rot="-5400000" flipH="1">
              <a:off x="1967097" y="4369750"/>
              <a:ext cx="1527377" cy="1550024"/>
            </a:xfrm>
            <a:prstGeom prst="rect">
              <a:avLst/>
            </a:prstGeom>
            <a:noFill/>
            <a:ln>
              <a:noFill/>
            </a:ln>
          </p:spPr>
        </p:pic>
        <p:pic>
          <p:nvPicPr>
            <p:cNvPr id="26" name="Google Shape;26;p4"/>
            <p:cNvPicPr preferRelativeResize="0"/>
            <p:nvPr/>
          </p:nvPicPr>
          <p:blipFill>
            <a:blip r:embed="rId5">
              <a:alphaModFix amt="50000"/>
            </a:blip>
            <a:stretch>
              <a:fillRect/>
            </a:stretch>
          </p:blipFill>
          <p:spPr>
            <a:xfrm>
              <a:off x="8424012" y="3331523"/>
              <a:ext cx="1470026" cy="2073949"/>
            </a:xfrm>
            <a:prstGeom prst="rect">
              <a:avLst/>
            </a:prstGeom>
            <a:noFill/>
            <a:ln>
              <a:noFill/>
            </a:ln>
          </p:spPr>
        </p:pic>
      </p:grpSp>
      <p:sp>
        <p:nvSpPr>
          <p:cNvPr id="27" name="Google Shape;27;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000"/>
              <a:buNone/>
              <a:defRPr/>
            </a:lvl1pPr>
            <a:lvl2pPr lvl="1" rtl="0">
              <a:lnSpc>
                <a:spcPct val="100000"/>
              </a:lnSpc>
              <a:spcBef>
                <a:spcPts val="0"/>
              </a:spcBef>
              <a:spcAft>
                <a:spcPts val="0"/>
              </a:spcAft>
              <a:buSzPts val="3000"/>
              <a:buNone/>
              <a:defRPr/>
            </a:lvl2pPr>
            <a:lvl3pPr lvl="2" rtl="0">
              <a:lnSpc>
                <a:spcPct val="100000"/>
              </a:lnSpc>
              <a:spcBef>
                <a:spcPts val="0"/>
              </a:spcBef>
              <a:spcAft>
                <a:spcPts val="0"/>
              </a:spcAft>
              <a:buSzPts val="3000"/>
              <a:buNone/>
              <a:defRPr/>
            </a:lvl3pPr>
            <a:lvl4pPr lvl="3" rtl="0">
              <a:lnSpc>
                <a:spcPct val="100000"/>
              </a:lnSpc>
              <a:spcBef>
                <a:spcPts val="0"/>
              </a:spcBef>
              <a:spcAft>
                <a:spcPts val="0"/>
              </a:spcAft>
              <a:buSzPts val="3000"/>
              <a:buNone/>
              <a:defRPr/>
            </a:lvl4pPr>
            <a:lvl5pPr lvl="4" rtl="0">
              <a:lnSpc>
                <a:spcPct val="100000"/>
              </a:lnSpc>
              <a:spcBef>
                <a:spcPts val="0"/>
              </a:spcBef>
              <a:spcAft>
                <a:spcPts val="0"/>
              </a:spcAft>
              <a:buSzPts val="3000"/>
              <a:buNone/>
              <a:defRPr/>
            </a:lvl5pPr>
            <a:lvl6pPr lvl="5" rtl="0">
              <a:lnSpc>
                <a:spcPct val="100000"/>
              </a:lnSpc>
              <a:spcBef>
                <a:spcPts val="0"/>
              </a:spcBef>
              <a:spcAft>
                <a:spcPts val="0"/>
              </a:spcAft>
              <a:buSzPts val="3000"/>
              <a:buNone/>
              <a:defRPr/>
            </a:lvl6pPr>
            <a:lvl7pPr lvl="6" rtl="0">
              <a:lnSpc>
                <a:spcPct val="100000"/>
              </a:lnSpc>
              <a:spcBef>
                <a:spcPts val="0"/>
              </a:spcBef>
              <a:spcAft>
                <a:spcPts val="0"/>
              </a:spcAft>
              <a:buSzPts val="3000"/>
              <a:buNone/>
              <a:defRPr/>
            </a:lvl7pPr>
            <a:lvl8pPr lvl="7" rtl="0">
              <a:lnSpc>
                <a:spcPct val="100000"/>
              </a:lnSpc>
              <a:spcBef>
                <a:spcPts val="0"/>
              </a:spcBef>
              <a:spcAft>
                <a:spcPts val="0"/>
              </a:spcAft>
              <a:buSzPts val="3000"/>
              <a:buNone/>
              <a:defRPr/>
            </a:lvl8pPr>
            <a:lvl9pPr lvl="8" rtl="0">
              <a:lnSpc>
                <a:spcPct val="100000"/>
              </a:lnSpc>
              <a:spcBef>
                <a:spcPts val="0"/>
              </a:spcBef>
              <a:spcAft>
                <a:spcPts val="0"/>
              </a:spcAft>
              <a:buSzPts val="3000"/>
              <a:buNone/>
              <a:defRPr/>
            </a:lvl9pPr>
          </a:lstStyle>
          <a:p>
            <a:endParaRPr/>
          </a:p>
        </p:txBody>
      </p:sp>
      <p:sp>
        <p:nvSpPr>
          <p:cNvPr id="28" name="Google Shape;28;p4"/>
          <p:cNvSpPr txBox="1">
            <a:spLocks noGrp="1"/>
          </p:cNvSpPr>
          <p:nvPr>
            <p:ph type="body" idx="1"/>
          </p:nvPr>
        </p:nvSpPr>
        <p:spPr>
          <a:xfrm>
            <a:off x="960000" y="1536633"/>
            <a:ext cx="10272000" cy="467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a:lvl1pPr>
            <a:lvl2pPr marL="1219170" lvl="1" indent="-406390" rtl="0">
              <a:lnSpc>
                <a:spcPct val="100000"/>
              </a:lnSpc>
              <a:spcBef>
                <a:spcPts val="0"/>
              </a:spcBef>
              <a:spcAft>
                <a:spcPts val="0"/>
              </a:spcAft>
              <a:buSzPts val="1200"/>
              <a:buChar char="○"/>
              <a:defRPr/>
            </a:lvl2pPr>
            <a:lvl3pPr marL="1828754" lvl="2" indent="-406390" rtl="0">
              <a:lnSpc>
                <a:spcPct val="100000"/>
              </a:lnSpc>
              <a:spcBef>
                <a:spcPts val="0"/>
              </a:spcBef>
              <a:spcAft>
                <a:spcPts val="0"/>
              </a:spcAft>
              <a:buSzPts val="1200"/>
              <a:buChar char="■"/>
              <a:defRPr/>
            </a:lvl3pPr>
            <a:lvl4pPr marL="2438339" lvl="3" indent="-406390" rtl="0">
              <a:lnSpc>
                <a:spcPct val="100000"/>
              </a:lnSpc>
              <a:spcBef>
                <a:spcPts val="0"/>
              </a:spcBef>
              <a:spcAft>
                <a:spcPts val="0"/>
              </a:spcAft>
              <a:buSzPts val="1200"/>
              <a:buChar char="●"/>
              <a:defRPr/>
            </a:lvl4pPr>
            <a:lvl5pPr marL="3047924" lvl="4" indent="-406390" rtl="0">
              <a:lnSpc>
                <a:spcPct val="100000"/>
              </a:lnSpc>
              <a:spcBef>
                <a:spcPts val="0"/>
              </a:spcBef>
              <a:spcAft>
                <a:spcPts val="0"/>
              </a:spcAft>
              <a:buSzPts val="1200"/>
              <a:buChar char="○"/>
              <a:defRPr/>
            </a:lvl5pPr>
            <a:lvl6pPr marL="3657509" lvl="5" indent="-406390" rtl="0">
              <a:lnSpc>
                <a:spcPct val="100000"/>
              </a:lnSpc>
              <a:spcBef>
                <a:spcPts val="0"/>
              </a:spcBef>
              <a:spcAft>
                <a:spcPts val="0"/>
              </a:spcAft>
              <a:buSzPts val="1200"/>
              <a:buChar char="■"/>
              <a:defRPr/>
            </a:lvl6pPr>
            <a:lvl7pPr marL="4267093" lvl="6" indent="-406390" rtl="0">
              <a:lnSpc>
                <a:spcPct val="100000"/>
              </a:lnSpc>
              <a:spcBef>
                <a:spcPts val="0"/>
              </a:spcBef>
              <a:spcAft>
                <a:spcPts val="0"/>
              </a:spcAft>
              <a:buSzPts val="1200"/>
              <a:buChar char="●"/>
              <a:defRPr/>
            </a:lvl7pPr>
            <a:lvl8pPr marL="4876678" lvl="7" indent="-406390" rtl="0">
              <a:lnSpc>
                <a:spcPct val="100000"/>
              </a:lnSpc>
              <a:spcBef>
                <a:spcPts val="0"/>
              </a:spcBef>
              <a:spcAft>
                <a:spcPts val="0"/>
              </a:spcAft>
              <a:buSzPts val="1200"/>
              <a:buChar char="○"/>
              <a:defRPr/>
            </a:lvl8pPr>
            <a:lvl9pPr marL="5486263" lvl="8" indent="-406390" rtl="0">
              <a:lnSpc>
                <a:spcPct val="100000"/>
              </a:lnSpc>
              <a:spcBef>
                <a:spcPts val="0"/>
              </a:spcBef>
              <a:spcAft>
                <a:spcPts val="0"/>
              </a:spcAft>
              <a:buSzPts val="1200"/>
              <a:buChar char="■"/>
              <a:defRPr/>
            </a:lvl9pPr>
          </a:lstStyle>
          <a:p>
            <a:endParaRPr/>
          </a:p>
        </p:txBody>
      </p:sp>
    </p:spTree>
    <p:extLst>
      <p:ext uri="{BB962C8B-B14F-4D97-AF65-F5344CB8AC3E}">
        <p14:creationId xmlns:p14="http://schemas.microsoft.com/office/powerpoint/2010/main" val="15276222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
        <p:cNvGrpSpPr/>
        <p:nvPr/>
      </p:nvGrpSpPr>
      <p:grpSpPr>
        <a:xfrm>
          <a:off x="0" y="0"/>
          <a:ext cx="0" cy="0"/>
          <a:chOff x="0" y="0"/>
          <a:chExt cx="0" cy="0"/>
        </a:xfrm>
      </p:grpSpPr>
      <p:pic>
        <p:nvPicPr>
          <p:cNvPr id="30" name="Google Shape;30;p5"/>
          <p:cNvPicPr preferRelativeResize="0"/>
          <p:nvPr/>
        </p:nvPicPr>
        <p:blipFill>
          <a:blip r:embed="rId2">
            <a:alphaModFix amt="50000"/>
          </a:blip>
          <a:stretch>
            <a:fillRect/>
          </a:stretch>
        </p:blipFill>
        <p:spPr>
          <a:xfrm flipH="1">
            <a:off x="101" y="1"/>
            <a:ext cx="12192004" cy="6858001"/>
          </a:xfrm>
          <a:prstGeom prst="rect">
            <a:avLst/>
          </a:prstGeom>
          <a:noFill/>
          <a:ln>
            <a:noFill/>
          </a:ln>
        </p:spPr>
      </p:pic>
      <p:grpSp>
        <p:nvGrpSpPr>
          <p:cNvPr id="31" name="Google Shape;31;p5"/>
          <p:cNvGrpSpPr/>
          <p:nvPr/>
        </p:nvGrpSpPr>
        <p:grpSpPr>
          <a:xfrm>
            <a:off x="-1083037" y="2069363"/>
            <a:ext cx="15086837" cy="6142004"/>
            <a:chOff x="-812278" y="1552022"/>
            <a:chExt cx="11315128" cy="4606503"/>
          </a:xfrm>
        </p:grpSpPr>
        <p:pic>
          <p:nvPicPr>
            <p:cNvPr id="32" name="Google Shape;32;p5"/>
            <p:cNvPicPr preferRelativeResize="0"/>
            <p:nvPr/>
          </p:nvPicPr>
          <p:blipFill>
            <a:blip r:embed="rId3">
              <a:alphaModFix amt="50000"/>
            </a:blip>
            <a:stretch>
              <a:fillRect/>
            </a:stretch>
          </p:blipFill>
          <p:spPr>
            <a:xfrm>
              <a:off x="6016511" y="4608500"/>
              <a:ext cx="1561575" cy="1550025"/>
            </a:xfrm>
            <a:prstGeom prst="rect">
              <a:avLst/>
            </a:prstGeom>
            <a:noFill/>
            <a:ln>
              <a:noFill/>
            </a:ln>
          </p:spPr>
        </p:pic>
        <p:pic>
          <p:nvPicPr>
            <p:cNvPr id="33" name="Google Shape;33;p5"/>
            <p:cNvPicPr preferRelativeResize="0"/>
            <p:nvPr/>
          </p:nvPicPr>
          <p:blipFill>
            <a:blip r:embed="rId4">
              <a:alphaModFix amt="50000"/>
            </a:blip>
            <a:stretch>
              <a:fillRect/>
            </a:stretch>
          </p:blipFill>
          <p:spPr>
            <a:xfrm flipH="1">
              <a:off x="-812278" y="1917950"/>
              <a:ext cx="1527377" cy="1550024"/>
            </a:xfrm>
            <a:prstGeom prst="rect">
              <a:avLst/>
            </a:prstGeom>
            <a:noFill/>
            <a:ln>
              <a:noFill/>
            </a:ln>
          </p:spPr>
        </p:pic>
        <p:pic>
          <p:nvPicPr>
            <p:cNvPr id="34" name="Google Shape;34;p5"/>
            <p:cNvPicPr preferRelativeResize="0"/>
            <p:nvPr/>
          </p:nvPicPr>
          <p:blipFill>
            <a:blip r:embed="rId5">
              <a:alphaModFix amt="50000"/>
            </a:blip>
            <a:stretch>
              <a:fillRect/>
            </a:stretch>
          </p:blipFill>
          <p:spPr>
            <a:xfrm rot="-5400000">
              <a:off x="8730862" y="1250060"/>
              <a:ext cx="1470026" cy="2073949"/>
            </a:xfrm>
            <a:prstGeom prst="rect">
              <a:avLst/>
            </a:prstGeom>
            <a:noFill/>
            <a:ln>
              <a:noFill/>
            </a:ln>
          </p:spPr>
        </p:pic>
      </p:grpSp>
      <p:sp>
        <p:nvSpPr>
          <p:cNvPr id="35" name="Google Shape;35;p5"/>
          <p:cNvSpPr txBox="1">
            <a:spLocks noGrp="1"/>
          </p:cNvSpPr>
          <p:nvPr>
            <p:ph type="subTitle" idx="1"/>
          </p:nvPr>
        </p:nvSpPr>
        <p:spPr>
          <a:xfrm>
            <a:off x="1721033" y="2627633"/>
            <a:ext cx="3876800" cy="65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a:solidFill>
                  <a:schemeClr val="dk1"/>
                </a:solidFill>
                <a:latin typeface="Figtree"/>
                <a:ea typeface="Figtree"/>
                <a:cs typeface="Figtree"/>
                <a:sym typeface="Figtree"/>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36" name="Google Shape;36;p5"/>
          <p:cNvSpPr txBox="1">
            <a:spLocks noGrp="1"/>
          </p:cNvSpPr>
          <p:nvPr>
            <p:ph type="subTitle" idx="2"/>
          </p:nvPr>
        </p:nvSpPr>
        <p:spPr>
          <a:xfrm>
            <a:off x="6594200" y="2627633"/>
            <a:ext cx="3876800" cy="65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a:solidFill>
                  <a:schemeClr val="dk1"/>
                </a:solidFill>
                <a:latin typeface="Figtree"/>
                <a:ea typeface="Figtree"/>
                <a:cs typeface="Figtree"/>
                <a:sym typeface="Figtree"/>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37" name="Google Shape;37;p5"/>
          <p:cNvSpPr txBox="1">
            <a:spLocks noGrp="1"/>
          </p:cNvSpPr>
          <p:nvPr>
            <p:ph type="subTitle" idx="3"/>
          </p:nvPr>
        </p:nvSpPr>
        <p:spPr>
          <a:xfrm>
            <a:off x="1721033" y="3188000"/>
            <a:ext cx="3876800" cy="241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8" name="Google Shape;38;p5"/>
          <p:cNvSpPr txBox="1">
            <a:spLocks noGrp="1"/>
          </p:cNvSpPr>
          <p:nvPr>
            <p:ph type="subTitle" idx="4"/>
          </p:nvPr>
        </p:nvSpPr>
        <p:spPr>
          <a:xfrm>
            <a:off x="6594200" y="3188000"/>
            <a:ext cx="3876800" cy="241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9" name="Google Shape;39;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8814122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pic>
        <p:nvPicPr>
          <p:cNvPr id="41" name="Google Shape;41;p6"/>
          <p:cNvPicPr preferRelativeResize="0"/>
          <p:nvPr/>
        </p:nvPicPr>
        <p:blipFill>
          <a:blip r:embed="rId2">
            <a:alphaModFix amt="50000"/>
          </a:blip>
          <a:stretch>
            <a:fillRect/>
          </a:stretch>
        </p:blipFill>
        <p:spPr>
          <a:xfrm rot="10800000">
            <a:off x="101" y="1"/>
            <a:ext cx="12192004" cy="6858001"/>
          </a:xfrm>
          <a:prstGeom prst="rect">
            <a:avLst/>
          </a:prstGeom>
          <a:noFill/>
          <a:ln>
            <a:noFill/>
          </a:ln>
        </p:spPr>
      </p:pic>
      <p:grpSp>
        <p:nvGrpSpPr>
          <p:cNvPr id="42" name="Google Shape;42;p6"/>
          <p:cNvGrpSpPr/>
          <p:nvPr/>
        </p:nvGrpSpPr>
        <p:grpSpPr>
          <a:xfrm>
            <a:off x="-1811816" y="593367"/>
            <a:ext cx="15190415" cy="7749267"/>
            <a:chOff x="-1358862" y="445025"/>
            <a:chExt cx="11392811" cy="5811950"/>
          </a:xfrm>
        </p:grpSpPr>
        <p:pic>
          <p:nvPicPr>
            <p:cNvPr id="43" name="Google Shape;43;p6"/>
            <p:cNvPicPr preferRelativeResize="0"/>
            <p:nvPr/>
          </p:nvPicPr>
          <p:blipFill>
            <a:blip r:embed="rId3">
              <a:alphaModFix amt="50000"/>
            </a:blip>
            <a:stretch>
              <a:fillRect/>
            </a:stretch>
          </p:blipFill>
          <p:spPr>
            <a:xfrm>
              <a:off x="6716498" y="4706950"/>
              <a:ext cx="1561575" cy="1550025"/>
            </a:xfrm>
            <a:prstGeom prst="rect">
              <a:avLst/>
            </a:prstGeom>
            <a:noFill/>
            <a:ln>
              <a:noFill/>
            </a:ln>
          </p:spPr>
        </p:pic>
        <p:pic>
          <p:nvPicPr>
            <p:cNvPr id="44" name="Google Shape;44;p6"/>
            <p:cNvPicPr preferRelativeResize="0"/>
            <p:nvPr/>
          </p:nvPicPr>
          <p:blipFill>
            <a:blip r:embed="rId4">
              <a:alphaModFix amt="50000"/>
            </a:blip>
            <a:stretch>
              <a:fillRect/>
            </a:stretch>
          </p:blipFill>
          <p:spPr>
            <a:xfrm flipH="1">
              <a:off x="8506572" y="445025"/>
              <a:ext cx="1527377" cy="1550024"/>
            </a:xfrm>
            <a:prstGeom prst="rect">
              <a:avLst/>
            </a:prstGeom>
            <a:noFill/>
            <a:ln>
              <a:noFill/>
            </a:ln>
          </p:spPr>
        </p:pic>
        <p:pic>
          <p:nvPicPr>
            <p:cNvPr id="45" name="Google Shape;45;p6"/>
            <p:cNvPicPr preferRelativeResize="0"/>
            <p:nvPr/>
          </p:nvPicPr>
          <p:blipFill>
            <a:blip r:embed="rId5">
              <a:alphaModFix amt="50000"/>
            </a:blip>
            <a:stretch>
              <a:fillRect/>
            </a:stretch>
          </p:blipFill>
          <p:spPr>
            <a:xfrm rot="-5400000">
              <a:off x="-1056900" y="2496710"/>
              <a:ext cx="1470026" cy="2073949"/>
            </a:xfrm>
            <a:prstGeom prst="rect">
              <a:avLst/>
            </a:prstGeom>
            <a:noFill/>
            <a:ln>
              <a:noFill/>
            </a:ln>
          </p:spPr>
        </p:pic>
      </p:grpSp>
      <p:sp>
        <p:nvSpPr>
          <p:cNvPr id="46" name="Google Shape;46;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6239490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7"/>
        <p:cNvGrpSpPr/>
        <p:nvPr/>
      </p:nvGrpSpPr>
      <p:grpSpPr>
        <a:xfrm>
          <a:off x="0" y="0"/>
          <a:ext cx="0" cy="0"/>
          <a:chOff x="0" y="0"/>
          <a:chExt cx="0" cy="0"/>
        </a:xfrm>
      </p:grpSpPr>
      <p:pic>
        <p:nvPicPr>
          <p:cNvPr id="48" name="Google Shape;48;p7"/>
          <p:cNvPicPr preferRelativeResize="0"/>
          <p:nvPr/>
        </p:nvPicPr>
        <p:blipFill>
          <a:blip r:embed="rId2">
            <a:alphaModFix amt="50000"/>
          </a:blip>
          <a:stretch>
            <a:fillRect/>
          </a:stretch>
        </p:blipFill>
        <p:spPr>
          <a:xfrm>
            <a:off x="101" y="1"/>
            <a:ext cx="12192004" cy="6858001"/>
          </a:xfrm>
          <a:prstGeom prst="rect">
            <a:avLst/>
          </a:prstGeom>
          <a:noFill/>
          <a:ln>
            <a:noFill/>
          </a:ln>
        </p:spPr>
      </p:pic>
      <p:grpSp>
        <p:nvGrpSpPr>
          <p:cNvPr id="49" name="Google Shape;49;p7"/>
          <p:cNvGrpSpPr/>
          <p:nvPr/>
        </p:nvGrpSpPr>
        <p:grpSpPr>
          <a:xfrm>
            <a:off x="409797" y="-1353366"/>
            <a:ext cx="12109603" cy="9611367"/>
            <a:chOff x="307348" y="-1015025"/>
            <a:chExt cx="9082202" cy="7208525"/>
          </a:xfrm>
        </p:grpSpPr>
        <p:pic>
          <p:nvPicPr>
            <p:cNvPr id="50" name="Google Shape;50;p7"/>
            <p:cNvPicPr preferRelativeResize="0"/>
            <p:nvPr/>
          </p:nvPicPr>
          <p:blipFill>
            <a:blip r:embed="rId3">
              <a:alphaModFix amt="50000"/>
            </a:blip>
            <a:stretch>
              <a:fillRect/>
            </a:stretch>
          </p:blipFill>
          <p:spPr>
            <a:xfrm>
              <a:off x="307348" y="4643475"/>
              <a:ext cx="1561575" cy="1550025"/>
            </a:xfrm>
            <a:prstGeom prst="rect">
              <a:avLst/>
            </a:prstGeom>
            <a:noFill/>
            <a:ln>
              <a:noFill/>
            </a:ln>
          </p:spPr>
        </p:pic>
        <p:pic>
          <p:nvPicPr>
            <p:cNvPr id="51" name="Google Shape;51;p7"/>
            <p:cNvPicPr preferRelativeResize="0"/>
            <p:nvPr/>
          </p:nvPicPr>
          <p:blipFill>
            <a:blip r:embed="rId4">
              <a:alphaModFix amt="50000"/>
            </a:blip>
            <a:stretch>
              <a:fillRect/>
            </a:stretch>
          </p:blipFill>
          <p:spPr>
            <a:xfrm flipH="1">
              <a:off x="3808309" y="-1015025"/>
              <a:ext cx="1527377" cy="1550024"/>
            </a:xfrm>
            <a:prstGeom prst="rect">
              <a:avLst/>
            </a:prstGeom>
            <a:noFill/>
            <a:ln>
              <a:noFill/>
            </a:ln>
          </p:spPr>
        </p:pic>
        <p:pic>
          <p:nvPicPr>
            <p:cNvPr id="52" name="Google Shape;52;p7"/>
            <p:cNvPicPr preferRelativeResize="0"/>
            <p:nvPr/>
          </p:nvPicPr>
          <p:blipFill>
            <a:blip r:embed="rId5">
              <a:alphaModFix amt="50000"/>
            </a:blip>
            <a:stretch>
              <a:fillRect/>
            </a:stretch>
          </p:blipFill>
          <p:spPr>
            <a:xfrm rot="5400000">
              <a:off x="7617562" y="3993960"/>
              <a:ext cx="1470026" cy="2073949"/>
            </a:xfrm>
            <a:prstGeom prst="rect">
              <a:avLst/>
            </a:prstGeom>
            <a:noFill/>
            <a:ln>
              <a:noFill/>
            </a:ln>
          </p:spPr>
        </p:pic>
      </p:grpSp>
      <p:sp>
        <p:nvSpPr>
          <p:cNvPr id="53" name="Google Shape;53;p7"/>
          <p:cNvSpPr txBox="1">
            <a:spLocks noGrp="1"/>
          </p:cNvSpPr>
          <p:nvPr>
            <p:ph type="title"/>
          </p:nvPr>
        </p:nvSpPr>
        <p:spPr>
          <a:xfrm>
            <a:off x="960000" y="837917"/>
            <a:ext cx="5945200" cy="763600"/>
          </a:xfrm>
          <a:prstGeom prst="rect">
            <a:avLst/>
          </a:prstGeom>
        </p:spPr>
        <p:txBody>
          <a:bodyPr spcFirstLastPara="1" wrap="square" lIns="91425" tIns="91425" rIns="91425" bIns="91425" anchor="t" anchorCtr="0">
            <a:noAutofit/>
          </a:bodyPr>
          <a:lstStyle>
            <a:lvl1pPr lvl="0" algn="l" rtl="0">
              <a:lnSpc>
                <a:spcPct val="100000"/>
              </a:lnSpc>
              <a:spcBef>
                <a:spcPts val="0"/>
              </a:spcBef>
              <a:spcAft>
                <a:spcPts val="0"/>
              </a:spcAft>
              <a:buSzPts val="3000"/>
              <a:buNone/>
              <a:defRPr/>
            </a:lvl1pPr>
            <a:lvl2pPr lvl="1" rtl="0">
              <a:lnSpc>
                <a:spcPct val="100000"/>
              </a:lnSpc>
              <a:spcBef>
                <a:spcPts val="0"/>
              </a:spcBef>
              <a:spcAft>
                <a:spcPts val="0"/>
              </a:spcAft>
              <a:buSzPts val="3000"/>
              <a:buNone/>
              <a:defRPr/>
            </a:lvl2pPr>
            <a:lvl3pPr lvl="2" rtl="0">
              <a:lnSpc>
                <a:spcPct val="100000"/>
              </a:lnSpc>
              <a:spcBef>
                <a:spcPts val="0"/>
              </a:spcBef>
              <a:spcAft>
                <a:spcPts val="0"/>
              </a:spcAft>
              <a:buSzPts val="3000"/>
              <a:buNone/>
              <a:defRPr/>
            </a:lvl3pPr>
            <a:lvl4pPr lvl="3" rtl="0">
              <a:lnSpc>
                <a:spcPct val="100000"/>
              </a:lnSpc>
              <a:spcBef>
                <a:spcPts val="0"/>
              </a:spcBef>
              <a:spcAft>
                <a:spcPts val="0"/>
              </a:spcAft>
              <a:buSzPts val="3000"/>
              <a:buNone/>
              <a:defRPr/>
            </a:lvl4pPr>
            <a:lvl5pPr lvl="4" rtl="0">
              <a:lnSpc>
                <a:spcPct val="100000"/>
              </a:lnSpc>
              <a:spcBef>
                <a:spcPts val="0"/>
              </a:spcBef>
              <a:spcAft>
                <a:spcPts val="0"/>
              </a:spcAft>
              <a:buSzPts val="3000"/>
              <a:buNone/>
              <a:defRPr/>
            </a:lvl5pPr>
            <a:lvl6pPr lvl="5" rtl="0">
              <a:lnSpc>
                <a:spcPct val="100000"/>
              </a:lnSpc>
              <a:spcBef>
                <a:spcPts val="0"/>
              </a:spcBef>
              <a:spcAft>
                <a:spcPts val="0"/>
              </a:spcAft>
              <a:buSzPts val="3000"/>
              <a:buNone/>
              <a:defRPr/>
            </a:lvl6pPr>
            <a:lvl7pPr lvl="6" rtl="0">
              <a:lnSpc>
                <a:spcPct val="100000"/>
              </a:lnSpc>
              <a:spcBef>
                <a:spcPts val="0"/>
              </a:spcBef>
              <a:spcAft>
                <a:spcPts val="0"/>
              </a:spcAft>
              <a:buSzPts val="3000"/>
              <a:buNone/>
              <a:defRPr/>
            </a:lvl7pPr>
            <a:lvl8pPr lvl="7" rtl="0">
              <a:lnSpc>
                <a:spcPct val="100000"/>
              </a:lnSpc>
              <a:spcBef>
                <a:spcPts val="0"/>
              </a:spcBef>
              <a:spcAft>
                <a:spcPts val="0"/>
              </a:spcAft>
              <a:buSzPts val="3000"/>
              <a:buNone/>
              <a:defRPr/>
            </a:lvl8pPr>
            <a:lvl9pPr lvl="8" rtl="0">
              <a:lnSpc>
                <a:spcPct val="100000"/>
              </a:lnSpc>
              <a:spcBef>
                <a:spcPts val="0"/>
              </a:spcBef>
              <a:spcAft>
                <a:spcPts val="0"/>
              </a:spcAft>
              <a:buSzPts val="3000"/>
              <a:buNone/>
              <a:defRPr/>
            </a:lvl9pPr>
          </a:lstStyle>
          <a:p>
            <a:endParaRPr/>
          </a:p>
        </p:txBody>
      </p:sp>
      <p:sp>
        <p:nvSpPr>
          <p:cNvPr id="54" name="Google Shape;54;p7"/>
          <p:cNvSpPr txBox="1">
            <a:spLocks noGrp="1"/>
          </p:cNvSpPr>
          <p:nvPr>
            <p:ph type="body" idx="1"/>
          </p:nvPr>
        </p:nvSpPr>
        <p:spPr>
          <a:xfrm>
            <a:off x="960000" y="1814084"/>
            <a:ext cx="5945200" cy="4206000"/>
          </a:xfrm>
          <a:prstGeom prst="rect">
            <a:avLst/>
          </a:prstGeom>
        </p:spPr>
        <p:txBody>
          <a:bodyPr spcFirstLastPara="1" wrap="square" lIns="91425" tIns="91425" rIns="91425" bIns="91425" anchor="t" anchorCtr="0">
            <a:noAutofit/>
          </a:bodyPr>
          <a:lstStyle>
            <a:lvl1pPr marL="609585" lvl="0" indent="-406390" algn="l" rtl="0">
              <a:lnSpc>
                <a:spcPct val="100000"/>
              </a:lnSpc>
              <a:spcBef>
                <a:spcPts val="0"/>
              </a:spcBef>
              <a:spcAft>
                <a:spcPts val="0"/>
              </a:spcAft>
              <a:buSzPts val="1200"/>
              <a:buFont typeface="Nunito Light"/>
              <a:buChar char="●"/>
              <a:defRPr/>
            </a:lvl1pPr>
            <a:lvl2pPr marL="1219170" lvl="1" indent="-406390" rtl="0">
              <a:lnSpc>
                <a:spcPct val="100000"/>
              </a:lnSpc>
              <a:spcBef>
                <a:spcPts val="0"/>
              </a:spcBef>
              <a:spcAft>
                <a:spcPts val="0"/>
              </a:spcAft>
              <a:buSzPts val="1200"/>
              <a:buFont typeface="Nunito Light"/>
              <a:buChar char="○"/>
              <a:defRPr/>
            </a:lvl2pPr>
            <a:lvl3pPr marL="1828754" lvl="2" indent="-406390" rtl="0">
              <a:lnSpc>
                <a:spcPct val="100000"/>
              </a:lnSpc>
              <a:spcBef>
                <a:spcPts val="0"/>
              </a:spcBef>
              <a:spcAft>
                <a:spcPts val="0"/>
              </a:spcAft>
              <a:buSzPts val="1200"/>
              <a:buFont typeface="Nunito Light"/>
              <a:buChar char="■"/>
              <a:defRPr/>
            </a:lvl3pPr>
            <a:lvl4pPr marL="2438339" lvl="3" indent="-406390" rtl="0">
              <a:lnSpc>
                <a:spcPct val="100000"/>
              </a:lnSpc>
              <a:spcBef>
                <a:spcPts val="0"/>
              </a:spcBef>
              <a:spcAft>
                <a:spcPts val="0"/>
              </a:spcAft>
              <a:buSzPts val="1200"/>
              <a:buFont typeface="Nunito Light"/>
              <a:buChar char="●"/>
              <a:defRPr/>
            </a:lvl4pPr>
            <a:lvl5pPr marL="3047924" lvl="4" indent="-406390" rtl="0">
              <a:lnSpc>
                <a:spcPct val="100000"/>
              </a:lnSpc>
              <a:spcBef>
                <a:spcPts val="0"/>
              </a:spcBef>
              <a:spcAft>
                <a:spcPts val="0"/>
              </a:spcAft>
              <a:buSzPts val="1200"/>
              <a:buFont typeface="Nunito Light"/>
              <a:buChar char="○"/>
              <a:defRPr/>
            </a:lvl5pPr>
            <a:lvl6pPr marL="3657509" lvl="5" indent="-406390" rtl="0">
              <a:lnSpc>
                <a:spcPct val="100000"/>
              </a:lnSpc>
              <a:spcBef>
                <a:spcPts val="0"/>
              </a:spcBef>
              <a:spcAft>
                <a:spcPts val="0"/>
              </a:spcAft>
              <a:buSzPts val="1200"/>
              <a:buFont typeface="Nunito Light"/>
              <a:buChar char="■"/>
              <a:defRPr/>
            </a:lvl6pPr>
            <a:lvl7pPr marL="4267093" lvl="6" indent="-406390" rtl="0">
              <a:lnSpc>
                <a:spcPct val="100000"/>
              </a:lnSpc>
              <a:spcBef>
                <a:spcPts val="0"/>
              </a:spcBef>
              <a:spcAft>
                <a:spcPts val="0"/>
              </a:spcAft>
              <a:buSzPts val="1200"/>
              <a:buFont typeface="Nunito Light"/>
              <a:buChar char="●"/>
              <a:defRPr/>
            </a:lvl7pPr>
            <a:lvl8pPr marL="4876678" lvl="7" indent="-406390" rtl="0">
              <a:lnSpc>
                <a:spcPct val="100000"/>
              </a:lnSpc>
              <a:spcBef>
                <a:spcPts val="0"/>
              </a:spcBef>
              <a:spcAft>
                <a:spcPts val="0"/>
              </a:spcAft>
              <a:buSzPts val="1200"/>
              <a:buFont typeface="Nunito Light"/>
              <a:buChar char="○"/>
              <a:defRPr/>
            </a:lvl8pPr>
            <a:lvl9pPr marL="5486263" lvl="8" indent="-406390" rtl="0">
              <a:lnSpc>
                <a:spcPct val="100000"/>
              </a:lnSpc>
              <a:spcBef>
                <a:spcPts val="0"/>
              </a:spcBef>
              <a:spcAft>
                <a:spcPts val="0"/>
              </a:spcAft>
              <a:buSzPts val="1200"/>
              <a:buFont typeface="Nunito Light"/>
              <a:buChar char="■"/>
              <a:defRPr/>
            </a:lvl9pPr>
          </a:lstStyle>
          <a:p>
            <a:endParaRPr/>
          </a:p>
        </p:txBody>
      </p:sp>
      <p:sp>
        <p:nvSpPr>
          <p:cNvPr id="55" name="Google Shape;55;p7"/>
          <p:cNvSpPr>
            <a:spLocks noGrp="1"/>
          </p:cNvSpPr>
          <p:nvPr>
            <p:ph type="pic" idx="2"/>
          </p:nvPr>
        </p:nvSpPr>
        <p:spPr>
          <a:xfrm>
            <a:off x="7192533" y="1406000"/>
            <a:ext cx="4046000" cy="4046000"/>
          </a:xfrm>
          <a:prstGeom prst="ellipse">
            <a:avLst/>
          </a:prstGeom>
          <a:noFill/>
          <a:ln>
            <a:noFill/>
          </a:ln>
        </p:spPr>
      </p:sp>
    </p:spTree>
    <p:extLst>
      <p:ext uri="{BB962C8B-B14F-4D97-AF65-F5344CB8AC3E}">
        <p14:creationId xmlns:p14="http://schemas.microsoft.com/office/powerpoint/2010/main" val="37319546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6"/>
        <p:cNvGrpSpPr/>
        <p:nvPr/>
      </p:nvGrpSpPr>
      <p:grpSpPr>
        <a:xfrm>
          <a:off x="0" y="0"/>
          <a:ext cx="0" cy="0"/>
          <a:chOff x="0" y="0"/>
          <a:chExt cx="0" cy="0"/>
        </a:xfrm>
      </p:grpSpPr>
      <p:pic>
        <p:nvPicPr>
          <p:cNvPr id="57" name="Google Shape;57;p8"/>
          <p:cNvPicPr preferRelativeResize="0"/>
          <p:nvPr/>
        </p:nvPicPr>
        <p:blipFill>
          <a:blip r:embed="rId2">
            <a:alphaModFix amt="50000"/>
          </a:blip>
          <a:stretch>
            <a:fillRect/>
          </a:stretch>
        </p:blipFill>
        <p:spPr>
          <a:xfrm flipH="1">
            <a:off x="101" y="1"/>
            <a:ext cx="12192004" cy="6858001"/>
          </a:xfrm>
          <a:prstGeom prst="rect">
            <a:avLst/>
          </a:prstGeom>
          <a:noFill/>
          <a:ln>
            <a:noFill/>
          </a:ln>
        </p:spPr>
      </p:pic>
      <p:grpSp>
        <p:nvGrpSpPr>
          <p:cNvPr id="58" name="Google Shape;58;p8"/>
          <p:cNvGrpSpPr/>
          <p:nvPr/>
        </p:nvGrpSpPr>
        <p:grpSpPr>
          <a:xfrm>
            <a:off x="7123602" y="713333"/>
            <a:ext cx="5840780" cy="7030880"/>
            <a:chOff x="5342701" y="535000"/>
            <a:chExt cx="4380585" cy="5273160"/>
          </a:xfrm>
        </p:grpSpPr>
        <p:pic>
          <p:nvPicPr>
            <p:cNvPr id="59" name="Google Shape;59;p8"/>
            <p:cNvPicPr preferRelativeResize="0"/>
            <p:nvPr/>
          </p:nvPicPr>
          <p:blipFill>
            <a:blip r:embed="rId3">
              <a:alphaModFix amt="50000"/>
            </a:blip>
            <a:stretch>
              <a:fillRect/>
            </a:stretch>
          </p:blipFill>
          <p:spPr>
            <a:xfrm>
              <a:off x="8161711" y="535000"/>
              <a:ext cx="1561575" cy="1550025"/>
            </a:xfrm>
            <a:prstGeom prst="rect">
              <a:avLst/>
            </a:prstGeom>
            <a:noFill/>
            <a:ln>
              <a:noFill/>
            </a:ln>
          </p:spPr>
        </p:pic>
        <p:pic>
          <p:nvPicPr>
            <p:cNvPr id="60" name="Google Shape;60;p8"/>
            <p:cNvPicPr preferRelativeResize="0"/>
            <p:nvPr/>
          </p:nvPicPr>
          <p:blipFill>
            <a:blip r:embed="rId4">
              <a:alphaModFix amt="50000"/>
            </a:blip>
            <a:stretch>
              <a:fillRect/>
            </a:stretch>
          </p:blipFill>
          <p:spPr>
            <a:xfrm rot="5400000">
              <a:off x="5644662" y="4036173"/>
              <a:ext cx="1470026" cy="2073949"/>
            </a:xfrm>
            <a:prstGeom prst="rect">
              <a:avLst/>
            </a:prstGeom>
            <a:noFill/>
            <a:ln>
              <a:noFill/>
            </a:ln>
          </p:spPr>
        </p:pic>
      </p:grpSp>
      <p:sp>
        <p:nvSpPr>
          <p:cNvPr id="61" name="Google Shape;61;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spTree>
    <p:extLst>
      <p:ext uri="{BB962C8B-B14F-4D97-AF65-F5344CB8AC3E}">
        <p14:creationId xmlns:p14="http://schemas.microsoft.com/office/powerpoint/2010/main" val="29196822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2"/>
        <p:cNvGrpSpPr/>
        <p:nvPr/>
      </p:nvGrpSpPr>
      <p:grpSpPr>
        <a:xfrm>
          <a:off x="0" y="0"/>
          <a:ext cx="0" cy="0"/>
          <a:chOff x="0" y="0"/>
          <a:chExt cx="0" cy="0"/>
        </a:xfrm>
      </p:grpSpPr>
      <p:pic>
        <p:nvPicPr>
          <p:cNvPr id="63" name="Google Shape;63;p9"/>
          <p:cNvPicPr preferRelativeResize="0"/>
          <p:nvPr/>
        </p:nvPicPr>
        <p:blipFill>
          <a:blip r:embed="rId2">
            <a:alphaModFix amt="50000"/>
          </a:blip>
          <a:stretch>
            <a:fillRect/>
          </a:stretch>
        </p:blipFill>
        <p:spPr>
          <a:xfrm rot="10800000">
            <a:off x="-1" y="-1"/>
            <a:ext cx="12192004" cy="6858001"/>
          </a:xfrm>
          <a:prstGeom prst="rect">
            <a:avLst/>
          </a:prstGeom>
          <a:noFill/>
          <a:ln>
            <a:noFill/>
          </a:ln>
        </p:spPr>
      </p:pic>
      <p:grpSp>
        <p:nvGrpSpPr>
          <p:cNvPr id="64" name="Google Shape;64;p9"/>
          <p:cNvGrpSpPr/>
          <p:nvPr/>
        </p:nvGrpSpPr>
        <p:grpSpPr>
          <a:xfrm>
            <a:off x="-1381037" y="-812799"/>
            <a:ext cx="15384837" cy="7565137"/>
            <a:chOff x="-1035778" y="-609600"/>
            <a:chExt cx="11538628" cy="5673853"/>
          </a:xfrm>
        </p:grpSpPr>
        <p:pic>
          <p:nvPicPr>
            <p:cNvPr id="65" name="Google Shape;65;p9"/>
            <p:cNvPicPr preferRelativeResize="0"/>
            <p:nvPr/>
          </p:nvPicPr>
          <p:blipFill>
            <a:blip r:embed="rId3">
              <a:alphaModFix amt="50000"/>
            </a:blip>
            <a:stretch>
              <a:fillRect/>
            </a:stretch>
          </p:blipFill>
          <p:spPr>
            <a:xfrm rot="10800000" flipH="1">
              <a:off x="7648111" y="-609600"/>
              <a:ext cx="1561575" cy="1550025"/>
            </a:xfrm>
            <a:prstGeom prst="rect">
              <a:avLst/>
            </a:prstGeom>
            <a:noFill/>
            <a:ln>
              <a:noFill/>
            </a:ln>
          </p:spPr>
        </p:pic>
        <p:pic>
          <p:nvPicPr>
            <p:cNvPr id="66" name="Google Shape;66;p9"/>
            <p:cNvPicPr preferRelativeResize="0"/>
            <p:nvPr/>
          </p:nvPicPr>
          <p:blipFill>
            <a:blip r:embed="rId4">
              <a:alphaModFix amt="50000"/>
            </a:blip>
            <a:stretch>
              <a:fillRect/>
            </a:stretch>
          </p:blipFill>
          <p:spPr>
            <a:xfrm rot="10800000">
              <a:off x="-1035778" y="1748251"/>
              <a:ext cx="1527377" cy="1550024"/>
            </a:xfrm>
            <a:prstGeom prst="rect">
              <a:avLst/>
            </a:prstGeom>
            <a:noFill/>
            <a:ln>
              <a:noFill/>
            </a:ln>
          </p:spPr>
        </p:pic>
        <p:pic>
          <p:nvPicPr>
            <p:cNvPr id="67" name="Google Shape;67;p9"/>
            <p:cNvPicPr preferRelativeResize="0"/>
            <p:nvPr/>
          </p:nvPicPr>
          <p:blipFill>
            <a:blip r:embed="rId5">
              <a:alphaModFix amt="50000"/>
            </a:blip>
            <a:stretch>
              <a:fillRect/>
            </a:stretch>
          </p:blipFill>
          <p:spPr>
            <a:xfrm rot="-5400000" flipH="1">
              <a:off x="8730862" y="3292266"/>
              <a:ext cx="1470026" cy="2073949"/>
            </a:xfrm>
            <a:prstGeom prst="rect">
              <a:avLst/>
            </a:prstGeom>
            <a:noFill/>
            <a:ln>
              <a:noFill/>
            </a:ln>
          </p:spPr>
        </p:pic>
      </p:grpSp>
      <p:sp>
        <p:nvSpPr>
          <p:cNvPr id="68" name="Google Shape;68;p9"/>
          <p:cNvSpPr txBox="1">
            <a:spLocks noGrp="1"/>
          </p:cNvSpPr>
          <p:nvPr>
            <p:ph type="title"/>
          </p:nvPr>
        </p:nvSpPr>
        <p:spPr>
          <a:xfrm>
            <a:off x="2988567" y="1724133"/>
            <a:ext cx="62148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9" name="Google Shape;69;p9"/>
          <p:cNvSpPr txBox="1">
            <a:spLocks noGrp="1"/>
          </p:cNvSpPr>
          <p:nvPr>
            <p:ph type="subTitle" idx="1"/>
          </p:nvPr>
        </p:nvSpPr>
        <p:spPr>
          <a:xfrm>
            <a:off x="2988633" y="2891467"/>
            <a:ext cx="6214800" cy="224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extLst>
      <p:ext uri="{BB962C8B-B14F-4D97-AF65-F5344CB8AC3E}">
        <p14:creationId xmlns:p14="http://schemas.microsoft.com/office/powerpoint/2010/main" val="13062301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0"/>
        <p:cNvGrpSpPr/>
        <p:nvPr/>
      </p:nvGrpSpPr>
      <p:grpSpPr>
        <a:xfrm>
          <a:off x="0" y="0"/>
          <a:ext cx="0" cy="0"/>
          <a:chOff x="0" y="0"/>
          <a:chExt cx="0" cy="0"/>
        </a:xfrm>
      </p:grpSpPr>
      <p:sp>
        <p:nvSpPr>
          <p:cNvPr id="71" name="Google Shape;71;p10"/>
          <p:cNvSpPr>
            <a:spLocks noGrp="1"/>
          </p:cNvSpPr>
          <p:nvPr>
            <p:ph type="pic" idx="2"/>
          </p:nvPr>
        </p:nvSpPr>
        <p:spPr>
          <a:xfrm>
            <a:off x="0" y="0"/>
            <a:ext cx="12192000" cy="6858000"/>
          </a:xfrm>
          <a:prstGeom prst="rect">
            <a:avLst/>
          </a:prstGeom>
          <a:noFill/>
          <a:ln>
            <a:noFill/>
          </a:ln>
        </p:spPr>
      </p:sp>
      <p:sp>
        <p:nvSpPr>
          <p:cNvPr id="72" name="Google Shape;72;p10"/>
          <p:cNvSpPr txBox="1">
            <a:spLocks noGrp="1"/>
          </p:cNvSpPr>
          <p:nvPr>
            <p:ph type="title"/>
          </p:nvPr>
        </p:nvSpPr>
        <p:spPr>
          <a:xfrm>
            <a:off x="960000" y="5145467"/>
            <a:ext cx="10272000" cy="999200"/>
          </a:xfrm>
          <a:prstGeom prst="rect">
            <a:avLst/>
          </a:prstGeom>
          <a:solidFill>
            <a:schemeClr val="accent3"/>
          </a:solidFill>
        </p:spPr>
        <p:txBody>
          <a:bodyPr spcFirstLastPara="1" wrap="square" lIns="91425" tIns="91425" rIns="91425" bIns="91425" anchor="t" anchorCtr="0">
            <a:noAutofit/>
          </a:bodyPr>
          <a:lstStyle>
            <a:lvl1pPr lvl="0" algn="ctr" rtl="0">
              <a:spcBef>
                <a:spcPts val="0"/>
              </a:spcBef>
              <a:spcAft>
                <a:spcPts val="0"/>
              </a:spcAft>
              <a:buSzPts val="3000"/>
              <a:buNone/>
              <a:defRPr>
                <a:solidFill>
                  <a:schemeClr val="lt1"/>
                </a:solidFill>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888632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3"/>
        <p:cNvGrpSpPr/>
        <p:nvPr/>
      </p:nvGrpSpPr>
      <p:grpSpPr>
        <a:xfrm>
          <a:off x="0" y="0"/>
          <a:ext cx="0" cy="0"/>
          <a:chOff x="0" y="0"/>
          <a:chExt cx="0" cy="0"/>
        </a:xfrm>
      </p:grpSpPr>
      <p:pic>
        <p:nvPicPr>
          <p:cNvPr id="74" name="Google Shape;74;p11"/>
          <p:cNvPicPr preferRelativeResize="0"/>
          <p:nvPr/>
        </p:nvPicPr>
        <p:blipFill>
          <a:blip r:embed="rId2">
            <a:alphaModFix amt="50000"/>
          </a:blip>
          <a:stretch>
            <a:fillRect/>
          </a:stretch>
        </p:blipFill>
        <p:spPr>
          <a:xfrm flipH="1">
            <a:off x="-1" y="-1"/>
            <a:ext cx="12192004" cy="6858001"/>
          </a:xfrm>
          <a:prstGeom prst="rect">
            <a:avLst/>
          </a:prstGeom>
          <a:noFill/>
          <a:ln>
            <a:noFill/>
          </a:ln>
        </p:spPr>
      </p:pic>
      <p:grpSp>
        <p:nvGrpSpPr>
          <p:cNvPr id="75" name="Google Shape;75;p11"/>
          <p:cNvGrpSpPr/>
          <p:nvPr/>
        </p:nvGrpSpPr>
        <p:grpSpPr>
          <a:xfrm>
            <a:off x="-1199137" y="-1081100"/>
            <a:ext cx="14185456" cy="7829437"/>
            <a:chOff x="-899353" y="-810825"/>
            <a:chExt cx="10639092" cy="5872078"/>
          </a:xfrm>
        </p:grpSpPr>
        <p:pic>
          <p:nvPicPr>
            <p:cNvPr id="76" name="Google Shape;76;p11"/>
            <p:cNvPicPr preferRelativeResize="0"/>
            <p:nvPr/>
          </p:nvPicPr>
          <p:blipFill>
            <a:blip r:embed="rId3">
              <a:alphaModFix amt="50000"/>
            </a:blip>
            <a:stretch>
              <a:fillRect/>
            </a:stretch>
          </p:blipFill>
          <p:spPr>
            <a:xfrm rot="10800000" flipH="1">
              <a:off x="6065086" y="-810825"/>
              <a:ext cx="1561575" cy="1550025"/>
            </a:xfrm>
            <a:prstGeom prst="rect">
              <a:avLst/>
            </a:prstGeom>
            <a:noFill/>
            <a:ln>
              <a:noFill/>
            </a:ln>
          </p:spPr>
        </p:pic>
        <p:pic>
          <p:nvPicPr>
            <p:cNvPr id="77" name="Google Shape;77;p11"/>
            <p:cNvPicPr preferRelativeResize="0"/>
            <p:nvPr/>
          </p:nvPicPr>
          <p:blipFill>
            <a:blip r:embed="rId4">
              <a:alphaModFix amt="50000"/>
            </a:blip>
            <a:stretch>
              <a:fillRect/>
            </a:stretch>
          </p:blipFill>
          <p:spPr>
            <a:xfrm rot="10800000">
              <a:off x="-899353" y="895826"/>
              <a:ext cx="1527377" cy="1550024"/>
            </a:xfrm>
            <a:prstGeom prst="rect">
              <a:avLst/>
            </a:prstGeom>
            <a:noFill/>
            <a:ln>
              <a:noFill/>
            </a:ln>
          </p:spPr>
        </p:pic>
        <p:pic>
          <p:nvPicPr>
            <p:cNvPr id="78" name="Google Shape;78;p11"/>
            <p:cNvPicPr preferRelativeResize="0"/>
            <p:nvPr/>
          </p:nvPicPr>
          <p:blipFill>
            <a:blip r:embed="rId5">
              <a:alphaModFix amt="50000"/>
            </a:blip>
            <a:stretch>
              <a:fillRect/>
            </a:stretch>
          </p:blipFill>
          <p:spPr>
            <a:xfrm rot="10800000" flipH="1">
              <a:off x="8269712" y="2987303"/>
              <a:ext cx="1470026" cy="2073949"/>
            </a:xfrm>
            <a:prstGeom prst="rect">
              <a:avLst/>
            </a:prstGeom>
            <a:noFill/>
            <a:ln>
              <a:noFill/>
            </a:ln>
          </p:spPr>
        </p:pic>
      </p:grpSp>
      <p:sp>
        <p:nvSpPr>
          <p:cNvPr id="79" name="Google Shape;79;p11"/>
          <p:cNvSpPr txBox="1">
            <a:spLocks noGrp="1"/>
          </p:cNvSpPr>
          <p:nvPr>
            <p:ph type="title" hasCustomPrompt="1"/>
          </p:nvPr>
        </p:nvSpPr>
        <p:spPr>
          <a:xfrm>
            <a:off x="1712000" y="1821784"/>
            <a:ext cx="8768000" cy="201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80" name="Google Shape;80;p11"/>
          <p:cNvSpPr txBox="1">
            <a:spLocks noGrp="1"/>
          </p:cNvSpPr>
          <p:nvPr>
            <p:ph type="subTitle" idx="1"/>
          </p:nvPr>
        </p:nvSpPr>
        <p:spPr>
          <a:xfrm>
            <a:off x="1712000" y="4085017"/>
            <a:ext cx="8768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5403720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1"/>
        <p:cNvGrpSpPr/>
        <p:nvPr/>
      </p:nvGrpSpPr>
      <p:grpSpPr>
        <a:xfrm>
          <a:off x="0" y="0"/>
          <a:ext cx="0" cy="0"/>
          <a:chOff x="0" y="0"/>
          <a:chExt cx="0" cy="0"/>
        </a:xfrm>
      </p:grpSpPr>
    </p:spTree>
    <p:extLst>
      <p:ext uri="{BB962C8B-B14F-4D97-AF65-F5344CB8AC3E}">
        <p14:creationId xmlns:p14="http://schemas.microsoft.com/office/powerpoint/2010/main" val="230610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p:nvSpPr>
          <p:cNvPr id="70" name="Title 1">
            <a:extLst>
              <a:ext uri="{FF2B5EF4-FFF2-40B4-BE49-F238E27FC236}">
                <a16:creationId xmlns:a16="http://schemas.microsoft.com/office/drawing/2014/main" id="{C3501222-3F13-4879-ABD3-E175AC9CE89A}"/>
              </a:ext>
            </a:extLst>
          </p:cNvPr>
          <p:cNvSpPr>
            <a:spLocks noGrp="1"/>
          </p:cNvSpPr>
          <p:nvPr>
            <p:ph type="title"/>
          </p:nvPr>
        </p:nvSpPr>
        <p:spPr>
          <a:xfrm>
            <a:off x="6301382" y="620202"/>
            <a:ext cx="4917906" cy="1598211"/>
          </a:xfrm>
        </p:spPr>
        <p:txBody>
          <a:bodyPr rtlCol="0" anchor="b"/>
          <a:lstStyle/>
          <a:p>
            <a:pPr rtl="0"/>
            <a:r>
              <a:rPr lang="en-GB"/>
              <a:t>Click to edit Master title style</a:t>
            </a:r>
            <a:endParaRPr lang="en-GB" dirty="0"/>
          </a:p>
        </p:txBody>
      </p:sp>
      <p:sp>
        <p:nvSpPr>
          <p:cNvPr id="71" name="Freeform: Shape 70">
            <a:extLst>
              <a:ext uri="{FF2B5EF4-FFF2-40B4-BE49-F238E27FC236}">
                <a16:creationId xmlns:a16="http://schemas.microsoft.com/office/drawing/2014/main" id="{D130A797-4ADE-4B76-A524-71E3EFEFD9BA}"/>
              </a:ext>
              <a:ext uri="{C183D7F6-B498-43B3-948B-1728B52AA6E4}">
                <adec:decorative xmlns:adec="http://schemas.microsoft.com/office/drawing/2017/decorative" val="1"/>
              </a:ext>
            </a:extLst>
          </p:cNvPr>
          <p:cNvSpPr/>
          <p:nvPr userDrawn="1"/>
        </p:nvSpPr>
        <p:spPr>
          <a:xfrm>
            <a:off x="389616" y="3699058"/>
            <a:ext cx="3957664" cy="3172277"/>
          </a:xfrm>
          <a:custGeom>
            <a:avLst/>
            <a:gdLst>
              <a:gd name="connsiteX0" fmla="*/ 2048049 w 3957664"/>
              <a:gd name="connsiteY0" fmla="*/ 0 h 3189422"/>
              <a:gd name="connsiteX1" fmla="*/ 3496843 w 3957664"/>
              <a:gd name="connsiteY1" fmla="*/ 893975 h 3189422"/>
              <a:gd name="connsiteX2" fmla="*/ 3651243 w 3957664"/>
              <a:gd name="connsiteY2" fmla="*/ 1122679 h 3189422"/>
              <a:gd name="connsiteX3" fmla="*/ 3957664 w 3957664"/>
              <a:gd name="connsiteY3" fmla="*/ 1843225 h 3189422"/>
              <a:gd name="connsiteX4" fmla="*/ 3772520 w 3957664"/>
              <a:gd name="connsiteY4" fmla="*/ 2619224 h 3189422"/>
              <a:gd name="connsiteX5" fmla="*/ 3417035 w 3957664"/>
              <a:gd name="connsiteY5" fmla="*/ 3133103 h 3189422"/>
              <a:gd name="connsiteX6" fmla="*/ 3359909 w 3957664"/>
              <a:gd name="connsiteY6" fmla="*/ 3189422 h 3189422"/>
              <a:gd name="connsiteX7" fmla="*/ 355401 w 3957664"/>
              <a:gd name="connsiteY7" fmla="*/ 3189422 h 3189422"/>
              <a:gd name="connsiteX8" fmla="*/ 263882 w 3957664"/>
              <a:gd name="connsiteY8" fmla="*/ 3030079 h 3189422"/>
              <a:gd name="connsiteX9" fmla="*/ 0 w 3957664"/>
              <a:gd name="connsiteY9" fmla="*/ 1843225 h 3189422"/>
              <a:gd name="connsiteX10" fmla="*/ 205612 w 3957664"/>
              <a:gd name="connsiteY10" fmla="*/ 1230099 h 3189422"/>
              <a:gd name="connsiteX11" fmla="*/ 814378 w 3957664"/>
              <a:gd name="connsiteY11" fmla="*/ 659189 h 3189422"/>
              <a:gd name="connsiteX12" fmla="*/ 948225 w 3957664"/>
              <a:gd name="connsiteY12" fmla="*/ 549980 h 3189422"/>
              <a:gd name="connsiteX13" fmla="*/ 2048049 w 3957664"/>
              <a:gd name="connsiteY13" fmla="*/ 0 h 318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57664" h="3189422">
                <a:moveTo>
                  <a:pt x="2048049" y="0"/>
                </a:moveTo>
                <a:cubicBezTo>
                  <a:pt x="2659874" y="0"/>
                  <a:pt x="3093177" y="267343"/>
                  <a:pt x="3496843" y="893975"/>
                </a:cubicBezTo>
                <a:cubicBezTo>
                  <a:pt x="3549668" y="975994"/>
                  <a:pt x="3601305" y="1050587"/>
                  <a:pt x="3651243" y="1122679"/>
                </a:cubicBezTo>
                <a:cubicBezTo>
                  <a:pt x="3858213" y="1421594"/>
                  <a:pt x="3957664" y="1577044"/>
                  <a:pt x="3957664" y="1843225"/>
                </a:cubicBezTo>
                <a:cubicBezTo>
                  <a:pt x="3957664" y="2107525"/>
                  <a:pt x="3895327" y="2368608"/>
                  <a:pt x="3772520" y="2619224"/>
                </a:cubicBezTo>
                <a:cubicBezTo>
                  <a:pt x="3682390" y="2803096"/>
                  <a:pt x="3563214" y="2975293"/>
                  <a:pt x="3417035" y="3133103"/>
                </a:cubicBezTo>
                <a:lnTo>
                  <a:pt x="3359909" y="3189422"/>
                </a:lnTo>
                <a:lnTo>
                  <a:pt x="355401" y="3189422"/>
                </a:lnTo>
                <a:lnTo>
                  <a:pt x="263882" y="3030079"/>
                </a:lnTo>
                <a:cubicBezTo>
                  <a:pt x="92200" y="2695464"/>
                  <a:pt x="0" y="2286098"/>
                  <a:pt x="0" y="1843225"/>
                </a:cubicBezTo>
                <a:cubicBezTo>
                  <a:pt x="0" y="1607633"/>
                  <a:pt x="63442" y="1418552"/>
                  <a:pt x="205612" y="1230099"/>
                </a:cubicBezTo>
                <a:cubicBezTo>
                  <a:pt x="354321" y="1032967"/>
                  <a:pt x="577768" y="851400"/>
                  <a:pt x="814378" y="659189"/>
                </a:cubicBezTo>
                <a:cubicBezTo>
                  <a:pt x="858032" y="623770"/>
                  <a:pt x="903129" y="587098"/>
                  <a:pt x="948225" y="549980"/>
                </a:cubicBezTo>
                <a:cubicBezTo>
                  <a:pt x="1351891" y="217791"/>
                  <a:pt x="1646508" y="0"/>
                  <a:pt x="2048049"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2" name="Freeform: Shape 71">
            <a:extLst>
              <a:ext uri="{FF2B5EF4-FFF2-40B4-BE49-F238E27FC236}">
                <a16:creationId xmlns:a16="http://schemas.microsoft.com/office/drawing/2014/main" id="{8F62D565-3FCF-4F30-BF43-A5BA7175D60C}"/>
              </a:ext>
              <a:ext uri="{C183D7F6-B498-43B3-948B-1728B52AA6E4}">
                <adec:decorative xmlns:adec="http://schemas.microsoft.com/office/drawing/2017/decorative" val="1"/>
              </a:ext>
            </a:extLst>
          </p:cNvPr>
          <p:cNvSpPr/>
          <p:nvPr userDrawn="1"/>
        </p:nvSpPr>
        <p:spPr>
          <a:xfrm>
            <a:off x="-15240" y="-15240"/>
            <a:ext cx="2996705" cy="3945518"/>
          </a:xfrm>
          <a:custGeom>
            <a:avLst/>
            <a:gdLst>
              <a:gd name="connsiteX0" fmla="*/ 0 w 2943938"/>
              <a:gd name="connsiteY0" fmla="*/ 0 h 3856970"/>
              <a:gd name="connsiteX1" fmla="*/ 2330196 w 2943938"/>
              <a:gd name="connsiteY1" fmla="*/ 0 h 3856970"/>
              <a:gd name="connsiteX2" fmla="*/ 2432846 w 2943938"/>
              <a:gd name="connsiteY2" fmla="*/ 201819 h 3856970"/>
              <a:gd name="connsiteX3" fmla="*/ 2529757 w 2943938"/>
              <a:gd name="connsiteY3" fmla="*/ 393271 h 3856970"/>
              <a:gd name="connsiteX4" fmla="*/ 2920427 w 2943938"/>
              <a:gd name="connsiteY4" fmla="*/ 1886722 h 3856970"/>
              <a:gd name="connsiteX5" fmla="*/ 1545251 w 2943938"/>
              <a:gd name="connsiteY5" fmla="*/ 3482689 h 3856970"/>
              <a:gd name="connsiteX6" fmla="*/ 1242892 w 2943938"/>
              <a:gd name="connsiteY6" fmla="*/ 3622158 h 3856970"/>
              <a:gd name="connsiteX7" fmla="*/ 331469 w 2943938"/>
              <a:gd name="connsiteY7" fmla="*/ 3837762 h 3856970"/>
              <a:gd name="connsiteX8" fmla="*/ 103513 w 2943938"/>
              <a:gd name="connsiteY8" fmla="*/ 3777951 h 3856970"/>
              <a:gd name="connsiteX9" fmla="*/ 0 w 2943938"/>
              <a:gd name="connsiteY9" fmla="*/ 3736526 h 3856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3938" h="3856970">
                <a:moveTo>
                  <a:pt x="0" y="0"/>
                </a:moveTo>
                <a:lnTo>
                  <a:pt x="2330196" y="0"/>
                </a:lnTo>
                <a:lnTo>
                  <a:pt x="2432846" y="201819"/>
                </a:lnTo>
                <a:cubicBezTo>
                  <a:pt x="2464222" y="264214"/>
                  <a:pt x="2496729" y="328691"/>
                  <a:pt x="2529757" y="393271"/>
                </a:cubicBezTo>
                <a:cubicBezTo>
                  <a:pt x="2825326" y="971312"/>
                  <a:pt x="3012255" y="1387540"/>
                  <a:pt x="2920427" y="1886722"/>
                </a:cubicBezTo>
                <a:cubicBezTo>
                  <a:pt x="2780510" y="2647319"/>
                  <a:pt x="2369254" y="3124645"/>
                  <a:pt x="1545251" y="3482689"/>
                </a:cubicBezTo>
                <a:cubicBezTo>
                  <a:pt x="1437401" y="3529541"/>
                  <a:pt x="1338491" y="3576618"/>
                  <a:pt x="1242892" y="3622158"/>
                </a:cubicBezTo>
                <a:cubicBezTo>
                  <a:pt x="846531" y="3810872"/>
                  <a:pt x="642275" y="3898836"/>
                  <a:pt x="331469" y="3837762"/>
                </a:cubicBezTo>
                <a:cubicBezTo>
                  <a:pt x="254316" y="3822602"/>
                  <a:pt x="178289" y="3802644"/>
                  <a:pt x="103513" y="3777951"/>
                </a:cubicBezTo>
                <a:lnTo>
                  <a:pt x="0" y="3736526"/>
                </a:ln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3" name="Freeform: Shape 72">
            <a:extLst>
              <a:ext uri="{FF2B5EF4-FFF2-40B4-BE49-F238E27FC236}">
                <a16:creationId xmlns:a16="http://schemas.microsoft.com/office/drawing/2014/main" id="{4AA5E076-2B14-4FF7-A39D-A33BA61751D2}"/>
              </a:ext>
              <a:ext uri="{C183D7F6-B498-43B3-948B-1728B52AA6E4}">
                <adec:decorative xmlns:adec="http://schemas.microsoft.com/office/drawing/2017/decorative" val="1"/>
              </a:ext>
            </a:extLst>
          </p:cNvPr>
          <p:cNvSpPr/>
          <p:nvPr userDrawn="1"/>
        </p:nvSpPr>
        <p:spPr>
          <a:xfrm>
            <a:off x="0" y="0"/>
            <a:ext cx="2658910" cy="3413870"/>
          </a:xfrm>
          <a:custGeom>
            <a:avLst/>
            <a:gdLst>
              <a:gd name="connsiteX0" fmla="*/ 0 w 2623694"/>
              <a:gd name="connsiteY0" fmla="*/ 0 h 3356093"/>
              <a:gd name="connsiteX1" fmla="*/ 1963100 w 2623694"/>
              <a:gd name="connsiteY1" fmla="*/ 0 h 3356093"/>
              <a:gd name="connsiteX2" fmla="*/ 1971450 w 2623694"/>
              <a:gd name="connsiteY2" fmla="*/ 12938 h 3356093"/>
              <a:gd name="connsiteX3" fmla="*/ 2187660 w 2623694"/>
              <a:gd name="connsiteY3" fmla="*/ 405191 h 3356093"/>
              <a:gd name="connsiteX4" fmla="*/ 2270165 w 2623694"/>
              <a:gd name="connsiteY4" fmla="*/ 560198 h 3356093"/>
              <a:gd name="connsiteX5" fmla="*/ 2604330 w 2623694"/>
              <a:gd name="connsiteY5" fmla="*/ 1768541 h 3356093"/>
              <a:gd name="connsiteX6" fmla="*/ 1442984 w 2623694"/>
              <a:gd name="connsiteY6" fmla="*/ 3055795 h 3356093"/>
              <a:gd name="connsiteX7" fmla="*/ 1187181 w 2623694"/>
              <a:gd name="connsiteY7" fmla="*/ 3167876 h 3356093"/>
              <a:gd name="connsiteX8" fmla="*/ 415643 w 2623694"/>
              <a:gd name="connsiteY8" fmla="*/ 3340141 h 3356093"/>
              <a:gd name="connsiteX9" fmla="*/ 35506 w 2623694"/>
              <a:gd name="connsiteY9" fmla="*/ 3219446 h 3356093"/>
              <a:gd name="connsiteX10" fmla="*/ 0 w 2623694"/>
              <a:gd name="connsiteY10" fmla="*/ 3200809 h 335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23694" h="3356093">
                <a:moveTo>
                  <a:pt x="0" y="0"/>
                </a:moveTo>
                <a:lnTo>
                  <a:pt x="1963100" y="0"/>
                </a:lnTo>
                <a:lnTo>
                  <a:pt x="1971450" y="12938"/>
                </a:lnTo>
                <a:cubicBezTo>
                  <a:pt x="2044657" y="135139"/>
                  <a:pt x="2115157" y="268262"/>
                  <a:pt x="2187660" y="405191"/>
                </a:cubicBezTo>
                <a:cubicBezTo>
                  <a:pt x="2214373" y="455709"/>
                  <a:pt x="2242048" y="507912"/>
                  <a:pt x="2270165" y="560198"/>
                </a:cubicBezTo>
                <a:cubicBezTo>
                  <a:pt x="2521781" y="1028213"/>
                  <a:pt x="2681023" y="1365157"/>
                  <a:pt x="2604330" y="1768541"/>
                </a:cubicBezTo>
                <a:cubicBezTo>
                  <a:pt x="2487472" y="2383175"/>
                  <a:pt x="2140165" y="2768170"/>
                  <a:pt x="1442984" y="3055795"/>
                </a:cubicBezTo>
                <a:cubicBezTo>
                  <a:pt x="1351733" y="3093432"/>
                  <a:pt x="1268057" y="3131272"/>
                  <a:pt x="1187181" y="3167876"/>
                </a:cubicBezTo>
                <a:cubicBezTo>
                  <a:pt x="851859" y="3319560"/>
                  <a:pt x="679039" y="3390221"/>
                  <a:pt x="415643" y="3340141"/>
                </a:cubicBezTo>
                <a:cubicBezTo>
                  <a:pt x="284874" y="3315279"/>
                  <a:pt x="157878" y="3274912"/>
                  <a:pt x="35506" y="3219446"/>
                </a:cubicBezTo>
                <a:lnTo>
                  <a:pt x="0" y="3200809"/>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4" name="Freeform: Shape 73">
            <a:extLst>
              <a:ext uri="{FF2B5EF4-FFF2-40B4-BE49-F238E27FC236}">
                <a16:creationId xmlns:a16="http://schemas.microsoft.com/office/drawing/2014/main" id="{6123B1F1-2AA9-45A3-A764-6FFA3D5A101D}"/>
              </a:ext>
              <a:ext uri="{C183D7F6-B498-43B3-948B-1728B52AA6E4}">
                <adec:decorative xmlns:adec="http://schemas.microsoft.com/office/drawing/2017/decorative" val="1"/>
              </a:ext>
            </a:extLst>
          </p:cNvPr>
          <p:cNvSpPr/>
          <p:nvPr userDrawn="1"/>
        </p:nvSpPr>
        <p:spPr>
          <a:xfrm>
            <a:off x="-15240" y="-15240"/>
            <a:ext cx="2851586" cy="3651532"/>
          </a:xfrm>
          <a:custGeom>
            <a:avLst/>
            <a:gdLst>
              <a:gd name="connsiteX0" fmla="*/ 0 w 2803183"/>
              <a:gd name="connsiteY0" fmla="*/ 0 h 3571826"/>
              <a:gd name="connsiteX1" fmla="*/ 2204260 w 2803183"/>
              <a:gd name="connsiteY1" fmla="*/ 0 h 3571826"/>
              <a:gd name="connsiteX2" fmla="*/ 2219596 w 2803183"/>
              <a:gd name="connsiteY2" fmla="*/ 27890 h 3571826"/>
              <a:gd name="connsiteX3" fmla="*/ 2335863 w 2803183"/>
              <a:gd name="connsiteY3" fmla="*/ 252934 h 3571826"/>
              <a:gd name="connsiteX4" fmla="*/ 2424807 w 2803183"/>
              <a:gd name="connsiteY4" fmla="*/ 425928 h 3571826"/>
              <a:gd name="connsiteX5" fmla="*/ 2780331 w 2803183"/>
              <a:gd name="connsiteY5" fmla="*/ 1776962 h 3571826"/>
              <a:gd name="connsiteX6" fmla="*/ 1500120 w 2803183"/>
              <a:gd name="connsiteY6" fmla="*/ 3228411 h 3571826"/>
              <a:gd name="connsiteX7" fmla="*/ 1219529 w 2803183"/>
              <a:gd name="connsiteY7" fmla="*/ 3356030 h 3571826"/>
              <a:gd name="connsiteX8" fmla="*/ 374577 w 2803183"/>
              <a:gd name="connsiteY8" fmla="*/ 3555218 h 3571826"/>
              <a:gd name="connsiteX9" fmla="*/ 163724 w 2803183"/>
              <a:gd name="connsiteY9" fmla="*/ 3502019 h 3571826"/>
              <a:gd name="connsiteX10" fmla="*/ 0 w 2803183"/>
              <a:gd name="connsiteY10" fmla="*/ 3438577 h 357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3183" h="3571826">
                <a:moveTo>
                  <a:pt x="0" y="0"/>
                </a:moveTo>
                <a:lnTo>
                  <a:pt x="2204260" y="0"/>
                </a:lnTo>
                <a:lnTo>
                  <a:pt x="2219596" y="27890"/>
                </a:lnTo>
                <a:cubicBezTo>
                  <a:pt x="2258246" y="101175"/>
                  <a:pt x="2296785" y="176523"/>
                  <a:pt x="2335863" y="252934"/>
                </a:cubicBezTo>
                <a:cubicBezTo>
                  <a:pt x="2364658" y="309314"/>
                  <a:pt x="2394491" y="367575"/>
                  <a:pt x="2424807" y="425928"/>
                </a:cubicBezTo>
                <a:cubicBezTo>
                  <a:pt x="2696101" y="948228"/>
                  <a:pt x="2867464" y="1324430"/>
                  <a:pt x="2780331" y="1776962"/>
                </a:cubicBezTo>
                <a:cubicBezTo>
                  <a:pt x="2647567" y="2466479"/>
                  <a:pt x="2264711" y="2900581"/>
                  <a:pt x="1500120" y="3228411"/>
                </a:cubicBezTo>
                <a:cubicBezTo>
                  <a:pt x="1400046" y="3271308"/>
                  <a:pt x="1308251" y="3314372"/>
                  <a:pt x="1219529" y="3356030"/>
                </a:cubicBezTo>
                <a:cubicBezTo>
                  <a:pt x="851676" y="3528655"/>
                  <a:pt x="662152" y="3609205"/>
                  <a:pt x="374577" y="3555218"/>
                </a:cubicBezTo>
                <a:cubicBezTo>
                  <a:pt x="303192" y="3541816"/>
                  <a:pt x="232869" y="3524065"/>
                  <a:pt x="163724" y="3502019"/>
                </a:cubicBezTo>
                <a:lnTo>
                  <a:pt x="0" y="3438577"/>
                </a:ln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6" name="Freeform: Shape 75">
            <a:extLst>
              <a:ext uri="{FF2B5EF4-FFF2-40B4-BE49-F238E27FC236}">
                <a16:creationId xmlns:a16="http://schemas.microsoft.com/office/drawing/2014/main" id="{4F1BC949-2CC9-471B-B631-56A9ED6B447C}"/>
              </a:ext>
              <a:ext uri="{C183D7F6-B498-43B3-948B-1728B52AA6E4}">
                <adec:decorative xmlns:adec="http://schemas.microsoft.com/office/drawing/2017/decorative" val="1"/>
              </a:ext>
            </a:extLst>
          </p:cNvPr>
          <p:cNvSpPr/>
          <p:nvPr userDrawn="1"/>
        </p:nvSpPr>
        <p:spPr>
          <a:xfrm>
            <a:off x="3013545" y="985363"/>
            <a:ext cx="2825510" cy="2688140"/>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7" name="Freeform: Shape 76">
            <a:extLst>
              <a:ext uri="{FF2B5EF4-FFF2-40B4-BE49-F238E27FC236}">
                <a16:creationId xmlns:a16="http://schemas.microsoft.com/office/drawing/2014/main" id="{CD2D00FA-311A-45B4-BEF8-AE54AED30DA3}"/>
              </a:ext>
              <a:ext uri="{C183D7F6-B498-43B3-948B-1728B52AA6E4}">
                <adec:decorative xmlns:adec="http://schemas.microsoft.com/office/drawing/2017/decorative" val="1"/>
              </a:ext>
            </a:extLst>
          </p:cNvPr>
          <p:cNvSpPr/>
          <p:nvPr userDrawn="1"/>
        </p:nvSpPr>
        <p:spPr>
          <a:xfrm>
            <a:off x="2907418" y="885195"/>
            <a:ext cx="3040473" cy="2903550"/>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8" name="Freeform: Shape 77">
            <a:extLst>
              <a:ext uri="{FF2B5EF4-FFF2-40B4-BE49-F238E27FC236}">
                <a16:creationId xmlns:a16="http://schemas.microsoft.com/office/drawing/2014/main" id="{1B2264C6-CC03-41E5-AD74-124047B40A1A}"/>
              </a:ext>
              <a:ext uri="{C183D7F6-B498-43B3-948B-1728B52AA6E4}">
                <adec:decorative xmlns:adec="http://schemas.microsoft.com/office/drawing/2017/decorative" val="1"/>
              </a:ext>
            </a:extLst>
          </p:cNvPr>
          <p:cNvSpPr/>
          <p:nvPr userDrawn="1"/>
        </p:nvSpPr>
        <p:spPr>
          <a:xfrm>
            <a:off x="3116911" y="1112823"/>
            <a:ext cx="2578595" cy="2401654"/>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1" name="Freeform: Shape 80">
            <a:extLst>
              <a:ext uri="{FF2B5EF4-FFF2-40B4-BE49-F238E27FC236}">
                <a16:creationId xmlns:a16="http://schemas.microsoft.com/office/drawing/2014/main" id="{2DBA87A6-EC43-4D46-87BC-406D6C9C7DAA}"/>
              </a:ext>
              <a:ext uri="{C183D7F6-B498-43B3-948B-1728B52AA6E4}">
                <adec:decorative xmlns:adec="http://schemas.microsoft.com/office/drawing/2017/decorative" val="1"/>
              </a:ext>
            </a:extLst>
          </p:cNvPr>
          <p:cNvSpPr/>
          <p:nvPr userDrawn="1"/>
        </p:nvSpPr>
        <p:spPr>
          <a:xfrm>
            <a:off x="486989" y="3782543"/>
            <a:ext cx="3779450" cy="3075458"/>
          </a:xfrm>
          <a:custGeom>
            <a:avLst/>
            <a:gdLst>
              <a:gd name="connsiteX0" fmla="*/ 1955825 w 3779450"/>
              <a:gd name="connsiteY0" fmla="*/ 0 h 3105939"/>
              <a:gd name="connsiteX1" fmla="*/ 3339380 w 3779450"/>
              <a:gd name="connsiteY1" fmla="*/ 843766 h 3105939"/>
              <a:gd name="connsiteX2" fmla="*/ 3486827 w 3779450"/>
              <a:gd name="connsiteY2" fmla="*/ 1059625 h 3105939"/>
              <a:gd name="connsiteX3" fmla="*/ 3779450 w 3779450"/>
              <a:gd name="connsiteY3" fmla="*/ 1739702 h 3105939"/>
              <a:gd name="connsiteX4" fmla="*/ 3602643 w 3779450"/>
              <a:gd name="connsiteY4" fmla="*/ 2472118 h 3105939"/>
              <a:gd name="connsiteX5" fmla="*/ 3115045 w 3779450"/>
              <a:gd name="connsiteY5" fmla="*/ 3101460 h 3105939"/>
              <a:gd name="connsiteX6" fmla="*/ 3109550 w 3779450"/>
              <a:gd name="connsiteY6" fmla="*/ 3105939 h 3105939"/>
              <a:gd name="connsiteX7" fmla="*/ 408379 w 3779450"/>
              <a:gd name="connsiteY7" fmla="*/ 3105939 h 3105939"/>
              <a:gd name="connsiteX8" fmla="*/ 340244 w 3779450"/>
              <a:gd name="connsiteY8" fmla="*/ 3011749 h 3105939"/>
              <a:gd name="connsiteX9" fmla="*/ 0 w 3779450"/>
              <a:gd name="connsiteY9" fmla="*/ 1739702 h 3105939"/>
              <a:gd name="connsiteX10" fmla="*/ 196353 w 3779450"/>
              <a:gd name="connsiteY10" fmla="*/ 1161012 h 3105939"/>
              <a:gd name="connsiteX11" fmla="*/ 777707 w 3779450"/>
              <a:gd name="connsiteY11" fmla="*/ 622167 h 3105939"/>
              <a:gd name="connsiteX12" fmla="*/ 905527 w 3779450"/>
              <a:gd name="connsiteY12" fmla="*/ 519091 h 3105939"/>
              <a:gd name="connsiteX13" fmla="*/ 1955825 w 3779450"/>
              <a:gd name="connsiteY13" fmla="*/ 0 h 310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79450" h="3105939">
                <a:moveTo>
                  <a:pt x="1955825" y="0"/>
                </a:moveTo>
                <a:cubicBezTo>
                  <a:pt x="2540099" y="0"/>
                  <a:pt x="2953891" y="252328"/>
                  <a:pt x="3339380" y="843766"/>
                </a:cubicBezTo>
                <a:cubicBezTo>
                  <a:pt x="3389826" y="921178"/>
                  <a:pt x="3439138" y="991582"/>
                  <a:pt x="3486827" y="1059625"/>
                </a:cubicBezTo>
                <a:cubicBezTo>
                  <a:pt x="3684478" y="1341752"/>
                  <a:pt x="3779450" y="1488471"/>
                  <a:pt x="3779450" y="1739702"/>
                </a:cubicBezTo>
                <a:cubicBezTo>
                  <a:pt x="3779450" y="1989158"/>
                  <a:pt x="3719920" y="2235578"/>
                  <a:pt x="3602643" y="2472118"/>
                </a:cubicBezTo>
                <a:cubicBezTo>
                  <a:pt x="3487881" y="2703511"/>
                  <a:pt x="3323808" y="2915316"/>
                  <a:pt x="3115045" y="3101460"/>
                </a:cubicBezTo>
                <a:lnTo>
                  <a:pt x="3109550" y="3105939"/>
                </a:lnTo>
                <a:lnTo>
                  <a:pt x="408379" y="3105939"/>
                </a:lnTo>
                <a:lnTo>
                  <a:pt x="340244" y="3011749"/>
                </a:lnTo>
                <a:cubicBezTo>
                  <a:pt x="119844" y="2671989"/>
                  <a:pt x="0" y="2227368"/>
                  <a:pt x="0" y="1739702"/>
                </a:cubicBezTo>
                <a:cubicBezTo>
                  <a:pt x="0" y="1517342"/>
                  <a:pt x="60585" y="1338881"/>
                  <a:pt x="196353" y="1161012"/>
                </a:cubicBezTo>
                <a:cubicBezTo>
                  <a:pt x="338366" y="974951"/>
                  <a:pt x="551751" y="803582"/>
                  <a:pt x="777707" y="622167"/>
                </a:cubicBezTo>
                <a:cubicBezTo>
                  <a:pt x="819395" y="588736"/>
                  <a:pt x="862461" y="554124"/>
                  <a:pt x="905527" y="519091"/>
                </a:cubicBezTo>
                <a:cubicBezTo>
                  <a:pt x="1291015" y="205559"/>
                  <a:pt x="1572365" y="0"/>
                  <a:pt x="1955825" y="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2" name="Freeform: Shape 81">
            <a:extLst>
              <a:ext uri="{FF2B5EF4-FFF2-40B4-BE49-F238E27FC236}">
                <a16:creationId xmlns:a16="http://schemas.microsoft.com/office/drawing/2014/main" id="{6431D197-D3D6-4ADE-A689-90E0AFF59884}"/>
              </a:ext>
              <a:ext uri="{C183D7F6-B498-43B3-948B-1728B52AA6E4}">
                <adec:decorative xmlns:adec="http://schemas.microsoft.com/office/drawing/2017/decorative" val="1"/>
              </a:ext>
            </a:extLst>
          </p:cNvPr>
          <p:cNvSpPr/>
          <p:nvPr userDrawn="1"/>
        </p:nvSpPr>
        <p:spPr>
          <a:xfrm>
            <a:off x="244132" y="3499226"/>
            <a:ext cx="4246072" cy="3372109"/>
          </a:xfrm>
          <a:custGeom>
            <a:avLst/>
            <a:gdLst>
              <a:gd name="connsiteX0" fmla="*/ 2197297 w 4246072"/>
              <a:gd name="connsiteY0" fmla="*/ 0 h 3389255"/>
              <a:gd name="connsiteX1" fmla="*/ 3751669 w 4246072"/>
              <a:gd name="connsiteY1" fmla="*/ 961057 h 3389255"/>
              <a:gd name="connsiteX2" fmla="*/ 3917321 w 4246072"/>
              <a:gd name="connsiteY2" fmla="*/ 1206923 h 3389255"/>
              <a:gd name="connsiteX3" fmla="*/ 4246072 w 4246072"/>
              <a:gd name="connsiteY3" fmla="*/ 1981537 h 3389255"/>
              <a:gd name="connsiteX4" fmla="*/ 4047436 w 4246072"/>
              <a:gd name="connsiteY4" fmla="*/ 2815766 h 3389255"/>
              <a:gd name="connsiteX5" fmla="*/ 3666046 w 4246072"/>
              <a:gd name="connsiteY5" fmla="*/ 3368206 h 3389255"/>
              <a:gd name="connsiteX6" fmla="*/ 3644738 w 4246072"/>
              <a:gd name="connsiteY6" fmla="*/ 3389255 h 3389255"/>
              <a:gd name="connsiteX7" fmla="*/ 358661 w 4246072"/>
              <a:gd name="connsiteY7" fmla="*/ 3389255 h 3389255"/>
              <a:gd name="connsiteX8" fmla="*/ 283112 w 4246072"/>
              <a:gd name="connsiteY8" fmla="*/ 3257451 h 3389255"/>
              <a:gd name="connsiteX9" fmla="*/ 0 w 4246072"/>
              <a:gd name="connsiteY9" fmla="*/ 1981537 h 3389255"/>
              <a:gd name="connsiteX10" fmla="*/ 220595 w 4246072"/>
              <a:gd name="connsiteY10" fmla="*/ 1322403 h 3389255"/>
              <a:gd name="connsiteX11" fmla="*/ 873725 w 4246072"/>
              <a:gd name="connsiteY11" fmla="*/ 708654 h 3389255"/>
              <a:gd name="connsiteX12" fmla="*/ 1017325 w 4246072"/>
              <a:gd name="connsiteY12" fmla="*/ 591249 h 3389255"/>
              <a:gd name="connsiteX13" fmla="*/ 2197297 w 4246072"/>
              <a:gd name="connsiteY13" fmla="*/ 0 h 338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46072" h="3389255">
                <a:moveTo>
                  <a:pt x="2197297" y="0"/>
                </a:moveTo>
                <a:cubicBezTo>
                  <a:pt x="2853708" y="0"/>
                  <a:pt x="3318587" y="287404"/>
                  <a:pt x="3751669" y="961057"/>
                </a:cubicBezTo>
                <a:cubicBezTo>
                  <a:pt x="3808344" y="1049230"/>
                  <a:pt x="3863744" y="1129422"/>
                  <a:pt x="3917321" y="1206923"/>
                </a:cubicBezTo>
                <a:cubicBezTo>
                  <a:pt x="4139374" y="1528268"/>
                  <a:pt x="4246072" y="1695383"/>
                  <a:pt x="4246072" y="1981537"/>
                </a:cubicBezTo>
                <a:cubicBezTo>
                  <a:pt x="4246072" y="2265670"/>
                  <a:pt x="4179193" y="2546344"/>
                  <a:pt x="4047436" y="2815766"/>
                </a:cubicBezTo>
                <a:cubicBezTo>
                  <a:pt x="3950738" y="3013435"/>
                  <a:pt x="3822878" y="3198554"/>
                  <a:pt x="3666046" y="3368206"/>
                </a:cubicBezTo>
                <a:lnTo>
                  <a:pt x="3644738" y="3389255"/>
                </a:lnTo>
                <a:lnTo>
                  <a:pt x="358661" y="3389255"/>
                </a:lnTo>
                <a:lnTo>
                  <a:pt x="283112" y="3257451"/>
                </a:lnTo>
                <a:cubicBezTo>
                  <a:pt x="98919" y="2897727"/>
                  <a:pt x="0" y="2457642"/>
                  <a:pt x="0" y="1981537"/>
                </a:cubicBezTo>
                <a:cubicBezTo>
                  <a:pt x="0" y="1728267"/>
                  <a:pt x="68065" y="1524998"/>
                  <a:pt x="220595" y="1322403"/>
                </a:cubicBezTo>
                <a:cubicBezTo>
                  <a:pt x="380142" y="1110479"/>
                  <a:pt x="619873" y="915287"/>
                  <a:pt x="873725" y="708654"/>
                </a:cubicBezTo>
                <a:cubicBezTo>
                  <a:pt x="920559" y="670576"/>
                  <a:pt x="968943" y="631153"/>
                  <a:pt x="1017325" y="591249"/>
                </a:cubicBezTo>
                <a:cubicBezTo>
                  <a:pt x="1450408" y="234134"/>
                  <a:pt x="1766494" y="0"/>
                  <a:pt x="2197297"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9" name="Picture Placeholder 88">
            <a:extLst>
              <a:ext uri="{FF2B5EF4-FFF2-40B4-BE49-F238E27FC236}">
                <a16:creationId xmlns:a16="http://schemas.microsoft.com/office/drawing/2014/main" id="{90D459AE-B4F3-4C42-8A12-9BF1CD1102AE}"/>
              </a:ext>
            </a:extLst>
          </p:cNvPr>
          <p:cNvSpPr>
            <a:spLocks noGrp="1"/>
          </p:cNvSpPr>
          <p:nvPr>
            <p:ph type="pic" sz="quarter" idx="13"/>
          </p:nvPr>
        </p:nvSpPr>
        <p:spPr>
          <a:xfrm>
            <a:off x="0" y="0"/>
            <a:ext cx="2454053" cy="3175473"/>
          </a:xfrm>
          <a:custGeom>
            <a:avLst/>
            <a:gdLst>
              <a:gd name="connsiteX0" fmla="*/ 0 w 2424997"/>
              <a:gd name="connsiteY0" fmla="*/ 0 h 3124865"/>
              <a:gd name="connsiteX1" fmla="*/ 1724737 w 2424997"/>
              <a:gd name="connsiteY1" fmla="*/ 0 h 3124865"/>
              <a:gd name="connsiteX2" fmla="*/ 1747203 w 2424997"/>
              <a:gd name="connsiteY2" fmla="*/ 28350 h 3124865"/>
              <a:gd name="connsiteX3" fmla="*/ 2038508 w 2424997"/>
              <a:gd name="connsiteY3" fmla="*/ 527042 h 3124865"/>
              <a:gd name="connsiteX4" fmla="*/ 2111635 w 2424997"/>
              <a:gd name="connsiteY4" fmla="*/ 663503 h 3124865"/>
              <a:gd name="connsiteX5" fmla="*/ 2407832 w 2424997"/>
              <a:gd name="connsiteY5" fmla="*/ 1727267 h 3124865"/>
              <a:gd name="connsiteX6" fmla="*/ 1378437 w 2424997"/>
              <a:gd name="connsiteY6" fmla="*/ 2860499 h 3124865"/>
              <a:gd name="connsiteX7" fmla="*/ 1151698 w 2424997"/>
              <a:gd name="connsiteY7" fmla="*/ 2959167 h 3124865"/>
              <a:gd name="connsiteX8" fmla="*/ 467819 w 2424997"/>
              <a:gd name="connsiteY8" fmla="*/ 3110822 h 3124865"/>
              <a:gd name="connsiteX9" fmla="*/ 130874 w 2424997"/>
              <a:gd name="connsiteY9" fmla="*/ 3004568 h 3124865"/>
              <a:gd name="connsiteX10" fmla="*/ 0 w 2424997"/>
              <a:gd name="connsiteY10" fmla="*/ 2936339 h 312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4997" h="3124865">
                <a:moveTo>
                  <a:pt x="0" y="0"/>
                </a:moveTo>
                <a:lnTo>
                  <a:pt x="1724737" y="0"/>
                </a:lnTo>
                <a:lnTo>
                  <a:pt x="1747203" y="28350"/>
                </a:lnTo>
                <a:cubicBezTo>
                  <a:pt x="1849704" y="172946"/>
                  <a:pt x="1942108" y="346224"/>
                  <a:pt x="2038508" y="527042"/>
                </a:cubicBezTo>
                <a:cubicBezTo>
                  <a:pt x="2062183" y="571517"/>
                  <a:pt x="2086714" y="617474"/>
                  <a:pt x="2111635" y="663503"/>
                </a:cubicBezTo>
                <a:cubicBezTo>
                  <a:pt x="2334664" y="1075517"/>
                  <a:pt x="2475813" y="1372148"/>
                  <a:pt x="2407832" y="1727267"/>
                </a:cubicBezTo>
                <a:cubicBezTo>
                  <a:pt x="2304253" y="2268357"/>
                  <a:pt x="1996405" y="2607287"/>
                  <a:pt x="1378437" y="2860499"/>
                </a:cubicBezTo>
                <a:cubicBezTo>
                  <a:pt x="1297555" y="2893630"/>
                  <a:pt x="1223386" y="2926944"/>
                  <a:pt x="1151698" y="2959167"/>
                </a:cubicBezTo>
                <a:cubicBezTo>
                  <a:pt x="854475" y="3092702"/>
                  <a:pt x="701291" y="3154909"/>
                  <a:pt x="467819" y="3110822"/>
                </a:cubicBezTo>
                <a:cubicBezTo>
                  <a:pt x="351909" y="3088935"/>
                  <a:pt x="239342" y="3053398"/>
                  <a:pt x="130874" y="3004568"/>
                </a:cubicBezTo>
                <a:lnTo>
                  <a:pt x="0" y="2936339"/>
                </a:lnTo>
                <a:close/>
              </a:path>
            </a:pathLst>
          </a:custGeom>
          <a:solidFill>
            <a:schemeClr val="accent4"/>
          </a:solidFill>
        </p:spPr>
        <p:txBody>
          <a:bodyPr wrap="square" rtlCol="0">
            <a:noAutofit/>
          </a:bodyPr>
          <a:lstStyle/>
          <a:p>
            <a:pPr rtl="0"/>
            <a:r>
              <a:rPr lang="en-GB"/>
              <a:t>Click icon to add picture</a:t>
            </a:r>
            <a:endParaRPr lang="en-GB" dirty="0"/>
          </a:p>
        </p:txBody>
      </p:sp>
      <p:sp>
        <p:nvSpPr>
          <p:cNvPr id="97" name="Picture Placeholder 96">
            <a:extLst>
              <a:ext uri="{FF2B5EF4-FFF2-40B4-BE49-F238E27FC236}">
                <a16:creationId xmlns:a16="http://schemas.microsoft.com/office/drawing/2014/main" id="{0344694E-FBEE-4E6E-B940-5A77EE122412}"/>
              </a:ext>
            </a:extLst>
          </p:cNvPr>
          <p:cNvSpPr>
            <a:spLocks noGrp="1"/>
          </p:cNvSpPr>
          <p:nvPr>
            <p:ph type="pic" sz="quarter" idx="15"/>
          </p:nvPr>
        </p:nvSpPr>
        <p:spPr>
          <a:xfrm>
            <a:off x="3297583" y="1237408"/>
            <a:ext cx="2233692" cy="2164296"/>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solidFill>
            <a:schemeClr val="accent4"/>
          </a:solidFill>
        </p:spPr>
        <p:txBody>
          <a:bodyPr wrap="square" rtlCol="0">
            <a:noAutofit/>
          </a:bodyPr>
          <a:lstStyle/>
          <a:p>
            <a:pPr rtl="0"/>
            <a:r>
              <a:rPr lang="en-GB"/>
              <a:t>Click icon to add picture</a:t>
            </a:r>
            <a:endParaRPr lang="en-GB" dirty="0"/>
          </a:p>
        </p:txBody>
      </p:sp>
      <p:sp>
        <p:nvSpPr>
          <p:cNvPr id="92" name="Picture Placeholder 91">
            <a:extLst>
              <a:ext uri="{FF2B5EF4-FFF2-40B4-BE49-F238E27FC236}">
                <a16:creationId xmlns:a16="http://schemas.microsoft.com/office/drawing/2014/main" id="{D848FBF2-F963-4A1F-B265-AB689736B7F1}"/>
              </a:ext>
            </a:extLst>
          </p:cNvPr>
          <p:cNvSpPr>
            <a:spLocks noGrp="1"/>
          </p:cNvSpPr>
          <p:nvPr>
            <p:ph type="pic" sz="quarter" idx="14"/>
          </p:nvPr>
        </p:nvSpPr>
        <p:spPr>
          <a:xfrm>
            <a:off x="654202" y="4007060"/>
            <a:ext cx="3444873" cy="2850940"/>
          </a:xfrm>
          <a:custGeom>
            <a:avLst/>
            <a:gdLst>
              <a:gd name="connsiteX0" fmla="*/ 1782686 w 3444873"/>
              <a:gd name="connsiteY0" fmla="*/ 0 h 2881420"/>
              <a:gd name="connsiteX1" fmla="*/ 3043760 w 3444873"/>
              <a:gd name="connsiteY1" fmla="*/ 738072 h 2881420"/>
              <a:gd name="connsiteX2" fmla="*/ 3178153 w 3444873"/>
              <a:gd name="connsiteY2" fmla="*/ 926892 h 2881420"/>
              <a:gd name="connsiteX3" fmla="*/ 3444873 w 3444873"/>
              <a:gd name="connsiteY3" fmla="*/ 1521780 h 2881420"/>
              <a:gd name="connsiteX4" fmla="*/ 3283718 w 3444873"/>
              <a:gd name="connsiteY4" fmla="*/ 2162452 h 2881420"/>
              <a:gd name="connsiteX5" fmla="*/ 2839285 w 3444873"/>
              <a:gd name="connsiteY5" fmla="*/ 2712960 h 2881420"/>
              <a:gd name="connsiteX6" fmla="*/ 2692803 w 3444873"/>
              <a:gd name="connsiteY6" fmla="*/ 2827545 h 2881420"/>
              <a:gd name="connsiteX7" fmla="*/ 2610242 w 3444873"/>
              <a:gd name="connsiteY7" fmla="*/ 2881420 h 2881420"/>
              <a:gd name="connsiteX8" fmla="*/ 523032 w 3444873"/>
              <a:gd name="connsiteY8" fmla="*/ 2881420 h 2881420"/>
              <a:gd name="connsiteX9" fmla="*/ 501539 w 3444873"/>
              <a:gd name="connsiteY9" fmla="*/ 2862881 h 2881420"/>
              <a:gd name="connsiteX10" fmla="*/ 401780 w 3444873"/>
              <a:gd name="connsiteY10" fmla="*/ 2756085 h 2881420"/>
              <a:gd name="connsiteX11" fmla="*/ 0 w 3444873"/>
              <a:gd name="connsiteY11" fmla="*/ 1521780 h 2881420"/>
              <a:gd name="connsiteX12" fmla="*/ 178970 w 3444873"/>
              <a:gd name="connsiteY12" fmla="*/ 1015579 h 2881420"/>
              <a:gd name="connsiteX13" fmla="*/ 708859 w 3444873"/>
              <a:gd name="connsiteY13" fmla="*/ 544230 h 2881420"/>
              <a:gd name="connsiteX14" fmla="*/ 825365 w 3444873"/>
              <a:gd name="connsiteY14" fmla="*/ 454067 h 2881420"/>
              <a:gd name="connsiteX15" fmla="*/ 1782686 w 3444873"/>
              <a:gd name="connsiteY15" fmla="*/ 0 h 2881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4873" h="2881420">
                <a:moveTo>
                  <a:pt x="1782686" y="0"/>
                </a:moveTo>
                <a:cubicBezTo>
                  <a:pt x="2315236" y="0"/>
                  <a:pt x="2692396" y="220721"/>
                  <a:pt x="3043760" y="738072"/>
                </a:cubicBezTo>
                <a:cubicBezTo>
                  <a:pt x="3089740" y="805787"/>
                  <a:pt x="3134687" y="867372"/>
                  <a:pt x="3178153" y="926892"/>
                </a:cubicBezTo>
                <a:cubicBezTo>
                  <a:pt x="3358308" y="1173678"/>
                  <a:pt x="3444873" y="1302019"/>
                  <a:pt x="3444873" y="1521780"/>
                </a:cubicBezTo>
                <a:cubicBezTo>
                  <a:pt x="3444873" y="1739988"/>
                  <a:pt x="3390613" y="1955541"/>
                  <a:pt x="3283718" y="2162452"/>
                </a:cubicBezTo>
                <a:cubicBezTo>
                  <a:pt x="3179115" y="2364860"/>
                  <a:pt x="3029567" y="2550133"/>
                  <a:pt x="2839285" y="2712960"/>
                </a:cubicBezTo>
                <a:cubicBezTo>
                  <a:pt x="2792528" y="2752984"/>
                  <a:pt x="2743576" y="2791253"/>
                  <a:pt x="2692803" y="2827545"/>
                </a:cubicBezTo>
                <a:lnTo>
                  <a:pt x="2610242" y="2881420"/>
                </a:lnTo>
                <a:lnTo>
                  <a:pt x="523032" y="2881420"/>
                </a:lnTo>
                <a:lnTo>
                  <a:pt x="501539" y="2862881"/>
                </a:lnTo>
                <a:cubicBezTo>
                  <a:pt x="466750" y="2829417"/>
                  <a:pt x="433475" y="2793801"/>
                  <a:pt x="401780" y="2756085"/>
                </a:cubicBezTo>
                <a:cubicBezTo>
                  <a:pt x="142674" y="2447638"/>
                  <a:pt x="0" y="2009299"/>
                  <a:pt x="0" y="1521780"/>
                </a:cubicBezTo>
                <a:cubicBezTo>
                  <a:pt x="0" y="1327273"/>
                  <a:pt x="55222" y="1171168"/>
                  <a:pt x="178970" y="1015579"/>
                </a:cubicBezTo>
                <a:cubicBezTo>
                  <a:pt x="308413" y="852825"/>
                  <a:pt x="502908" y="702921"/>
                  <a:pt x="708859" y="544230"/>
                </a:cubicBezTo>
                <a:cubicBezTo>
                  <a:pt x="746858" y="514988"/>
                  <a:pt x="786112" y="484711"/>
                  <a:pt x="825365" y="454067"/>
                </a:cubicBezTo>
                <a:cubicBezTo>
                  <a:pt x="1176728" y="179810"/>
                  <a:pt x="1433172" y="0"/>
                  <a:pt x="1782686" y="0"/>
                </a:cubicBezTo>
                <a:close/>
              </a:path>
            </a:pathLst>
          </a:custGeom>
          <a:solidFill>
            <a:schemeClr val="accent4"/>
          </a:solidFill>
        </p:spPr>
        <p:txBody>
          <a:bodyPr wrap="square" rtlCol="0">
            <a:noAutofit/>
          </a:bodyPr>
          <a:lstStyle>
            <a:lvl1pPr algn="ctr">
              <a:defRPr/>
            </a:lvl1pPr>
          </a:lstStyle>
          <a:p>
            <a:pPr rtl="0"/>
            <a:r>
              <a:rPr lang="en-GB"/>
              <a:t>Click icon to add picture</a:t>
            </a:r>
            <a:endParaRPr lang="en-GB" dirty="0"/>
          </a:p>
        </p:txBody>
      </p:sp>
      <p:sp>
        <p:nvSpPr>
          <p:cNvPr id="84" name="Content Placeholder 2">
            <a:extLst>
              <a:ext uri="{FF2B5EF4-FFF2-40B4-BE49-F238E27FC236}">
                <a16:creationId xmlns:a16="http://schemas.microsoft.com/office/drawing/2014/main" id="{5AE605FD-E2BD-48D3-A2C4-60E67DD856B6}"/>
              </a:ext>
            </a:extLst>
          </p:cNvPr>
          <p:cNvSpPr>
            <a:spLocks noGrp="1"/>
          </p:cNvSpPr>
          <p:nvPr>
            <p:ph idx="1"/>
          </p:nvPr>
        </p:nvSpPr>
        <p:spPr>
          <a:xfrm>
            <a:off x="6301382" y="2312988"/>
            <a:ext cx="4774784" cy="3651250"/>
          </a:xfrm>
        </p:spPr>
        <p:txBody>
          <a:bodyPr rtlCol="0">
            <a:normAutofit/>
          </a:bodyPr>
          <a:lstStyle>
            <a:lvl1pPr>
              <a:defRPr spc="0"/>
            </a:lvl1pPr>
          </a:lstStyle>
          <a:p>
            <a:pPr lvl="0" rtl="0"/>
            <a:r>
              <a:rPr lang="en-GB"/>
              <a:t>Click to edit Master text styles</a:t>
            </a:r>
          </a:p>
        </p:txBody>
      </p:sp>
      <p:sp>
        <p:nvSpPr>
          <p:cNvPr id="85" name="Footer Placeholder 4">
            <a:extLst>
              <a:ext uri="{FF2B5EF4-FFF2-40B4-BE49-F238E27FC236}">
                <a16:creationId xmlns:a16="http://schemas.microsoft.com/office/drawing/2014/main" id="{0175CA32-28D6-4BB4-A489-25BCF1FAF8C0}"/>
              </a:ext>
            </a:extLst>
          </p:cNvPr>
          <p:cNvSpPr>
            <a:spLocks noGrp="1"/>
          </p:cNvSpPr>
          <p:nvPr>
            <p:ph type="ftr" sz="quarter" idx="11"/>
          </p:nvPr>
        </p:nvSpPr>
        <p:spPr>
          <a:xfrm>
            <a:off x="6301382" y="6170613"/>
            <a:ext cx="2437439" cy="457077"/>
          </a:xfrm>
        </p:spPr>
        <p:txBody>
          <a:bodyPr rtlCol="0"/>
          <a:lstStyle/>
          <a:p>
            <a:pPr rtl="0"/>
            <a:r>
              <a:rPr lang="en-GB"/>
              <a:t>Sample Footer Text</a:t>
            </a:r>
          </a:p>
        </p:txBody>
      </p:sp>
      <p:sp>
        <p:nvSpPr>
          <p:cNvPr id="79" name="Date Placeholder 22">
            <a:extLst>
              <a:ext uri="{FF2B5EF4-FFF2-40B4-BE49-F238E27FC236}">
                <a16:creationId xmlns:a16="http://schemas.microsoft.com/office/drawing/2014/main" id="{1BE603F5-0A57-4324-882D-14EC1A8CFE79}"/>
              </a:ext>
            </a:extLst>
          </p:cNvPr>
          <p:cNvSpPr>
            <a:spLocks noGrp="1"/>
          </p:cNvSpPr>
          <p:nvPr>
            <p:ph type="dt" sz="half" idx="10"/>
          </p:nvPr>
        </p:nvSpPr>
        <p:spPr>
          <a:xfrm>
            <a:off x="8881745" y="6170490"/>
            <a:ext cx="1829076" cy="457200"/>
          </a:xfrm>
        </p:spPr>
        <p:txBody>
          <a:bodyPr rtlCol="0"/>
          <a:lstStyle>
            <a:lvl1pPr algn="r">
              <a:defRPr/>
            </a:lvl1pPr>
          </a:lstStyle>
          <a:p>
            <a:pPr rtl="0"/>
            <a:r>
              <a:rPr lang="en-GB"/>
              <a:t>2/3/20XX</a:t>
            </a:r>
            <a:endParaRPr lang="en-GB" dirty="0"/>
          </a:p>
        </p:txBody>
      </p:sp>
      <p:sp>
        <p:nvSpPr>
          <p:cNvPr id="19" name="Slide Number Placeholder 31">
            <a:extLst>
              <a:ext uri="{FF2B5EF4-FFF2-40B4-BE49-F238E27FC236}">
                <a16:creationId xmlns:a16="http://schemas.microsoft.com/office/drawing/2014/main" id="{959C448F-2494-48EB-82EF-21C67128CA54}"/>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1390977351"/>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2"/>
        <p:cNvGrpSpPr/>
        <p:nvPr/>
      </p:nvGrpSpPr>
      <p:grpSpPr>
        <a:xfrm>
          <a:off x="0" y="0"/>
          <a:ext cx="0" cy="0"/>
          <a:chOff x="0" y="0"/>
          <a:chExt cx="0" cy="0"/>
        </a:xfrm>
      </p:grpSpPr>
      <p:pic>
        <p:nvPicPr>
          <p:cNvPr id="83" name="Google Shape;83;p13"/>
          <p:cNvPicPr preferRelativeResize="0"/>
          <p:nvPr/>
        </p:nvPicPr>
        <p:blipFill>
          <a:blip r:embed="rId2">
            <a:alphaModFix amt="50000"/>
          </a:blip>
          <a:stretch>
            <a:fillRect/>
          </a:stretch>
        </p:blipFill>
        <p:spPr>
          <a:xfrm rot="10800000" flipH="1">
            <a:off x="101" y="1"/>
            <a:ext cx="12192004" cy="6858001"/>
          </a:xfrm>
          <a:prstGeom prst="rect">
            <a:avLst/>
          </a:prstGeom>
          <a:noFill/>
          <a:ln>
            <a:noFill/>
          </a:ln>
        </p:spPr>
      </p:pic>
      <p:grpSp>
        <p:nvGrpSpPr>
          <p:cNvPr id="84" name="Google Shape;84;p13"/>
          <p:cNvGrpSpPr/>
          <p:nvPr/>
        </p:nvGrpSpPr>
        <p:grpSpPr>
          <a:xfrm>
            <a:off x="-1083037" y="260747"/>
            <a:ext cx="14109889" cy="7666771"/>
            <a:chOff x="-812278" y="195560"/>
            <a:chExt cx="10582417" cy="5750078"/>
          </a:xfrm>
        </p:grpSpPr>
        <p:pic>
          <p:nvPicPr>
            <p:cNvPr id="85" name="Google Shape;85;p13"/>
            <p:cNvPicPr preferRelativeResize="0"/>
            <p:nvPr/>
          </p:nvPicPr>
          <p:blipFill>
            <a:blip r:embed="rId3">
              <a:alphaModFix amt="50000"/>
            </a:blip>
            <a:stretch>
              <a:fillRect/>
            </a:stretch>
          </p:blipFill>
          <p:spPr>
            <a:xfrm>
              <a:off x="5224323" y="4395613"/>
              <a:ext cx="1561575" cy="1550025"/>
            </a:xfrm>
            <a:prstGeom prst="rect">
              <a:avLst/>
            </a:prstGeom>
            <a:noFill/>
            <a:ln>
              <a:noFill/>
            </a:ln>
          </p:spPr>
        </p:pic>
        <p:pic>
          <p:nvPicPr>
            <p:cNvPr id="86" name="Google Shape;86;p13"/>
            <p:cNvPicPr preferRelativeResize="0"/>
            <p:nvPr/>
          </p:nvPicPr>
          <p:blipFill>
            <a:blip r:embed="rId4">
              <a:alphaModFix amt="50000"/>
            </a:blip>
            <a:stretch>
              <a:fillRect/>
            </a:stretch>
          </p:blipFill>
          <p:spPr>
            <a:xfrm flipH="1">
              <a:off x="-812278" y="1556950"/>
              <a:ext cx="1527377" cy="1550024"/>
            </a:xfrm>
            <a:prstGeom prst="rect">
              <a:avLst/>
            </a:prstGeom>
            <a:noFill/>
            <a:ln>
              <a:noFill/>
            </a:ln>
          </p:spPr>
        </p:pic>
        <p:pic>
          <p:nvPicPr>
            <p:cNvPr id="87" name="Google Shape;87;p13"/>
            <p:cNvPicPr preferRelativeResize="0"/>
            <p:nvPr/>
          </p:nvPicPr>
          <p:blipFill>
            <a:blip r:embed="rId5">
              <a:alphaModFix amt="50000"/>
            </a:blip>
            <a:stretch>
              <a:fillRect/>
            </a:stretch>
          </p:blipFill>
          <p:spPr>
            <a:xfrm>
              <a:off x="8300112" y="195560"/>
              <a:ext cx="1470026" cy="2073949"/>
            </a:xfrm>
            <a:prstGeom prst="rect">
              <a:avLst/>
            </a:prstGeom>
            <a:noFill/>
            <a:ln>
              <a:noFill/>
            </a:ln>
          </p:spPr>
        </p:pic>
      </p:grpSp>
      <p:sp>
        <p:nvSpPr>
          <p:cNvPr id="88" name="Google Shape;88;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9" name="Google Shape;89;p13"/>
          <p:cNvSpPr txBox="1">
            <a:spLocks noGrp="1"/>
          </p:cNvSpPr>
          <p:nvPr>
            <p:ph type="title" idx="2" hasCustomPrompt="1"/>
          </p:nvPr>
        </p:nvSpPr>
        <p:spPr>
          <a:xfrm>
            <a:off x="2007167" y="1954203"/>
            <a:ext cx="979600" cy="763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0" name="Google Shape;90;p13"/>
          <p:cNvSpPr txBox="1">
            <a:spLocks noGrp="1"/>
          </p:cNvSpPr>
          <p:nvPr>
            <p:ph type="title" idx="3" hasCustomPrompt="1"/>
          </p:nvPr>
        </p:nvSpPr>
        <p:spPr>
          <a:xfrm>
            <a:off x="2007167" y="3865400"/>
            <a:ext cx="979600" cy="763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1" name="Google Shape;91;p13"/>
          <p:cNvSpPr txBox="1">
            <a:spLocks noGrp="1"/>
          </p:cNvSpPr>
          <p:nvPr>
            <p:ph type="title" idx="4" hasCustomPrompt="1"/>
          </p:nvPr>
        </p:nvSpPr>
        <p:spPr>
          <a:xfrm>
            <a:off x="5606200" y="1954203"/>
            <a:ext cx="979600" cy="763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2" name="Google Shape;92;p13"/>
          <p:cNvSpPr txBox="1">
            <a:spLocks noGrp="1"/>
          </p:cNvSpPr>
          <p:nvPr>
            <p:ph type="title" idx="5" hasCustomPrompt="1"/>
          </p:nvPr>
        </p:nvSpPr>
        <p:spPr>
          <a:xfrm>
            <a:off x="5606200" y="3865400"/>
            <a:ext cx="979600" cy="763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3" name="Google Shape;93;p13"/>
          <p:cNvSpPr txBox="1">
            <a:spLocks noGrp="1"/>
          </p:cNvSpPr>
          <p:nvPr>
            <p:ph type="title" idx="6" hasCustomPrompt="1"/>
          </p:nvPr>
        </p:nvSpPr>
        <p:spPr>
          <a:xfrm>
            <a:off x="9205233" y="1954203"/>
            <a:ext cx="979600" cy="763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4" name="Google Shape;94;p13"/>
          <p:cNvSpPr txBox="1">
            <a:spLocks noGrp="1"/>
          </p:cNvSpPr>
          <p:nvPr>
            <p:ph type="title" idx="7" hasCustomPrompt="1"/>
          </p:nvPr>
        </p:nvSpPr>
        <p:spPr>
          <a:xfrm>
            <a:off x="9205233" y="3865400"/>
            <a:ext cx="979600" cy="763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5" name="Google Shape;95;p13"/>
          <p:cNvSpPr txBox="1">
            <a:spLocks noGrp="1"/>
          </p:cNvSpPr>
          <p:nvPr>
            <p:ph type="subTitle" idx="1"/>
          </p:nvPr>
        </p:nvSpPr>
        <p:spPr>
          <a:xfrm>
            <a:off x="959967" y="2623844"/>
            <a:ext cx="3074000" cy="5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Raleway"/>
              <a:buNone/>
              <a:defRPr sz="2400">
                <a:solidFill>
                  <a:schemeClr val="dk1"/>
                </a:solidFill>
                <a:latin typeface="Figtree"/>
                <a:ea typeface="Figtree"/>
                <a:cs typeface="Figtree"/>
                <a:sym typeface="Figtree"/>
              </a:defRPr>
            </a:lvl1pPr>
            <a:lvl2pPr lvl="1" rtl="0">
              <a:lnSpc>
                <a:spcPct val="100000"/>
              </a:lnSpc>
              <a:spcBef>
                <a:spcPts val="0"/>
              </a:spcBef>
              <a:spcAft>
                <a:spcPts val="0"/>
              </a:spcAft>
              <a:buSzPts val="2000"/>
              <a:buFont typeface="Raleway"/>
              <a:buNone/>
              <a:defRPr sz="2667" b="1">
                <a:latin typeface="Raleway"/>
                <a:ea typeface="Raleway"/>
                <a:cs typeface="Raleway"/>
                <a:sym typeface="Raleway"/>
              </a:defRPr>
            </a:lvl2pPr>
            <a:lvl3pPr lvl="2" rtl="0">
              <a:lnSpc>
                <a:spcPct val="100000"/>
              </a:lnSpc>
              <a:spcBef>
                <a:spcPts val="0"/>
              </a:spcBef>
              <a:spcAft>
                <a:spcPts val="0"/>
              </a:spcAft>
              <a:buSzPts val="2000"/>
              <a:buFont typeface="Raleway"/>
              <a:buNone/>
              <a:defRPr sz="2667" b="1">
                <a:latin typeface="Raleway"/>
                <a:ea typeface="Raleway"/>
                <a:cs typeface="Raleway"/>
                <a:sym typeface="Raleway"/>
              </a:defRPr>
            </a:lvl3pPr>
            <a:lvl4pPr lvl="3" rtl="0">
              <a:lnSpc>
                <a:spcPct val="100000"/>
              </a:lnSpc>
              <a:spcBef>
                <a:spcPts val="0"/>
              </a:spcBef>
              <a:spcAft>
                <a:spcPts val="0"/>
              </a:spcAft>
              <a:buSzPts val="2000"/>
              <a:buFont typeface="Raleway"/>
              <a:buNone/>
              <a:defRPr sz="2667" b="1">
                <a:latin typeface="Raleway"/>
                <a:ea typeface="Raleway"/>
                <a:cs typeface="Raleway"/>
                <a:sym typeface="Raleway"/>
              </a:defRPr>
            </a:lvl4pPr>
            <a:lvl5pPr lvl="4" rtl="0">
              <a:lnSpc>
                <a:spcPct val="100000"/>
              </a:lnSpc>
              <a:spcBef>
                <a:spcPts val="0"/>
              </a:spcBef>
              <a:spcAft>
                <a:spcPts val="0"/>
              </a:spcAft>
              <a:buSzPts val="2000"/>
              <a:buFont typeface="Raleway"/>
              <a:buNone/>
              <a:defRPr sz="2667" b="1">
                <a:latin typeface="Raleway"/>
                <a:ea typeface="Raleway"/>
                <a:cs typeface="Raleway"/>
                <a:sym typeface="Raleway"/>
              </a:defRPr>
            </a:lvl5pPr>
            <a:lvl6pPr lvl="5" rtl="0">
              <a:lnSpc>
                <a:spcPct val="100000"/>
              </a:lnSpc>
              <a:spcBef>
                <a:spcPts val="0"/>
              </a:spcBef>
              <a:spcAft>
                <a:spcPts val="0"/>
              </a:spcAft>
              <a:buSzPts val="2000"/>
              <a:buFont typeface="Raleway"/>
              <a:buNone/>
              <a:defRPr sz="2667" b="1">
                <a:latin typeface="Raleway"/>
                <a:ea typeface="Raleway"/>
                <a:cs typeface="Raleway"/>
                <a:sym typeface="Raleway"/>
              </a:defRPr>
            </a:lvl6pPr>
            <a:lvl7pPr lvl="6" rtl="0">
              <a:lnSpc>
                <a:spcPct val="100000"/>
              </a:lnSpc>
              <a:spcBef>
                <a:spcPts val="0"/>
              </a:spcBef>
              <a:spcAft>
                <a:spcPts val="0"/>
              </a:spcAft>
              <a:buSzPts val="2000"/>
              <a:buFont typeface="Raleway"/>
              <a:buNone/>
              <a:defRPr sz="2667" b="1">
                <a:latin typeface="Raleway"/>
                <a:ea typeface="Raleway"/>
                <a:cs typeface="Raleway"/>
                <a:sym typeface="Raleway"/>
              </a:defRPr>
            </a:lvl7pPr>
            <a:lvl8pPr lvl="7" rtl="0">
              <a:lnSpc>
                <a:spcPct val="100000"/>
              </a:lnSpc>
              <a:spcBef>
                <a:spcPts val="0"/>
              </a:spcBef>
              <a:spcAft>
                <a:spcPts val="0"/>
              </a:spcAft>
              <a:buSzPts val="2000"/>
              <a:buFont typeface="Raleway"/>
              <a:buNone/>
              <a:defRPr sz="2667" b="1">
                <a:latin typeface="Raleway"/>
                <a:ea typeface="Raleway"/>
                <a:cs typeface="Raleway"/>
                <a:sym typeface="Raleway"/>
              </a:defRPr>
            </a:lvl8pPr>
            <a:lvl9pPr lvl="8"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96" name="Google Shape;96;p13"/>
          <p:cNvSpPr txBox="1">
            <a:spLocks noGrp="1"/>
          </p:cNvSpPr>
          <p:nvPr>
            <p:ph type="subTitle" idx="8"/>
          </p:nvPr>
        </p:nvSpPr>
        <p:spPr>
          <a:xfrm>
            <a:off x="4559000" y="2623844"/>
            <a:ext cx="3074000" cy="5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Raleway"/>
              <a:buNone/>
              <a:defRPr sz="2400">
                <a:solidFill>
                  <a:schemeClr val="dk1"/>
                </a:solidFill>
                <a:latin typeface="Figtree"/>
                <a:ea typeface="Figtree"/>
                <a:cs typeface="Figtree"/>
                <a:sym typeface="Figtree"/>
              </a:defRPr>
            </a:lvl1pPr>
            <a:lvl2pPr lvl="1" rtl="0">
              <a:lnSpc>
                <a:spcPct val="100000"/>
              </a:lnSpc>
              <a:spcBef>
                <a:spcPts val="0"/>
              </a:spcBef>
              <a:spcAft>
                <a:spcPts val="0"/>
              </a:spcAft>
              <a:buSzPts val="2000"/>
              <a:buFont typeface="Raleway"/>
              <a:buNone/>
              <a:defRPr sz="2667" b="1">
                <a:latin typeface="Raleway"/>
                <a:ea typeface="Raleway"/>
                <a:cs typeface="Raleway"/>
                <a:sym typeface="Raleway"/>
              </a:defRPr>
            </a:lvl2pPr>
            <a:lvl3pPr lvl="2" rtl="0">
              <a:lnSpc>
                <a:spcPct val="100000"/>
              </a:lnSpc>
              <a:spcBef>
                <a:spcPts val="0"/>
              </a:spcBef>
              <a:spcAft>
                <a:spcPts val="0"/>
              </a:spcAft>
              <a:buSzPts val="2000"/>
              <a:buFont typeface="Raleway"/>
              <a:buNone/>
              <a:defRPr sz="2667" b="1">
                <a:latin typeface="Raleway"/>
                <a:ea typeface="Raleway"/>
                <a:cs typeface="Raleway"/>
                <a:sym typeface="Raleway"/>
              </a:defRPr>
            </a:lvl3pPr>
            <a:lvl4pPr lvl="3" rtl="0">
              <a:lnSpc>
                <a:spcPct val="100000"/>
              </a:lnSpc>
              <a:spcBef>
                <a:spcPts val="0"/>
              </a:spcBef>
              <a:spcAft>
                <a:spcPts val="0"/>
              </a:spcAft>
              <a:buSzPts val="2000"/>
              <a:buFont typeface="Raleway"/>
              <a:buNone/>
              <a:defRPr sz="2667" b="1">
                <a:latin typeface="Raleway"/>
                <a:ea typeface="Raleway"/>
                <a:cs typeface="Raleway"/>
                <a:sym typeface="Raleway"/>
              </a:defRPr>
            </a:lvl4pPr>
            <a:lvl5pPr lvl="4" rtl="0">
              <a:lnSpc>
                <a:spcPct val="100000"/>
              </a:lnSpc>
              <a:spcBef>
                <a:spcPts val="0"/>
              </a:spcBef>
              <a:spcAft>
                <a:spcPts val="0"/>
              </a:spcAft>
              <a:buSzPts val="2000"/>
              <a:buFont typeface="Raleway"/>
              <a:buNone/>
              <a:defRPr sz="2667" b="1">
                <a:latin typeface="Raleway"/>
                <a:ea typeface="Raleway"/>
                <a:cs typeface="Raleway"/>
                <a:sym typeface="Raleway"/>
              </a:defRPr>
            </a:lvl5pPr>
            <a:lvl6pPr lvl="5" rtl="0">
              <a:lnSpc>
                <a:spcPct val="100000"/>
              </a:lnSpc>
              <a:spcBef>
                <a:spcPts val="0"/>
              </a:spcBef>
              <a:spcAft>
                <a:spcPts val="0"/>
              </a:spcAft>
              <a:buSzPts val="2000"/>
              <a:buFont typeface="Raleway"/>
              <a:buNone/>
              <a:defRPr sz="2667" b="1">
                <a:latin typeface="Raleway"/>
                <a:ea typeface="Raleway"/>
                <a:cs typeface="Raleway"/>
                <a:sym typeface="Raleway"/>
              </a:defRPr>
            </a:lvl6pPr>
            <a:lvl7pPr lvl="6" rtl="0">
              <a:lnSpc>
                <a:spcPct val="100000"/>
              </a:lnSpc>
              <a:spcBef>
                <a:spcPts val="0"/>
              </a:spcBef>
              <a:spcAft>
                <a:spcPts val="0"/>
              </a:spcAft>
              <a:buSzPts val="2000"/>
              <a:buFont typeface="Raleway"/>
              <a:buNone/>
              <a:defRPr sz="2667" b="1">
                <a:latin typeface="Raleway"/>
                <a:ea typeface="Raleway"/>
                <a:cs typeface="Raleway"/>
                <a:sym typeface="Raleway"/>
              </a:defRPr>
            </a:lvl7pPr>
            <a:lvl8pPr lvl="7" rtl="0">
              <a:lnSpc>
                <a:spcPct val="100000"/>
              </a:lnSpc>
              <a:spcBef>
                <a:spcPts val="0"/>
              </a:spcBef>
              <a:spcAft>
                <a:spcPts val="0"/>
              </a:spcAft>
              <a:buSzPts val="2000"/>
              <a:buFont typeface="Raleway"/>
              <a:buNone/>
              <a:defRPr sz="2667" b="1">
                <a:latin typeface="Raleway"/>
                <a:ea typeface="Raleway"/>
                <a:cs typeface="Raleway"/>
                <a:sym typeface="Raleway"/>
              </a:defRPr>
            </a:lvl8pPr>
            <a:lvl9pPr lvl="8"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97" name="Google Shape;97;p13"/>
          <p:cNvSpPr txBox="1">
            <a:spLocks noGrp="1"/>
          </p:cNvSpPr>
          <p:nvPr>
            <p:ph type="subTitle" idx="9"/>
          </p:nvPr>
        </p:nvSpPr>
        <p:spPr>
          <a:xfrm>
            <a:off x="8158033" y="2623844"/>
            <a:ext cx="3074000" cy="5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Raleway"/>
              <a:buNone/>
              <a:defRPr sz="2400">
                <a:solidFill>
                  <a:schemeClr val="dk1"/>
                </a:solidFill>
                <a:latin typeface="Figtree"/>
                <a:ea typeface="Figtree"/>
                <a:cs typeface="Figtree"/>
                <a:sym typeface="Figtree"/>
              </a:defRPr>
            </a:lvl1pPr>
            <a:lvl2pPr lvl="1" rtl="0">
              <a:lnSpc>
                <a:spcPct val="100000"/>
              </a:lnSpc>
              <a:spcBef>
                <a:spcPts val="0"/>
              </a:spcBef>
              <a:spcAft>
                <a:spcPts val="0"/>
              </a:spcAft>
              <a:buSzPts val="2000"/>
              <a:buFont typeface="Raleway"/>
              <a:buNone/>
              <a:defRPr sz="2667" b="1">
                <a:latin typeface="Raleway"/>
                <a:ea typeface="Raleway"/>
                <a:cs typeface="Raleway"/>
                <a:sym typeface="Raleway"/>
              </a:defRPr>
            </a:lvl2pPr>
            <a:lvl3pPr lvl="2" rtl="0">
              <a:lnSpc>
                <a:spcPct val="100000"/>
              </a:lnSpc>
              <a:spcBef>
                <a:spcPts val="0"/>
              </a:spcBef>
              <a:spcAft>
                <a:spcPts val="0"/>
              </a:spcAft>
              <a:buSzPts val="2000"/>
              <a:buFont typeface="Raleway"/>
              <a:buNone/>
              <a:defRPr sz="2667" b="1">
                <a:latin typeface="Raleway"/>
                <a:ea typeface="Raleway"/>
                <a:cs typeface="Raleway"/>
                <a:sym typeface="Raleway"/>
              </a:defRPr>
            </a:lvl3pPr>
            <a:lvl4pPr lvl="3" rtl="0">
              <a:lnSpc>
                <a:spcPct val="100000"/>
              </a:lnSpc>
              <a:spcBef>
                <a:spcPts val="0"/>
              </a:spcBef>
              <a:spcAft>
                <a:spcPts val="0"/>
              </a:spcAft>
              <a:buSzPts val="2000"/>
              <a:buFont typeface="Raleway"/>
              <a:buNone/>
              <a:defRPr sz="2667" b="1">
                <a:latin typeface="Raleway"/>
                <a:ea typeface="Raleway"/>
                <a:cs typeface="Raleway"/>
                <a:sym typeface="Raleway"/>
              </a:defRPr>
            </a:lvl4pPr>
            <a:lvl5pPr lvl="4" rtl="0">
              <a:lnSpc>
                <a:spcPct val="100000"/>
              </a:lnSpc>
              <a:spcBef>
                <a:spcPts val="0"/>
              </a:spcBef>
              <a:spcAft>
                <a:spcPts val="0"/>
              </a:spcAft>
              <a:buSzPts val="2000"/>
              <a:buFont typeface="Raleway"/>
              <a:buNone/>
              <a:defRPr sz="2667" b="1">
                <a:latin typeface="Raleway"/>
                <a:ea typeface="Raleway"/>
                <a:cs typeface="Raleway"/>
                <a:sym typeface="Raleway"/>
              </a:defRPr>
            </a:lvl5pPr>
            <a:lvl6pPr lvl="5" rtl="0">
              <a:lnSpc>
                <a:spcPct val="100000"/>
              </a:lnSpc>
              <a:spcBef>
                <a:spcPts val="0"/>
              </a:spcBef>
              <a:spcAft>
                <a:spcPts val="0"/>
              </a:spcAft>
              <a:buSzPts val="2000"/>
              <a:buFont typeface="Raleway"/>
              <a:buNone/>
              <a:defRPr sz="2667" b="1">
                <a:latin typeface="Raleway"/>
                <a:ea typeface="Raleway"/>
                <a:cs typeface="Raleway"/>
                <a:sym typeface="Raleway"/>
              </a:defRPr>
            </a:lvl6pPr>
            <a:lvl7pPr lvl="6" rtl="0">
              <a:lnSpc>
                <a:spcPct val="100000"/>
              </a:lnSpc>
              <a:spcBef>
                <a:spcPts val="0"/>
              </a:spcBef>
              <a:spcAft>
                <a:spcPts val="0"/>
              </a:spcAft>
              <a:buSzPts val="2000"/>
              <a:buFont typeface="Raleway"/>
              <a:buNone/>
              <a:defRPr sz="2667" b="1">
                <a:latin typeface="Raleway"/>
                <a:ea typeface="Raleway"/>
                <a:cs typeface="Raleway"/>
                <a:sym typeface="Raleway"/>
              </a:defRPr>
            </a:lvl7pPr>
            <a:lvl8pPr lvl="7" rtl="0">
              <a:lnSpc>
                <a:spcPct val="100000"/>
              </a:lnSpc>
              <a:spcBef>
                <a:spcPts val="0"/>
              </a:spcBef>
              <a:spcAft>
                <a:spcPts val="0"/>
              </a:spcAft>
              <a:buSzPts val="2000"/>
              <a:buFont typeface="Raleway"/>
              <a:buNone/>
              <a:defRPr sz="2667" b="1">
                <a:latin typeface="Raleway"/>
                <a:ea typeface="Raleway"/>
                <a:cs typeface="Raleway"/>
                <a:sym typeface="Raleway"/>
              </a:defRPr>
            </a:lvl8pPr>
            <a:lvl9pPr lvl="8"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98" name="Google Shape;98;p13"/>
          <p:cNvSpPr txBox="1">
            <a:spLocks noGrp="1"/>
          </p:cNvSpPr>
          <p:nvPr>
            <p:ph type="subTitle" idx="13"/>
          </p:nvPr>
        </p:nvSpPr>
        <p:spPr>
          <a:xfrm>
            <a:off x="959967" y="4535144"/>
            <a:ext cx="3074000" cy="5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Raleway"/>
              <a:buNone/>
              <a:defRPr sz="2400">
                <a:solidFill>
                  <a:schemeClr val="dk1"/>
                </a:solidFill>
                <a:latin typeface="Figtree"/>
                <a:ea typeface="Figtree"/>
                <a:cs typeface="Figtree"/>
                <a:sym typeface="Figtree"/>
              </a:defRPr>
            </a:lvl1pPr>
            <a:lvl2pPr lvl="1" rtl="0">
              <a:lnSpc>
                <a:spcPct val="100000"/>
              </a:lnSpc>
              <a:spcBef>
                <a:spcPts val="0"/>
              </a:spcBef>
              <a:spcAft>
                <a:spcPts val="0"/>
              </a:spcAft>
              <a:buSzPts val="2000"/>
              <a:buFont typeface="Raleway"/>
              <a:buNone/>
              <a:defRPr sz="2667" b="1">
                <a:latin typeface="Raleway"/>
                <a:ea typeface="Raleway"/>
                <a:cs typeface="Raleway"/>
                <a:sym typeface="Raleway"/>
              </a:defRPr>
            </a:lvl2pPr>
            <a:lvl3pPr lvl="2" rtl="0">
              <a:lnSpc>
                <a:spcPct val="100000"/>
              </a:lnSpc>
              <a:spcBef>
                <a:spcPts val="0"/>
              </a:spcBef>
              <a:spcAft>
                <a:spcPts val="0"/>
              </a:spcAft>
              <a:buSzPts val="2000"/>
              <a:buFont typeface="Raleway"/>
              <a:buNone/>
              <a:defRPr sz="2667" b="1">
                <a:latin typeface="Raleway"/>
                <a:ea typeface="Raleway"/>
                <a:cs typeface="Raleway"/>
                <a:sym typeface="Raleway"/>
              </a:defRPr>
            </a:lvl3pPr>
            <a:lvl4pPr lvl="3" rtl="0">
              <a:lnSpc>
                <a:spcPct val="100000"/>
              </a:lnSpc>
              <a:spcBef>
                <a:spcPts val="0"/>
              </a:spcBef>
              <a:spcAft>
                <a:spcPts val="0"/>
              </a:spcAft>
              <a:buSzPts val="2000"/>
              <a:buFont typeface="Raleway"/>
              <a:buNone/>
              <a:defRPr sz="2667" b="1">
                <a:latin typeface="Raleway"/>
                <a:ea typeface="Raleway"/>
                <a:cs typeface="Raleway"/>
                <a:sym typeface="Raleway"/>
              </a:defRPr>
            </a:lvl4pPr>
            <a:lvl5pPr lvl="4" rtl="0">
              <a:lnSpc>
                <a:spcPct val="100000"/>
              </a:lnSpc>
              <a:spcBef>
                <a:spcPts val="0"/>
              </a:spcBef>
              <a:spcAft>
                <a:spcPts val="0"/>
              </a:spcAft>
              <a:buSzPts val="2000"/>
              <a:buFont typeface="Raleway"/>
              <a:buNone/>
              <a:defRPr sz="2667" b="1">
                <a:latin typeface="Raleway"/>
                <a:ea typeface="Raleway"/>
                <a:cs typeface="Raleway"/>
                <a:sym typeface="Raleway"/>
              </a:defRPr>
            </a:lvl5pPr>
            <a:lvl6pPr lvl="5" rtl="0">
              <a:lnSpc>
                <a:spcPct val="100000"/>
              </a:lnSpc>
              <a:spcBef>
                <a:spcPts val="0"/>
              </a:spcBef>
              <a:spcAft>
                <a:spcPts val="0"/>
              </a:spcAft>
              <a:buSzPts val="2000"/>
              <a:buFont typeface="Raleway"/>
              <a:buNone/>
              <a:defRPr sz="2667" b="1">
                <a:latin typeface="Raleway"/>
                <a:ea typeface="Raleway"/>
                <a:cs typeface="Raleway"/>
                <a:sym typeface="Raleway"/>
              </a:defRPr>
            </a:lvl6pPr>
            <a:lvl7pPr lvl="6" rtl="0">
              <a:lnSpc>
                <a:spcPct val="100000"/>
              </a:lnSpc>
              <a:spcBef>
                <a:spcPts val="0"/>
              </a:spcBef>
              <a:spcAft>
                <a:spcPts val="0"/>
              </a:spcAft>
              <a:buSzPts val="2000"/>
              <a:buFont typeface="Raleway"/>
              <a:buNone/>
              <a:defRPr sz="2667" b="1">
                <a:latin typeface="Raleway"/>
                <a:ea typeface="Raleway"/>
                <a:cs typeface="Raleway"/>
                <a:sym typeface="Raleway"/>
              </a:defRPr>
            </a:lvl7pPr>
            <a:lvl8pPr lvl="7" rtl="0">
              <a:lnSpc>
                <a:spcPct val="100000"/>
              </a:lnSpc>
              <a:spcBef>
                <a:spcPts val="0"/>
              </a:spcBef>
              <a:spcAft>
                <a:spcPts val="0"/>
              </a:spcAft>
              <a:buSzPts val="2000"/>
              <a:buFont typeface="Raleway"/>
              <a:buNone/>
              <a:defRPr sz="2667" b="1">
                <a:latin typeface="Raleway"/>
                <a:ea typeface="Raleway"/>
                <a:cs typeface="Raleway"/>
                <a:sym typeface="Raleway"/>
              </a:defRPr>
            </a:lvl8pPr>
            <a:lvl9pPr lvl="8"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99" name="Google Shape;99;p13"/>
          <p:cNvSpPr txBox="1">
            <a:spLocks noGrp="1"/>
          </p:cNvSpPr>
          <p:nvPr>
            <p:ph type="subTitle" idx="14"/>
          </p:nvPr>
        </p:nvSpPr>
        <p:spPr>
          <a:xfrm>
            <a:off x="4559000" y="4535144"/>
            <a:ext cx="3074000" cy="5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Raleway"/>
              <a:buNone/>
              <a:defRPr sz="2400">
                <a:solidFill>
                  <a:schemeClr val="dk1"/>
                </a:solidFill>
                <a:latin typeface="Figtree"/>
                <a:ea typeface="Figtree"/>
                <a:cs typeface="Figtree"/>
                <a:sym typeface="Figtree"/>
              </a:defRPr>
            </a:lvl1pPr>
            <a:lvl2pPr lvl="1" rtl="0">
              <a:lnSpc>
                <a:spcPct val="100000"/>
              </a:lnSpc>
              <a:spcBef>
                <a:spcPts val="0"/>
              </a:spcBef>
              <a:spcAft>
                <a:spcPts val="0"/>
              </a:spcAft>
              <a:buSzPts val="2000"/>
              <a:buFont typeface="Raleway"/>
              <a:buNone/>
              <a:defRPr sz="2667" b="1">
                <a:latin typeface="Raleway"/>
                <a:ea typeface="Raleway"/>
                <a:cs typeface="Raleway"/>
                <a:sym typeface="Raleway"/>
              </a:defRPr>
            </a:lvl2pPr>
            <a:lvl3pPr lvl="2" rtl="0">
              <a:lnSpc>
                <a:spcPct val="100000"/>
              </a:lnSpc>
              <a:spcBef>
                <a:spcPts val="0"/>
              </a:spcBef>
              <a:spcAft>
                <a:spcPts val="0"/>
              </a:spcAft>
              <a:buSzPts val="2000"/>
              <a:buFont typeface="Raleway"/>
              <a:buNone/>
              <a:defRPr sz="2667" b="1">
                <a:latin typeface="Raleway"/>
                <a:ea typeface="Raleway"/>
                <a:cs typeface="Raleway"/>
                <a:sym typeface="Raleway"/>
              </a:defRPr>
            </a:lvl3pPr>
            <a:lvl4pPr lvl="3" rtl="0">
              <a:lnSpc>
                <a:spcPct val="100000"/>
              </a:lnSpc>
              <a:spcBef>
                <a:spcPts val="0"/>
              </a:spcBef>
              <a:spcAft>
                <a:spcPts val="0"/>
              </a:spcAft>
              <a:buSzPts val="2000"/>
              <a:buFont typeface="Raleway"/>
              <a:buNone/>
              <a:defRPr sz="2667" b="1">
                <a:latin typeface="Raleway"/>
                <a:ea typeface="Raleway"/>
                <a:cs typeface="Raleway"/>
                <a:sym typeface="Raleway"/>
              </a:defRPr>
            </a:lvl4pPr>
            <a:lvl5pPr lvl="4" rtl="0">
              <a:lnSpc>
                <a:spcPct val="100000"/>
              </a:lnSpc>
              <a:spcBef>
                <a:spcPts val="0"/>
              </a:spcBef>
              <a:spcAft>
                <a:spcPts val="0"/>
              </a:spcAft>
              <a:buSzPts val="2000"/>
              <a:buFont typeface="Raleway"/>
              <a:buNone/>
              <a:defRPr sz="2667" b="1">
                <a:latin typeface="Raleway"/>
                <a:ea typeface="Raleway"/>
                <a:cs typeface="Raleway"/>
                <a:sym typeface="Raleway"/>
              </a:defRPr>
            </a:lvl5pPr>
            <a:lvl6pPr lvl="5" rtl="0">
              <a:lnSpc>
                <a:spcPct val="100000"/>
              </a:lnSpc>
              <a:spcBef>
                <a:spcPts val="0"/>
              </a:spcBef>
              <a:spcAft>
                <a:spcPts val="0"/>
              </a:spcAft>
              <a:buSzPts val="2000"/>
              <a:buFont typeface="Raleway"/>
              <a:buNone/>
              <a:defRPr sz="2667" b="1">
                <a:latin typeface="Raleway"/>
                <a:ea typeface="Raleway"/>
                <a:cs typeface="Raleway"/>
                <a:sym typeface="Raleway"/>
              </a:defRPr>
            </a:lvl6pPr>
            <a:lvl7pPr lvl="6" rtl="0">
              <a:lnSpc>
                <a:spcPct val="100000"/>
              </a:lnSpc>
              <a:spcBef>
                <a:spcPts val="0"/>
              </a:spcBef>
              <a:spcAft>
                <a:spcPts val="0"/>
              </a:spcAft>
              <a:buSzPts val="2000"/>
              <a:buFont typeface="Raleway"/>
              <a:buNone/>
              <a:defRPr sz="2667" b="1">
                <a:latin typeface="Raleway"/>
                <a:ea typeface="Raleway"/>
                <a:cs typeface="Raleway"/>
                <a:sym typeface="Raleway"/>
              </a:defRPr>
            </a:lvl7pPr>
            <a:lvl8pPr lvl="7" rtl="0">
              <a:lnSpc>
                <a:spcPct val="100000"/>
              </a:lnSpc>
              <a:spcBef>
                <a:spcPts val="0"/>
              </a:spcBef>
              <a:spcAft>
                <a:spcPts val="0"/>
              </a:spcAft>
              <a:buSzPts val="2000"/>
              <a:buFont typeface="Raleway"/>
              <a:buNone/>
              <a:defRPr sz="2667" b="1">
                <a:latin typeface="Raleway"/>
                <a:ea typeface="Raleway"/>
                <a:cs typeface="Raleway"/>
                <a:sym typeface="Raleway"/>
              </a:defRPr>
            </a:lvl8pPr>
            <a:lvl9pPr lvl="8"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100" name="Google Shape;100;p13"/>
          <p:cNvSpPr txBox="1">
            <a:spLocks noGrp="1"/>
          </p:cNvSpPr>
          <p:nvPr>
            <p:ph type="subTitle" idx="15"/>
          </p:nvPr>
        </p:nvSpPr>
        <p:spPr>
          <a:xfrm>
            <a:off x="8158033" y="4535144"/>
            <a:ext cx="3074000" cy="5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Raleway"/>
              <a:buNone/>
              <a:defRPr sz="2400">
                <a:solidFill>
                  <a:schemeClr val="dk1"/>
                </a:solidFill>
                <a:latin typeface="Figtree"/>
                <a:ea typeface="Figtree"/>
                <a:cs typeface="Figtree"/>
                <a:sym typeface="Figtree"/>
              </a:defRPr>
            </a:lvl1pPr>
            <a:lvl2pPr lvl="1" rtl="0">
              <a:lnSpc>
                <a:spcPct val="100000"/>
              </a:lnSpc>
              <a:spcBef>
                <a:spcPts val="0"/>
              </a:spcBef>
              <a:spcAft>
                <a:spcPts val="0"/>
              </a:spcAft>
              <a:buSzPts val="2000"/>
              <a:buFont typeface="Raleway"/>
              <a:buNone/>
              <a:defRPr sz="2667" b="1">
                <a:latin typeface="Raleway"/>
                <a:ea typeface="Raleway"/>
                <a:cs typeface="Raleway"/>
                <a:sym typeface="Raleway"/>
              </a:defRPr>
            </a:lvl2pPr>
            <a:lvl3pPr lvl="2" rtl="0">
              <a:lnSpc>
                <a:spcPct val="100000"/>
              </a:lnSpc>
              <a:spcBef>
                <a:spcPts val="0"/>
              </a:spcBef>
              <a:spcAft>
                <a:spcPts val="0"/>
              </a:spcAft>
              <a:buSzPts val="2000"/>
              <a:buFont typeface="Raleway"/>
              <a:buNone/>
              <a:defRPr sz="2667" b="1">
                <a:latin typeface="Raleway"/>
                <a:ea typeface="Raleway"/>
                <a:cs typeface="Raleway"/>
                <a:sym typeface="Raleway"/>
              </a:defRPr>
            </a:lvl3pPr>
            <a:lvl4pPr lvl="3" rtl="0">
              <a:lnSpc>
                <a:spcPct val="100000"/>
              </a:lnSpc>
              <a:spcBef>
                <a:spcPts val="0"/>
              </a:spcBef>
              <a:spcAft>
                <a:spcPts val="0"/>
              </a:spcAft>
              <a:buSzPts val="2000"/>
              <a:buFont typeface="Raleway"/>
              <a:buNone/>
              <a:defRPr sz="2667" b="1">
                <a:latin typeface="Raleway"/>
                <a:ea typeface="Raleway"/>
                <a:cs typeface="Raleway"/>
                <a:sym typeface="Raleway"/>
              </a:defRPr>
            </a:lvl4pPr>
            <a:lvl5pPr lvl="4" rtl="0">
              <a:lnSpc>
                <a:spcPct val="100000"/>
              </a:lnSpc>
              <a:spcBef>
                <a:spcPts val="0"/>
              </a:spcBef>
              <a:spcAft>
                <a:spcPts val="0"/>
              </a:spcAft>
              <a:buSzPts val="2000"/>
              <a:buFont typeface="Raleway"/>
              <a:buNone/>
              <a:defRPr sz="2667" b="1">
                <a:latin typeface="Raleway"/>
                <a:ea typeface="Raleway"/>
                <a:cs typeface="Raleway"/>
                <a:sym typeface="Raleway"/>
              </a:defRPr>
            </a:lvl5pPr>
            <a:lvl6pPr lvl="5" rtl="0">
              <a:lnSpc>
                <a:spcPct val="100000"/>
              </a:lnSpc>
              <a:spcBef>
                <a:spcPts val="0"/>
              </a:spcBef>
              <a:spcAft>
                <a:spcPts val="0"/>
              </a:spcAft>
              <a:buSzPts val="2000"/>
              <a:buFont typeface="Raleway"/>
              <a:buNone/>
              <a:defRPr sz="2667" b="1">
                <a:latin typeface="Raleway"/>
                <a:ea typeface="Raleway"/>
                <a:cs typeface="Raleway"/>
                <a:sym typeface="Raleway"/>
              </a:defRPr>
            </a:lvl6pPr>
            <a:lvl7pPr lvl="6" rtl="0">
              <a:lnSpc>
                <a:spcPct val="100000"/>
              </a:lnSpc>
              <a:spcBef>
                <a:spcPts val="0"/>
              </a:spcBef>
              <a:spcAft>
                <a:spcPts val="0"/>
              </a:spcAft>
              <a:buSzPts val="2000"/>
              <a:buFont typeface="Raleway"/>
              <a:buNone/>
              <a:defRPr sz="2667" b="1">
                <a:latin typeface="Raleway"/>
                <a:ea typeface="Raleway"/>
                <a:cs typeface="Raleway"/>
                <a:sym typeface="Raleway"/>
              </a:defRPr>
            </a:lvl7pPr>
            <a:lvl8pPr lvl="7" rtl="0">
              <a:lnSpc>
                <a:spcPct val="100000"/>
              </a:lnSpc>
              <a:spcBef>
                <a:spcPts val="0"/>
              </a:spcBef>
              <a:spcAft>
                <a:spcPts val="0"/>
              </a:spcAft>
              <a:buSzPts val="2000"/>
              <a:buFont typeface="Raleway"/>
              <a:buNone/>
              <a:defRPr sz="2667" b="1">
                <a:latin typeface="Raleway"/>
                <a:ea typeface="Raleway"/>
                <a:cs typeface="Raleway"/>
                <a:sym typeface="Raleway"/>
              </a:defRPr>
            </a:lvl8pPr>
            <a:lvl9pPr lvl="8"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Tree>
    <p:extLst>
      <p:ext uri="{BB962C8B-B14F-4D97-AF65-F5344CB8AC3E}">
        <p14:creationId xmlns:p14="http://schemas.microsoft.com/office/powerpoint/2010/main" val="10565443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01"/>
        <p:cNvGrpSpPr/>
        <p:nvPr/>
      </p:nvGrpSpPr>
      <p:grpSpPr>
        <a:xfrm>
          <a:off x="0" y="0"/>
          <a:ext cx="0" cy="0"/>
          <a:chOff x="0" y="0"/>
          <a:chExt cx="0" cy="0"/>
        </a:xfrm>
      </p:grpSpPr>
      <p:pic>
        <p:nvPicPr>
          <p:cNvPr id="102" name="Google Shape;102;p14"/>
          <p:cNvPicPr preferRelativeResize="0"/>
          <p:nvPr/>
        </p:nvPicPr>
        <p:blipFill>
          <a:blip r:embed="rId2">
            <a:alphaModFix amt="50000"/>
          </a:blip>
          <a:stretch>
            <a:fillRect/>
          </a:stretch>
        </p:blipFill>
        <p:spPr>
          <a:xfrm>
            <a:off x="101" y="1"/>
            <a:ext cx="12192004" cy="6858001"/>
          </a:xfrm>
          <a:prstGeom prst="rect">
            <a:avLst/>
          </a:prstGeom>
          <a:noFill/>
          <a:ln>
            <a:noFill/>
          </a:ln>
        </p:spPr>
      </p:pic>
      <p:grpSp>
        <p:nvGrpSpPr>
          <p:cNvPr id="103" name="Google Shape;103;p14"/>
          <p:cNvGrpSpPr/>
          <p:nvPr/>
        </p:nvGrpSpPr>
        <p:grpSpPr>
          <a:xfrm>
            <a:off x="-1601552" y="-1366655"/>
            <a:ext cx="15057117" cy="8081587"/>
            <a:chOff x="-1201164" y="-1024991"/>
            <a:chExt cx="11292838" cy="6061190"/>
          </a:xfrm>
        </p:grpSpPr>
        <p:pic>
          <p:nvPicPr>
            <p:cNvPr id="104" name="Google Shape;104;p14"/>
            <p:cNvPicPr preferRelativeResize="0"/>
            <p:nvPr/>
          </p:nvPicPr>
          <p:blipFill>
            <a:blip r:embed="rId3">
              <a:alphaModFix amt="50000"/>
            </a:blip>
            <a:stretch>
              <a:fillRect/>
            </a:stretch>
          </p:blipFill>
          <p:spPr>
            <a:xfrm>
              <a:off x="-1201164" y="1831153"/>
              <a:ext cx="1561575" cy="1550025"/>
            </a:xfrm>
            <a:prstGeom prst="rect">
              <a:avLst/>
            </a:prstGeom>
            <a:noFill/>
            <a:ln>
              <a:noFill/>
            </a:ln>
          </p:spPr>
        </p:pic>
        <p:pic>
          <p:nvPicPr>
            <p:cNvPr id="105" name="Google Shape;105;p14"/>
            <p:cNvPicPr preferRelativeResize="0"/>
            <p:nvPr/>
          </p:nvPicPr>
          <p:blipFill>
            <a:blip r:embed="rId4">
              <a:alphaModFix amt="50000"/>
            </a:blip>
            <a:stretch>
              <a:fillRect/>
            </a:stretch>
          </p:blipFill>
          <p:spPr>
            <a:xfrm flipH="1">
              <a:off x="8564297" y="3486175"/>
              <a:ext cx="1527377" cy="1550024"/>
            </a:xfrm>
            <a:prstGeom prst="rect">
              <a:avLst/>
            </a:prstGeom>
            <a:noFill/>
            <a:ln>
              <a:noFill/>
            </a:ln>
          </p:spPr>
        </p:pic>
        <p:pic>
          <p:nvPicPr>
            <p:cNvPr id="106" name="Google Shape;106;p14"/>
            <p:cNvPicPr preferRelativeResize="0"/>
            <p:nvPr/>
          </p:nvPicPr>
          <p:blipFill>
            <a:blip r:embed="rId5">
              <a:alphaModFix amt="50000"/>
            </a:blip>
            <a:stretch>
              <a:fillRect/>
            </a:stretch>
          </p:blipFill>
          <p:spPr>
            <a:xfrm rot="-5400000">
              <a:off x="2215487" y="-1326952"/>
              <a:ext cx="1470026" cy="2073949"/>
            </a:xfrm>
            <a:prstGeom prst="rect">
              <a:avLst/>
            </a:prstGeom>
            <a:noFill/>
            <a:ln>
              <a:noFill/>
            </a:ln>
          </p:spPr>
        </p:pic>
      </p:grpSp>
      <p:sp>
        <p:nvSpPr>
          <p:cNvPr id="107" name="Google Shape;107;p1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6040389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pic>
        <p:nvPicPr>
          <p:cNvPr id="109" name="Google Shape;109;p15"/>
          <p:cNvPicPr preferRelativeResize="0"/>
          <p:nvPr/>
        </p:nvPicPr>
        <p:blipFill>
          <a:blip r:embed="rId2">
            <a:alphaModFix amt="50000"/>
          </a:blip>
          <a:stretch>
            <a:fillRect/>
          </a:stretch>
        </p:blipFill>
        <p:spPr>
          <a:xfrm rot="10800000" flipH="1">
            <a:off x="101" y="1"/>
            <a:ext cx="12192004" cy="6858001"/>
          </a:xfrm>
          <a:prstGeom prst="rect">
            <a:avLst/>
          </a:prstGeom>
          <a:noFill/>
          <a:ln>
            <a:noFill/>
          </a:ln>
        </p:spPr>
      </p:pic>
      <p:grpSp>
        <p:nvGrpSpPr>
          <p:cNvPr id="110" name="Google Shape;110;p15"/>
          <p:cNvGrpSpPr/>
          <p:nvPr/>
        </p:nvGrpSpPr>
        <p:grpSpPr>
          <a:xfrm>
            <a:off x="-1006583" y="-1353366"/>
            <a:ext cx="14008132" cy="9435599"/>
            <a:chOff x="-754938" y="-1015025"/>
            <a:chExt cx="10506099" cy="7076699"/>
          </a:xfrm>
        </p:grpSpPr>
        <p:pic>
          <p:nvPicPr>
            <p:cNvPr id="111" name="Google Shape;111;p15"/>
            <p:cNvPicPr preferRelativeResize="0"/>
            <p:nvPr/>
          </p:nvPicPr>
          <p:blipFill>
            <a:blip r:embed="rId3">
              <a:alphaModFix amt="50000"/>
            </a:blip>
            <a:stretch>
              <a:fillRect/>
            </a:stretch>
          </p:blipFill>
          <p:spPr>
            <a:xfrm>
              <a:off x="8189586" y="-1015025"/>
              <a:ext cx="1561575" cy="1550025"/>
            </a:xfrm>
            <a:prstGeom prst="rect">
              <a:avLst/>
            </a:prstGeom>
            <a:noFill/>
            <a:ln>
              <a:noFill/>
            </a:ln>
          </p:spPr>
        </p:pic>
        <p:pic>
          <p:nvPicPr>
            <p:cNvPr id="112" name="Google Shape;112;p15"/>
            <p:cNvPicPr preferRelativeResize="0"/>
            <p:nvPr/>
          </p:nvPicPr>
          <p:blipFill>
            <a:blip r:embed="rId4">
              <a:alphaModFix amt="50000"/>
            </a:blip>
            <a:stretch>
              <a:fillRect/>
            </a:stretch>
          </p:blipFill>
          <p:spPr>
            <a:xfrm flipH="1">
              <a:off x="7665222" y="4511650"/>
              <a:ext cx="1527377" cy="1550024"/>
            </a:xfrm>
            <a:prstGeom prst="rect">
              <a:avLst/>
            </a:prstGeom>
            <a:noFill/>
            <a:ln>
              <a:noFill/>
            </a:ln>
          </p:spPr>
        </p:pic>
        <p:pic>
          <p:nvPicPr>
            <p:cNvPr id="113" name="Google Shape;113;p15"/>
            <p:cNvPicPr preferRelativeResize="0"/>
            <p:nvPr/>
          </p:nvPicPr>
          <p:blipFill>
            <a:blip r:embed="rId5">
              <a:alphaModFix amt="50000"/>
            </a:blip>
            <a:stretch>
              <a:fillRect/>
            </a:stretch>
          </p:blipFill>
          <p:spPr>
            <a:xfrm rot="10800000">
              <a:off x="-754938" y="2111948"/>
              <a:ext cx="1470026" cy="2073949"/>
            </a:xfrm>
            <a:prstGeom prst="rect">
              <a:avLst/>
            </a:prstGeom>
            <a:noFill/>
            <a:ln>
              <a:noFill/>
            </a:ln>
          </p:spPr>
        </p:pic>
      </p:grpSp>
      <p:sp>
        <p:nvSpPr>
          <p:cNvPr id="114" name="Google Shape;114;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1400802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5"/>
        <p:cNvGrpSpPr/>
        <p:nvPr/>
      </p:nvGrpSpPr>
      <p:grpSpPr>
        <a:xfrm>
          <a:off x="0" y="0"/>
          <a:ext cx="0" cy="0"/>
          <a:chOff x="0" y="0"/>
          <a:chExt cx="0" cy="0"/>
        </a:xfrm>
      </p:grpSpPr>
      <p:pic>
        <p:nvPicPr>
          <p:cNvPr id="116" name="Google Shape;116;p16"/>
          <p:cNvPicPr preferRelativeResize="0"/>
          <p:nvPr/>
        </p:nvPicPr>
        <p:blipFill>
          <a:blip r:embed="rId2">
            <a:alphaModFix amt="50000"/>
          </a:blip>
          <a:stretch>
            <a:fillRect/>
          </a:stretch>
        </p:blipFill>
        <p:spPr>
          <a:xfrm flipH="1">
            <a:off x="101" y="1"/>
            <a:ext cx="12192004" cy="6858001"/>
          </a:xfrm>
          <a:prstGeom prst="rect">
            <a:avLst/>
          </a:prstGeom>
          <a:noFill/>
          <a:ln>
            <a:noFill/>
          </a:ln>
        </p:spPr>
      </p:pic>
      <p:sp>
        <p:nvSpPr>
          <p:cNvPr id="117" name="Google Shape;117;p16"/>
          <p:cNvSpPr txBox="1">
            <a:spLocks noGrp="1"/>
          </p:cNvSpPr>
          <p:nvPr>
            <p:ph type="title"/>
          </p:nvPr>
        </p:nvSpPr>
        <p:spPr>
          <a:xfrm>
            <a:off x="1944200" y="3911251"/>
            <a:ext cx="8303600" cy="860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18" name="Google Shape;118;p16"/>
          <p:cNvSpPr txBox="1">
            <a:spLocks noGrp="1"/>
          </p:cNvSpPr>
          <p:nvPr>
            <p:ph type="subTitle" idx="1"/>
          </p:nvPr>
        </p:nvSpPr>
        <p:spPr>
          <a:xfrm>
            <a:off x="1944200" y="2086751"/>
            <a:ext cx="8303600" cy="1824400"/>
          </a:xfrm>
          <a:prstGeom prst="rect">
            <a:avLst/>
          </a:prstGeom>
        </p:spPr>
        <p:txBody>
          <a:bodyPr spcFirstLastPara="1" wrap="square" lIns="91425" tIns="91425" rIns="91425" bIns="91425" anchor="b" anchorCtr="0">
            <a:noAutofit/>
          </a:bodyPr>
          <a:lstStyle>
            <a:lvl1pPr lvl="0" algn="l"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37805416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19"/>
        <p:cNvGrpSpPr/>
        <p:nvPr/>
      </p:nvGrpSpPr>
      <p:grpSpPr>
        <a:xfrm>
          <a:off x="0" y="0"/>
          <a:ext cx="0" cy="0"/>
          <a:chOff x="0" y="0"/>
          <a:chExt cx="0" cy="0"/>
        </a:xfrm>
      </p:grpSpPr>
      <p:pic>
        <p:nvPicPr>
          <p:cNvPr id="120" name="Google Shape;120;p17"/>
          <p:cNvPicPr preferRelativeResize="0"/>
          <p:nvPr/>
        </p:nvPicPr>
        <p:blipFill>
          <a:blip r:embed="rId2">
            <a:alphaModFix amt="50000"/>
          </a:blip>
          <a:stretch>
            <a:fillRect/>
          </a:stretch>
        </p:blipFill>
        <p:spPr>
          <a:xfrm>
            <a:off x="101" y="1"/>
            <a:ext cx="12192004" cy="6858001"/>
          </a:xfrm>
          <a:prstGeom prst="rect">
            <a:avLst/>
          </a:prstGeom>
          <a:noFill/>
          <a:ln>
            <a:noFill/>
          </a:ln>
        </p:spPr>
      </p:pic>
      <p:grpSp>
        <p:nvGrpSpPr>
          <p:cNvPr id="121" name="Google Shape;121;p17"/>
          <p:cNvGrpSpPr/>
          <p:nvPr/>
        </p:nvGrpSpPr>
        <p:grpSpPr>
          <a:xfrm>
            <a:off x="-1599531" y="107052"/>
            <a:ext cx="14897380" cy="7561617"/>
            <a:chOff x="-1199649" y="80288"/>
            <a:chExt cx="11173035" cy="5671213"/>
          </a:xfrm>
        </p:grpSpPr>
        <p:pic>
          <p:nvPicPr>
            <p:cNvPr id="122" name="Google Shape;122;p17"/>
            <p:cNvPicPr preferRelativeResize="0"/>
            <p:nvPr/>
          </p:nvPicPr>
          <p:blipFill>
            <a:blip r:embed="rId3">
              <a:alphaModFix amt="50000"/>
            </a:blip>
            <a:stretch>
              <a:fillRect/>
            </a:stretch>
          </p:blipFill>
          <p:spPr>
            <a:xfrm>
              <a:off x="8411811" y="4201475"/>
              <a:ext cx="1561575" cy="1550025"/>
            </a:xfrm>
            <a:prstGeom prst="rect">
              <a:avLst/>
            </a:prstGeom>
            <a:noFill/>
            <a:ln>
              <a:noFill/>
            </a:ln>
          </p:spPr>
        </p:pic>
        <p:pic>
          <p:nvPicPr>
            <p:cNvPr id="123" name="Google Shape;123;p17"/>
            <p:cNvPicPr preferRelativeResize="0"/>
            <p:nvPr/>
          </p:nvPicPr>
          <p:blipFill>
            <a:blip r:embed="rId4">
              <a:alphaModFix amt="50000"/>
            </a:blip>
            <a:stretch>
              <a:fillRect/>
            </a:stretch>
          </p:blipFill>
          <p:spPr>
            <a:xfrm flipH="1">
              <a:off x="8428897" y="80288"/>
              <a:ext cx="1527377" cy="1550024"/>
            </a:xfrm>
            <a:prstGeom prst="rect">
              <a:avLst/>
            </a:prstGeom>
            <a:noFill/>
            <a:ln>
              <a:noFill/>
            </a:ln>
          </p:spPr>
        </p:pic>
        <p:pic>
          <p:nvPicPr>
            <p:cNvPr id="124" name="Google Shape;124;p17"/>
            <p:cNvPicPr preferRelativeResize="0"/>
            <p:nvPr/>
          </p:nvPicPr>
          <p:blipFill>
            <a:blip r:embed="rId5">
              <a:alphaModFix amt="50000"/>
            </a:blip>
            <a:stretch>
              <a:fillRect/>
            </a:stretch>
          </p:blipFill>
          <p:spPr>
            <a:xfrm rot="-5400000">
              <a:off x="-897688" y="3031098"/>
              <a:ext cx="1470026" cy="2073949"/>
            </a:xfrm>
            <a:prstGeom prst="rect">
              <a:avLst/>
            </a:prstGeom>
            <a:noFill/>
            <a:ln>
              <a:noFill/>
            </a:ln>
          </p:spPr>
        </p:pic>
      </p:grpSp>
      <p:sp>
        <p:nvSpPr>
          <p:cNvPr id="125" name="Google Shape;125;p17"/>
          <p:cNvSpPr txBox="1">
            <a:spLocks noGrp="1"/>
          </p:cNvSpPr>
          <p:nvPr>
            <p:ph type="subTitle" idx="1"/>
          </p:nvPr>
        </p:nvSpPr>
        <p:spPr>
          <a:xfrm>
            <a:off x="6681333" y="1394967"/>
            <a:ext cx="4557200" cy="120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2133"/>
            </a:lvl2pPr>
            <a:lvl3pPr lvl="2" rtl="0">
              <a:lnSpc>
                <a:spcPct val="100000"/>
              </a:lnSpc>
              <a:spcBef>
                <a:spcPts val="0"/>
              </a:spcBef>
              <a:spcAft>
                <a:spcPts val="0"/>
              </a:spcAft>
              <a:buSzPts val="1600"/>
              <a:buNone/>
              <a:defRPr sz="2133"/>
            </a:lvl3pPr>
            <a:lvl4pPr lvl="3" rtl="0">
              <a:lnSpc>
                <a:spcPct val="100000"/>
              </a:lnSpc>
              <a:spcBef>
                <a:spcPts val="0"/>
              </a:spcBef>
              <a:spcAft>
                <a:spcPts val="0"/>
              </a:spcAft>
              <a:buSzPts val="1600"/>
              <a:buNone/>
              <a:defRPr sz="2133"/>
            </a:lvl4pPr>
            <a:lvl5pPr lvl="4" rtl="0">
              <a:lnSpc>
                <a:spcPct val="100000"/>
              </a:lnSpc>
              <a:spcBef>
                <a:spcPts val="0"/>
              </a:spcBef>
              <a:spcAft>
                <a:spcPts val="0"/>
              </a:spcAft>
              <a:buSzPts val="1600"/>
              <a:buNone/>
              <a:defRPr sz="2133"/>
            </a:lvl5pPr>
            <a:lvl6pPr lvl="5" rtl="0">
              <a:lnSpc>
                <a:spcPct val="100000"/>
              </a:lnSpc>
              <a:spcBef>
                <a:spcPts val="0"/>
              </a:spcBef>
              <a:spcAft>
                <a:spcPts val="0"/>
              </a:spcAft>
              <a:buSzPts val="1600"/>
              <a:buNone/>
              <a:defRPr sz="2133"/>
            </a:lvl6pPr>
            <a:lvl7pPr lvl="6" rtl="0">
              <a:lnSpc>
                <a:spcPct val="100000"/>
              </a:lnSpc>
              <a:spcBef>
                <a:spcPts val="0"/>
              </a:spcBef>
              <a:spcAft>
                <a:spcPts val="0"/>
              </a:spcAft>
              <a:buSzPts val="1600"/>
              <a:buNone/>
              <a:defRPr sz="2133"/>
            </a:lvl7pPr>
            <a:lvl8pPr lvl="7" rtl="0">
              <a:lnSpc>
                <a:spcPct val="100000"/>
              </a:lnSpc>
              <a:spcBef>
                <a:spcPts val="0"/>
              </a:spcBef>
              <a:spcAft>
                <a:spcPts val="0"/>
              </a:spcAft>
              <a:buSzPts val="1600"/>
              <a:buNone/>
              <a:defRPr sz="2133"/>
            </a:lvl8pPr>
            <a:lvl9pPr lvl="8" rtl="0">
              <a:lnSpc>
                <a:spcPct val="100000"/>
              </a:lnSpc>
              <a:spcBef>
                <a:spcPts val="0"/>
              </a:spcBef>
              <a:spcAft>
                <a:spcPts val="0"/>
              </a:spcAft>
              <a:buSzPts val="1600"/>
              <a:buNone/>
              <a:defRPr sz="2133"/>
            </a:lvl9pPr>
          </a:lstStyle>
          <a:p>
            <a:endParaRPr/>
          </a:p>
        </p:txBody>
      </p:sp>
      <p:sp>
        <p:nvSpPr>
          <p:cNvPr id="126" name="Google Shape;126;p17"/>
          <p:cNvSpPr txBox="1">
            <a:spLocks noGrp="1"/>
          </p:cNvSpPr>
          <p:nvPr>
            <p:ph type="title"/>
          </p:nvPr>
        </p:nvSpPr>
        <p:spPr>
          <a:xfrm>
            <a:off x="6674833" y="593367"/>
            <a:ext cx="4557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7" name="Google Shape;127;p17"/>
          <p:cNvSpPr>
            <a:spLocks noGrp="1"/>
          </p:cNvSpPr>
          <p:nvPr>
            <p:ph type="pic" idx="2"/>
          </p:nvPr>
        </p:nvSpPr>
        <p:spPr>
          <a:xfrm>
            <a:off x="953467" y="1303800"/>
            <a:ext cx="4250400" cy="4250400"/>
          </a:xfrm>
          <a:prstGeom prst="ellipse">
            <a:avLst/>
          </a:prstGeom>
          <a:noFill/>
          <a:ln>
            <a:noFill/>
          </a:ln>
        </p:spPr>
      </p:sp>
      <p:sp>
        <p:nvSpPr>
          <p:cNvPr id="128" name="Google Shape;128;p17"/>
          <p:cNvSpPr>
            <a:spLocks noGrp="1"/>
          </p:cNvSpPr>
          <p:nvPr>
            <p:ph type="pic" idx="3"/>
          </p:nvPr>
        </p:nvSpPr>
        <p:spPr>
          <a:xfrm>
            <a:off x="5863951" y="3200200"/>
            <a:ext cx="2354000" cy="2354000"/>
          </a:xfrm>
          <a:prstGeom prst="ellipse">
            <a:avLst/>
          </a:prstGeom>
          <a:noFill/>
          <a:ln>
            <a:noFill/>
          </a:ln>
        </p:spPr>
      </p:sp>
      <p:sp>
        <p:nvSpPr>
          <p:cNvPr id="129" name="Google Shape;129;p17"/>
          <p:cNvSpPr>
            <a:spLocks noGrp="1"/>
          </p:cNvSpPr>
          <p:nvPr>
            <p:ph type="pic" idx="4"/>
          </p:nvPr>
        </p:nvSpPr>
        <p:spPr>
          <a:xfrm>
            <a:off x="8878033" y="3200200"/>
            <a:ext cx="2354000" cy="2354000"/>
          </a:xfrm>
          <a:prstGeom prst="ellipse">
            <a:avLst/>
          </a:prstGeom>
          <a:noFill/>
          <a:ln>
            <a:noFill/>
          </a:ln>
        </p:spPr>
      </p:sp>
    </p:spTree>
    <p:extLst>
      <p:ext uri="{BB962C8B-B14F-4D97-AF65-F5344CB8AC3E}">
        <p14:creationId xmlns:p14="http://schemas.microsoft.com/office/powerpoint/2010/main" val="36293001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0"/>
        <p:cNvGrpSpPr/>
        <p:nvPr/>
      </p:nvGrpSpPr>
      <p:grpSpPr>
        <a:xfrm>
          <a:off x="0" y="0"/>
          <a:ext cx="0" cy="0"/>
          <a:chOff x="0" y="0"/>
          <a:chExt cx="0" cy="0"/>
        </a:xfrm>
      </p:grpSpPr>
      <p:pic>
        <p:nvPicPr>
          <p:cNvPr id="131" name="Google Shape;131;p18"/>
          <p:cNvPicPr preferRelativeResize="0"/>
          <p:nvPr/>
        </p:nvPicPr>
        <p:blipFill>
          <a:blip r:embed="rId2">
            <a:alphaModFix amt="50000"/>
          </a:blip>
          <a:stretch>
            <a:fillRect/>
          </a:stretch>
        </p:blipFill>
        <p:spPr>
          <a:xfrm rot="10800000" flipH="1">
            <a:off x="101" y="1"/>
            <a:ext cx="12192004" cy="6858001"/>
          </a:xfrm>
          <a:prstGeom prst="rect">
            <a:avLst/>
          </a:prstGeom>
          <a:noFill/>
          <a:ln>
            <a:noFill/>
          </a:ln>
        </p:spPr>
      </p:pic>
      <p:grpSp>
        <p:nvGrpSpPr>
          <p:cNvPr id="132" name="Google Shape;132;p18"/>
          <p:cNvGrpSpPr/>
          <p:nvPr/>
        </p:nvGrpSpPr>
        <p:grpSpPr>
          <a:xfrm>
            <a:off x="-1000051" y="-546266"/>
            <a:ext cx="14275283" cy="8757633"/>
            <a:chOff x="-750038" y="-409700"/>
            <a:chExt cx="10706462" cy="6568225"/>
          </a:xfrm>
        </p:grpSpPr>
        <p:pic>
          <p:nvPicPr>
            <p:cNvPr id="133" name="Google Shape;133;p18"/>
            <p:cNvPicPr preferRelativeResize="0"/>
            <p:nvPr/>
          </p:nvPicPr>
          <p:blipFill>
            <a:blip r:embed="rId3">
              <a:alphaModFix amt="50000"/>
            </a:blip>
            <a:stretch>
              <a:fillRect/>
            </a:stretch>
          </p:blipFill>
          <p:spPr>
            <a:xfrm>
              <a:off x="4396911" y="4608500"/>
              <a:ext cx="1561575" cy="1550025"/>
            </a:xfrm>
            <a:prstGeom prst="rect">
              <a:avLst/>
            </a:prstGeom>
            <a:noFill/>
            <a:ln>
              <a:noFill/>
            </a:ln>
          </p:spPr>
        </p:pic>
        <p:pic>
          <p:nvPicPr>
            <p:cNvPr id="134" name="Google Shape;134;p18"/>
            <p:cNvPicPr preferRelativeResize="0"/>
            <p:nvPr/>
          </p:nvPicPr>
          <p:blipFill>
            <a:blip r:embed="rId4">
              <a:alphaModFix amt="50000"/>
            </a:blip>
            <a:stretch>
              <a:fillRect/>
            </a:stretch>
          </p:blipFill>
          <p:spPr>
            <a:xfrm flipH="1">
              <a:off x="8429047" y="-409700"/>
              <a:ext cx="1527377" cy="1550024"/>
            </a:xfrm>
            <a:prstGeom prst="rect">
              <a:avLst/>
            </a:prstGeom>
            <a:noFill/>
            <a:ln>
              <a:noFill/>
            </a:ln>
          </p:spPr>
        </p:pic>
        <p:pic>
          <p:nvPicPr>
            <p:cNvPr id="135" name="Google Shape;135;p18"/>
            <p:cNvPicPr preferRelativeResize="0"/>
            <p:nvPr/>
          </p:nvPicPr>
          <p:blipFill>
            <a:blip r:embed="rId5">
              <a:alphaModFix amt="50000"/>
            </a:blip>
            <a:stretch>
              <a:fillRect/>
            </a:stretch>
          </p:blipFill>
          <p:spPr>
            <a:xfrm rot="10800000">
              <a:off x="-750038" y="1400785"/>
              <a:ext cx="1470026" cy="2073949"/>
            </a:xfrm>
            <a:prstGeom prst="rect">
              <a:avLst/>
            </a:prstGeom>
            <a:noFill/>
            <a:ln>
              <a:noFill/>
            </a:ln>
          </p:spPr>
        </p:pic>
      </p:grpSp>
      <p:sp>
        <p:nvSpPr>
          <p:cNvPr id="136" name="Google Shape;136;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7" name="Google Shape;137;p18"/>
          <p:cNvSpPr txBox="1">
            <a:spLocks noGrp="1"/>
          </p:cNvSpPr>
          <p:nvPr>
            <p:ph type="subTitle" idx="1"/>
          </p:nvPr>
        </p:nvSpPr>
        <p:spPr>
          <a:xfrm>
            <a:off x="953300" y="2617767"/>
            <a:ext cx="3117200" cy="667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a:solidFill>
                  <a:schemeClr val="dk1"/>
                </a:solidFill>
                <a:latin typeface="Figtree"/>
                <a:ea typeface="Figtree"/>
                <a:cs typeface="Figtree"/>
                <a:sym typeface="Figtree"/>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138" name="Google Shape;138;p18"/>
          <p:cNvSpPr txBox="1">
            <a:spLocks noGrp="1"/>
          </p:cNvSpPr>
          <p:nvPr>
            <p:ph type="subTitle" idx="2"/>
          </p:nvPr>
        </p:nvSpPr>
        <p:spPr>
          <a:xfrm>
            <a:off x="953300" y="3190800"/>
            <a:ext cx="3117200" cy="26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9" name="Google Shape;139;p18"/>
          <p:cNvSpPr txBox="1">
            <a:spLocks noGrp="1"/>
          </p:cNvSpPr>
          <p:nvPr>
            <p:ph type="subTitle" idx="3"/>
          </p:nvPr>
        </p:nvSpPr>
        <p:spPr>
          <a:xfrm>
            <a:off x="4522733" y="3190800"/>
            <a:ext cx="3117200" cy="26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0" name="Google Shape;140;p18"/>
          <p:cNvSpPr txBox="1">
            <a:spLocks noGrp="1"/>
          </p:cNvSpPr>
          <p:nvPr>
            <p:ph type="subTitle" idx="4"/>
          </p:nvPr>
        </p:nvSpPr>
        <p:spPr>
          <a:xfrm>
            <a:off x="8106800" y="3190800"/>
            <a:ext cx="3125200" cy="26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1" name="Google Shape;141;p18"/>
          <p:cNvSpPr txBox="1">
            <a:spLocks noGrp="1"/>
          </p:cNvSpPr>
          <p:nvPr>
            <p:ph type="subTitle" idx="5"/>
          </p:nvPr>
        </p:nvSpPr>
        <p:spPr>
          <a:xfrm>
            <a:off x="4537621" y="2617767"/>
            <a:ext cx="3117200" cy="667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a:solidFill>
                  <a:schemeClr val="dk1"/>
                </a:solidFill>
                <a:latin typeface="Figtree"/>
                <a:ea typeface="Figtree"/>
                <a:cs typeface="Figtree"/>
                <a:sym typeface="Figtree"/>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142" name="Google Shape;142;p18"/>
          <p:cNvSpPr txBox="1">
            <a:spLocks noGrp="1"/>
          </p:cNvSpPr>
          <p:nvPr>
            <p:ph type="subTitle" idx="6"/>
          </p:nvPr>
        </p:nvSpPr>
        <p:spPr>
          <a:xfrm>
            <a:off x="8106800" y="2617767"/>
            <a:ext cx="3125200" cy="667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a:solidFill>
                  <a:schemeClr val="dk1"/>
                </a:solidFill>
                <a:latin typeface="Figtree"/>
                <a:ea typeface="Figtree"/>
                <a:cs typeface="Figtree"/>
                <a:sym typeface="Figtree"/>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10395155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43"/>
        <p:cNvGrpSpPr/>
        <p:nvPr/>
      </p:nvGrpSpPr>
      <p:grpSpPr>
        <a:xfrm>
          <a:off x="0" y="0"/>
          <a:ext cx="0" cy="0"/>
          <a:chOff x="0" y="0"/>
          <a:chExt cx="0" cy="0"/>
        </a:xfrm>
      </p:grpSpPr>
      <p:pic>
        <p:nvPicPr>
          <p:cNvPr id="144" name="Google Shape;144;p19"/>
          <p:cNvPicPr preferRelativeResize="0"/>
          <p:nvPr/>
        </p:nvPicPr>
        <p:blipFill>
          <a:blip r:embed="rId2">
            <a:alphaModFix amt="50000"/>
          </a:blip>
          <a:stretch>
            <a:fillRect/>
          </a:stretch>
        </p:blipFill>
        <p:spPr>
          <a:xfrm flipH="1">
            <a:off x="101" y="1"/>
            <a:ext cx="12192004" cy="6858001"/>
          </a:xfrm>
          <a:prstGeom prst="rect">
            <a:avLst/>
          </a:prstGeom>
          <a:noFill/>
          <a:ln>
            <a:noFill/>
          </a:ln>
        </p:spPr>
      </p:pic>
      <p:grpSp>
        <p:nvGrpSpPr>
          <p:cNvPr id="145" name="Google Shape;145;p19"/>
          <p:cNvGrpSpPr/>
          <p:nvPr/>
        </p:nvGrpSpPr>
        <p:grpSpPr>
          <a:xfrm>
            <a:off x="-1128618" y="1019518"/>
            <a:ext cx="14110884" cy="7085197"/>
            <a:chOff x="-846464" y="764638"/>
            <a:chExt cx="10583163" cy="5313898"/>
          </a:xfrm>
        </p:grpSpPr>
        <p:pic>
          <p:nvPicPr>
            <p:cNvPr id="146" name="Google Shape;146;p19"/>
            <p:cNvPicPr preferRelativeResize="0"/>
            <p:nvPr/>
          </p:nvPicPr>
          <p:blipFill>
            <a:blip r:embed="rId3">
              <a:alphaModFix amt="50000"/>
            </a:blip>
            <a:stretch>
              <a:fillRect/>
            </a:stretch>
          </p:blipFill>
          <p:spPr>
            <a:xfrm>
              <a:off x="-846464" y="764638"/>
              <a:ext cx="1561575" cy="1550025"/>
            </a:xfrm>
            <a:prstGeom prst="rect">
              <a:avLst/>
            </a:prstGeom>
            <a:noFill/>
            <a:ln>
              <a:noFill/>
            </a:ln>
          </p:spPr>
        </p:pic>
        <p:pic>
          <p:nvPicPr>
            <p:cNvPr id="147" name="Google Shape;147;p19"/>
            <p:cNvPicPr preferRelativeResize="0"/>
            <p:nvPr/>
          </p:nvPicPr>
          <p:blipFill>
            <a:blip r:embed="rId4">
              <a:alphaModFix amt="50000"/>
            </a:blip>
            <a:stretch>
              <a:fillRect/>
            </a:stretch>
          </p:blipFill>
          <p:spPr>
            <a:xfrm flipH="1">
              <a:off x="8209322" y="1796738"/>
              <a:ext cx="1527377" cy="1550024"/>
            </a:xfrm>
            <a:prstGeom prst="rect">
              <a:avLst/>
            </a:prstGeom>
            <a:noFill/>
            <a:ln>
              <a:noFill/>
            </a:ln>
          </p:spPr>
        </p:pic>
        <p:pic>
          <p:nvPicPr>
            <p:cNvPr id="148" name="Google Shape;148;p19"/>
            <p:cNvPicPr preferRelativeResize="0"/>
            <p:nvPr/>
          </p:nvPicPr>
          <p:blipFill>
            <a:blip r:embed="rId5">
              <a:alphaModFix amt="50000"/>
            </a:blip>
            <a:stretch>
              <a:fillRect/>
            </a:stretch>
          </p:blipFill>
          <p:spPr>
            <a:xfrm rot="5400000">
              <a:off x="2226187" y="4306548"/>
              <a:ext cx="1470026" cy="2073949"/>
            </a:xfrm>
            <a:prstGeom prst="rect">
              <a:avLst/>
            </a:prstGeom>
            <a:noFill/>
            <a:ln>
              <a:noFill/>
            </a:ln>
          </p:spPr>
        </p:pic>
      </p:grpSp>
      <p:sp>
        <p:nvSpPr>
          <p:cNvPr id="149" name="Google Shape;149;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50" name="Google Shape;150;p19"/>
          <p:cNvSpPr txBox="1">
            <a:spLocks noGrp="1"/>
          </p:cNvSpPr>
          <p:nvPr>
            <p:ph type="subTitle" idx="1"/>
          </p:nvPr>
        </p:nvSpPr>
        <p:spPr>
          <a:xfrm>
            <a:off x="3822617" y="2005300"/>
            <a:ext cx="6323600" cy="701600"/>
          </a:xfrm>
          <a:prstGeom prst="rect">
            <a:avLst/>
          </a:prstGeom>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dk1"/>
              </a:buClr>
              <a:buSzPts val="2400"/>
              <a:buFont typeface="Raleway"/>
              <a:buNone/>
              <a:defRPr sz="2667">
                <a:solidFill>
                  <a:schemeClr val="dk1"/>
                </a:solidFill>
                <a:latin typeface="Figtree"/>
                <a:ea typeface="Figtree"/>
                <a:cs typeface="Figtree"/>
                <a:sym typeface="Figtree"/>
              </a:defRPr>
            </a:lvl1pPr>
            <a:lvl2pPr lvl="1"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151" name="Google Shape;151;p19"/>
          <p:cNvSpPr txBox="1">
            <a:spLocks noGrp="1"/>
          </p:cNvSpPr>
          <p:nvPr>
            <p:ph type="subTitle" idx="2"/>
          </p:nvPr>
        </p:nvSpPr>
        <p:spPr>
          <a:xfrm>
            <a:off x="3822617" y="3631567"/>
            <a:ext cx="6323600" cy="701600"/>
          </a:xfrm>
          <a:prstGeom prst="rect">
            <a:avLst/>
          </a:prstGeom>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dk1"/>
              </a:buClr>
              <a:buSzPts val="2400"/>
              <a:buFont typeface="Raleway"/>
              <a:buNone/>
              <a:defRPr sz="2667">
                <a:solidFill>
                  <a:schemeClr val="dk1"/>
                </a:solidFill>
                <a:latin typeface="Figtree"/>
                <a:ea typeface="Figtree"/>
                <a:cs typeface="Figtree"/>
                <a:sym typeface="Figtree"/>
              </a:defRPr>
            </a:lvl1pPr>
            <a:lvl2pPr lvl="1"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152" name="Google Shape;152;p19"/>
          <p:cNvSpPr txBox="1">
            <a:spLocks noGrp="1"/>
          </p:cNvSpPr>
          <p:nvPr>
            <p:ph type="subTitle" idx="3"/>
          </p:nvPr>
        </p:nvSpPr>
        <p:spPr>
          <a:xfrm>
            <a:off x="3822617" y="5257833"/>
            <a:ext cx="6323600" cy="701600"/>
          </a:xfrm>
          <a:prstGeom prst="rect">
            <a:avLst/>
          </a:prstGeom>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dk1"/>
              </a:buClr>
              <a:buSzPts val="2400"/>
              <a:buFont typeface="Raleway"/>
              <a:buNone/>
              <a:defRPr sz="2667">
                <a:solidFill>
                  <a:schemeClr val="dk1"/>
                </a:solidFill>
                <a:latin typeface="Figtree"/>
                <a:ea typeface="Figtree"/>
                <a:cs typeface="Figtree"/>
                <a:sym typeface="Figtree"/>
              </a:defRPr>
            </a:lvl1pPr>
            <a:lvl2pPr lvl="1"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153" name="Google Shape;153;p19"/>
          <p:cNvSpPr txBox="1">
            <a:spLocks noGrp="1"/>
          </p:cNvSpPr>
          <p:nvPr>
            <p:ph type="subTitle" idx="4"/>
          </p:nvPr>
        </p:nvSpPr>
        <p:spPr>
          <a:xfrm>
            <a:off x="3822617" y="1513367"/>
            <a:ext cx="6323600" cy="611600"/>
          </a:xfrm>
          <a:prstGeom prst="rect">
            <a:avLst/>
          </a:prstGeom>
        </p:spPr>
        <p:txBody>
          <a:bodyPr spcFirstLastPara="1" wrap="square" lIns="91425" tIns="91425" rIns="91425" bIns="91425" anchor="b" anchorCtr="0">
            <a:noAutofit/>
          </a:bodyPr>
          <a:lstStyle>
            <a:lvl1pPr lvl="0" algn="l"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54" name="Google Shape;154;p19"/>
          <p:cNvSpPr txBox="1">
            <a:spLocks noGrp="1"/>
          </p:cNvSpPr>
          <p:nvPr>
            <p:ph type="subTitle" idx="5"/>
          </p:nvPr>
        </p:nvSpPr>
        <p:spPr>
          <a:xfrm>
            <a:off x="3822617" y="3139640"/>
            <a:ext cx="6323600" cy="611600"/>
          </a:xfrm>
          <a:prstGeom prst="rect">
            <a:avLst/>
          </a:prstGeom>
        </p:spPr>
        <p:txBody>
          <a:bodyPr spcFirstLastPara="1" wrap="square" lIns="91425" tIns="91425" rIns="91425" bIns="91425" anchor="b" anchorCtr="0">
            <a:noAutofit/>
          </a:bodyPr>
          <a:lstStyle>
            <a:lvl1pPr lvl="0" algn="l"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55" name="Google Shape;155;p19"/>
          <p:cNvSpPr txBox="1">
            <a:spLocks noGrp="1"/>
          </p:cNvSpPr>
          <p:nvPr>
            <p:ph type="subTitle" idx="6"/>
          </p:nvPr>
        </p:nvSpPr>
        <p:spPr>
          <a:xfrm>
            <a:off x="3822617" y="4765913"/>
            <a:ext cx="6323600" cy="611600"/>
          </a:xfrm>
          <a:prstGeom prst="rect">
            <a:avLst/>
          </a:prstGeom>
        </p:spPr>
        <p:txBody>
          <a:bodyPr spcFirstLastPara="1" wrap="square" lIns="91425" tIns="91425" rIns="91425" bIns="91425" anchor="b" anchorCtr="0">
            <a:noAutofit/>
          </a:bodyPr>
          <a:lstStyle>
            <a:lvl1pPr lvl="0" algn="l"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extLst>
      <p:ext uri="{BB962C8B-B14F-4D97-AF65-F5344CB8AC3E}">
        <p14:creationId xmlns:p14="http://schemas.microsoft.com/office/powerpoint/2010/main" val="18039507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56"/>
        <p:cNvGrpSpPr/>
        <p:nvPr/>
      </p:nvGrpSpPr>
      <p:grpSpPr>
        <a:xfrm>
          <a:off x="0" y="0"/>
          <a:ext cx="0" cy="0"/>
          <a:chOff x="0" y="0"/>
          <a:chExt cx="0" cy="0"/>
        </a:xfrm>
      </p:grpSpPr>
      <p:pic>
        <p:nvPicPr>
          <p:cNvPr id="157" name="Google Shape;157;p20"/>
          <p:cNvPicPr preferRelativeResize="0"/>
          <p:nvPr/>
        </p:nvPicPr>
        <p:blipFill>
          <a:blip r:embed="rId2">
            <a:alphaModFix amt="50000"/>
          </a:blip>
          <a:stretch>
            <a:fillRect/>
          </a:stretch>
        </p:blipFill>
        <p:spPr>
          <a:xfrm>
            <a:off x="101" y="1"/>
            <a:ext cx="12192004" cy="6858001"/>
          </a:xfrm>
          <a:prstGeom prst="rect">
            <a:avLst/>
          </a:prstGeom>
          <a:noFill/>
          <a:ln>
            <a:noFill/>
          </a:ln>
        </p:spPr>
      </p:pic>
      <p:grpSp>
        <p:nvGrpSpPr>
          <p:cNvPr id="158" name="Google Shape;158;p20"/>
          <p:cNvGrpSpPr/>
          <p:nvPr/>
        </p:nvGrpSpPr>
        <p:grpSpPr>
          <a:xfrm>
            <a:off x="-987465" y="-477555"/>
            <a:ext cx="14640013" cy="8688920"/>
            <a:chOff x="-740599" y="-358166"/>
            <a:chExt cx="10980010" cy="6516690"/>
          </a:xfrm>
        </p:grpSpPr>
        <p:pic>
          <p:nvPicPr>
            <p:cNvPr id="159" name="Google Shape;159;p20"/>
            <p:cNvPicPr preferRelativeResize="0"/>
            <p:nvPr/>
          </p:nvPicPr>
          <p:blipFill>
            <a:blip r:embed="rId3">
              <a:alphaModFix amt="50000"/>
            </a:blip>
            <a:stretch>
              <a:fillRect/>
            </a:stretch>
          </p:blipFill>
          <p:spPr>
            <a:xfrm>
              <a:off x="8677836" y="2743825"/>
              <a:ext cx="1561575" cy="1550025"/>
            </a:xfrm>
            <a:prstGeom prst="rect">
              <a:avLst/>
            </a:prstGeom>
            <a:noFill/>
            <a:ln>
              <a:noFill/>
            </a:ln>
          </p:spPr>
        </p:pic>
        <p:pic>
          <p:nvPicPr>
            <p:cNvPr id="160" name="Google Shape;160;p20"/>
            <p:cNvPicPr preferRelativeResize="0"/>
            <p:nvPr/>
          </p:nvPicPr>
          <p:blipFill>
            <a:blip r:embed="rId4">
              <a:alphaModFix amt="50000"/>
            </a:blip>
            <a:stretch>
              <a:fillRect/>
            </a:stretch>
          </p:blipFill>
          <p:spPr>
            <a:xfrm flipH="1">
              <a:off x="1786372" y="4608500"/>
              <a:ext cx="1527377" cy="1550024"/>
            </a:xfrm>
            <a:prstGeom prst="rect">
              <a:avLst/>
            </a:prstGeom>
            <a:noFill/>
            <a:ln>
              <a:noFill/>
            </a:ln>
          </p:spPr>
        </p:pic>
        <p:pic>
          <p:nvPicPr>
            <p:cNvPr id="161" name="Google Shape;161;p20"/>
            <p:cNvPicPr preferRelativeResize="0"/>
            <p:nvPr/>
          </p:nvPicPr>
          <p:blipFill>
            <a:blip r:embed="rId5">
              <a:alphaModFix amt="50000"/>
            </a:blip>
            <a:stretch>
              <a:fillRect/>
            </a:stretch>
          </p:blipFill>
          <p:spPr>
            <a:xfrm rot="-5400000">
              <a:off x="-438638" y="-660127"/>
              <a:ext cx="1470026" cy="2073949"/>
            </a:xfrm>
            <a:prstGeom prst="rect">
              <a:avLst/>
            </a:prstGeom>
            <a:noFill/>
            <a:ln>
              <a:noFill/>
            </a:ln>
          </p:spPr>
        </p:pic>
      </p:grpSp>
      <p:sp>
        <p:nvSpPr>
          <p:cNvPr id="162" name="Google Shape;162;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3" name="Google Shape;163;p20"/>
          <p:cNvSpPr txBox="1">
            <a:spLocks noGrp="1"/>
          </p:cNvSpPr>
          <p:nvPr>
            <p:ph type="subTitle" idx="1"/>
          </p:nvPr>
        </p:nvSpPr>
        <p:spPr>
          <a:xfrm>
            <a:off x="1551633" y="1806367"/>
            <a:ext cx="3956000" cy="535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a:solidFill>
                  <a:schemeClr val="dk1"/>
                </a:solidFill>
                <a:latin typeface="Figtree"/>
                <a:ea typeface="Figtree"/>
                <a:cs typeface="Figtree"/>
                <a:sym typeface="Figtree"/>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164" name="Google Shape;164;p20"/>
          <p:cNvSpPr txBox="1">
            <a:spLocks noGrp="1"/>
          </p:cNvSpPr>
          <p:nvPr>
            <p:ph type="subTitle" idx="2"/>
          </p:nvPr>
        </p:nvSpPr>
        <p:spPr>
          <a:xfrm>
            <a:off x="1551635" y="2222804"/>
            <a:ext cx="3956000" cy="1370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5" name="Google Shape;165;p20"/>
          <p:cNvSpPr txBox="1">
            <a:spLocks noGrp="1"/>
          </p:cNvSpPr>
          <p:nvPr>
            <p:ph type="subTitle" idx="3"/>
          </p:nvPr>
        </p:nvSpPr>
        <p:spPr>
          <a:xfrm>
            <a:off x="6684336" y="2222804"/>
            <a:ext cx="3956000" cy="1370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6" name="Google Shape;166;p20"/>
          <p:cNvSpPr txBox="1">
            <a:spLocks noGrp="1"/>
          </p:cNvSpPr>
          <p:nvPr>
            <p:ph type="subTitle" idx="4"/>
          </p:nvPr>
        </p:nvSpPr>
        <p:spPr>
          <a:xfrm>
            <a:off x="1551635" y="4452304"/>
            <a:ext cx="3956000" cy="1370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7" name="Google Shape;167;p20"/>
          <p:cNvSpPr txBox="1">
            <a:spLocks noGrp="1"/>
          </p:cNvSpPr>
          <p:nvPr>
            <p:ph type="subTitle" idx="5"/>
          </p:nvPr>
        </p:nvSpPr>
        <p:spPr>
          <a:xfrm>
            <a:off x="6684336" y="4452304"/>
            <a:ext cx="3956000" cy="1370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8" name="Google Shape;168;p20"/>
          <p:cNvSpPr txBox="1">
            <a:spLocks noGrp="1"/>
          </p:cNvSpPr>
          <p:nvPr>
            <p:ph type="subTitle" idx="6"/>
          </p:nvPr>
        </p:nvSpPr>
        <p:spPr>
          <a:xfrm>
            <a:off x="1551633" y="4035867"/>
            <a:ext cx="3956000" cy="535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a:solidFill>
                  <a:schemeClr val="dk1"/>
                </a:solidFill>
                <a:latin typeface="Figtree"/>
                <a:ea typeface="Figtree"/>
                <a:cs typeface="Figtree"/>
                <a:sym typeface="Figtree"/>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169" name="Google Shape;169;p20"/>
          <p:cNvSpPr txBox="1">
            <a:spLocks noGrp="1"/>
          </p:cNvSpPr>
          <p:nvPr>
            <p:ph type="subTitle" idx="7"/>
          </p:nvPr>
        </p:nvSpPr>
        <p:spPr>
          <a:xfrm>
            <a:off x="6684333" y="1806367"/>
            <a:ext cx="3956000" cy="535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a:solidFill>
                  <a:schemeClr val="dk1"/>
                </a:solidFill>
                <a:latin typeface="Figtree"/>
                <a:ea typeface="Figtree"/>
                <a:cs typeface="Figtree"/>
                <a:sym typeface="Figtree"/>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170" name="Google Shape;170;p20"/>
          <p:cNvSpPr txBox="1">
            <a:spLocks noGrp="1"/>
          </p:cNvSpPr>
          <p:nvPr>
            <p:ph type="subTitle" idx="8"/>
          </p:nvPr>
        </p:nvSpPr>
        <p:spPr>
          <a:xfrm>
            <a:off x="6684333" y="4035867"/>
            <a:ext cx="3956000" cy="535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a:solidFill>
                  <a:schemeClr val="dk1"/>
                </a:solidFill>
                <a:latin typeface="Figtree"/>
                <a:ea typeface="Figtree"/>
                <a:cs typeface="Figtree"/>
                <a:sym typeface="Figtree"/>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18032829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1"/>
        <p:cNvGrpSpPr/>
        <p:nvPr/>
      </p:nvGrpSpPr>
      <p:grpSpPr>
        <a:xfrm>
          <a:off x="0" y="0"/>
          <a:ext cx="0" cy="0"/>
          <a:chOff x="0" y="0"/>
          <a:chExt cx="0" cy="0"/>
        </a:xfrm>
      </p:grpSpPr>
      <p:pic>
        <p:nvPicPr>
          <p:cNvPr id="172" name="Google Shape;172;p21"/>
          <p:cNvPicPr preferRelativeResize="0"/>
          <p:nvPr/>
        </p:nvPicPr>
        <p:blipFill>
          <a:blip r:embed="rId2">
            <a:alphaModFix amt="50000"/>
          </a:blip>
          <a:stretch>
            <a:fillRect/>
          </a:stretch>
        </p:blipFill>
        <p:spPr>
          <a:xfrm rot="10800000">
            <a:off x="101" y="1"/>
            <a:ext cx="12192004" cy="6858001"/>
          </a:xfrm>
          <a:prstGeom prst="rect">
            <a:avLst/>
          </a:prstGeom>
          <a:noFill/>
          <a:ln>
            <a:noFill/>
          </a:ln>
        </p:spPr>
      </p:pic>
      <p:grpSp>
        <p:nvGrpSpPr>
          <p:cNvPr id="173" name="Google Shape;173;p21"/>
          <p:cNvGrpSpPr/>
          <p:nvPr/>
        </p:nvGrpSpPr>
        <p:grpSpPr>
          <a:xfrm>
            <a:off x="-1601552" y="-1443300"/>
            <a:ext cx="11924384" cy="9547997"/>
            <a:chOff x="-1201164" y="-1082475"/>
            <a:chExt cx="8943288" cy="7160998"/>
          </a:xfrm>
        </p:grpSpPr>
        <p:pic>
          <p:nvPicPr>
            <p:cNvPr id="174" name="Google Shape;174;p21"/>
            <p:cNvPicPr preferRelativeResize="0"/>
            <p:nvPr/>
          </p:nvPicPr>
          <p:blipFill>
            <a:blip r:embed="rId3">
              <a:alphaModFix amt="50000"/>
            </a:blip>
            <a:stretch>
              <a:fillRect/>
            </a:stretch>
          </p:blipFill>
          <p:spPr>
            <a:xfrm>
              <a:off x="-1201164" y="445025"/>
              <a:ext cx="1561575" cy="1550025"/>
            </a:xfrm>
            <a:prstGeom prst="rect">
              <a:avLst/>
            </a:prstGeom>
            <a:noFill/>
            <a:ln>
              <a:noFill/>
            </a:ln>
          </p:spPr>
        </p:pic>
        <p:pic>
          <p:nvPicPr>
            <p:cNvPr id="175" name="Google Shape;175;p21"/>
            <p:cNvPicPr preferRelativeResize="0"/>
            <p:nvPr/>
          </p:nvPicPr>
          <p:blipFill>
            <a:blip r:embed="rId4">
              <a:alphaModFix amt="50000"/>
            </a:blip>
            <a:stretch>
              <a:fillRect/>
            </a:stretch>
          </p:blipFill>
          <p:spPr>
            <a:xfrm flipH="1">
              <a:off x="6214747" y="-1082475"/>
              <a:ext cx="1527377" cy="1550024"/>
            </a:xfrm>
            <a:prstGeom prst="rect">
              <a:avLst/>
            </a:prstGeom>
            <a:noFill/>
            <a:ln>
              <a:noFill/>
            </a:ln>
          </p:spPr>
        </p:pic>
        <p:pic>
          <p:nvPicPr>
            <p:cNvPr id="176" name="Google Shape;176;p21"/>
            <p:cNvPicPr preferRelativeResize="0"/>
            <p:nvPr/>
          </p:nvPicPr>
          <p:blipFill>
            <a:blip r:embed="rId5">
              <a:alphaModFix amt="50000"/>
            </a:blip>
            <a:stretch>
              <a:fillRect/>
            </a:stretch>
          </p:blipFill>
          <p:spPr>
            <a:xfrm rot="-5400000">
              <a:off x="3566812" y="4306535"/>
              <a:ext cx="1470026" cy="2073949"/>
            </a:xfrm>
            <a:prstGeom prst="rect">
              <a:avLst/>
            </a:prstGeom>
            <a:noFill/>
            <a:ln>
              <a:noFill/>
            </a:ln>
          </p:spPr>
        </p:pic>
      </p:grpSp>
      <p:sp>
        <p:nvSpPr>
          <p:cNvPr id="177" name="Google Shape;177;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8" name="Google Shape;178;p21"/>
          <p:cNvSpPr txBox="1">
            <a:spLocks noGrp="1"/>
          </p:cNvSpPr>
          <p:nvPr>
            <p:ph type="subTitle" idx="1"/>
          </p:nvPr>
        </p:nvSpPr>
        <p:spPr>
          <a:xfrm>
            <a:off x="959835" y="2313751"/>
            <a:ext cx="3278800" cy="14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79" name="Google Shape;179;p21"/>
          <p:cNvSpPr txBox="1">
            <a:spLocks noGrp="1"/>
          </p:cNvSpPr>
          <p:nvPr>
            <p:ph type="subTitle" idx="2"/>
          </p:nvPr>
        </p:nvSpPr>
        <p:spPr>
          <a:xfrm>
            <a:off x="4456200" y="2313751"/>
            <a:ext cx="3278800" cy="14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80" name="Google Shape;180;p21"/>
          <p:cNvSpPr txBox="1">
            <a:spLocks noGrp="1"/>
          </p:cNvSpPr>
          <p:nvPr>
            <p:ph type="subTitle" idx="3"/>
          </p:nvPr>
        </p:nvSpPr>
        <p:spPr>
          <a:xfrm>
            <a:off x="7952565" y="2313751"/>
            <a:ext cx="3279600" cy="14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81" name="Google Shape;181;p21"/>
          <p:cNvSpPr txBox="1">
            <a:spLocks noGrp="1"/>
          </p:cNvSpPr>
          <p:nvPr>
            <p:ph type="subTitle" idx="4"/>
          </p:nvPr>
        </p:nvSpPr>
        <p:spPr>
          <a:xfrm>
            <a:off x="959835" y="4399793"/>
            <a:ext cx="3278800" cy="14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82" name="Google Shape;182;p21"/>
          <p:cNvSpPr txBox="1">
            <a:spLocks noGrp="1"/>
          </p:cNvSpPr>
          <p:nvPr>
            <p:ph type="subTitle" idx="5"/>
          </p:nvPr>
        </p:nvSpPr>
        <p:spPr>
          <a:xfrm>
            <a:off x="4456200" y="4399793"/>
            <a:ext cx="3278800" cy="14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83" name="Google Shape;183;p21"/>
          <p:cNvSpPr txBox="1">
            <a:spLocks noGrp="1"/>
          </p:cNvSpPr>
          <p:nvPr>
            <p:ph type="subTitle" idx="6"/>
          </p:nvPr>
        </p:nvSpPr>
        <p:spPr>
          <a:xfrm>
            <a:off x="7952565" y="4399793"/>
            <a:ext cx="3279600" cy="14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84" name="Google Shape;184;p21"/>
          <p:cNvSpPr txBox="1">
            <a:spLocks noGrp="1"/>
          </p:cNvSpPr>
          <p:nvPr>
            <p:ph type="subTitle" idx="7"/>
          </p:nvPr>
        </p:nvSpPr>
        <p:spPr>
          <a:xfrm>
            <a:off x="959833" y="1832407"/>
            <a:ext cx="3278800" cy="565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a:solidFill>
                  <a:schemeClr val="dk1"/>
                </a:solidFill>
                <a:latin typeface="Figtree"/>
                <a:ea typeface="Figtree"/>
                <a:cs typeface="Figtree"/>
                <a:sym typeface="Figtree"/>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185" name="Google Shape;185;p21"/>
          <p:cNvSpPr txBox="1">
            <a:spLocks noGrp="1"/>
          </p:cNvSpPr>
          <p:nvPr>
            <p:ph type="subTitle" idx="8"/>
          </p:nvPr>
        </p:nvSpPr>
        <p:spPr>
          <a:xfrm>
            <a:off x="4456200" y="1832407"/>
            <a:ext cx="3278800" cy="565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a:solidFill>
                  <a:schemeClr val="dk1"/>
                </a:solidFill>
                <a:latin typeface="Figtree"/>
                <a:ea typeface="Figtree"/>
                <a:cs typeface="Figtree"/>
                <a:sym typeface="Figtree"/>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186" name="Google Shape;186;p21"/>
          <p:cNvSpPr txBox="1">
            <a:spLocks noGrp="1"/>
          </p:cNvSpPr>
          <p:nvPr>
            <p:ph type="subTitle" idx="9"/>
          </p:nvPr>
        </p:nvSpPr>
        <p:spPr>
          <a:xfrm>
            <a:off x="7952565" y="1832407"/>
            <a:ext cx="3279600" cy="565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a:solidFill>
                  <a:schemeClr val="dk1"/>
                </a:solidFill>
                <a:latin typeface="Figtree"/>
                <a:ea typeface="Figtree"/>
                <a:cs typeface="Figtree"/>
                <a:sym typeface="Figtree"/>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187" name="Google Shape;187;p21"/>
          <p:cNvSpPr txBox="1">
            <a:spLocks noGrp="1"/>
          </p:cNvSpPr>
          <p:nvPr>
            <p:ph type="subTitle" idx="13"/>
          </p:nvPr>
        </p:nvSpPr>
        <p:spPr>
          <a:xfrm>
            <a:off x="959833" y="3912367"/>
            <a:ext cx="3278800" cy="565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a:solidFill>
                  <a:schemeClr val="dk1"/>
                </a:solidFill>
                <a:latin typeface="Figtree"/>
                <a:ea typeface="Figtree"/>
                <a:cs typeface="Figtree"/>
                <a:sym typeface="Figtree"/>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188" name="Google Shape;188;p21"/>
          <p:cNvSpPr txBox="1">
            <a:spLocks noGrp="1"/>
          </p:cNvSpPr>
          <p:nvPr>
            <p:ph type="subTitle" idx="14"/>
          </p:nvPr>
        </p:nvSpPr>
        <p:spPr>
          <a:xfrm>
            <a:off x="4456400" y="3912367"/>
            <a:ext cx="3278800" cy="565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a:solidFill>
                  <a:schemeClr val="dk1"/>
                </a:solidFill>
                <a:latin typeface="Figtree"/>
                <a:ea typeface="Figtree"/>
                <a:cs typeface="Figtree"/>
                <a:sym typeface="Figtree"/>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189" name="Google Shape;189;p21"/>
          <p:cNvSpPr txBox="1">
            <a:spLocks noGrp="1"/>
          </p:cNvSpPr>
          <p:nvPr>
            <p:ph type="subTitle" idx="15"/>
          </p:nvPr>
        </p:nvSpPr>
        <p:spPr>
          <a:xfrm>
            <a:off x="7952965" y="3912367"/>
            <a:ext cx="3278800" cy="565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a:solidFill>
                  <a:schemeClr val="dk1"/>
                </a:solidFill>
                <a:latin typeface="Figtree"/>
                <a:ea typeface="Figtree"/>
                <a:cs typeface="Figtree"/>
                <a:sym typeface="Figtree"/>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28837722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90"/>
        <p:cNvGrpSpPr/>
        <p:nvPr/>
      </p:nvGrpSpPr>
      <p:grpSpPr>
        <a:xfrm>
          <a:off x="0" y="0"/>
          <a:ext cx="0" cy="0"/>
          <a:chOff x="0" y="0"/>
          <a:chExt cx="0" cy="0"/>
        </a:xfrm>
      </p:grpSpPr>
      <p:pic>
        <p:nvPicPr>
          <p:cNvPr id="191" name="Google Shape;191;p22"/>
          <p:cNvPicPr preferRelativeResize="0"/>
          <p:nvPr/>
        </p:nvPicPr>
        <p:blipFill>
          <a:blip r:embed="rId2">
            <a:alphaModFix amt="50000"/>
          </a:blip>
          <a:stretch>
            <a:fillRect/>
          </a:stretch>
        </p:blipFill>
        <p:spPr>
          <a:xfrm rot="10800000" flipH="1">
            <a:off x="101" y="1"/>
            <a:ext cx="12192004" cy="6858001"/>
          </a:xfrm>
          <a:prstGeom prst="rect">
            <a:avLst/>
          </a:prstGeom>
          <a:noFill/>
          <a:ln>
            <a:noFill/>
          </a:ln>
        </p:spPr>
      </p:pic>
      <p:grpSp>
        <p:nvGrpSpPr>
          <p:cNvPr id="192" name="Google Shape;192;p22"/>
          <p:cNvGrpSpPr/>
          <p:nvPr/>
        </p:nvGrpSpPr>
        <p:grpSpPr>
          <a:xfrm>
            <a:off x="-1416298" y="1887213"/>
            <a:ext cx="14789980" cy="5885753"/>
            <a:chOff x="-1062224" y="1415409"/>
            <a:chExt cx="11092485" cy="4414315"/>
          </a:xfrm>
        </p:grpSpPr>
        <p:pic>
          <p:nvPicPr>
            <p:cNvPr id="193" name="Google Shape;193;p22"/>
            <p:cNvPicPr preferRelativeResize="0"/>
            <p:nvPr/>
          </p:nvPicPr>
          <p:blipFill>
            <a:blip r:embed="rId3">
              <a:alphaModFix amt="50000"/>
            </a:blip>
            <a:stretch>
              <a:fillRect/>
            </a:stretch>
          </p:blipFill>
          <p:spPr>
            <a:xfrm>
              <a:off x="8468686" y="2610775"/>
              <a:ext cx="1561575" cy="1550025"/>
            </a:xfrm>
            <a:prstGeom prst="rect">
              <a:avLst/>
            </a:prstGeom>
            <a:noFill/>
            <a:ln>
              <a:noFill/>
            </a:ln>
          </p:spPr>
        </p:pic>
        <p:pic>
          <p:nvPicPr>
            <p:cNvPr id="194" name="Google Shape;194;p22"/>
            <p:cNvPicPr preferRelativeResize="0"/>
            <p:nvPr/>
          </p:nvPicPr>
          <p:blipFill>
            <a:blip r:embed="rId4">
              <a:alphaModFix amt="50000"/>
            </a:blip>
            <a:stretch>
              <a:fillRect/>
            </a:stretch>
          </p:blipFill>
          <p:spPr>
            <a:xfrm flipH="1">
              <a:off x="1564847" y="4279700"/>
              <a:ext cx="1527377" cy="1550024"/>
            </a:xfrm>
            <a:prstGeom prst="rect">
              <a:avLst/>
            </a:prstGeom>
            <a:noFill/>
            <a:ln>
              <a:noFill/>
            </a:ln>
          </p:spPr>
        </p:pic>
        <p:pic>
          <p:nvPicPr>
            <p:cNvPr id="195" name="Google Shape;195;p22"/>
            <p:cNvPicPr preferRelativeResize="0"/>
            <p:nvPr/>
          </p:nvPicPr>
          <p:blipFill>
            <a:blip r:embed="rId5">
              <a:alphaModFix amt="50000"/>
            </a:blip>
            <a:stretch>
              <a:fillRect/>
            </a:stretch>
          </p:blipFill>
          <p:spPr>
            <a:xfrm rot="-5400000">
              <a:off x="-760263" y="1113448"/>
              <a:ext cx="1470026" cy="2073949"/>
            </a:xfrm>
            <a:prstGeom prst="rect">
              <a:avLst/>
            </a:prstGeom>
            <a:noFill/>
            <a:ln>
              <a:noFill/>
            </a:ln>
          </p:spPr>
        </p:pic>
      </p:grpSp>
      <p:sp>
        <p:nvSpPr>
          <p:cNvPr id="196" name="Google Shape;196;p22"/>
          <p:cNvSpPr txBox="1">
            <a:spLocks noGrp="1"/>
          </p:cNvSpPr>
          <p:nvPr>
            <p:ph type="title" hasCustomPrompt="1"/>
          </p:nvPr>
        </p:nvSpPr>
        <p:spPr>
          <a:xfrm>
            <a:off x="2086467" y="716667"/>
            <a:ext cx="80192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97" name="Google Shape;197;p22"/>
          <p:cNvSpPr txBox="1">
            <a:spLocks noGrp="1"/>
          </p:cNvSpPr>
          <p:nvPr>
            <p:ph type="subTitle" idx="1"/>
          </p:nvPr>
        </p:nvSpPr>
        <p:spPr>
          <a:xfrm>
            <a:off x="2086467" y="1887200"/>
            <a:ext cx="8019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8" name="Google Shape;198;p22"/>
          <p:cNvSpPr txBox="1">
            <a:spLocks noGrp="1"/>
          </p:cNvSpPr>
          <p:nvPr>
            <p:ph type="title" idx="2" hasCustomPrompt="1"/>
          </p:nvPr>
        </p:nvSpPr>
        <p:spPr>
          <a:xfrm>
            <a:off x="2086467" y="2546932"/>
            <a:ext cx="80192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99" name="Google Shape;199;p22"/>
          <p:cNvSpPr txBox="1">
            <a:spLocks noGrp="1"/>
          </p:cNvSpPr>
          <p:nvPr>
            <p:ph type="subTitle" idx="3"/>
          </p:nvPr>
        </p:nvSpPr>
        <p:spPr>
          <a:xfrm>
            <a:off x="2086467" y="3717465"/>
            <a:ext cx="8019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00" name="Google Shape;200;p22"/>
          <p:cNvSpPr txBox="1">
            <a:spLocks noGrp="1"/>
          </p:cNvSpPr>
          <p:nvPr>
            <p:ph type="title" idx="4" hasCustomPrompt="1"/>
          </p:nvPr>
        </p:nvSpPr>
        <p:spPr>
          <a:xfrm>
            <a:off x="2086467" y="4377197"/>
            <a:ext cx="80192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01" name="Google Shape;201;p22"/>
          <p:cNvSpPr txBox="1">
            <a:spLocks noGrp="1"/>
          </p:cNvSpPr>
          <p:nvPr>
            <p:ph type="subTitle" idx="5"/>
          </p:nvPr>
        </p:nvSpPr>
        <p:spPr>
          <a:xfrm>
            <a:off x="2086467" y="5547732"/>
            <a:ext cx="8019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extLst>
      <p:ext uri="{BB962C8B-B14F-4D97-AF65-F5344CB8AC3E}">
        <p14:creationId xmlns:p14="http://schemas.microsoft.com/office/powerpoint/2010/main" val="964856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33C76B81-402B-4E5D-8078-908DB1F2DDF4}"/>
              </a:ext>
            </a:extLst>
          </p:cNvPr>
          <p:cNvSpPr>
            <a:spLocks noGrp="1"/>
          </p:cNvSpPr>
          <p:nvPr>
            <p:ph type="pic" sz="quarter" idx="14"/>
          </p:nvPr>
        </p:nvSpPr>
        <p:spPr>
          <a:xfrm>
            <a:off x="4979586" y="0"/>
            <a:ext cx="7212414" cy="6858000"/>
          </a:xfrm>
          <a:custGeom>
            <a:avLst/>
            <a:gdLst>
              <a:gd name="connsiteX0" fmla="*/ 1494409 w 7212414"/>
              <a:gd name="connsiteY0" fmla="*/ 0 h 6858000"/>
              <a:gd name="connsiteX1" fmla="*/ 7212414 w 7212414"/>
              <a:gd name="connsiteY1" fmla="*/ 0 h 6858000"/>
              <a:gd name="connsiteX2" fmla="*/ 7212414 w 7212414"/>
              <a:gd name="connsiteY2" fmla="*/ 6858000 h 6858000"/>
              <a:gd name="connsiteX3" fmla="*/ 238313 w 7212414"/>
              <a:gd name="connsiteY3" fmla="*/ 6858000 h 6858000"/>
              <a:gd name="connsiteX4" fmla="*/ 251264 w 7212414"/>
              <a:gd name="connsiteY4" fmla="*/ 6849373 h 6858000"/>
              <a:gd name="connsiteX5" fmla="*/ 776282 w 7212414"/>
              <a:gd name="connsiteY5" fmla="*/ 6451411 h 6858000"/>
              <a:gd name="connsiteX6" fmla="*/ 2741607 w 7212414"/>
              <a:gd name="connsiteY6" fmla="*/ 3678515 h 6858000"/>
              <a:gd name="connsiteX7" fmla="*/ 1521342 w 7212414"/>
              <a:gd name="connsiteY7" fmla="*/ 24338 h 6858000"/>
              <a:gd name="connsiteX8" fmla="*/ 879874 w 7212414"/>
              <a:gd name="connsiteY8" fmla="*/ 0 h 6858000"/>
              <a:gd name="connsiteX9" fmla="*/ 1477051 w 7212414"/>
              <a:gd name="connsiteY9" fmla="*/ 0 h 6858000"/>
              <a:gd name="connsiteX10" fmla="*/ 1503062 w 7212414"/>
              <a:gd name="connsiteY10" fmla="*/ 23504 h 6858000"/>
              <a:gd name="connsiteX11" fmla="*/ 2723328 w 7212414"/>
              <a:gd name="connsiteY11" fmla="*/ 3677682 h 6858000"/>
              <a:gd name="connsiteX12" fmla="*/ 758003 w 7212414"/>
              <a:gd name="connsiteY12" fmla="*/ 6450578 h 6858000"/>
              <a:gd name="connsiteX13" fmla="*/ 232984 w 7212414"/>
              <a:gd name="connsiteY13" fmla="*/ 6848540 h 6858000"/>
              <a:gd name="connsiteX14" fmla="*/ 218782 w 7212414"/>
              <a:gd name="connsiteY14" fmla="*/ 6858000 h 6858000"/>
              <a:gd name="connsiteX15" fmla="*/ 0 w 7212414"/>
              <a:gd name="connsiteY15" fmla="*/ 6858000 h 6858000"/>
              <a:gd name="connsiteX16" fmla="*/ 105163 w 7212414"/>
              <a:gd name="connsiteY16" fmla="*/ 6785068 h 6858000"/>
              <a:gd name="connsiteX17" fmla="*/ 621812 w 7212414"/>
              <a:gd name="connsiteY17" fmla="*/ 6378742 h 6858000"/>
              <a:gd name="connsiteX18" fmla="*/ 2496161 w 7212414"/>
              <a:gd name="connsiteY18" fmla="*/ 3621913 h 6858000"/>
              <a:gd name="connsiteX19" fmla="*/ 895263 w 7212414"/>
              <a:gd name="connsiteY19" fmla="*/ 10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2414" h="6858000">
                <a:moveTo>
                  <a:pt x="1494409" y="0"/>
                </a:moveTo>
                <a:lnTo>
                  <a:pt x="7212414" y="0"/>
                </a:lnTo>
                <a:lnTo>
                  <a:pt x="7212414" y="6858000"/>
                </a:lnTo>
                <a:lnTo>
                  <a:pt x="238313" y="6858000"/>
                </a:lnTo>
                <a:lnTo>
                  <a:pt x="251264" y="6849373"/>
                </a:lnTo>
                <a:cubicBezTo>
                  <a:pt x="427471" y="6724853"/>
                  <a:pt x="601037" y="6589587"/>
                  <a:pt x="776282" y="6451411"/>
                </a:cubicBezTo>
                <a:cubicBezTo>
                  <a:pt x="1738612" y="5692656"/>
                  <a:pt x="2677854" y="5076606"/>
                  <a:pt x="2741607" y="3678515"/>
                </a:cubicBezTo>
                <a:cubicBezTo>
                  <a:pt x="2809404" y="2191755"/>
                  <a:pt x="2375613" y="855667"/>
                  <a:pt x="1521342" y="24338"/>
                </a:cubicBezTo>
                <a:close/>
                <a:moveTo>
                  <a:pt x="879874" y="0"/>
                </a:moveTo>
                <a:lnTo>
                  <a:pt x="1477051" y="0"/>
                </a:lnTo>
                <a:lnTo>
                  <a:pt x="1503062" y="23504"/>
                </a:lnTo>
                <a:cubicBezTo>
                  <a:pt x="2357333" y="854834"/>
                  <a:pt x="2791125" y="2190921"/>
                  <a:pt x="2723328" y="3677682"/>
                </a:cubicBezTo>
                <a:cubicBezTo>
                  <a:pt x="2659574" y="5075773"/>
                  <a:pt x="1720332" y="5691822"/>
                  <a:pt x="758003" y="6450578"/>
                </a:cubicBezTo>
                <a:cubicBezTo>
                  <a:pt x="582758" y="6588754"/>
                  <a:pt x="409191" y="6724020"/>
                  <a:pt x="232984" y="6848540"/>
                </a:cubicBezTo>
                <a:lnTo>
                  <a:pt x="218782" y="6858000"/>
                </a:lnTo>
                <a:lnTo>
                  <a:pt x="0" y="6858000"/>
                </a:lnTo>
                <a:lnTo>
                  <a:pt x="105163" y="6785068"/>
                </a:lnTo>
                <a:cubicBezTo>
                  <a:pt x="278981" y="6657407"/>
                  <a:pt x="449608" y="6519512"/>
                  <a:pt x="621812" y="6378742"/>
                </a:cubicBezTo>
                <a:cubicBezTo>
                  <a:pt x="1567436" y="5605738"/>
                  <a:pt x="2496161" y="4971185"/>
                  <a:pt x="2496161" y="3621913"/>
                </a:cubicBezTo>
                <a:cubicBezTo>
                  <a:pt x="2496161" y="2091411"/>
                  <a:pt x="1922425" y="751075"/>
                  <a:pt x="895263" y="10445"/>
                </a:cubicBezTo>
                <a:close/>
              </a:path>
            </a:pathLst>
          </a:custGeom>
          <a:solidFill>
            <a:schemeClr val="accent4"/>
          </a:solidFill>
        </p:spPr>
        <p:txBody>
          <a:bodyPr wrap="square" rtlCol="0">
            <a:noAutofit/>
          </a:bodyPr>
          <a:lstStyle/>
          <a:p>
            <a:pPr rtl="0"/>
            <a:r>
              <a:rPr lang="en-GB"/>
              <a:t>Click icon to add picture</a:t>
            </a:r>
            <a:endParaRPr lang="en-GB" dirty="0"/>
          </a:p>
        </p:txBody>
      </p:sp>
      <p:sp>
        <p:nvSpPr>
          <p:cNvPr id="52" name="Freeform: Shape 51">
            <a:extLst>
              <a:ext uri="{FF2B5EF4-FFF2-40B4-BE49-F238E27FC236}">
                <a16:creationId xmlns:a16="http://schemas.microsoft.com/office/drawing/2014/main" id="{35F199FA-581E-485F-8470-9B9F10DBBD26}"/>
              </a:ext>
            </a:extLst>
          </p:cNvPr>
          <p:cNvSpPr/>
          <p:nvPr userDrawn="1"/>
        </p:nvSpPr>
        <p:spPr>
          <a:xfrm>
            <a:off x="519836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7" name="Title 1">
            <a:extLst>
              <a:ext uri="{FF2B5EF4-FFF2-40B4-BE49-F238E27FC236}">
                <a16:creationId xmlns:a16="http://schemas.microsoft.com/office/drawing/2014/main" id="{9DFE2504-DE79-4AC0-BD70-A3F274715C1B}"/>
              </a:ext>
            </a:extLst>
          </p:cNvPr>
          <p:cNvSpPr>
            <a:spLocks noGrp="1"/>
          </p:cNvSpPr>
          <p:nvPr>
            <p:ph type="ctrTitle"/>
          </p:nvPr>
        </p:nvSpPr>
        <p:spPr>
          <a:xfrm>
            <a:off x="1124712" y="1346268"/>
            <a:ext cx="5274860" cy="3066706"/>
          </a:xfrm>
        </p:spPr>
        <p:txBody>
          <a:bodyPr rtlCol="0" anchor="b"/>
          <a:lstStyle>
            <a:lvl1pPr>
              <a:defRPr sz="6000" spc="0"/>
            </a:lvl1pPr>
          </a:lstStyle>
          <a:p>
            <a:pPr rtl="0"/>
            <a:r>
              <a:rPr lang="en-GB" sz="6000"/>
              <a:t>Click to edit Master title style</a:t>
            </a:r>
            <a:endParaRPr lang="en-GB" sz="6000" dirty="0"/>
          </a:p>
        </p:txBody>
      </p:sp>
      <p:sp>
        <p:nvSpPr>
          <p:cNvPr id="68" name="Subtitle 2">
            <a:extLst>
              <a:ext uri="{FF2B5EF4-FFF2-40B4-BE49-F238E27FC236}">
                <a16:creationId xmlns:a16="http://schemas.microsoft.com/office/drawing/2014/main" id="{F51F0DB4-631C-4CFA-B7CD-271E701A3722}"/>
              </a:ext>
            </a:extLst>
          </p:cNvPr>
          <p:cNvSpPr>
            <a:spLocks noGrp="1"/>
          </p:cNvSpPr>
          <p:nvPr>
            <p:ph type="subTitle" idx="1"/>
          </p:nvPr>
        </p:nvSpPr>
        <p:spPr>
          <a:xfrm>
            <a:off x="1124712" y="4412974"/>
            <a:ext cx="4162357" cy="1576188"/>
          </a:xfrm>
        </p:spPr>
        <p:txBody>
          <a:bodyPr rtlCol="0" anchor="t"/>
          <a:lstStyle>
            <a:lvl1pPr>
              <a:defRPr strike="noStrike"/>
            </a:lvl1pPr>
          </a:lstStyle>
          <a:p>
            <a:pPr rtl="0"/>
            <a:r>
              <a:rPr lang="en-GB" b="0"/>
              <a:t>Click to edit Master subtitle style</a:t>
            </a:r>
            <a:endParaRPr lang="en-GB" b="0" dirty="0"/>
          </a:p>
        </p:txBody>
      </p:sp>
      <p:sp>
        <p:nvSpPr>
          <p:cNvPr id="8" name="Freeform: Shape 7">
            <a:extLst>
              <a:ext uri="{FF2B5EF4-FFF2-40B4-BE49-F238E27FC236}">
                <a16:creationId xmlns:a16="http://schemas.microsoft.com/office/drawing/2014/main" id="{FDD4E4E3-A06F-4EA0-9228-3B72D4CE6A1B}"/>
              </a:ext>
            </a:extLst>
          </p:cNvPr>
          <p:cNvSpPr/>
          <p:nvPr userDrawn="1"/>
        </p:nvSpPr>
        <p:spPr>
          <a:xfrm>
            <a:off x="4648079" y="0"/>
            <a:ext cx="2827669" cy="6858000"/>
          </a:xfrm>
          <a:custGeom>
            <a:avLst/>
            <a:gdLst>
              <a:gd name="connsiteX0" fmla="*/ 952351 w 2827669"/>
              <a:gd name="connsiteY0" fmla="*/ 0 h 6858000"/>
              <a:gd name="connsiteX1" fmla="*/ 1298165 w 2827669"/>
              <a:gd name="connsiteY1" fmla="*/ 0 h 6858000"/>
              <a:gd name="connsiteX2" fmla="*/ 1414021 w 2827669"/>
              <a:gd name="connsiteY2" fmla="*/ 91085 h 6858000"/>
              <a:gd name="connsiteX3" fmla="*/ 2827669 w 2827669"/>
              <a:gd name="connsiteY3" fmla="*/ 3590451 h 6858000"/>
              <a:gd name="connsiteX4" fmla="*/ 953320 w 2827669"/>
              <a:gd name="connsiteY4" fmla="*/ 6374083 h 6858000"/>
              <a:gd name="connsiteX5" fmla="*/ 436671 w 2827669"/>
              <a:gd name="connsiteY5" fmla="*/ 6784359 h 6858000"/>
              <a:gd name="connsiteX6" fmla="*/ 331508 w 2827669"/>
              <a:gd name="connsiteY6" fmla="*/ 6858000 h 6858000"/>
              <a:gd name="connsiteX7" fmla="*/ 0 w 2827669"/>
              <a:gd name="connsiteY7" fmla="*/ 6858000 h 6858000"/>
              <a:gd name="connsiteX8" fmla="*/ 92067 w 2827669"/>
              <a:gd name="connsiteY8" fmla="*/ 6794395 h 6858000"/>
              <a:gd name="connsiteX9" fmla="*/ 615750 w 2827669"/>
              <a:gd name="connsiteY9" fmla="*/ 6384118 h 6858000"/>
              <a:gd name="connsiteX10" fmla="*/ 2515617 w 2827669"/>
              <a:gd name="connsiteY10" fmla="*/ 3600487 h 6858000"/>
              <a:gd name="connsiteX11" fmla="*/ 1082723 w 2827669"/>
              <a:gd name="connsiteY11" fmla="*/ 101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7669" h="6858000">
                <a:moveTo>
                  <a:pt x="952351" y="0"/>
                </a:moveTo>
                <a:lnTo>
                  <a:pt x="1298165" y="0"/>
                </a:lnTo>
                <a:lnTo>
                  <a:pt x="1414021" y="91085"/>
                </a:lnTo>
                <a:cubicBezTo>
                  <a:pt x="2323409" y="861623"/>
                  <a:pt x="2827669" y="2141656"/>
                  <a:pt x="2827669" y="3590451"/>
                </a:cubicBezTo>
                <a:cubicBezTo>
                  <a:pt x="2827669" y="4952841"/>
                  <a:pt x="1898944" y="5593563"/>
                  <a:pt x="953320" y="6374083"/>
                </a:cubicBezTo>
                <a:cubicBezTo>
                  <a:pt x="781116" y="6516221"/>
                  <a:pt x="610489" y="6655457"/>
                  <a:pt x="436671" y="6784359"/>
                </a:cubicBezTo>
                <a:lnTo>
                  <a:pt x="331508" y="6858000"/>
                </a:lnTo>
                <a:lnTo>
                  <a:pt x="0" y="6858000"/>
                </a:lnTo>
                <a:lnTo>
                  <a:pt x="92067" y="6794395"/>
                </a:lnTo>
                <a:cubicBezTo>
                  <a:pt x="268252" y="6665493"/>
                  <a:pt x="441202" y="6526257"/>
                  <a:pt x="615750" y="6384118"/>
                </a:cubicBezTo>
                <a:cubicBezTo>
                  <a:pt x="1574248" y="5603599"/>
                  <a:pt x="2515617" y="4962877"/>
                  <a:pt x="2515617" y="3600487"/>
                </a:cubicBezTo>
                <a:cubicBezTo>
                  <a:pt x="2515617" y="2151691"/>
                  <a:pt x="2004492" y="871659"/>
                  <a:pt x="1082723" y="10112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rtl="0"/>
            <a:endParaRPr lang="en-GB"/>
          </a:p>
        </p:txBody>
      </p:sp>
    </p:spTree>
    <p:extLst>
      <p:ext uri="{BB962C8B-B14F-4D97-AF65-F5344CB8AC3E}">
        <p14:creationId xmlns:p14="http://schemas.microsoft.com/office/powerpoint/2010/main" val="2753102791"/>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2"/>
        <p:cNvGrpSpPr/>
        <p:nvPr/>
      </p:nvGrpSpPr>
      <p:grpSpPr>
        <a:xfrm>
          <a:off x="0" y="0"/>
          <a:ext cx="0" cy="0"/>
          <a:chOff x="0" y="0"/>
          <a:chExt cx="0" cy="0"/>
        </a:xfrm>
      </p:grpSpPr>
      <p:pic>
        <p:nvPicPr>
          <p:cNvPr id="203" name="Google Shape;203;p23"/>
          <p:cNvPicPr preferRelativeResize="0"/>
          <p:nvPr/>
        </p:nvPicPr>
        <p:blipFill>
          <a:blip r:embed="rId2">
            <a:alphaModFix amt="50000"/>
          </a:blip>
          <a:stretch>
            <a:fillRect/>
          </a:stretch>
        </p:blipFill>
        <p:spPr>
          <a:xfrm rot="10800000">
            <a:off x="101" y="1"/>
            <a:ext cx="12192004" cy="6858001"/>
          </a:xfrm>
          <a:prstGeom prst="rect">
            <a:avLst/>
          </a:prstGeom>
          <a:noFill/>
          <a:ln>
            <a:noFill/>
          </a:ln>
        </p:spPr>
      </p:pic>
      <p:sp>
        <p:nvSpPr>
          <p:cNvPr id="204" name="Google Shape;204;p23"/>
          <p:cNvSpPr txBox="1">
            <a:spLocks noGrp="1"/>
          </p:cNvSpPr>
          <p:nvPr>
            <p:ph type="ctrTitle"/>
          </p:nvPr>
        </p:nvSpPr>
        <p:spPr>
          <a:xfrm>
            <a:off x="3176333" y="1017400"/>
            <a:ext cx="5839200" cy="140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5" name="Google Shape;205;p23"/>
          <p:cNvSpPr txBox="1">
            <a:spLocks noGrp="1"/>
          </p:cNvSpPr>
          <p:nvPr>
            <p:ph type="subTitle" idx="1"/>
          </p:nvPr>
        </p:nvSpPr>
        <p:spPr>
          <a:xfrm>
            <a:off x="3176467" y="2267200"/>
            <a:ext cx="5839200" cy="156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206" name="Google Shape;206;p23"/>
          <p:cNvSpPr txBox="1"/>
          <p:nvPr/>
        </p:nvSpPr>
        <p:spPr>
          <a:xfrm>
            <a:off x="3176433" y="4751267"/>
            <a:ext cx="5839200" cy="8208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400"/>
              </a:spcBef>
              <a:spcAft>
                <a:spcPts val="0"/>
              </a:spcAft>
              <a:buNone/>
            </a:pPr>
            <a:r>
              <a:rPr lang="en" sz="1333">
                <a:solidFill>
                  <a:schemeClr val="dk1"/>
                </a:solidFill>
                <a:latin typeface="DM Sans"/>
                <a:ea typeface="DM Sans"/>
                <a:cs typeface="DM Sans"/>
                <a:sym typeface="DM Sans"/>
              </a:rPr>
              <a:t>CREDITS: This presentation template was created by </a:t>
            </a:r>
            <a:r>
              <a:rPr lang="en" sz="1333" b="1" u="sng">
                <a:solidFill>
                  <a:schemeClr val="dk1"/>
                </a:solidFill>
                <a:latin typeface="DM Sans"/>
                <a:ea typeface="DM Sans"/>
                <a:cs typeface="DM Sans"/>
                <a:sym typeface="DM Sans"/>
                <a:hlinkClick r:id="rId3">
                  <a:extLst>
                    <a:ext uri="{A12FA001-AC4F-418D-AE19-62706E023703}">
                      <ahyp:hlinkClr xmlns:ahyp="http://schemas.microsoft.com/office/drawing/2018/hyperlinkcolor" val="tx"/>
                    </a:ext>
                  </a:extLst>
                </a:hlinkClick>
              </a:rPr>
              <a:t>Slidesgo</a:t>
            </a:r>
            <a:r>
              <a:rPr lang="en" sz="1333" u="sng">
                <a:solidFill>
                  <a:schemeClr val="dk1"/>
                </a:solidFill>
                <a:latin typeface="DM Sans"/>
                <a:ea typeface="DM Sans"/>
                <a:cs typeface="DM Sans"/>
                <a:sym typeface="DM Sans"/>
              </a:rPr>
              <a:t>,</a:t>
            </a:r>
            <a:r>
              <a:rPr lang="en" sz="1333">
                <a:solidFill>
                  <a:schemeClr val="dk1"/>
                </a:solidFill>
                <a:latin typeface="DM Sans"/>
                <a:ea typeface="DM Sans"/>
                <a:cs typeface="DM Sans"/>
                <a:sym typeface="DM Sans"/>
              </a:rPr>
              <a:t> and includes icons by </a:t>
            </a:r>
            <a:r>
              <a:rPr lang="en" sz="1333" b="1" u="sng">
                <a:solidFill>
                  <a:schemeClr val="dk1"/>
                </a:solidFill>
                <a:latin typeface="DM Sans"/>
                <a:ea typeface="DM Sans"/>
                <a:cs typeface="DM Sans"/>
                <a:sym typeface="DM Sans"/>
                <a:hlinkClick r:id="rId4">
                  <a:extLst>
                    <a:ext uri="{A12FA001-AC4F-418D-AE19-62706E023703}">
                      <ahyp:hlinkClr xmlns:ahyp="http://schemas.microsoft.com/office/drawing/2018/hyperlinkcolor" val="tx"/>
                    </a:ext>
                  </a:extLst>
                </a:hlinkClick>
              </a:rPr>
              <a:t>Flaticon</a:t>
            </a:r>
            <a:r>
              <a:rPr lang="en" sz="1333">
                <a:solidFill>
                  <a:schemeClr val="dk1"/>
                </a:solidFill>
                <a:latin typeface="DM Sans"/>
                <a:ea typeface="DM Sans"/>
                <a:cs typeface="DM Sans"/>
                <a:sym typeface="DM Sans"/>
              </a:rPr>
              <a:t>, and infographics &amp; images by </a:t>
            </a:r>
            <a:r>
              <a:rPr lang="en" sz="1333" b="1" u="sng">
                <a:solidFill>
                  <a:schemeClr val="dk1"/>
                </a:solidFill>
                <a:latin typeface="DM Sans"/>
                <a:ea typeface="DM Sans"/>
                <a:cs typeface="DM Sans"/>
                <a:sym typeface="DM Sans"/>
                <a:hlinkClick r:id="rId5">
                  <a:extLst>
                    <a:ext uri="{A12FA001-AC4F-418D-AE19-62706E023703}">
                      <ahyp:hlinkClr xmlns:ahyp="http://schemas.microsoft.com/office/drawing/2018/hyperlinkcolor" val="tx"/>
                    </a:ext>
                  </a:extLst>
                </a:hlinkClick>
              </a:rPr>
              <a:t>Freepik</a:t>
            </a:r>
            <a:endParaRPr sz="1333" b="1" u="sng">
              <a:solidFill>
                <a:schemeClr val="dk1"/>
              </a:solidFill>
              <a:latin typeface="DM Sans"/>
              <a:ea typeface="DM Sans"/>
              <a:cs typeface="DM Sans"/>
              <a:sym typeface="DM Sans"/>
            </a:endParaRPr>
          </a:p>
        </p:txBody>
      </p:sp>
    </p:spTree>
    <p:extLst>
      <p:ext uri="{BB962C8B-B14F-4D97-AF65-F5344CB8AC3E}">
        <p14:creationId xmlns:p14="http://schemas.microsoft.com/office/powerpoint/2010/main" val="215416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7"/>
        <p:cNvGrpSpPr/>
        <p:nvPr/>
      </p:nvGrpSpPr>
      <p:grpSpPr>
        <a:xfrm>
          <a:off x="0" y="0"/>
          <a:ext cx="0" cy="0"/>
          <a:chOff x="0" y="0"/>
          <a:chExt cx="0" cy="0"/>
        </a:xfrm>
      </p:grpSpPr>
      <p:pic>
        <p:nvPicPr>
          <p:cNvPr id="208" name="Google Shape;208;p24"/>
          <p:cNvPicPr preferRelativeResize="0"/>
          <p:nvPr/>
        </p:nvPicPr>
        <p:blipFill>
          <a:blip r:embed="rId2">
            <a:alphaModFix amt="50000"/>
          </a:blip>
          <a:stretch>
            <a:fillRect/>
          </a:stretch>
        </p:blipFill>
        <p:spPr>
          <a:xfrm rot="10800000">
            <a:off x="-1" y="-1"/>
            <a:ext cx="12192004" cy="6858001"/>
          </a:xfrm>
          <a:prstGeom prst="rect">
            <a:avLst/>
          </a:prstGeom>
          <a:noFill/>
          <a:ln>
            <a:noFill/>
          </a:ln>
        </p:spPr>
      </p:pic>
      <p:grpSp>
        <p:nvGrpSpPr>
          <p:cNvPr id="209" name="Google Shape;209;p24"/>
          <p:cNvGrpSpPr/>
          <p:nvPr/>
        </p:nvGrpSpPr>
        <p:grpSpPr>
          <a:xfrm>
            <a:off x="-1408636" y="-972067"/>
            <a:ext cx="14600687" cy="7251835"/>
            <a:chOff x="-1056477" y="-729050"/>
            <a:chExt cx="10950515" cy="5438876"/>
          </a:xfrm>
        </p:grpSpPr>
        <p:pic>
          <p:nvPicPr>
            <p:cNvPr id="210" name="Google Shape;210;p24"/>
            <p:cNvPicPr preferRelativeResize="0"/>
            <p:nvPr/>
          </p:nvPicPr>
          <p:blipFill>
            <a:blip r:embed="rId3">
              <a:alphaModFix amt="50000"/>
            </a:blip>
            <a:stretch>
              <a:fillRect/>
            </a:stretch>
          </p:blipFill>
          <p:spPr>
            <a:xfrm rot="10800000" flipH="1">
              <a:off x="-1056477" y="3159800"/>
              <a:ext cx="1561575" cy="1550025"/>
            </a:xfrm>
            <a:prstGeom prst="rect">
              <a:avLst/>
            </a:prstGeom>
            <a:noFill/>
            <a:ln>
              <a:noFill/>
            </a:ln>
          </p:spPr>
        </p:pic>
        <p:pic>
          <p:nvPicPr>
            <p:cNvPr id="211" name="Google Shape;211;p24"/>
            <p:cNvPicPr preferRelativeResize="0"/>
            <p:nvPr/>
          </p:nvPicPr>
          <p:blipFill>
            <a:blip r:embed="rId4">
              <a:alphaModFix amt="50000"/>
            </a:blip>
            <a:stretch>
              <a:fillRect/>
            </a:stretch>
          </p:blipFill>
          <p:spPr>
            <a:xfrm rot="-5400000">
              <a:off x="1967097" y="-740373"/>
              <a:ext cx="1527377" cy="1550024"/>
            </a:xfrm>
            <a:prstGeom prst="rect">
              <a:avLst/>
            </a:prstGeom>
            <a:noFill/>
            <a:ln>
              <a:noFill/>
            </a:ln>
          </p:spPr>
        </p:pic>
        <p:pic>
          <p:nvPicPr>
            <p:cNvPr id="212" name="Google Shape;212;p24"/>
            <p:cNvPicPr preferRelativeResize="0"/>
            <p:nvPr/>
          </p:nvPicPr>
          <p:blipFill>
            <a:blip r:embed="rId5">
              <a:alphaModFix amt="50000"/>
            </a:blip>
            <a:stretch>
              <a:fillRect/>
            </a:stretch>
          </p:blipFill>
          <p:spPr>
            <a:xfrm rot="10800000" flipH="1">
              <a:off x="8424012" y="-226071"/>
              <a:ext cx="1470026" cy="2073949"/>
            </a:xfrm>
            <a:prstGeom prst="rect">
              <a:avLst/>
            </a:prstGeom>
            <a:noFill/>
            <a:ln>
              <a:noFill/>
            </a:ln>
          </p:spPr>
        </p:pic>
      </p:grpSp>
    </p:spTree>
    <p:extLst>
      <p:ext uri="{BB962C8B-B14F-4D97-AF65-F5344CB8AC3E}">
        <p14:creationId xmlns:p14="http://schemas.microsoft.com/office/powerpoint/2010/main" val="15439603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3"/>
        <p:cNvGrpSpPr/>
        <p:nvPr/>
      </p:nvGrpSpPr>
      <p:grpSpPr>
        <a:xfrm>
          <a:off x="0" y="0"/>
          <a:ext cx="0" cy="0"/>
          <a:chOff x="0" y="0"/>
          <a:chExt cx="0" cy="0"/>
        </a:xfrm>
      </p:grpSpPr>
      <p:pic>
        <p:nvPicPr>
          <p:cNvPr id="214" name="Google Shape;214;p25"/>
          <p:cNvPicPr preferRelativeResize="0"/>
          <p:nvPr/>
        </p:nvPicPr>
        <p:blipFill>
          <a:blip r:embed="rId2">
            <a:alphaModFix amt="50000"/>
          </a:blip>
          <a:stretch>
            <a:fillRect/>
          </a:stretch>
        </p:blipFill>
        <p:spPr>
          <a:xfrm>
            <a:off x="101" y="-1"/>
            <a:ext cx="12192004" cy="6858001"/>
          </a:xfrm>
          <a:prstGeom prst="rect">
            <a:avLst/>
          </a:prstGeom>
          <a:noFill/>
          <a:ln>
            <a:noFill/>
          </a:ln>
        </p:spPr>
      </p:pic>
      <p:grpSp>
        <p:nvGrpSpPr>
          <p:cNvPr id="215" name="Google Shape;215;p25"/>
          <p:cNvGrpSpPr/>
          <p:nvPr/>
        </p:nvGrpSpPr>
        <p:grpSpPr>
          <a:xfrm>
            <a:off x="-1076504" y="-1314066"/>
            <a:ext cx="13221389" cy="9335804"/>
            <a:chOff x="-807378" y="-985550"/>
            <a:chExt cx="9916042" cy="7001853"/>
          </a:xfrm>
        </p:grpSpPr>
        <p:pic>
          <p:nvPicPr>
            <p:cNvPr id="216" name="Google Shape;216;p25"/>
            <p:cNvPicPr preferRelativeResize="0"/>
            <p:nvPr/>
          </p:nvPicPr>
          <p:blipFill>
            <a:blip r:embed="rId3">
              <a:alphaModFix amt="50000"/>
            </a:blip>
            <a:stretch>
              <a:fillRect/>
            </a:stretch>
          </p:blipFill>
          <p:spPr>
            <a:xfrm rot="10800000" flipH="1">
              <a:off x="5224323" y="-985550"/>
              <a:ext cx="1561575" cy="1550025"/>
            </a:xfrm>
            <a:prstGeom prst="rect">
              <a:avLst/>
            </a:prstGeom>
            <a:noFill/>
            <a:ln>
              <a:noFill/>
            </a:ln>
          </p:spPr>
        </p:pic>
        <p:pic>
          <p:nvPicPr>
            <p:cNvPr id="217" name="Google Shape;217;p25"/>
            <p:cNvPicPr preferRelativeResize="0"/>
            <p:nvPr/>
          </p:nvPicPr>
          <p:blipFill>
            <a:blip r:embed="rId4">
              <a:alphaModFix amt="50000"/>
            </a:blip>
            <a:stretch>
              <a:fillRect/>
            </a:stretch>
          </p:blipFill>
          <p:spPr>
            <a:xfrm rot="10800000">
              <a:off x="-807378" y="177089"/>
              <a:ext cx="1527377" cy="1550024"/>
            </a:xfrm>
            <a:prstGeom prst="rect">
              <a:avLst/>
            </a:prstGeom>
            <a:noFill/>
            <a:ln>
              <a:noFill/>
            </a:ln>
          </p:spPr>
        </p:pic>
        <p:pic>
          <p:nvPicPr>
            <p:cNvPr id="218" name="Google Shape;218;p25"/>
            <p:cNvPicPr preferRelativeResize="0"/>
            <p:nvPr/>
          </p:nvPicPr>
          <p:blipFill>
            <a:blip r:embed="rId5">
              <a:alphaModFix amt="50000"/>
            </a:blip>
            <a:stretch>
              <a:fillRect/>
            </a:stretch>
          </p:blipFill>
          <p:spPr>
            <a:xfrm rot="10800000" flipH="1">
              <a:off x="7638637" y="3942353"/>
              <a:ext cx="1470026" cy="2073949"/>
            </a:xfrm>
            <a:prstGeom prst="rect">
              <a:avLst/>
            </a:prstGeom>
            <a:noFill/>
            <a:ln>
              <a:noFill/>
            </a:ln>
          </p:spPr>
        </p:pic>
      </p:grpSp>
    </p:spTree>
    <p:extLst>
      <p:ext uri="{BB962C8B-B14F-4D97-AF65-F5344CB8AC3E}">
        <p14:creationId xmlns:p14="http://schemas.microsoft.com/office/powerpoint/2010/main" val="11152306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44478951"/>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990543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473916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830910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531954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394389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39083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har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DCE10AF-EFC7-450A-8AB0-0BDC36897B8B}"/>
              </a:ext>
            </a:extLst>
          </p:cNvPr>
          <p:cNvSpPr>
            <a:spLocks noGrp="1"/>
          </p:cNvSpPr>
          <p:nvPr>
            <p:ph type="title"/>
          </p:nvPr>
        </p:nvSpPr>
        <p:spPr>
          <a:xfrm>
            <a:off x="1126222" y="442913"/>
            <a:ext cx="8263570" cy="1344612"/>
          </a:xfrm>
        </p:spPr>
        <p:txBody>
          <a:bodyPr rtlCol="0" anchor="b"/>
          <a:lstStyle>
            <a:lvl1pPr>
              <a:defRPr spc="0">
                <a:solidFill>
                  <a:schemeClr val="tx1">
                    <a:lumMod val="75000"/>
                    <a:lumOff val="25000"/>
                  </a:schemeClr>
                </a:solidFill>
              </a:defRPr>
            </a:lvl1pPr>
          </a:lstStyle>
          <a:p>
            <a:pPr rtl="0"/>
            <a:r>
              <a:rPr lang="en-GB"/>
              <a:t>Click to edit Master title style</a:t>
            </a:r>
            <a:endParaRPr lang="en-GB" dirty="0"/>
          </a:p>
        </p:txBody>
      </p:sp>
      <p:sp>
        <p:nvSpPr>
          <p:cNvPr id="17" name="Content Placeholder 2">
            <a:extLst>
              <a:ext uri="{FF2B5EF4-FFF2-40B4-BE49-F238E27FC236}">
                <a16:creationId xmlns:a16="http://schemas.microsoft.com/office/drawing/2014/main" id="{F073D2B5-4489-48A5-BD84-C92B7179A018}"/>
              </a:ext>
            </a:extLst>
          </p:cNvPr>
          <p:cNvSpPr>
            <a:spLocks noGrp="1"/>
          </p:cNvSpPr>
          <p:nvPr>
            <p:ph idx="1"/>
          </p:nvPr>
        </p:nvSpPr>
        <p:spPr>
          <a:xfrm>
            <a:off x="1920875" y="2107096"/>
            <a:ext cx="8391967" cy="2846567"/>
          </a:xfrm>
        </p:spPr>
        <p:txBody>
          <a:bodyPr rtlCol="0">
            <a:normAutofit/>
          </a:bodyPr>
          <a:lstStyle/>
          <a:p>
            <a:pPr lvl="0" rtl="0"/>
            <a:r>
              <a:rPr lang="en-GB"/>
              <a:t>Click to edit Master text styles</a:t>
            </a:r>
          </a:p>
        </p:txBody>
      </p:sp>
      <p:sp>
        <p:nvSpPr>
          <p:cNvPr id="13" name="Picture Placeholder 12">
            <a:extLst>
              <a:ext uri="{FF2B5EF4-FFF2-40B4-BE49-F238E27FC236}">
                <a16:creationId xmlns:a16="http://schemas.microsoft.com/office/drawing/2014/main" id="{7CBB1601-97BD-4C51-82D2-26EA206278D2}"/>
              </a:ext>
            </a:extLst>
          </p:cNvPr>
          <p:cNvSpPr>
            <a:spLocks noGrp="1"/>
          </p:cNvSpPr>
          <p:nvPr>
            <p:ph type="pic" sz="quarter" idx="13"/>
          </p:nvPr>
        </p:nvSpPr>
        <p:spPr>
          <a:xfrm>
            <a:off x="3353" y="3978381"/>
            <a:ext cx="12188647" cy="2879619"/>
          </a:xfrm>
          <a:custGeom>
            <a:avLst/>
            <a:gdLst>
              <a:gd name="connsiteX0" fmla="*/ 0 w 12188647"/>
              <a:gd name="connsiteY0" fmla="*/ 0 h 2879619"/>
              <a:gd name="connsiteX1" fmla="*/ 136072 w 12188647"/>
              <a:gd name="connsiteY1" fmla="*/ 82968 h 2879619"/>
              <a:gd name="connsiteX2" fmla="*/ 857450 w 12188647"/>
              <a:gd name="connsiteY2" fmla="*/ 470830 h 2879619"/>
              <a:gd name="connsiteX3" fmla="*/ 5751832 w 12188647"/>
              <a:gd name="connsiteY3" fmla="*/ 1877960 h 2879619"/>
              <a:gd name="connsiteX4" fmla="*/ 12163508 w 12188647"/>
              <a:gd name="connsiteY4" fmla="*/ 676118 h 2879619"/>
              <a:gd name="connsiteX5" fmla="*/ 12188647 w 12188647"/>
              <a:gd name="connsiteY5" fmla="*/ 660457 h 2879619"/>
              <a:gd name="connsiteX6" fmla="*/ 12188647 w 12188647"/>
              <a:gd name="connsiteY6" fmla="*/ 2879619 h 2879619"/>
              <a:gd name="connsiteX7" fmla="*/ 0 w 12188647"/>
              <a:gd name="connsiteY7" fmla="*/ 2879619 h 2879619"/>
              <a:gd name="connsiteX8" fmla="*/ 0 w 12188647"/>
              <a:gd name="connsiteY8" fmla="*/ 309760 h 2879619"/>
              <a:gd name="connsiteX9" fmla="*/ 11983 w 12188647"/>
              <a:gd name="connsiteY9" fmla="*/ 317356 h 2879619"/>
              <a:gd name="connsiteX10" fmla="*/ 719453 w 12188647"/>
              <a:gd name="connsiteY10" fmla="*/ 711503 h 2879619"/>
              <a:gd name="connsiteX11" fmla="*/ 5648922 w 12188647"/>
              <a:gd name="connsiteY11" fmla="*/ 2186930 h 2879619"/>
              <a:gd name="connsiteX12" fmla="*/ 12145074 w 12188647"/>
              <a:gd name="connsiteY12" fmla="*/ 1270841 h 2879619"/>
              <a:gd name="connsiteX13" fmla="*/ 12188341 w 12188647"/>
              <a:gd name="connsiteY13" fmla="*/ 1250622 h 2879619"/>
              <a:gd name="connsiteX14" fmla="*/ 12188341 w 12188647"/>
              <a:gd name="connsiteY14" fmla="*/ 1237591 h 2879619"/>
              <a:gd name="connsiteX15" fmla="*/ 12146557 w 12188647"/>
              <a:gd name="connsiteY15" fmla="*/ 1257118 h 2879619"/>
              <a:gd name="connsiteX16" fmla="*/ 5650403 w 12188647"/>
              <a:gd name="connsiteY16" fmla="*/ 2173208 h 2879619"/>
              <a:gd name="connsiteX17" fmla="*/ 720934 w 12188647"/>
              <a:gd name="connsiteY17" fmla="*/ 697780 h 2879619"/>
              <a:gd name="connsiteX18" fmla="*/ 13463 w 12188647"/>
              <a:gd name="connsiteY18" fmla="*/ 303633 h 2879619"/>
              <a:gd name="connsiteX19" fmla="*/ 0 w 12188647"/>
              <a:gd name="connsiteY19" fmla="*/ 295098 h 2879619"/>
              <a:gd name="connsiteX20" fmla="*/ 0 w 12188647"/>
              <a:gd name="connsiteY20" fmla="*/ 155134 h 2879619"/>
              <a:gd name="connsiteX21" fmla="*/ 134244 w 12188647"/>
              <a:gd name="connsiteY21" fmla="*/ 236988 h 2879619"/>
              <a:gd name="connsiteX22" fmla="*/ 855622 w 12188647"/>
              <a:gd name="connsiteY22" fmla="*/ 624851 h 2879619"/>
              <a:gd name="connsiteX23" fmla="*/ 5750002 w 12188647"/>
              <a:gd name="connsiteY23" fmla="*/ 2031981 h 2879619"/>
              <a:gd name="connsiteX24" fmla="*/ 12161680 w 12188647"/>
              <a:gd name="connsiteY24" fmla="*/ 830139 h 2879619"/>
              <a:gd name="connsiteX25" fmla="*/ 12188341 w 12188647"/>
              <a:gd name="connsiteY25" fmla="*/ 813529 h 2879619"/>
              <a:gd name="connsiteX26" fmla="*/ 12188341 w 12188647"/>
              <a:gd name="connsiteY26" fmla="*/ 788245 h 2879619"/>
              <a:gd name="connsiteX27" fmla="*/ 12161680 w 12188647"/>
              <a:gd name="connsiteY27" fmla="*/ 804854 h 2879619"/>
              <a:gd name="connsiteX28" fmla="*/ 5750002 w 12188647"/>
              <a:gd name="connsiteY28" fmla="*/ 2006696 h 2879619"/>
              <a:gd name="connsiteX29" fmla="*/ 855622 w 12188647"/>
              <a:gd name="connsiteY29" fmla="*/ 599566 h 2879619"/>
              <a:gd name="connsiteX30" fmla="*/ 134244 w 12188647"/>
              <a:gd name="connsiteY30" fmla="*/ 211703 h 2879619"/>
              <a:gd name="connsiteX31" fmla="*/ 0 w 12188647"/>
              <a:gd name="connsiteY31" fmla="*/ 129850 h 287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188647" h="2879619">
                <a:moveTo>
                  <a:pt x="0" y="0"/>
                </a:moveTo>
                <a:lnTo>
                  <a:pt x="136072" y="82968"/>
                </a:lnTo>
                <a:cubicBezTo>
                  <a:pt x="362717" y="213458"/>
                  <a:pt x="607531" y="341553"/>
                  <a:pt x="857450" y="470830"/>
                </a:cubicBezTo>
                <a:cubicBezTo>
                  <a:pt x="2229816" y="1180739"/>
                  <a:pt x="3356379" y="1877960"/>
                  <a:pt x="5751832" y="1877960"/>
                </a:cubicBezTo>
                <a:cubicBezTo>
                  <a:pt x="8469032" y="1877960"/>
                  <a:pt x="10848618" y="1447240"/>
                  <a:pt x="12163508" y="676118"/>
                </a:cubicBezTo>
                <a:lnTo>
                  <a:pt x="12188647" y="660457"/>
                </a:lnTo>
                <a:lnTo>
                  <a:pt x="12188647" y="2879619"/>
                </a:lnTo>
                <a:lnTo>
                  <a:pt x="0" y="2879619"/>
                </a:lnTo>
                <a:lnTo>
                  <a:pt x="0" y="309760"/>
                </a:lnTo>
                <a:lnTo>
                  <a:pt x="11983" y="317356"/>
                </a:lnTo>
                <a:cubicBezTo>
                  <a:pt x="233346" y="449640"/>
                  <a:pt x="473813" y="579941"/>
                  <a:pt x="719453" y="711503"/>
                </a:cubicBezTo>
                <a:cubicBezTo>
                  <a:pt x="2068317" y="1433952"/>
                  <a:pt x="3163489" y="2139069"/>
                  <a:pt x="5648922" y="2186930"/>
                </a:cubicBezTo>
                <a:cubicBezTo>
                  <a:pt x="8291985" y="2237827"/>
                  <a:pt x="10667193" y="1912168"/>
                  <a:pt x="12145074" y="1270841"/>
                </a:cubicBezTo>
                <a:lnTo>
                  <a:pt x="12188341" y="1250622"/>
                </a:lnTo>
                <a:lnTo>
                  <a:pt x="12188341" y="1237591"/>
                </a:lnTo>
                <a:lnTo>
                  <a:pt x="12146557" y="1257118"/>
                </a:lnTo>
                <a:cubicBezTo>
                  <a:pt x="10668674" y="1898444"/>
                  <a:pt x="8293467" y="2224105"/>
                  <a:pt x="5650403" y="2173208"/>
                </a:cubicBezTo>
                <a:cubicBezTo>
                  <a:pt x="3164970" y="2125346"/>
                  <a:pt x="2069799" y="1420229"/>
                  <a:pt x="720934" y="697780"/>
                </a:cubicBezTo>
                <a:cubicBezTo>
                  <a:pt x="475294" y="566218"/>
                  <a:pt x="234827" y="435916"/>
                  <a:pt x="13463" y="303633"/>
                </a:cubicBezTo>
                <a:lnTo>
                  <a:pt x="0" y="295098"/>
                </a:lnTo>
                <a:lnTo>
                  <a:pt x="0" y="155134"/>
                </a:lnTo>
                <a:lnTo>
                  <a:pt x="134244" y="236988"/>
                </a:lnTo>
                <a:cubicBezTo>
                  <a:pt x="360889" y="367478"/>
                  <a:pt x="605703" y="495573"/>
                  <a:pt x="855622" y="624851"/>
                </a:cubicBezTo>
                <a:cubicBezTo>
                  <a:pt x="2227988" y="1334759"/>
                  <a:pt x="3354551" y="2031981"/>
                  <a:pt x="5750002" y="2031981"/>
                </a:cubicBezTo>
                <a:cubicBezTo>
                  <a:pt x="8467203" y="2031981"/>
                  <a:pt x="10846790" y="1601260"/>
                  <a:pt x="12161680" y="830139"/>
                </a:cubicBezTo>
                <a:lnTo>
                  <a:pt x="12188341" y="813529"/>
                </a:lnTo>
                <a:lnTo>
                  <a:pt x="12188341" y="788245"/>
                </a:lnTo>
                <a:lnTo>
                  <a:pt x="12161680" y="804854"/>
                </a:lnTo>
                <a:cubicBezTo>
                  <a:pt x="10846790" y="1575976"/>
                  <a:pt x="8467203" y="2006696"/>
                  <a:pt x="5750002" y="2006696"/>
                </a:cubicBezTo>
                <a:cubicBezTo>
                  <a:pt x="3354551" y="2006696"/>
                  <a:pt x="2227988" y="1309475"/>
                  <a:pt x="855622" y="599566"/>
                </a:cubicBezTo>
                <a:cubicBezTo>
                  <a:pt x="605703" y="470288"/>
                  <a:pt x="360889" y="342194"/>
                  <a:pt x="134244" y="211703"/>
                </a:cubicBezTo>
                <a:lnTo>
                  <a:pt x="0" y="129850"/>
                </a:lnTo>
                <a:close/>
              </a:path>
            </a:pathLst>
          </a:custGeom>
          <a:solidFill>
            <a:schemeClr val="accent4"/>
          </a:solidFill>
        </p:spPr>
        <p:txBody>
          <a:bodyPr wrap="square" rtlCol="0">
            <a:noAutofit/>
          </a:bodyPr>
          <a:lstStyle/>
          <a:p>
            <a:pPr rtl="0"/>
            <a:r>
              <a:rPr lang="en-GB"/>
              <a:t>Click icon to add picture</a:t>
            </a:r>
            <a:endParaRPr lang="en-GB" dirty="0"/>
          </a:p>
        </p:txBody>
      </p:sp>
      <p:sp>
        <p:nvSpPr>
          <p:cNvPr id="18" name="Footer Placeholder 4">
            <a:extLst>
              <a:ext uri="{FF2B5EF4-FFF2-40B4-BE49-F238E27FC236}">
                <a16:creationId xmlns:a16="http://schemas.microsoft.com/office/drawing/2014/main" id="{22DA349A-7C69-42D7-B16F-02B87068D19C}"/>
              </a:ext>
            </a:extLst>
          </p:cNvPr>
          <p:cNvSpPr>
            <a:spLocks noGrp="1"/>
          </p:cNvSpPr>
          <p:nvPr>
            <p:ph type="ftr" sz="quarter" idx="11"/>
          </p:nvPr>
        </p:nvSpPr>
        <p:spPr>
          <a:xfrm>
            <a:off x="1124712" y="6170490"/>
            <a:ext cx="5667375" cy="457200"/>
          </a:xfrm>
        </p:spPr>
        <p:txBody>
          <a:bodyPr rtlCol="0"/>
          <a:lstStyle>
            <a:lvl1pPr>
              <a:defRPr>
                <a:solidFill>
                  <a:schemeClr val="bg1"/>
                </a:solidFill>
                <a:effectLst>
                  <a:outerShdw blurRad="38100" dist="38100" dir="2700000" algn="tl">
                    <a:srgbClr val="000000">
                      <a:alpha val="43137"/>
                    </a:srgbClr>
                  </a:outerShdw>
                </a:effectLst>
              </a:defRPr>
            </a:lvl1pPr>
          </a:lstStyle>
          <a:p>
            <a:pPr rtl="0"/>
            <a:r>
              <a:rPr lang="en-GB"/>
              <a:t>Sample Footer Text</a:t>
            </a:r>
          </a:p>
        </p:txBody>
      </p:sp>
      <p:sp>
        <p:nvSpPr>
          <p:cNvPr id="19" name="Date Placeholder 3">
            <a:extLst>
              <a:ext uri="{FF2B5EF4-FFF2-40B4-BE49-F238E27FC236}">
                <a16:creationId xmlns:a16="http://schemas.microsoft.com/office/drawing/2014/main" id="{F10113C0-83F9-406D-A6A7-8FB380833304}"/>
              </a:ext>
            </a:extLst>
          </p:cNvPr>
          <p:cNvSpPr>
            <a:spLocks noGrp="1"/>
          </p:cNvSpPr>
          <p:nvPr>
            <p:ph type="dt" sz="half" idx="10"/>
          </p:nvPr>
        </p:nvSpPr>
        <p:spPr>
          <a:xfrm>
            <a:off x="7850727" y="6170491"/>
            <a:ext cx="2840083" cy="457200"/>
          </a:xfrm>
        </p:spPr>
        <p:txBody>
          <a:bodyPr rtlCol="0"/>
          <a:lstStyle>
            <a:lvl1pPr>
              <a:defRPr>
                <a:solidFill>
                  <a:schemeClr val="bg1"/>
                </a:solidFill>
                <a:effectLst>
                  <a:outerShdw blurRad="38100" dist="38100" dir="2700000" algn="tl" rotWithShape="0">
                    <a:srgbClr val="000000">
                      <a:alpha val="43137"/>
                    </a:srgbClr>
                  </a:outerShdw>
                </a:effectLst>
              </a:defRPr>
            </a:lvl1pPr>
          </a:lstStyle>
          <a:p>
            <a:pPr rtl="0"/>
            <a:r>
              <a:rPr lang="en-GB"/>
              <a:t>2/3/20XX</a:t>
            </a:r>
          </a:p>
        </p:txBody>
      </p:sp>
      <p:sp>
        <p:nvSpPr>
          <p:cNvPr id="15" name="Slide Number Placeholder 31">
            <a:extLst>
              <a:ext uri="{FF2B5EF4-FFF2-40B4-BE49-F238E27FC236}">
                <a16:creationId xmlns:a16="http://schemas.microsoft.com/office/drawing/2014/main" id="{A785EF8F-8A0F-41F7-BFA0-9E9AB06C6EFD}"/>
              </a:ext>
            </a:extLst>
          </p:cNvPr>
          <p:cNvSpPr>
            <a:spLocks noGrp="1"/>
          </p:cNvSpPr>
          <p:nvPr>
            <p:ph type="sldNum" sz="quarter" idx="12"/>
          </p:nvPr>
        </p:nvSpPr>
        <p:spPr>
          <a:xfrm>
            <a:off x="10712410" y="6172200"/>
            <a:ext cx="775429" cy="457200"/>
          </a:xfrm>
        </p:spPr>
        <p:txBody>
          <a:bodyPr rtlCol="0"/>
          <a:lstStyle>
            <a:lvl1pPr algn="ctr">
              <a:defRPr>
                <a:solidFill>
                  <a:schemeClr val="bg1"/>
                </a:solidFill>
                <a:effectLst>
                  <a:outerShdw blurRad="38100" dist="38100" dir="2700000" algn="tl">
                    <a:srgbClr val="000000">
                      <a:alpha val="43137"/>
                    </a:srgbClr>
                  </a:outerShdw>
                </a:effectLst>
              </a:defRPr>
            </a:lvl1pPr>
          </a:lstStyle>
          <a:p>
            <a:pPr rtl="0"/>
            <a:fld id="{FAEF9944-A4F6-4C59-AEBD-678D6480B8EA}" type="slidenum">
              <a:rPr lang="en-GB" smtClean="0"/>
              <a:pPr/>
              <a:t>‹#›</a:t>
            </a:fld>
            <a:endParaRPr lang="en-GB" dirty="0"/>
          </a:p>
        </p:txBody>
      </p:sp>
      <p:sp>
        <p:nvSpPr>
          <p:cNvPr id="16" name="Freeform: Shape 15">
            <a:extLst>
              <a:ext uri="{FF2B5EF4-FFF2-40B4-BE49-F238E27FC236}">
                <a16:creationId xmlns:a16="http://schemas.microsoft.com/office/drawing/2014/main" id="{62A35DFC-52A3-4FE0-BDBA-E78DB63F8DBC}"/>
              </a:ext>
              <a:ext uri="{C183D7F6-B498-43B3-948B-1728B52AA6E4}">
                <adec:decorative xmlns:adec="http://schemas.microsoft.com/office/drawing/2017/decorative" val="1"/>
              </a:ext>
            </a:extLst>
          </p:cNvPr>
          <p:cNvSpPr/>
          <p:nvPr userDrawn="1"/>
        </p:nvSpPr>
        <p:spPr>
          <a:xfrm rot="5400000">
            <a:off x="5146277" y="-874927"/>
            <a:ext cx="1899138" cy="12191695"/>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E88E3CC0-16AD-416F-828A-7989A8733454}"/>
              </a:ext>
              <a:ext uri="{C183D7F6-B498-43B3-948B-1728B52AA6E4}">
                <adec:decorative xmlns:adec="http://schemas.microsoft.com/office/drawing/2017/decorative" val="1"/>
              </a:ext>
            </a:extLst>
          </p:cNvPr>
          <p:cNvSpPr/>
          <p:nvPr userDrawn="1"/>
        </p:nvSpPr>
        <p:spPr>
          <a:xfrm rot="5400000">
            <a:off x="5143758" y="-1037574"/>
            <a:ext cx="1904176" cy="12191695"/>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3529384391"/>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528260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858166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37481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730375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606662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403765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643092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807564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1823546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20023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able">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07E2F0C9-450A-46BE-9D30-BF2BCDB2C61B}"/>
              </a:ext>
            </a:extLst>
          </p:cNvPr>
          <p:cNvSpPr>
            <a:spLocks noGrp="1"/>
          </p:cNvSpPr>
          <p:nvPr>
            <p:ph type="title"/>
          </p:nvPr>
        </p:nvSpPr>
        <p:spPr>
          <a:xfrm>
            <a:off x="1828800" y="438912"/>
            <a:ext cx="7340048" cy="1651054"/>
          </a:xfrm>
        </p:spPr>
        <p:txBody>
          <a:bodyPr rtlCol="0" anchor="b"/>
          <a:lstStyle/>
          <a:p>
            <a:pPr rtl="0"/>
            <a:r>
              <a:rPr lang="en-GB"/>
              <a:t>Click to edit Master title style</a:t>
            </a:r>
            <a:endParaRPr lang="en-GB" dirty="0"/>
          </a:p>
        </p:txBody>
      </p:sp>
      <p:sp>
        <p:nvSpPr>
          <p:cNvPr id="17" name="Picture Placeholder 16">
            <a:extLst>
              <a:ext uri="{FF2B5EF4-FFF2-40B4-BE49-F238E27FC236}">
                <a16:creationId xmlns:a16="http://schemas.microsoft.com/office/drawing/2014/main" id="{AE554E25-FBED-49B5-ADA0-6DA5D8E8DD6D}"/>
              </a:ext>
            </a:extLst>
          </p:cNvPr>
          <p:cNvSpPr>
            <a:spLocks noGrp="1"/>
          </p:cNvSpPr>
          <p:nvPr>
            <p:ph type="pic" sz="quarter" idx="13"/>
          </p:nvPr>
        </p:nvSpPr>
        <p:spPr>
          <a:xfrm>
            <a:off x="0" y="0"/>
            <a:ext cx="2417049" cy="6858000"/>
          </a:xfrm>
          <a:custGeom>
            <a:avLst/>
            <a:gdLst>
              <a:gd name="connsiteX0" fmla="*/ 2112162 w 2417049"/>
              <a:gd name="connsiteY0" fmla="*/ 0 h 6858000"/>
              <a:gd name="connsiteX1" fmla="*/ 2417049 w 2417049"/>
              <a:gd name="connsiteY1" fmla="*/ 0 h 6858000"/>
              <a:gd name="connsiteX2" fmla="*/ 2394205 w 2417049"/>
              <a:gd name="connsiteY2" fmla="*/ 17461 h 6858000"/>
              <a:gd name="connsiteX3" fmla="*/ 741074 w 2417049"/>
              <a:gd name="connsiteY3" fmla="*/ 4217082 h 6858000"/>
              <a:gd name="connsiteX4" fmla="*/ 2004991 w 2417049"/>
              <a:gd name="connsiteY4" fmla="*/ 6804604 h 6858000"/>
              <a:gd name="connsiteX5" fmla="*/ 2062346 w 2417049"/>
              <a:gd name="connsiteY5" fmla="*/ 6858000 h 6858000"/>
              <a:gd name="connsiteX6" fmla="*/ 1953913 w 2417049"/>
              <a:gd name="connsiteY6" fmla="*/ 6858000 h 6858000"/>
              <a:gd name="connsiteX7" fmla="*/ 1693070 w 2417049"/>
              <a:gd name="connsiteY7" fmla="*/ 6599739 h 6858000"/>
              <a:gd name="connsiteX8" fmla="*/ 567934 w 2417049"/>
              <a:gd name="connsiteY8" fmla="*/ 4115040 h 6858000"/>
              <a:gd name="connsiteX9" fmla="*/ 2091112 w 2417049"/>
              <a:gd name="connsiteY9" fmla="*/ 17040 h 6858000"/>
              <a:gd name="connsiteX10" fmla="*/ 1672271 w 2417049"/>
              <a:gd name="connsiteY10" fmla="*/ 0 h 6858000"/>
              <a:gd name="connsiteX11" fmla="*/ 2094397 w 2417049"/>
              <a:gd name="connsiteY11" fmla="*/ 0 h 6858000"/>
              <a:gd name="connsiteX12" fmla="*/ 2073347 w 2417049"/>
              <a:gd name="connsiteY12" fmla="*/ 17040 h 6858000"/>
              <a:gd name="connsiteX13" fmla="*/ 550169 w 2417049"/>
              <a:gd name="connsiteY13" fmla="*/ 4115040 h 6858000"/>
              <a:gd name="connsiteX14" fmla="*/ 1675306 w 2417049"/>
              <a:gd name="connsiteY14" fmla="*/ 6599739 h 6858000"/>
              <a:gd name="connsiteX15" fmla="*/ 1936149 w 2417049"/>
              <a:gd name="connsiteY15" fmla="*/ 6858000 h 6858000"/>
              <a:gd name="connsiteX16" fmla="*/ 1682790 w 2417049"/>
              <a:gd name="connsiteY16" fmla="*/ 6858000 h 6858000"/>
              <a:gd name="connsiteX17" fmla="*/ 1434206 w 2417049"/>
              <a:gd name="connsiteY17" fmla="*/ 6615157 h 6858000"/>
              <a:gd name="connsiteX18" fmla="*/ 385335 w 2417049"/>
              <a:gd name="connsiteY18" fmla="*/ 4282319 h 6858000"/>
              <a:gd name="connsiteX19" fmla="*/ 1645413 w 2417049"/>
              <a:gd name="connsiteY19" fmla="*/ 27367 h 6858000"/>
              <a:gd name="connsiteX20" fmla="*/ 0 w 2417049"/>
              <a:gd name="connsiteY20" fmla="*/ 0 h 6858000"/>
              <a:gd name="connsiteX21" fmla="*/ 1654347 w 2417049"/>
              <a:gd name="connsiteY21" fmla="*/ 0 h 6858000"/>
              <a:gd name="connsiteX22" fmla="*/ 1626537 w 2417049"/>
              <a:gd name="connsiteY22" fmla="*/ 28337 h 6858000"/>
              <a:gd name="connsiteX23" fmla="*/ 366460 w 2417049"/>
              <a:gd name="connsiteY23" fmla="*/ 4283289 h 6858000"/>
              <a:gd name="connsiteX24" fmla="*/ 1415329 w 2417049"/>
              <a:gd name="connsiteY24" fmla="*/ 6616128 h 6858000"/>
              <a:gd name="connsiteX25" fmla="*/ 1662921 w 2417049"/>
              <a:gd name="connsiteY25" fmla="*/ 6858000 h 6858000"/>
              <a:gd name="connsiteX26" fmla="*/ 0 w 2417049"/>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17049" h="6858000">
                <a:moveTo>
                  <a:pt x="2112162" y="0"/>
                </a:moveTo>
                <a:lnTo>
                  <a:pt x="2417049" y="0"/>
                </a:lnTo>
                <a:lnTo>
                  <a:pt x="2394205" y="17461"/>
                </a:lnTo>
                <a:cubicBezTo>
                  <a:pt x="1333530" y="878708"/>
                  <a:pt x="741074" y="2437327"/>
                  <a:pt x="741074" y="4217082"/>
                </a:cubicBezTo>
                <a:cubicBezTo>
                  <a:pt x="741074" y="5418356"/>
                  <a:pt x="1303237" y="6132444"/>
                  <a:pt x="2004991" y="6804604"/>
                </a:cubicBezTo>
                <a:lnTo>
                  <a:pt x="2062346" y="6858000"/>
                </a:lnTo>
                <a:lnTo>
                  <a:pt x="1953913" y="6858000"/>
                </a:lnTo>
                <a:lnTo>
                  <a:pt x="1693070" y="6599739"/>
                </a:lnTo>
                <a:cubicBezTo>
                  <a:pt x="1064979" y="5955416"/>
                  <a:pt x="567934" y="5263323"/>
                  <a:pt x="567934" y="4115040"/>
                </a:cubicBezTo>
                <a:cubicBezTo>
                  <a:pt x="567934" y="2378351"/>
                  <a:pt x="1113816" y="857447"/>
                  <a:pt x="2091112" y="17040"/>
                </a:cubicBezTo>
                <a:close/>
                <a:moveTo>
                  <a:pt x="1672271" y="0"/>
                </a:moveTo>
                <a:lnTo>
                  <a:pt x="2094397" y="0"/>
                </a:lnTo>
                <a:lnTo>
                  <a:pt x="2073347" y="17040"/>
                </a:lnTo>
                <a:cubicBezTo>
                  <a:pt x="1096051" y="857447"/>
                  <a:pt x="550169" y="2378351"/>
                  <a:pt x="550169" y="4115040"/>
                </a:cubicBezTo>
                <a:cubicBezTo>
                  <a:pt x="550169" y="5263323"/>
                  <a:pt x="1047215" y="5955416"/>
                  <a:pt x="1675306" y="6599739"/>
                </a:cubicBezTo>
                <a:lnTo>
                  <a:pt x="1936149" y="6858000"/>
                </a:lnTo>
                <a:lnTo>
                  <a:pt x="1682790" y="6858000"/>
                </a:lnTo>
                <a:lnTo>
                  <a:pt x="1434206" y="6615157"/>
                </a:lnTo>
                <a:cubicBezTo>
                  <a:pt x="861085" y="6026831"/>
                  <a:pt x="428538" y="5350659"/>
                  <a:pt x="385335" y="4282319"/>
                </a:cubicBezTo>
                <a:cubicBezTo>
                  <a:pt x="315325" y="2551123"/>
                  <a:pt x="763271" y="995374"/>
                  <a:pt x="1645413" y="27367"/>
                </a:cubicBezTo>
                <a:close/>
                <a:moveTo>
                  <a:pt x="0" y="0"/>
                </a:moveTo>
                <a:lnTo>
                  <a:pt x="1654347" y="0"/>
                </a:lnTo>
                <a:lnTo>
                  <a:pt x="1626537" y="28337"/>
                </a:lnTo>
                <a:cubicBezTo>
                  <a:pt x="744394" y="996343"/>
                  <a:pt x="296450" y="2552094"/>
                  <a:pt x="366460" y="4283289"/>
                </a:cubicBezTo>
                <a:cubicBezTo>
                  <a:pt x="409662" y="5351630"/>
                  <a:pt x="842209" y="6027802"/>
                  <a:pt x="1415329" y="6616128"/>
                </a:cubicBezTo>
                <a:lnTo>
                  <a:pt x="1662921" y="6858000"/>
                </a:lnTo>
                <a:lnTo>
                  <a:pt x="0" y="6858000"/>
                </a:lnTo>
                <a:close/>
              </a:path>
            </a:pathLst>
          </a:custGeom>
          <a:solidFill>
            <a:schemeClr val="accent4"/>
          </a:solidFill>
        </p:spPr>
        <p:txBody>
          <a:bodyPr wrap="square" rtlCol="0">
            <a:noAutofit/>
          </a:bodyPr>
          <a:lstStyle/>
          <a:p>
            <a:pPr rtl="0"/>
            <a:r>
              <a:rPr lang="en-GB"/>
              <a:t>Click icon to add picture</a:t>
            </a:r>
            <a:endParaRPr lang="en-GB" dirty="0"/>
          </a:p>
        </p:txBody>
      </p:sp>
      <p:sp>
        <p:nvSpPr>
          <p:cNvPr id="24" name="Picture Placeholder 23">
            <a:extLst>
              <a:ext uri="{FF2B5EF4-FFF2-40B4-BE49-F238E27FC236}">
                <a16:creationId xmlns:a16="http://schemas.microsoft.com/office/drawing/2014/main" id="{CB6A8D76-E69B-4696-9428-6B1F02AB6FEC}"/>
              </a:ext>
            </a:extLst>
          </p:cNvPr>
          <p:cNvSpPr>
            <a:spLocks noGrp="1"/>
          </p:cNvSpPr>
          <p:nvPr>
            <p:ph type="pic" sz="quarter" idx="14"/>
          </p:nvPr>
        </p:nvSpPr>
        <p:spPr>
          <a:xfrm>
            <a:off x="9144296" y="1"/>
            <a:ext cx="3047704" cy="6857999"/>
          </a:xfrm>
          <a:custGeom>
            <a:avLst/>
            <a:gdLst>
              <a:gd name="connsiteX0" fmla="*/ 982019 w 3047704"/>
              <a:gd name="connsiteY0" fmla="*/ 0 h 6857999"/>
              <a:gd name="connsiteX1" fmla="*/ 3047704 w 3047704"/>
              <a:gd name="connsiteY1" fmla="*/ 0 h 6857999"/>
              <a:gd name="connsiteX2" fmla="*/ 3047704 w 3047704"/>
              <a:gd name="connsiteY2" fmla="*/ 6857999 h 6857999"/>
              <a:gd name="connsiteX3" fmla="*/ 314373 w 3047704"/>
              <a:gd name="connsiteY3" fmla="*/ 6857999 h 6857999"/>
              <a:gd name="connsiteX4" fmla="*/ 417053 w 3047704"/>
              <a:gd name="connsiteY4" fmla="*/ 6776130 h 6857999"/>
              <a:gd name="connsiteX5" fmla="*/ 2189706 w 3047704"/>
              <a:gd name="connsiteY5" fmla="*/ 3968277 h 6857999"/>
              <a:gd name="connsiteX6" fmla="*/ 1015028 w 3047704"/>
              <a:gd name="connsiteY6" fmla="*/ 35110 h 6857999"/>
              <a:gd name="connsiteX7" fmla="*/ 687894 w 3047704"/>
              <a:gd name="connsiteY7" fmla="*/ 0 h 6857999"/>
              <a:gd name="connsiteX8" fmla="*/ 962740 w 3047704"/>
              <a:gd name="connsiteY8" fmla="*/ 0 h 6857999"/>
              <a:gd name="connsiteX9" fmla="*/ 994866 w 3047704"/>
              <a:gd name="connsiteY9" fmla="*/ 34171 h 6857999"/>
              <a:gd name="connsiteX10" fmla="*/ 2169546 w 3047704"/>
              <a:gd name="connsiteY10" fmla="*/ 3967339 h 6857999"/>
              <a:gd name="connsiteX11" fmla="*/ 396891 w 3047704"/>
              <a:gd name="connsiteY11" fmla="*/ 6775192 h 6857999"/>
              <a:gd name="connsiteX12" fmla="*/ 293035 w 3047704"/>
              <a:gd name="connsiteY12" fmla="*/ 6857999 h 6857999"/>
              <a:gd name="connsiteX13" fmla="*/ 171208 w 3047704"/>
              <a:gd name="connsiteY13" fmla="*/ 6857999 h 6857999"/>
              <a:gd name="connsiteX14" fmla="*/ 426438 w 3047704"/>
              <a:gd name="connsiteY14" fmla="*/ 6651337 h 6857999"/>
              <a:gd name="connsiteX15" fmla="*/ 1972117 w 3047704"/>
              <a:gd name="connsiteY15" fmla="*/ 3859832 h 6857999"/>
              <a:gd name="connsiteX16" fmla="*/ 772975 w 3047704"/>
              <a:gd name="connsiteY16" fmla="*/ 99143 h 6857999"/>
              <a:gd name="connsiteX17" fmla="*/ 354738 w 3047704"/>
              <a:gd name="connsiteY17" fmla="*/ 0 h 6857999"/>
              <a:gd name="connsiteX18" fmla="*/ 663489 w 3047704"/>
              <a:gd name="connsiteY18" fmla="*/ 0 h 6857999"/>
              <a:gd name="connsiteX19" fmla="*/ 748570 w 3047704"/>
              <a:gd name="connsiteY19" fmla="*/ 99143 h 6857999"/>
              <a:gd name="connsiteX20" fmla="*/ 1947712 w 3047704"/>
              <a:gd name="connsiteY20" fmla="*/ 3859832 h 6857999"/>
              <a:gd name="connsiteX21" fmla="*/ 402035 w 3047704"/>
              <a:gd name="connsiteY21" fmla="*/ 6651337 h 6857999"/>
              <a:gd name="connsiteX22" fmla="*/ 146805 w 3047704"/>
              <a:gd name="connsiteY22" fmla="*/ 6857999 h 6857999"/>
              <a:gd name="connsiteX23" fmla="*/ 0 w 3047704"/>
              <a:gd name="connsiteY23" fmla="*/ 6857999 h 6857999"/>
              <a:gd name="connsiteX24" fmla="*/ 224325 w 3047704"/>
              <a:gd name="connsiteY24" fmla="*/ 6659295 h 6857999"/>
              <a:gd name="connsiteX25" fmla="*/ 1789426 w 3047704"/>
              <a:gd name="connsiteY25" fmla="*/ 3879328 h 6857999"/>
              <a:gd name="connsiteX26" fmla="*/ 517450 w 3047704"/>
              <a:gd name="connsiteY26" fmla="*/ 16065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47704" h="6857999">
                <a:moveTo>
                  <a:pt x="982019" y="0"/>
                </a:moveTo>
                <a:lnTo>
                  <a:pt x="3047704" y="0"/>
                </a:lnTo>
                <a:lnTo>
                  <a:pt x="3047704" y="6857999"/>
                </a:lnTo>
                <a:lnTo>
                  <a:pt x="314373" y="6857999"/>
                </a:lnTo>
                <a:lnTo>
                  <a:pt x="417053" y="6776130"/>
                </a:lnTo>
                <a:cubicBezTo>
                  <a:pt x="1327353" y="6049362"/>
                  <a:pt x="2128179" y="5345971"/>
                  <a:pt x="2189706" y="3968277"/>
                </a:cubicBezTo>
                <a:cubicBezTo>
                  <a:pt x="2259809" y="2398561"/>
                  <a:pt x="1843680" y="977981"/>
                  <a:pt x="1015028" y="35110"/>
                </a:cubicBezTo>
                <a:close/>
                <a:moveTo>
                  <a:pt x="687894" y="0"/>
                </a:moveTo>
                <a:lnTo>
                  <a:pt x="962740" y="0"/>
                </a:lnTo>
                <a:lnTo>
                  <a:pt x="994866" y="34171"/>
                </a:lnTo>
                <a:cubicBezTo>
                  <a:pt x="1823518" y="977043"/>
                  <a:pt x="2239649" y="2397622"/>
                  <a:pt x="2169546" y="3967339"/>
                </a:cubicBezTo>
                <a:cubicBezTo>
                  <a:pt x="2108017" y="5345033"/>
                  <a:pt x="1307191" y="6048423"/>
                  <a:pt x="396891" y="6775192"/>
                </a:cubicBezTo>
                <a:lnTo>
                  <a:pt x="293035" y="6857999"/>
                </a:lnTo>
                <a:lnTo>
                  <a:pt x="171208" y="6857999"/>
                </a:lnTo>
                <a:lnTo>
                  <a:pt x="426438" y="6651337"/>
                </a:lnTo>
                <a:cubicBezTo>
                  <a:pt x="1289290" y="5927454"/>
                  <a:pt x="1972117" y="5149903"/>
                  <a:pt x="1972117" y="3859832"/>
                </a:cubicBezTo>
                <a:cubicBezTo>
                  <a:pt x="1972117" y="2396483"/>
                  <a:pt x="1550289" y="1069500"/>
                  <a:pt x="772975" y="99143"/>
                </a:cubicBezTo>
                <a:close/>
                <a:moveTo>
                  <a:pt x="354738" y="0"/>
                </a:moveTo>
                <a:lnTo>
                  <a:pt x="663489" y="0"/>
                </a:lnTo>
                <a:lnTo>
                  <a:pt x="748570" y="99143"/>
                </a:lnTo>
                <a:cubicBezTo>
                  <a:pt x="1525884" y="1069500"/>
                  <a:pt x="1947712" y="2396483"/>
                  <a:pt x="1947712" y="3859832"/>
                </a:cubicBezTo>
                <a:cubicBezTo>
                  <a:pt x="1947712" y="5149903"/>
                  <a:pt x="1264887" y="5927454"/>
                  <a:pt x="402035" y="6651337"/>
                </a:cubicBezTo>
                <a:lnTo>
                  <a:pt x="146805" y="6857999"/>
                </a:lnTo>
                <a:lnTo>
                  <a:pt x="0" y="6857999"/>
                </a:lnTo>
                <a:lnTo>
                  <a:pt x="224325" y="6659295"/>
                </a:lnTo>
                <a:cubicBezTo>
                  <a:pt x="1058386" y="5919526"/>
                  <a:pt x="1789426" y="5207144"/>
                  <a:pt x="1789426" y="3879328"/>
                </a:cubicBezTo>
                <a:cubicBezTo>
                  <a:pt x="1789426" y="2373164"/>
                  <a:pt x="1337813" y="1030748"/>
                  <a:pt x="517450" y="160650"/>
                </a:cubicBezTo>
                <a:close/>
              </a:path>
            </a:pathLst>
          </a:custGeom>
          <a:solidFill>
            <a:schemeClr val="accent4"/>
          </a:solidFill>
        </p:spPr>
        <p:txBody>
          <a:bodyPr wrap="square" rtlCol="0">
            <a:noAutofit/>
          </a:bodyPr>
          <a:lstStyle/>
          <a:p>
            <a:pPr rtl="0"/>
            <a:r>
              <a:rPr lang="en-GB"/>
              <a:t>Click icon to add picture</a:t>
            </a:r>
            <a:endParaRPr lang="en-GB" dirty="0"/>
          </a:p>
        </p:txBody>
      </p:sp>
      <p:sp>
        <p:nvSpPr>
          <p:cNvPr id="28" name="Content Placeholder 2">
            <a:extLst>
              <a:ext uri="{FF2B5EF4-FFF2-40B4-BE49-F238E27FC236}">
                <a16:creationId xmlns:a16="http://schemas.microsoft.com/office/drawing/2014/main" id="{9DCF97C3-1A74-41B6-B2C1-6FE1B2E30B98}"/>
              </a:ext>
            </a:extLst>
          </p:cNvPr>
          <p:cNvSpPr>
            <a:spLocks noGrp="1"/>
          </p:cNvSpPr>
          <p:nvPr>
            <p:ph idx="1"/>
          </p:nvPr>
        </p:nvSpPr>
        <p:spPr>
          <a:xfrm>
            <a:off x="1828800" y="2775004"/>
            <a:ext cx="7973568" cy="3189233"/>
          </a:xfrm>
        </p:spPr>
        <p:txBody>
          <a:bodyPr rtlCol="0"/>
          <a:lstStyle/>
          <a:p>
            <a:pPr lvl="0" rtl="0"/>
            <a:r>
              <a:rPr lang="en-GB"/>
              <a:t>Click to edit Master text styles</a:t>
            </a:r>
          </a:p>
        </p:txBody>
      </p:sp>
      <p:sp>
        <p:nvSpPr>
          <p:cNvPr id="18" name="Footer Placeholder 4">
            <a:extLst>
              <a:ext uri="{FF2B5EF4-FFF2-40B4-BE49-F238E27FC236}">
                <a16:creationId xmlns:a16="http://schemas.microsoft.com/office/drawing/2014/main" id="{22DA349A-7C69-42D7-B16F-02B87068D19C}"/>
              </a:ext>
            </a:extLst>
          </p:cNvPr>
          <p:cNvSpPr>
            <a:spLocks noGrp="1"/>
          </p:cNvSpPr>
          <p:nvPr>
            <p:ph type="ftr" sz="quarter" idx="11"/>
          </p:nvPr>
        </p:nvSpPr>
        <p:spPr>
          <a:xfrm>
            <a:off x="1828800" y="6172200"/>
            <a:ext cx="5667375" cy="457200"/>
          </a:xfrm>
        </p:spPr>
        <p:txBody>
          <a:bodyPr rtlCol="0"/>
          <a:lstStyle>
            <a:lvl1pPr>
              <a:defRPr>
                <a:solidFill>
                  <a:schemeClr val="tx1"/>
                </a:solidFill>
                <a:effectLst/>
              </a:defRPr>
            </a:lvl1pPr>
          </a:lstStyle>
          <a:p>
            <a:pPr rtl="0"/>
            <a:r>
              <a:rPr lang="en-GB"/>
              <a:t>Sample Footer Text</a:t>
            </a:r>
          </a:p>
        </p:txBody>
      </p:sp>
      <p:sp>
        <p:nvSpPr>
          <p:cNvPr id="19" name="Date Placeholder 3">
            <a:extLst>
              <a:ext uri="{FF2B5EF4-FFF2-40B4-BE49-F238E27FC236}">
                <a16:creationId xmlns:a16="http://schemas.microsoft.com/office/drawing/2014/main" id="{F10113C0-83F9-406D-A6A7-8FB380833304}"/>
              </a:ext>
            </a:extLst>
          </p:cNvPr>
          <p:cNvSpPr>
            <a:spLocks noGrp="1"/>
          </p:cNvSpPr>
          <p:nvPr>
            <p:ph type="dt" sz="half" idx="10"/>
          </p:nvPr>
        </p:nvSpPr>
        <p:spPr>
          <a:xfrm>
            <a:off x="7854696" y="6172200"/>
            <a:ext cx="2840083" cy="457200"/>
          </a:xfrm>
        </p:spPr>
        <p:txBody>
          <a:bodyPr rtlCol="0"/>
          <a:lstStyle>
            <a:lvl1pPr>
              <a:defRPr>
                <a:solidFill>
                  <a:schemeClr val="tx1"/>
                </a:solidFill>
                <a:effectLst/>
              </a:defRPr>
            </a:lvl1pPr>
          </a:lstStyle>
          <a:p>
            <a:pPr rtl="0"/>
            <a:r>
              <a:rPr lang="en-GB"/>
              <a:t>2/3/20XX</a:t>
            </a:r>
          </a:p>
        </p:txBody>
      </p:sp>
      <p:sp>
        <p:nvSpPr>
          <p:cNvPr id="14" name="Slide Number Placeholder 31">
            <a:extLst>
              <a:ext uri="{FF2B5EF4-FFF2-40B4-BE49-F238E27FC236}">
                <a16:creationId xmlns:a16="http://schemas.microsoft.com/office/drawing/2014/main" id="{738131C9-BB2B-4B17-B369-266A658BEFCF}"/>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
        <p:nvSpPr>
          <p:cNvPr id="25" name="Freeform: Shape 24">
            <a:extLst>
              <a:ext uri="{FF2B5EF4-FFF2-40B4-BE49-F238E27FC236}">
                <a16:creationId xmlns:a16="http://schemas.microsoft.com/office/drawing/2014/main" id="{C3103935-D578-4E74-AD03-634BD4A5615B}"/>
              </a:ext>
              <a:ext uri="{C183D7F6-B498-43B3-948B-1728B52AA6E4}">
                <adec:decorative xmlns:adec="http://schemas.microsoft.com/office/drawing/2017/decorative" val="1"/>
              </a:ext>
            </a:extLst>
          </p:cNvPr>
          <p:cNvSpPr/>
          <p:nvPr userDrawn="1"/>
        </p:nvSpPr>
        <p:spPr>
          <a:xfrm flipH="1">
            <a:off x="359337" y="0"/>
            <a:ext cx="1323453" cy="6858000"/>
          </a:xfrm>
          <a:custGeom>
            <a:avLst/>
            <a:gdLst>
              <a:gd name="connsiteX0" fmla="*/ 28443 w 1323453"/>
              <a:gd name="connsiteY0" fmla="*/ 0 h 6858000"/>
              <a:gd name="connsiteX1" fmla="*/ 10519 w 1323453"/>
              <a:gd name="connsiteY1" fmla="*/ 0 h 6858000"/>
              <a:gd name="connsiteX2" fmla="*/ 37377 w 1323453"/>
              <a:gd name="connsiteY2" fmla="*/ 27367 h 6858000"/>
              <a:gd name="connsiteX3" fmla="*/ 1297455 w 1323453"/>
              <a:gd name="connsiteY3" fmla="*/ 4282319 h 6858000"/>
              <a:gd name="connsiteX4" fmla="*/ 248584 w 1323453"/>
              <a:gd name="connsiteY4" fmla="*/ 6615157 h 6858000"/>
              <a:gd name="connsiteX5" fmla="*/ 0 w 1323453"/>
              <a:gd name="connsiteY5" fmla="*/ 6858000 h 6858000"/>
              <a:gd name="connsiteX6" fmla="*/ 19869 w 1323453"/>
              <a:gd name="connsiteY6" fmla="*/ 6858000 h 6858000"/>
              <a:gd name="connsiteX7" fmla="*/ 267461 w 1323453"/>
              <a:gd name="connsiteY7" fmla="*/ 6616128 h 6858000"/>
              <a:gd name="connsiteX8" fmla="*/ 1316330 w 1323453"/>
              <a:gd name="connsiteY8" fmla="*/ 4283289 h 6858000"/>
              <a:gd name="connsiteX9" fmla="*/ 56253 w 1323453"/>
              <a:gd name="connsiteY9" fmla="*/ 283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3453" h="6858000">
                <a:moveTo>
                  <a:pt x="28443" y="0"/>
                </a:moveTo>
                <a:lnTo>
                  <a:pt x="10519" y="0"/>
                </a:lnTo>
                <a:lnTo>
                  <a:pt x="37377" y="27367"/>
                </a:lnTo>
                <a:cubicBezTo>
                  <a:pt x="919519" y="995374"/>
                  <a:pt x="1367465" y="2551123"/>
                  <a:pt x="1297455" y="4282319"/>
                </a:cubicBezTo>
                <a:cubicBezTo>
                  <a:pt x="1254252" y="5350659"/>
                  <a:pt x="821705" y="6026831"/>
                  <a:pt x="248584" y="6615157"/>
                </a:cubicBezTo>
                <a:lnTo>
                  <a:pt x="0" y="6858000"/>
                </a:lnTo>
                <a:lnTo>
                  <a:pt x="19869" y="6858000"/>
                </a:lnTo>
                <a:lnTo>
                  <a:pt x="267461" y="6616128"/>
                </a:lnTo>
                <a:cubicBezTo>
                  <a:pt x="840581" y="6027802"/>
                  <a:pt x="1273128" y="5351630"/>
                  <a:pt x="1316330" y="4283289"/>
                </a:cubicBezTo>
                <a:cubicBezTo>
                  <a:pt x="1386340" y="2552094"/>
                  <a:pt x="938396" y="996343"/>
                  <a:pt x="56253" y="2833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9" name="Freeform: Shape 28">
            <a:extLst>
              <a:ext uri="{FF2B5EF4-FFF2-40B4-BE49-F238E27FC236}">
                <a16:creationId xmlns:a16="http://schemas.microsoft.com/office/drawing/2014/main" id="{AF9FDE73-1B6C-41BC-BDF9-CA5660397890}"/>
              </a:ext>
              <a:ext uri="{C183D7F6-B498-43B3-948B-1728B52AA6E4}">
                <adec:decorative xmlns:adec="http://schemas.microsoft.com/office/drawing/2017/decorative" val="1"/>
              </a:ext>
            </a:extLst>
          </p:cNvPr>
          <p:cNvSpPr/>
          <p:nvPr userDrawn="1"/>
        </p:nvSpPr>
        <p:spPr>
          <a:xfrm>
            <a:off x="550169" y="0"/>
            <a:ext cx="1561993" cy="6858000"/>
          </a:xfrm>
          <a:custGeom>
            <a:avLst/>
            <a:gdLst>
              <a:gd name="connsiteX0" fmla="*/ 1544228 w 1561993"/>
              <a:gd name="connsiteY0" fmla="*/ 0 h 6858000"/>
              <a:gd name="connsiteX1" fmla="*/ 1561993 w 1561993"/>
              <a:gd name="connsiteY1" fmla="*/ 0 h 6858000"/>
              <a:gd name="connsiteX2" fmla="*/ 1540943 w 1561993"/>
              <a:gd name="connsiteY2" fmla="*/ 17040 h 6858000"/>
              <a:gd name="connsiteX3" fmla="*/ 17765 w 1561993"/>
              <a:gd name="connsiteY3" fmla="*/ 4115040 h 6858000"/>
              <a:gd name="connsiteX4" fmla="*/ 1142901 w 1561993"/>
              <a:gd name="connsiteY4" fmla="*/ 6599739 h 6858000"/>
              <a:gd name="connsiteX5" fmla="*/ 1403744 w 1561993"/>
              <a:gd name="connsiteY5" fmla="*/ 6858000 h 6858000"/>
              <a:gd name="connsiteX6" fmla="*/ 1385980 w 1561993"/>
              <a:gd name="connsiteY6" fmla="*/ 6858000 h 6858000"/>
              <a:gd name="connsiteX7" fmla="*/ 1125137 w 1561993"/>
              <a:gd name="connsiteY7" fmla="*/ 6599739 h 6858000"/>
              <a:gd name="connsiteX8" fmla="*/ 0 w 1561993"/>
              <a:gd name="connsiteY8" fmla="*/ 4115040 h 6858000"/>
              <a:gd name="connsiteX9" fmla="*/ 1523178 w 1561993"/>
              <a:gd name="connsiteY9" fmla="*/ 170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1993" h="6858000">
                <a:moveTo>
                  <a:pt x="1544228" y="0"/>
                </a:moveTo>
                <a:lnTo>
                  <a:pt x="1561993" y="0"/>
                </a:lnTo>
                <a:lnTo>
                  <a:pt x="1540943" y="17040"/>
                </a:lnTo>
                <a:cubicBezTo>
                  <a:pt x="563647" y="857447"/>
                  <a:pt x="17765" y="2378351"/>
                  <a:pt x="17765" y="4115040"/>
                </a:cubicBezTo>
                <a:cubicBezTo>
                  <a:pt x="17765" y="5263323"/>
                  <a:pt x="514810" y="5955416"/>
                  <a:pt x="1142901" y="6599739"/>
                </a:cubicBezTo>
                <a:lnTo>
                  <a:pt x="1403744" y="6858000"/>
                </a:lnTo>
                <a:lnTo>
                  <a:pt x="1385980" y="6858000"/>
                </a:lnTo>
                <a:lnTo>
                  <a:pt x="1125137" y="6599739"/>
                </a:lnTo>
                <a:cubicBezTo>
                  <a:pt x="497046" y="5955416"/>
                  <a:pt x="0" y="5263323"/>
                  <a:pt x="0" y="4115040"/>
                </a:cubicBezTo>
                <a:cubicBezTo>
                  <a:pt x="0" y="2378351"/>
                  <a:pt x="545882" y="857447"/>
                  <a:pt x="1523178" y="1704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30" name="Freeform: Shape 29">
            <a:extLst>
              <a:ext uri="{FF2B5EF4-FFF2-40B4-BE49-F238E27FC236}">
                <a16:creationId xmlns:a16="http://schemas.microsoft.com/office/drawing/2014/main" id="{372902A6-3D21-43DD-95F6-88542794C4D0}"/>
              </a:ext>
              <a:ext uri="{C183D7F6-B498-43B3-948B-1728B52AA6E4}">
                <adec:decorative xmlns:adec="http://schemas.microsoft.com/office/drawing/2017/decorative" val="1"/>
              </a:ext>
            </a:extLst>
          </p:cNvPr>
          <p:cNvSpPr/>
          <p:nvPr userDrawn="1"/>
        </p:nvSpPr>
        <p:spPr>
          <a:xfrm>
            <a:off x="9291101" y="0"/>
            <a:ext cx="1825312" cy="6858000"/>
          </a:xfrm>
          <a:custGeom>
            <a:avLst/>
            <a:gdLst>
              <a:gd name="connsiteX0" fmla="*/ 516683 w 1825312"/>
              <a:gd name="connsiteY0" fmla="*/ 0 h 6858000"/>
              <a:gd name="connsiteX1" fmla="*/ 541088 w 1825312"/>
              <a:gd name="connsiteY1" fmla="*/ 0 h 6858000"/>
              <a:gd name="connsiteX2" fmla="*/ 626170 w 1825312"/>
              <a:gd name="connsiteY2" fmla="*/ 99144 h 6858000"/>
              <a:gd name="connsiteX3" fmla="*/ 1825312 w 1825312"/>
              <a:gd name="connsiteY3" fmla="*/ 3859833 h 6858000"/>
              <a:gd name="connsiteX4" fmla="*/ 279633 w 1825312"/>
              <a:gd name="connsiteY4" fmla="*/ 6651338 h 6858000"/>
              <a:gd name="connsiteX5" fmla="*/ 24403 w 1825312"/>
              <a:gd name="connsiteY5" fmla="*/ 6858000 h 6858000"/>
              <a:gd name="connsiteX6" fmla="*/ 0 w 1825312"/>
              <a:gd name="connsiteY6" fmla="*/ 6858000 h 6858000"/>
              <a:gd name="connsiteX7" fmla="*/ 255230 w 1825312"/>
              <a:gd name="connsiteY7" fmla="*/ 6651338 h 6858000"/>
              <a:gd name="connsiteX8" fmla="*/ 1800907 w 1825312"/>
              <a:gd name="connsiteY8" fmla="*/ 3859833 h 6858000"/>
              <a:gd name="connsiteX9" fmla="*/ 601765 w 1825312"/>
              <a:gd name="connsiteY9" fmla="*/ 991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5312" h="6858000">
                <a:moveTo>
                  <a:pt x="516683" y="0"/>
                </a:moveTo>
                <a:lnTo>
                  <a:pt x="541088" y="0"/>
                </a:lnTo>
                <a:lnTo>
                  <a:pt x="626170" y="99144"/>
                </a:lnTo>
                <a:cubicBezTo>
                  <a:pt x="1403484" y="1069501"/>
                  <a:pt x="1825312" y="2396484"/>
                  <a:pt x="1825312" y="3859833"/>
                </a:cubicBezTo>
                <a:cubicBezTo>
                  <a:pt x="1825312" y="5149904"/>
                  <a:pt x="1142485" y="5927455"/>
                  <a:pt x="279633" y="6651338"/>
                </a:cubicBezTo>
                <a:lnTo>
                  <a:pt x="24403" y="6858000"/>
                </a:lnTo>
                <a:lnTo>
                  <a:pt x="0" y="6858000"/>
                </a:lnTo>
                <a:lnTo>
                  <a:pt x="255230" y="6651338"/>
                </a:lnTo>
                <a:cubicBezTo>
                  <a:pt x="1118082" y="5927455"/>
                  <a:pt x="1800907" y="5149904"/>
                  <a:pt x="1800907" y="3859833"/>
                </a:cubicBezTo>
                <a:cubicBezTo>
                  <a:pt x="1800907" y="2396484"/>
                  <a:pt x="1379079" y="1069501"/>
                  <a:pt x="601765" y="9914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31" name="Freeform: Shape 30">
            <a:extLst>
              <a:ext uri="{FF2B5EF4-FFF2-40B4-BE49-F238E27FC236}">
                <a16:creationId xmlns:a16="http://schemas.microsoft.com/office/drawing/2014/main" id="{F0B134F2-3D84-48E8-B16A-0DBCF9E8DC9D}"/>
              </a:ext>
              <a:ext uri="{C183D7F6-B498-43B3-948B-1728B52AA6E4}">
                <adec:decorative xmlns:adec="http://schemas.microsoft.com/office/drawing/2017/decorative" val="1"/>
              </a:ext>
            </a:extLst>
          </p:cNvPr>
          <p:cNvSpPr/>
          <p:nvPr userDrawn="1"/>
        </p:nvSpPr>
        <p:spPr>
          <a:xfrm>
            <a:off x="9437331" y="0"/>
            <a:ext cx="1904278" cy="6858000"/>
          </a:xfrm>
          <a:custGeom>
            <a:avLst/>
            <a:gdLst>
              <a:gd name="connsiteX0" fmla="*/ 624262 w 1775065"/>
              <a:gd name="connsiteY0" fmla="*/ 0 h 6858000"/>
              <a:gd name="connsiteX1" fmla="*/ 642233 w 1775065"/>
              <a:gd name="connsiteY1" fmla="*/ 0 h 6858000"/>
              <a:gd name="connsiteX2" fmla="*/ 673003 w 1775065"/>
              <a:gd name="connsiteY2" fmla="*/ 35111 h 6858000"/>
              <a:gd name="connsiteX3" fmla="*/ 1767974 w 1775065"/>
              <a:gd name="connsiteY3" fmla="*/ 3968278 h 6858000"/>
              <a:gd name="connsiteX4" fmla="*/ 115603 w 1775065"/>
              <a:gd name="connsiteY4" fmla="*/ 6776131 h 6858000"/>
              <a:gd name="connsiteX5" fmla="*/ 19890 w 1775065"/>
              <a:gd name="connsiteY5" fmla="*/ 6858000 h 6858000"/>
              <a:gd name="connsiteX6" fmla="*/ 0 w 1775065"/>
              <a:gd name="connsiteY6" fmla="*/ 6858000 h 6858000"/>
              <a:gd name="connsiteX7" fmla="*/ 96809 w 1775065"/>
              <a:gd name="connsiteY7" fmla="*/ 6775193 h 6858000"/>
              <a:gd name="connsiteX8" fmla="*/ 1749182 w 1775065"/>
              <a:gd name="connsiteY8" fmla="*/ 3967340 h 6858000"/>
              <a:gd name="connsiteX9" fmla="*/ 654209 w 1775065"/>
              <a:gd name="connsiteY9" fmla="*/ 341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5065" h="6858000">
                <a:moveTo>
                  <a:pt x="624262" y="0"/>
                </a:moveTo>
                <a:lnTo>
                  <a:pt x="642233" y="0"/>
                </a:lnTo>
                <a:lnTo>
                  <a:pt x="673003" y="35111"/>
                </a:lnTo>
                <a:cubicBezTo>
                  <a:pt x="1445427" y="977982"/>
                  <a:pt x="1833320" y="2398562"/>
                  <a:pt x="1767974" y="3968278"/>
                </a:cubicBezTo>
                <a:cubicBezTo>
                  <a:pt x="1710622" y="5345972"/>
                  <a:pt x="964135" y="6049363"/>
                  <a:pt x="115603" y="6776131"/>
                </a:cubicBezTo>
                <a:lnTo>
                  <a:pt x="19890" y="6858000"/>
                </a:lnTo>
                <a:lnTo>
                  <a:pt x="0" y="6858000"/>
                </a:lnTo>
                <a:lnTo>
                  <a:pt x="96809" y="6775193"/>
                </a:lnTo>
                <a:cubicBezTo>
                  <a:pt x="945341" y="6048424"/>
                  <a:pt x="1691828" y="5345034"/>
                  <a:pt x="1749182" y="3967340"/>
                </a:cubicBezTo>
                <a:cubicBezTo>
                  <a:pt x="1814528" y="2397623"/>
                  <a:pt x="1426634" y="977044"/>
                  <a:pt x="654209" y="34172"/>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3692708128"/>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9"/>
        <p:cNvGrpSpPr/>
        <p:nvPr/>
      </p:nvGrpSpPr>
      <p:grpSpPr>
        <a:xfrm>
          <a:off x="0" y="0"/>
          <a:ext cx="0" cy="0"/>
          <a:chOff x="0" y="0"/>
          <a:chExt cx="0" cy="0"/>
        </a:xfrm>
      </p:grpSpPr>
      <p:grpSp>
        <p:nvGrpSpPr>
          <p:cNvPr id="20" name="Google Shape;20;p73"/>
          <p:cNvGrpSpPr/>
          <p:nvPr/>
        </p:nvGrpSpPr>
        <p:grpSpPr>
          <a:xfrm>
            <a:off x="-1524" y="708954"/>
            <a:ext cx="12193527" cy="5463894"/>
            <a:chOff x="-1524" y="708954"/>
            <a:chExt cx="12193527" cy="5463894"/>
          </a:xfrm>
        </p:grpSpPr>
        <p:sp>
          <p:nvSpPr>
            <p:cNvPr id="21" name="Google Shape;21;p73"/>
            <p:cNvSpPr/>
            <p:nvPr/>
          </p:nvSpPr>
          <p:spPr>
            <a:xfrm>
              <a:off x="-1524" y="709613"/>
              <a:ext cx="12192000" cy="5463235"/>
            </a:xfrm>
            <a:prstGeom prst="rect">
              <a:avLst/>
            </a:prstGeom>
            <a:solidFill>
              <a:schemeClr val="accent3">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2" name="Google Shape;22;p73"/>
            <p:cNvPicPr preferRelativeResize="0"/>
            <p:nvPr/>
          </p:nvPicPr>
          <p:blipFill rotWithShape="1">
            <a:blip r:embed="rId2">
              <a:alphaModFix/>
            </a:blip>
            <a:srcRect l="43670" t="-7182" r="-9886" b="52046"/>
            <a:stretch/>
          </p:blipFill>
          <p:spPr>
            <a:xfrm>
              <a:off x="-1" y="1162050"/>
              <a:ext cx="5568949" cy="5009032"/>
            </a:xfrm>
            <a:prstGeom prst="rect">
              <a:avLst/>
            </a:prstGeom>
            <a:noFill/>
            <a:ln>
              <a:noFill/>
            </a:ln>
          </p:spPr>
        </p:pic>
        <p:pic>
          <p:nvPicPr>
            <p:cNvPr id="23" name="Google Shape;23;p73"/>
            <p:cNvPicPr preferRelativeResize="0"/>
            <p:nvPr/>
          </p:nvPicPr>
          <p:blipFill rotWithShape="1">
            <a:blip r:embed="rId2">
              <a:alphaModFix/>
            </a:blip>
            <a:srcRect l="256" t="-7183" r="44925" b="48898"/>
            <a:stretch/>
          </p:blipFill>
          <p:spPr>
            <a:xfrm rot="-5400000">
              <a:off x="7239292" y="366674"/>
              <a:ext cx="4610430" cy="5294991"/>
            </a:xfrm>
            <a:prstGeom prst="rect">
              <a:avLst/>
            </a:prstGeom>
            <a:noFill/>
            <a:ln>
              <a:noFill/>
            </a:ln>
          </p:spPr>
        </p:pic>
      </p:grpSp>
      <p:cxnSp>
        <p:nvCxnSpPr>
          <p:cNvPr id="24" name="Google Shape;24;p73"/>
          <p:cNvCxnSpPr/>
          <p:nvPr/>
        </p:nvCxnSpPr>
        <p:spPr>
          <a:xfrm rot="10800000">
            <a:off x="11496184" y="5610"/>
            <a:ext cx="0" cy="6858000"/>
          </a:xfrm>
          <a:prstGeom prst="straightConnector1">
            <a:avLst/>
          </a:prstGeom>
          <a:noFill/>
          <a:ln w="9525" cap="rnd" cmpd="sng">
            <a:solidFill>
              <a:schemeClr val="accent3"/>
            </a:solidFill>
            <a:prstDash val="dash"/>
            <a:miter lim="800000"/>
            <a:headEnd type="none" w="sm" len="sm"/>
            <a:tailEnd type="none" w="sm" len="sm"/>
          </a:ln>
        </p:spPr>
      </p:cxnSp>
      <p:cxnSp>
        <p:nvCxnSpPr>
          <p:cNvPr id="25" name="Google Shape;25;p73"/>
          <p:cNvCxnSpPr/>
          <p:nvPr/>
        </p:nvCxnSpPr>
        <p:spPr>
          <a:xfrm>
            <a:off x="1524" y="6172200"/>
            <a:ext cx="12192000" cy="0"/>
          </a:xfrm>
          <a:prstGeom prst="straightConnector1">
            <a:avLst/>
          </a:prstGeom>
          <a:noFill/>
          <a:ln w="9525" cap="rnd" cmpd="sng">
            <a:solidFill>
              <a:schemeClr val="accent3"/>
            </a:solidFill>
            <a:prstDash val="dash"/>
            <a:miter lim="800000"/>
            <a:headEnd type="none" w="sm" len="sm"/>
            <a:tailEnd type="none" w="sm" len="sm"/>
          </a:ln>
        </p:spPr>
      </p:cxnSp>
      <p:cxnSp>
        <p:nvCxnSpPr>
          <p:cNvPr id="26" name="Google Shape;26;p73"/>
          <p:cNvCxnSpPr/>
          <p:nvPr/>
        </p:nvCxnSpPr>
        <p:spPr>
          <a:xfrm>
            <a:off x="0" y="708956"/>
            <a:ext cx="12192000" cy="0"/>
          </a:xfrm>
          <a:prstGeom prst="straightConnector1">
            <a:avLst/>
          </a:prstGeom>
          <a:noFill/>
          <a:ln w="9525" cap="rnd" cmpd="sng">
            <a:solidFill>
              <a:schemeClr val="accent3"/>
            </a:solidFill>
            <a:prstDash val="dash"/>
            <a:miter lim="800000"/>
            <a:headEnd type="none" w="sm" len="sm"/>
            <a:tailEnd type="none" w="sm" len="sm"/>
          </a:ln>
        </p:spPr>
      </p:cxnSp>
      <p:cxnSp>
        <p:nvCxnSpPr>
          <p:cNvPr id="27" name="Google Shape;27;p73"/>
          <p:cNvCxnSpPr/>
          <p:nvPr/>
        </p:nvCxnSpPr>
        <p:spPr>
          <a:xfrm rot="10800000">
            <a:off x="694828" y="0"/>
            <a:ext cx="0" cy="6858000"/>
          </a:xfrm>
          <a:prstGeom prst="straightConnector1">
            <a:avLst/>
          </a:prstGeom>
          <a:noFill/>
          <a:ln w="9525" cap="rnd" cmpd="sng">
            <a:solidFill>
              <a:schemeClr val="accent3"/>
            </a:solidFill>
            <a:prstDash val="dash"/>
            <a:miter lim="800000"/>
            <a:headEnd type="none" w="sm" len="sm"/>
            <a:tailEnd type="none" w="sm" len="sm"/>
          </a:ln>
        </p:spPr>
      </p:cxnSp>
      <p:cxnSp>
        <p:nvCxnSpPr>
          <p:cNvPr id="28" name="Google Shape;28;p73"/>
          <p:cNvCxnSpPr/>
          <p:nvPr/>
        </p:nvCxnSpPr>
        <p:spPr>
          <a:xfrm>
            <a:off x="0" y="616429"/>
            <a:ext cx="12192000" cy="0"/>
          </a:xfrm>
          <a:prstGeom prst="straightConnector1">
            <a:avLst/>
          </a:prstGeom>
          <a:noFill/>
          <a:ln w="9525" cap="rnd" cmpd="sng">
            <a:solidFill>
              <a:schemeClr val="accent3"/>
            </a:solidFill>
            <a:prstDash val="dash"/>
            <a:miter lim="800000"/>
            <a:headEnd type="none" w="sm" len="sm"/>
            <a:tailEnd type="none" w="sm" len="sm"/>
          </a:ln>
        </p:spPr>
      </p:cxnSp>
      <p:cxnSp>
        <p:nvCxnSpPr>
          <p:cNvPr id="29" name="Google Shape;29;p73"/>
          <p:cNvCxnSpPr/>
          <p:nvPr/>
        </p:nvCxnSpPr>
        <p:spPr>
          <a:xfrm>
            <a:off x="0" y="6279680"/>
            <a:ext cx="12192000" cy="0"/>
          </a:xfrm>
          <a:prstGeom prst="straightConnector1">
            <a:avLst/>
          </a:prstGeom>
          <a:noFill/>
          <a:ln w="9525" cap="rnd" cmpd="sng">
            <a:solidFill>
              <a:schemeClr val="accent3"/>
            </a:solidFill>
            <a:prstDash val="dash"/>
            <a:miter lim="800000"/>
            <a:headEnd type="none" w="sm" len="sm"/>
            <a:tailEnd type="none" w="sm" len="sm"/>
          </a:ln>
        </p:spPr>
      </p:cxnSp>
      <p:cxnSp>
        <p:nvCxnSpPr>
          <p:cNvPr id="30" name="Google Shape;30;p73"/>
          <p:cNvCxnSpPr/>
          <p:nvPr/>
        </p:nvCxnSpPr>
        <p:spPr>
          <a:xfrm rot="10800000">
            <a:off x="11605041" y="0"/>
            <a:ext cx="0" cy="6858000"/>
          </a:xfrm>
          <a:prstGeom prst="straightConnector1">
            <a:avLst/>
          </a:prstGeom>
          <a:noFill/>
          <a:ln w="9525" cap="rnd" cmpd="sng">
            <a:solidFill>
              <a:schemeClr val="accent3"/>
            </a:solidFill>
            <a:prstDash val="dash"/>
            <a:miter lim="800000"/>
            <a:headEnd type="none" w="sm" len="sm"/>
            <a:tailEnd type="none" w="sm" len="sm"/>
          </a:ln>
        </p:spPr>
      </p:cxnSp>
      <p:cxnSp>
        <p:nvCxnSpPr>
          <p:cNvPr id="31" name="Google Shape;31;p73"/>
          <p:cNvCxnSpPr/>
          <p:nvPr/>
        </p:nvCxnSpPr>
        <p:spPr>
          <a:xfrm rot="10800000">
            <a:off x="586958" y="0"/>
            <a:ext cx="0" cy="6858000"/>
          </a:xfrm>
          <a:prstGeom prst="straightConnector1">
            <a:avLst/>
          </a:prstGeom>
          <a:noFill/>
          <a:ln w="9525" cap="rnd" cmpd="sng">
            <a:solidFill>
              <a:schemeClr val="accent3"/>
            </a:solidFill>
            <a:prstDash val="dash"/>
            <a:miter lim="800000"/>
            <a:headEnd type="none" w="sm" len="sm"/>
            <a:tailEnd type="none" w="sm" len="sm"/>
          </a:ln>
        </p:spPr>
      </p:cxnSp>
      <p:sp>
        <p:nvSpPr>
          <p:cNvPr id="32" name="Google Shape;32;p73"/>
          <p:cNvSpPr txBox="1">
            <a:spLocks noGrp="1"/>
          </p:cNvSpPr>
          <p:nvPr>
            <p:ph type="title"/>
          </p:nvPr>
        </p:nvSpPr>
        <p:spPr>
          <a:xfrm>
            <a:off x="1828932" y="1115167"/>
            <a:ext cx="8534136" cy="4655385"/>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2"/>
              </a:buClr>
              <a:buSzPts val="7200"/>
              <a:buFont typeface="Arial"/>
              <a:buNone/>
              <a:defRPr sz="7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993916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break 2">
  <p:cSld name="Section break 2">
    <p:spTree>
      <p:nvGrpSpPr>
        <p:cNvPr id="1" name="Shape 39"/>
        <p:cNvGrpSpPr/>
        <p:nvPr/>
      </p:nvGrpSpPr>
      <p:grpSpPr>
        <a:xfrm>
          <a:off x="0" y="0"/>
          <a:ext cx="0" cy="0"/>
          <a:chOff x="0" y="0"/>
          <a:chExt cx="0" cy="0"/>
        </a:xfrm>
      </p:grpSpPr>
      <p:sp>
        <p:nvSpPr>
          <p:cNvPr id="40" name="Google Shape;40;p77"/>
          <p:cNvSpPr txBox="1">
            <a:spLocks noGrp="1"/>
          </p:cNvSpPr>
          <p:nvPr>
            <p:ph type="ctrTitle"/>
          </p:nvPr>
        </p:nvSpPr>
        <p:spPr>
          <a:xfrm>
            <a:off x="422897" y="576262"/>
            <a:ext cx="5646541" cy="529537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400"/>
              <a:buFont typeface="Arial"/>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77"/>
          <p:cNvSpPr>
            <a:spLocks noGrp="1"/>
          </p:cNvSpPr>
          <p:nvPr>
            <p:ph type="pic" idx="2"/>
          </p:nvPr>
        </p:nvSpPr>
        <p:spPr>
          <a:xfrm>
            <a:off x="6483095" y="-1"/>
            <a:ext cx="5013087" cy="6857998"/>
          </a:xfrm>
          <a:prstGeom prst="rect">
            <a:avLst/>
          </a:prstGeom>
          <a:solidFill>
            <a:schemeClr val="accent3"/>
          </a:solidFill>
          <a:ln>
            <a:noFill/>
          </a:ln>
        </p:spPr>
      </p:sp>
    </p:spTree>
    <p:extLst>
      <p:ext uri="{BB962C8B-B14F-4D97-AF65-F5344CB8AC3E}">
        <p14:creationId xmlns:p14="http://schemas.microsoft.com/office/powerpoint/2010/main" val="4183154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42"/>
        <p:cNvGrpSpPr/>
        <p:nvPr/>
      </p:nvGrpSpPr>
      <p:grpSpPr>
        <a:xfrm>
          <a:off x="0" y="0"/>
          <a:ext cx="0" cy="0"/>
          <a:chOff x="0" y="0"/>
          <a:chExt cx="0" cy="0"/>
        </a:xfrm>
      </p:grpSpPr>
      <p:sp>
        <p:nvSpPr>
          <p:cNvPr id="43" name="Google Shape;43;p78"/>
          <p:cNvSpPr/>
          <p:nvPr/>
        </p:nvSpPr>
        <p:spPr>
          <a:xfrm rot="10800000">
            <a:off x="11491640" y="5610"/>
            <a:ext cx="708823" cy="713232"/>
          </a:xfrm>
          <a:prstGeom prst="rect">
            <a:avLst/>
          </a:prstGeom>
          <a:solidFill>
            <a:schemeClr val="accent3">
              <a:alpha val="24705"/>
            </a:schemeClr>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chemeClr val="dk1"/>
              </a:buClr>
              <a:buSzPts val="3000"/>
              <a:buFont typeface="Arial"/>
              <a:buNone/>
            </a:pPr>
            <a:endParaRPr sz="3000" b="0" i="0" u="none" strike="noStrike" cap="none">
              <a:solidFill>
                <a:srgbClr val="000000"/>
              </a:solidFill>
              <a:latin typeface="Helvetica Neue"/>
              <a:ea typeface="Helvetica Neue"/>
              <a:cs typeface="Helvetica Neue"/>
              <a:sym typeface="Helvetica Neue"/>
            </a:endParaRPr>
          </a:p>
        </p:txBody>
      </p:sp>
      <p:sp>
        <p:nvSpPr>
          <p:cNvPr id="44" name="Google Shape;44;p78"/>
          <p:cNvSpPr txBox="1">
            <a:spLocks noGrp="1"/>
          </p:cNvSpPr>
          <p:nvPr>
            <p:ph type="title"/>
          </p:nvPr>
        </p:nvSpPr>
        <p:spPr>
          <a:xfrm>
            <a:off x="393843" y="667582"/>
            <a:ext cx="5102717" cy="2482018"/>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2"/>
              </a:buClr>
              <a:buSzPts val="4400"/>
              <a:buFont typeface="Arial"/>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78"/>
          <p:cNvSpPr txBox="1">
            <a:spLocks noGrp="1"/>
          </p:cNvSpPr>
          <p:nvPr>
            <p:ph type="body" idx="1"/>
          </p:nvPr>
        </p:nvSpPr>
        <p:spPr>
          <a:xfrm>
            <a:off x="5668964" y="667582"/>
            <a:ext cx="5827220" cy="2482018"/>
          </a:xfrm>
          <a:prstGeom prst="rect">
            <a:avLst/>
          </a:prstGeom>
          <a:noFill/>
          <a:ln>
            <a:noFill/>
          </a:ln>
        </p:spPr>
        <p:txBody>
          <a:bodyPr spcFirstLastPara="1" wrap="square" lIns="91425" tIns="91425" rIns="91425" bIns="45700" anchor="t" anchorCtr="0">
            <a:normAutofit/>
          </a:bodyPr>
          <a:lstStyle>
            <a:lvl1pPr marL="457200" lvl="0" indent="-228600" algn="l">
              <a:lnSpc>
                <a:spcPct val="110000"/>
              </a:lnSpc>
              <a:spcBef>
                <a:spcPts val="1000"/>
              </a:spcBef>
              <a:spcAft>
                <a:spcPts val="0"/>
              </a:spcAft>
              <a:buSzPts val="1800"/>
              <a:buNone/>
              <a:defRPr sz="1800">
                <a:solidFill>
                  <a:schemeClr val="dk2"/>
                </a:solidFill>
              </a:defRPr>
            </a:lvl1pPr>
            <a:lvl2pPr marL="914400" lvl="1" indent="-228600" algn="l">
              <a:lnSpc>
                <a:spcPct val="110000"/>
              </a:lnSpc>
              <a:spcBef>
                <a:spcPts val="500"/>
              </a:spcBef>
              <a:spcAft>
                <a:spcPts val="0"/>
              </a:spcAft>
              <a:buSzPts val="1800"/>
              <a:buNone/>
              <a:defRPr sz="1800">
                <a:solidFill>
                  <a:schemeClr val="dk2"/>
                </a:solidFill>
              </a:defRPr>
            </a:lvl2pPr>
            <a:lvl3pPr marL="1371600" lvl="2" indent="-228600" algn="l">
              <a:lnSpc>
                <a:spcPct val="110000"/>
              </a:lnSpc>
              <a:spcBef>
                <a:spcPts val="500"/>
              </a:spcBef>
              <a:spcAft>
                <a:spcPts val="0"/>
              </a:spcAft>
              <a:buSzPts val="1800"/>
              <a:buNone/>
              <a:defRPr sz="1800">
                <a:solidFill>
                  <a:schemeClr val="dk2"/>
                </a:solidFill>
              </a:defRPr>
            </a:lvl3pPr>
            <a:lvl4pPr marL="1828800" lvl="3" indent="-228600" algn="l">
              <a:lnSpc>
                <a:spcPct val="110000"/>
              </a:lnSpc>
              <a:spcBef>
                <a:spcPts val="500"/>
              </a:spcBef>
              <a:spcAft>
                <a:spcPts val="0"/>
              </a:spcAft>
              <a:buSzPts val="1800"/>
              <a:buNone/>
              <a:defRPr sz="1800">
                <a:solidFill>
                  <a:schemeClr val="dk2"/>
                </a:solidFill>
              </a:defRPr>
            </a:lvl4pPr>
            <a:lvl5pPr marL="2286000" lvl="4" indent="-228600" algn="l">
              <a:lnSpc>
                <a:spcPct val="110000"/>
              </a:lnSpc>
              <a:spcBef>
                <a:spcPts val="500"/>
              </a:spcBef>
              <a:spcAft>
                <a:spcPts val="0"/>
              </a:spcAft>
              <a:buSzPts val="1800"/>
              <a:buNone/>
              <a:defRPr sz="18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8"/>
          <p:cNvSpPr>
            <a:spLocks noGrp="1"/>
          </p:cNvSpPr>
          <p:nvPr>
            <p:ph type="pic" idx="2"/>
          </p:nvPr>
        </p:nvSpPr>
        <p:spPr>
          <a:xfrm>
            <a:off x="393843" y="3362959"/>
            <a:ext cx="11102339" cy="2827459"/>
          </a:xfrm>
          <a:prstGeom prst="rect">
            <a:avLst/>
          </a:prstGeom>
          <a:solidFill>
            <a:schemeClr val="accent3"/>
          </a:solidFill>
          <a:ln>
            <a:noFill/>
          </a:ln>
        </p:spPr>
      </p:sp>
      <p:sp>
        <p:nvSpPr>
          <p:cNvPr id="47" name="Google Shape;47;p78"/>
          <p:cNvSpPr txBox="1">
            <a:spLocks noGrp="1"/>
          </p:cNvSpPr>
          <p:nvPr>
            <p:ph type="sldNum" idx="12"/>
          </p:nvPr>
        </p:nvSpPr>
        <p:spPr>
          <a:xfrm>
            <a:off x="11503152" y="0"/>
            <a:ext cx="68580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200">
                <a:solidFill>
                  <a:schemeClr val="dk2"/>
                </a:solidFill>
                <a:latin typeface="Arial"/>
                <a:ea typeface="Arial"/>
                <a:cs typeface="Arial"/>
                <a:sym typeface="Arial"/>
              </a:defRPr>
            </a:lvl1pPr>
            <a:lvl2pPr marL="0" lvl="1" indent="0" algn="ctr">
              <a:spcBef>
                <a:spcPts val="0"/>
              </a:spcBef>
              <a:buNone/>
              <a:defRPr sz="1200">
                <a:solidFill>
                  <a:schemeClr val="dk2"/>
                </a:solidFill>
                <a:latin typeface="Arial"/>
                <a:ea typeface="Arial"/>
                <a:cs typeface="Arial"/>
                <a:sym typeface="Arial"/>
              </a:defRPr>
            </a:lvl2pPr>
            <a:lvl3pPr marL="0" lvl="2" indent="0" algn="ctr">
              <a:spcBef>
                <a:spcPts val="0"/>
              </a:spcBef>
              <a:buNone/>
              <a:defRPr sz="1200">
                <a:solidFill>
                  <a:schemeClr val="dk2"/>
                </a:solidFill>
                <a:latin typeface="Arial"/>
                <a:ea typeface="Arial"/>
                <a:cs typeface="Arial"/>
                <a:sym typeface="Arial"/>
              </a:defRPr>
            </a:lvl3pPr>
            <a:lvl4pPr marL="0" lvl="3" indent="0" algn="ctr">
              <a:spcBef>
                <a:spcPts val="0"/>
              </a:spcBef>
              <a:buNone/>
              <a:defRPr sz="1200">
                <a:solidFill>
                  <a:schemeClr val="dk2"/>
                </a:solidFill>
                <a:latin typeface="Arial"/>
                <a:ea typeface="Arial"/>
                <a:cs typeface="Arial"/>
                <a:sym typeface="Arial"/>
              </a:defRPr>
            </a:lvl4pPr>
            <a:lvl5pPr marL="0" lvl="4" indent="0" algn="ctr">
              <a:spcBef>
                <a:spcPts val="0"/>
              </a:spcBef>
              <a:buNone/>
              <a:defRPr sz="1200">
                <a:solidFill>
                  <a:schemeClr val="dk2"/>
                </a:solidFill>
                <a:latin typeface="Arial"/>
                <a:ea typeface="Arial"/>
                <a:cs typeface="Arial"/>
                <a:sym typeface="Arial"/>
              </a:defRPr>
            </a:lvl5pPr>
            <a:lvl6pPr marL="0" lvl="5" indent="0" algn="ctr">
              <a:spcBef>
                <a:spcPts val="0"/>
              </a:spcBef>
              <a:buNone/>
              <a:defRPr sz="1200">
                <a:solidFill>
                  <a:schemeClr val="dk2"/>
                </a:solidFill>
                <a:latin typeface="Arial"/>
                <a:ea typeface="Arial"/>
                <a:cs typeface="Arial"/>
                <a:sym typeface="Arial"/>
              </a:defRPr>
            </a:lvl6pPr>
            <a:lvl7pPr marL="0" lvl="6" indent="0" algn="ctr">
              <a:spcBef>
                <a:spcPts val="0"/>
              </a:spcBef>
              <a:buNone/>
              <a:defRPr sz="1200">
                <a:solidFill>
                  <a:schemeClr val="dk2"/>
                </a:solidFill>
                <a:latin typeface="Arial"/>
                <a:ea typeface="Arial"/>
                <a:cs typeface="Arial"/>
                <a:sym typeface="Arial"/>
              </a:defRPr>
            </a:lvl7pPr>
            <a:lvl8pPr marL="0" lvl="7" indent="0" algn="ctr">
              <a:spcBef>
                <a:spcPts val="0"/>
              </a:spcBef>
              <a:buNone/>
              <a:defRPr sz="1200">
                <a:solidFill>
                  <a:schemeClr val="dk2"/>
                </a:solidFill>
                <a:latin typeface="Arial"/>
                <a:ea typeface="Arial"/>
                <a:cs typeface="Arial"/>
                <a:sym typeface="Arial"/>
              </a:defRPr>
            </a:lvl8pPr>
            <a:lvl9pPr marL="0" lvl="8" indent="0" algn="ctr">
              <a:spcBef>
                <a:spcPts val="0"/>
              </a:spcBef>
              <a:buNone/>
              <a:defRPr sz="12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207374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Introduction 1">
  <p:cSld name="Introduction 1">
    <p:spTree>
      <p:nvGrpSpPr>
        <p:cNvPr id="1" name="Shape 48"/>
        <p:cNvGrpSpPr/>
        <p:nvPr/>
      </p:nvGrpSpPr>
      <p:grpSpPr>
        <a:xfrm>
          <a:off x="0" y="0"/>
          <a:ext cx="0" cy="0"/>
          <a:chOff x="0" y="0"/>
          <a:chExt cx="0" cy="0"/>
        </a:xfrm>
      </p:grpSpPr>
      <p:sp>
        <p:nvSpPr>
          <p:cNvPr id="49" name="Google Shape;49;p79"/>
          <p:cNvSpPr/>
          <p:nvPr/>
        </p:nvSpPr>
        <p:spPr>
          <a:xfrm>
            <a:off x="10744200" y="1"/>
            <a:ext cx="751984" cy="6857999"/>
          </a:xfrm>
          <a:prstGeom prst="rect">
            <a:avLst/>
          </a:prstGeom>
          <a:solidFill>
            <a:schemeClr val="accent3">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0" name="Google Shape;50;p79"/>
          <p:cNvPicPr preferRelativeResize="0"/>
          <p:nvPr/>
        </p:nvPicPr>
        <p:blipFill rotWithShape="1">
          <a:blip r:embed="rId2">
            <a:alphaModFix/>
          </a:blip>
          <a:srcRect l="41796" t="12194" r="49125" b="12256"/>
          <a:stretch/>
        </p:blipFill>
        <p:spPr>
          <a:xfrm>
            <a:off x="10732660" y="-5609"/>
            <a:ext cx="763524" cy="6863608"/>
          </a:xfrm>
          <a:prstGeom prst="rect">
            <a:avLst/>
          </a:prstGeom>
          <a:noFill/>
          <a:ln>
            <a:noFill/>
          </a:ln>
        </p:spPr>
      </p:pic>
      <p:sp>
        <p:nvSpPr>
          <p:cNvPr id="51" name="Google Shape;51;p79"/>
          <p:cNvSpPr txBox="1">
            <a:spLocks noGrp="1"/>
          </p:cNvSpPr>
          <p:nvPr>
            <p:ph type="title"/>
          </p:nvPr>
        </p:nvSpPr>
        <p:spPr>
          <a:xfrm>
            <a:off x="422178" y="365125"/>
            <a:ext cx="9733538"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400"/>
              <a:buFont typeface="Arial"/>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79"/>
          <p:cNvSpPr txBox="1">
            <a:spLocks noGrp="1"/>
          </p:cNvSpPr>
          <p:nvPr>
            <p:ph type="body" idx="1"/>
          </p:nvPr>
        </p:nvSpPr>
        <p:spPr>
          <a:xfrm>
            <a:off x="419106" y="2198915"/>
            <a:ext cx="9741183" cy="3345316"/>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SzPts val="1800"/>
              <a:buNone/>
              <a:defRPr sz="1800"/>
            </a:lvl1pPr>
            <a:lvl2pPr marL="914400" lvl="1" indent="-342900" algn="l">
              <a:lnSpc>
                <a:spcPct val="110000"/>
              </a:lnSpc>
              <a:spcBef>
                <a:spcPts val="500"/>
              </a:spcBef>
              <a:spcAft>
                <a:spcPts val="0"/>
              </a:spcAft>
              <a:buSzPts val="1800"/>
              <a:buChar char="⬩"/>
              <a:defRPr sz="1800"/>
            </a:lvl2pPr>
            <a:lvl3pPr marL="1371600" lvl="2" indent="-342900" algn="l">
              <a:lnSpc>
                <a:spcPct val="110000"/>
              </a:lnSpc>
              <a:spcBef>
                <a:spcPts val="500"/>
              </a:spcBef>
              <a:spcAft>
                <a:spcPts val="0"/>
              </a:spcAft>
              <a:buSzPts val="1800"/>
              <a:buChar char="⬩"/>
              <a:defRPr sz="1800"/>
            </a:lvl3pPr>
            <a:lvl4pPr marL="1828800" lvl="3" indent="-342900" algn="l">
              <a:lnSpc>
                <a:spcPct val="110000"/>
              </a:lnSpc>
              <a:spcBef>
                <a:spcPts val="500"/>
              </a:spcBef>
              <a:spcAft>
                <a:spcPts val="0"/>
              </a:spcAft>
              <a:buSzPts val="1800"/>
              <a:buChar char="⬩"/>
              <a:defRPr sz="1800"/>
            </a:lvl4pPr>
            <a:lvl5pPr marL="2286000" lvl="4" indent="-342900" algn="l">
              <a:lnSpc>
                <a:spcPct val="110000"/>
              </a:lnSpc>
              <a:spcBef>
                <a:spcPts val="500"/>
              </a:spcBef>
              <a:spcAft>
                <a:spcPts val="0"/>
              </a:spcAft>
              <a:buSzPts val="1800"/>
              <a:buChar char="⬩"/>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3" name="Google Shape;53;p79"/>
          <p:cNvCxnSpPr/>
          <p:nvPr/>
        </p:nvCxnSpPr>
        <p:spPr>
          <a:xfrm rot="10800000">
            <a:off x="11496184" y="5610"/>
            <a:ext cx="0" cy="6858000"/>
          </a:xfrm>
          <a:prstGeom prst="straightConnector1">
            <a:avLst/>
          </a:prstGeom>
          <a:noFill/>
          <a:ln w="9525" cap="rnd" cmpd="sng">
            <a:solidFill>
              <a:schemeClr val="accent3"/>
            </a:solidFill>
            <a:prstDash val="dash"/>
            <a:miter lim="800000"/>
            <a:headEnd type="none" w="sm" len="sm"/>
            <a:tailEnd type="none" w="sm" len="sm"/>
          </a:ln>
        </p:spPr>
      </p:cxnSp>
      <p:cxnSp>
        <p:nvCxnSpPr>
          <p:cNvPr id="54" name="Google Shape;54;p79"/>
          <p:cNvCxnSpPr/>
          <p:nvPr/>
        </p:nvCxnSpPr>
        <p:spPr>
          <a:xfrm>
            <a:off x="1524" y="6172200"/>
            <a:ext cx="12192000" cy="0"/>
          </a:xfrm>
          <a:prstGeom prst="straightConnector1">
            <a:avLst/>
          </a:prstGeom>
          <a:noFill/>
          <a:ln w="9525" cap="rnd" cmpd="sng">
            <a:solidFill>
              <a:schemeClr val="accent3"/>
            </a:solidFill>
            <a:prstDash val="dash"/>
            <a:miter lim="800000"/>
            <a:headEnd type="none" w="sm" len="sm"/>
            <a:tailEnd type="none" w="sm" len="sm"/>
          </a:ln>
        </p:spPr>
      </p:cxnSp>
      <p:sp>
        <p:nvSpPr>
          <p:cNvPr id="55" name="Google Shape;55;p79"/>
          <p:cNvSpPr txBox="1">
            <a:spLocks noGrp="1"/>
          </p:cNvSpPr>
          <p:nvPr>
            <p:ph type="sldNum" idx="12"/>
          </p:nvPr>
        </p:nvSpPr>
        <p:spPr>
          <a:xfrm>
            <a:off x="11503152" y="0"/>
            <a:ext cx="68580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200">
                <a:solidFill>
                  <a:schemeClr val="dk2"/>
                </a:solidFill>
                <a:latin typeface="Arial"/>
                <a:ea typeface="Arial"/>
                <a:cs typeface="Arial"/>
                <a:sym typeface="Arial"/>
              </a:defRPr>
            </a:lvl1pPr>
            <a:lvl2pPr marL="0" lvl="1" indent="0" algn="ctr">
              <a:spcBef>
                <a:spcPts val="0"/>
              </a:spcBef>
              <a:buNone/>
              <a:defRPr sz="1200">
                <a:solidFill>
                  <a:schemeClr val="dk2"/>
                </a:solidFill>
                <a:latin typeface="Arial"/>
                <a:ea typeface="Arial"/>
                <a:cs typeface="Arial"/>
                <a:sym typeface="Arial"/>
              </a:defRPr>
            </a:lvl2pPr>
            <a:lvl3pPr marL="0" lvl="2" indent="0" algn="ctr">
              <a:spcBef>
                <a:spcPts val="0"/>
              </a:spcBef>
              <a:buNone/>
              <a:defRPr sz="1200">
                <a:solidFill>
                  <a:schemeClr val="dk2"/>
                </a:solidFill>
                <a:latin typeface="Arial"/>
                <a:ea typeface="Arial"/>
                <a:cs typeface="Arial"/>
                <a:sym typeface="Arial"/>
              </a:defRPr>
            </a:lvl3pPr>
            <a:lvl4pPr marL="0" lvl="3" indent="0" algn="ctr">
              <a:spcBef>
                <a:spcPts val="0"/>
              </a:spcBef>
              <a:buNone/>
              <a:defRPr sz="1200">
                <a:solidFill>
                  <a:schemeClr val="dk2"/>
                </a:solidFill>
                <a:latin typeface="Arial"/>
                <a:ea typeface="Arial"/>
                <a:cs typeface="Arial"/>
                <a:sym typeface="Arial"/>
              </a:defRPr>
            </a:lvl4pPr>
            <a:lvl5pPr marL="0" lvl="4" indent="0" algn="ctr">
              <a:spcBef>
                <a:spcPts val="0"/>
              </a:spcBef>
              <a:buNone/>
              <a:defRPr sz="1200">
                <a:solidFill>
                  <a:schemeClr val="dk2"/>
                </a:solidFill>
                <a:latin typeface="Arial"/>
                <a:ea typeface="Arial"/>
                <a:cs typeface="Arial"/>
                <a:sym typeface="Arial"/>
              </a:defRPr>
            </a:lvl5pPr>
            <a:lvl6pPr marL="0" lvl="5" indent="0" algn="ctr">
              <a:spcBef>
                <a:spcPts val="0"/>
              </a:spcBef>
              <a:buNone/>
              <a:defRPr sz="1200">
                <a:solidFill>
                  <a:schemeClr val="dk2"/>
                </a:solidFill>
                <a:latin typeface="Arial"/>
                <a:ea typeface="Arial"/>
                <a:cs typeface="Arial"/>
                <a:sym typeface="Arial"/>
              </a:defRPr>
            </a:lvl6pPr>
            <a:lvl7pPr marL="0" lvl="6" indent="0" algn="ctr">
              <a:spcBef>
                <a:spcPts val="0"/>
              </a:spcBef>
              <a:buNone/>
              <a:defRPr sz="1200">
                <a:solidFill>
                  <a:schemeClr val="dk2"/>
                </a:solidFill>
                <a:latin typeface="Arial"/>
                <a:ea typeface="Arial"/>
                <a:cs typeface="Arial"/>
                <a:sym typeface="Arial"/>
              </a:defRPr>
            </a:lvl7pPr>
            <a:lvl8pPr marL="0" lvl="7" indent="0" algn="ctr">
              <a:spcBef>
                <a:spcPts val="0"/>
              </a:spcBef>
              <a:buNone/>
              <a:defRPr sz="1200">
                <a:solidFill>
                  <a:schemeClr val="dk2"/>
                </a:solidFill>
                <a:latin typeface="Arial"/>
                <a:ea typeface="Arial"/>
                <a:cs typeface="Arial"/>
                <a:sym typeface="Arial"/>
              </a:defRPr>
            </a:lvl8pPr>
            <a:lvl9pPr marL="0" lvl="8" indent="0" algn="ctr">
              <a:spcBef>
                <a:spcPts val="0"/>
              </a:spcBef>
              <a:buNone/>
              <a:defRPr sz="12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56" name="Google Shape;56;p79"/>
          <p:cNvCxnSpPr/>
          <p:nvPr/>
        </p:nvCxnSpPr>
        <p:spPr>
          <a:xfrm rot="10800000">
            <a:off x="11605041" y="0"/>
            <a:ext cx="0" cy="6858000"/>
          </a:xfrm>
          <a:prstGeom prst="straightConnector1">
            <a:avLst/>
          </a:prstGeom>
          <a:noFill/>
          <a:ln w="9525" cap="rnd" cmpd="sng">
            <a:solidFill>
              <a:schemeClr val="accent3"/>
            </a:solidFill>
            <a:prstDash val="dash"/>
            <a:miter lim="800000"/>
            <a:headEnd type="none" w="sm" len="sm"/>
            <a:tailEnd type="none" w="sm" len="sm"/>
          </a:ln>
        </p:spPr>
      </p:cxnSp>
      <p:cxnSp>
        <p:nvCxnSpPr>
          <p:cNvPr id="57" name="Google Shape;57;p79"/>
          <p:cNvCxnSpPr/>
          <p:nvPr/>
        </p:nvCxnSpPr>
        <p:spPr>
          <a:xfrm rot="10800000">
            <a:off x="10744200" y="0"/>
            <a:ext cx="0" cy="6858000"/>
          </a:xfrm>
          <a:prstGeom prst="straightConnector1">
            <a:avLst/>
          </a:prstGeom>
          <a:noFill/>
          <a:ln w="9525" cap="rnd" cmpd="sng">
            <a:solidFill>
              <a:schemeClr val="accent3"/>
            </a:solidFill>
            <a:prstDash val="dash"/>
            <a:miter lim="800000"/>
            <a:headEnd type="none" w="sm" len="sm"/>
            <a:tailEnd type="none" w="sm" len="sm"/>
          </a:ln>
        </p:spPr>
      </p:cxnSp>
      <p:cxnSp>
        <p:nvCxnSpPr>
          <p:cNvPr id="58" name="Google Shape;58;p79"/>
          <p:cNvCxnSpPr/>
          <p:nvPr/>
        </p:nvCxnSpPr>
        <p:spPr>
          <a:xfrm rot="10800000">
            <a:off x="10630770" y="0"/>
            <a:ext cx="0" cy="6858000"/>
          </a:xfrm>
          <a:prstGeom prst="straightConnector1">
            <a:avLst/>
          </a:prstGeom>
          <a:noFill/>
          <a:ln w="9525" cap="rnd" cmpd="sng">
            <a:solidFill>
              <a:schemeClr val="accent3"/>
            </a:solidFill>
            <a:prstDash val="dash"/>
            <a:miter lim="800000"/>
            <a:headEnd type="none" w="sm" len="sm"/>
            <a:tailEnd type="none" w="sm" len="sm"/>
          </a:ln>
        </p:spPr>
      </p:cxnSp>
      <p:cxnSp>
        <p:nvCxnSpPr>
          <p:cNvPr id="59" name="Google Shape;59;p79"/>
          <p:cNvCxnSpPr/>
          <p:nvPr/>
        </p:nvCxnSpPr>
        <p:spPr>
          <a:xfrm>
            <a:off x="0" y="6052457"/>
            <a:ext cx="12192000" cy="0"/>
          </a:xfrm>
          <a:prstGeom prst="straightConnector1">
            <a:avLst/>
          </a:prstGeom>
          <a:noFill/>
          <a:ln w="9525" cap="rnd" cmpd="sng">
            <a:solidFill>
              <a:schemeClr val="accent3"/>
            </a:solidFill>
            <a:prstDash val="dash"/>
            <a:miter lim="800000"/>
            <a:headEnd type="none" w="sm" len="sm"/>
            <a:tailEnd type="none" w="sm" len="sm"/>
          </a:ln>
        </p:spPr>
      </p:cxnSp>
    </p:spTree>
    <p:extLst>
      <p:ext uri="{BB962C8B-B14F-4D97-AF65-F5344CB8AC3E}">
        <p14:creationId xmlns:p14="http://schemas.microsoft.com/office/powerpoint/2010/main" val="27348002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60"/>
        <p:cNvGrpSpPr/>
        <p:nvPr/>
      </p:nvGrpSpPr>
      <p:grpSpPr>
        <a:xfrm>
          <a:off x="0" y="0"/>
          <a:ext cx="0" cy="0"/>
          <a:chOff x="0" y="0"/>
          <a:chExt cx="0" cy="0"/>
        </a:xfrm>
      </p:grpSpPr>
      <p:sp>
        <p:nvSpPr>
          <p:cNvPr id="61" name="Google Shape;61;p80"/>
          <p:cNvSpPr/>
          <p:nvPr/>
        </p:nvSpPr>
        <p:spPr>
          <a:xfrm>
            <a:off x="3048" y="2138289"/>
            <a:ext cx="12188952" cy="4033912"/>
          </a:xfrm>
          <a:prstGeom prst="rect">
            <a:avLst/>
          </a:prstGeom>
          <a:solidFill>
            <a:schemeClr val="accent3">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2" name="Google Shape;62;p80"/>
          <p:cNvPicPr preferRelativeResize="0"/>
          <p:nvPr/>
        </p:nvPicPr>
        <p:blipFill rotWithShape="1">
          <a:blip r:embed="rId2">
            <a:alphaModFix/>
          </a:blip>
          <a:srcRect t="27860" r="37853" b="27737"/>
          <a:stretch/>
        </p:blipFill>
        <p:spPr>
          <a:xfrm>
            <a:off x="6962087" y="2143124"/>
            <a:ext cx="5226865" cy="4033839"/>
          </a:xfrm>
          <a:prstGeom prst="rect">
            <a:avLst/>
          </a:prstGeom>
          <a:noFill/>
          <a:ln>
            <a:noFill/>
          </a:ln>
        </p:spPr>
      </p:pic>
      <p:sp>
        <p:nvSpPr>
          <p:cNvPr id="63" name="Google Shape;63;p80"/>
          <p:cNvSpPr txBox="1">
            <a:spLocks noGrp="1"/>
          </p:cNvSpPr>
          <p:nvPr>
            <p:ph type="title"/>
          </p:nvPr>
        </p:nvSpPr>
        <p:spPr>
          <a:xfrm>
            <a:off x="422177" y="365125"/>
            <a:ext cx="1077893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400"/>
              <a:buFont typeface="Arial"/>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80"/>
          <p:cNvSpPr txBox="1">
            <a:spLocks noGrp="1"/>
          </p:cNvSpPr>
          <p:nvPr>
            <p:ph type="body" idx="1"/>
          </p:nvPr>
        </p:nvSpPr>
        <p:spPr>
          <a:xfrm>
            <a:off x="422899" y="2350108"/>
            <a:ext cx="10778221" cy="3609461"/>
          </a:xfrm>
          <a:prstGeom prst="rect">
            <a:avLst/>
          </a:prstGeom>
          <a:noFill/>
          <a:ln>
            <a:noFill/>
          </a:ln>
        </p:spPr>
        <p:txBody>
          <a:bodyPr spcFirstLastPara="1" wrap="square" lIns="91425" tIns="45700" rIns="91425" bIns="45700" anchor="ctr" anchorCtr="0">
            <a:normAutofit/>
          </a:bodyPr>
          <a:lstStyle>
            <a:lvl1pPr marL="457200" lvl="0" indent="-228600" algn="l">
              <a:lnSpc>
                <a:spcPct val="110000"/>
              </a:lnSpc>
              <a:spcBef>
                <a:spcPts val="1000"/>
              </a:spcBef>
              <a:spcAft>
                <a:spcPts val="0"/>
              </a:spcAft>
              <a:buSzPts val="2400"/>
              <a:buNone/>
              <a:defRPr sz="2400"/>
            </a:lvl1pPr>
            <a:lvl2pPr marL="914400" lvl="1" indent="-381000" algn="l">
              <a:lnSpc>
                <a:spcPct val="110000"/>
              </a:lnSpc>
              <a:spcBef>
                <a:spcPts val="500"/>
              </a:spcBef>
              <a:spcAft>
                <a:spcPts val="0"/>
              </a:spcAft>
              <a:buSzPts val="2400"/>
              <a:buChar char="⬩"/>
              <a:defRPr sz="2400"/>
            </a:lvl2pPr>
            <a:lvl3pPr marL="1371600" lvl="2" indent="-381000" algn="l">
              <a:lnSpc>
                <a:spcPct val="110000"/>
              </a:lnSpc>
              <a:spcBef>
                <a:spcPts val="500"/>
              </a:spcBef>
              <a:spcAft>
                <a:spcPts val="0"/>
              </a:spcAft>
              <a:buSzPts val="2400"/>
              <a:buChar char="⬩"/>
              <a:defRPr sz="2400"/>
            </a:lvl3pPr>
            <a:lvl4pPr marL="1828800" lvl="3" indent="-381000" algn="l">
              <a:lnSpc>
                <a:spcPct val="110000"/>
              </a:lnSpc>
              <a:spcBef>
                <a:spcPts val="500"/>
              </a:spcBef>
              <a:spcAft>
                <a:spcPts val="0"/>
              </a:spcAft>
              <a:buSzPts val="2400"/>
              <a:buChar char="⬩"/>
              <a:defRPr sz="2400"/>
            </a:lvl4pPr>
            <a:lvl5pPr marL="2286000" lvl="4" indent="-355600" algn="l">
              <a:lnSpc>
                <a:spcPct val="110000"/>
              </a:lnSpc>
              <a:spcBef>
                <a:spcPts val="500"/>
              </a:spcBef>
              <a:spcAft>
                <a:spcPts val="0"/>
              </a:spcAft>
              <a:buSzPts val="2000"/>
              <a:buChar char="⬩"/>
              <a:defRPr sz="2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65" name="Google Shape;65;p80"/>
          <p:cNvCxnSpPr/>
          <p:nvPr/>
        </p:nvCxnSpPr>
        <p:spPr>
          <a:xfrm rot="10800000">
            <a:off x="11496184" y="5610"/>
            <a:ext cx="0" cy="6858000"/>
          </a:xfrm>
          <a:prstGeom prst="straightConnector1">
            <a:avLst/>
          </a:prstGeom>
          <a:noFill/>
          <a:ln w="9525" cap="rnd" cmpd="sng">
            <a:solidFill>
              <a:schemeClr val="accent3"/>
            </a:solidFill>
            <a:prstDash val="dash"/>
            <a:miter lim="800000"/>
            <a:headEnd type="none" w="sm" len="sm"/>
            <a:tailEnd type="none" w="sm" len="sm"/>
          </a:ln>
        </p:spPr>
      </p:cxnSp>
      <p:sp>
        <p:nvSpPr>
          <p:cNvPr id="66" name="Google Shape;66;p80"/>
          <p:cNvSpPr txBox="1">
            <a:spLocks noGrp="1"/>
          </p:cNvSpPr>
          <p:nvPr>
            <p:ph type="sldNum" idx="12"/>
          </p:nvPr>
        </p:nvSpPr>
        <p:spPr>
          <a:xfrm>
            <a:off x="11503152" y="0"/>
            <a:ext cx="68580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200">
                <a:solidFill>
                  <a:schemeClr val="dk2"/>
                </a:solidFill>
                <a:latin typeface="Arial"/>
                <a:ea typeface="Arial"/>
                <a:cs typeface="Arial"/>
                <a:sym typeface="Arial"/>
              </a:defRPr>
            </a:lvl1pPr>
            <a:lvl2pPr marL="0" lvl="1" indent="0" algn="ctr">
              <a:spcBef>
                <a:spcPts val="0"/>
              </a:spcBef>
              <a:buNone/>
              <a:defRPr sz="1200">
                <a:solidFill>
                  <a:schemeClr val="dk2"/>
                </a:solidFill>
                <a:latin typeface="Arial"/>
                <a:ea typeface="Arial"/>
                <a:cs typeface="Arial"/>
                <a:sym typeface="Arial"/>
              </a:defRPr>
            </a:lvl2pPr>
            <a:lvl3pPr marL="0" lvl="2" indent="0" algn="ctr">
              <a:spcBef>
                <a:spcPts val="0"/>
              </a:spcBef>
              <a:buNone/>
              <a:defRPr sz="1200">
                <a:solidFill>
                  <a:schemeClr val="dk2"/>
                </a:solidFill>
                <a:latin typeface="Arial"/>
                <a:ea typeface="Arial"/>
                <a:cs typeface="Arial"/>
                <a:sym typeface="Arial"/>
              </a:defRPr>
            </a:lvl3pPr>
            <a:lvl4pPr marL="0" lvl="3" indent="0" algn="ctr">
              <a:spcBef>
                <a:spcPts val="0"/>
              </a:spcBef>
              <a:buNone/>
              <a:defRPr sz="1200">
                <a:solidFill>
                  <a:schemeClr val="dk2"/>
                </a:solidFill>
                <a:latin typeface="Arial"/>
                <a:ea typeface="Arial"/>
                <a:cs typeface="Arial"/>
                <a:sym typeface="Arial"/>
              </a:defRPr>
            </a:lvl4pPr>
            <a:lvl5pPr marL="0" lvl="4" indent="0" algn="ctr">
              <a:spcBef>
                <a:spcPts val="0"/>
              </a:spcBef>
              <a:buNone/>
              <a:defRPr sz="1200">
                <a:solidFill>
                  <a:schemeClr val="dk2"/>
                </a:solidFill>
                <a:latin typeface="Arial"/>
                <a:ea typeface="Arial"/>
                <a:cs typeface="Arial"/>
                <a:sym typeface="Arial"/>
              </a:defRPr>
            </a:lvl5pPr>
            <a:lvl6pPr marL="0" lvl="5" indent="0" algn="ctr">
              <a:spcBef>
                <a:spcPts val="0"/>
              </a:spcBef>
              <a:buNone/>
              <a:defRPr sz="1200">
                <a:solidFill>
                  <a:schemeClr val="dk2"/>
                </a:solidFill>
                <a:latin typeface="Arial"/>
                <a:ea typeface="Arial"/>
                <a:cs typeface="Arial"/>
                <a:sym typeface="Arial"/>
              </a:defRPr>
            </a:lvl6pPr>
            <a:lvl7pPr marL="0" lvl="6" indent="0" algn="ctr">
              <a:spcBef>
                <a:spcPts val="0"/>
              </a:spcBef>
              <a:buNone/>
              <a:defRPr sz="1200">
                <a:solidFill>
                  <a:schemeClr val="dk2"/>
                </a:solidFill>
                <a:latin typeface="Arial"/>
                <a:ea typeface="Arial"/>
                <a:cs typeface="Arial"/>
                <a:sym typeface="Arial"/>
              </a:defRPr>
            </a:lvl7pPr>
            <a:lvl8pPr marL="0" lvl="7" indent="0" algn="ctr">
              <a:spcBef>
                <a:spcPts val="0"/>
              </a:spcBef>
              <a:buNone/>
              <a:defRPr sz="1200">
                <a:solidFill>
                  <a:schemeClr val="dk2"/>
                </a:solidFill>
                <a:latin typeface="Arial"/>
                <a:ea typeface="Arial"/>
                <a:cs typeface="Arial"/>
                <a:sym typeface="Arial"/>
              </a:defRPr>
            </a:lvl8pPr>
            <a:lvl9pPr marL="0" lvl="8" indent="0" algn="ctr">
              <a:spcBef>
                <a:spcPts val="0"/>
              </a:spcBef>
              <a:buNone/>
              <a:defRPr sz="12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67" name="Google Shape;67;p80"/>
          <p:cNvCxnSpPr/>
          <p:nvPr/>
        </p:nvCxnSpPr>
        <p:spPr>
          <a:xfrm>
            <a:off x="0" y="2138288"/>
            <a:ext cx="12192000" cy="0"/>
          </a:xfrm>
          <a:prstGeom prst="straightConnector1">
            <a:avLst/>
          </a:prstGeom>
          <a:noFill/>
          <a:ln w="9525" cap="rnd" cmpd="sng">
            <a:solidFill>
              <a:schemeClr val="accent3"/>
            </a:solidFill>
            <a:prstDash val="dash"/>
            <a:miter lim="800000"/>
            <a:headEnd type="none" w="sm" len="sm"/>
            <a:tailEnd type="none" w="sm" len="sm"/>
          </a:ln>
        </p:spPr>
      </p:cxnSp>
      <p:cxnSp>
        <p:nvCxnSpPr>
          <p:cNvPr id="68" name="Google Shape;68;p80"/>
          <p:cNvCxnSpPr/>
          <p:nvPr/>
        </p:nvCxnSpPr>
        <p:spPr>
          <a:xfrm>
            <a:off x="0" y="2045761"/>
            <a:ext cx="12192000" cy="0"/>
          </a:xfrm>
          <a:prstGeom prst="straightConnector1">
            <a:avLst/>
          </a:prstGeom>
          <a:noFill/>
          <a:ln w="9525" cap="rnd" cmpd="sng">
            <a:solidFill>
              <a:schemeClr val="accent3"/>
            </a:solidFill>
            <a:prstDash val="dash"/>
            <a:miter lim="800000"/>
            <a:headEnd type="none" w="sm" len="sm"/>
            <a:tailEnd type="none" w="sm" len="sm"/>
          </a:ln>
        </p:spPr>
      </p:cxnSp>
      <p:cxnSp>
        <p:nvCxnSpPr>
          <p:cNvPr id="69" name="Google Shape;69;p80"/>
          <p:cNvCxnSpPr/>
          <p:nvPr/>
        </p:nvCxnSpPr>
        <p:spPr>
          <a:xfrm>
            <a:off x="0" y="6264727"/>
            <a:ext cx="12192000" cy="0"/>
          </a:xfrm>
          <a:prstGeom prst="straightConnector1">
            <a:avLst/>
          </a:prstGeom>
          <a:noFill/>
          <a:ln w="9525" cap="rnd" cmpd="sng">
            <a:solidFill>
              <a:schemeClr val="accent3"/>
            </a:solidFill>
            <a:prstDash val="dash"/>
            <a:miter lim="800000"/>
            <a:headEnd type="none" w="sm" len="sm"/>
            <a:tailEnd type="none" w="sm" len="sm"/>
          </a:ln>
        </p:spPr>
      </p:cxnSp>
      <p:cxnSp>
        <p:nvCxnSpPr>
          <p:cNvPr id="70" name="Google Shape;70;p80"/>
          <p:cNvCxnSpPr/>
          <p:nvPr/>
        </p:nvCxnSpPr>
        <p:spPr>
          <a:xfrm>
            <a:off x="0" y="6172200"/>
            <a:ext cx="12192000" cy="0"/>
          </a:xfrm>
          <a:prstGeom prst="straightConnector1">
            <a:avLst/>
          </a:prstGeom>
          <a:noFill/>
          <a:ln w="9525" cap="rnd" cmpd="sng">
            <a:solidFill>
              <a:schemeClr val="accent3"/>
            </a:solidFill>
            <a:prstDash val="dash"/>
            <a:miter lim="800000"/>
            <a:headEnd type="none" w="sm" len="sm"/>
            <a:tailEnd type="none" w="sm" len="sm"/>
          </a:ln>
        </p:spPr>
      </p:cxnSp>
    </p:spTree>
    <p:extLst>
      <p:ext uri="{BB962C8B-B14F-4D97-AF65-F5344CB8AC3E}">
        <p14:creationId xmlns:p14="http://schemas.microsoft.com/office/powerpoint/2010/main" val="1835876839"/>
      </p:ext>
    </p:extLst>
  </p:cSld>
  <p:clrMapOvr>
    <a:masterClrMapping/>
  </p:clrMapOvr>
  <p:extLst>
    <p:ext uri="{DCECCB84-F9BA-43D5-87BE-67443E8EF086}">
      <p15:sldGuideLst xmlns:p15="http://schemas.microsoft.com/office/powerpoint/2012/main">
        <p15:guide id="1" orient="horz" pos="160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losing">
  <p:cSld name="Closing">
    <p:spTree>
      <p:nvGrpSpPr>
        <p:cNvPr id="1" name="Shape 71"/>
        <p:cNvGrpSpPr/>
        <p:nvPr/>
      </p:nvGrpSpPr>
      <p:grpSpPr>
        <a:xfrm>
          <a:off x="0" y="0"/>
          <a:ext cx="0" cy="0"/>
          <a:chOff x="0" y="0"/>
          <a:chExt cx="0" cy="0"/>
        </a:xfrm>
      </p:grpSpPr>
      <p:sp>
        <p:nvSpPr>
          <p:cNvPr id="72" name="Google Shape;72;p81"/>
          <p:cNvSpPr txBox="1">
            <a:spLocks noGrp="1"/>
          </p:cNvSpPr>
          <p:nvPr>
            <p:ph type="title"/>
          </p:nvPr>
        </p:nvSpPr>
        <p:spPr>
          <a:xfrm>
            <a:off x="422897" y="539496"/>
            <a:ext cx="5228393" cy="269719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400"/>
              <a:buFont typeface="Arial"/>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81"/>
          <p:cNvSpPr txBox="1">
            <a:spLocks noGrp="1"/>
          </p:cNvSpPr>
          <p:nvPr>
            <p:ph type="body" idx="1"/>
          </p:nvPr>
        </p:nvSpPr>
        <p:spPr>
          <a:xfrm>
            <a:off x="422897" y="3354749"/>
            <a:ext cx="5228392" cy="258247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1000"/>
              </a:spcBef>
              <a:spcAft>
                <a:spcPts val="0"/>
              </a:spcAft>
              <a:buSzPts val="1800"/>
              <a:buNone/>
              <a:defRPr sz="1800"/>
            </a:lvl1pPr>
            <a:lvl2pPr marL="914400" lvl="1" indent="-342900" algn="l">
              <a:lnSpc>
                <a:spcPct val="110000"/>
              </a:lnSpc>
              <a:spcBef>
                <a:spcPts val="500"/>
              </a:spcBef>
              <a:spcAft>
                <a:spcPts val="0"/>
              </a:spcAft>
              <a:buSzPts val="1800"/>
              <a:buChar char="⬩"/>
              <a:defRPr sz="1800"/>
            </a:lvl2pPr>
            <a:lvl3pPr marL="1371600" lvl="2" indent="-342900" algn="l">
              <a:lnSpc>
                <a:spcPct val="110000"/>
              </a:lnSpc>
              <a:spcBef>
                <a:spcPts val="500"/>
              </a:spcBef>
              <a:spcAft>
                <a:spcPts val="0"/>
              </a:spcAft>
              <a:buSzPts val="1800"/>
              <a:buChar char="⬩"/>
              <a:defRPr sz="1800"/>
            </a:lvl3pPr>
            <a:lvl4pPr marL="1828800" lvl="3" indent="-342900" algn="l">
              <a:lnSpc>
                <a:spcPct val="110000"/>
              </a:lnSpc>
              <a:spcBef>
                <a:spcPts val="500"/>
              </a:spcBef>
              <a:spcAft>
                <a:spcPts val="0"/>
              </a:spcAft>
              <a:buSzPts val="1800"/>
              <a:buChar char="⬩"/>
              <a:defRPr sz="1800"/>
            </a:lvl4pPr>
            <a:lvl5pPr marL="2286000" lvl="4" indent="-342900" algn="l">
              <a:lnSpc>
                <a:spcPct val="110000"/>
              </a:lnSpc>
              <a:spcBef>
                <a:spcPts val="500"/>
              </a:spcBef>
              <a:spcAft>
                <a:spcPts val="0"/>
              </a:spcAft>
              <a:buSzPts val="1800"/>
              <a:buChar char="⬩"/>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74" name="Google Shape;74;p81"/>
          <p:cNvCxnSpPr/>
          <p:nvPr/>
        </p:nvCxnSpPr>
        <p:spPr>
          <a:xfrm>
            <a:off x="1524" y="6172200"/>
            <a:ext cx="12192000" cy="0"/>
          </a:xfrm>
          <a:prstGeom prst="straightConnector1">
            <a:avLst/>
          </a:prstGeom>
          <a:noFill/>
          <a:ln w="9525" cap="rnd" cmpd="sng">
            <a:solidFill>
              <a:schemeClr val="accent3"/>
            </a:solidFill>
            <a:prstDash val="dash"/>
            <a:miter lim="800000"/>
            <a:headEnd type="none" w="sm" len="sm"/>
            <a:tailEnd type="none" w="sm" len="sm"/>
          </a:ln>
        </p:spPr>
      </p:cxnSp>
      <p:cxnSp>
        <p:nvCxnSpPr>
          <p:cNvPr id="75" name="Google Shape;75;p81"/>
          <p:cNvCxnSpPr/>
          <p:nvPr/>
        </p:nvCxnSpPr>
        <p:spPr>
          <a:xfrm rot="10800000">
            <a:off x="11496184" y="5610"/>
            <a:ext cx="0" cy="6858000"/>
          </a:xfrm>
          <a:prstGeom prst="straightConnector1">
            <a:avLst/>
          </a:prstGeom>
          <a:noFill/>
          <a:ln w="9525" cap="rnd" cmpd="sng">
            <a:solidFill>
              <a:schemeClr val="accent3"/>
            </a:solidFill>
            <a:prstDash val="dash"/>
            <a:miter lim="800000"/>
            <a:headEnd type="none" w="sm" len="sm"/>
            <a:tailEnd type="none" w="sm" len="sm"/>
          </a:ln>
        </p:spPr>
      </p:cxnSp>
      <p:sp>
        <p:nvSpPr>
          <p:cNvPr id="76" name="Google Shape;76;p81"/>
          <p:cNvSpPr/>
          <p:nvPr/>
        </p:nvSpPr>
        <p:spPr>
          <a:xfrm>
            <a:off x="9884230" y="1"/>
            <a:ext cx="1611954" cy="6857999"/>
          </a:xfrm>
          <a:prstGeom prst="rect">
            <a:avLst/>
          </a:prstGeom>
          <a:solidFill>
            <a:schemeClr val="accent3">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77" name="Google Shape;77;p81"/>
          <p:cNvCxnSpPr/>
          <p:nvPr/>
        </p:nvCxnSpPr>
        <p:spPr>
          <a:xfrm rot="10800000">
            <a:off x="11605041" y="0"/>
            <a:ext cx="0" cy="6858000"/>
          </a:xfrm>
          <a:prstGeom prst="straightConnector1">
            <a:avLst/>
          </a:prstGeom>
          <a:noFill/>
          <a:ln w="9525" cap="rnd" cmpd="sng">
            <a:solidFill>
              <a:schemeClr val="accent3"/>
            </a:solidFill>
            <a:prstDash val="dash"/>
            <a:miter lim="800000"/>
            <a:headEnd type="none" w="sm" len="sm"/>
            <a:tailEnd type="none" w="sm" len="sm"/>
          </a:ln>
        </p:spPr>
      </p:cxnSp>
      <p:cxnSp>
        <p:nvCxnSpPr>
          <p:cNvPr id="78" name="Google Shape;78;p81"/>
          <p:cNvCxnSpPr/>
          <p:nvPr/>
        </p:nvCxnSpPr>
        <p:spPr>
          <a:xfrm rot="10800000">
            <a:off x="9884230" y="0"/>
            <a:ext cx="0" cy="6858000"/>
          </a:xfrm>
          <a:prstGeom prst="straightConnector1">
            <a:avLst/>
          </a:prstGeom>
          <a:noFill/>
          <a:ln w="9525" cap="rnd" cmpd="sng">
            <a:solidFill>
              <a:schemeClr val="accent3"/>
            </a:solidFill>
            <a:prstDash val="dash"/>
            <a:miter lim="800000"/>
            <a:headEnd type="none" w="sm" len="sm"/>
            <a:tailEnd type="none" w="sm" len="sm"/>
          </a:ln>
        </p:spPr>
      </p:cxnSp>
      <p:cxnSp>
        <p:nvCxnSpPr>
          <p:cNvPr id="79" name="Google Shape;79;p81"/>
          <p:cNvCxnSpPr/>
          <p:nvPr/>
        </p:nvCxnSpPr>
        <p:spPr>
          <a:xfrm rot="10800000">
            <a:off x="9768622" y="0"/>
            <a:ext cx="0" cy="6858000"/>
          </a:xfrm>
          <a:prstGeom prst="straightConnector1">
            <a:avLst/>
          </a:prstGeom>
          <a:noFill/>
          <a:ln w="9525" cap="rnd" cmpd="sng">
            <a:solidFill>
              <a:schemeClr val="accent3"/>
            </a:solidFill>
            <a:prstDash val="dash"/>
            <a:miter lim="800000"/>
            <a:headEnd type="none" w="sm" len="sm"/>
            <a:tailEnd type="none" w="sm" len="sm"/>
          </a:ln>
        </p:spPr>
      </p:cxnSp>
      <p:cxnSp>
        <p:nvCxnSpPr>
          <p:cNvPr id="80" name="Google Shape;80;p81"/>
          <p:cNvCxnSpPr/>
          <p:nvPr/>
        </p:nvCxnSpPr>
        <p:spPr>
          <a:xfrm rot="10800000">
            <a:off x="9372495" y="5610"/>
            <a:ext cx="0" cy="6858000"/>
          </a:xfrm>
          <a:prstGeom prst="straightConnector1">
            <a:avLst/>
          </a:prstGeom>
          <a:noFill/>
          <a:ln w="9525" cap="rnd" cmpd="sng">
            <a:solidFill>
              <a:schemeClr val="accent3"/>
            </a:solidFill>
            <a:prstDash val="dash"/>
            <a:miter lim="800000"/>
            <a:headEnd type="none" w="sm" len="sm"/>
            <a:tailEnd type="none" w="sm" len="sm"/>
          </a:ln>
        </p:spPr>
      </p:cxnSp>
      <p:sp>
        <p:nvSpPr>
          <p:cNvPr id="81" name="Google Shape;81;p81"/>
          <p:cNvSpPr/>
          <p:nvPr/>
        </p:nvSpPr>
        <p:spPr>
          <a:xfrm>
            <a:off x="7760541" y="1"/>
            <a:ext cx="1611954" cy="6857999"/>
          </a:xfrm>
          <a:prstGeom prst="rect">
            <a:avLst/>
          </a:prstGeom>
          <a:solidFill>
            <a:schemeClr val="accent3">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82" name="Google Shape;82;p81"/>
          <p:cNvCxnSpPr/>
          <p:nvPr/>
        </p:nvCxnSpPr>
        <p:spPr>
          <a:xfrm rot="10800000">
            <a:off x="9481352" y="0"/>
            <a:ext cx="0" cy="6858000"/>
          </a:xfrm>
          <a:prstGeom prst="straightConnector1">
            <a:avLst/>
          </a:prstGeom>
          <a:noFill/>
          <a:ln w="9525" cap="rnd" cmpd="sng">
            <a:solidFill>
              <a:schemeClr val="accent3"/>
            </a:solidFill>
            <a:prstDash val="dash"/>
            <a:miter lim="800000"/>
            <a:headEnd type="none" w="sm" len="sm"/>
            <a:tailEnd type="none" w="sm" len="sm"/>
          </a:ln>
        </p:spPr>
      </p:cxnSp>
      <p:cxnSp>
        <p:nvCxnSpPr>
          <p:cNvPr id="83" name="Google Shape;83;p81"/>
          <p:cNvCxnSpPr/>
          <p:nvPr/>
        </p:nvCxnSpPr>
        <p:spPr>
          <a:xfrm rot="10800000">
            <a:off x="7760541" y="0"/>
            <a:ext cx="0" cy="6858000"/>
          </a:xfrm>
          <a:prstGeom prst="straightConnector1">
            <a:avLst/>
          </a:prstGeom>
          <a:noFill/>
          <a:ln w="9525" cap="rnd" cmpd="sng">
            <a:solidFill>
              <a:schemeClr val="accent3"/>
            </a:solidFill>
            <a:prstDash val="dash"/>
            <a:miter lim="800000"/>
            <a:headEnd type="none" w="sm" len="sm"/>
            <a:tailEnd type="none" w="sm" len="sm"/>
          </a:ln>
        </p:spPr>
      </p:cxnSp>
      <p:cxnSp>
        <p:nvCxnSpPr>
          <p:cNvPr id="84" name="Google Shape;84;p81"/>
          <p:cNvCxnSpPr/>
          <p:nvPr/>
        </p:nvCxnSpPr>
        <p:spPr>
          <a:xfrm rot="10800000">
            <a:off x="7644933" y="0"/>
            <a:ext cx="0" cy="6858000"/>
          </a:xfrm>
          <a:prstGeom prst="straightConnector1">
            <a:avLst/>
          </a:prstGeom>
          <a:noFill/>
          <a:ln w="9525" cap="rnd" cmpd="sng">
            <a:solidFill>
              <a:schemeClr val="accent3"/>
            </a:solidFill>
            <a:prstDash val="dash"/>
            <a:miter lim="800000"/>
            <a:headEnd type="none" w="sm" len="sm"/>
            <a:tailEnd type="none" w="sm" len="sm"/>
          </a:ln>
        </p:spPr>
      </p:cxnSp>
      <p:pic>
        <p:nvPicPr>
          <p:cNvPr id="85" name="Google Shape;85;p81"/>
          <p:cNvPicPr preferRelativeResize="0"/>
          <p:nvPr/>
        </p:nvPicPr>
        <p:blipFill rotWithShape="1">
          <a:blip r:embed="rId2">
            <a:alphaModFix/>
          </a:blip>
          <a:srcRect l="31706" t="12194" r="49126" b="12256"/>
          <a:stretch/>
        </p:blipFill>
        <p:spPr>
          <a:xfrm>
            <a:off x="9884229" y="-5609"/>
            <a:ext cx="1611955" cy="6863608"/>
          </a:xfrm>
          <a:prstGeom prst="rect">
            <a:avLst/>
          </a:prstGeom>
          <a:noFill/>
          <a:ln>
            <a:noFill/>
          </a:ln>
        </p:spPr>
      </p:pic>
      <p:pic>
        <p:nvPicPr>
          <p:cNvPr id="86" name="Google Shape;86;p81"/>
          <p:cNvPicPr preferRelativeResize="0"/>
          <p:nvPr/>
        </p:nvPicPr>
        <p:blipFill rotWithShape="1">
          <a:blip r:embed="rId2">
            <a:alphaModFix/>
          </a:blip>
          <a:srcRect l="10790" t="12194" r="70042" b="12256"/>
          <a:stretch/>
        </p:blipFill>
        <p:spPr>
          <a:xfrm>
            <a:off x="7753789" y="5610"/>
            <a:ext cx="1611955" cy="6863608"/>
          </a:xfrm>
          <a:prstGeom prst="rect">
            <a:avLst/>
          </a:prstGeom>
          <a:noFill/>
          <a:ln>
            <a:noFill/>
          </a:ln>
        </p:spPr>
      </p:pic>
    </p:spTree>
    <p:extLst>
      <p:ext uri="{BB962C8B-B14F-4D97-AF65-F5344CB8AC3E}">
        <p14:creationId xmlns:p14="http://schemas.microsoft.com/office/powerpoint/2010/main" val="10837008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break">
  <p:cSld name="Section break">
    <p:spTree>
      <p:nvGrpSpPr>
        <p:cNvPr id="1" name="Shape 87"/>
        <p:cNvGrpSpPr/>
        <p:nvPr/>
      </p:nvGrpSpPr>
      <p:grpSpPr>
        <a:xfrm>
          <a:off x="0" y="0"/>
          <a:ext cx="0" cy="0"/>
          <a:chOff x="0" y="0"/>
          <a:chExt cx="0" cy="0"/>
        </a:xfrm>
      </p:grpSpPr>
      <p:sp>
        <p:nvSpPr>
          <p:cNvPr id="88" name="Google Shape;88;p82"/>
          <p:cNvSpPr txBox="1">
            <a:spLocks noGrp="1"/>
          </p:cNvSpPr>
          <p:nvPr>
            <p:ph type="ctrTitle"/>
          </p:nvPr>
        </p:nvSpPr>
        <p:spPr>
          <a:xfrm>
            <a:off x="422897" y="576263"/>
            <a:ext cx="5646541" cy="330449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400"/>
              <a:buFont typeface="Arial"/>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82"/>
          <p:cNvSpPr/>
          <p:nvPr/>
        </p:nvSpPr>
        <p:spPr>
          <a:xfrm>
            <a:off x="6483096" y="1"/>
            <a:ext cx="5013088" cy="6857999"/>
          </a:xfrm>
          <a:prstGeom prst="rect">
            <a:avLst/>
          </a:prstGeom>
          <a:solidFill>
            <a:schemeClr val="accent3">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90" name="Google Shape;90;p82"/>
          <p:cNvCxnSpPr/>
          <p:nvPr/>
        </p:nvCxnSpPr>
        <p:spPr>
          <a:xfrm rot="10800000">
            <a:off x="11605041" y="0"/>
            <a:ext cx="0" cy="6858000"/>
          </a:xfrm>
          <a:prstGeom prst="straightConnector1">
            <a:avLst/>
          </a:prstGeom>
          <a:noFill/>
          <a:ln w="9525" cap="rnd" cmpd="sng">
            <a:solidFill>
              <a:schemeClr val="accent3"/>
            </a:solidFill>
            <a:prstDash val="dash"/>
            <a:miter lim="800000"/>
            <a:headEnd type="none" w="sm" len="sm"/>
            <a:tailEnd type="none" w="sm" len="sm"/>
          </a:ln>
        </p:spPr>
      </p:cxnSp>
      <p:cxnSp>
        <p:nvCxnSpPr>
          <p:cNvPr id="91" name="Google Shape;91;p82"/>
          <p:cNvCxnSpPr/>
          <p:nvPr/>
        </p:nvCxnSpPr>
        <p:spPr>
          <a:xfrm rot="10800000">
            <a:off x="6483096" y="0"/>
            <a:ext cx="0" cy="6858000"/>
          </a:xfrm>
          <a:prstGeom prst="straightConnector1">
            <a:avLst/>
          </a:prstGeom>
          <a:noFill/>
          <a:ln w="9525" cap="rnd" cmpd="sng">
            <a:solidFill>
              <a:schemeClr val="accent3"/>
            </a:solidFill>
            <a:prstDash val="dash"/>
            <a:miter lim="800000"/>
            <a:headEnd type="none" w="sm" len="sm"/>
            <a:tailEnd type="none" w="sm" len="sm"/>
          </a:ln>
        </p:spPr>
      </p:cxnSp>
      <p:cxnSp>
        <p:nvCxnSpPr>
          <p:cNvPr id="92" name="Google Shape;92;p82"/>
          <p:cNvCxnSpPr/>
          <p:nvPr/>
        </p:nvCxnSpPr>
        <p:spPr>
          <a:xfrm rot="10800000">
            <a:off x="6363569" y="0"/>
            <a:ext cx="0" cy="6858000"/>
          </a:xfrm>
          <a:prstGeom prst="straightConnector1">
            <a:avLst/>
          </a:prstGeom>
          <a:noFill/>
          <a:ln w="9525" cap="rnd" cmpd="sng">
            <a:solidFill>
              <a:schemeClr val="accent3"/>
            </a:solidFill>
            <a:prstDash val="dash"/>
            <a:miter lim="800000"/>
            <a:headEnd type="none" w="sm" len="sm"/>
            <a:tailEnd type="none" w="sm" len="sm"/>
          </a:ln>
        </p:spPr>
      </p:cxnSp>
      <p:sp>
        <p:nvSpPr>
          <p:cNvPr id="93" name="Google Shape;93;p82"/>
          <p:cNvSpPr txBox="1">
            <a:spLocks noGrp="1"/>
          </p:cNvSpPr>
          <p:nvPr>
            <p:ph type="body" idx="1"/>
          </p:nvPr>
        </p:nvSpPr>
        <p:spPr>
          <a:xfrm>
            <a:off x="422275" y="4148138"/>
            <a:ext cx="5673726" cy="1528762"/>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SzPts val="2400"/>
              <a:buNone/>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4" name="Google Shape;94;p82"/>
          <p:cNvPicPr preferRelativeResize="0"/>
          <p:nvPr/>
        </p:nvPicPr>
        <p:blipFill rotWithShape="1">
          <a:blip r:embed="rId2">
            <a:alphaModFix/>
          </a:blip>
          <a:srcRect l="12249" t="13423" r="28017" b="11087"/>
          <a:stretch/>
        </p:blipFill>
        <p:spPr>
          <a:xfrm>
            <a:off x="6472427" y="0"/>
            <a:ext cx="5023757" cy="6858000"/>
          </a:xfrm>
          <a:prstGeom prst="rect">
            <a:avLst/>
          </a:prstGeom>
          <a:noFill/>
          <a:ln>
            <a:noFill/>
          </a:ln>
        </p:spPr>
      </p:pic>
    </p:spTree>
    <p:extLst>
      <p:ext uri="{BB962C8B-B14F-4D97-AF65-F5344CB8AC3E}">
        <p14:creationId xmlns:p14="http://schemas.microsoft.com/office/powerpoint/2010/main" val="24528201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break 3">
  <p:cSld name="Section break 3">
    <p:spTree>
      <p:nvGrpSpPr>
        <p:cNvPr id="1" name="Shape 95"/>
        <p:cNvGrpSpPr/>
        <p:nvPr/>
      </p:nvGrpSpPr>
      <p:grpSpPr>
        <a:xfrm>
          <a:off x="0" y="0"/>
          <a:ext cx="0" cy="0"/>
          <a:chOff x="0" y="0"/>
          <a:chExt cx="0" cy="0"/>
        </a:xfrm>
      </p:grpSpPr>
      <p:sp>
        <p:nvSpPr>
          <p:cNvPr id="96" name="Google Shape;96;p83"/>
          <p:cNvSpPr txBox="1">
            <a:spLocks noGrp="1"/>
          </p:cNvSpPr>
          <p:nvPr>
            <p:ph type="ctrTitle"/>
          </p:nvPr>
        </p:nvSpPr>
        <p:spPr>
          <a:xfrm>
            <a:off x="422897" y="576263"/>
            <a:ext cx="5646541" cy="330449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400"/>
              <a:buFont typeface="Arial"/>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83"/>
          <p:cNvSpPr txBox="1">
            <a:spLocks noGrp="1"/>
          </p:cNvSpPr>
          <p:nvPr>
            <p:ph type="body" idx="1"/>
          </p:nvPr>
        </p:nvSpPr>
        <p:spPr>
          <a:xfrm>
            <a:off x="422275" y="4148138"/>
            <a:ext cx="5673726" cy="1528762"/>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SzPts val="2400"/>
              <a:buNone/>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83"/>
          <p:cNvSpPr>
            <a:spLocks noGrp="1"/>
          </p:cNvSpPr>
          <p:nvPr>
            <p:ph type="pic" idx="2"/>
          </p:nvPr>
        </p:nvSpPr>
        <p:spPr>
          <a:xfrm>
            <a:off x="6483095" y="-1"/>
            <a:ext cx="5013087" cy="6857998"/>
          </a:xfrm>
          <a:prstGeom prst="rect">
            <a:avLst/>
          </a:prstGeom>
          <a:solidFill>
            <a:schemeClr val="accent3"/>
          </a:solidFill>
          <a:ln>
            <a:noFill/>
          </a:ln>
        </p:spPr>
      </p:sp>
      <p:sp>
        <p:nvSpPr>
          <p:cNvPr id="99" name="Google Shape;99;p83"/>
          <p:cNvSpPr/>
          <p:nvPr/>
        </p:nvSpPr>
        <p:spPr>
          <a:xfrm rot="10800000">
            <a:off x="11504656" y="2020824"/>
            <a:ext cx="687343" cy="1896697"/>
          </a:xfrm>
          <a:prstGeom prst="rect">
            <a:avLst/>
          </a:prstGeom>
          <a:solidFill>
            <a:schemeClr val="accent3">
              <a:alpha val="24705"/>
            </a:schemeClr>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chemeClr val="dk1"/>
              </a:buClr>
              <a:buSzPts val="3000"/>
              <a:buFont typeface="Arial"/>
              <a:buNone/>
            </a:pPr>
            <a:endParaRPr sz="3000" b="0" i="0" u="none" strike="noStrike" cap="none">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3547241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00"/>
        <p:cNvGrpSpPr/>
        <p:nvPr/>
      </p:nvGrpSpPr>
      <p:grpSpPr>
        <a:xfrm>
          <a:off x="0" y="0"/>
          <a:ext cx="0" cy="0"/>
          <a:chOff x="0" y="0"/>
          <a:chExt cx="0" cy="0"/>
        </a:xfrm>
      </p:grpSpPr>
      <p:sp>
        <p:nvSpPr>
          <p:cNvPr id="101" name="Google Shape;101;p84"/>
          <p:cNvSpPr txBox="1">
            <a:spLocks noGrp="1"/>
          </p:cNvSpPr>
          <p:nvPr>
            <p:ph type="title"/>
          </p:nvPr>
        </p:nvSpPr>
        <p:spPr>
          <a:xfrm>
            <a:off x="420624"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5200"/>
              <a:buFont typeface="Arial"/>
              <a:buNone/>
              <a:defRPr sz="5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84"/>
          <p:cNvSpPr txBox="1">
            <a:spLocks noGrp="1"/>
          </p:cNvSpPr>
          <p:nvPr>
            <p:ph type="body" idx="1"/>
          </p:nvPr>
        </p:nvSpPr>
        <p:spPr>
          <a:xfrm>
            <a:off x="420624" y="1825625"/>
            <a:ext cx="10515600" cy="4206383"/>
          </a:xfrm>
          <a:prstGeom prst="rect">
            <a:avLst/>
          </a:prstGeom>
          <a:noFill/>
          <a:ln>
            <a:noFill/>
          </a:ln>
        </p:spPr>
        <p:txBody>
          <a:bodyPr spcFirstLastPara="1" wrap="square" lIns="91425" tIns="45700" rIns="91425" bIns="45700" anchor="t" anchorCtr="0">
            <a:normAutofit/>
          </a:bodyPr>
          <a:lstStyle>
            <a:lvl1pPr marL="457200" lvl="0" indent="-381000" algn="l">
              <a:lnSpc>
                <a:spcPct val="110000"/>
              </a:lnSpc>
              <a:spcBef>
                <a:spcPts val="1000"/>
              </a:spcBef>
              <a:spcAft>
                <a:spcPts val="0"/>
              </a:spcAft>
              <a:buSzPts val="2400"/>
              <a:buChar char="⬩"/>
              <a:defRPr sz="2400"/>
            </a:lvl1pPr>
            <a:lvl2pPr marL="914400" lvl="1" indent="-368300" algn="l">
              <a:lnSpc>
                <a:spcPct val="110000"/>
              </a:lnSpc>
              <a:spcBef>
                <a:spcPts val="500"/>
              </a:spcBef>
              <a:spcAft>
                <a:spcPts val="0"/>
              </a:spcAft>
              <a:buSzPts val="2200"/>
              <a:buChar char="⬩"/>
              <a:defRPr sz="2200"/>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84"/>
          <p:cNvSpPr txBox="1">
            <a:spLocks noGrp="1"/>
          </p:cNvSpPr>
          <p:nvPr>
            <p:ph type="dt" idx="10"/>
          </p:nvPr>
        </p:nvSpPr>
        <p:spPr>
          <a:xfrm>
            <a:off x="420624" y="6217920"/>
            <a:ext cx="2743200" cy="6400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84"/>
          <p:cNvSpPr txBox="1">
            <a:spLocks noGrp="1"/>
          </p:cNvSpPr>
          <p:nvPr>
            <p:ph type="ftr" idx="11"/>
          </p:nvPr>
        </p:nvSpPr>
        <p:spPr>
          <a:xfrm>
            <a:off x="3767328" y="6217920"/>
            <a:ext cx="7196328" cy="6400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84"/>
          <p:cNvSpPr txBox="1">
            <a:spLocks noGrp="1"/>
          </p:cNvSpPr>
          <p:nvPr>
            <p:ph type="sldNum" idx="12"/>
          </p:nvPr>
        </p:nvSpPr>
        <p:spPr>
          <a:xfrm>
            <a:off x="11503152" y="-18288"/>
            <a:ext cx="68580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724746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6"/>
        <p:cNvGrpSpPr/>
        <p:nvPr/>
      </p:nvGrpSpPr>
      <p:grpSpPr>
        <a:xfrm>
          <a:off x="0" y="0"/>
          <a:ext cx="0" cy="0"/>
          <a:chOff x="0" y="0"/>
          <a:chExt cx="0" cy="0"/>
        </a:xfrm>
      </p:grpSpPr>
      <p:sp>
        <p:nvSpPr>
          <p:cNvPr id="107" name="Google Shape;107;p85"/>
          <p:cNvSpPr txBox="1">
            <a:spLocks noGrp="1"/>
          </p:cNvSpPr>
          <p:nvPr>
            <p:ph type="title"/>
          </p:nvPr>
        </p:nvSpPr>
        <p:spPr>
          <a:xfrm>
            <a:off x="420624" y="1081941"/>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400"/>
              <a:buFont typeface="Arial"/>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85"/>
          <p:cNvSpPr txBox="1">
            <a:spLocks noGrp="1"/>
          </p:cNvSpPr>
          <p:nvPr>
            <p:ph type="body" idx="1"/>
          </p:nvPr>
        </p:nvSpPr>
        <p:spPr>
          <a:xfrm>
            <a:off x="420624" y="3961666"/>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SzPts val="2200"/>
              <a:buNone/>
              <a:defRPr sz="2200">
                <a:solidFill>
                  <a:srgbClr val="888888"/>
                </a:solidFill>
              </a:defRPr>
            </a:lvl1pPr>
            <a:lvl2pPr marL="914400" lvl="1" indent="-228600" algn="l">
              <a:lnSpc>
                <a:spcPct val="110000"/>
              </a:lnSpc>
              <a:spcBef>
                <a:spcPts val="500"/>
              </a:spcBef>
              <a:spcAft>
                <a:spcPts val="0"/>
              </a:spcAft>
              <a:buSzPts val="2000"/>
              <a:buNone/>
              <a:defRPr sz="2000">
                <a:solidFill>
                  <a:srgbClr val="888888"/>
                </a:solidFill>
              </a:defRPr>
            </a:lvl2pPr>
            <a:lvl3pPr marL="1371600" lvl="2" indent="-228600" algn="l">
              <a:lnSpc>
                <a:spcPct val="110000"/>
              </a:lnSpc>
              <a:spcBef>
                <a:spcPts val="500"/>
              </a:spcBef>
              <a:spcAft>
                <a:spcPts val="0"/>
              </a:spcAft>
              <a:buSzPts val="1800"/>
              <a:buNone/>
              <a:defRPr sz="1800">
                <a:solidFill>
                  <a:srgbClr val="888888"/>
                </a:solidFill>
              </a:defRPr>
            </a:lvl3pPr>
            <a:lvl4pPr marL="1828800" lvl="3" indent="-228600" algn="l">
              <a:lnSpc>
                <a:spcPct val="110000"/>
              </a:lnSpc>
              <a:spcBef>
                <a:spcPts val="500"/>
              </a:spcBef>
              <a:spcAft>
                <a:spcPts val="0"/>
              </a:spcAft>
              <a:buSzPts val="1600"/>
              <a:buNone/>
              <a:defRPr sz="1600">
                <a:solidFill>
                  <a:srgbClr val="888888"/>
                </a:solidFill>
              </a:defRPr>
            </a:lvl4pPr>
            <a:lvl5pPr marL="2286000" lvl="4" indent="-228600" algn="l">
              <a:lnSpc>
                <a:spcPct val="110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9" name="Google Shape;109;p85"/>
          <p:cNvSpPr txBox="1">
            <a:spLocks noGrp="1"/>
          </p:cNvSpPr>
          <p:nvPr>
            <p:ph type="dt" idx="10"/>
          </p:nvPr>
        </p:nvSpPr>
        <p:spPr>
          <a:xfrm>
            <a:off x="420624" y="6217920"/>
            <a:ext cx="2743200" cy="6400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85"/>
          <p:cNvSpPr txBox="1">
            <a:spLocks noGrp="1"/>
          </p:cNvSpPr>
          <p:nvPr>
            <p:ph type="ftr" idx="11"/>
          </p:nvPr>
        </p:nvSpPr>
        <p:spPr>
          <a:xfrm>
            <a:off x="3767328" y="6217920"/>
            <a:ext cx="7196328" cy="6400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85"/>
          <p:cNvSpPr txBox="1">
            <a:spLocks noGrp="1"/>
          </p:cNvSpPr>
          <p:nvPr>
            <p:ph type="sldNum" idx="12"/>
          </p:nvPr>
        </p:nvSpPr>
        <p:spPr>
          <a:xfrm>
            <a:off x="11503152" y="-18288"/>
            <a:ext cx="68580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30668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58B35E44-8881-47EA-963A-54C1FF6BDE21}"/>
              </a:ext>
            </a:extLst>
          </p:cNvPr>
          <p:cNvSpPr>
            <a:spLocks noGrp="1"/>
          </p:cNvSpPr>
          <p:nvPr>
            <p:ph type="pic" sz="quarter" idx="14"/>
          </p:nvPr>
        </p:nvSpPr>
        <p:spPr>
          <a:xfrm>
            <a:off x="-152" y="-1"/>
            <a:ext cx="12192152" cy="6858000"/>
          </a:xfrm>
          <a:custGeom>
            <a:avLst/>
            <a:gdLst>
              <a:gd name="connsiteX0" fmla="*/ 0 w 12192152"/>
              <a:gd name="connsiteY0" fmla="*/ 0 h 6858000"/>
              <a:gd name="connsiteX1" fmla="*/ 12192000 w 12192152"/>
              <a:gd name="connsiteY1" fmla="*/ 0 h 6858000"/>
              <a:gd name="connsiteX2" fmla="*/ 12192000 w 12192152"/>
              <a:gd name="connsiteY2" fmla="*/ 1230313 h 6858000"/>
              <a:gd name="connsiteX3" fmla="*/ 12192152 w 12192152"/>
              <a:gd name="connsiteY3" fmla="*/ 1230313 h 6858000"/>
              <a:gd name="connsiteX4" fmla="*/ 12192152 w 12192152"/>
              <a:gd name="connsiteY4" fmla="*/ 6858000 h 6858000"/>
              <a:gd name="connsiteX5" fmla="*/ 12192000 w 12192152"/>
              <a:gd name="connsiteY5" fmla="*/ 6858000 h 6858000"/>
              <a:gd name="connsiteX6" fmla="*/ 11611208 w 12192152"/>
              <a:gd name="connsiteY6" fmla="*/ 6858000 h 6858000"/>
              <a:gd name="connsiteX7" fmla="*/ 8258426 w 12192152"/>
              <a:gd name="connsiteY7" fmla="*/ 6858000 h 6858000"/>
              <a:gd name="connsiteX8" fmla="*/ 6400952 w 12192152"/>
              <a:gd name="connsiteY8" fmla="*/ 6858000 h 6858000"/>
              <a:gd name="connsiteX9" fmla="*/ 0 w 12192152"/>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152" h="6858000">
                <a:moveTo>
                  <a:pt x="0" y="0"/>
                </a:moveTo>
                <a:lnTo>
                  <a:pt x="12192000" y="0"/>
                </a:lnTo>
                <a:lnTo>
                  <a:pt x="12192000" y="1230313"/>
                </a:lnTo>
                <a:lnTo>
                  <a:pt x="12192152" y="1230313"/>
                </a:lnTo>
                <a:lnTo>
                  <a:pt x="12192152" y="6858000"/>
                </a:lnTo>
                <a:lnTo>
                  <a:pt x="12192000" y="6858000"/>
                </a:lnTo>
                <a:lnTo>
                  <a:pt x="11611208" y="6858000"/>
                </a:lnTo>
                <a:lnTo>
                  <a:pt x="8258426" y="6858000"/>
                </a:lnTo>
                <a:lnTo>
                  <a:pt x="6400952" y="6858000"/>
                </a:lnTo>
                <a:lnTo>
                  <a:pt x="0" y="6858000"/>
                </a:lnTo>
                <a:close/>
              </a:path>
            </a:pathLst>
          </a:custGeom>
          <a:solidFill>
            <a:schemeClr val="accent4"/>
          </a:solidFill>
        </p:spPr>
        <p:txBody>
          <a:bodyPr wrap="square" rtlCol="0">
            <a:noAutofit/>
          </a:bodyPr>
          <a:lstStyle/>
          <a:p>
            <a:pPr rtl="0"/>
            <a:r>
              <a:rPr lang="en-GB"/>
              <a:t>Click icon to add picture</a:t>
            </a:r>
          </a:p>
        </p:txBody>
      </p:sp>
      <p:sp>
        <p:nvSpPr>
          <p:cNvPr id="22" name="Title 21">
            <a:extLst>
              <a:ext uri="{FF2B5EF4-FFF2-40B4-BE49-F238E27FC236}">
                <a16:creationId xmlns:a16="http://schemas.microsoft.com/office/drawing/2014/main" id="{D3AC31D1-956B-4E28-946A-2C96547A207A}"/>
              </a:ext>
            </a:extLst>
          </p:cNvPr>
          <p:cNvSpPr>
            <a:spLocks noGrp="1"/>
          </p:cNvSpPr>
          <p:nvPr>
            <p:ph type="title"/>
          </p:nvPr>
        </p:nvSpPr>
        <p:spPr>
          <a:xfrm>
            <a:off x="7260958" y="2256519"/>
            <a:ext cx="4931041" cy="4601481"/>
          </a:xfrm>
          <a:custGeom>
            <a:avLst/>
            <a:gdLst>
              <a:gd name="connsiteX0" fmla="*/ 2486924 w 4930888"/>
              <a:gd name="connsiteY0" fmla="*/ 1242 h 4601481"/>
              <a:gd name="connsiteX1" fmla="*/ 3569373 w 4930888"/>
              <a:gd name="connsiteY1" fmla="*/ 324180 h 4601481"/>
              <a:gd name="connsiteX2" fmla="*/ 4856237 w 4930888"/>
              <a:gd name="connsiteY2" fmla="*/ 1766523 h 4601481"/>
              <a:gd name="connsiteX3" fmla="*/ 4930888 w 4930888"/>
              <a:gd name="connsiteY3" fmla="*/ 1950929 h 4601481"/>
              <a:gd name="connsiteX4" fmla="*/ 4930887 w 4930888"/>
              <a:gd name="connsiteY4" fmla="*/ 3928932 h 4601481"/>
              <a:gd name="connsiteX5" fmla="*/ 4836867 w 4930888"/>
              <a:gd name="connsiteY5" fmla="*/ 4118749 h 4601481"/>
              <a:gd name="connsiteX6" fmla="*/ 4475081 w 4930888"/>
              <a:gd name="connsiteY6" fmla="*/ 4521219 h 4601481"/>
              <a:gd name="connsiteX7" fmla="*/ 4350096 w 4930888"/>
              <a:gd name="connsiteY7" fmla="*/ 4601481 h 4601481"/>
              <a:gd name="connsiteX8" fmla="*/ 997314 w 4930888"/>
              <a:gd name="connsiteY8" fmla="*/ 4601481 h 4601481"/>
              <a:gd name="connsiteX9" fmla="*/ 892839 w 4930888"/>
              <a:gd name="connsiteY9" fmla="*/ 4484500 h 4601481"/>
              <a:gd name="connsiteX10" fmla="*/ 407190 w 4930888"/>
              <a:gd name="connsiteY10" fmla="*/ 3560851 h 4601481"/>
              <a:gd name="connsiteX11" fmla="*/ 201278 w 4930888"/>
              <a:gd name="connsiteY11" fmla="*/ 1442390 h 4601481"/>
              <a:gd name="connsiteX12" fmla="*/ 2486924 w 4930888"/>
              <a:gd name="connsiteY12" fmla="*/ 1242 h 460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30888" h="4601481">
                <a:moveTo>
                  <a:pt x="2486924" y="1242"/>
                </a:moveTo>
                <a:cubicBezTo>
                  <a:pt x="2843346" y="13471"/>
                  <a:pt x="3209340" y="116315"/>
                  <a:pt x="3569373" y="324180"/>
                </a:cubicBezTo>
                <a:cubicBezTo>
                  <a:pt x="4132717" y="649427"/>
                  <a:pt x="4585942" y="1173552"/>
                  <a:pt x="4856237" y="1766523"/>
                </a:cubicBezTo>
                <a:lnTo>
                  <a:pt x="4930888" y="1950929"/>
                </a:lnTo>
                <a:lnTo>
                  <a:pt x="4930887" y="3928932"/>
                </a:lnTo>
                <a:lnTo>
                  <a:pt x="4836867" y="4118749"/>
                </a:lnTo>
                <a:cubicBezTo>
                  <a:pt x="4733860" y="4297162"/>
                  <a:pt x="4611784" y="4422506"/>
                  <a:pt x="4475081" y="4521219"/>
                </a:cubicBezTo>
                <a:lnTo>
                  <a:pt x="4350096" y="4601481"/>
                </a:lnTo>
                <a:lnTo>
                  <a:pt x="997314" y="4601481"/>
                </a:lnTo>
                <a:lnTo>
                  <a:pt x="892839" y="4484500"/>
                </a:lnTo>
                <a:cubicBezTo>
                  <a:pt x="678468" y="4214960"/>
                  <a:pt x="542823" y="3894418"/>
                  <a:pt x="407190" y="3560851"/>
                </a:cubicBezTo>
                <a:cubicBezTo>
                  <a:pt x="109258" y="2828168"/>
                  <a:pt x="-222538" y="2176460"/>
                  <a:pt x="201278" y="1442390"/>
                </a:cubicBezTo>
                <a:cubicBezTo>
                  <a:pt x="727746" y="530520"/>
                  <a:pt x="1576072" y="-30012"/>
                  <a:pt x="2486924" y="1242"/>
                </a:cubicBezTo>
                <a:close/>
              </a:path>
            </a:pathLst>
          </a:custGeom>
          <a:solidFill>
            <a:schemeClr val="bg1">
              <a:alpha val="80000"/>
            </a:schemeClr>
          </a:solidFill>
          <a:effectLst>
            <a:outerShdw sx="110000" sy="110000" algn="ctr" rotWithShape="0">
              <a:schemeClr val="bg1">
                <a:alpha val="50000"/>
              </a:schemeClr>
            </a:outerShdw>
          </a:effectLst>
        </p:spPr>
        <p:txBody>
          <a:bodyPr wrap="square" lIns="548640" rIns="457200" bIns="1737360" rtlCol="0">
            <a:noAutofit/>
          </a:bodyPr>
          <a:lstStyle>
            <a:lvl1pPr>
              <a:lnSpc>
                <a:spcPct val="110000"/>
              </a:lnSpc>
              <a:defRPr sz="2400" spc="0" baseline="0"/>
            </a:lvl1pPr>
          </a:lstStyle>
          <a:p>
            <a:pPr rtl="0"/>
            <a:r>
              <a:rPr lang="en-GB"/>
              <a:t>Click to edit Master title style</a:t>
            </a:r>
          </a:p>
        </p:txBody>
      </p:sp>
      <p:sp>
        <p:nvSpPr>
          <p:cNvPr id="21" name="Freeform: Shape 20">
            <a:extLst>
              <a:ext uri="{FF2B5EF4-FFF2-40B4-BE49-F238E27FC236}">
                <a16:creationId xmlns:a16="http://schemas.microsoft.com/office/drawing/2014/main" id="{EDA0673F-81CD-4FD2-A0E2-2B800F67CD54}"/>
              </a:ext>
              <a:ext uri="{C183D7F6-B498-43B3-948B-1728B52AA6E4}">
                <adec:decorative xmlns:adec="http://schemas.microsoft.com/office/drawing/2017/decorative" val="1"/>
              </a:ext>
            </a:extLst>
          </p:cNvPr>
          <p:cNvSpPr/>
          <p:nvPr userDrawn="1"/>
        </p:nvSpPr>
        <p:spPr>
          <a:xfrm>
            <a:off x="6781549" y="1757155"/>
            <a:ext cx="5433311" cy="5118625"/>
          </a:xfrm>
          <a:custGeom>
            <a:avLst/>
            <a:gdLst>
              <a:gd name="connsiteX0" fmla="*/ 2885375 w 5448246"/>
              <a:gd name="connsiteY0" fmla="*/ 1442 h 5156012"/>
              <a:gd name="connsiteX1" fmla="*/ 4141251 w 5448246"/>
              <a:gd name="connsiteY1" fmla="*/ 376120 h 5156012"/>
              <a:gd name="connsiteX2" fmla="*/ 5315487 w 5448246"/>
              <a:gd name="connsiteY2" fmla="*/ 1482940 h 5156012"/>
              <a:gd name="connsiteX3" fmla="*/ 5448246 w 5448246"/>
              <a:gd name="connsiteY3" fmla="*/ 1697243 h 5156012"/>
              <a:gd name="connsiteX4" fmla="*/ 5448246 w 5448246"/>
              <a:gd name="connsiteY4" fmla="*/ 5009611 h 5156012"/>
              <a:gd name="connsiteX5" fmla="*/ 5416607 w 5448246"/>
              <a:gd name="connsiteY5" fmla="*/ 5046802 h 5156012"/>
              <a:gd name="connsiteX6" fmla="*/ 5344828 w 5448246"/>
              <a:gd name="connsiteY6" fmla="*/ 5119639 h 5156012"/>
              <a:gd name="connsiteX7" fmla="*/ 5300719 w 5448246"/>
              <a:gd name="connsiteY7" fmla="*/ 5156012 h 5156012"/>
              <a:gd name="connsiteX8" fmla="*/ 1002287 w 5448246"/>
              <a:gd name="connsiteY8" fmla="*/ 5156012 h 5156012"/>
              <a:gd name="connsiteX9" fmla="*/ 896888 w 5448246"/>
              <a:gd name="connsiteY9" fmla="*/ 5008616 h 5156012"/>
              <a:gd name="connsiteX10" fmla="*/ 472429 w 5448246"/>
              <a:gd name="connsiteY10" fmla="*/ 4131367 h 5156012"/>
              <a:gd name="connsiteX11" fmla="*/ 233526 w 5448246"/>
              <a:gd name="connsiteY11" fmla="*/ 1673489 h 5156012"/>
              <a:gd name="connsiteX12" fmla="*/ 2885375 w 5448246"/>
              <a:gd name="connsiteY12" fmla="*/ 1442 h 515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48246" h="5156012">
                <a:moveTo>
                  <a:pt x="2885375" y="1442"/>
                </a:moveTo>
                <a:cubicBezTo>
                  <a:pt x="3298901" y="15631"/>
                  <a:pt x="3723535" y="134952"/>
                  <a:pt x="4141251" y="376120"/>
                </a:cubicBezTo>
                <a:cubicBezTo>
                  <a:pt x="4608110" y="645661"/>
                  <a:pt x="5009784" y="1032928"/>
                  <a:pt x="5315487" y="1482940"/>
                </a:cubicBezTo>
                <a:lnTo>
                  <a:pt x="5448246" y="1697243"/>
                </a:lnTo>
                <a:lnTo>
                  <a:pt x="5448246" y="5009611"/>
                </a:lnTo>
                <a:lnTo>
                  <a:pt x="5416607" y="5046802"/>
                </a:lnTo>
                <a:cubicBezTo>
                  <a:pt x="5393215" y="5072317"/>
                  <a:pt x="5369282" y="5096549"/>
                  <a:pt x="5344828" y="5119639"/>
                </a:cubicBezTo>
                <a:lnTo>
                  <a:pt x="5300719" y="5156012"/>
                </a:lnTo>
                <a:lnTo>
                  <a:pt x="1002287" y="5156012"/>
                </a:lnTo>
                <a:lnTo>
                  <a:pt x="896888" y="5008616"/>
                </a:lnTo>
                <a:cubicBezTo>
                  <a:pt x="724221" y="4740911"/>
                  <a:pt x="598320" y="4440975"/>
                  <a:pt x="472429" y="4131367"/>
                </a:cubicBezTo>
                <a:cubicBezTo>
                  <a:pt x="126764" y="3281294"/>
                  <a:pt x="-258192" y="2525170"/>
                  <a:pt x="233526" y="1673489"/>
                </a:cubicBezTo>
                <a:cubicBezTo>
                  <a:pt x="844344" y="615522"/>
                  <a:pt x="1828586" y="-34819"/>
                  <a:pt x="2885375" y="144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 name="Subtitle 2">
            <a:extLst>
              <a:ext uri="{FF2B5EF4-FFF2-40B4-BE49-F238E27FC236}">
                <a16:creationId xmlns:a16="http://schemas.microsoft.com/office/drawing/2014/main" id="{E734C383-6DCF-4C3B-8D34-B514D59344E2}"/>
              </a:ext>
            </a:extLst>
          </p:cNvPr>
          <p:cNvSpPr>
            <a:spLocks noGrp="1"/>
          </p:cNvSpPr>
          <p:nvPr>
            <p:ph type="subTitle" idx="1" hasCustomPrompt="1"/>
          </p:nvPr>
        </p:nvSpPr>
        <p:spPr>
          <a:xfrm>
            <a:off x="7706870" y="5261547"/>
            <a:ext cx="3848429" cy="678633"/>
          </a:xfrm>
        </p:spPr>
        <p:txBody>
          <a:bodyPr rtlCol="0" anchor="t">
            <a:normAutofit/>
          </a:bodyPr>
          <a:lstStyle>
            <a:lvl1pPr marL="0" indent="0">
              <a:defRPr/>
            </a:lvl1pPr>
          </a:lstStyle>
          <a:p>
            <a:pPr rtl="0"/>
            <a:r>
              <a:rPr lang="en-GB" sz="1800">
                <a:solidFill>
                  <a:schemeClr val="tx1">
                    <a:lumMod val="75000"/>
                    <a:lumOff val="25000"/>
                  </a:schemeClr>
                </a:solidFill>
              </a:rPr>
              <a:t>Click to add subtitle</a:t>
            </a:r>
          </a:p>
        </p:txBody>
      </p:sp>
      <p:sp>
        <p:nvSpPr>
          <p:cNvPr id="11" name="Footer Placeholder 13">
            <a:extLst>
              <a:ext uri="{FF2B5EF4-FFF2-40B4-BE49-F238E27FC236}">
                <a16:creationId xmlns:a16="http://schemas.microsoft.com/office/drawing/2014/main" id="{F0B4B380-E466-46B3-B541-B6D166755EBB}"/>
              </a:ext>
            </a:extLst>
          </p:cNvPr>
          <p:cNvSpPr>
            <a:spLocks noGrp="1"/>
          </p:cNvSpPr>
          <p:nvPr>
            <p:ph type="ftr" sz="quarter" idx="11"/>
          </p:nvPr>
        </p:nvSpPr>
        <p:spPr>
          <a:xfrm>
            <a:off x="1124712" y="6170490"/>
            <a:ext cx="5669280" cy="457200"/>
          </a:xfrm>
        </p:spPr>
        <p:txBody>
          <a:bodyPr rtlCol="0"/>
          <a:lstStyle/>
          <a:p>
            <a:pPr rtl="0"/>
            <a:r>
              <a:rPr lang="en-GB">
                <a:solidFill>
                  <a:srgbClr val="FFFFFF"/>
                </a:solidFill>
                <a:effectLst>
                  <a:outerShdw blurRad="50800" dist="38100" dir="2700000" algn="tl" rotWithShape="0">
                    <a:prstClr val="black">
                      <a:alpha val="43000"/>
                    </a:prstClr>
                  </a:outerShdw>
                </a:effectLst>
              </a:rPr>
              <a:t>Sample Footer Text</a:t>
            </a:r>
          </a:p>
        </p:txBody>
      </p:sp>
      <p:sp>
        <p:nvSpPr>
          <p:cNvPr id="12" name="Date Placeholder 9">
            <a:extLst>
              <a:ext uri="{FF2B5EF4-FFF2-40B4-BE49-F238E27FC236}">
                <a16:creationId xmlns:a16="http://schemas.microsoft.com/office/drawing/2014/main" id="{19723AE5-0785-4E75-8F8A-0585867971F0}"/>
              </a:ext>
            </a:extLst>
          </p:cNvPr>
          <p:cNvSpPr>
            <a:spLocks noGrp="1"/>
          </p:cNvSpPr>
          <p:nvPr>
            <p:ph type="dt" sz="half" idx="10"/>
          </p:nvPr>
        </p:nvSpPr>
        <p:spPr>
          <a:xfrm>
            <a:off x="7854696" y="6172200"/>
            <a:ext cx="2843784" cy="457200"/>
          </a:xfrm>
        </p:spPr>
        <p:txBody>
          <a:bodyPr rtlCol="0"/>
          <a:lstStyle/>
          <a:p>
            <a:pPr algn="r" rtl="0"/>
            <a:r>
              <a:rPr lang="en-GB"/>
              <a:t>2/3/20XX</a:t>
            </a:r>
            <a:endParaRPr lang="en-GB" dirty="0"/>
          </a:p>
        </p:txBody>
      </p:sp>
      <p:sp>
        <p:nvSpPr>
          <p:cNvPr id="13" name="Slide Number Placeholder 31">
            <a:extLst>
              <a:ext uri="{FF2B5EF4-FFF2-40B4-BE49-F238E27FC236}">
                <a16:creationId xmlns:a16="http://schemas.microsoft.com/office/drawing/2014/main" id="{17FECCBB-8049-41D8-AC1F-EF5DD957BFE9}"/>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2756662812"/>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12"/>
        <p:cNvGrpSpPr/>
        <p:nvPr/>
      </p:nvGrpSpPr>
      <p:grpSpPr>
        <a:xfrm>
          <a:off x="0" y="0"/>
          <a:ext cx="0" cy="0"/>
          <a:chOff x="0" y="0"/>
          <a:chExt cx="0" cy="0"/>
        </a:xfrm>
      </p:grpSpPr>
      <p:sp>
        <p:nvSpPr>
          <p:cNvPr id="113" name="Google Shape;113;p86"/>
          <p:cNvSpPr/>
          <p:nvPr/>
        </p:nvSpPr>
        <p:spPr>
          <a:xfrm>
            <a:off x="0" y="685800"/>
            <a:ext cx="11494008" cy="5486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4" name="Google Shape;114;p86"/>
          <p:cNvSpPr txBox="1">
            <a:spLocks noGrp="1"/>
          </p:cNvSpPr>
          <p:nvPr>
            <p:ph type="title"/>
          </p:nvPr>
        </p:nvSpPr>
        <p:spPr>
          <a:xfrm>
            <a:off x="420624"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5200"/>
              <a:buFont typeface="Arial"/>
              <a:buNone/>
              <a:defRPr sz="5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86"/>
          <p:cNvSpPr txBox="1">
            <a:spLocks noGrp="1"/>
          </p:cNvSpPr>
          <p:nvPr>
            <p:ph type="body" idx="1"/>
          </p:nvPr>
        </p:nvSpPr>
        <p:spPr>
          <a:xfrm>
            <a:off x="420624" y="1825625"/>
            <a:ext cx="5181600" cy="4206382"/>
          </a:xfrm>
          <a:prstGeom prst="rect">
            <a:avLst/>
          </a:prstGeom>
          <a:noFill/>
          <a:ln>
            <a:noFill/>
          </a:ln>
        </p:spPr>
        <p:txBody>
          <a:bodyPr spcFirstLastPara="1" wrap="square" lIns="91425" tIns="45700" rIns="91425" bIns="45700" anchor="t" anchorCtr="0">
            <a:normAutofit/>
          </a:bodyPr>
          <a:lstStyle>
            <a:lvl1pPr marL="457200" lvl="0" indent="-381000" algn="l">
              <a:lnSpc>
                <a:spcPct val="110000"/>
              </a:lnSpc>
              <a:spcBef>
                <a:spcPts val="1000"/>
              </a:spcBef>
              <a:spcAft>
                <a:spcPts val="0"/>
              </a:spcAft>
              <a:buSzPts val="2400"/>
              <a:buChar char="⬩"/>
              <a:defRPr/>
            </a:lvl1pPr>
            <a:lvl2pPr marL="914400" lvl="1" indent="-368300" algn="l">
              <a:lnSpc>
                <a:spcPct val="110000"/>
              </a:lnSpc>
              <a:spcBef>
                <a:spcPts val="500"/>
              </a:spcBef>
              <a:spcAft>
                <a:spcPts val="0"/>
              </a:spcAft>
              <a:buSzPts val="2200"/>
              <a:buChar char="⬩"/>
              <a:defRPr/>
            </a:lvl2pPr>
            <a:lvl3pPr marL="1371600" lvl="2" indent="-355600" algn="l">
              <a:lnSpc>
                <a:spcPct val="110000"/>
              </a:lnSpc>
              <a:spcBef>
                <a:spcPts val="500"/>
              </a:spcBef>
              <a:spcAft>
                <a:spcPts val="0"/>
              </a:spcAft>
              <a:buSzPts val="2000"/>
              <a:buChar char="⬩"/>
              <a:defRPr/>
            </a:lvl3pPr>
            <a:lvl4pPr marL="1828800" lvl="3" indent="-342900" algn="l">
              <a:lnSpc>
                <a:spcPct val="110000"/>
              </a:lnSpc>
              <a:spcBef>
                <a:spcPts val="500"/>
              </a:spcBef>
              <a:spcAft>
                <a:spcPts val="0"/>
              </a:spcAft>
              <a:buSzPts val="1800"/>
              <a:buChar char="⬩"/>
              <a:defRPr/>
            </a:lvl4pPr>
            <a:lvl5pPr marL="2286000" lvl="4" indent="-330200" algn="l">
              <a:lnSpc>
                <a:spcPct val="110000"/>
              </a:lnSpc>
              <a:spcBef>
                <a:spcPts val="500"/>
              </a:spcBef>
              <a:spcAft>
                <a:spcPts val="0"/>
              </a:spcAft>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86"/>
          <p:cNvSpPr txBox="1">
            <a:spLocks noGrp="1"/>
          </p:cNvSpPr>
          <p:nvPr>
            <p:ph type="body" idx="2"/>
          </p:nvPr>
        </p:nvSpPr>
        <p:spPr>
          <a:xfrm>
            <a:off x="5756178" y="1825625"/>
            <a:ext cx="5180046" cy="4206382"/>
          </a:xfrm>
          <a:prstGeom prst="rect">
            <a:avLst/>
          </a:prstGeom>
          <a:noFill/>
          <a:ln>
            <a:noFill/>
          </a:ln>
        </p:spPr>
        <p:txBody>
          <a:bodyPr spcFirstLastPara="1" wrap="square" lIns="91425" tIns="45700" rIns="91425" bIns="45700" anchor="t" anchorCtr="0">
            <a:normAutofit/>
          </a:bodyPr>
          <a:lstStyle>
            <a:lvl1pPr marL="457200" lvl="0" indent="-381000" algn="l">
              <a:lnSpc>
                <a:spcPct val="110000"/>
              </a:lnSpc>
              <a:spcBef>
                <a:spcPts val="1000"/>
              </a:spcBef>
              <a:spcAft>
                <a:spcPts val="0"/>
              </a:spcAft>
              <a:buSzPts val="2400"/>
              <a:buFont typeface="Noto Sans Symbols"/>
              <a:buChar char="⬩"/>
              <a:defRPr/>
            </a:lvl1pPr>
            <a:lvl2pPr marL="914400" lvl="1" indent="-368300" algn="l">
              <a:lnSpc>
                <a:spcPct val="110000"/>
              </a:lnSpc>
              <a:spcBef>
                <a:spcPts val="500"/>
              </a:spcBef>
              <a:spcAft>
                <a:spcPts val="0"/>
              </a:spcAft>
              <a:buSzPts val="2200"/>
              <a:buFont typeface="Noto Sans Symbols"/>
              <a:buChar char="⬩"/>
              <a:defRPr/>
            </a:lvl2pPr>
            <a:lvl3pPr marL="1371600" lvl="2" indent="-355600" algn="l">
              <a:lnSpc>
                <a:spcPct val="110000"/>
              </a:lnSpc>
              <a:spcBef>
                <a:spcPts val="500"/>
              </a:spcBef>
              <a:spcAft>
                <a:spcPts val="0"/>
              </a:spcAft>
              <a:buSzPts val="2000"/>
              <a:buFont typeface="Noto Sans Symbols"/>
              <a:buChar char="⬩"/>
              <a:defRPr/>
            </a:lvl3pPr>
            <a:lvl4pPr marL="1828800" lvl="3" indent="-342900" algn="l">
              <a:lnSpc>
                <a:spcPct val="110000"/>
              </a:lnSpc>
              <a:spcBef>
                <a:spcPts val="500"/>
              </a:spcBef>
              <a:spcAft>
                <a:spcPts val="0"/>
              </a:spcAft>
              <a:buSzPts val="1800"/>
              <a:buFont typeface="Noto Sans Symbols"/>
              <a:buChar char="⬩"/>
              <a:defRPr/>
            </a:lvl4pPr>
            <a:lvl5pPr marL="2286000" lvl="4" indent="-330200" algn="l">
              <a:lnSpc>
                <a:spcPct val="110000"/>
              </a:lnSpc>
              <a:spcBef>
                <a:spcPts val="500"/>
              </a:spcBef>
              <a:spcAft>
                <a:spcPts val="0"/>
              </a:spcAft>
              <a:buSzPts val="160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86"/>
          <p:cNvSpPr txBox="1">
            <a:spLocks noGrp="1"/>
          </p:cNvSpPr>
          <p:nvPr>
            <p:ph type="dt" idx="10"/>
          </p:nvPr>
        </p:nvSpPr>
        <p:spPr>
          <a:xfrm>
            <a:off x="420624" y="6217920"/>
            <a:ext cx="2743200" cy="6400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86"/>
          <p:cNvSpPr txBox="1">
            <a:spLocks noGrp="1"/>
          </p:cNvSpPr>
          <p:nvPr>
            <p:ph type="ftr" idx="11"/>
          </p:nvPr>
        </p:nvSpPr>
        <p:spPr>
          <a:xfrm>
            <a:off x="3767328" y="6217920"/>
            <a:ext cx="7196328" cy="6400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86"/>
          <p:cNvSpPr txBox="1">
            <a:spLocks noGrp="1"/>
          </p:cNvSpPr>
          <p:nvPr>
            <p:ph type="sldNum" idx="12"/>
          </p:nvPr>
        </p:nvSpPr>
        <p:spPr>
          <a:xfrm>
            <a:off x="11503152" y="-18288"/>
            <a:ext cx="68580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437943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20"/>
        <p:cNvGrpSpPr/>
        <p:nvPr/>
      </p:nvGrpSpPr>
      <p:grpSpPr>
        <a:xfrm>
          <a:off x="0" y="0"/>
          <a:ext cx="0" cy="0"/>
          <a:chOff x="0" y="0"/>
          <a:chExt cx="0" cy="0"/>
        </a:xfrm>
      </p:grpSpPr>
      <p:sp>
        <p:nvSpPr>
          <p:cNvPr id="121" name="Google Shape;121;p87"/>
          <p:cNvSpPr/>
          <p:nvPr/>
        </p:nvSpPr>
        <p:spPr>
          <a:xfrm>
            <a:off x="0" y="685800"/>
            <a:ext cx="11494008" cy="5486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2" name="Google Shape;122;p87"/>
          <p:cNvSpPr txBox="1">
            <a:spLocks noGrp="1"/>
          </p:cNvSpPr>
          <p:nvPr>
            <p:ph type="title"/>
          </p:nvPr>
        </p:nvSpPr>
        <p:spPr>
          <a:xfrm>
            <a:off x="42217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5200"/>
              <a:buFont typeface="Arial"/>
              <a:buNone/>
              <a:defRPr sz="5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87"/>
          <p:cNvSpPr txBox="1">
            <a:spLocks noGrp="1"/>
          </p:cNvSpPr>
          <p:nvPr>
            <p:ph type="body" idx="1"/>
          </p:nvPr>
        </p:nvSpPr>
        <p:spPr>
          <a:xfrm>
            <a:off x="42217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10000"/>
              </a:lnSpc>
              <a:spcBef>
                <a:spcPts val="1000"/>
              </a:spcBef>
              <a:spcAft>
                <a:spcPts val="0"/>
              </a:spcAft>
              <a:buSzPts val="3200"/>
              <a:buNone/>
              <a:defRPr sz="3200" b="0"/>
            </a:lvl1pPr>
            <a:lvl2pPr marL="914400" lvl="1" indent="-228600" algn="l">
              <a:lnSpc>
                <a:spcPct val="110000"/>
              </a:lnSpc>
              <a:spcBef>
                <a:spcPts val="500"/>
              </a:spcBef>
              <a:spcAft>
                <a:spcPts val="0"/>
              </a:spcAft>
              <a:buSzPts val="2000"/>
              <a:buNone/>
              <a:defRPr sz="2000" b="1"/>
            </a:lvl2pPr>
            <a:lvl3pPr marL="1371600" lvl="2" indent="-228600" algn="l">
              <a:lnSpc>
                <a:spcPct val="110000"/>
              </a:lnSpc>
              <a:spcBef>
                <a:spcPts val="500"/>
              </a:spcBef>
              <a:spcAft>
                <a:spcPts val="0"/>
              </a:spcAft>
              <a:buSzPts val="1800"/>
              <a:buNone/>
              <a:defRPr sz="1800" b="1"/>
            </a:lvl3pPr>
            <a:lvl4pPr marL="1828800" lvl="3" indent="-228600" algn="l">
              <a:lnSpc>
                <a:spcPct val="110000"/>
              </a:lnSpc>
              <a:spcBef>
                <a:spcPts val="500"/>
              </a:spcBef>
              <a:spcAft>
                <a:spcPts val="0"/>
              </a:spcAft>
              <a:buSzPts val="1600"/>
              <a:buNone/>
              <a:defRPr sz="1600" b="1"/>
            </a:lvl4pPr>
            <a:lvl5pPr marL="2286000" lvl="4" indent="-228600" algn="l">
              <a:lnSpc>
                <a:spcPct val="11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4" name="Google Shape;124;p87"/>
          <p:cNvSpPr txBox="1">
            <a:spLocks noGrp="1"/>
          </p:cNvSpPr>
          <p:nvPr>
            <p:ph type="body" idx="2"/>
          </p:nvPr>
        </p:nvSpPr>
        <p:spPr>
          <a:xfrm>
            <a:off x="422178" y="2505075"/>
            <a:ext cx="5157787" cy="3526932"/>
          </a:xfrm>
          <a:prstGeom prst="rect">
            <a:avLst/>
          </a:prstGeom>
          <a:noFill/>
          <a:ln>
            <a:noFill/>
          </a:ln>
        </p:spPr>
        <p:txBody>
          <a:bodyPr spcFirstLastPara="1" wrap="square" lIns="91425" tIns="45700" rIns="91425" bIns="45700" anchor="t" anchorCtr="0">
            <a:normAutofit/>
          </a:bodyPr>
          <a:lstStyle>
            <a:lvl1pPr marL="457200" lvl="0" indent="-381000" algn="l">
              <a:lnSpc>
                <a:spcPct val="110000"/>
              </a:lnSpc>
              <a:spcBef>
                <a:spcPts val="1000"/>
              </a:spcBef>
              <a:spcAft>
                <a:spcPts val="0"/>
              </a:spcAft>
              <a:buSzPts val="2400"/>
              <a:buChar char="⬩"/>
              <a:defRPr sz="2400"/>
            </a:lvl1pPr>
            <a:lvl2pPr marL="914400" lvl="1" indent="-368300" algn="l">
              <a:lnSpc>
                <a:spcPct val="110000"/>
              </a:lnSpc>
              <a:spcBef>
                <a:spcPts val="500"/>
              </a:spcBef>
              <a:spcAft>
                <a:spcPts val="0"/>
              </a:spcAft>
              <a:buSzPts val="2200"/>
              <a:buChar char="⬩"/>
              <a:defRPr sz="2200"/>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87"/>
          <p:cNvSpPr txBox="1">
            <a:spLocks noGrp="1"/>
          </p:cNvSpPr>
          <p:nvPr>
            <p:ph type="body" idx="3"/>
          </p:nvPr>
        </p:nvSpPr>
        <p:spPr>
          <a:xfrm>
            <a:off x="575459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10000"/>
              </a:lnSpc>
              <a:spcBef>
                <a:spcPts val="1000"/>
              </a:spcBef>
              <a:spcAft>
                <a:spcPts val="0"/>
              </a:spcAft>
              <a:buSzPts val="3200"/>
              <a:buNone/>
              <a:defRPr sz="3200" b="0"/>
            </a:lvl1pPr>
            <a:lvl2pPr marL="914400" lvl="1" indent="-228600" algn="l">
              <a:lnSpc>
                <a:spcPct val="110000"/>
              </a:lnSpc>
              <a:spcBef>
                <a:spcPts val="500"/>
              </a:spcBef>
              <a:spcAft>
                <a:spcPts val="0"/>
              </a:spcAft>
              <a:buSzPts val="2000"/>
              <a:buNone/>
              <a:defRPr sz="2000" b="1"/>
            </a:lvl2pPr>
            <a:lvl3pPr marL="1371600" lvl="2" indent="-228600" algn="l">
              <a:lnSpc>
                <a:spcPct val="110000"/>
              </a:lnSpc>
              <a:spcBef>
                <a:spcPts val="500"/>
              </a:spcBef>
              <a:spcAft>
                <a:spcPts val="0"/>
              </a:spcAft>
              <a:buSzPts val="1800"/>
              <a:buNone/>
              <a:defRPr sz="1800" b="1"/>
            </a:lvl3pPr>
            <a:lvl4pPr marL="1828800" lvl="3" indent="-228600" algn="l">
              <a:lnSpc>
                <a:spcPct val="110000"/>
              </a:lnSpc>
              <a:spcBef>
                <a:spcPts val="500"/>
              </a:spcBef>
              <a:spcAft>
                <a:spcPts val="0"/>
              </a:spcAft>
              <a:buSzPts val="1600"/>
              <a:buNone/>
              <a:defRPr sz="1600" b="1"/>
            </a:lvl4pPr>
            <a:lvl5pPr marL="2286000" lvl="4" indent="-228600" algn="l">
              <a:lnSpc>
                <a:spcPct val="11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6" name="Google Shape;126;p87"/>
          <p:cNvSpPr txBox="1">
            <a:spLocks noGrp="1"/>
          </p:cNvSpPr>
          <p:nvPr>
            <p:ph type="body" idx="4"/>
          </p:nvPr>
        </p:nvSpPr>
        <p:spPr>
          <a:xfrm>
            <a:off x="5754590" y="2505075"/>
            <a:ext cx="5183188" cy="3526932"/>
          </a:xfrm>
          <a:prstGeom prst="rect">
            <a:avLst/>
          </a:prstGeom>
          <a:noFill/>
          <a:ln>
            <a:noFill/>
          </a:ln>
        </p:spPr>
        <p:txBody>
          <a:bodyPr spcFirstLastPara="1" wrap="square" lIns="91425" tIns="45700" rIns="91425" bIns="45700" anchor="t" anchorCtr="0">
            <a:normAutofit/>
          </a:bodyPr>
          <a:lstStyle>
            <a:lvl1pPr marL="457200" lvl="0" indent="-381000" algn="l">
              <a:lnSpc>
                <a:spcPct val="110000"/>
              </a:lnSpc>
              <a:spcBef>
                <a:spcPts val="1000"/>
              </a:spcBef>
              <a:spcAft>
                <a:spcPts val="0"/>
              </a:spcAft>
              <a:buSzPts val="2400"/>
              <a:buChar char="⬩"/>
              <a:defRPr sz="2400"/>
            </a:lvl1pPr>
            <a:lvl2pPr marL="914400" lvl="1" indent="-368300" algn="l">
              <a:lnSpc>
                <a:spcPct val="110000"/>
              </a:lnSpc>
              <a:spcBef>
                <a:spcPts val="500"/>
              </a:spcBef>
              <a:spcAft>
                <a:spcPts val="0"/>
              </a:spcAft>
              <a:buSzPts val="2200"/>
              <a:buChar char="⬩"/>
              <a:defRPr sz="2200"/>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87"/>
          <p:cNvSpPr txBox="1">
            <a:spLocks noGrp="1"/>
          </p:cNvSpPr>
          <p:nvPr>
            <p:ph type="dt" idx="10"/>
          </p:nvPr>
        </p:nvSpPr>
        <p:spPr>
          <a:xfrm>
            <a:off x="420624" y="6217920"/>
            <a:ext cx="2743200" cy="6400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87"/>
          <p:cNvSpPr txBox="1">
            <a:spLocks noGrp="1"/>
          </p:cNvSpPr>
          <p:nvPr>
            <p:ph type="ftr" idx="11"/>
          </p:nvPr>
        </p:nvSpPr>
        <p:spPr>
          <a:xfrm>
            <a:off x="3767328" y="6217920"/>
            <a:ext cx="7196328" cy="6400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87"/>
          <p:cNvSpPr txBox="1">
            <a:spLocks noGrp="1"/>
          </p:cNvSpPr>
          <p:nvPr>
            <p:ph type="sldNum" idx="12"/>
          </p:nvPr>
        </p:nvSpPr>
        <p:spPr>
          <a:xfrm>
            <a:off x="11503152" y="-18288"/>
            <a:ext cx="68580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131888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0"/>
        <p:cNvGrpSpPr/>
        <p:nvPr/>
      </p:nvGrpSpPr>
      <p:grpSpPr>
        <a:xfrm>
          <a:off x="0" y="0"/>
          <a:ext cx="0" cy="0"/>
          <a:chOff x="0" y="0"/>
          <a:chExt cx="0" cy="0"/>
        </a:xfrm>
      </p:grpSpPr>
      <p:sp>
        <p:nvSpPr>
          <p:cNvPr id="131" name="Google Shape;131;p88"/>
          <p:cNvSpPr txBox="1">
            <a:spLocks noGrp="1"/>
          </p:cNvSpPr>
          <p:nvPr>
            <p:ph type="title"/>
          </p:nvPr>
        </p:nvSpPr>
        <p:spPr>
          <a:xfrm>
            <a:off x="420624" y="93830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5200"/>
              <a:buFont typeface="Arial"/>
              <a:buNone/>
              <a:defRPr sz="5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88"/>
          <p:cNvSpPr txBox="1">
            <a:spLocks noGrp="1"/>
          </p:cNvSpPr>
          <p:nvPr>
            <p:ph type="dt" idx="10"/>
          </p:nvPr>
        </p:nvSpPr>
        <p:spPr>
          <a:xfrm>
            <a:off x="420624" y="6217920"/>
            <a:ext cx="2743200" cy="6400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88"/>
          <p:cNvSpPr txBox="1">
            <a:spLocks noGrp="1"/>
          </p:cNvSpPr>
          <p:nvPr>
            <p:ph type="ftr" idx="11"/>
          </p:nvPr>
        </p:nvSpPr>
        <p:spPr>
          <a:xfrm>
            <a:off x="3767328" y="6217920"/>
            <a:ext cx="7196328" cy="6400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88"/>
          <p:cNvSpPr txBox="1">
            <a:spLocks noGrp="1"/>
          </p:cNvSpPr>
          <p:nvPr>
            <p:ph type="sldNum" idx="12"/>
          </p:nvPr>
        </p:nvSpPr>
        <p:spPr>
          <a:xfrm>
            <a:off x="11503152" y="-18288"/>
            <a:ext cx="68580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233535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5"/>
        <p:cNvGrpSpPr/>
        <p:nvPr/>
      </p:nvGrpSpPr>
      <p:grpSpPr>
        <a:xfrm>
          <a:off x="0" y="0"/>
          <a:ext cx="0" cy="0"/>
          <a:chOff x="0" y="0"/>
          <a:chExt cx="0" cy="0"/>
        </a:xfrm>
      </p:grpSpPr>
      <p:sp>
        <p:nvSpPr>
          <p:cNvPr id="136" name="Google Shape;136;p89"/>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7" name="Google Shape;137;p89"/>
          <p:cNvSpPr/>
          <p:nvPr/>
        </p:nvSpPr>
        <p:spPr>
          <a:xfrm>
            <a:off x="0" y="0"/>
            <a:ext cx="12188952" cy="6858000"/>
          </a:xfrm>
          <a:prstGeom prst="rect">
            <a:avLst/>
          </a:prstGeom>
          <a:solidFill>
            <a:schemeClr val="lt2">
              <a:alpha val="4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8" name="Google Shape;138;p89"/>
          <p:cNvSpPr txBox="1">
            <a:spLocks noGrp="1"/>
          </p:cNvSpPr>
          <p:nvPr>
            <p:ph type="dt" idx="10"/>
          </p:nvPr>
        </p:nvSpPr>
        <p:spPr>
          <a:xfrm>
            <a:off x="420624" y="6217920"/>
            <a:ext cx="2743200" cy="6400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89"/>
          <p:cNvSpPr txBox="1">
            <a:spLocks noGrp="1"/>
          </p:cNvSpPr>
          <p:nvPr>
            <p:ph type="ftr" idx="11"/>
          </p:nvPr>
        </p:nvSpPr>
        <p:spPr>
          <a:xfrm>
            <a:off x="3767328" y="6217920"/>
            <a:ext cx="7196328" cy="6400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89"/>
          <p:cNvSpPr txBox="1">
            <a:spLocks noGrp="1"/>
          </p:cNvSpPr>
          <p:nvPr>
            <p:ph type="sldNum" idx="12"/>
          </p:nvPr>
        </p:nvSpPr>
        <p:spPr>
          <a:xfrm>
            <a:off x="11503152" y="-18288"/>
            <a:ext cx="68580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617517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41"/>
        <p:cNvGrpSpPr/>
        <p:nvPr/>
      </p:nvGrpSpPr>
      <p:grpSpPr>
        <a:xfrm>
          <a:off x="0" y="0"/>
          <a:ext cx="0" cy="0"/>
          <a:chOff x="0" y="0"/>
          <a:chExt cx="0" cy="0"/>
        </a:xfrm>
      </p:grpSpPr>
      <p:sp>
        <p:nvSpPr>
          <p:cNvPr id="142" name="Google Shape;142;p90"/>
          <p:cNvSpPr txBox="1">
            <a:spLocks noGrp="1"/>
          </p:cNvSpPr>
          <p:nvPr>
            <p:ph type="title"/>
          </p:nvPr>
        </p:nvSpPr>
        <p:spPr>
          <a:xfrm>
            <a:off x="420624" y="457200"/>
            <a:ext cx="10512425"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5200"/>
              <a:buFont typeface="Arial"/>
              <a:buNone/>
              <a:defRPr sz="52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 name="Google Shape;143;p90"/>
          <p:cNvSpPr txBox="1">
            <a:spLocks noGrp="1"/>
          </p:cNvSpPr>
          <p:nvPr>
            <p:ph type="body" idx="1"/>
          </p:nvPr>
        </p:nvSpPr>
        <p:spPr>
          <a:xfrm>
            <a:off x="4782830" y="2199340"/>
            <a:ext cx="6172200" cy="3661710"/>
          </a:xfrm>
          <a:prstGeom prst="rect">
            <a:avLst/>
          </a:prstGeom>
          <a:noFill/>
          <a:ln>
            <a:noFill/>
          </a:ln>
        </p:spPr>
        <p:txBody>
          <a:bodyPr spcFirstLastPara="1" wrap="square" lIns="91425" tIns="45700" rIns="91425" bIns="45700" anchor="t" anchorCtr="0">
            <a:normAutofit/>
          </a:bodyPr>
          <a:lstStyle>
            <a:lvl1pPr marL="457200" lvl="0" indent="-381000" algn="l">
              <a:lnSpc>
                <a:spcPct val="110000"/>
              </a:lnSpc>
              <a:spcBef>
                <a:spcPts val="1000"/>
              </a:spcBef>
              <a:spcAft>
                <a:spcPts val="0"/>
              </a:spcAft>
              <a:buSzPts val="2400"/>
              <a:buChar char="⬩"/>
              <a:defRPr sz="2400"/>
            </a:lvl1pPr>
            <a:lvl2pPr marL="914400" lvl="1" indent="-368300" algn="l">
              <a:lnSpc>
                <a:spcPct val="110000"/>
              </a:lnSpc>
              <a:spcBef>
                <a:spcPts val="500"/>
              </a:spcBef>
              <a:spcAft>
                <a:spcPts val="0"/>
              </a:spcAft>
              <a:buSzPts val="2200"/>
              <a:buChar char="⬩"/>
              <a:defRPr sz="2200"/>
            </a:lvl2pPr>
            <a:lvl3pPr marL="1371600" lvl="2" indent="-355600" algn="l">
              <a:lnSpc>
                <a:spcPct val="110000"/>
              </a:lnSpc>
              <a:spcBef>
                <a:spcPts val="500"/>
              </a:spcBef>
              <a:spcAft>
                <a:spcPts val="0"/>
              </a:spcAft>
              <a:buSzPts val="2000"/>
              <a:buChar char="⬩"/>
              <a:defRPr sz="2000"/>
            </a:lvl3pPr>
            <a:lvl4pPr marL="1828800" lvl="3" indent="-342900" algn="l">
              <a:lnSpc>
                <a:spcPct val="110000"/>
              </a:lnSpc>
              <a:spcBef>
                <a:spcPts val="500"/>
              </a:spcBef>
              <a:spcAft>
                <a:spcPts val="0"/>
              </a:spcAft>
              <a:buSzPts val="1800"/>
              <a:buChar char="⬩"/>
              <a:defRPr sz="1800"/>
            </a:lvl4pPr>
            <a:lvl5pPr marL="2286000" lvl="4" indent="-330200" algn="l">
              <a:lnSpc>
                <a:spcPct val="110000"/>
              </a:lnSpc>
              <a:spcBef>
                <a:spcPts val="500"/>
              </a:spcBef>
              <a:spcAft>
                <a:spcPts val="0"/>
              </a:spcAft>
              <a:buSzPts val="1600"/>
              <a:buChar char="⬩"/>
              <a:defRPr sz="16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44" name="Google Shape;144;p90"/>
          <p:cNvSpPr txBox="1">
            <a:spLocks noGrp="1"/>
          </p:cNvSpPr>
          <p:nvPr>
            <p:ph type="body" idx="2"/>
          </p:nvPr>
        </p:nvSpPr>
        <p:spPr>
          <a:xfrm>
            <a:off x="420624" y="2199340"/>
            <a:ext cx="3932237" cy="3669647"/>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SzPts val="2200"/>
              <a:buNone/>
              <a:defRPr sz="2200"/>
            </a:lvl1pPr>
            <a:lvl2pPr marL="914400" lvl="1" indent="-228600" algn="l">
              <a:lnSpc>
                <a:spcPct val="110000"/>
              </a:lnSpc>
              <a:spcBef>
                <a:spcPts val="500"/>
              </a:spcBef>
              <a:spcAft>
                <a:spcPts val="0"/>
              </a:spcAft>
              <a:buSzPts val="1400"/>
              <a:buNone/>
              <a:defRPr sz="1400"/>
            </a:lvl2pPr>
            <a:lvl3pPr marL="1371600" lvl="2" indent="-228600" algn="l">
              <a:lnSpc>
                <a:spcPct val="110000"/>
              </a:lnSpc>
              <a:spcBef>
                <a:spcPts val="500"/>
              </a:spcBef>
              <a:spcAft>
                <a:spcPts val="0"/>
              </a:spcAft>
              <a:buSzPts val="1200"/>
              <a:buNone/>
              <a:defRPr sz="1200"/>
            </a:lvl3pPr>
            <a:lvl4pPr marL="1828800" lvl="3" indent="-228600" algn="l">
              <a:lnSpc>
                <a:spcPct val="110000"/>
              </a:lnSpc>
              <a:spcBef>
                <a:spcPts val="500"/>
              </a:spcBef>
              <a:spcAft>
                <a:spcPts val="0"/>
              </a:spcAft>
              <a:buSzPts val="1000"/>
              <a:buNone/>
              <a:defRPr sz="1000"/>
            </a:lvl4pPr>
            <a:lvl5pPr marL="2286000" lvl="4" indent="-228600" algn="l">
              <a:lnSpc>
                <a:spcPct val="11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5" name="Google Shape;145;p90"/>
          <p:cNvSpPr txBox="1">
            <a:spLocks noGrp="1"/>
          </p:cNvSpPr>
          <p:nvPr>
            <p:ph type="dt" idx="10"/>
          </p:nvPr>
        </p:nvSpPr>
        <p:spPr>
          <a:xfrm>
            <a:off x="420624" y="6217920"/>
            <a:ext cx="2743200" cy="6400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90"/>
          <p:cNvSpPr txBox="1">
            <a:spLocks noGrp="1"/>
          </p:cNvSpPr>
          <p:nvPr>
            <p:ph type="ftr" idx="11"/>
          </p:nvPr>
        </p:nvSpPr>
        <p:spPr>
          <a:xfrm>
            <a:off x="3767328" y="6217920"/>
            <a:ext cx="7196328" cy="6400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90"/>
          <p:cNvSpPr txBox="1">
            <a:spLocks noGrp="1"/>
          </p:cNvSpPr>
          <p:nvPr>
            <p:ph type="sldNum" idx="12"/>
          </p:nvPr>
        </p:nvSpPr>
        <p:spPr>
          <a:xfrm>
            <a:off x="11503152" y="-18288"/>
            <a:ext cx="68580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209773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8"/>
        <p:cNvGrpSpPr/>
        <p:nvPr/>
      </p:nvGrpSpPr>
      <p:grpSpPr>
        <a:xfrm>
          <a:off x="0" y="0"/>
          <a:ext cx="0" cy="0"/>
          <a:chOff x="0" y="0"/>
          <a:chExt cx="0" cy="0"/>
        </a:xfrm>
      </p:grpSpPr>
      <p:sp>
        <p:nvSpPr>
          <p:cNvPr id="149" name="Google Shape;149;p91"/>
          <p:cNvSpPr txBox="1">
            <a:spLocks noGrp="1"/>
          </p:cNvSpPr>
          <p:nvPr>
            <p:ph type="title"/>
          </p:nvPr>
        </p:nvSpPr>
        <p:spPr>
          <a:xfrm>
            <a:off x="420624"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400"/>
              <a:buFont typeface="Arial"/>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91"/>
          <p:cNvSpPr>
            <a:spLocks noGrp="1"/>
          </p:cNvSpPr>
          <p:nvPr>
            <p:ph type="pic" idx="2"/>
          </p:nvPr>
        </p:nvSpPr>
        <p:spPr>
          <a:xfrm>
            <a:off x="4781276" y="987425"/>
            <a:ext cx="6172200" cy="4873625"/>
          </a:xfrm>
          <a:prstGeom prst="rect">
            <a:avLst/>
          </a:prstGeom>
          <a:noFill/>
          <a:ln>
            <a:noFill/>
          </a:ln>
        </p:spPr>
      </p:sp>
      <p:sp>
        <p:nvSpPr>
          <p:cNvPr id="151" name="Google Shape;151;p91"/>
          <p:cNvSpPr txBox="1">
            <a:spLocks noGrp="1"/>
          </p:cNvSpPr>
          <p:nvPr>
            <p:ph type="body" idx="1"/>
          </p:nvPr>
        </p:nvSpPr>
        <p:spPr>
          <a:xfrm>
            <a:off x="420624" y="2199340"/>
            <a:ext cx="3932237" cy="3669647"/>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SzPts val="2200"/>
              <a:buNone/>
              <a:defRPr sz="2200"/>
            </a:lvl1pPr>
            <a:lvl2pPr marL="914400" lvl="1" indent="-228600" algn="l">
              <a:lnSpc>
                <a:spcPct val="110000"/>
              </a:lnSpc>
              <a:spcBef>
                <a:spcPts val="500"/>
              </a:spcBef>
              <a:spcAft>
                <a:spcPts val="0"/>
              </a:spcAft>
              <a:buSzPts val="1400"/>
              <a:buNone/>
              <a:defRPr sz="1400"/>
            </a:lvl2pPr>
            <a:lvl3pPr marL="1371600" lvl="2" indent="-228600" algn="l">
              <a:lnSpc>
                <a:spcPct val="110000"/>
              </a:lnSpc>
              <a:spcBef>
                <a:spcPts val="500"/>
              </a:spcBef>
              <a:spcAft>
                <a:spcPts val="0"/>
              </a:spcAft>
              <a:buSzPts val="1200"/>
              <a:buNone/>
              <a:defRPr sz="1200"/>
            </a:lvl3pPr>
            <a:lvl4pPr marL="1828800" lvl="3" indent="-228600" algn="l">
              <a:lnSpc>
                <a:spcPct val="110000"/>
              </a:lnSpc>
              <a:spcBef>
                <a:spcPts val="500"/>
              </a:spcBef>
              <a:spcAft>
                <a:spcPts val="0"/>
              </a:spcAft>
              <a:buSzPts val="1000"/>
              <a:buNone/>
              <a:defRPr sz="1000"/>
            </a:lvl4pPr>
            <a:lvl5pPr marL="2286000" lvl="4" indent="-228600" algn="l">
              <a:lnSpc>
                <a:spcPct val="11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2" name="Google Shape;152;p91"/>
          <p:cNvSpPr txBox="1">
            <a:spLocks noGrp="1"/>
          </p:cNvSpPr>
          <p:nvPr>
            <p:ph type="dt" idx="10"/>
          </p:nvPr>
        </p:nvSpPr>
        <p:spPr>
          <a:xfrm>
            <a:off x="420624" y="6217920"/>
            <a:ext cx="2743200" cy="6400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91"/>
          <p:cNvSpPr txBox="1">
            <a:spLocks noGrp="1"/>
          </p:cNvSpPr>
          <p:nvPr>
            <p:ph type="ftr" idx="11"/>
          </p:nvPr>
        </p:nvSpPr>
        <p:spPr>
          <a:xfrm>
            <a:off x="3767328" y="6217920"/>
            <a:ext cx="7196328" cy="6400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91"/>
          <p:cNvSpPr txBox="1">
            <a:spLocks noGrp="1"/>
          </p:cNvSpPr>
          <p:nvPr>
            <p:ph type="sldNum" idx="12"/>
          </p:nvPr>
        </p:nvSpPr>
        <p:spPr>
          <a:xfrm>
            <a:off x="11503152" y="-18288"/>
            <a:ext cx="68580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759378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55"/>
        <p:cNvGrpSpPr/>
        <p:nvPr/>
      </p:nvGrpSpPr>
      <p:grpSpPr>
        <a:xfrm>
          <a:off x="0" y="0"/>
          <a:ext cx="0" cy="0"/>
          <a:chOff x="0" y="0"/>
          <a:chExt cx="0" cy="0"/>
        </a:xfrm>
      </p:grpSpPr>
      <p:sp>
        <p:nvSpPr>
          <p:cNvPr id="156" name="Google Shape;156;p92"/>
          <p:cNvSpPr txBox="1">
            <a:spLocks noGrp="1"/>
          </p:cNvSpPr>
          <p:nvPr>
            <p:ph type="title"/>
          </p:nvPr>
        </p:nvSpPr>
        <p:spPr>
          <a:xfrm>
            <a:off x="420624"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5200"/>
              <a:buFont typeface="Arial"/>
              <a:buNone/>
              <a:defRPr sz="5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 name="Google Shape;157;p92"/>
          <p:cNvSpPr txBox="1">
            <a:spLocks noGrp="1"/>
          </p:cNvSpPr>
          <p:nvPr>
            <p:ph type="body" idx="1"/>
          </p:nvPr>
        </p:nvSpPr>
        <p:spPr>
          <a:xfrm rot="5400000">
            <a:off x="3502755"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92"/>
          <p:cNvSpPr txBox="1">
            <a:spLocks noGrp="1"/>
          </p:cNvSpPr>
          <p:nvPr>
            <p:ph type="dt" idx="10"/>
          </p:nvPr>
        </p:nvSpPr>
        <p:spPr>
          <a:xfrm>
            <a:off x="420624" y="6217920"/>
            <a:ext cx="2743200" cy="6400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92"/>
          <p:cNvSpPr txBox="1">
            <a:spLocks noGrp="1"/>
          </p:cNvSpPr>
          <p:nvPr>
            <p:ph type="ftr" idx="11"/>
          </p:nvPr>
        </p:nvSpPr>
        <p:spPr>
          <a:xfrm>
            <a:off x="3767328" y="6217920"/>
            <a:ext cx="7196328" cy="6400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92"/>
          <p:cNvSpPr txBox="1">
            <a:spLocks noGrp="1"/>
          </p:cNvSpPr>
          <p:nvPr>
            <p:ph type="sldNum" idx="12"/>
          </p:nvPr>
        </p:nvSpPr>
        <p:spPr>
          <a:xfrm>
            <a:off x="11503152" y="-18288"/>
            <a:ext cx="68580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418596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61"/>
        <p:cNvGrpSpPr/>
        <p:nvPr/>
      </p:nvGrpSpPr>
      <p:grpSpPr>
        <a:xfrm>
          <a:off x="0" y="0"/>
          <a:ext cx="0" cy="0"/>
          <a:chOff x="0" y="0"/>
          <a:chExt cx="0" cy="0"/>
        </a:xfrm>
      </p:grpSpPr>
      <p:sp>
        <p:nvSpPr>
          <p:cNvPr id="162" name="Google Shape;162;p93"/>
          <p:cNvSpPr txBox="1">
            <a:spLocks noGrp="1"/>
          </p:cNvSpPr>
          <p:nvPr>
            <p:ph type="title"/>
          </p:nvPr>
        </p:nvSpPr>
        <p:spPr>
          <a:xfrm rot="5400000">
            <a:off x="673466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3" name="Google Shape;163;p93"/>
          <p:cNvSpPr txBox="1">
            <a:spLocks noGrp="1"/>
          </p:cNvSpPr>
          <p:nvPr>
            <p:ph type="body" idx="1"/>
          </p:nvPr>
        </p:nvSpPr>
        <p:spPr>
          <a:xfrm rot="5400000">
            <a:off x="140066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93"/>
          <p:cNvSpPr txBox="1">
            <a:spLocks noGrp="1"/>
          </p:cNvSpPr>
          <p:nvPr>
            <p:ph type="dt" idx="10"/>
          </p:nvPr>
        </p:nvSpPr>
        <p:spPr>
          <a:xfrm>
            <a:off x="420624" y="6217920"/>
            <a:ext cx="2743200" cy="6400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93"/>
          <p:cNvSpPr txBox="1">
            <a:spLocks noGrp="1"/>
          </p:cNvSpPr>
          <p:nvPr>
            <p:ph type="ftr" idx="11"/>
          </p:nvPr>
        </p:nvSpPr>
        <p:spPr>
          <a:xfrm>
            <a:off x="3767328" y="6217920"/>
            <a:ext cx="7196328" cy="6400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93"/>
          <p:cNvSpPr txBox="1">
            <a:spLocks noGrp="1"/>
          </p:cNvSpPr>
          <p:nvPr>
            <p:ph type="sldNum" idx="12"/>
          </p:nvPr>
        </p:nvSpPr>
        <p:spPr>
          <a:xfrm>
            <a:off x="11503152" y="-18288"/>
            <a:ext cx="685800" cy="6858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774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am">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14B79B1E-6457-4C1A-89F2-EA414062EE72}"/>
              </a:ext>
              <a:ext uri="{C183D7F6-B498-43B3-948B-1728B52AA6E4}">
                <adec:decorative xmlns:adec="http://schemas.microsoft.com/office/drawing/2017/decorative" val="1"/>
              </a:ext>
            </a:extLst>
          </p:cNvPr>
          <p:cNvSpPr/>
          <p:nvPr userDrawn="1"/>
        </p:nvSpPr>
        <p:spPr>
          <a:xfrm>
            <a:off x="890978" y="2085219"/>
            <a:ext cx="2299137" cy="2531684"/>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1" name="Freeform: Shape 10">
            <a:extLst>
              <a:ext uri="{FF2B5EF4-FFF2-40B4-BE49-F238E27FC236}">
                <a16:creationId xmlns:a16="http://schemas.microsoft.com/office/drawing/2014/main" id="{0E36164D-F9AC-477E-9F21-EBF15A4E1190}"/>
              </a:ext>
              <a:ext uri="{C183D7F6-B498-43B3-948B-1728B52AA6E4}">
                <adec:decorative xmlns:adec="http://schemas.microsoft.com/office/drawing/2017/decorative" val="1"/>
              </a:ext>
            </a:extLst>
          </p:cNvPr>
          <p:cNvSpPr/>
          <p:nvPr userDrawn="1"/>
        </p:nvSpPr>
        <p:spPr>
          <a:xfrm>
            <a:off x="987583" y="2234914"/>
            <a:ext cx="2104785" cy="2231156"/>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A106CD9F-8D15-4E8B-8E32-423B527E792E}"/>
              </a:ext>
              <a:ext uri="{C183D7F6-B498-43B3-948B-1728B52AA6E4}">
                <adec:decorative xmlns:adec="http://schemas.microsoft.com/office/drawing/2017/decorative" val="1"/>
              </a:ext>
            </a:extLst>
          </p:cNvPr>
          <p:cNvSpPr/>
          <p:nvPr userDrawn="1"/>
        </p:nvSpPr>
        <p:spPr>
          <a:xfrm flipV="1">
            <a:off x="3525455" y="2246654"/>
            <a:ext cx="2203433" cy="2129303"/>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6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14" name="Freeform: Shape 13">
            <a:extLst>
              <a:ext uri="{FF2B5EF4-FFF2-40B4-BE49-F238E27FC236}">
                <a16:creationId xmlns:a16="http://schemas.microsoft.com/office/drawing/2014/main" id="{A1043A60-7623-431D-9540-C6F628A80C33}"/>
              </a:ext>
              <a:ext uri="{C183D7F6-B498-43B3-948B-1728B52AA6E4}">
                <adec:decorative xmlns:adec="http://schemas.microsoft.com/office/drawing/2017/decorative" val="1"/>
              </a:ext>
            </a:extLst>
          </p:cNvPr>
          <p:cNvSpPr/>
          <p:nvPr userDrawn="1"/>
        </p:nvSpPr>
        <p:spPr>
          <a:xfrm flipV="1">
            <a:off x="3375489" y="2078498"/>
            <a:ext cx="2503365" cy="246561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16" name="Freeform: Shape 15">
            <a:extLst>
              <a:ext uri="{FF2B5EF4-FFF2-40B4-BE49-F238E27FC236}">
                <a16:creationId xmlns:a16="http://schemas.microsoft.com/office/drawing/2014/main" id="{7395F4F1-E095-4BE3-BCD6-DEC8FE3B20D7}"/>
              </a:ext>
              <a:ext uri="{C183D7F6-B498-43B3-948B-1728B52AA6E4}">
                <adec:decorative xmlns:adec="http://schemas.microsoft.com/office/drawing/2017/decorative" val="1"/>
              </a:ext>
            </a:extLst>
          </p:cNvPr>
          <p:cNvSpPr/>
          <p:nvPr userDrawn="1"/>
        </p:nvSpPr>
        <p:spPr>
          <a:xfrm flipH="1">
            <a:off x="6096032" y="2093524"/>
            <a:ext cx="2372066" cy="2578683"/>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010EC54D-D3B9-4AE7-B9F7-670EA01A98D6}"/>
              </a:ext>
              <a:ext uri="{C183D7F6-B498-43B3-948B-1728B52AA6E4}">
                <adec:decorative xmlns:adec="http://schemas.microsoft.com/office/drawing/2017/decorative" val="1"/>
              </a:ext>
            </a:extLst>
          </p:cNvPr>
          <p:cNvSpPr/>
          <p:nvPr userDrawn="1"/>
        </p:nvSpPr>
        <p:spPr>
          <a:xfrm flipH="1">
            <a:off x="6196878" y="2245998"/>
            <a:ext cx="2171549" cy="2272576"/>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9" name="Freeform: Shape 18">
            <a:extLst>
              <a:ext uri="{FF2B5EF4-FFF2-40B4-BE49-F238E27FC236}">
                <a16:creationId xmlns:a16="http://schemas.microsoft.com/office/drawing/2014/main" id="{3EC6FACB-A48F-4A55-90AE-84C912FA26AE}"/>
              </a:ext>
              <a:ext uri="{C183D7F6-B498-43B3-948B-1728B52AA6E4}">
                <adec:decorative xmlns:adec="http://schemas.microsoft.com/office/drawing/2017/decorative" val="1"/>
              </a:ext>
            </a:extLst>
          </p:cNvPr>
          <p:cNvSpPr/>
          <p:nvPr userDrawn="1"/>
        </p:nvSpPr>
        <p:spPr>
          <a:xfrm flipH="1">
            <a:off x="8821239" y="2234766"/>
            <a:ext cx="2231314" cy="2232590"/>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6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20" name="Freeform: Shape 19">
            <a:extLst>
              <a:ext uri="{FF2B5EF4-FFF2-40B4-BE49-F238E27FC236}">
                <a16:creationId xmlns:a16="http://schemas.microsoft.com/office/drawing/2014/main" id="{29E91105-2BC9-42C7-A758-798D095DABED}"/>
              </a:ext>
              <a:ext uri="{C183D7F6-B498-43B3-948B-1728B52AA6E4}">
                <adec:decorative xmlns:adec="http://schemas.microsoft.com/office/drawing/2017/decorative" val="1"/>
              </a:ext>
            </a:extLst>
          </p:cNvPr>
          <p:cNvSpPr/>
          <p:nvPr userDrawn="1"/>
        </p:nvSpPr>
        <p:spPr>
          <a:xfrm flipH="1">
            <a:off x="8669375" y="2058453"/>
            <a:ext cx="2535041" cy="258521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26" name="Title 1">
            <a:extLst>
              <a:ext uri="{FF2B5EF4-FFF2-40B4-BE49-F238E27FC236}">
                <a16:creationId xmlns:a16="http://schemas.microsoft.com/office/drawing/2014/main" id="{6A923D92-76D5-4997-A5E0-A5D1364BF663}"/>
              </a:ext>
            </a:extLst>
          </p:cNvPr>
          <p:cNvSpPr>
            <a:spLocks noGrp="1"/>
          </p:cNvSpPr>
          <p:nvPr>
            <p:ph type="title"/>
          </p:nvPr>
        </p:nvSpPr>
        <p:spPr>
          <a:xfrm>
            <a:off x="1124712" y="442220"/>
            <a:ext cx="9571507" cy="1345269"/>
          </a:xfrm>
        </p:spPr>
        <p:txBody>
          <a:bodyPr rtlCol="0"/>
          <a:lstStyle/>
          <a:p>
            <a:pPr rtl="0"/>
            <a:r>
              <a:rPr lang="en-GB"/>
              <a:t>Click to edit Master title style</a:t>
            </a:r>
          </a:p>
        </p:txBody>
      </p:sp>
      <p:sp>
        <p:nvSpPr>
          <p:cNvPr id="25" name="Picture Placeholder 24">
            <a:extLst>
              <a:ext uri="{FF2B5EF4-FFF2-40B4-BE49-F238E27FC236}">
                <a16:creationId xmlns:a16="http://schemas.microsoft.com/office/drawing/2014/main" id="{8FE53E61-C298-4BED-8B66-0A07A6B9B042}"/>
              </a:ext>
            </a:extLst>
          </p:cNvPr>
          <p:cNvSpPr>
            <a:spLocks noGrp="1"/>
          </p:cNvSpPr>
          <p:nvPr>
            <p:ph type="pic" sz="quarter" idx="13"/>
          </p:nvPr>
        </p:nvSpPr>
        <p:spPr>
          <a:xfrm>
            <a:off x="1119304" y="2388000"/>
            <a:ext cx="1841341" cy="1951895"/>
          </a:xfrm>
          <a:custGeom>
            <a:avLst/>
            <a:gdLst>
              <a:gd name="connsiteX0" fmla="*/ 943962 w 1841341"/>
              <a:gd name="connsiteY0" fmla="*/ 1198 h 1951895"/>
              <a:gd name="connsiteX1" fmla="*/ 1149516 w 1841341"/>
              <a:gd name="connsiteY1" fmla="*/ 25582 h 1951895"/>
              <a:gd name="connsiteX2" fmla="*/ 1419855 w 1841341"/>
              <a:gd name="connsiteY2" fmla="*/ 180925 h 1951895"/>
              <a:gd name="connsiteX3" fmla="*/ 1633609 w 1841341"/>
              <a:gd name="connsiteY3" fmla="*/ 527878 h 1951895"/>
              <a:gd name="connsiteX4" fmla="*/ 1672914 w 1841341"/>
              <a:gd name="connsiteY4" fmla="*/ 602680 h 1951895"/>
              <a:gd name="connsiteX5" fmla="*/ 1832115 w 1841341"/>
              <a:gd name="connsiteY5" fmla="*/ 1185791 h 1951895"/>
              <a:gd name="connsiteX6" fmla="*/ 1278832 w 1841341"/>
              <a:gd name="connsiteY6" fmla="*/ 1806981 h 1951895"/>
              <a:gd name="connsiteX7" fmla="*/ 1156963 w 1841341"/>
              <a:gd name="connsiteY7" fmla="*/ 1861067 h 1951895"/>
              <a:gd name="connsiteX8" fmla="*/ 789390 w 1841341"/>
              <a:gd name="connsiteY8" fmla="*/ 1944198 h 1951895"/>
              <a:gd name="connsiteX9" fmla="*/ 440403 w 1841341"/>
              <a:gd name="connsiteY9" fmla="*/ 1783988 h 1951895"/>
              <a:gd name="connsiteX10" fmla="*/ 172515 w 1841341"/>
              <a:gd name="connsiteY10" fmla="*/ 1475925 h 1951895"/>
              <a:gd name="connsiteX11" fmla="*/ 21688 w 1841341"/>
              <a:gd name="connsiteY11" fmla="*/ 1076077 h 1951895"/>
              <a:gd name="connsiteX12" fmla="*/ 17942 w 1841341"/>
              <a:gd name="connsiteY12" fmla="*/ 657967 h 1951895"/>
              <a:gd name="connsiteX13" fmla="*/ 156475 w 1841341"/>
              <a:gd name="connsiteY13" fmla="*/ 327024 h 1951895"/>
              <a:gd name="connsiteX14" fmla="*/ 402707 w 1841341"/>
              <a:gd name="connsiteY14" fmla="*/ 113619 h 1951895"/>
              <a:gd name="connsiteX15" fmla="*/ 943962 w 1841341"/>
              <a:gd name="connsiteY15" fmla="*/ 1198 h 1951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41341" h="1951895">
                <a:moveTo>
                  <a:pt x="943962" y="1198"/>
                </a:moveTo>
                <a:cubicBezTo>
                  <a:pt x="1011149" y="4081"/>
                  <a:pt x="1079921" y="12180"/>
                  <a:pt x="1149516" y="25582"/>
                </a:cubicBezTo>
                <a:cubicBezTo>
                  <a:pt x="1260583" y="46971"/>
                  <a:pt x="1343948" y="94895"/>
                  <a:pt x="1419855" y="180925"/>
                </a:cubicBezTo>
                <a:cubicBezTo>
                  <a:pt x="1499259" y="270915"/>
                  <a:pt x="1564524" y="395723"/>
                  <a:pt x="1633609" y="527878"/>
                </a:cubicBezTo>
                <a:cubicBezTo>
                  <a:pt x="1646334" y="552257"/>
                  <a:pt x="1659519" y="577450"/>
                  <a:pt x="1672914" y="602680"/>
                </a:cubicBezTo>
                <a:cubicBezTo>
                  <a:pt x="1792788" y="828529"/>
                  <a:pt x="1868654" y="991130"/>
                  <a:pt x="1832115" y="1185791"/>
                </a:cubicBezTo>
                <a:cubicBezTo>
                  <a:pt x="1776443" y="1482394"/>
                  <a:pt x="1610980" y="1668181"/>
                  <a:pt x="1278832" y="1806981"/>
                </a:cubicBezTo>
                <a:cubicBezTo>
                  <a:pt x="1235359" y="1825142"/>
                  <a:pt x="1195494" y="1843403"/>
                  <a:pt x="1156963" y="1861067"/>
                </a:cubicBezTo>
                <a:cubicBezTo>
                  <a:pt x="997211" y="1934265"/>
                  <a:pt x="914877" y="1968364"/>
                  <a:pt x="789390" y="1944198"/>
                </a:cubicBezTo>
                <a:cubicBezTo>
                  <a:pt x="664790" y="1920202"/>
                  <a:pt x="547378" y="1866278"/>
                  <a:pt x="440403" y="1783988"/>
                </a:cubicBezTo>
                <a:cubicBezTo>
                  <a:pt x="335760" y="1703473"/>
                  <a:pt x="245599" y="1599808"/>
                  <a:pt x="172515" y="1475925"/>
                </a:cubicBezTo>
                <a:cubicBezTo>
                  <a:pt x="100651" y="1354155"/>
                  <a:pt x="48481" y="1215915"/>
                  <a:pt x="21688" y="1076077"/>
                </a:cubicBezTo>
                <a:cubicBezTo>
                  <a:pt x="-5923" y="932454"/>
                  <a:pt x="-7167" y="791734"/>
                  <a:pt x="17942" y="657967"/>
                </a:cubicBezTo>
                <a:cubicBezTo>
                  <a:pt x="41621" y="531815"/>
                  <a:pt x="88250" y="420494"/>
                  <a:pt x="156475" y="327024"/>
                </a:cubicBezTo>
                <a:cubicBezTo>
                  <a:pt x="220451" y="239434"/>
                  <a:pt x="303307" y="167639"/>
                  <a:pt x="402707" y="113619"/>
                </a:cubicBezTo>
                <a:cubicBezTo>
                  <a:pt x="555118" y="30826"/>
                  <a:pt x="742403" y="-7453"/>
                  <a:pt x="943962" y="1198"/>
                </a:cubicBezTo>
                <a:close/>
              </a:path>
            </a:pathLst>
          </a:custGeom>
          <a:solidFill>
            <a:schemeClr val="accent4"/>
          </a:solidFill>
        </p:spPr>
        <p:txBody>
          <a:bodyPr wrap="square" rtlCol="0">
            <a:noAutofit/>
          </a:bodyPr>
          <a:lstStyle/>
          <a:p>
            <a:pPr rtl="0"/>
            <a:r>
              <a:rPr lang="en-GB"/>
              <a:t>Click icon to add picture</a:t>
            </a:r>
            <a:endParaRPr lang="en-GB" dirty="0"/>
          </a:p>
        </p:txBody>
      </p:sp>
      <p:sp>
        <p:nvSpPr>
          <p:cNvPr id="36" name="Text Placeholder 14">
            <a:extLst>
              <a:ext uri="{FF2B5EF4-FFF2-40B4-BE49-F238E27FC236}">
                <a16:creationId xmlns:a16="http://schemas.microsoft.com/office/drawing/2014/main" id="{076AFBCF-9AAE-4A07-9BC3-421976742FFB}"/>
              </a:ext>
            </a:extLst>
          </p:cNvPr>
          <p:cNvSpPr>
            <a:spLocks noGrp="1"/>
          </p:cNvSpPr>
          <p:nvPr>
            <p:ph type="body" sz="quarter" idx="17" hasCustomPrompt="1"/>
          </p:nvPr>
        </p:nvSpPr>
        <p:spPr>
          <a:xfrm>
            <a:off x="1333320" y="4906758"/>
            <a:ext cx="1371600" cy="365760"/>
          </a:xfrm>
        </p:spPr>
        <p:txBody>
          <a:bodyPr rtlCol="0"/>
          <a:lstStyle>
            <a:lvl1pPr algn="ctr">
              <a:lnSpc>
                <a:spcPct val="100000"/>
              </a:lnSpc>
              <a:defRPr sz="1200" b="1"/>
            </a:lvl1pPr>
          </a:lstStyle>
          <a:p>
            <a:pPr lvl="0" rtl="0"/>
            <a:r>
              <a:rPr lang="en-GB"/>
              <a:t>Name</a:t>
            </a:r>
          </a:p>
        </p:txBody>
      </p:sp>
      <p:sp>
        <p:nvSpPr>
          <p:cNvPr id="40" name="Text Placeholder 14">
            <a:extLst>
              <a:ext uri="{FF2B5EF4-FFF2-40B4-BE49-F238E27FC236}">
                <a16:creationId xmlns:a16="http://schemas.microsoft.com/office/drawing/2014/main" id="{974AD54E-9176-41F1-A62B-4196EB01E83F}"/>
              </a:ext>
            </a:extLst>
          </p:cNvPr>
          <p:cNvSpPr>
            <a:spLocks noGrp="1"/>
          </p:cNvSpPr>
          <p:nvPr>
            <p:ph type="body" sz="quarter" idx="21" hasCustomPrompt="1"/>
          </p:nvPr>
        </p:nvSpPr>
        <p:spPr>
          <a:xfrm>
            <a:off x="1333320" y="5197840"/>
            <a:ext cx="1371600" cy="697664"/>
          </a:xfrm>
        </p:spPr>
        <p:txBody>
          <a:bodyPr rtlCol="0"/>
          <a:lstStyle>
            <a:lvl1pPr algn="ctr">
              <a:lnSpc>
                <a:spcPct val="100000"/>
              </a:lnSpc>
              <a:defRPr sz="1000"/>
            </a:lvl1pPr>
          </a:lstStyle>
          <a:p>
            <a:pPr lvl="0" rtl="0"/>
            <a:r>
              <a:rPr lang="en-GB"/>
              <a:t>Title</a:t>
            </a:r>
          </a:p>
        </p:txBody>
      </p:sp>
      <p:sp>
        <p:nvSpPr>
          <p:cNvPr id="29" name="Picture Placeholder 28">
            <a:extLst>
              <a:ext uri="{FF2B5EF4-FFF2-40B4-BE49-F238E27FC236}">
                <a16:creationId xmlns:a16="http://schemas.microsoft.com/office/drawing/2014/main" id="{3B6D0A3F-7049-4D75-83D4-CC7FFEC1792E}"/>
              </a:ext>
            </a:extLst>
          </p:cNvPr>
          <p:cNvSpPr>
            <a:spLocks noGrp="1"/>
          </p:cNvSpPr>
          <p:nvPr>
            <p:ph type="pic" sz="quarter" idx="14"/>
          </p:nvPr>
        </p:nvSpPr>
        <p:spPr>
          <a:xfrm>
            <a:off x="3673803" y="2374487"/>
            <a:ext cx="1927641" cy="1862790"/>
          </a:xfrm>
          <a:custGeom>
            <a:avLst/>
            <a:gdLst>
              <a:gd name="connsiteX0" fmla="*/ 930108 w 1927641"/>
              <a:gd name="connsiteY0" fmla="*/ 0 h 1862790"/>
              <a:gd name="connsiteX1" fmla="*/ 1465794 w 1927641"/>
              <a:gd name="connsiteY1" fmla="*/ 261567 h 1862790"/>
              <a:gd name="connsiteX2" fmla="*/ 1530987 w 1927641"/>
              <a:gd name="connsiteY2" fmla="*/ 313506 h 1862790"/>
              <a:gd name="connsiteX3" fmla="*/ 1827495 w 1927641"/>
              <a:gd name="connsiteY3" fmla="*/ 585028 h 1862790"/>
              <a:gd name="connsiteX4" fmla="*/ 1927641 w 1927641"/>
              <a:gd name="connsiteY4" fmla="*/ 876627 h 1862790"/>
              <a:gd name="connsiteX5" fmla="*/ 1702819 w 1927641"/>
              <a:gd name="connsiteY5" fmla="*/ 1587653 h 1862790"/>
              <a:gd name="connsiteX6" fmla="*/ 1449910 w 1927641"/>
              <a:gd name="connsiteY6" fmla="*/ 1788391 h 1862790"/>
              <a:gd name="connsiteX7" fmla="*/ 1103141 w 1927641"/>
              <a:gd name="connsiteY7" fmla="*/ 1862790 h 1862790"/>
              <a:gd name="connsiteX8" fmla="*/ 698418 w 1927641"/>
              <a:gd name="connsiteY8" fmla="*/ 1782734 h 1862790"/>
              <a:gd name="connsiteX9" fmla="*/ 338868 w 1927641"/>
              <a:gd name="connsiteY9" fmla="*/ 1562811 h 1862790"/>
              <a:gd name="connsiteX10" fmla="*/ 90178 w 1927641"/>
              <a:gd name="connsiteY10" fmla="*/ 1245689 h 1862790"/>
              <a:gd name="connsiteX11" fmla="*/ 0 w 1927641"/>
              <a:gd name="connsiteY11" fmla="*/ 876627 h 1862790"/>
              <a:gd name="connsiteX12" fmla="*/ 149248 w 1927641"/>
              <a:gd name="connsiteY12" fmla="*/ 533940 h 1862790"/>
              <a:gd name="connsiteX13" fmla="*/ 224450 w 1927641"/>
              <a:gd name="connsiteY13" fmla="*/ 425169 h 1862790"/>
              <a:gd name="connsiteX14" fmla="*/ 930108 w 1927641"/>
              <a:gd name="connsiteY14" fmla="*/ 0 h 1862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7641" h="1862790">
                <a:moveTo>
                  <a:pt x="930108" y="0"/>
                </a:moveTo>
                <a:cubicBezTo>
                  <a:pt x="1125684" y="0"/>
                  <a:pt x="1269183" y="103581"/>
                  <a:pt x="1465794" y="261567"/>
                </a:cubicBezTo>
                <a:cubicBezTo>
                  <a:pt x="1487758" y="279220"/>
                  <a:pt x="1509724" y="296661"/>
                  <a:pt x="1530987" y="313506"/>
                </a:cubicBezTo>
                <a:cubicBezTo>
                  <a:pt x="1646231" y="404920"/>
                  <a:pt x="1755063" y="491273"/>
                  <a:pt x="1827495" y="585028"/>
                </a:cubicBezTo>
                <a:cubicBezTo>
                  <a:pt x="1896741" y="674655"/>
                  <a:pt x="1927641" y="764581"/>
                  <a:pt x="1927641" y="876627"/>
                </a:cubicBezTo>
                <a:cubicBezTo>
                  <a:pt x="1927641" y="1157465"/>
                  <a:pt x="1847806" y="1409971"/>
                  <a:pt x="1702819" y="1587653"/>
                </a:cubicBezTo>
                <a:cubicBezTo>
                  <a:pt x="1631877" y="1674559"/>
                  <a:pt x="1546788" y="1742110"/>
                  <a:pt x="1449910" y="1788391"/>
                </a:cubicBezTo>
                <a:cubicBezTo>
                  <a:pt x="1346536" y="1837735"/>
                  <a:pt x="1229885" y="1862790"/>
                  <a:pt x="1103141" y="1862790"/>
                </a:cubicBezTo>
                <a:cubicBezTo>
                  <a:pt x="968744" y="1862790"/>
                  <a:pt x="832527" y="1835863"/>
                  <a:pt x="698418" y="1782734"/>
                </a:cubicBezTo>
                <a:cubicBezTo>
                  <a:pt x="567827" y="1731092"/>
                  <a:pt x="443523" y="1655034"/>
                  <a:pt x="338868" y="1562811"/>
                </a:cubicBezTo>
                <a:cubicBezTo>
                  <a:pt x="232393" y="1469013"/>
                  <a:pt x="148710" y="1362286"/>
                  <a:pt x="90178" y="1245689"/>
                </a:cubicBezTo>
                <a:cubicBezTo>
                  <a:pt x="30362" y="1126497"/>
                  <a:pt x="0" y="1002327"/>
                  <a:pt x="0" y="876627"/>
                </a:cubicBezTo>
                <a:cubicBezTo>
                  <a:pt x="0" y="750033"/>
                  <a:pt x="48440" y="676102"/>
                  <a:pt x="149248" y="533940"/>
                </a:cubicBezTo>
                <a:cubicBezTo>
                  <a:pt x="173571" y="499653"/>
                  <a:pt x="198722" y="464177"/>
                  <a:pt x="224450" y="425169"/>
                </a:cubicBezTo>
                <a:cubicBezTo>
                  <a:pt x="421062" y="127147"/>
                  <a:pt x="632109" y="0"/>
                  <a:pt x="930108" y="0"/>
                </a:cubicBezTo>
                <a:close/>
              </a:path>
            </a:pathLst>
          </a:custGeom>
          <a:solidFill>
            <a:schemeClr val="accent4"/>
          </a:solidFill>
        </p:spPr>
        <p:txBody>
          <a:bodyPr wrap="square" rtlCol="0">
            <a:noAutofit/>
          </a:bodyPr>
          <a:lstStyle/>
          <a:p>
            <a:pPr rtl="0"/>
            <a:r>
              <a:rPr lang="en-GB"/>
              <a:t>Click icon to add picture</a:t>
            </a:r>
            <a:endParaRPr lang="en-GB" dirty="0"/>
          </a:p>
        </p:txBody>
      </p:sp>
      <p:sp>
        <p:nvSpPr>
          <p:cNvPr id="37" name="Text Placeholder 14">
            <a:extLst>
              <a:ext uri="{FF2B5EF4-FFF2-40B4-BE49-F238E27FC236}">
                <a16:creationId xmlns:a16="http://schemas.microsoft.com/office/drawing/2014/main" id="{63C347DF-C40B-4DFE-8F25-D6E2243F364D}"/>
              </a:ext>
            </a:extLst>
          </p:cNvPr>
          <p:cNvSpPr>
            <a:spLocks noGrp="1"/>
          </p:cNvSpPr>
          <p:nvPr>
            <p:ph type="body" sz="quarter" idx="18" hasCustomPrompt="1"/>
          </p:nvPr>
        </p:nvSpPr>
        <p:spPr>
          <a:xfrm>
            <a:off x="3960535" y="4906758"/>
            <a:ext cx="1371600" cy="365760"/>
          </a:xfrm>
        </p:spPr>
        <p:txBody>
          <a:bodyPr rtlCol="0"/>
          <a:lstStyle>
            <a:lvl1pPr algn="ctr">
              <a:lnSpc>
                <a:spcPct val="100000"/>
              </a:lnSpc>
              <a:defRPr sz="1200" b="1"/>
            </a:lvl1pPr>
          </a:lstStyle>
          <a:p>
            <a:pPr lvl="0" rtl="0"/>
            <a:r>
              <a:rPr lang="en-GB"/>
              <a:t>Name</a:t>
            </a:r>
          </a:p>
        </p:txBody>
      </p:sp>
      <p:sp>
        <p:nvSpPr>
          <p:cNvPr id="41" name="Text Placeholder 14">
            <a:extLst>
              <a:ext uri="{FF2B5EF4-FFF2-40B4-BE49-F238E27FC236}">
                <a16:creationId xmlns:a16="http://schemas.microsoft.com/office/drawing/2014/main" id="{2283ACB1-B0B4-4D7B-9D01-8DCF81D9C047}"/>
              </a:ext>
            </a:extLst>
          </p:cNvPr>
          <p:cNvSpPr>
            <a:spLocks noGrp="1"/>
          </p:cNvSpPr>
          <p:nvPr>
            <p:ph type="body" sz="quarter" idx="22" hasCustomPrompt="1"/>
          </p:nvPr>
        </p:nvSpPr>
        <p:spPr>
          <a:xfrm>
            <a:off x="3960535" y="5197840"/>
            <a:ext cx="1371600" cy="697664"/>
          </a:xfrm>
        </p:spPr>
        <p:txBody>
          <a:bodyPr rtlCol="0"/>
          <a:lstStyle>
            <a:lvl1pPr algn="ctr">
              <a:lnSpc>
                <a:spcPct val="100000"/>
              </a:lnSpc>
              <a:defRPr sz="1000"/>
            </a:lvl1pPr>
          </a:lstStyle>
          <a:p>
            <a:pPr lvl="0" rtl="0"/>
            <a:r>
              <a:rPr lang="en-GB"/>
              <a:t>Title</a:t>
            </a:r>
          </a:p>
        </p:txBody>
      </p:sp>
      <p:sp>
        <p:nvSpPr>
          <p:cNvPr id="32" name="Picture Placeholder 31">
            <a:extLst>
              <a:ext uri="{FF2B5EF4-FFF2-40B4-BE49-F238E27FC236}">
                <a16:creationId xmlns:a16="http://schemas.microsoft.com/office/drawing/2014/main" id="{5B78EE57-147F-4493-A816-173D6D6A9F62}"/>
              </a:ext>
            </a:extLst>
          </p:cNvPr>
          <p:cNvSpPr>
            <a:spLocks noGrp="1"/>
          </p:cNvSpPr>
          <p:nvPr>
            <p:ph type="pic" sz="quarter" idx="15"/>
          </p:nvPr>
        </p:nvSpPr>
        <p:spPr>
          <a:xfrm>
            <a:off x="6332191" y="2374487"/>
            <a:ext cx="1899747" cy="1988131"/>
          </a:xfrm>
          <a:custGeom>
            <a:avLst/>
            <a:gdLst>
              <a:gd name="connsiteX0" fmla="*/ 925844 w 1899747"/>
              <a:gd name="connsiteY0" fmla="*/ 1220 h 1988131"/>
              <a:gd name="connsiteX1" fmla="*/ 1484268 w 1899747"/>
              <a:gd name="connsiteY1" fmla="*/ 115729 h 1988131"/>
              <a:gd name="connsiteX2" fmla="*/ 1738310 w 1899747"/>
              <a:gd name="connsiteY2" fmla="*/ 333096 h 1988131"/>
              <a:gd name="connsiteX3" fmla="*/ 1881237 w 1899747"/>
              <a:gd name="connsiteY3" fmla="*/ 670182 h 1988131"/>
              <a:gd name="connsiteX4" fmla="*/ 1877373 w 1899747"/>
              <a:gd name="connsiteY4" fmla="*/ 1096054 h 1988131"/>
              <a:gd name="connsiteX5" fmla="*/ 1721762 w 1899747"/>
              <a:gd name="connsiteY5" fmla="*/ 1503326 h 1988131"/>
              <a:gd name="connsiteX6" fmla="*/ 1445376 w 1899747"/>
              <a:gd name="connsiteY6" fmla="*/ 1817108 h 1988131"/>
              <a:gd name="connsiteX7" fmla="*/ 1085319 w 1899747"/>
              <a:gd name="connsiteY7" fmla="*/ 1980291 h 1988131"/>
              <a:gd name="connsiteX8" fmla="*/ 706086 w 1899747"/>
              <a:gd name="connsiteY8" fmla="*/ 1895617 h 1988131"/>
              <a:gd name="connsiteX9" fmla="*/ 580352 w 1899747"/>
              <a:gd name="connsiteY9" fmla="*/ 1840527 h 1988131"/>
              <a:gd name="connsiteX10" fmla="*/ 9519 w 1899747"/>
              <a:gd name="connsiteY10" fmla="*/ 1207805 h 1988131"/>
              <a:gd name="connsiteX11" fmla="*/ 173770 w 1899747"/>
              <a:gd name="connsiteY11" fmla="*/ 613870 h 1988131"/>
              <a:gd name="connsiteX12" fmla="*/ 214321 w 1899747"/>
              <a:gd name="connsiteY12" fmla="*/ 537679 h 1988131"/>
              <a:gd name="connsiteX13" fmla="*/ 434855 w 1899747"/>
              <a:gd name="connsiteY13" fmla="*/ 184284 h 1988131"/>
              <a:gd name="connsiteX14" fmla="*/ 713770 w 1899747"/>
              <a:gd name="connsiteY14" fmla="*/ 26058 h 1988131"/>
              <a:gd name="connsiteX15" fmla="*/ 925844 w 1899747"/>
              <a:gd name="connsiteY15" fmla="*/ 1220 h 19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99747" h="1988131">
                <a:moveTo>
                  <a:pt x="925844" y="1220"/>
                </a:moveTo>
                <a:cubicBezTo>
                  <a:pt x="1133796" y="-7591"/>
                  <a:pt x="1327023" y="31400"/>
                  <a:pt x="1484268" y="115729"/>
                </a:cubicBezTo>
                <a:cubicBezTo>
                  <a:pt x="1586821" y="170751"/>
                  <a:pt x="1672305" y="243880"/>
                  <a:pt x="1738310" y="333096"/>
                </a:cubicBezTo>
                <a:cubicBezTo>
                  <a:pt x="1808699" y="428301"/>
                  <a:pt x="1856807" y="541689"/>
                  <a:pt x="1881237" y="670182"/>
                </a:cubicBezTo>
                <a:cubicBezTo>
                  <a:pt x="1907142" y="806433"/>
                  <a:pt x="1905859" y="949765"/>
                  <a:pt x="1877373" y="1096054"/>
                </a:cubicBezTo>
                <a:cubicBezTo>
                  <a:pt x="1849730" y="1238488"/>
                  <a:pt x="1795905" y="1379295"/>
                  <a:pt x="1721762" y="1503326"/>
                </a:cubicBezTo>
                <a:cubicBezTo>
                  <a:pt x="1646358" y="1629508"/>
                  <a:pt x="1553338" y="1735098"/>
                  <a:pt x="1445376" y="1817108"/>
                </a:cubicBezTo>
                <a:cubicBezTo>
                  <a:pt x="1335008" y="1900925"/>
                  <a:pt x="1213872" y="1955850"/>
                  <a:pt x="1085319" y="1980291"/>
                </a:cubicBezTo>
                <a:cubicBezTo>
                  <a:pt x="955852" y="2004906"/>
                  <a:pt x="870906" y="1970174"/>
                  <a:pt x="706086" y="1895617"/>
                </a:cubicBezTo>
                <a:cubicBezTo>
                  <a:pt x="666333" y="1877626"/>
                  <a:pt x="625204" y="1859026"/>
                  <a:pt x="580352" y="1840527"/>
                </a:cubicBezTo>
                <a:cubicBezTo>
                  <a:pt x="237669" y="1699150"/>
                  <a:pt x="66957" y="1509914"/>
                  <a:pt x="9519" y="1207805"/>
                </a:cubicBezTo>
                <a:cubicBezTo>
                  <a:pt x="-28179" y="1009531"/>
                  <a:pt x="50093" y="843911"/>
                  <a:pt x="173770" y="613870"/>
                </a:cubicBezTo>
                <a:cubicBezTo>
                  <a:pt x="187589" y="588170"/>
                  <a:pt x="201192" y="562511"/>
                  <a:pt x="214321" y="537679"/>
                </a:cubicBezTo>
                <a:cubicBezTo>
                  <a:pt x="285598" y="403070"/>
                  <a:pt x="352934" y="275945"/>
                  <a:pt x="434855" y="184284"/>
                </a:cubicBezTo>
                <a:cubicBezTo>
                  <a:pt x="513170" y="96656"/>
                  <a:pt x="599180" y="47844"/>
                  <a:pt x="713770" y="26058"/>
                </a:cubicBezTo>
                <a:cubicBezTo>
                  <a:pt x="785572" y="12407"/>
                  <a:pt x="856526" y="4158"/>
                  <a:pt x="925844" y="1220"/>
                </a:cubicBezTo>
                <a:close/>
              </a:path>
            </a:pathLst>
          </a:custGeom>
          <a:solidFill>
            <a:schemeClr val="accent4"/>
          </a:solidFill>
        </p:spPr>
        <p:txBody>
          <a:bodyPr wrap="square" rtlCol="0">
            <a:noAutofit/>
          </a:bodyPr>
          <a:lstStyle/>
          <a:p>
            <a:pPr rtl="0"/>
            <a:r>
              <a:rPr lang="en-GB"/>
              <a:t>Click icon to add picture</a:t>
            </a:r>
            <a:endParaRPr lang="en-GB" dirty="0"/>
          </a:p>
        </p:txBody>
      </p:sp>
      <p:sp>
        <p:nvSpPr>
          <p:cNvPr id="38" name="Text Placeholder 14">
            <a:extLst>
              <a:ext uri="{FF2B5EF4-FFF2-40B4-BE49-F238E27FC236}">
                <a16:creationId xmlns:a16="http://schemas.microsoft.com/office/drawing/2014/main" id="{15576746-90F9-4965-B8B6-4FF3DCC5F91B}"/>
              </a:ext>
            </a:extLst>
          </p:cNvPr>
          <p:cNvSpPr>
            <a:spLocks noGrp="1"/>
          </p:cNvSpPr>
          <p:nvPr>
            <p:ph type="body" sz="quarter" idx="19" hasCustomPrompt="1"/>
          </p:nvPr>
        </p:nvSpPr>
        <p:spPr>
          <a:xfrm>
            <a:off x="6604900" y="4906758"/>
            <a:ext cx="1371600" cy="365760"/>
          </a:xfrm>
        </p:spPr>
        <p:txBody>
          <a:bodyPr rtlCol="0"/>
          <a:lstStyle>
            <a:lvl1pPr algn="ctr">
              <a:lnSpc>
                <a:spcPct val="100000"/>
              </a:lnSpc>
              <a:defRPr sz="1200" b="1"/>
            </a:lvl1pPr>
          </a:lstStyle>
          <a:p>
            <a:pPr lvl="0" rtl="0"/>
            <a:r>
              <a:rPr lang="en-GB"/>
              <a:t>Name</a:t>
            </a:r>
          </a:p>
        </p:txBody>
      </p:sp>
      <p:sp>
        <p:nvSpPr>
          <p:cNvPr id="42" name="Text Placeholder 14">
            <a:extLst>
              <a:ext uri="{FF2B5EF4-FFF2-40B4-BE49-F238E27FC236}">
                <a16:creationId xmlns:a16="http://schemas.microsoft.com/office/drawing/2014/main" id="{E55A06C3-F76A-4B9C-AE9C-9F000ECB9CE2}"/>
              </a:ext>
            </a:extLst>
          </p:cNvPr>
          <p:cNvSpPr>
            <a:spLocks noGrp="1"/>
          </p:cNvSpPr>
          <p:nvPr>
            <p:ph type="body" sz="quarter" idx="23" hasCustomPrompt="1"/>
          </p:nvPr>
        </p:nvSpPr>
        <p:spPr>
          <a:xfrm>
            <a:off x="6604900" y="5197840"/>
            <a:ext cx="1371600" cy="697664"/>
          </a:xfrm>
        </p:spPr>
        <p:txBody>
          <a:bodyPr rtlCol="0"/>
          <a:lstStyle>
            <a:lvl1pPr algn="ctr">
              <a:lnSpc>
                <a:spcPct val="100000"/>
              </a:lnSpc>
              <a:defRPr sz="1000"/>
            </a:lvl1pPr>
          </a:lstStyle>
          <a:p>
            <a:pPr lvl="0" rtl="0"/>
            <a:r>
              <a:rPr lang="en-GB"/>
              <a:t>Title</a:t>
            </a:r>
          </a:p>
        </p:txBody>
      </p:sp>
      <p:sp>
        <p:nvSpPr>
          <p:cNvPr id="35" name="Picture Placeholder 34">
            <a:extLst>
              <a:ext uri="{FF2B5EF4-FFF2-40B4-BE49-F238E27FC236}">
                <a16:creationId xmlns:a16="http://schemas.microsoft.com/office/drawing/2014/main" id="{6D98840D-0D60-4A2C-8A1A-707061817FA5}"/>
              </a:ext>
            </a:extLst>
          </p:cNvPr>
          <p:cNvSpPr>
            <a:spLocks noGrp="1"/>
          </p:cNvSpPr>
          <p:nvPr>
            <p:ph type="pic" sz="quarter" idx="16"/>
          </p:nvPr>
        </p:nvSpPr>
        <p:spPr>
          <a:xfrm>
            <a:off x="8960878" y="2373917"/>
            <a:ext cx="1952033" cy="1953149"/>
          </a:xfrm>
          <a:custGeom>
            <a:avLst/>
            <a:gdLst>
              <a:gd name="connsiteX0" fmla="*/ 834934 w 1952033"/>
              <a:gd name="connsiteY0" fmla="*/ 0 h 1953149"/>
              <a:gd name="connsiteX1" fmla="*/ 1244777 w 1952033"/>
              <a:gd name="connsiteY1" fmla="*/ 83940 h 1953149"/>
              <a:gd name="connsiteX2" fmla="*/ 1608877 w 1952033"/>
              <a:gd name="connsiteY2" fmla="*/ 314531 h 1953149"/>
              <a:gd name="connsiteX3" fmla="*/ 1860714 w 1952033"/>
              <a:gd name="connsiteY3" fmla="*/ 647036 h 1953149"/>
              <a:gd name="connsiteX4" fmla="*/ 1952033 w 1952033"/>
              <a:gd name="connsiteY4" fmla="*/ 1033999 h 1953149"/>
              <a:gd name="connsiteX5" fmla="*/ 1800896 w 1952033"/>
              <a:gd name="connsiteY5" fmla="*/ 1393310 h 1953149"/>
              <a:gd name="connsiteX6" fmla="*/ 1724743 w 1952033"/>
              <a:gd name="connsiteY6" fmla="*/ 1507357 h 1953149"/>
              <a:gd name="connsiteX7" fmla="*/ 1010156 w 1952033"/>
              <a:gd name="connsiteY7" fmla="*/ 1953149 h 1953149"/>
              <a:gd name="connsiteX8" fmla="*/ 467692 w 1952033"/>
              <a:gd name="connsiteY8" fmla="*/ 1678894 h 1953149"/>
              <a:gd name="connsiteX9" fmla="*/ 401674 w 1952033"/>
              <a:gd name="connsiteY9" fmla="*/ 1624436 h 1953149"/>
              <a:gd name="connsiteX10" fmla="*/ 101413 w 1952033"/>
              <a:gd name="connsiteY10" fmla="*/ 1339743 h 1953149"/>
              <a:gd name="connsiteX11" fmla="*/ 0 w 1952033"/>
              <a:gd name="connsiteY11" fmla="*/ 1033999 h 1953149"/>
              <a:gd name="connsiteX12" fmla="*/ 227668 w 1952033"/>
              <a:gd name="connsiteY12" fmla="*/ 288483 h 1953149"/>
              <a:gd name="connsiteX13" fmla="*/ 483777 w 1952033"/>
              <a:gd name="connsiteY13" fmla="*/ 78009 h 1953149"/>
              <a:gd name="connsiteX14" fmla="*/ 834934 w 1952033"/>
              <a:gd name="connsiteY14" fmla="*/ 0 h 1953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2033" h="1953149">
                <a:moveTo>
                  <a:pt x="834934" y="0"/>
                </a:moveTo>
                <a:cubicBezTo>
                  <a:pt x="971031" y="0"/>
                  <a:pt x="1108972" y="28233"/>
                  <a:pt x="1244777" y="83940"/>
                </a:cubicBezTo>
                <a:cubicBezTo>
                  <a:pt x="1377021" y="138088"/>
                  <a:pt x="1502898" y="217834"/>
                  <a:pt x="1608877" y="314531"/>
                </a:cubicBezTo>
                <a:cubicBezTo>
                  <a:pt x="1716700" y="412878"/>
                  <a:pt x="1801441" y="524782"/>
                  <a:pt x="1860714" y="647036"/>
                </a:cubicBezTo>
                <a:cubicBezTo>
                  <a:pt x="1921287" y="772009"/>
                  <a:pt x="1952033" y="902202"/>
                  <a:pt x="1952033" y="1033999"/>
                </a:cubicBezTo>
                <a:cubicBezTo>
                  <a:pt x="1952033" y="1166735"/>
                  <a:pt x="1902980" y="1244252"/>
                  <a:pt x="1800896" y="1393310"/>
                </a:cubicBezTo>
                <a:cubicBezTo>
                  <a:pt x="1776266" y="1429260"/>
                  <a:pt x="1750797" y="1466457"/>
                  <a:pt x="1724743" y="1507357"/>
                </a:cubicBezTo>
                <a:cubicBezTo>
                  <a:pt x="1525643" y="1819835"/>
                  <a:pt x="1311925" y="1953149"/>
                  <a:pt x="1010156" y="1953149"/>
                </a:cubicBezTo>
                <a:cubicBezTo>
                  <a:pt x="812105" y="1953149"/>
                  <a:pt x="666791" y="1844544"/>
                  <a:pt x="467692" y="1678894"/>
                </a:cubicBezTo>
                <a:cubicBezTo>
                  <a:pt x="445449" y="1660385"/>
                  <a:pt x="423206" y="1642098"/>
                  <a:pt x="401674" y="1624436"/>
                </a:cubicBezTo>
                <a:cubicBezTo>
                  <a:pt x="284972" y="1528587"/>
                  <a:pt x="174762" y="1438046"/>
                  <a:pt x="101413" y="1339743"/>
                </a:cubicBezTo>
                <a:cubicBezTo>
                  <a:pt x="31291" y="1245768"/>
                  <a:pt x="0" y="1151481"/>
                  <a:pt x="0" y="1033999"/>
                </a:cubicBezTo>
                <a:cubicBezTo>
                  <a:pt x="0" y="739540"/>
                  <a:pt x="80846" y="474784"/>
                  <a:pt x="227668" y="288483"/>
                </a:cubicBezTo>
                <a:cubicBezTo>
                  <a:pt x="299507" y="197362"/>
                  <a:pt x="385673" y="126535"/>
                  <a:pt x="483777" y="78009"/>
                </a:cubicBezTo>
                <a:cubicBezTo>
                  <a:pt x="588458" y="26271"/>
                  <a:pt x="706585" y="0"/>
                  <a:pt x="834934" y="0"/>
                </a:cubicBezTo>
                <a:close/>
              </a:path>
            </a:pathLst>
          </a:custGeom>
          <a:solidFill>
            <a:schemeClr val="accent4"/>
          </a:solidFill>
        </p:spPr>
        <p:txBody>
          <a:bodyPr wrap="square" rtlCol="0">
            <a:noAutofit/>
          </a:bodyPr>
          <a:lstStyle/>
          <a:p>
            <a:pPr rtl="0"/>
            <a:r>
              <a:rPr lang="en-GB"/>
              <a:t>Click icon to add picture</a:t>
            </a:r>
            <a:endParaRPr lang="en-GB" dirty="0"/>
          </a:p>
        </p:txBody>
      </p:sp>
      <p:sp>
        <p:nvSpPr>
          <p:cNvPr id="39" name="Text Placeholder 14">
            <a:extLst>
              <a:ext uri="{FF2B5EF4-FFF2-40B4-BE49-F238E27FC236}">
                <a16:creationId xmlns:a16="http://schemas.microsoft.com/office/drawing/2014/main" id="{354BC573-50DE-493D-9F73-93719350B8AB}"/>
              </a:ext>
            </a:extLst>
          </p:cNvPr>
          <p:cNvSpPr>
            <a:spLocks noGrp="1"/>
          </p:cNvSpPr>
          <p:nvPr>
            <p:ph type="body" sz="quarter" idx="20" hasCustomPrompt="1"/>
          </p:nvPr>
        </p:nvSpPr>
        <p:spPr>
          <a:xfrm>
            <a:off x="9261233" y="4906758"/>
            <a:ext cx="1371600" cy="365760"/>
          </a:xfrm>
        </p:spPr>
        <p:txBody>
          <a:bodyPr rtlCol="0"/>
          <a:lstStyle>
            <a:lvl1pPr algn="ctr">
              <a:lnSpc>
                <a:spcPct val="100000"/>
              </a:lnSpc>
              <a:defRPr sz="1200" b="1"/>
            </a:lvl1pPr>
          </a:lstStyle>
          <a:p>
            <a:pPr lvl="0" rtl="0"/>
            <a:r>
              <a:rPr lang="en-GB"/>
              <a:t>Name</a:t>
            </a:r>
          </a:p>
        </p:txBody>
      </p:sp>
      <p:sp>
        <p:nvSpPr>
          <p:cNvPr id="43" name="Text Placeholder 14">
            <a:extLst>
              <a:ext uri="{FF2B5EF4-FFF2-40B4-BE49-F238E27FC236}">
                <a16:creationId xmlns:a16="http://schemas.microsoft.com/office/drawing/2014/main" id="{068248F1-43F7-4B14-BFFA-442ACAC3E08A}"/>
              </a:ext>
            </a:extLst>
          </p:cNvPr>
          <p:cNvSpPr>
            <a:spLocks noGrp="1"/>
          </p:cNvSpPr>
          <p:nvPr>
            <p:ph type="body" sz="quarter" idx="24" hasCustomPrompt="1"/>
          </p:nvPr>
        </p:nvSpPr>
        <p:spPr>
          <a:xfrm>
            <a:off x="9261233" y="5197840"/>
            <a:ext cx="1371600" cy="697664"/>
          </a:xfrm>
        </p:spPr>
        <p:txBody>
          <a:bodyPr rtlCol="0"/>
          <a:lstStyle>
            <a:lvl1pPr algn="ctr">
              <a:lnSpc>
                <a:spcPct val="100000"/>
              </a:lnSpc>
              <a:defRPr sz="1000"/>
            </a:lvl1pPr>
          </a:lstStyle>
          <a:p>
            <a:pPr lvl="0" rtl="0"/>
            <a:r>
              <a:rPr lang="en-GB"/>
              <a:t>Title</a:t>
            </a:r>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rtlCol="0"/>
          <a:lstStyle/>
          <a:p>
            <a:pPr rtl="0"/>
            <a:r>
              <a:rPr lang="en-GB"/>
              <a:t>Sample Footer Text</a:t>
            </a:r>
          </a:p>
        </p:txBody>
      </p:sp>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rtlCol="0"/>
          <a:lstStyle/>
          <a:p>
            <a:pPr rtl="0"/>
            <a:r>
              <a:rPr lang="en-GB"/>
              <a:t>2/3/20XX</a:t>
            </a:r>
          </a:p>
        </p:txBody>
      </p:sp>
      <p:sp>
        <p:nvSpPr>
          <p:cNvPr id="27" name="Slide Number Placeholder 31">
            <a:extLst>
              <a:ext uri="{FF2B5EF4-FFF2-40B4-BE49-F238E27FC236}">
                <a16:creationId xmlns:a16="http://schemas.microsoft.com/office/drawing/2014/main" id="{B29A3A0E-4CEE-4592-817D-64879509265C}"/>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4096108695"/>
      </p:ext>
    </p:extLst>
  </p:cSld>
  <p:clrMapOvr>
    <a:masterClrMapping/>
  </p:clrMapOvr>
  <p:extLst>
    <p:ext uri="{DCECCB84-F9BA-43D5-87BE-67443E8EF086}">
      <p15:sldGuideLst xmlns:p15="http://schemas.microsoft.com/office/powerpoint/2012/main">
        <p15:guide id="1" pos="5400">
          <p15:clr>
            <a:srgbClr val="FBAE40"/>
          </p15:clr>
        </p15:guide>
        <p15:guide id="2" pos="1272" userDrawn="1">
          <p15:clr>
            <a:srgbClr val="FBAE40"/>
          </p15:clr>
        </p15:guide>
        <p15:guide id="3" pos="2928" userDrawn="1">
          <p15:clr>
            <a:srgbClr val="FBAE40"/>
          </p15:clr>
        </p15:guide>
        <p15:guide id="4" pos="4584" userDrawn="1">
          <p15:clr>
            <a:srgbClr val="FBAE40"/>
          </p15:clr>
        </p15:guide>
        <p15:guide id="5" pos="626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p:cNvSpPr>
            <a:spLocks noGrp="1"/>
          </p:cNvSpPr>
          <p:nvPr>
            <p:ph type="title"/>
          </p:nvPr>
        </p:nvSpPr>
        <p:spPr>
          <a:xfrm>
            <a:off x="1124712" y="442220"/>
            <a:ext cx="9566098" cy="1345269"/>
          </a:xfrm>
        </p:spPr>
        <p:txBody>
          <a:bodyPr rtlCol="0"/>
          <a:lstStyle/>
          <a:p>
            <a:pPr rtl="0"/>
            <a:r>
              <a:rPr lang="en-GB"/>
              <a:t>Click to edit Master title style</a:t>
            </a:r>
            <a:endParaRPr lang="en-GB" dirty="0"/>
          </a:p>
        </p:txBody>
      </p:sp>
      <p:sp>
        <p:nvSpPr>
          <p:cNvPr id="12" name="Picture Placeholder 11">
            <a:extLst>
              <a:ext uri="{FF2B5EF4-FFF2-40B4-BE49-F238E27FC236}">
                <a16:creationId xmlns:a16="http://schemas.microsoft.com/office/drawing/2014/main" id="{1796944F-19A6-46D1-9D9C-A7570E147ACA}"/>
              </a:ext>
            </a:extLst>
          </p:cNvPr>
          <p:cNvSpPr>
            <a:spLocks noGrp="1"/>
          </p:cNvSpPr>
          <p:nvPr>
            <p:ph type="pic" sz="quarter" idx="13"/>
          </p:nvPr>
        </p:nvSpPr>
        <p:spPr>
          <a:xfrm>
            <a:off x="2170429" y="0"/>
            <a:ext cx="7851142" cy="1239903"/>
          </a:xfrm>
          <a:custGeom>
            <a:avLst/>
            <a:gdLst>
              <a:gd name="connsiteX0" fmla="*/ 609697 w 7851142"/>
              <a:gd name="connsiteY0" fmla="*/ 0 h 1239903"/>
              <a:gd name="connsiteX1" fmla="*/ 7851142 w 7851142"/>
              <a:gd name="connsiteY1" fmla="*/ 0 h 1239903"/>
              <a:gd name="connsiteX2" fmla="*/ 7683059 w 7851142"/>
              <a:gd name="connsiteY2" fmla="*/ 102039 h 1239903"/>
              <a:gd name="connsiteX3" fmla="*/ 7334627 w 7851142"/>
              <a:gd name="connsiteY3" fmla="*/ 257976 h 1239903"/>
              <a:gd name="connsiteX4" fmla="*/ 4349591 w 7851142"/>
              <a:gd name="connsiteY4" fmla="*/ 990399 h 1239903"/>
              <a:gd name="connsiteX5" fmla="*/ 920383 w 7851142"/>
              <a:gd name="connsiteY5" fmla="*/ 175298 h 1239903"/>
              <a:gd name="connsiteX6" fmla="*/ 0 w 7851142"/>
              <a:gd name="connsiteY6" fmla="*/ 0 h 1239903"/>
              <a:gd name="connsiteX7" fmla="*/ 585485 w 7851142"/>
              <a:gd name="connsiteY7" fmla="*/ 0 h 1239903"/>
              <a:gd name="connsiteX8" fmla="*/ 922046 w 7851142"/>
              <a:gd name="connsiteY8" fmla="*/ 189899 h 1239903"/>
              <a:gd name="connsiteX9" fmla="*/ 4351255 w 7851142"/>
              <a:gd name="connsiteY9" fmla="*/ 1005000 h 1239903"/>
              <a:gd name="connsiteX10" fmla="*/ 7336292 w 7851142"/>
              <a:gd name="connsiteY10" fmla="*/ 272577 h 1239903"/>
              <a:gd name="connsiteX11" fmla="*/ 7482334 w 7851142"/>
              <a:gd name="connsiteY11" fmla="*/ 207218 h 1239903"/>
              <a:gd name="connsiteX12" fmla="*/ 7281089 w 7851142"/>
              <a:gd name="connsiteY12" fmla="*/ 310828 h 1239903"/>
              <a:gd name="connsiteX13" fmla="*/ 3968199 w 7851142"/>
              <a:gd name="connsiteY13" fmla="*/ 1201816 h 1239903"/>
              <a:gd name="connsiteX14" fmla="*/ 292676 w 7851142"/>
              <a:gd name="connsiteY14" fmla="*/ 186040 h 123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51142" h="1239903">
                <a:moveTo>
                  <a:pt x="609697" y="0"/>
                </a:moveTo>
                <a:lnTo>
                  <a:pt x="7851142" y="0"/>
                </a:lnTo>
                <a:lnTo>
                  <a:pt x="7683059" y="102039"/>
                </a:lnTo>
                <a:lnTo>
                  <a:pt x="7334627" y="257976"/>
                </a:lnTo>
                <a:cubicBezTo>
                  <a:pt x="6489021" y="610626"/>
                  <a:pt x="5464844" y="863287"/>
                  <a:pt x="4349591" y="990399"/>
                </a:cubicBezTo>
                <a:cubicBezTo>
                  <a:pt x="2776482" y="1169695"/>
                  <a:pt x="1869121" y="709828"/>
                  <a:pt x="920383" y="175298"/>
                </a:cubicBezTo>
                <a:close/>
                <a:moveTo>
                  <a:pt x="0" y="0"/>
                </a:moveTo>
                <a:lnTo>
                  <a:pt x="585485" y="0"/>
                </a:lnTo>
                <a:lnTo>
                  <a:pt x="922046" y="189899"/>
                </a:lnTo>
                <a:cubicBezTo>
                  <a:pt x="1870785" y="724430"/>
                  <a:pt x="2778146" y="1184296"/>
                  <a:pt x="4351255" y="1005000"/>
                </a:cubicBezTo>
                <a:cubicBezTo>
                  <a:pt x="5466508" y="877888"/>
                  <a:pt x="6490686" y="625227"/>
                  <a:pt x="7336292" y="272577"/>
                </a:cubicBezTo>
                <a:lnTo>
                  <a:pt x="7482334" y="207218"/>
                </a:lnTo>
                <a:lnTo>
                  <a:pt x="7281089" y="310828"/>
                </a:lnTo>
                <a:cubicBezTo>
                  <a:pt x="6357879" y="751161"/>
                  <a:pt x="5217641" y="1059409"/>
                  <a:pt x="3968199" y="1201816"/>
                </a:cubicBezTo>
                <a:cubicBezTo>
                  <a:pt x="2289734" y="1393120"/>
                  <a:pt x="1313827" y="834220"/>
                  <a:pt x="292676" y="186040"/>
                </a:cubicBezTo>
                <a:close/>
              </a:path>
            </a:pathLst>
          </a:custGeom>
          <a:solidFill>
            <a:schemeClr val="accent4"/>
          </a:solidFill>
        </p:spPr>
        <p:txBody>
          <a:bodyPr wrap="square" rtlCol="0">
            <a:noAutofit/>
          </a:bodyPr>
          <a:lstStyle/>
          <a:p>
            <a:pPr rtl="0"/>
            <a:r>
              <a:rPr lang="en-GB"/>
              <a:t>Click icon to add picture</a:t>
            </a:r>
            <a:endParaRPr lang="en-GB" dirty="0"/>
          </a:p>
        </p:txBody>
      </p:sp>
      <p:sp>
        <p:nvSpPr>
          <p:cNvPr id="3" name="Content Placeholder 2"/>
          <p:cNvSpPr>
            <a:spLocks noGrp="1"/>
          </p:cNvSpPr>
          <p:nvPr>
            <p:ph idx="1"/>
          </p:nvPr>
        </p:nvSpPr>
        <p:spPr>
          <a:xfrm>
            <a:off x="1320655" y="2312276"/>
            <a:ext cx="9566098" cy="3651504"/>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a:xfrm>
            <a:off x="1124712" y="6170490"/>
            <a:ext cx="5667375" cy="457200"/>
          </a:xfrm>
        </p:spPr>
        <p:txBody>
          <a:bodyPr rtlCol="0"/>
          <a:lstStyle/>
          <a:p>
            <a:pPr rtl="0"/>
            <a:r>
              <a:rPr lang="en-GB"/>
              <a:t>Sample Footer Text</a:t>
            </a:r>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rtlCol="0"/>
          <a:lstStyle/>
          <a:p>
            <a:pPr rtl="0"/>
            <a:r>
              <a:rPr lang="en-GB"/>
              <a:t>2/3/20XX</a:t>
            </a:r>
          </a:p>
        </p:txBody>
      </p:sp>
      <p:sp>
        <p:nvSpPr>
          <p:cNvPr id="9" name="Slide Number Placeholder 31">
            <a:extLst>
              <a:ext uri="{FF2B5EF4-FFF2-40B4-BE49-F238E27FC236}">
                <a16:creationId xmlns:a16="http://schemas.microsoft.com/office/drawing/2014/main" id="{63557A7C-6DD4-467A-A5AE-BE8D2761CD6F}"/>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
        <p:nvSpPr>
          <p:cNvPr id="14" name="Freeform: Shape 13">
            <a:extLst>
              <a:ext uri="{FF2B5EF4-FFF2-40B4-BE49-F238E27FC236}">
                <a16:creationId xmlns:a16="http://schemas.microsoft.com/office/drawing/2014/main" id="{EC077E07-D80C-4CE0-AE55-BD2AB13FB52C}"/>
              </a:ext>
              <a:ext uri="{C183D7F6-B498-43B3-948B-1728B52AA6E4}">
                <adec:decorative xmlns:adec="http://schemas.microsoft.com/office/drawing/2017/decorative" val="1"/>
              </a:ext>
            </a:extLst>
          </p:cNvPr>
          <p:cNvSpPr/>
          <p:nvPr userDrawn="1"/>
        </p:nvSpPr>
        <p:spPr>
          <a:xfrm rot="5009863">
            <a:off x="6327232" y="-4031948"/>
            <a:ext cx="1437166" cy="8507948"/>
          </a:xfrm>
          <a:custGeom>
            <a:avLst/>
            <a:gdLst>
              <a:gd name="connsiteX0" fmla="*/ 0 w 974343"/>
              <a:gd name="connsiteY0" fmla="*/ 5768060 h 5768060"/>
              <a:gd name="connsiteX1" fmla="*/ 1859 w 974343"/>
              <a:gd name="connsiteY1" fmla="*/ 5751750 h 5768060"/>
              <a:gd name="connsiteX2" fmla="*/ 152053 w 974343"/>
              <a:gd name="connsiteY2" fmla="*/ 5544534 h 5768060"/>
              <a:gd name="connsiteX3" fmla="*/ 964380 w 974343"/>
              <a:gd name="connsiteY3" fmla="*/ 3297197 h 5768060"/>
              <a:gd name="connsiteX4" fmla="*/ 621280 w 974343"/>
              <a:gd name="connsiteY4" fmla="*/ 981599 h 5768060"/>
              <a:gd name="connsiteX5" fmla="*/ 562350 w 974343"/>
              <a:gd name="connsiteY5" fmla="*/ 834125 h 5768060"/>
              <a:gd name="connsiteX6" fmla="*/ 564561 w 974343"/>
              <a:gd name="connsiteY6" fmla="*/ 814726 h 5768060"/>
              <a:gd name="connsiteX7" fmla="*/ 631243 w 974343"/>
              <a:gd name="connsiteY7" fmla="*/ 981598 h 5768060"/>
              <a:gd name="connsiteX8" fmla="*/ 974343 w 974343"/>
              <a:gd name="connsiteY8" fmla="*/ 3297197 h 5768060"/>
              <a:gd name="connsiteX9" fmla="*/ 162016 w 974343"/>
              <a:gd name="connsiteY9" fmla="*/ 5544534 h 5768060"/>
              <a:gd name="connsiteX10" fmla="*/ 98313 w 974343"/>
              <a:gd name="connsiteY10" fmla="*/ 0 h 5768060"/>
              <a:gd name="connsiteX11" fmla="*/ 107976 w 974343"/>
              <a:gd name="connsiteY11" fmla="*/ 0 h 5768060"/>
              <a:gd name="connsiteX12" fmla="*/ 106851 w 974343"/>
              <a:gd name="connsiteY12" fmla="*/ 9874 h 5768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4343" h="5768060">
                <a:moveTo>
                  <a:pt x="0" y="5768060"/>
                </a:moveTo>
                <a:lnTo>
                  <a:pt x="1859" y="5751750"/>
                </a:lnTo>
                <a:lnTo>
                  <a:pt x="152053" y="5544534"/>
                </a:lnTo>
                <a:cubicBezTo>
                  <a:pt x="584951" y="4946502"/>
                  <a:pt x="964380" y="4370609"/>
                  <a:pt x="964380" y="3297197"/>
                </a:cubicBezTo>
                <a:cubicBezTo>
                  <a:pt x="964380" y="2427490"/>
                  <a:pt x="844789" y="1625322"/>
                  <a:pt x="621280" y="981599"/>
                </a:cubicBezTo>
                <a:lnTo>
                  <a:pt x="562350" y="834125"/>
                </a:lnTo>
                <a:lnTo>
                  <a:pt x="564561" y="814726"/>
                </a:lnTo>
                <a:lnTo>
                  <a:pt x="631243" y="981598"/>
                </a:lnTo>
                <a:cubicBezTo>
                  <a:pt x="854752" y="1625322"/>
                  <a:pt x="974343" y="2427490"/>
                  <a:pt x="974343" y="3297197"/>
                </a:cubicBezTo>
                <a:cubicBezTo>
                  <a:pt x="974343" y="4370609"/>
                  <a:pt x="594915" y="4946502"/>
                  <a:pt x="162016" y="5544534"/>
                </a:cubicBezTo>
                <a:close/>
                <a:moveTo>
                  <a:pt x="98313" y="0"/>
                </a:moveTo>
                <a:lnTo>
                  <a:pt x="107976" y="0"/>
                </a:lnTo>
                <a:lnTo>
                  <a:pt x="106851" y="9874"/>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4039411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theme" Target="../theme/theme2.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theme" Target="../theme/theme3.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theme" Target="../theme/theme4.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pPr rtl="0"/>
            <a:r>
              <a:rPr lang="en-GB"/>
              <a:t>Click to edit Master title style</a:t>
            </a:r>
            <a:endParaRPr lang="en-GB" dirty="0"/>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0" baseline="0">
                <a:solidFill>
                  <a:schemeClr val="tx1">
                    <a:lumMod val="75000"/>
                    <a:lumOff val="25000"/>
                  </a:schemeClr>
                </a:solidFill>
                <a:latin typeface="+mj-lt"/>
              </a:defRPr>
            </a:lvl1pPr>
          </a:lstStyle>
          <a:p>
            <a:pPr rtl="0"/>
            <a:r>
              <a:rPr lang="en-GB"/>
              <a:t>2/3/20XX</a:t>
            </a:r>
            <a:endParaRPr lang="en-GB" spc="0" dirty="0"/>
          </a:p>
        </p:txBody>
      </p:sp>
      <p:sp>
        <p:nvSpPr>
          <p:cNvPr id="5" name="Footer Placeholder 4"/>
          <p:cNvSpPr>
            <a:spLocks noGrp="1"/>
          </p:cNvSpPr>
          <p:nvPr>
            <p:ph type="ftr" sz="quarter" idx="3"/>
          </p:nvPr>
        </p:nvSpPr>
        <p:spPr>
          <a:xfrm>
            <a:off x="1124712" y="6170490"/>
            <a:ext cx="5667375"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pPr rtl="0"/>
            <a:r>
              <a:rPr lang="en-GB"/>
              <a:t>Sample Footer Text</a:t>
            </a:r>
            <a:endParaRPr lang="en-GB" spc="0"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pPr algn="l" rtl="0"/>
            <a:fld id="{FAEF9944-A4F6-4C59-AEBD-678D6480B8EA}" type="slidenum">
              <a:rPr lang="en-GB" smtClean="0"/>
              <a:pPr algn="l"/>
              <a:t>‹#›</a:t>
            </a:fld>
            <a:endParaRPr lang="en-GB" dirty="0"/>
          </a:p>
        </p:txBody>
      </p:sp>
    </p:spTree>
    <p:extLst>
      <p:ext uri="{BB962C8B-B14F-4D97-AF65-F5344CB8AC3E}">
        <p14:creationId xmlns:p14="http://schemas.microsoft.com/office/powerpoint/2010/main" val="303416685"/>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64" r:id="rId5"/>
    <p:sldLayoutId id="2147483768" r:id="rId6"/>
    <p:sldLayoutId id="2147483775" r:id="rId7"/>
    <p:sldLayoutId id="2147483679" r:id="rId8"/>
    <p:sldLayoutId id="2147483710" r:id="rId9"/>
    <p:sldLayoutId id="2147483776" r:id="rId10"/>
    <p:sldLayoutId id="2147483777" r:id="rId11"/>
    <p:sldLayoutId id="2147483778" r:id="rId12"/>
    <p:sldLayoutId id="2147483761" r:id="rId13"/>
    <p:sldLayoutId id="2147483674" r:id="rId14"/>
    <p:sldLayoutId id="2147483676" r:id="rId15"/>
    <p:sldLayoutId id="2147483678" r:id="rId16"/>
    <p:sldLayoutId id="2147483691" r:id="rId17"/>
    <p:sldLayoutId id="2147483680" r:id="rId18"/>
    <p:sldLayoutId id="2147483681" r:id="rId19"/>
  </p:sldLayoutIdLst>
  <p:hf hdr="0"/>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3467" y="593367"/>
            <a:ext cx="102852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Figtree"/>
              <a:buNone/>
              <a:defRPr sz="3000">
                <a:solidFill>
                  <a:schemeClr val="dk1"/>
                </a:solidFill>
                <a:latin typeface="Figtree"/>
                <a:ea typeface="Figtree"/>
                <a:cs typeface="Figtree"/>
                <a:sym typeface="Figtree"/>
              </a:defRPr>
            </a:lvl1pPr>
            <a:lvl2pPr lvl="1" algn="ctr" rtl="0">
              <a:spcBef>
                <a:spcPts val="0"/>
              </a:spcBef>
              <a:spcAft>
                <a:spcPts val="0"/>
              </a:spcAft>
              <a:buClr>
                <a:schemeClr val="dk1"/>
              </a:buClr>
              <a:buSzPts val="3000"/>
              <a:buFont typeface="Figtree"/>
              <a:buNone/>
              <a:defRPr sz="3000" b="1">
                <a:solidFill>
                  <a:schemeClr val="dk1"/>
                </a:solidFill>
                <a:latin typeface="Figtree"/>
                <a:ea typeface="Figtree"/>
                <a:cs typeface="Figtree"/>
                <a:sym typeface="Figtree"/>
              </a:defRPr>
            </a:lvl2pPr>
            <a:lvl3pPr lvl="2" algn="ctr" rtl="0">
              <a:spcBef>
                <a:spcPts val="0"/>
              </a:spcBef>
              <a:spcAft>
                <a:spcPts val="0"/>
              </a:spcAft>
              <a:buClr>
                <a:schemeClr val="dk1"/>
              </a:buClr>
              <a:buSzPts val="3000"/>
              <a:buFont typeface="Figtree"/>
              <a:buNone/>
              <a:defRPr sz="3000" b="1">
                <a:solidFill>
                  <a:schemeClr val="dk1"/>
                </a:solidFill>
                <a:latin typeface="Figtree"/>
                <a:ea typeface="Figtree"/>
                <a:cs typeface="Figtree"/>
                <a:sym typeface="Figtree"/>
              </a:defRPr>
            </a:lvl3pPr>
            <a:lvl4pPr lvl="3" algn="ctr" rtl="0">
              <a:spcBef>
                <a:spcPts val="0"/>
              </a:spcBef>
              <a:spcAft>
                <a:spcPts val="0"/>
              </a:spcAft>
              <a:buClr>
                <a:schemeClr val="dk1"/>
              </a:buClr>
              <a:buSzPts val="3000"/>
              <a:buFont typeface="Figtree"/>
              <a:buNone/>
              <a:defRPr sz="3000" b="1">
                <a:solidFill>
                  <a:schemeClr val="dk1"/>
                </a:solidFill>
                <a:latin typeface="Figtree"/>
                <a:ea typeface="Figtree"/>
                <a:cs typeface="Figtree"/>
                <a:sym typeface="Figtree"/>
              </a:defRPr>
            </a:lvl4pPr>
            <a:lvl5pPr lvl="4" algn="ctr" rtl="0">
              <a:spcBef>
                <a:spcPts val="0"/>
              </a:spcBef>
              <a:spcAft>
                <a:spcPts val="0"/>
              </a:spcAft>
              <a:buClr>
                <a:schemeClr val="dk1"/>
              </a:buClr>
              <a:buSzPts val="3000"/>
              <a:buFont typeface="Figtree"/>
              <a:buNone/>
              <a:defRPr sz="3000" b="1">
                <a:solidFill>
                  <a:schemeClr val="dk1"/>
                </a:solidFill>
                <a:latin typeface="Figtree"/>
                <a:ea typeface="Figtree"/>
                <a:cs typeface="Figtree"/>
                <a:sym typeface="Figtree"/>
              </a:defRPr>
            </a:lvl5pPr>
            <a:lvl6pPr lvl="5" algn="ctr" rtl="0">
              <a:spcBef>
                <a:spcPts val="0"/>
              </a:spcBef>
              <a:spcAft>
                <a:spcPts val="0"/>
              </a:spcAft>
              <a:buClr>
                <a:schemeClr val="dk1"/>
              </a:buClr>
              <a:buSzPts val="3000"/>
              <a:buFont typeface="Figtree"/>
              <a:buNone/>
              <a:defRPr sz="3000" b="1">
                <a:solidFill>
                  <a:schemeClr val="dk1"/>
                </a:solidFill>
                <a:latin typeface="Figtree"/>
                <a:ea typeface="Figtree"/>
                <a:cs typeface="Figtree"/>
                <a:sym typeface="Figtree"/>
              </a:defRPr>
            </a:lvl6pPr>
            <a:lvl7pPr lvl="6" algn="ctr" rtl="0">
              <a:spcBef>
                <a:spcPts val="0"/>
              </a:spcBef>
              <a:spcAft>
                <a:spcPts val="0"/>
              </a:spcAft>
              <a:buClr>
                <a:schemeClr val="dk1"/>
              </a:buClr>
              <a:buSzPts val="3000"/>
              <a:buFont typeface="Figtree"/>
              <a:buNone/>
              <a:defRPr sz="3000" b="1">
                <a:solidFill>
                  <a:schemeClr val="dk1"/>
                </a:solidFill>
                <a:latin typeface="Figtree"/>
                <a:ea typeface="Figtree"/>
                <a:cs typeface="Figtree"/>
                <a:sym typeface="Figtree"/>
              </a:defRPr>
            </a:lvl7pPr>
            <a:lvl8pPr lvl="7" algn="ctr" rtl="0">
              <a:spcBef>
                <a:spcPts val="0"/>
              </a:spcBef>
              <a:spcAft>
                <a:spcPts val="0"/>
              </a:spcAft>
              <a:buClr>
                <a:schemeClr val="dk1"/>
              </a:buClr>
              <a:buSzPts val="3000"/>
              <a:buFont typeface="Figtree"/>
              <a:buNone/>
              <a:defRPr sz="3000" b="1">
                <a:solidFill>
                  <a:schemeClr val="dk1"/>
                </a:solidFill>
                <a:latin typeface="Figtree"/>
                <a:ea typeface="Figtree"/>
                <a:cs typeface="Figtree"/>
                <a:sym typeface="Figtree"/>
              </a:defRPr>
            </a:lvl8pPr>
            <a:lvl9pPr lvl="8" algn="ctr" rtl="0">
              <a:spcBef>
                <a:spcPts val="0"/>
              </a:spcBef>
              <a:spcAft>
                <a:spcPts val="0"/>
              </a:spcAft>
              <a:buClr>
                <a:schemeClr val="dk1"/>
              </a:buClr>
              <a:buSzPts val="3000"/>
              <a:buFont typeface="Figtree"/>
              <a:buNone/>
              <a:defRPr sz="3000" b="1">
                <a:solidFill>
                  <a:schemeClr val="dk1"/>
                </a:solidFill>
                <a:latin typeface="Figtree"/>
                <a:ea typeface="Figtree"/>
                <a:cs typeface="Figtree"/>
                <a:sym typeface="Figtree"/>
              </a:defRPr>
            </a:lvl9pPr>
          </a:lstStyle>
          <a:p>
            <a:endParaRPr/>
          </a:p>
        </p:txBody>
      </p:sp>
      <p:sp>
        <p:nvSpPr>
          <p:cNvPr id="7" name="Google Shape;7;p1"/>
          <p:cNvSpPr txBox="1">
            <a:spLocks noGrp="1"/>
          </p:cNvSpPr>
          <p:nvPr>
            <p:ph type="body" idx="1"/>
          </p:nvPr>
        </p:nvSpPr>
        <p:spPr>
          <a:xfrm>
            <a:off x="953467" y="1536633"/>
            <a:ext cx="10285200" cy="4555200"/>
          </a:xfrm>
          <a:prstGeom prst="rect">
            <a:avLst/>
          </a:prstGeom>
          <a:noFill/>
          <a:ln>
            <a:noFill/>
          </a:ln>
        </p:spPr>
        <p:txBody>
          <a:bodyPr spcFirstLastPara="1" wrap="square" lIns="91425" tIns="91425" rIns="91425" bIns="91425" anchor="t" anchorCtr="0">
            <a:noAutofit/>
          </a:bodyPr>
          <a:lstStyle>
            <a:lvl1pPr marL="457200" lvl="0" indent="-304800" algn="ctr" rtl="0">
              <a:lnSpc>
                <a:spcPct val="100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1pPr>
            <a:lvl2pPr marL="914400" lvl="1" indent="-304800" algn="ctr" rtl="0">
              <a:lnSpc>
                <a:spcPct val="100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2pPr>
            <a:lvl3pPr marL="1371600" lvl="2" indent="-304800" algn="ctr" rtl="0">
              <a:lnSpc>
                <a:spcPct val="100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3pPr>
            <a:lvl4pPr marL="1828800" lvl="3" indent="-304800" algn="ctr" rtl="0">
              <a:lnSpc>
                <a:spcPct val="100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4pPr>
            <a:lvl5pPr marL="2286000" lvl="4" indent="-304800" algn="ctr" rtl="0">
              <a:lnSpc>
                <a:spcPct val="100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5pPr>
            <a:lvl6pPr marL="2743200" lvl="5" indent="-304800" algn="ctr" rtl="0">
              <a:lnSpc>
                <a:spcPct val="100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6pPr>
            <a:lvl7pPr marL="3200400" lvl="6" indent="-304800" algn="ctr" rtl="0">
              <a:lnSpc>
                <a:spcPct val="100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7pPr>
            <a:lvl8pPr marL="3657600" lvl="7" indent="-304800" algn="ctr" rtl="0">
              <a:lnSpc>
                <a:spcPct val="100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8pPr>
            <a:lvl9pPr marL="4114800" lvl="8" indent="-304800" algn="ctr" rtl="0">
              <a:lnSpc>
                <a:spcPct val="100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4255110275"/>
      </p:ext>
    </p:extLst>
  </p:cSld>
  <p:clrMap bg1="lt1" tx1="dk1" bg2="dk2"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 id="2147483797" r:id="rId18"/>
    <p:sldLayoutId id="2147483798" r:id="rId19"/>
    <p:sldLayoutId id="2147483799" r:id="rId20"/>
    <p:sldLayoutId id="2147483800" r:id="rId21"/>
    <p:sldLayoutId id="2147483801" r:id="rId22"/>
    <p:sldLayoutId id="2147483802"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75516553"/>
      </p:ext>
    </p:extLst>
  </p:cSld>
  <p:clrMap bg1="dk1" tx1="lt1" bg2="dk2" tx2="lt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 id="2147483820" r:id="rId17"/>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2"/>
          <p:cNvSpPr/>
          <p:nvPr/>
        </p:nvSpPr>
        <p:spPr>
          <a:xfrm>
            <a:off x="1524" y="0"/>
            <a:ext cx="12188952" cy="6858000"/>
          </a:xfrm>
          <a:prstGeom prst="rect">
            <a:avLst/>
          </a:prstGeom>
          <a:solidFill>
            <a:schemeClr val="lt2">
              <a:alpha val="4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 name="Google Shape;11;p72"/>
          <p:cNvSpPr/>
          <p:nvPr/>
        </p:nvSpPr>
        <p:spPr>
          <a:xfrm>
            <a:off x="1446276" y="685800"/>
            <a:ext cx="10744200" cy="5486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12" name="Google Shape;12;p72" descr="Tag=AccentColor&#10;Flavor=Light&#10;Target=Line"/>
          <p:cNvCxnSpPr/>
          <p:nvPr/>
        </p:nvCxnSpPr>
        <p:spPr>
          <a:xfrm rot="10800000">
            <a:off x="11496184" y="5610"/>
            <a:ext cx="0" cy="6858000"/>
          </a:xfrm>
          <a:prstGeom prst="straightConnector1">
            <a:avLst/>
          </a:prstGeom>
          <a:noFill/>
          <a:ln w="9525" cap="rnd" cmpd="sng">
            <a:solidFill>
              <a:schemeClr val="accent1"/>
            </a:solidFill>
            <a:prstDash val="dash"/>
            <a:miter lim="800000"/>
            <a:headEnd type="none" w="sm" len="sm"/>
            <a:tailEnd type="none" w="sm" len="sm"/>
          </a:ln>
        </p:spPr>
      </p:cxnSp>
      <p:cxnSp>
        <p:nvCxnSpPr>
          <p:cNvPr id="13" name="Google Shape;13;p72" descr="Tag=AccentColor&#10;Flavor=Light&#10;Target=Line"/>
          <p:cNvCxnSpPr/>
          <p:nvPr/>
        </p:nvCxnSpPr>
        <p:spPr>
          <a:xfrm>
            <a:off x="1524" y="6172200"/>
            <a:ext cx="12192000" cy="0"/>
          </a:xfrm>
          <a:prstGeom prst="straightConnector1">
            <a:avLst/>
          </a:prstGeom>
          <a:noFill/>
          <a:ln w="9525" cap="rnd" cmpd="sng">
            <a:solidFill>
              <a:schemeClr val="accent1"/>
            </a:solidFill>
            <a:prstDash val="dash"/>
            <a:miter lim="800000"/>
            <a:headEnd type="none" w="sm" len="sm"/>
            <a:tailEnd type="none" w="sm" len="sm"/>
          </a:ln>
        </p:spPr>
      </p:cxnSp>
      <p:sp>
        <p:nvSpPr>
          <p:cNvPr id="14" name="Google Shape;14;p72"/>
          <p:cNvSpPr txBox="1">
            <a:spLocks noGrp="1"/>
          </p:cNvSpPr>
          <p:nvPr>
            <p:ph type="title"/>
          </p:nvPr>
        </p:nvSpPr>
        <p:spPr>
          <a:xfrm>
            <a:off x="420624"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 name="Google Shape;15;p72"/>
          <p:cNvSpPr txBox="1">
            <a:spLocks noGrp="1"/>
          </p:cNvSpPr>
          <p:nvPr>
            <p:ph type="body" idx="1"/>
          </p:nvPr>
        </p:nvSpPr>
        <p:spPr>
          <a:xfrm>
            <a:off x="420624"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10000"/>
              </a:lnSpc>
              <a:spcBef>
                <a:spcPts val="1000"/>
              </a:spcBef>
              <a:spcAft>
                <a:spcPts val="0"/>
              </a:spcAft>
              <a:buClr>
                <a:schemeClr val="accent2"/>
              </a:buClr>
              <a:buSzPts val="2400"/>
              <a:buFont typeface="Noto Sans Symbols"/>
              <a:buChar char="⬩"/>
              <a:defRPr sz="2400" b="0" i="0" u="none" strike="noStrike" cap="none">
                <a:solidFill>
                  <a:schemeClr val="dk2"/>
                </a:solidFill>
                <a:latin typeface="Arial"/>
                <a:ea typeface="Arial"/>
                <a:cs typeface="Arial"/>
                <a:sym typeface="Arial"/>
              </a:defRPr>
            </a:lvl1pPr>
            <a:lvl2pPr marL="914400" marR="0" lvl="1" indent="-368300" algn="l" rtl="0">
              <a:lnSpc>
                <a:spcPct val="110000"/>
              </a:lnSpc>
              <a:spcBef>
                <a:spcPts val="500"/>
              </a:spcBef>
              <a:spcAft>
                <a:spcPts val="0"/>
              </a:spcAft>
              <a:buClr>
                <a:schemeClr val="accent2"/>
              </a:buClr>
              <a:buSzPts val="2200"/>
              <a:buFont typeface="Noto Sans Symbols"/>
              <a:buChar char="⬩"/>
              <a:defRPr sz="2200" b="0" i="0" u="none" strike="noStrike" cap="none">
                <a:solidFill>
                  <a:schemeClr val="dk2"/>
                </a:solidFill>
                <a:latin typeface="Arial"/>
                <a:ea typeface="Arial"/>
                <a:cs typeface="Arial"/>
                <a:sym typeface="Arial"/>
              </a:defRPr>
            </a:lvl2pPr>
            <a:lvl3pPr marL="1371600" marR="0" lvl="2" indent="-355600" algn="l" rtl="0">
              <a:lnSpc>
                <a:spcPct val="110000"/>
              </a:lnSpc>
              <a:spcBef>
                <a:spcPts val="500"/>
              </a:spcBef>
              <a:spcAft>
                <a:spcPts val="0"/>
              </a:spcAft>
              <a:buClr>
                <a:schemeClr val="accent2"/>
              </a:buClr>
              <a:buSzPts val="2000"/>
              <a:buFont typeface="Noto Sans Symbols"/>
              <a:buChar char="⬩"/>
              <a:defRPr sz="2000" b="0" i="0" u="none" strike="noStrike" cap="none">
                <a:solidFill>
                  <a:schemeClr val="dk2"/>
                </a:solidFill>
                <a:latin typeface="Arial"/>
                <a:ea typeface="Arial"/>
                <a:cs typeface="Arial"/>
                <a:sym typeface="Arial"/>
              </a:defRPr>
            </a:lvl3pPr>
            <a:lvl4pPr marL="1828800" marR="0" lvl="3" indent="-342900" algn="l" rtl="0">
              <a:lnSpc>
                <a:spcPct val="110000"/>
              </a:lnSpc>
              <a:spcBef>
                <a:spcPts val="500"/>
              </a:spcBef>
              <a:spcAft>
                <a:spcPts val="0"/>
              </a:spcAft>
              <a:buClr>
                <a:schemeClr val="accent2"/>
              </a:buClr>
              <a:buSzPts val="1800"/>
              <a:buFont typeface="Noto Sans Symbols"/>
              <a:buChar char="⬩"/>
              <a:defRPr sz="1800" b="0" i="0" u="none" strike="noStrike" cap="none">
                <a:solidFill>
                  <a:schemeClr val="dk2"/>
                </a:solidFill>
                <a:latin typeface="Arial"/>
                <a:ea typeface="Arial"/>
                <a:cs typeface="Arial"/>
                <a:sym typeface="Arial"/>
              </a:defRPr>
            </a:lvl4pPr>
            <a:lvl5pPr marL="2286000" marR="0" lvl="4" indent="-330200" algn="l" rtl="0">
              <a:lnSpc>
                <a:spcPct val="110000"/>
              </a:lnSpc>
              <a:spcBef>
                <a:spcPts val="500"/>
              </a:spcBef>
              <a:spcAft>
                <a:spcPts val="0"/>
              </a:spcAft>
              <a:buClr>
                <a:schemeClr val="accent2"/>
              </a:buClr>
              <a:buSzPts val="1600"/>
              <a:buFont typeface="Noto Sans Symbols"/>
              <a:buChar char="⬩"/>
              <a:defRPr sz="1600" b="0" i="0" u="none" strike="noStrike" cap="none">
                <a:solidFill>
                  <a:schemeClr val="dk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 name="Google Shape;16;p72"/>
          <p:cNvSpPr txBox="1">
            <a:spLocks noGrp="1"/>
          </p:cNvSpPr>
          <p:nvPr>
            <p:ph type="dt" idx="10"/>
          </p:nvPr>
        </p:nvSpPr>
        <p:spPr>
          <a:xfrm>
            <a:off x="420624" y="6217920"/>
            <a:ext cx="2743200" cy="64008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 name="Google Shape;17;p72"/>
          <p:cNvSpPr txBox="1">
            <a:spLocks noGrp="1"/>
          </p:cNvSpPr>
          <p:nvPr>
            <p:ph type="ftr" idx="11"/>
          </p:nvPr>
        </p:nvSpPr>
        <p:spPr>
          <a:xfrm>
            <a:off x="3767328" y="6217920"/>
            <a:ext cx="7196328" cy="64008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 name="Google Shape;18;p72"/>
          <p:cNvSpPr txBox="1">
            <a:spLocks noGrp="1"/>
          </p:cNvSpPr>
          <p:nvPr>
            <p:ph type="sldNum" idx="12"/>
          </p:nvPr>
        </p:nvSpPr>
        <p:spPr>
          <a:xfrm>
            <a:off x="11503152" y="-18288"/>
            <a:ext cx="685800" cy="6858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b="0" i="0" u="none" strike="noStrike" cap="none">
                <a:solidFill>
                  <a:schemeClr val="dk2"/>
                </a:solidFill>
                <a:latin typeface="Arial"/>
                <a:ea typeface="Arial"/>
                <a:cs typeface="Arial"/>
                <a:sym typeface="Arial"/>
              </a:defRPr>
            </a:lvl1pPr>
            <a:lvl2pPr marL="0" marR="0" lvl="1" indent="0" algn="ctr" rtl="0">
              <a:spcBef>
                <a:spcPts val="0"/>
              </a:spcBef>
              <a:buNone/>
              <a:defRPr sz="1200" b="0" i="0" u="none" strike="noStrike" cap="none">
                <a:solidFill>
                  <a:schemeClr val="dk2"/>
                </a:solidFill>
                <a:latin typeface="Arial"/>
                <a:ea typeface="Arial"/>
                <a:cs typeface="Arial"/>
                <a:sym typeface="Arial"/>
              </a:defRPr>
            </a:lvl2pPr>
            <a:lvl3pPr marL="0" marR="0" lvl="2" indent="0" algn="ctr" rtl="0">
              <a:spcBef>
                <a:spcPts val="0"/>
              </a:spcBef>
              <a:buNone/>
              <a:defRPr sz="1200" b="0" i="0" u="none" strike="noStrike" cap="none">
                <a:solidFill>
                  <a:schemeClr val="dk2"/>
                </a:solidFill>
                <a:latin typeface="Arial"/>
                <a:ea typeface="Arial"/>
                <a:cs typeface="Arial"/>
                <a:sym typeface="Arial"/>
              </a:defRPr>
            </a:lvl3pPr>
            <a:lvl4pPr marL="0" marR="0" lvl="3" indent="0" algn="ctr" rtl="0">
              <a:spcBef>
                <a:spcPts val="0"/>
              </a:spcBef>
              <a:buNone/>
              <a:defRPr sz="1200" b="0" i="0" u="none" strike="noStrike" cap="none">
                <a:solidFill>
                  <a:schemeClr val="dk2"/>
                </a:solidFill>
                <a:latin typeface="Arial"/>
                <a:ea typeface="Arial"/>
                <a:cs typeface="Arial"/>
                <a:sym typeface="Arial"/>
              </a:defRPr>
            </a:lvl4pPr>
            <a:lvl5pPr marL="0" marR="0" lvl="4" indent="0" algn="ctr" rtl="0">
              <a:spcBef>
                <a:spcPts val="0"/>
              </a:spcBef>
              <a:buNone/>
              <a:defRPr sz="1200" b="0" i="0" u="none" strike="noStrike" cap="none">
                <a:solidFill>
                  <a:schemeClr val="dk2"/>
                </a:solidFill>
                <a:latin typeface="Arial"/>
                <a:ea typeface="Arial"/>
                <a:cs typeface="Arial"/>
                <a:sym typeface="Arial"/>
              </a:defRPr>
            </a:lvl5pPr>
            <a:lvl6pPr marL="0" marR="0" lvl="5" indent="0" algn="ctr" rtl="0">
              <a:spcBef>
                <a:spcPts val="0"/>
              </a:spcBef>
              <a:buNone/>
              <a:defRPr sz="1200" b="0" i="0" u="none" strike="noStrike" cap="none">
                <a:solidFill>
                  <a:schemeClr val="dk2"/>
                </a:solidFill>
                <a:latin typeface="Arial"/>
                <a:ea typeface="Arial"/>
                <a:cs typeface="Arial"/>
                <a:sym typeface="Arial"/>
              </a:defRPr>
            </a:lvl6pPr>
            <a:lvl7pPr marL="0" marR="0" lvl="6" indent="0" algn="ctr" rtl="0">
              <a:spcBef>
                <a:spcPts val="0"/>
              </a:spcBef>
              <a:buNone/>
              <a:defRPr sz="1200" b="0" i="0" u="none" strike="noStrike" cap="none">
                <a:solidFill>
                  <a:schemeClr val="dk2"/>
                </a:solidFill>
                <a:latin typeface="Arial"/>
                <a:ea typeface="Arial"/>
                <a:cs typeface="Arial"/>
                <a:sym typeface="Arial"/>
              </a:defRPr>
            </a:lvl7pPr>
            <a:lvl8pPr marL="0" marR="0" lvl="7" indent="0" algn="ctr" rtl="0">
              <a:spcBef>
                <a:spcPts val="0"/>
              </a:spcBef>
              <a:buNone/>
              <a:defRPr sz="1200" b="0" i="0" u="none" strike="noStrike" cap="none">
                <a:solidFill>
                  <a:schemeClr val="dk2"/>
                </a:solidFill>
                <a:latin typeface="Arial"/>
                <a:ea typeface="Arial"/>
                <a:cs typeface="Arial"/>
                <a:sym typeface="Arial"/>
              </a:defRPr>
            </a:lvl8pPr>
            <a:lvl9pPr marL="0" marR="0" lvl="8" indent="0" algn="ctr" rtl="0">
              <a:spcBef>
                <a:spcPts val="0"/>
              </a:spcBef>
              <a:buNone/>
              <a:defRPr sz="12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88692995"/>
      </p:ext>
    </p:extLst>
  </p:cSld>
  <p:clrMap bg1="lt1" tx1="dk1" bg2="dk2" tx2="lt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 id="2147483838" r:id="rId17"/>
    <p:sldLayoutId id="2147483839"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hemeOverride" Target="../theme/themeOverride1.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hemeOverride" Target="../theme/themeOverride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xml"/><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png"/><Relationship Id="rId7" Type="http://schemas.openxmlformats.org/officeDocument/2006/relationships/image" Target="../media/image19.jpg"/><Relationship Id="rId2" Type="http://schemas.openxmlformats.org/officeDocument/2006/relationships/image" Target="../media/image14.png"/><Relationship Id="rId1" Type="http://schemas.openxmlformats.org/officeDocument/2006/relationships/slideLayout" Target="../slideLayouts/slideLayout43.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61.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8">
            <a:extLst>
              <a:ext uri="{FF2B5EF4-FFF2-40B4-BE49-F238E27FC236}">
                <a16:creationId xmlns:a16="http://schemas.microsoft.com/office/drawing/2014/main" id="{7B103EA2-F14D-4D47-8BE8-D1C3EDA583F9}"/>
              </a:ext>
            </a:extLst>
          </p:cNvPr>
          <p:cNvPicPr>
            <a:picLocks noGrp="1" noChangeAspect="1"/>
          </p:cNvPicPr>
          <p:nvPr>
            <p:ph type="pic" sz="quarter" idx="13"/>
          </p:nvPr>
        </p:nvPicPr>
        <p:blipFill rotWithShape="1">
          <a:blip r:embed="rId2"/>
          <a:srcRect t="5296" b="5296"/>
          <a:stretch/>
        </p:blipFill>
        <p:spPr>
          <a:xfrm>
            <a:off x="3048" y="10378"/>
            <a:ext cx="12188952" cy="6858000"/>
          </a:xfrm>
        </p:spPr>
      </p:pic>
      <p:sp>
        <p:nvSpPr>
          <p:cNvPr id="2" name="Title 1">
            <a:extLst>
              <a:ext uri="{FF2B5EF4-FFF2-40B4-BE49-F238E27FC236}">
                <a16:creationId xmlns:a16="http://schemas.microsoft.com/office/drawing/2014/main" id="{34086996-3F9C-48D9-9B0A-0A2614B992C5}"/>
              </a:ext>
            </a:extLst>
          </p:cNvPr>
          <p:cNvSpPr>
            <a:spLocks noGrp="1"/>
          </p:cNvSpPr>
          <p:nvPr>
            <p:ph type="ctrTitle"/>
          </p:nvPr>
        </p:nvSpPr>
        <p:spPr>
          <a:xfrm>
            <a:off x="-235059" y="3417189"/>
            <a:ext cx="3897196" cy="3568466"/>
          </a:xfrm>
          <a:solidFill>
            <a:schemeClr val="bg1">
              <a:alpha val="70000"/>
            </a:schemeClr>
          </a:solidFill>
        </p:spPr>
        <p:txBody>
          <a:bodyPr rtlCol="0"/>
          <a:lstStyle/>
          <a:p>
            <a:pPr rtl="0"/>
            <a:r>
              <a:rPr lang="en-GB" sz="6600" b="1" dirty="0">
                <a:effectLst/>
                <a:latin typeface="Calibri" panose="020F0502020204030204" pitchFamily="34" charset="0"/>
                <a:ea typeface="Calibri" panose="020F0502020204030204" pitchFamily="34" charset="0"/>
                <a:cs typeface="Latha" panose="020B0604020202020204" pitchFamily="34" charset="0"/>
              </a:rPr>
              <a:t>Matthew 18:23-27</a:t>
            </a:r>
            <a:endParaRPr lang="en-GB" sz="13800" dirty="0"/>
          </a:p>
        </p:txBody>
      </p:sp>
      <p:sp>
        <p:nvSpPr>
          <p:cNvPr id="5" name="Freeform: Shape 4">
            <a:extLst>
              <a:ext uri="{FF2B5EF4-FFF2-40B4-BE49-F238E27FC236}">
                <a16:creationId xmlns:a16="http://schemas.microsoft.com/office/drawing/2014/main" id="{949BEF89-76DD-44A7-ACB9-8CB72C11AEC5}"/>
              </a:ext>
              <a:ext uri="{C183D7F6-B498-43B3-948B-1728B52AA6E4}">
                <adec:decorative xmlns:adec="http://schemas.microsoft.com/office/drawing/2017/decorative" val="1"/>
              </a:ext>
            </a:extLst>
          </p:cNvPr>
          <p:cNvSpPr/>
          <p:nvPr/>
        </p:nvSpPr>
        <p:spPr>
          <a:xfrm rot="21300000" flipH="1">
            <a:off x="-422842" y="3110774"/>
            <a:ext cx="4279165" cy="412226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cxnSp>
        <p:nvCxnSpPr>
          <p:cNvPr id="7" name="Straight Connector 6">
            <a:extLst>
              <a:ext uri="{FF2B5EF4-FFF2-40B4-BE49-F238E27FC236}">
                <a16:creationId xmlns:a16="http://schemas.microsoft.com/office/drawing/2014/main" id="{C1E5B764-02D2-87FC-F3F9-5D17FF0FAA0B}"/>
              </a:ext>
            </a:extLst>
          </p:cNvPr>
          <p:cNvCxnSpPr/>
          <p:nvPr/>
        </p:nvCxnSpPr>
        <p:spPr>
          <a:xfrm flipV="1">
            <a:off x="52552" y="5107916"/>
            <a:ext cx="317412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B1E8B19-6CC5-A27C-1D27-E181BDC0B069}"/>
              </a:ext>
            </a:extLst>
          </p:cNvPr>
          <p:cNvSpPr txBox="1"/>
          <p:nvPr/>
        </p:nvSpPr>
        <p:spPr>
          <a:xfrm>
            <a:off x="52552" y="559187"/>
            <a:ext cx="12143296" cy="1010918"/>
          </a:xfrm>
          <a:prstGeom prst="rect">
            <a:avLst/>
          </a:prstGeom>
          <a:noFill/>
        </p:spPr>
        <p:txBody>
          <a:bodyPr wrap="square">
            <a:spAutoFit/>
          </a:bodyPr>
          <a:lstStyle/>
          <a:p>
            <a:pPr algn="ctr">
              <a:lnSpc>
                <a:spcPct val="115000"/>
              </a:lnSpc>
              <a:spcAft>
                <a:spcPts val="1000"/>
              </a:spcAft>
            </a:pPr>
            <a:r>
              <a:rPr lang="en-GB" sz="5400" dirty="0">
                <a:effectLst>
                  <a:outerShdw blurRad="38100" dist="38100" dir="2700000" algn="tl">
                    <a:srgbClr val="000000">
                      <a:alpha val="43137"/>
                    </a:srgbClr>
                  </a:outerShdw>
                </a:effectLst>
                <a:latin typeface="Boucherie Block" panose="020F0502020204030204" pitchFamily="2" charset="0"/>
                <a:ea typeface="Calibri" panose="020F0502020204030204" pitchFamily="34" charset="0"/>
                <a:cs typeface="Latha" panose="020B0604020202020204" pitchFamily="34" charset="0"/>
              </a:rPr>
              <a:t>Forgiving like the children in the Kingdom</a:t>
            </a:r>
          </a:p>
        </p:txBody>
      </p:sp>
      <p:sp>
        <p:nvSpPr>
          <p:cNvPr id="10" name="TextBox 9">
            <a:extLst>
              <a:ext uri="{FF2B5EF4-FFF2-40B4-BE49-F238E27FC236}">
                <a16:creationId xmlns:a16="http://schemas.microsoft.com/office/drawing/2014/main" id="{9EF2A933-4BFC-0C56-E3EF-43046AAD7257}"/>
              </a:ext>
            </a:extLst>
          </p:cNvPr>
          <p:cNvSpPr txBox="1"/>
          <p:nvPr/>
        </p:nvSpPr>
        <p:spPr>
          <a:xfrm>
            <a:off x="1842642" y="4715464"/>
            <a:ext cx="12143296" cy="1010918"/>
          </a:xfrm>
          <a:prstGeom prst="rect">
            <a:avLst/>
          </a:prstGeom>
          <a:noFill/>
        </p:spPr>
        <p:txBody>
          <a:bodyPr wrap="square">
            <a:spAutoFit/>
          </a:bodyPr>
          <a:lstStyle/>
          <a:p>
            <a:pPr algn="ctr">
              <a:lnSpc>
                <a:spcPct val="115000"/>
              </a:lnSpc>
              <a:spcAft>
                <a:spcPts val="1000"/>
              </a:spcAft>
            </a:pPr>
            <a:r>
              <a:rPr lang="en-GB" sz="5400" dirty="0">
                <a:effectLst>
                  <a:outerShdw blurRad="38100" dist="38100" dir="2700000" algn="tl">
                    <a:srgbClr val="000000">
                      <a:alpha val="43137"/>
                    </a:srgbClr>
                  </a:outerShdw>
                </a:effectLst>
                <a:latin typeface="Boucherie Block" panose="020F0502020204030204" pitchFamily="2" charset="0"/>
                <a:ea typeface="Calibri" panose="020F0502020204030204" pitchFamily="34" charset="0"/>
                <a:cs typeface="Latha" panose="020B0604020202020204" pitchFamily="34" charset="0"/>
              </a:rPr>
              <a:t>God Forgives Unpayable debts!</a:t>
            </a:r>
            <a:endParaRPr lang="en-GB" sz="4000" dirty="0">
              <a:effectLst>
                <a:outerShdw blurRad="38100" dist="38100" dir="2700000" algn="tl">
                  <a:srgbClr val="000000">
                    <a:alpha val="43137"/>
                  </a:srgbClr>
                </a:outerShdw>
              </a:effectLst>
              <a:latin typeface="Boucherie Block" panose="020F0502020204030204" pitchFamily="2" charset="0"/>
              <a:ea typeface="Calibri" panose="020F0502020204030204" pitchFamily="34" charset="0"/>
              <a:cs typeface="Latha" panose="020B0604020202020204" pitchFamily="34" charset="0"/>
            </a:endParaRPr>
          </a:p>
        </p:txBody>
      </p:sp>
    </p:spTree>
    <p:extLst>
      <p:ext uri="{BB962C8B-B14F-4D97-AF65-F5344CB8AC3E}">
        <p14:creationId xmlns:p14="http://schemas.microsoft.com/office/powerpoint/2010/main" val="466565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1E484F-B78B-3031-DE5A-B4D59FDC56EE}"/>
              </a:ext>
            </a:extLst>
          </p:cNvPr>
          <p:cNvPicPr>
            <a:picLocks noChangeAspect="1"/>
          </p:cNvPicPr>
          <p:nvPr/>
        </p:nvPicPr>
        <p:blipFill>
          <a:blip r:embed="rId3"/>
          <a:stretch>
            <a:fillRect/>
          </a:stretch>
        </p:blipFill>
        <p:spPr>
          <a:xfrm>
            <a:off x="3311324" y="0"/>
            <a:ext cx="8880676" cy="6858000"/>
          </a:xfrm>
          <a:prstGeom prst="rect">
            <a:avLst/>
          </a:prstGeom>
        </p:spPr>
      </p:pic>
      <p:pic>
        <p:nvPicPr>
          <p:cNvPr id="5" name="Picture 4">
            <a:extLst>
              <a:ext uri="{FF2B5EF4-FFF2-40B4-BE49-F238E27FC236}">
                <a16:creationId xmlns:a16="http://schemas.microsoft.com/office/drawing/2014/main" id="{5D7C3226-E347-3BA0-9FD0-8987AA2DA156}"/>
              </a:ext>
            </a:extLst>
          </p:cNvPr>
          <p:cNvPicPr>
            <a:picLocks noChangeAspect="1"/>
          </p:cNvPicPr>
          <p:nvPr/>
        </p:nvPicPr>
        <p:blipFill rotWithShape="1">
          <a:blip r:embed="rId3"/>
          <a:srcRect r="57867"/>
          <a:stretch/>
        </p:blipFill>
        <p:spPr>
          <a:xfrm>
            <a:off x="0" y="0"/>
            <a:ext cx="3741683" cy="6858000"/>
          </a:xfrm>
          <a:prstGeom prst="rect">
            <a:avLst/>
          </a:prstGeom>
        </p:spPr>
      </p:pic>
      <p:sp>
        <p:nvSpPr>
          <p:cNvPr id="6" name="Rectangle: Rounded Corners 5">
            <a:extLst>
              <a:ext uri="{FF2B5EF4-FFF2-40B4-BE49-F238E27FC236}">
                <a16:creationId xmlns:a16="http://schemas.microsoft.com/office/drawing/2014/main" id="{AFECB5D4-2D4E-5010-A2EA-994A3187B357}"/>
              </a:ext>
            </a:extLst>
          </p:cNvPr>
          <p:cNvSpPr/>
          <p:nvPr/>
        </p:nvSpPr>
        <p:spPr>
          <a:xfrm>
            <a:off x="367862" y="388883"/>
            <a:ext cx="6821214" cy="5644055"/>
          </a:xfrm>
          <a:prstGeom prst="roundRect">
            <a:avLst/>
          </a:prstGeom>
          <a:gradFill>
            <a:gsLst>
              <a:gs pos="0">
                <a:srgbClr val="92D050">
                  <a:alpha val="53000"/>
                </a:srgbClr>
              </a:gs>
              <a:gs pos="55000">
                <a:srgbClr val="FFFF00">
                  <a:alpha val="35000"/>
                </a:srgbClr>
              </a:gs>
              <a:gs pos="100000">
                <a:srgbClr val="CCFFCC">
                  <a:alpha val="25882"/>
                </a:srgbClr>
              </a:gs>
            </a:gsLst>
          </a:gradFill>
          <a:ln w="38100"/>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8" name="TextBox 7">
            <a:extLst>
              <a:ext uri="{FF2B5EF4-FFF2-40B4-BE49-F238E27FC236}">
                <a16:creationId xmlns:a16="http://schemas.microsoft.com/office/drawing/2014/main" id="{6DA3C565-66C4-D68B-872A-DFB4AC43783E}"/>
              </a:ext>
            </a:extLst>
          </p:cNvPr>
          <p:cNvSpPr txBox="1"/>
          <p:nvPr/>
        </p:nvSpPr>
        <p:spPr>
          <a:xfrm>
            <a:off x="498960" y="583061"/>
            <a:ext cx="6952876" cy="5360250"/>
          </a:xfrm>
          <a:prstGeom prst="rect">
            <a:avLst/>
          </a:prstGeom>
          <a:noFill/>
        </p:spPr>
        <p:txBody>
          <a:bodyPr wrap="square">
            <a:spAutoFit/>
          </a:bodyPr>
          <a:lstStyle/>
          <a:p>
            <a:pPr>
              <a:lnSpc>
                <a:spcPct val="115000"/>
              </a:lnSpc>
              <a:spcAft>
                <a:spcPts val="1000"/>
              </a:spcAft>
            </a:pPr>
            <a:r>
              <a:rPr lang="en-US" sz="6000" dirty="0">
                <a:effectLst>
                  <a:outerShdw blurRad="38100" dist="38100" dir="2700000" algn="tl">
                    <a:srgbClr val="000000">
                      <a:alpha val="43137"/>
                    </a:srgbClr>
                  </a:outerShdw>
                </a:effectLst>
                <a:latin typeface="Boucherie Block" panose="02000506000000020004" pitchFamily="2" charset="0"/>
                <a:ea typeface="Calibri" panose="020F0502020204030204" pitchFamily="34" charset="0"/>
                <a:cs typeface="Latha" panose="020B0604020202020204" pitchFamily="34" charset="0"/>
              </a:rPr>
              <a:t>The kingdom of heaven is the sphere of God’s rule on earth through </a:t>
            </a:r>
            <a:r>
              <a:rPr lang="en-US" sz="6000" dirty="0">
                <a:effectLst>
                  <a:glow rad="101600">
                    <a:schemeClr val="bg1">
                      <a:alpha val="60000"/>
                    </a:schemeClr>
                  </a:glow>
                  <a:outerShdw blurRad="38100" dist="38100" dir="2700000" algn="tl">
                    <a:srgbClr val="000000">
                      <a:alpha val="43137"/>
                    </a:srgbClr>
                  </a:outerShdw>
                </a:effectLst>
                <a:latin typeface="Boucherie Block" panose="02000506000000020004" pitchFamily="2" charset="0"/>
                <a:ea typeface="Calibri" panose="020F0502020204030204" pitchFamily="34" charset="0"/>
                <a:cs typeface="Latha" panose="020B0604020202020204" pitchFamily="34" charset="0"/>
              </a:rPr>
              <a:t>grace and salvation.</a:t>
            </a:r>
            <a:endParaRPr lang="en-GB" sz="5400" dirty="0">
              <a:effectLst>
                <a:glow rad="101600">
                  <a:schemeClr val="bg1">
                    <a:alpha val="60000"/>
                  </a:schemeClr>
                </a:glow>
                <a:outerShdw blurRad="38100" dist="38100" dir="2700000" algn="tl">
                  <a:srgbClr val="000000">
                    <a:alpha val="43137"/>
                  </a:srgbClr>
                </a:outerShdw>
              </a:effectLst>
              <a:latin typeface="Boucherie Block" panose="02000506000000020004" pitchFamily="2" charset="0"/>
              <a:ea typeface="Calibri" panose="020F0502020204030204" pitchFamily="34" charset="0"/>
              <a:cs typeface="Latha" panose="020B0604020202020204" pitchFamily="34" charset="0"/>
            </a:endParaRPr>
          </a:p>
        </p:txBody>
      </p:sp>
    </p:spTree>
    <p:extLst>
      <p:ext uri="{BB962C8B-B14F-4D97-AF65-F5344CB8AC3E}">
        <p14:creationId xmlns:p14="http://schemas.microsoft.com/office/powerpoint/2010/main" val="1768656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9909" t="14309" r="9909" b="19951"/>
          <a:stretch/>
        </p:blipFill>
        <p:spPr>
          <a:xfrm>
            <a:off x="4979586" y="0"/>
            <a:ext cx="7212414" cy="6858000"/>
          </a:xfrm>
        </p:spPr>
      </p:pic>
      <p:sp>
        <p:nvSpPr>
          <p:cNvPr id="4" name="TextBox 3">
            <a:extLst>
              <a:ext uri="{FF2B5EF4-FFF2-40B4-BE49-F238E27FC236}">
                <a16:creationId xmlns:a16="http://schemas.microsoft.com/office/drawing/2014/main" id="{80E24B11-CF45-25F4-346C-107BD8E8B984}"/>
              </a:ext>
            </a:extLst>
          </p:cNvPr>
          <p:cNvSpPr txBox="1"/>
          <p:nvPr/>
        </p:nvSpPr>
        <p:spPr>
          <a:xfrm>
            <a:off x="0" y="-10229"/>
            <a:ext cx="7462345"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a:lnSpc>
                <a:spcPct val="90000"/>
              </a:lnSpc>
              <a:buClr>
                <a:schemeClr val="dk2"/>
              </a:buClr>
              <a:buSzPts val="6000"/>
              <a:buNone/>
              <a:defRPr sz="8000" b="1">
                <a:solidFill>
                  <a:schemeClr val="dk2"/>
                </a:solidFill>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marL="0" marR="0" lvl="0" indent="0" algn="l" defTabSz="914400" rtl="0" eaLnBrk="1" fontAlgn="auto" latinLnBrk="0" hangingPunct="1">
              <a:lnSpc>
                <a:spcPct val="90000"/>
              </a:lnSpc>
              <a:spcBef>
                <a:spcPts val="0"/>
              </a:spcBef>
              <a:spcAft>
                <a:spcPts val="0"/>
              </a:spcAft>
              <a:buClr>
                <a:srgbClr val="2C3948"/>
              </a:buClr>
              <a:buSzPts val="6000"/>
              <a:buFont typeface="Arial"/>
              <a:buNone/>
              <a:tabLst/>
              <a:defRPr/>
            </a:pPr>
            <a:r>
              <a:rPr kumimoji="0" lang="en-US" sz="8000" b="1" i="0" u="none" strike="noStrike" kern="0" cap="none" spc="0" normalizeH="0" baseline="0" noProof="0" dirty="0">
                <a:ln>
                  <a:noFill/>
                </a:ln>
                <a:solidFill>
                  <a:srgbClr val="2C3948"/>
                </a:solidFill>
                <a:effectLst>
                  <a:glow rad="101600">
                    <a:prstClr val="white">
                      <a:alpha val="60000"/>
                    </a:prstClr>
                  </a:glow>
                </a:effectLst>
                <a:uLnTx/>
                <a:uFillTx/>
                <a:latin typeface="Arial"/>
                <a:ea typeface="+mn-ea"/>
                <a:cs typeface="Arial"/>
                <a:sym typeface="Arial"/>
              </a:rPr>
              <a:t>Matthew 18: 23</a:t>
            </a:r>
            <a:endParaRPr kumimoji="0" lang="en-GB" sz="8000" b="1" i="0" u="none" strike="noStrike" kern="0" cap="none" spc="0" normalizeH="0" baseline="0" noProof="0" dirty="0">
              <a:ln>
                <a:noFill/>
              </a:ln>
              <a:solidFill>
                <a:srgbClr val="2C3948"/>
              </a:solidFill>
              <a:effectLst>
                <a:glow rad="101600">
                  <a:prstClr val="white">
                    <a:alpha val="60000"/>
                  </a:prstClr>
                </a:glow>
              </a:effectLst>
              <a:uLnTx/>
              <a:uFillTx/>
              <a:latin typeface="Arial"/>
              <a:ea typeface="+mn-ea"/>
              <a:cs typeface="Arial"/>
              <a:sym typeface="Arial"/>
            </a:endParaRPr>
          </a:p>
        </p:txBody>
      </p:sp>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0" y="1026927"/>
            <a:ext cx="6957743" cy="5979442"/>
          </a:xfrm>
        </p:spPr>
        <p:txBody>
          <a:bodyPr anchor="t">
            <a:normAutofit fontScale="90000"/>
          </a:bodyPr>
          <a:lstStyle/>
          <a:p>
            <a:r>
              <a:rPr lang="en-GB" sz="5400" i="1" u="sng" dirty="0">
                <a:effectLst/>
                <a:latin typeface="Calibri" panose="020F0502020204030204" pitchFamily="34" charset="0"/>
                <a:ea typeface="Calibri" panose="020F0502020204030204" pitchFamily="34" charset="0"/>
                <a:cs typeface="Latha" panose="020B0604020202020204" pitchFamily="34" charset="0"/>
              </a:rPr>
              <a:t>Therefore</a:t>
            </a:r>
            <a:r>
              <a:rPr lang="en-GB" sz="5400" i="1" dirty="0">
                <a:effectLst/>
                <a:latin typeface="Calibri" panose="020F0502020204030204" pitchFamily="34" charset="0"/>
                <a:ea typeface="Calibri" panose="020F0502020204030204" pitchFamily="34" charset="0"/>
                <a:cs typeface="Latha" panose="020B0604020202020204" pitchFamily="34" charset="0"/>
              </a:rPr>
              <a:t> the kingdom of heaven is like a certain king who wanted to settle accounts with his servants. </a:t>
            </a:r>
            <a:endParaRPr lang="en-GB" sz="19900" dirty="0"/>
          </a:p>
        </p:txBody>
      </p:sp>
    </p:spTree>
    <p:extLst>
      <p:ext uri="{BB962C8B-B14F-4D97-AF65-F5344CB8AC3E}">
        <p14:creationId xmlns:p14="http://schemas.microsoft.com/office/powerpoint/2010/main" val="868446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A4FB08-4A3E-D036-A4B6-A1AB3C72037D}"/>
              </a:ext>
            </a:extLst>
          </p:cNvPr>
          <p:cNvPicPr>
            <a:picLocks noChangeAspect="1"/>
          </p:cNvPicPr>
          <p:nvPr/>
        </p:nvPicPr>
        <p:blipFill rotWithShape="1">
          <a:blip r:embed="rId3"/>
          <a:srcRect l="8393" t="19843" r="15488" b="40475"/>
          <a:stretch/>
        </p:blipFill>
        <p:spPr>
          <a:xfrm>
            <a:off x="0" y="1503174"/>
            <a:ext cx="8131629" cy="3613111"/>
          </a:xfrm>
          <a:prstGeom prst="rect">
            <a:avLst/>
          </a:prstGeom>
        </p:spPr>
      </p:pic>
      <p:pic>
        <p:nvPicPr>
          <p:cNvPr id="7" name="Picture Placeholder 6" descr="A cartoon of a person chained to a chain&#10;&#10;Description automatically generated">
            <a:extLst>
              <a:ext uri="{FF2B5EF4-FFF2-40B4-BE49-F238E27FC236}">
                <a16:creationId xmlns:a16="http://schemas.microsoft.com/office/drawing/2014/main" id="{E4607ED3-D764-C72B-A195-A2D71E7774DC}"/>
              </a:ext>
            </a:extLst>
          </p:cNvPr>
          <p:cNvPicPr>
            <a:picLocks noGrp="1" noChangeAspect="1"/>
          </p:cNvPicPr>
          <p:nvPr>
            <p:ph type="pic" sz="quarter" idx="14"/>
          </p:nvPr>
        </p:nvPicPr>
        <p:blipFill rotWithShape="1">
          <a:blip r:embed="rId4"/>
          <a:srcRect l="2915" t="1304" r="18066" b="16558"/>
          <a:stretch/>
        </p:blipFill>
        <p:spPr>
          <a:xfrm>
            <a:off x="4979586" y="0"/>
            <a:ext cx="7212414" cy="6858000"/>
          </a:xfrm>
        </p:spPr>
      </p:pic>
    </p:spTree>
    <p:extLst>
      <p:ext uri="{BB962C8B-B14F-4D97-AF65-F5344CB8AC3E}">
        <p14:creationId xmlns:p14="http://schemas.microsoft.com/office/powerpoint/2010/main" val="1398553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12" name="Picture Placeholder 11" descr="Person planting seedlings">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t="3" b="3"/>
          <a:stretch/>
        </p:blipFill>
        <p:spPr/>
      </p:pic>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0" y="1352747"/>
            <a:ext cx="6957743" cy="5979442"/>
          </a:xfrm>
        </p:spPr>
        <p:txBody>
          <a:bodyPr vert="horz" lIns="109728" tIns="109728" rIns="109728" bIns="91440" rtlCol="0" anchor="t">
            <a:noAutofit/>
          </a:bodyPr>
          <a:lstStyle/>
          <a:p>
            <a:pPr>
              <a:lnSpc>
                <a:spcPct val="100000"/>
              </a:lnSpc>
            </a:pPr>
            <a:r>
              <a:rPr lang="en-GB" sz="4000" i="1" dirty="0">
                <a:latin typeface="Calibri" panose="020F0502020204030204" pitchFamily="34" charset="0"/>
                <a:ea typeface="Calibri" panose="020F0502020204030204" pitchFamily="34" charset="0"/>
                <a:cs typeface="Latha" panose="020B0604020202020204" pitchFamily="34" charset="0"/>
              </a:rPr>
              <a:t>Then God blessed them, and God said to them, “Be fruitful and multiply; fill the earth and subdue it; have dominion over the fish of the sea, over the birds of the air, and over every living thing that moves on the earth.”</a:t>
            </a:r>
          </a:p>
        </p:txBody>
      </p:sp>
      <p:sp>
        <p:nvSpPr>
          <p:cNvPr id="4" name="TextBox 3">
            <a:extLst>
              <a:ext uri="{FF2B5EF4-FFF2-40B4-BE49-F238E27FC236}">
                <a16:creationId xmlns:a16="http://schemas.microsoft.com/office/drawing/2014/main" id="{80E24B11-CF45-25F4-346C-107BD8E8B984}"/>
              </a:ext>
            </a:extLst>
          </p:cNvPr>
          <p:cNvSpPr txBox="1"/>
          <p:nvPr/>
        </p:nvSpPr>
        <p:spPr>
          <a:xfrm>
            <a:off x="0" y="-10229"/>
            <a:ext cx="7743825"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dirty="0"/>
              <a:t>Genesis 1:28</a:t>
            </a:r>
            <a:endParaRPr lang="en-GB" dirty="0">
              <a:sym typeface="Arial"/>
            </a:endParaRPr>
          </a:p>
        </p:txBody>
      </p:sp>
    </p:spTree>
    <p:extLst>
      <p:ext uri="{BB962C8B-B14F-4D97-AF65-F5344CB8AC3E}">
        <p14:creationId xmlns:p14="http://schemas.microsoft.com/office/powerpoint/2010/main" val="3007940510"/>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4"/>
          <a:srcRect l="-6703" t="607" r="6703" b="607"/>
          <a:stretch/>
        </p:blipFill>
        <p:spPr>
          <a:xfrm>
            <a:off x="4979586" y="0"/>
            <a:ext cx="7212414" cy="6858000"/>
          </a:xfrm>
        </p:spPr>
      </p:pic>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0" y="1562954"/>
            <a:ext cx="6957743" cy="5979442"/>
          </a:xfrm>
        </p:spPr>
        <p:txBody>
          <a:bodyPr vert="horz" lIns="109728" tIns="109728" rIns="109728" bIns="91440" rtlCol="0" anchor="t">
            <a:noAutofit/>
          </a:bodyPr>
          <a:lstStyle/>
          <a:p>
            <a:pPr>
              <a:lnSpc>
                <a:spcPct val="100000"/>
              </a:lnSpc>
            </a:pPr>
            <a:r>
              <a:rPr lang="en-GB" sz="4400" i="1" dirty="0">
                <a:latin typeface="Calibri" panose="020F0502020204030204" pitchFamily="34" charset="0"/>
                <a:ea typeface="Calibri" panose="020F0502020204030204" pitchFamily="34" charset="0"/>
                <a:cs typeface="Latha" panose="020B0604020202020204" pitchFamily="34" charset="0"/>
              </a:rPr>
              <a:t>The heaven, even the heavens, are the Lord’s; But the earth He has given to the children of men.</a:t>
            </a:r>
            <a:br>
              <a:rPr lang="en-GB" sz="4400" i="1" dirty="0">
                <a:latin typeface="Calibri" panose="020F0502020204030204" pitchFamily="34" charset="0"/>
                <a:ea typeface="Calibri" panose="020F0502020204030204" pitchFamily="34" charset="0"/>
                <a:cs typeface="Latha" panose="020B0604020202020204" pitchFamily="34" charset="0"/>
              </a:rPr>
            </a:br>
            <a:r>
              <a:rPr lang="en-US" sz="4400" i="1" dirty="0">
                <a:latin typeface="Calibri" panose="020F0502020204030204" pitchFamily="34" charset="0"/>
                <a:ea typeface="Calibri" panose="020F0502020204030204" pitchFamily="34" charset="0"/>
                <a:cs typeface="Latha" panose="020B0604020202020204" pitchFamily="34" charset="0"/>
              </a:rPr>
              <a:t> </a:t>
            </a:r>
            <a:endParaRPr lang="en-GB" sz="4400" i="1" dirty="0">
              <a:latin typeface="Calibri" panose="020F0502020204030204" pitchFamily="34" charset="0"/>
              <a:ea typeface="Calibri" panose="020F0502020204030204" pitchFamily="34" charset="0"/>
              <a:cs typeface="Latha" panose="020B0604020202020204" pitchFamily="34" charset="0"/>
            </a:endParaRPr>
          </a:p>
        </p:txBody>
      </p:sp>
      <p:sp>
        <p:nvSpPr>
          <p:cNvPr id="4" name="TextBox 3">
            <a:extLst>
              <a:ext uri="{FF2B5EF4-FFF2-40B4-BE49-F238E27FC236}">
                <a16:creationId xmlns:a16="http://schemas.microsoft.com/office/drawing/2014/main" id="{80E24B11-CF45-25F4-346C-107BD8E8B984}"/>
              </a:ext>
            </a:extLst>
          </p:cNvPr>
          <p:cNvSpPr txBox="1"/>
          <p:nvPr/>
        </p:nvSpPr>
        <p:spPr>
          <a:xfrm>
            <a:off x="0" y="-10229"/>
            <a:ext cx="7743825"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dirty="0"/>
              <a:t>Psalms 115:16</a:t>
            </a:r>
            <a:endParaRPr lang="en-GB" dirty="0">
              <a:sym typeface="Arial"/>
            </a:endParaRPr>
          </a:p>
        </p:txBody>
      </p:sp>
    </p:spTree>
    <p:extLst>
      <p:ext uri="{BB962C8B-B14F-4D97-AF65-F5344CB8AC3E}">
        <p14:creationId xmlns:p14="http://schemas.microsoft.com/office/powerpoint/2010/main" val="1986434353"/>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t="2457" b="2457"/>
          <a:stretch/>
        </p:blipFill>
        <p:spPr/>
      </p:pic>
      <p:sp>
        <p:nvSpPr>
          <p:cNvPr id="4" name="TextBox 3">
            <a:extLst>
              <a:ext uri="{FF2B5EF4-FFF2-40B4-BE49-F238E27FC236}">
                <a16:creationId xmlns:a16="http://schemas.microsoft.com/office/drawing/2014/main" id="{80E24B11-CF45-25F4-346C-107BD8E8B984}"/>
              </a:ext>
            </a:extLst>
          </p:cNvPr>
          <p:cNvSpPr txBox="1"/>
          <p:nvPr/>
        </p:nvSpPr>
        <p:spPr>
          <a:xfrm>
            <a:off x="0" y="-10229"/>
            <a:ext cx="7743825"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dirty="0"/>
              <a:t>Numbers 16:22</a:t>
            </a:r>
            <a:endParaRPr lang="en-GB" dirty="0">
              <a:sym typeface="Arial"/>
            </a:endParaRPr>
          </a:p>
        </p:txBody>
      </p:sp>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42041" y="1878265"/>
            <a:ext cx="6957743" cy="5979442"/>
          </a:xfrm>
        </p:spPr>
        <p:txBody>
          <a:bodyPr vert="horz" lIns="109728" tIns="109728" rIns="109728" bIns="91440" rtlCol="0" anchor="t">
            <a:noAutofit/>
          </a:bodyPr>
          <a:lstStyle/>
          <a:p>
            <a:pPr>
              <a:lnSpc>
                <a:spcPct val="100000"/>
              </a:lnSpc>
            </a:pPr>
            <a:r>
              <a:rPr lang="en-GB" sz="4000" i="1" dirty="0">
                <a:latin typeface="Calibri" panose="020F0502020204030204" pitchFamily="34" charset="0"/>
                <a:ea typeface="Calibri" panose="020F0502020204030204" pitchFamily="34" charset="0"/>
                <a:cs typeface="Latha" panose="020B0604020202020204" pitchFamily="34" charset="0"/>
              </a:rPr>
              <a:t>Then they fell on their faces, and said, “O God, the God of the spirits of all flesh, shall one man sin, and You be angry with all the congregation?”</a:t>
            </a:r>
          </a:p>
        </p:txBody>
      </p:sp>
    </p:spTree>
    <p:extLst>
      <p:ext uri="{BB962C8B-B14F-4D97-AF65-F5344CB8AC3E}">
        <p14:creationId xmlns:p14="http://schemas.microsoft.com/office/powerpoint/2010/main" val="3027268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21865" t="149" r="4725" b="-1"/>
          <a:stretch/>
        </p:blipFill>
        <p:spPr>
          <a:xfrm>
            <a:off x="4979586" y="0"/>
            <a:ext cx="7212414" cy="6858000"/>
          </a:xfrm>
        </p:spPr>
      </p:pic>
      <p:sp>
        <p:nvSpPr>
          <p:cNvPr id="4" name="TextBox 3">
            <a:extLst>
              <a:ext uri="{FF2B5EF4-FFF2-40B4-BE49-F238E27FC236}">
                <a16:creationId xmlns:a16="http://schemas.microsoft.com/office/drawing/2014/main" id="{80E24B11-CF45-25F4-346C-107BD8E8B984}"/>
              </a:ext>
            </a:extLst>
          </p:cNvPr>
          <p:cNvSpPr txBox="1"/>
          <p:nvPr/>
        </p:nvSpPr>
        <p:spPr>
          <a:xfrm>
            <a:off x="0" y="-10229"/>
            <a:ext cx="7743825"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dirty="0"/>
              <a:t>Ezekiel 18:4</a:t>
            </a:r>
            <a:endParaRPr lang="en-GB" dirty="0">
              <a:sym typeface="Arial"/>
            </a:endParaRPr>
          </a:p>
        </p:txBody>
      </p:sp>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241738" y="2056940"/>
            <a:ext cx="6957743" cy="5979442"/>
          </a:xfrm>
        </p:spPr>
        <p:txBody>
          <a:bodyPr vert="horz" lIns="109728" tIns="109728" rIns="109728" bIns="91440" rtlCol="0" anchor="t">
            <a:noAutofit/>
          </a:bodyPr>
          <a:lstStyle/>
          <a:p>
            <a:pPr>
              <a:lnSpc>
                <a:spcPct val="100000"/>
              </a:lnSpc>
            </a:pPr>
            <a:r>
              <a:rPr lang="en-GB" sz="4000" i="1" dirty="0">
                <a:latin typeface="Calibri" panose="020F0502020204030204" pitchFamily="34" charset="0"/>
                <a:ea typeface="Calibri" panose="020F0502020204030204" pitchFamily="34" charset="0"/>
                <a:cs typeface="Latha" panose="020B0604020202020204" pitchFamily="34" charset="0"/>
              </a:rPr>
              <a:t>Behold, all souls are Mine; The soul of the father As well as the soul of the son is Mine; The soul who sins shall die.</a:t>
            </a:r>
          </a:p>
        </p:txBody>
      </p:sp>
    </p:spTree>
    <p:extLst>
      <p:ext uri="{BB962C8B-B14F-4D97-AF65-F5344CB8AC3E}">
        <p14:creationId xmlns:p14="http://schemas.microsoft.com/office/powerpoint/2010/main" val="53131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14838" r="30213"/>
          <a:stretch/>
        </p:blipFill>
        <p:spPr>
          <a:xfrm>
            <a:off x="4979586" y="0"/>
            <a:ext cx="7212414" cy="6858000"/>
          </a:xfrm>
        </p:spPr>
      </p:pic>
      <p:sp>
        <p:nvSpPr>
          <p:cNvPr id="4" name="TextBox 3">
            <a:extLst>
              <a:ext uri="{FF2B5EF4-FFF2-40B4-BE49-F238E27FC236}">
                <a16:creationId xmlns:a16="http://schemas.microsoft.com/office/drawing/2014/main" id="{80E24B11-CF45-25F4-346C-107BD8E8B984}"/>
              </a:ext>
            </a:extLst>
          </p:cNvPr>
          <p:cNvSpPr txBox="1"/>
          <p:nvPr/>
        </p:nvSpPr>
        <p:spPr>
          <a:xfrm>
            <a:off x="0" y="-10229"/>
            <a:ext cx="8607972"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dirty="0"/>
              <a:t>1 Corinthians 4:7</a:t>
            </a:r>
            <a:endParaRPr lang="en-GB" dirty="0">
              <a:sym typeface="Arial"/>
            </a:endParaRPr>
          </a:p>
        </p:txBody>
      </p:sp>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0" y="1373768"/>
            <a:ext cx="6957743" cy="5979442"/>
          </a:xfrm>
        </p:spPr>
        <p:txBody>
          <a:bodyPr vert="horz" lIns="109728" tIns="109728" rIns="109728" bIns="91440" rtlCol="0" anchor="t">
            <a:noAutofit/>
          </a:bodyPr>
          <a:lstStyle/>
          <a:p>
            <a:pPr>
              <a:lnSpc>
                <a:spcPct val="100000"/>
              </a:lnSpc>
            </a:pPr>
            <a:r>
              <a:rPr lang="en-GB" sz="4000" i="1" dirty="0">
                <a:latin typeface="Calibri" panose="020F0502020204030204" pitchFamily="34" charset="0"/>
                <a:ea typeface="Calibri" panose="020F0502020204030204" pitchFamily="34" charset="0"/>
                <a:cs typeface="Latha" panose="020B0604020202020204" pitchFamily="34" charset="0"/>
              </a:rPr>
              <a:t>For who makes you differ from another? And what do you have that you did not receive? Now if you did indeed receive it, why do you boast as if you had not received it?</a:t>
            </a:r>
          </a:p>
        </p:txBody>
      </p:sp>
    </p:spTree>
    <p:extLst>
      <p:ext uri="{BB962C8B-B14F-4D97-AF65-F5344CB8AC3E}">
        <p14:creationId xmlns:p14="http://schemas.microsoft.com/office/powerpoint/2010/main" val="3966254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5735" t="11513" r="5735" b="18154"/>
          <a:stretch/>
        </p:blipFill>
        <p:spPr>
          <a:xfrm>
            <a:off x="4979586" y="0"/>
            <a:ext cx="7212414" cy="6858000"/>
          </a:xfrm>
        </p:spPr>
      </p:pic>
      <p:sp>
        <p:nvSpPr>
          <p:cNvPr id="4" name="TextBox 3">
            <a:extLst>
              <a:ext uri="{FF2B5EF4-FFF2-40B4-BE49-F238E27FC236}">
                <a16:creationId xmlns:a16="http://schemas.microsoft.com/office/drawing/2014/main" id="{80E24B11-CF45-25F4-346C-107BD8E8B984}"/>
              </a:ext>
            </a:extLst>
          </p:cNvPr>
          <p:cNvSpPr txBox="1"/>
          <p:nvPr/>
        </p:nvSpPr>
        <p:spPr>
          <a:xfrm>
            <a:off x="0" y="-10229"/>
            <a:ext cx="9091448"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a:t>Deuteronomy 8:18</a:t>
            </a:r>
            <a:endParaRPr lang="en-GB" dirty="0">
              <a:sym typeface="Arial"/>
            </a:endParaRPr>
          </a:p>
        </p:txBody>
      </p:sp>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0" y="1752141"/>
            <a:ext cx="6957743" cy="5979442"/>
          </a:xfrm>
        </p:spPr>
        <p:txBody>
          <a:bodyPr vert="horz" lIns="109728" tIns="109728" rIns="109728" bIns="91440" rtlCol="0" anchor="t">
            <a:noAutofit/>
          </a:bodyPr>
          <a:lstStyle/>
          <a:p>
            <a:pPr>
              <a:lnSpc>
                <a:spcPct val="100000"/>
              </a:lnSpc>
            </a:pPr>
            <a:r>
              <a:rPr lang="en-GB" sz="4000" i="1" dirty="0">
                <a:latin typeface="Calibri" panose="020F0502020204030204" pitchFamily="34" charset="0"/>
                <a:ea typeface="Calibri" panose="020F0502020204030204" pitchFamily="34" charset="0"/>
                <a:cs typeface="Latha" panose="020B0604020202020204" pitchFamily="34" charset="0"/>
              </a:rPr>
              <a:t>“And you shall remember the Lord your God, for it is He who gives you power to get wealth, that He may establish His covenant which He swore to your fathers, as it is this day.</a:t>
            </a:r>
          </a:p>
        </p:txBody>
      </p:sp>
    </p:spTree>
    <p:extLst>
      <p:ext uri="{BB962C8B-B14F-4D97-AF65-F5344CB8AC3E}">
        <p14:creationId xmlns:p14="http://schemas.microsoft.com/office/powerpoint/2010/main" val="2340164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22485" r="22485"/>
          <a:stretch/>
        </p:blipFill>
        <p:spPr/>
      </p:pic>
      <p:sp>
        <p:nvSpPr>
          <p:cNvPr id="4" name="TextBox 3">
            <a:extLst>
              <a:ext uri="{FF2B5EF4-FFF2-40B4-BE49-F238E27FC236}">
                <a16:creationId xmlns:a16="http://schemas.microsoft.com/office/drawing/2014/main" id="{80E24B11-CF45-25F4-346C-107BD8E8B984}"/>
              </a:ext>
            </a:extLst>
          </p:cNvPr>
          <p:cNvSpPr txBox="1"/>
          <p:nvPr/>
        </p:nvSpPr>
        <p:spPr>
          <a:xfrm>
            <a:off x="0" y="-10229"/>
            <a:ext cx="7743825"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dirty="0"/>
              <a:t>Proverbs 10:22</a:t>
            </a:r>
            <a:endParaRPr lang="en-GB" dirty="0">
              <a:sym typeface="Arial"/>
            </a:endParaRPr>
          </a:p>
        </p:txBody>
      </p:sp>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147145" y="2067451"/>
            <a:ext cx="6957743" cy="5979442"/>
          </a:xfrm>
        </p:spPr>
        <p:txBody>
          <a:bodyPr vert="horz" lIns="109728" tIns="109728" rIns="109728" bIns="91440" rtlCol="0" anchor="t">
            <a:noAutofit/>
          </a:bodyPr>
          <a:lstStyle/>
          <a:p>
            <a:pPr>
              <a:lnSpc>
                <a:spcPct val="100000"/>
              </a:lnSpc>
            </a:pPr>
            <a:r>
              <a:rPr lang="en-GB" sz="4400" i="1" dirty="0">
                <a:latin typeface="Calibri" panose="020F0502020204030204" pitchFamily="34" charset="0"/>
                <a:ea typeface="Calibri" panose="020F0502020204030204" pitchFamily="34" charset="0"/>
                <a:cs typeface="Latha" panose="020B0604020202020204" pitchFamily="34" charset="0"/>
              </a:rPr>
              <a:t>The blessing of the LORD makes one rich, And He adds no sorrow with it.</a:t>
            </a:r>
          </a:p>
        </p:txBody>
      </p:sp>
    </p:spTree>
    <p:extLst>
      <p:ext uri="{BB962C8B-B14F-4D97-AF65-F5344CB8AC3E}">
        <p14:creationId xmlns:p14="http://schemas.microsoft.com/office/powerpoint/2010/main" val="605781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9E0BBA-6F99-A870-C4FB-32BA2CF9FAD6}"/>
              </a:ext>
            </a:extLst>
          </p:cNvPr>
          <p:cNvPicPr>
            <a:picLocks noChangeAspect="1"/>
          </p:cNvPicPr>
          <p:nvPr/>
        </p:nvPicPr>
        <p:blipFill>
          <a:blip r:embed="rId2"/>
          <a:stretch>
            <a:fillRect/>
          </a:stretch>
        </p:blipFill>
        <p:spPr>
          <a:xfrm>
            <a:off x="0" y="1324304"/>
            <a:ext cx="12192000" cy="5533696"/>
          </a:xfrm>
          <a:prstGeom prst="rect">
            <a:avLst/>
          </a:prstGeom>
        </p:spPr>
      </p:pic>
      <p:sp>
        <p:nvSpPr>
          <p:cNvPr id="6" name="TextBox 5">
            <a:extLst>
              <a:ext uri="{FF2B5EF4-FFF2-40B4-BE49-F238E27FC236}">
                <a16:creationId xmlns:a16="http://schemas.microsoft.com/office/drawing/2014/main" id="{3737470E-997D-A5D7-B825-116E35FD0D99}"/>
              </a:ext>
            </a:extLst>
          </p:cNvPr>
          <p:cNvSpPr txBox="1"/>
          <p:nvPr/>
        </p:nvSpPr>
        <p:spPr>
          <a:xfrm>
            <a:off x="0" y="-153023"/>
            <a:ext cx="7094483" cy="1446550"/>
          </a:xfrm>
          <a:prstGeom prst="rect">
            <a:avLst/>
          </a:prstGeom>
          <a:noFill/>
        </p:spPr>
        <p:txBody>
          <a:bodyPr wrap="square">
            <a:spAutoFit/>
          </a:bodyPr>
          <a:lstStyle/>
          <a:p>
            <a:pPr defTabSz="1219170">
              <a:buClr>
                <a:srgbClr val="000000"/>
              </a:buClr>
            </a:pPr>
            <a:r>
              <a:rPr lang="en-US" sz="8800" b="1" kern="0" dirty="0">
                <a:solidFill>
                  <a:srgbClr val="FFFFFF"/>
                </a:solidFill>
                <a:latin typeface="Calibri" panose="020F0502020204030204" pitchFamily="34" charset="0"/>
                <a:ea typeface="Calibri" panose="020F0502020204030204" pitchFamily="34" charset="0"/>
                <a:cs typeface="Latha" panose="020B0604020202020204" pitchFamily="34" charset="0"/>
                <a:sym typeface="Arial"/>
              </a:rPr>
              <a:t>Matthew 16 </a:t>
            </a:r>
            <a:endParaRPr lang="en-GB" sz="8800" kern="0" dirty="0">
              <a:solidFill>
                <a:srgbClr val="FFFFFF"/>
              </a:solidFill>
              <a:latin typeface="Arial"/>
              <a:cs typeface="Arial"/>
              <a:sym typeface="Arial"/>
            </a:endParaRPr>
          </a:p>
        </p:txBody>
      </p:sp>
      <p:sp>
        <p:nvSpPr>
          <p:cNvPr id="8" name="TextBox 7">
            <a:extLst>
              <a:ext uri="{FF2B5EF4-FFF2-40B4-BE49-F238E27FC236}">
                <a16:creationId xmlns:a16="http://schemas.microsoft.com/office/drawing/2014/main" id="{109FE555-41AD-9537-972B-46B2D18E6416}"/>
              </a:ext>
            </a:extLst>
          </p:cNvPr>
          <p:cNvSpPr txBox="1"/>
          <p:nvPr/>
        </p:nvSpPr>
        <p:spPr>
          <a:xfrm>
            <a:off x="4687613" y="1167042"/>
            <a:ext cx="7094483" cy="1323439"/>
          </a:xfrm>
          <a:prstGeom prst="rect">
            <a:avLst/>
          </a:prstGeom>
          <a:noFill/>
        </p:spPr>
        <p:txBody>
          <a:bodyPr wrap="square">
            <a:spAutoFit/>
          </a:bodyPr>
          <a:lstStyle/>
          <a:p>
            <a:pPr defTabSz="1219170">
              <a:buClr>
                <a:srgbClr val="000000"/>
              </a:buClr>
            </a:pPr>
            <a:r>
              <a:rPr lang="en-US" sz="8000" b="1" kern="0" dirty="0">
                <a:solidFill>
                  <a:srgbClr val="000000"/>
                </a:solidFill>
                <a:effectLst>
                  <a:outerShdw blurRad="38100" dist="38100" dir="2700000" algn="tl">
                    <a:srgbClr val="000000">
                      <a:alpha val="43137"/>
                    </a:srgbClr>
                  </a:outerShdw>
                </a:effectLst>
                <a:latin typeface="Bradley Hand ITC" panose="03070402050302030203" pitchFamily="66" charset="0"/>
                <a:ea typeface="Calibri" panose="020F0502020204030204" pitchFamily="34" charset="0"/>
                <a:cs typeface="Latha" panose="020B0604020202020204" pitchFamily="34" charset="0"/>
                <a:sym typeface="Arial"/>
              </a:rPr>
              <a:t>Jesus said </a:t>
            </a:r>
            <a:endParaRPr lang="en-GB" sz="8000" kern="0" dirty="0">
              <a:solidFill>
                <a:srgbClr val="000000"/>
              </a:solidFill>
              <a:effectLst>
                <a:outerShdw blurRad="38100" dist="38100" dir="2700000" algn="tl">
                  <a:srgbClr val="000000">
                    <a:alpha val="43137"/>
                  </a:srgbClr>
                </a:outerShdw>
              </a:effectLst>
              <a:latin typeface="Bradley Hand ITC" panose="03070402050302030203" pitchFamily="66" charset="0"/>
              <a:cs typeface="Arial"/>
              <a:sym typeface="Arial"/>
            </a:endParaRPr>
          </a:p>
        </p:txBody>
      </p:sp>
    </p:spTree>
    <p:extLst>
      <p:ext uri="{BB962C8B-B14F-4D97-AF65-F5344CB8AC3E}">
        <p14:creationId xmlns:p14="http://schemas.microsoft.com/office/powerpoint/2010/main" val="21365308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581" t="149" r="24164" b="-149"/>
          <a:stretch/>
        </p:blipFill>
        <p:spPr>
          <a:xfrm>
            <a:off x="4979586" y="0"/>
            <a:ext cx="7212414" cy="6858000"/>
          </a:xfrm>
        </p:spPr>
      </p:pic>
      <p:sp>
        <p:nvSpPr>
          <p:cNvPr id="4" name="TextBox 3">
            <a:extLst>
              <a:ext uri="{FF2B5EF4-FFF2-40B4-BE49-F238E27FC236}">
                <a16:creationId xmlns:a16="http://schemas.microsoft.com/office/drawing/2014/main" id="{80E24B11-CF45-25F4-346C-107BD8E8B984}"/>
              </a:ext>
            </a:extLst>
          </p:cNvPr>
          <p:cNvSpPr txBox="1"/>
          <p:nvPr/>
        </p:nvSpPr>
        <p:spPr>
          <a:xfrm>
            <a:off x="0" y="-10229"/>
            <a:ext cx="7743825"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a:lnSpc>
                <a:spcPct val="90000"/>
              </a:lnSpc>
              <a:buClr>
                <a:schemeClr val="dk2"/>
              </a:buClr>
              <a:buSzPts val="6000"/>
              <a:buNone/>
              <a:defRPr sz="8000" b="1">
                <a:solidFill>
                  <a:schemeClr val="dk2"/>
                </a:solidFill>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marL="0" marR="0" lvl="0" indent="0" algn="l" defTabSz="914400" rtl="0" eaLnBrk="1" fontAlgn="auto" latinLnBrk="0" hangingPunct="1">
              <a:lnSpc>
                <a:spcPct val="90000"/>
              </a:lnSpc>
              <a:spcBef>
                <a:spcPts val="0"/>
              </a:spcBef>
              <a:spcAft>
                <a:spcPts val="0"/>
              </a:spcAft>
              <a:buClr>
                <a:srgbClr val="2C3948"/>
              </a:buClr>
              <a:buSzPts val="6000"/>
              <a:buFont typeface="Arial"/>
              <a:buNone/>
              <a:tabLst/>
              <a:defRPr/>
            </a:pPr>
            <a:r>
              <a:rPr kumimoji="0" lang="en-US" sz="8000" b="1" i="0" u="none" strike="noStrike" kern="0" cap="none" spc="0" normalizeH="0" baseline="0" noProof="0" dirty="0">
                <a:ln>
                  <a:noFill/>
                </a:ln>
                <a:solidFill>
                  <a:srgbClr val="2C3948"/>
                </a:solidFill>
                <a:effectLst>
                  <a:glow rad="101600">
                    <a:prstClr val="white">
                      <a:alpha val="60000"/>
                    </a:prstClr>
                  </a:glow>
                </a:effectLst>
                <a:uLnTx/>
                <a:uFillTx/>
                <a:latin typeface="Arial"/>
                <a:ea typeface="+mn-ea"/>
                <a:cs typeface="Arial"/>
                <a:sym typeface="Arial"/>
              </a:rPr>
              <a:t>Matthew 18: 23</a:t>
            </a:r>
            <a:endParaRPr kumimoji="0" lang="en-GB" sz="8000" b="1" i="0" u="none" strike="noStrike" kern="0" cap="none" spc="0" normalizeH="0" baseline="0" noProof="0" dirty="0">
              <a:ln>
                <a:noFill/>
              </a:ln>
              <a:solidFill>
                <a:srgbClr val="2C3948"/>
              </a:solidFill>
              <a:effectLst>
                <a:glow rad="101600">
                  <a:prstClr val="white">
                    <a:alpha val="60000"/>
                  </a:prstClr>
                </a:glow>
              </a:effectLst>
              <a:uLnTx/>
              <a:uFillTx/>
              <a:latin typeface="Arial"/>
              <a:ea typeface="+mn-ea"/>
              <a:cs typeface="Arial"/>
              <a:sym typeface="Arial"/>
            </a:endParaRPr>
          </a:p>
        </p:txBody>
      </p:sp>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210207" y="2067451"/>
            <a:ext cx="6957743" cy="5979442"/>
          </a:xfrm>
        </p:spPr>
        <p:txBody>
          <a:bodyPr vert="horz" lIns="109728" tIns="109728" rIns="109728" bIns="91440" rtlCol="0" anchor="t">
            <a:noAutofit/>
          </a:bodyPr>
          <a:lstStyle/>
          <a:p>
            <a:pPr>
              <a:lnSpc>
                <a:spcPct val="100000"/>
              </a:lnSpc>
            </a:pPr>
            <a:r>
              <a:rPr lang="en-GB" sz="4000" i="1" dirty="0">
                <a:latin typeface="Calibri" panose="020F0502020204030204" pitchFamily="34" charset="0"/>
                <a:ea typeface="Calibri" panose="020F0502020204030204" pitchFamily="34" charset="0"/>
                <a:cs typeface="Latha" panose="020B0604020202020204" pitchFamily="34" charset="0"/>
              </a:rPr>
              <a:t>Therefore the kingdom of heaven is like a certain king who wanted to settle accounts with his servants. </a:t>
            </a:r>
          </a:p>
        </p:txBody>
      </p:sp>
    </p:spTree>
    <p:extLst>
      <p:ext uri="{BB962C8B-B14F-4D97-AF65-F5344CB8AC3E}">
        <p14:creationId xmlns:p14="http://schemas.microsoft.com/office/powerpoint/2010/main" val="25395173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8557CDF-E5AB-F2C3-392A-443A0C322B1C}"/>
              </a:ext>
            </a:extLst>
          </p:cNvPr>
          <p:cNvSpPr>
            <a:spLocks noGrp="1"/>
          </p:cNvSpPr>
          <p:nvPr>
            <p:ph type="title"/>
          </p:nvPr>
        </p:nvSpPr>
        <p:spPr>
          <a:xfrm>
            <a:off x="0" y="0"/>
            <a:ext cx="12188647" cy="6148551"/>
          </a:xfrm>
          <a:solidFill>
            <a:srgbClr val="687B91"/>
          </a:solidFill>
          <a:ln>
            <a:noFill/>
          </a:ln>
        </p:spPr>
        <p:txBody>
          <a:bodyPr spcFirstLastPara="1" wrap="square" lIns="91425" tIns="45700" rIns="91425" bIns="45700" anchor="t" anchorCtr="0">
            <a:noAutofit/>
          </a:bodyPr>
          <a:lstStyle/>
          <a:p>
            <a:pPr algn="ctr">
              <a:lnSpc>
                <a:spcPct val="90000"/>
              </a:lnSpc>
              <a:spcBef>
                <a:spcPts val="0"/>
              </a:spcBef>
              <a:buClr>
                <a:srgbClr val="2C3948"/>
              </a:buClr>
              <a:buSzPts val="6000"/>
              <a:buFont typeface="Arial"/>
            </a:pPr>
            <a:r>
              <a:rPr lang="en-US" sz="8800" kern="0" dirty="0">
                <a:solidFill>
                  <a:schemeClr val="bg1"/>
                </a:solidFill>
                <a:effectLst>
                  <a:glow rad="228600">
                    <a:schemeClr val="accent4">
                      <a:satMod val="175000"/>
                      <a:alpha val="40000"/>
                    </a:schemeClr>
                  </a:glow>
                </a:effectLst>
                <a:latin typeface="Arial"/>
                <a:ea typeface="+mn-ea"/>
                <a:cs typeface="Arial"/>
              </a:rPr>
              <a:t>God calls men to an accounting for their lives</a:t>
            </a:r>
            <a:endParaRPr lang="en-GB" sz="8000" kern="0" dirty="0">
              <a:solidFill>
                <a:schemeClr val="bg1"/>
              </a:solidFill>
              <a:effectLst>
                <a:glow rad="228600">
                  <a:schemeClr val="accent4">
                    <a:satMod val="175000"/>
                    <a:alpha val="40000"/>
                  </a:schemeClr>
                </a:glow>
              </a:effectLst>
              <a:latin typeface="Arial"/>
              <a:ea typeface="+mn-ea"/>
              <a:cs typeface="Arial"/>
            </a:endParaRPr>
          </a:p>
        </p:txBody>
      </p:sp>
      <p:pic>
        <p:nvPicPr>
          <p:cNvPr id="23" name="Picture Placeholder 22">
            <a:extLst>
              <a:ext uri="{FF2B5EF4-FFF2-40B4-BE49-F238E27FC236}">
                <a16:creationId xmlns:a16="http://schemas.microsoft.com/office/drawing/2014/main" id="{2D95C522-0673-42BF-B02A-D92BB4AA3D3A}"/>
              </a:ext>
              <a:ext uri="{C183D7F6-B498-43B3-948B-1728B52AA6E4}">
                <adec:decorative xmlns:adec="http://schemas.microsoft.com/office/drawing/2017/decorative" val="0"/>
              </a:ext>
            </a:extLst>
          </p:cNvPr>
          <p:cNvPicPr>
            <a:picLocks noGrp="1" noChangeAspect="1"/>
          </p:cNvPicPr>
          <p:nvPr>
            <p:ph type="pic" sz="quarter" idx="13"/>
          </p:nvPr>
        </p:nvPicPr>
        <p:blipFill rotWithShape="1">
          <a:blip r:embed="rId3"/>
          <a:srcRect/>
          <a:stretch/>
        </p:blipFill>
        <p:spPr>
          <a:xfrm>
            <a:off x="3353" y="1492469"/>
            <a:ext cx="12188647" cy="5365531"/>
          </a:xfrm>
        </p:spPr>
      </p:pic>
    </p:spTree>
    <p:extLst>
      <p:ext uri="{BB962C8B-B14F-4D97-AF65-F5344CB8AC3E}">
        <p14:creationId xmlns:p14="http://schemas.microsoft.com/office/powerpoint/2010/main" val="3663706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1705" t="5471" r="13161" b="1407"/>
          <a:stretch/>
        </p:blipFill>
        <p:spPr>
          <a:xfrm>
            <a:off x="4979586" y="0"/>
            <a:ext cx="7212414" cy="6858000"/>
          </a:xfrm>
        </p:spPr>
      </p:pic>
      <p:sp>
        <p:nvSpPr>
          <p:cNvPr id="4" name="TextBox 3">
            <a:extLst>
              <a:ext uri="{FF2B5EF4-FFF2-40B4-BE49-F238E27FC236}">
                <a16:creationId xmlns:a16="http://schemas.microsoft.com/office/drawing/2014/main" id="{80E24B11-CF45-25F4-346C-107BD8E8B984}"/>
              </a:ext>
            </a:extLst>
          </p:cNvPr>
          <p:cNvSpPr txBox="1"/>
          <p:nvPr/>
        </p:nvSpPr>
        <p:spPr>
          <a:xfrm>
            <a:off x="0" y="-10229"/>
            <a:ext cx="7743825"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pPr/>
            <a:r>
              <a:rPr lang="en-US" dirty="0"/>
              <a:t>Romans 1:20</a:t>
            </a:r>
            <a:endParaRPr lang="en-GB" dirty="0">
              <a:sym typeface="Arial"/>
            </a:endParaRPr>
          </a:p>
        </p:txBody>
      </p:sp>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21021" y="1185524"/>
            <a:ext cx="7212414" cy="5979442"/>
          </a:xfrm>
        </p:spPr>
        <p:txBody>
          <a:bodyPr vert="horz" lIns="109728" tIns="109728" rIns="109728" bIns="91440" rtlCol="0" anchor="t">
            <a:noAutofit/>
          </a:bodyPr>
          <a:lstStyle/>
          <a:p>
            <a:pPr>
              <a:lnSpc>
                <a:spcPct val="100000"/>
              </a:lnSpc>
            </a:pPr>
            <a:r>
              <a:rPr lang="en-GB" sz="4000" i="1" dirty="0">
                <a:latin typeface="Calibri" panose="020F0502020204030204" pitchFamily="34" charset="0"/>
                <a:ea typeface="Calibri" panose="020F0502020204030204" pitchFamily="34" charset="0"/>
                <a:cs typeface="Latha" panose="020B0604020202020204" pitchFamily="34" charset="0"/>
              </a:rPr>
              <a:t>For since the creation of the world His invisible attributes are clearly seen, being understood by the things that are made, even His eternal power and Godhead, so that they are without excuse,</a:t>
            </a:r>
          </a:p>
        </p:txBody>
      </p:sp>
    </p:spTree>
    <p:extLst>
      <p:ext uri="{BB962C8B-B14F-4D97-AF65-F5344CB8AC3E}">
        <p14:creationId xmlns:p14="http://schemas.microsoft.com/office/powerpoint/2010/main" val="3315154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625B2C4-F0EF-02CB-A095-03BD99FEAB77}"/>
              </a:ext>
            </a:extLst>
          </p:cNvPr>
          <p:cNvSpPr txBox="1"/>
          <p:nvPr/>
        </p:nvSpPr>
        <p:spPr>
          <a:xfrm>
            <a:off x="888028" y="0"/>
            <a:ext cx="9963806" cy="1083301"/>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pPr algn="ctr"/>
            <a:r>
              <a:rPr lang="en-US" sz="5400" dirty="0"/>
              <a:t>God has given to man </a:t>
            </a:r>
            <a:endParaRPr lang="en-GB" sz="5400" dirty="0"/>
          </a:p>
        </p:txBody>
      </p:sp>
      <p:pic>
        <p:nvPicPr>
          <p:cNvPr id="10" name="Picture Placeholder 9" descr="A picture containing person, plant, green, vegetable">
            <a:extLst>
              <a:ext uri="{FF2B5EF4-FFF2-40B4-BE49-F238E27FC236}">
                <a16:creationId xmlns:a16="http://schemas.microsoft.com/office/drawing/2014/main" id="{CAA82CD4-07C1-403F-9463-C28AF924A8E1}"/>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0" y="0"/>
            <a:ext cx="2417763" cy="6858000"/>
          </a:xfrm>
        </p:spPr>
      </p:pic>
      <p:pic>
        <p:nvPicPr>
          <p:cNvPr id="12" name="Picture Placeholder 11" descr="A picture containing person, plant, green, vegetable">
            <a:extLst>
              <a:ext uri="{FF2B5EF4-FFF2-40B4-BE49-F238E27FC236}">
                <a16:creationId xmlns:a16="http://schemas.microsoft.com/office/drawing/2014/main" id="{710A1955-F4D9-4D6A-8F17-5F7D9DC77210}"/>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a:stretch/>
        </p:blipFill>
        <p:spPr>
          <a:xfrm>
            <a:off x="9144000" y="0"/>
            <a:ext cx="3048000" cy="6858000"/>
          </a:xfrm>
        </p:spPr>
      </p:pic>
      <p:sp>
        <p:nvSpPr>
          <p:cNvPr id="11" name="TextBox 10">
            <a:extLst>
              <a:ext uri="{FF2B5EF4-FFF2-40B4-BE49-F238E27FC236}">
                <a16:creationId xmlns:a16="http://schemas.microsoft.com/office/drawing/2014/main" id="{25718E84-99FA-E0B3-AFC0-271FF46EC451}"/>
              </a:ext>
            </a:extLst>
          </p:cNvPr>
          <p:cNvSpPr txBox="1"/>
          <p:nvPr/>
        </p:nvSpPr>
        <p:spPr>
          <a:xfrm>
            <a:off x="1266785" y="1009729"/>
            <a:ext cx="9590786" cy="15113698"/>
          </a:xfrm>
          <a:prstGeom prst="rect">
            <a:avLst/>
          </a:prstGeom>
        </p:spPr>
        <p:txBody>
          <a:bodyPr vert="horz" lIns="109728" tIns="109728" rIns="109728" bIns="91440" rtlCol="0" anchor="t">
            <a:noAutofit/>
          </a:bodyPr>
          <a:lstStyle>
            <a:lvl1pPr>
              <a:lnSpc>
                <a:spcPct val="100000"/>
              </a:lnSpc>
              <a:spcBef>
                <a:spcPct val="0"/>
              </a:spcBef>
              <a:buNone/>
              <a:defRPr sz="4000" b="1" i="1" spc="0" baseline="0">
                <a:solidFill>
                  <a:schemeClr val="tx1">
                    <a:lumMod val="75000"/>
                    <a:lumOff val="25000"/>
                  </a:schemeClr>
                </a:solidFill>
                <a:latin typeface="Calibri" panose="020F0502020204030204" pitchFamily="34" charset="0"/>
                <a:ea typeface="Calibri" panose="020F0502020204030204" pitchFamily="34" charset="0"/>
                <a:cs typeface="Latha" panose="020B0604020202020204" pitchFamily="34" charset="0"/>
              </a:defRPr>
            </a:lvl1pPr>
          </a:lstStyle>
          <a:p>
            <a:pPr marL="571500" indent="-571500">
              <a:buFont typeface="Wingdings" panose="05000000000000000000" pitchFamily="2" charset="2"/>
              <a:buChar char="§"/>
            </a:pPr>
            <a:r>
              <a:rPr lang="en-US" sz="3600" dirty="0"/>
              <a:t>The environment around him enough information that he may follow that path to the knowledge of God.  </a:t>
            </a:r>
            <a:endParaRPr lang="en-GB" sz="3600" dirty="0"/>
          </a:p>
          <a:p>
            <a:pPr marL="571500" indent="-571500">
              <a:buFont typeface="Wingdings" panose="05000000000000000000" pitchFamily="2" charset="2"/>
              <a:buChar char="§"/>
            </a:pPr>
            <a:r>
              <a:rPr lang="en-US" sz="3600" dirty="0"/>
              <a:t>The intellectual capability to understand, reason, and see the truth.  </a:t>
            </a:r>
            <a:endParaRPr lang="en-GB" sz="3600" dirty="0"/>
          </a:p>
          <a:p>
            <a:pPr marL="571500" indent="-571500">
              <a:buFont typeface="Wingdings" panose="05000000000000000000" pitchFamily="2" charset="2"/>
              <a:buChar char="§"/>
            </a:pPr>
            <a:r>
              <a:rPr lang="en-US" sz="3600" dirty="0"/>
              <a:t>The revealed Word, the Holy Spirit.  </a:t>
            </a:r>
            <a:endParaRPr lang="en-GB" sz="3600" dirty="0"/>
          </a:p>
          <a:p>
            <a:pPr marL="571500" indent="-571500">
              <a:buFont typeface="Wingdings" panose="05000000000000000000" pitchFamily="2" charset="2"/>
              <a:buChar char="§"/>
            </a:pPr>
            <a:r>
              <a:rPr lang="en-US" sz="3600" dirty="0"/>
              <a:t>To follow that perception to the full understanding of who He is and what He wants.</a:t>
            </a:r>
          </a:p>
          <a:p>
            <a:pPr marL="571500" indent="-571500">
              <a:buFont typeface="Wingdings" panose="05000000000000000000" pitchFamily="2" charset="2"/>
              <a:buChar char="§"/>
            </a:pPr>
            <a:r>
              <a:rPr lang="en-US" sz="3600" dirty="0"/>
              <a:t>Periodically calls men to such accounting.</a:t>
            </a:r>
            <a:endParaRPr lang="en-GB" sz="3600" dirty="0"/>
          </a:p>
        </p:txBody>
      </p:sp>
    </p:spTree>
    <p:extLst>
      <p:ext uri="{BB962C8B-B14F-4D97-AF65-F5344CB8AC3E}">
        <p14:creationId xmlns:p14="http://schemas.microsoft.com/office/powerpoint/2010/main" val="350933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15398" t="1073" r="29652" b="-1073"/>
          <a:stretch/>
        </p:blipFill>
        <p:spPr>
          <a:xfrm>
            <a:off x="4979586" y="0"/>
            <a:ext cx="7212414" cy="6858000"/>
          </a:xfrm>
        </p:spPr>
      </p:pic>
      <p:sp>
        <p:nvSpPr>
          <p:cNvPr id="4" name="TextBox 3">
            <a:extLst>
              <a:ext uri="{FF2B5EF4-FFF2-40B4-BE49-F238E27FC236}">
                <a16:creationId xmlns:a16="http://schemas.microsoft.com/office/drawing/2014/main" id="{80E24B11-CF45-25F4-346C-107BD8E8B984}"/>
              </a:ext>
            </a:extLst>
          </p:cNvPr>
          <p:cNvSpPr txBox="1"/>
          <p:nvPr/>
        </p:nvSpPr>
        <p:spPr>
          <a:xfrm>
            <a:off x="0" y="0"/>
            <a:ext cx="7743825"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dirty="0"/>
              <a:t>John 16:8, </a:t>
            </a:r>
            <a:endParaRPr lang="en-GB" dirty="0">
              <a:sym typeface="Arial"/>
            </a:endParaRPr>
          </a:p>
        </p:txBody>
      </p:sp>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147144" y="1867755"/>
            <a:ext cx="6957743" cy="5979442"/>
          </a:xfrm>
        </p:spPr>
        <p:txBody>
          <a:bodyPr vert="horz" lIns="109728" tIns="109728" rIns="109728" bIns="91440" rtlCol="0" anchor="t">
            <a:noAutofit/>
          </a:bodyPr>
          <a:lstStyle/>
          <a:p>
            <a:pPr>
              <a:lnSpc>
                <a:spcPct val="100000"/>
              </a:lnSpc>
            </a:pPr>
            <a:r>
              <a:rPr lang="en-GB" sz="4000" i="1" dirty="0">
                <a:latin typeface="Calibri" panose="020F0502020204030204" pitchFamily="34" charset="0"/>
                <a:ea typeface="Calibri" panose="020F0502020204030204" pitchFamily="34" charset="0"/>
                <a:cs typeface="Latha" panose="020B0604020202020204" pitchFamily="34" charset="0"/>
              </a:rPr>
              <a:t>And when He has come, He will convict the world of sin, and of righteousness, and of judgment: </a:t>
            </a:r>
            <a:br>
              <a:rPr lang="en-GB" sz="4000" i="1" dirty="0">
                <a:latin typeface="Calibri" panose="020F0502020204030204" pitchFamily="34" charset="0"/>
                <a:ea typeface="Calibri" panose="020F0502020204030204" pitchFamily="34" charset="0"/>
                <a:cs typeface="Latha" panose="020B0604020202020204" pitchFamily="34" charset="0"/>
              </a:rPr>
            </a:br>
            <a:r>
              <a:rPr lang="en-US" sz="4000" i="1" dirty="0">
                <a:latin typeface="Calibri" panose="020F0502020204030204" pitchFamily="34" charset="0"/>
                <a:ea typeface="Calibri" panose="020F0502020204030204" pitchFamily="34" charset="0"/>
                <a:cs typeface="Latha" panose="020B0604020202020204" pitchFamily="34" charset="0"/>
              </a:rPr>
              <a:t> </a:t>
            </a:r>
            <a:endParaRPr lang="en-GB" sz="4000" i="1" dirty="0">
              <a:latin typeface="Calibri" panose="020F0502020204030204" pitchFamily="34" charset="0"/>
              <a:ea typeface="Calibri" panose="020F0502020204030204" pitchFamily="34" charset="0"/>
              <a:cs typeface="Latha" panose="020B0604020202020204" pitchFamily="34" charset="0"/>
            </a:endParaRPr>
          </a:p>
        </p:txBody>
      </p:sp>
    </p:spTree>
    <p:extLst>
      <p:ext uri="{BB962C8B-B14F-4D97-AF65-F5344CB8AC3E}">
        <p14:creationId xmlns:p14="http://schemas.microsoft.com/office/powerpoint/2010/main" val="1046408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17206" t="14469" r="17206" b="23179"/>
          <a:stretch/>
        </p:blipFill>
        <p:spPr>
          <a:xfrm>
            <a:off x="4979586" y="0"/>
            <a:ext cx="7212414" cy="6858000"/>
          </a:xfrm>
        </p:spPr>
      </p:pic>
      <p:sp>
        <p:nvSpPr>
          <p:cNvPr id="4" name="TextBox 3">
            <a:extLst>
              <a:ext uri="{FF2B5EF4-FFF2-40B4-BE49-F238E27FC236}">
                <a16:creationId xmlns:a16="http://schemas.microsoft.com/office/drawing/2014/main" id="{80E24B11-CF45-25F4-346C-107BD8E8B984}"/>
              </a:ext>
            </a:extLst>
          </p:cNvPr>
          <p:cNvSpPr txBox="1"/>
          <p:nvPr/>
        </p:nvSpPr>
        <p:spPr>
          <a:xfrm>
            <a:off x="0" y="0"/>
            <a:ext cx="6531429"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dirty="0"/>
              <a:t>Romans 7:13</a:t>
            </a:r>
            <a:endParaRPr lang="en-GB" dirty="0">
              <a:sym typeface="Arial"/>
            </a:endParaRPr>
          </a:p>
        </p:txBody>
      </p:sp>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0" y="1185524"/>
            <a:ext cx="6957743" cy="5979442"/>
          </a:xfrm>
        </p:spPr>
        <p:txBody>
          <a:bodyPr vert="horz" lIns="109728" tIns="109728" rIns="109728" bIns="91440" rtlCol="0" anchor="t">
            <a:noAutofit/>
          </a:bodyPr>
          <a:lstStyle/>
          <a:p>
            <a:pPr>
              <a:lnSpc>
                <a:spcPct val="100000"/>
              </a:lnSpc>
            </a:pPr>
            <a:r>
              <a:rPr lang="en-GB" sz="4000" i="1" dirty="0">
                <a:latin typeface="Calibri" panose="020F0502020204030204" pitchFamily="34" charset="0"/>
                <a:ea typeface="Calibri" panose="020F0502020204030204" pitchFamily="34" charset="0"/>
                <a:cs typeface="Latha" panose="020B0604020202020204" pitchFamily="34" charset="0"/>
              </a:rPr>
              <a:t>Has then what is good become death to me? Certainly not! But sin, that it might appear sin, was producing death in me through what is good, so that sin through the commandment might become exceedingly sinful. </a:t>
            </a:r>
            <a:br>
              <a:rPr lang="en-GB" sz="4000" i="1" dirty="0">
                <a:latin typeface="Calibri" panose="020F0502020204030204" pitchFamily="34" charset="0"/>
                <a:ea typeface="Calibri" panose="020F0502020204030204" pitchFamily="34" charset="0"/>
                <a:cs typeface="Latha" panose="020B0604020202020204" pitchFamily="34" charset="0"/>
              </a:rPr>
            </a:br>
            <a:r>
              <a:rPr lang="en-US" sz="4000" i="1" dirty="0">
                <a:latin typeface="Calibri" panose="020F0502020204030204" pitchFamily="34" charset="0"/>
                <a:ea typeface="Calibri" panose="020F0502020204030204" pitchFamily="34" charset="0"/>
                <a:cs typeface="Latha" panose="020B0604020202020204" pitchFamily="34" charset="0"/>
              </a:rPr>
              <a:t> </a:t>
            </a:r>
            <a:endParaRPr lang="en-GB" sz="4000" i="1" dirty="0">
              <a:latin typeface="Calibri" panose="020F0502020204030204" pitchFamily="34" charset="0"/>
              <a:ea typeface="Calibri" panose="020F0502020204030204" pitchFamily="34" charset="0"/>
              <a:cs typeface="Latha" panose="020B0604020202020204" pitchFamily="34" charset="0"/>
            </a:endParaRPr>
          </a:p>
        </p:txBody>
      </p:sp>
    </p:spTree>
    <p:extLst>
      <p:ext uri="{BB962C8B-B14F-4D97-AF65-F5344CB8AC3E}">
        <p14:creationId xmlns:p14="http://schemas.microsoft.com/office/powerpoint/2010/main" val="1045503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C7D9AF0-BDCB-A365-4165-72A54A30CC0F}"/>
              </a:ext>
            </a:extLst>
          </p:cNvPr>
          <p:cNvSpPr txBox="1"/>
          <p:nvPr/>
        </p:nvSpPr>
        <p:spPr>
          <a:xfrm>
            <a:off x="-1" y="0"/>
            <a:ext cx="12191848" cy="6858000"/>
          </a:xfrm>
          <a:prstGeom prst="snip2Diag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sz="5400" dirty="0">
                <a:solidFill>
                  <a:schemeClr val="bg1"/>
                </a:solidFill>
                <a:effectLst>
                  <a:glow rad="228600">
                    <a:schemeClr val="accent4">
                      <a:satMod val="175000"/>
                      <a:alpha val="40000"/>
                    </a:schemeClr>
                  </a:glow>
                </a:effectLst>
              </a:rPr>
              <a:t>The Rich Young Ruler </a:t>
            </a:r>
          </a:p>
          <a:p>
            <a:r>
              <a:rPr lang="en-US" sz="5400" dirty="0">
                <a:solidFill>
                  <a:schemeClr val="bg1"/>
                </a:solidFill>
                <a:effectLst>
                  <a:glow rad="228600">
                    <a:schemeClr val="accent4">
                      <a:satMod val="175000"/>
                      <a:alpha val="40000"/>
                    </a:schemeClr>
                  </a:glow>
                </a:effectLst>
              </a:rPr>
              <a:t>was confronted by Jesus </a:t>
            </a:r>
          </a:p>
          <a:p>
            <a:r>
              <a:rPr lang="en-US" sz="5400" dirty="0">
                <a:solidFill>
                  <a:schemeClr val="bg1"/>
                </a:solidFill>
                <a:effectLst>
                  <a:glow rad="228600">
                    <a:schemeClr val="accent4">
                      <a:satMod val="175000"/>
                      <a:alpha val="40000"/>
                    </a:schemeClr>
                  </a:glow>
                </a:effectLst>
              </a:rPr>
              <a:t>Christ.  </a:t>
            </a:r>
            <a:r>
              <a:rPr lang="en-US" sz="5400" dirty="0"/>
              <a:t>He, too, thought </a:t>
            </a:r>
          </a:p>
          <a:p>
            <a:r>
              <a:rPr lang="en-US" sz="5400" dirty="0"/>
              <a:t>that sin was only an </a:t>
            </a:r>
          </a:p>
          <a:p>
            <a:r>
              <a:rPr lang="en-US" sz="5400" dirty="0"/>
              <a:t>external issue of </a:t>
            </a:r>
          </a:p>
          <a:p>
            <a:r>
              <a:rPr lang="en-US" sz="5400" dirty="0"/>
              <a:t>what you do or </a:t>
            </a:r>
          </a:p>
          <a:p>
            <a:r>
              <a:rPr lang="en-US" sz="5400" dirty="0"/>
              <a:t>don’t do. </a:t>
            </a:r>
            <a:endParaRPr lang="en-GB" sz="5400" dirty="0"/>
          </a:p>
        </p:txBody>
      </p:sp>
      <p:pic>
        <p:nvPicPr>
          <p:cNvPr id="21" name="Picture Placeholder 20" descr="Seedling soil in the sunlight">
            <a:extLst>
              <a:ext uri="{FF2B5EF4-FFF2-40B4-BE49-F238E27FC236}">
                <a16:creationId xmlns:a16="http://schemas.microsoft.com/office/drawing/2014/main" id="{3DBC1EA4-CEC0-4946-B147-DB5F70AB5C64}"/>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t="34" b="34"/>
          <a:stretch/>
        </p:blipFill>
        <p:spPr/>
      </p:pic>
      <p:pic>
        <p:nvPicPr>
          <p:cNvPr id="16" name="Picture Placeholder 15" descr="Seedling soil in the sunlight">
            <a:extLst>
              <a:ext uri="{FF2B5EF4-FFF2-40B4-BE49-F238E27FC236}">
                <a16:creationId xmlns:a16="http://schemas.microsoft.com/office/drawing/2014/main" id="{3CB8AD46-F0A9-4BC7-9654-CFD400CE1206}"/>
              </a:ext>
              <a:ext uri="{C183D7F6-B498-43B3-948B-1728B52AA6E4}">
                <adec:decorative xmlns:adec="http://schemas.microsoft.com/office/drawing/2017/decorative" val="0"/>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val="0"/>
              </a:ext>
            </a:extLst>
          </a:blip>
          <a:srcRect t="252" b="252"/>
          <a:stretch/>
        </p:blipFill>
        <p:spPr/>
      </p:pic>
    </p:spTree>
    <p:extLst>
      <p:ext uri="{BB962C8B-B14F-4D97-AF65-F5344CB8AC3E}">
        <p14:creationId xmlns:p14="http://schemas.microsoft.com/office/powerpoint/2010/main" val="2378760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11222" r="-489"/>
          <a:stretch/>
        </p:blipFill>
        <p:spPr>
          <a:xfrm>
            <a:off x="4979586" y="0"/>
            <a:ext cx="7212414" cy="6858000"/>
          </a:xfrm>
        </p:spPr>
      </p:pic>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31531" y="2372251"/>
            <a:ext cx="6957743" cy="5979442"/>
          </a:xfrm>
        </p:spPr>
        <p:txBody>
          <a:bodyPr vert="horz" lIns="109728" tIns="109728" rIns="109728" bIns="91440" rtlCol="0" anchor="t">
            <a:noAutofit/>
          </a:bodyPr>
          <a:lstStyle/>
          <a:p>
            <a:pPr>
              <a:lnSpc>
                <a:spcPct val="100000"/>
              </a:lnSpc>
            </a:pPr>
            <a:r>
              <a:rPr lang="en-GB" sz="4000" i="1" dirty="0">
                <a:latin typeface="Calibri" panose="020F0502020204030204" pitchFamily="34" charset="0"/>
                <a:ea typeface="Calibri" panose="020F0502020204030204" pitchFamily="34" charset="0"/>
                <a:cs typeface="Latha" panose="020B0604020202020204" pitchFamily="34" charset="0"/>
              </a:rPr>
              <a:t>And when he had begun to settle accounts, one was brought to him who owed him ten thousand talents. </a:t>
            </a:r>
          </a:p>
        </p:txBody>
      </p:sp>
      <p:sp>
        <p:nvSpPr>
          <p:cNvPr id="2" name="TextBox 1">
            <a:extLst>
              <a:ext uri="{FF2B5EF4-FFF2-40B4-BE49-F238E27FC236}">
                <a16:creationId xmlns:a16="http://schemas.microsoft.com/office/drawing/2014/main" id="{AE8638C9-AB98-D2EC-0FCF-1581FBFF35E6}"/>
              </a:ext>
            </a:extLst>
          </p:cNvPr>
          <p:cNvSpPr txBox="1"/>
          <p:nvPr/>
        </p:nvSpPr>
        <p:spPr>
          <a:xfrm>
            <a:off x="0" y="-10229"/>
            <a:ext cx="7743825"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a:lnSpc>
                <a:spcPct val="90000"/>
              </a:lnSpc>
              <a:buClr>
                <a:schemeClr val="dk2"/>
              </a:buClr>
              <a:buSzPts val="6000"/>
              <a:buNone/>
              <a:defRPr sz="8000" b="1">
                <a:solidFill>
                  <a:schemeClr val="dk2"/>
                </a:solidFill>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marL="0" marR="0" lvl="0" indent="0" algn="l" defTabSz="914400" rtl="0" eaLnBrk="1" fontAlgn="auto" latinLnBrk="0" hangingPunct="1">
              <a:lnSpc>
                <a:spcPct val="90000"/>
              </a:lnSpc>
              <a:spcBef>
                <a:spcPts val="0"/>
              </a:spcBef>
              <a:spcAft>
                <a:spcPts val="0"/>
              </a:spcAft>
              <a:buClr>
                <a:srgbClr val="2C3948"/>
              </a:buClr>
              <a:buSzPts val="6000"/>
              <a:buFont typeface="Arial"/>
              <a:buNone/>
              <a:tabLst/>
              <a:defRPr/>
            </a:pPr>
            <a:r>
              <a:rPr kumimoji="0" lang="en-US" sz="8000" b="1" i="0" u="none" strike="noStrike" kern="0" cap="none" spc="0" normalizeH="0" baseline="0" noProof="0" dirty="0">
                <a:ln>
                  <a:noFill/>
                </a:ln>
                <a:solidFill>
                  <a:srgbClr val="2C3948"/>
                </a:solidFill>
                <a:effectLst>
                  <a:glow rad="101600">
                    <a:prstClr val="white">
                      <a:alpha val="60000"/>
                    </a:prstClr>
                  </a:glow>
                </a:effectLst>
                <a:uLnTx/>
                <a:uFillTx/>
                <a:latin typeface="Arial"/>
                <a:ea typeface="+mn-ea"/>
                <a:cs typeface="Arial"/>
                <a:sym typeface="Arial"/>
              </a:rPr>
              <a:t>Matthew 18: 2</a:t>
            </a:r>
            <a:r>
              <a:rPr lang="en-US" kern="0" dirty="0">
                <a:solidFill>
                  <a:srgbClr val="2C3948"/>
                </a:solidFill>
                <a:effectLst>
                  <a:glow rad="101600">
                    <a:prstClr val="white">
                      <a:alpha val="60000"/>
                    </a:prstClr>
                  </a:glow>
                </a:effectLst>
                <a:latin typeface="Arial"/>
                <a:cs typeface="Arial"/>
                <a:sym typeface="Arial"/>
              </a:rPr>
              <a:t>4</a:t>
            </a:r>
            <a:endParaRPr kumimoji="0" lang="en-GB" sz="8000" b="1" i="0" u="none" strike="noStrike" kern="0" cap="none" spc="0" normalizeH="0" baseline="0" noProof="0" dirty="0">
              <a:ln>
                <a:noFill/>
              </a:ln>
              <a:solidFill>
                <a:srgbClr val="2C3948"/>
              </a:solidFill>
              <a:effectLst>
                <a:glow rad="101600">
                  <a:prstClr val="white">
                    <a:alpha val="60000"/>
                  </a:prstClr>
                </a:glow>
              </a:effectLst>
              <a:uLnTx/>
              <a:uFillTx/>
              <a:latin typeface="Arial"/>
              <a:ea typeface="+mn-ea"/>
              <a:cs typeface="Arial"/>
              <a:sym typeface="Arial"/>
            </a:endParaRPr>
          </a:p>
        </p:txBody>
      </p:sp>
      <p:sp>
        <p:nvSpPr>
          <p:cNvPr id="3" name="Oval 2">
            <a:extLst>
              <a:ext uri="{FF2B5EF4-FFF2-40B4-BE49-F238E27FC236}">
                <a16:creationId xmlns:a16="http://schemas.microsoft.com/office/drawing/2014/main" id="{39C48E91-1B9E-5A78-F6F2-133CFAECF22B}"/>
              </a:ext>
            </a:extLst>
          </p:cNvPr>
          <p:cNvSpPr/>
          <p:nvPr/>
        </p:nvSpPr>
        <p:spPr>
          <a:xfrm>
            <a:off x="9059918" y="-32658"/>
            <a:ext cx="3132082" cy="3218793"/>
          </a:xfrm>
          <a:prstGeom prst="ellips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323290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03CCA-72B1-4C4E-AAE4-31904B0660E9}"/>
              </a:ext>
            </a:extLst>
          </p:cNvPr>
          <p:cNvSpPr>
            <a:spLocks noGrp="1"/>
          </p:cNvSpPr>
          <p:nvPr>
            <p:ph type="title"/>
          </p:nvPr>
        </p:nvSpPr>
        <p:spPr>
          <a:xfrm>
            <a:off x="0" y="0"/>
            <a:ext cx="12192000" cy="629835"/>
          </a:xfrm>
          <a:solidFill>
            <a:srgbClr val="687B91"/>
          </a:solidFill>
          <a:ln>
            <a:noFill/>
          </a:ln>
        </p:spPr>
        <p:txBody>
          <a:bodyPr spcFirstLastPara="1" wrap="square" lIns="91425" tIns="45700" rIns="91425" bIns="45700" anchor="t" anchorCtr="0">
            <a:noAutofit/>
          </a:bodyPr>
          <a:lstStyle/>
          <a:p>
            <a:pPr>
              <a:lnSpc>
                <a:spcPct val="90000"/>
              </a:lnSpc>
              <a:spcBef>
                <a:spcPts val="0"/>
              </a:spcBef>
              <a:buClr>
                <a:srgbClr val="2C3948"/>
              </a:buClr>
              <a:buSzPts val="6000"/>
              <a:buFont typeface="Arial"/>
            </a:pPr>
            <a:r>
              <a:rPr lang="en-US" sz="4000" kern="0" spc="0" dirty="0">
                <a:solidFill>
                  <a:srgbClr val="2C3948"/>
                </a:solidFill>
                <a:effectLst>
                  <a:glow rad="101600">
                    <a:prstClr val="white">
                      <a:alpha val="60000"/>
                    </a:prstClr>
                  </a:glow>
                </a:effectLst>
                <a:latin typeface="Arial"/>
                <a:ea typeface="+mn-ea"/>
                <a:cs typeface="Arial"/>
              </a:rPr>
              <a:t>Comparison at the time around the life of Jesus.</a:t>
            </a:r>
            <a:endParaRPr lang="en-GB" sz="4000" kern="0" spc="0" dirty="0">
              <a:solidFill>
                <a:srgbClr val="2C3948"/>
              </a:solidFill>
              <a:effectLst>
                <a:glow rad="101600">
                  <a:prstClr val="white">
                    <a:alpha val="60000"/>
                  </a:prstClr>
                </a:glow>
              </a:effectLst>
              <a:latin typeface="Arial"/>
              <a:ea typeface="+mn-ea"/>
              <a:cs typeface="Arial"/>
            </a:endParaRPr>
          </a:p>
        </p:txBody>
      </p:sp>
      <p:pic>
        <p:nvPicPr>
          <p:cNvPr id="31" name="Picture Placeholder 30">
            <a:extLst>
              <a:ext uri="{FF2B5EF4-FFF2-40B4-BE49-F238E27FC236}">
                <a16:creationId xmlns:a16="http://schemas.microsoft.com/office/drawing/2014/main" id="{C4F26D9A-5829-4A3C-ACF5-94394027875E}"/>
              </a:ext>
            </a:extLst>
          </p:cNvPr>
          <p:cNvPicPr>
            <a:picLocks noGrp="1" noChangeAspect="1"/>
          </p:cNvPicPr>
          <p:nvPr>
            <p:ph type="pic" sz="quarter" idx="13"/>
          </p:nvPr>
        </p:nvPicPr>
        <p:blipFill rotWithShape="1">
          <a:blip r:embed="rId2"/>
          <a:srcRect l="32346" t="6076" r="9149" b="35420"/>
          <a:stretch/>
        </p:blipFill>
        <p:spPr>
          <a:xfrm>
            <a:off x="1119304" y="2388000"/>
            <a:ext cx="1841341" cy="1951895"/>
          </a:xfrm>
        </p:spPr>
      </p:pic>
      <p:pic>
        <p:nvPicPr>
          <p:cNvPr id="33" name="Picture Placeholder 32">
            <a:extLst>
              <a:ext uri="{FF2B5EF4-FFF2-40B4-BE49-F238E27FC236}">
                <a16:creationId xmlns:a16="http://schemas.microsoft.com/office/drawing/2014/main" id="{0E434452-0828-4335-9010-84D1A9E95244}"/>
              </a:ext>
            </a:extLst>
          </p:cNvPr>
          <p:cNvPicPr>
            <a:picLocks noGrp="1" noChangeAspect="1"/>
          </p:cNvPicPr>
          <p:nvPr>
            <p:ph type="pic" sz="quarter" idx="14"/>
          </p:nvPr>
        </p:nvPicPr>
        <p:blipFill rotWithShape="1">
          <a:blip r:embed="rId3"/>
          <a:srcRect l="15040" t="7456" r="5537" b="13121"/>
          <a:stretch/>
        </p:blipFill>
        <p:spPr>
          <a:xfrm>
            <a:off x="3673803" y="2374487"/>
            <a:ext cx="1927641" cy="1862790"/>
          </a:xfrm>
        </p:spPr>
      </p:pic>
      <p:pic>
        <p:nvPicPr>
          <p:cNvPr id="35" name="Picture Placeholder 34">
            <a:extLst>
              <a:ext uri="{FF2B5EF4-FFF2-40B4-BE49-F238E27FC236}">
                <a16:creationId xmlns:a16="http://schemas.microsoft.com/office/drawing/2014/main" id="{6B66B3F5-48A2-4B43-80B1-E7688C5A5123}"/>
              </a:ext>
            </a:extLst>
          </p:cNvPr>
          <p:cNvPicPr>
            <a:picLocks noGrp="1" noChangeAspect="1"/>
          </p:cNvPicPr>
          <p:nvPr>
            <p:ph type="pic" sz="quarter" idx="15"/>
          </p:nvPr>
        </p:nvPicPr>
        <p:blipFill rotWithShape="1">
          <a:blip r:embed="rId4"/>
          <a:srcRect/>
          <a:stretch/>
        </p:blipFill>
        <p:spPr>
          <a:xfrm>
            <a:off x="6332191" y="2374487"/>
            <a:ext cx="1899747" cy="1988131"/>
          </a:xfrm>
        </p:spPr>
      </p:pic>
      <p:pic>
        <p:nvPicPr>
          <p:cNvPr id="37" name="Picture Placeholder 36">
            <a:extLst>
              <a:ext uri="{FF2B5EF4-FFF2-40B4-BE49-F238E27FC236}">
                <a16:creationId xmlns:a16="http://schemas.microsoft.com/office/drawing/2014/main" id="{6B201E7E-B2D2-48FF-BBBF-24B735B18965}"/>
              </a:ext>
            </a:extLst>
          </p:cNvPr>
          <p:cNvPicPr>
            <a:picLocks noGrp="1" noChangeAspect="1"/>
          </p:cNvPicPr>
          <p:nvPr>
            <p:ph type="pic" sz="quarter" idx="16"/>
          </p:nvPr>
        </p:nvPicPr>
        <p:blipFill rotWithShape="1">
          <a:blip r:embed="rId5"/>
          <a:srcRect l="39721" t="39720" r="9677" b="9677"/>
          <a:stretch/>
        </p:blipFill>
        <p:spPr>
          <a:xfrm>
            <a:off x="8960878" y="2373917"/>
            <a:ext cx="1952033" cy="1953149"/>
          </a:xfrm>
        </p:spPr>
      </p:pic>
      <p:sp>
        <p:nvSpPr>
          <p:cNvPr id="25" name="TextBox 24">
            <a:extLst>
              <a:ext uri="{FF2B5EF4-FFF2-40B4-BE49-F238E27FC236}">
                <a16:creationId xmlns:a16="http://schemas.microsoft.com/office/drawing/2014/main" id="{D104E15A-AC37-2AF3-E031-2EC5ECF32843}"/>
              </a:ext>
            </a:extLst>
          </p:cNvPr>
          <p:cNvSpPr txBox="1"/>
          <p:nvPr/>
        </p:nvSpPr>
        <p:spPr>
          <a:xfrm>
            <a:off x="544001" y="1506998"/>
            <a:ext cx="2875017" cy="550272"/>
          </a:xfrm>
          <a:prstGeom prst="rect">
            <a:avLst/>
          </a:prstGeom>
          <a:noFill/>
          <a:ln>
            <a:noFill/>
          </a:ln>
        </p:spPr>
        <p:txBody>
          <a:bodyPr spcFirstLastPara="1" vert="horz" wrap="square" lIns="91425" tIns="45700" rIns="91425" bIns="45700" rtlCol="0" anchor="t" anchorCtr="0">
            <a:noAutofit/>
          </a:bodyPr>
          <a:lstStyle>
            <a:lvl1pPr>
              <a:lnSpc>
                <a:spcPct val="90000"/>
              </a:lnSpc>
              <a:spcBef>
                <a:spcPts val="0"/>
              </a:spcBef>
              <a:buClr>
                <a:srgbClr val="2C3948"/>
              </a:buClr>
              <a:buSzPts val="6000"/>
              <a:buFont typeface="Arial"/>
              <a:buNone/>
              <a:defRPr sz="4000" b="1" kern="0" spc="0" baseline="0">
                <a:solidFill>
                  <a:srgbClr val="2C3948"/>
                </a:solidFill>
                <a:effectLst>
                  <a:glow rad="101600">
                    <a:prstClr val="white">
                      <a:alpha val="60000"/>
                    </a:prstClr>
                  </a:glow>
                </a:effectLst>
                <a:latin typeface="Arial"/>
                <a:cs typeface="Arial"/>
              </a:defRPr>
            </a:lvl1pPr>
          </a:lstStyle>
          <a:p>
            <a:pPr algn="ctr"/>
            <a:r>
              <a:rPr lang="en-US" dirty="0"/>
              <a:t>600</a:t>
            </a:r>
            <a:endParaRPr lang="en-GB" dirty="0"/>
          </a:p>
        </p:txBody>
      </p:sp>
      <p:sp>
        <p:nvSpPr>
          <p:cNvPr id="30" name="TextBox 29">
            <a:extLst>
              <a:ext uri="{FF2B5EF4-FFF2-40B4-BE49-F238E27FC236}">
                <a16:creationId xmlns:a16="http://schemas.microsoft.com/office/drawing/2014/main" id="{BB8692A4-A54C-1DC0-5AB0-B694502D2CFD}"/>
              </a:ext>
            </a:extLst>
          </p:cNvPr>
          <p:cNvSpPr txBox="1"/>
          <p:nvPr/>
        </p:nvSpPr>
        <p:spPr>
          <a:xfrm>
            <a:off x="2943158" y="1510837"/>
            <a:ext cx="3093240" cy="1754326"/>
          </a:xfrm>
          <a:prstGeom prst="rect">
            <a:avLst/>
          </a:prstGeom>
          <a:noFill/>
          <a:ln>
            <a:noFill/>
          </a:ln>
        </p:spPr>
        <p:txBody>
          <a:bodyPr spcFirstLastPara="1" vert="horz" wrap="square" lIns="91425" tIns="45700" rIns="91425" bIns="45700" rtlCol="0" anchor="t" anchorCtr="0">
            <a:noAutofit/>
          </a:bodyPr>
          <a:lstStyle>
            <a:defPPr rtl="0">
              <a:defRPr lang="en-GB"/>
            </a:defPPr>
            <a:lvl1pPr>
              <a:lnSpc>
                <a:spcPct val="90000"/>
              </a:lnSpc>
              <a:spcBef>
                <a:spcPts val="0"/>
              </a:spcBef>
              <a:buClr>
                <a:srgbClr val="2C3948"/>
              </a:buClr>
              <a:buSzPts val="6000"/>
              <a:buFont typeface="Arial"/>
              <a:buNone/>
              <a:defRPr sz="4000" b="1" kern="0" spc="0" baseline="0">
                <a:solidFill>
                  <a:srgbClr val="2C3948"/>
                </a:solidFill>
                <a:effectLst>
                  <a:glow rad="101600">
                    <a:prstClr val="white">
                      <a:alpha val="60000"/>
                    </a:prstClr>
                  </a:glow>
                </a:effectLst>
                <a:latin typeface="Arial"/>
                <a:cs typeface="Arial"/>
              </a:defRPr>
            </a:lvl1pPr>
          </a:lstStyle>
          <a:p>
            <a:pPr algn="ctr"/>
            <a:r>
              <a:rPr lang="en-US" dirty="0"/>
              <a:t>300</a:t>
            </a:r>
            <a:endParaRPr lang="en-GB" dirty="0"/>
          </a:p>
        </p:txBody>
      </p:sp>
      <p:sp>
        <p:nvSpPr>
          <p:cNvPr id="38" name="TextBox 37">
            <a:extLst>
              <a:ext uri="{FF2B5EF4-FFF2-40B4-BE49-F238E27FC236}">
                <a16:creationId xmlns:a16="http://schemas.microsoft.com/office/drawing/2014/main" id="{DB6E4518-D6CB-BD4F-FD10-6FE7C3E12FF3}"/>
              </a:ext>
            </a:extLst>
          </p:cNvPr>
          <p:cNvSpPr txBox="1"/>
          <p:nvPr/>
        </p:nvSpPr>
        <p:spPr>
          <a:xfrm>
            <a:off x="6979304" y="1522816"/>
            <a:ext cx="3093239" cy="1754326"/>
          </a:xfrm>
          <a:prstGeom prst="rect">
            <a:avLst/>
          </a:prstGeom>
          <a:noFill/>
          <a:ln>
            <a:noFill/>
          </a:ln>
        </p:spPr>
        <p:txBody>
          <a:bodyPr spcFirstLastPara="1" vert="horz" wrap="square" lIns="91425" tIns="45700" rIns="91425" bIns="45700" rtlCol="0" anchor="t" anchorCtr="0">
            <a:noAutofit/>
          </a:bodyPr>
          <a:lstStyle>
            <a:defPPr rtl="0">
              <a:defRPr lang="en-GB"/>
            </a:defPPr>
            <a:lvl1pPr>
              <a:lnSpc>
                <a:spcPct val="90000"/>
              </a:lnSpc>
              <a:spcBef>
                <a:spcPts val="0"/>
              </a:spcBef>
              <a:buClr>
                <a:srgbClr val="2C3948"/>
              </a:buClr>
              <a:buSzPts val="6000"/>
              <a:buFont typeface="Arial"/>
              <a:buNone/>
              <a:defRPr sz="4000" b="1" kern="0" spc="0" baseline="0">
                <a:solidFill>
                  <a:srgbClr val="2C3948"/>
                </a:solidFill>
                <a:effectLst>
                  <a:glow rad="101600">
                    <a:prstClr val="white">
                      <a:alpha val="60000"/>
                    </a:prstClr>
                  </a:glow>
                </a:effectLst>
                <a:latin typeface="Arial"/>
                <a:cs typeface="Arial"/>
              </a:defRPr>
            </a:lvl1pPr>
          </a:lstStyle>
          <a:p>
            <a:r>
              <a:rPr lang="en-US" dirty="0"/>
              <a:t>29</a:t>
            </a:r>
            <a:endParaRPr lang="en-GB" dirty="0"/>
          </a:p>
        </p:txBody>
      </p:sp>
      <p:sp>
        <p:nvSpPr>
          <p:cNvPr id="41" name="TextBox 40">
            <a:extLst>
              <a:ext uri="{FF2B5EF4-FFF2-40B4-BE49-F238E27FC236}">
                <a16:creationId xmlns:a16="http://schemas.microsoft.com/office/drawing/2014/main" id="{D32508A3-50C1-9383-D33D-5527C25D07D6}"/>
              </a:ext>
            </a:extLst>
          </p:cNvPr>
          <p:cNvSpPr txBox="1"/>
          <p:nvPr/>
        </p:nvSpPr>
        <p:spPr>
          <a:xfrm>
            <a:off x="8879051" y="1457105"/>
            <a:ext cx="2630213" cy="1200329"/>
          </a:xfrm>
          <a:prstGeom prst="rect">
            <a:avLst/>
          </a:prstGeom>
          <a:noFill/>
          <a:ln>
            <a:noFill/>
          </a:ln>
        </p:spPr>
        <p:txBody>
          <a:bodyPr spcFirstLastPara="1" vert="horz" wrap="square" lIns="91425" tIns="45700" rIns="91425" bIns="45700" rtlCol="0" anchor="t" anchorCtr="0">
            <a:noAutofit/>
          </a:bodyPr>
          <a:lstStyle>
            <a:defPPr rtl="0">
              <a:defRPr lang="en-GB"/>
            </a:defPPr>
            <a:lvl1pPr>
              <a:lnSpc>
                <a:spcPct val="90000"/>
              </a:lnSpc>
              <a:spcBef>
                <a:spcPts val="0"/>
              </a:spcBef>
              <a:buClr>
                <a:srgbClr val="2C3948"/>
              </a:buClr>
              <a:buSzPts val="6000"/>
              <a:buFont typeface="Arial"/>
              <a:buNone/>
              <a:defRPr sz="4000" b="1" kern="0" spc="0" baseline="0">
                <a:solidFill>
                  <a:srgbClr val="2C3948"/>
                </a:solidFill>
                <a:effectLst>
                  <a:glow rad="101600">
                    <a:prstClr val="white">
                      <a:alpha val="60000"/>
                    </a:prstClr>
                  </a:glow>
                </a:effectLst>
                <a:latin typeface="Arial"/>
                <a:cs typeface="Arial"/>
              </a:defRPr>
            </a:lvl1pPr>
          </a:lstStyle>
          <a:p>
            <a:r>
              <a:rPr lang="en-US" dirty="0"/>
              <a:t>10,000</a:t>
            </a:r>
            <a:endParaRPr lang="en-GB" dirty="0"/>
          </a:p>
        </p:txBody>
      </p:sp>
      <p:sp>
        <p:nvSpPr>
          <p:cNvPr id="43" name="TextBox 42">
            <a:extLst>
              <a:ext uri="{FF2B5EF4-FFF2-40B4-BE49-F238E27FC236}">
                <a16:creationId xmlns:a16="http://schemas.microsoft.com/office/drawing/2014/main" id="{55359745-2032-E608-FFF0-10FA28444908}"/>
              </a:ext>
            </a:extLst>
          </p:cNvPr>
          <p:cNvSpPr txBox="1"/>
          <p:nvPr/>
        </p:nvSpPr>
        <p:spPr>
          <a:xfrm>
            <a:off x="0" y="681364"/>
            <a:ext cx="12192000" cy="646331"/>
          </a:xfrm>
          <a:prstGeom prst="rect">
            <a:avLst/>
          </a:prstGeom>
          <a:noFill/>
          <a:ln>
            <a:noFill/>
          </a:ln>
        </p:spPr>
        <p:txBody>
          <a:bodyPr spcFirstLastPara="1" vert="horz" wrap="square" lIns="91425" tIns="45700" rIns="91425" bIns="45700" rtlCol="0" anchor="t" anchorCtr="0">
            <a:noAutofit/>
          </a:bodyPr>
          <a:lstStyle>
            <a:defPPr rtl="0">
              <a:defRPr lang="en-GB"/>
            </a:defPPr>
            <a:lvl1pPr>
              <a:lnSpc>
                <a:spcPct val="90000"/>
              </a:lnSpc>
              <a:spcBef>
                <a:spcPts val="0"/>
              </a:spcBef>
              <a:buClr>
                <a:srgbClr val="2C3948"/>
              </a:buClr>
              <a:buSzPts val="6000"/>
              <a:buFont typeface="Arial"/>
              <a:buNone/>
              <a:defRPr sz="4000" b="1" kern="0" spc="0" baseline="0">
                <a:solidFill>
                  <a:srgbClr val="2C3948"/>
                </a:solidFill>
                <a:effectLst>
                  <a:glow rad="101600">
                    <a:prstClr val="white">
                      <a:alpha val="60000"/>
                    </a:prstClr>
                  </a:glow>
                </a:effectLst>
                <a:latin typeface="Arial"/>
                <a:cs typeface="Arial"/>
              </a:defRPr>
            </a:lvl1pPr>
          </a:lstStyle>
          <a:p>
            <a:pPr algn="ctr"/>
            <a:r>
              <a:rPr lang="en-US" sz="4400" u="sng" dirty="0"/>
              <a:t>Talents</a:t>
            </a:r>
            <a:endParaRPr lang="en-GB" sz="4400" u="sng" dirty="0"/>
          </a:p>
        </p:txBody>
      </p:sp>
      <p:sp>
        <p:nvSpPr>
          <p:cNvPr id="45" name="TextBox 44">
            <a:extLst>
              <a:ext uri="{FF2B5EF4-FFF2-40B4-BE49-F238E27FC236}">
                <a16:creationId xmlns:a16="http://schemas.microsoft.com/office/drawing/2014/main" id="{4AF027A8-39A1-69F0-F30A-C6666994FC4F}"/>
              </a:ext>
            </a:extLst>
          </p:cNvPr>
          <p:cNvSpPr txBox="1"/>
          <p:nvPr/>
        </p:nvSpPr>
        <p:spPr>
          <a:xfrm>
            <a:off x="333062" y="4670625"/>
            <a:ext cx="3413823" cy="5078313"/>
          </a:xfrm>
          <a:prstGeom prst="rect">
            <a:avLst/>
          </a:prstGeom>
          <a:noFill/>
          <a:ln>
            <a:noFill/>
          </a:ln>
        </p:spPr>
        <p:txBody>
          <a:bodyPr spcFirstLastPara="1" vert="horz" wrap="square" lIns="91425" tIns="45700" rIns="91425" bIns="45700" rtlCol="0" anchor="t" anchorCtr="0">
            <a:noAutofit/>
          </a:bodyPr>
          <a:lstStyle>
            <a:defPPr rtl="0">
              <a:defRPr lang="en-GB"/>
            </a:defPPr>
            <a:lvl1pPr algn="ctr">
              <a:lnSpc>
                <a:spcPct val="90000"/>
              </a:lnSpc>
              <a:spcBef>
                <a:spcPts val="0"/>
              </a:spcBef>
              <a:buClr>
                <a:srgbClr val="2C3948"/>
              </a:buClr>
              <a:buSzPts val="6000"/>
              <a:buFont typeface="Arial"/>
              <a:buNone/>
              <a:defRPr sz="4000" b="1" kern="0" spc="0" baseline="0">
                <a:solidFill>
                  <a:srgbClr val="2C3948"/>
                </a:solidFill>
                <a:effectLst>
                  <a:glow rad="101600">
                    <a:prstClr val="white">
                      <a:alpha val="60000"/>
                    </a:prstClr>
                  </a:glow>
                </a:effectLst>
                <a:latin typeface="Arial"/>
                <a:cs typeface="Arial"/>
              </a:defRPr>
            </a:lvl1pPr>
          </a:lstStyle>
          <a:p>
            <a:r>
              <a:rPr lang="en-US" sz="2800" dirty="0"/>
              <a:t>Revenue collected by the Roman government from </a:t>
            </a:r>
            <a:r>
              <a:rPr lang="en-US" sz="2800" dirty="0" err="1"/>
              <a:t>Idumea</a:t>
            </a:r>
            <a:r>
              <a:rPr lang="en-US" sz="2800" dirty="0"/>
              <a:t>, Judea and Samaria </a:t>
            </a:r>
            <a:endParaRPr lang="en-GB" sz="2800" dirty="0"/>
          </a:p>
        </p:txBody>
      </p:sp>
      <p:sp>
        <p:nvSpPr>
          <p:cNvPr id="47" name="TextBox 46">
            <a:extLst>
              <a:ext uri="{FF2B5EF4-FFF2-40B4-BE49-F238E27FC236}">
                <a16:creationId xmlns:a16="http://schemas.microsoft.com/office/drawing/2014/main" id="{9827C3A0-29C5-2455-3D1D-CC4773108A72}"/>
              </a:ext>
            </a:extLst>
          </p:cNvPr>
          <p:cNvSpPr txBox="1"/>
          <p:nvPr/>
        </p:nvSpPr>
        <p:spPr>
          <a:xfrm>
            <a:off x="3952913" y="4620796"/>
            <a:ext cx="1873278" cy="480131"/>
          </a:xfrm>
          <a:prstGeom prst="rect">
            <a:avLst/>
          </a:prstGeom>
          <a:noFill/>
          <a:ln>
            <a:noFill/>
          </a:ln>
        </p:spPr>
        <p:txBody>
          <a:bodyPr spcFirstLastPara="1" vert="horz" wrap="square" lIns="91425" tIns="45700" rIns="91425" bIns="45700" rtlCol="0" anchor="t" anchorCtr="0">
            <a:noAutofit/>
          </a:bodyPr>
          <a:lstStyle>
            <a:defPPr rtl="0">
              <a:defRPr lang="en-GB"/>
            </a:defPPr>
            <a:lvl1pPr algn="ctr">
              <a:lnSpc>
                <a:spcPct val="90000"/>
              </a:lnSpc>
              <a:spcBef>
                <a:spcPts val="0"/>
              </a:spcBef>
              <a:buClr>
                <a:srgbClr val="2C3948"/>
              </a:buClr>
              <a:buSzPts val="6000"/>
              <a:buFont typeface="Arial"/>
              <a:buNone/>
              <a:defRPr sz="2800" b="1" kern="0" spc="0" baseline="0">
                <a:solidFill>
                  <a:srgbClr val="2C3948"/>
                </a:solidFill>
                <a:effectLst>
                  <a:glow rad="101600">
                    <a:prstClr val="white">
                      <a:alpha val="60000"/>
                    </a:prstClr>
                  </a:glow>
                </a:effectLst>
                <a:latin typeface="Arial"/>
                <a:cs typeface="Arial"/>
              </a:defRPr>
            </a:lvl1pPr>
          </a:lstStyle>
          <a:p>
            <a:r>
              <a:rPr lang="en-US" dirty="0"/>
              <a:t>revenue collected from Galilee </a:t>
            </a:r>
            <a:endParaRPr lang="en-GB" dirty="0"/>
          </a:p>
        </p:txBody>
      </p:sp>
      <p:sp>
        <p:nvSpPr>
          <p:cNvPr id="49" name="TextBox 48">
            <a:extLst>
              <a:ext uri="{FF2B5EF4-FFF2-40B4-BE49-F238E27FC236}">
                <a16:creationId xmlns:a16="http://schemas.microsoft.com/office/drawing/2014/main" id="{E002F7B5-2B55-D858-3F35-CBC0EADFF109}"/>
              </a:ext>
            </a:extLst>
          </p:cNvPr>
          <p:cNvSpPr txBox="1"/>
          <p:nvPr/>
        </p:nvSpPr>
        <p:spPr>
          <a:xfrm>
            <a:off x="5978624" y="4670625"/>
            <a:ext cx="2977054" cy="867930"/>
          </a:xfrm>
          <a:prstGeom prst="rect">
            <a:avLst/>
          </a:prstGeom>
          <a:noFill/>
          <a:ln>
            <a:noFill/>
          </a:ln>
        </p:spPr>
        <p:txBody>
          <a:bodyPr spcFirstLastPara="1" vert="horz" wrap="square" lIns="91425" tIns="45700" rIns="91425" bIns="45700" rtlCol="0" anchor="t" anchorCtr="0">
            <a:noAutofit/>
          </a:bodyPr>
          <a:lstStyle>
            <a:defPPr rtl="0">
              <a:defRPr lang="en-GB"/>
            </a:defPPr>
            <a:lvl1pPr algn="ctr">
              <a:lnSpc>
                <a:spcPct val="90000"/>
              </a:lnSpc>
              <a:spcBef>
                <a:spcPts val="0"/>
              </a:spcBef>
              <a:buClr>
                <a:srgbClr val="2C3948"/>
              </a:buClr>
              <a:buSzPts val="6000"/>
              <a:buFont typeface="Arial"/>
              <a:buNone/>
              <a:defRPr sz="2800" b="1" kern="0" spc="0" baseline="0">
                <a:solidFill>
                  <a:srgbClr val="2C3948"/>
                </a:solidFill>
                <a:effectLst>
                  <a:glow rad="101600">
                    <a:prstClr val="white">
                      <a:alpha val="60000"/>
                    </a:prstClr>
                  </a:glow>
                </a:effectLst>
                <a:latin typeface="Arial"/>
                <a:cs typeface="Arial"/>
              </a:defRPr>
            </a:lvl1pPr>
          </a:lstStyle>
          <a:p>
            <a:r>
              <a:rPr lang="en-US" dirty="0"/>
              <a:t>All precious gold that overlaid all those factors in the tabernacle</a:t>
            </a:r>
            <a:endParaRPr lang="en-GB" dirty="0"/>
          </a:p>
        </p:txBody>
      </p:sp>
      <p:sp>
        <p:nvSpPr>
          <p:cNvPr id="51" name="TextBox 50">
            <a:extLst>
              <a:ext uri="{FF2B5EF4-FFF2-40B4-BE49-F238E27FC236}">
                <a16:creationId xmlns:a16="http://schemas.microsoft.com/office/drawing/2014/main" id="{191DC5EE-E768-2586-0B18-4CC64B62D9C6}"/>
              </a:ext>
            </a:extLst>
          </p:cNvPr>
          <p:cNvSpPr txBox="1"/>
          <p:nvPr/>
        </p:nvSpPr>
        <p:spPr>
          <a:xfrm>
            <a:off x="9108111" y="4698036"/>
            <a:ext cx="2105541" cy="480131"/>
          </a:xfrm>
          <a:prstGeom prst="rect">
            <a:avLst/>
          </a:prstGeom>
          <a:noFill/>
          <a:ln>
            <a:noFill/>
          </a:ln>
        </p:spPr>
        <p:txBody>
          <a:bodyPr spcFirstLastPara="1" vert="horz" wrap="square" lIns="91425" tIns="45700" rIns="91425" bIns="45700" rtlCol="0" anchor="t" anchorCtr="0">
            <a:noAutofit/>
          </a:bodyPr>
          <a:lstStyle>
            <a:defPPr rtl="0">
              <a:defRPr lang="en-GB"/>
            </a:defPPr>
            <a:lvl1pPr algn="ctr">
              <a:lnSpc>
                <a:spcPct val="90000"/>
              </a:lnSpc>
              <a:spcBef>
                <a:spcPts val="0"/>
              </a:spcBef>
              <a:buClr>
                <a:srgbClr val="2C3948"/>
              </a:buClr>
              <a:buSzPts val="6000"/>
              <a:buFont typeface="Arial"/>
              <a:buNone/>
              <a:defRPr sz="2800" b="1" kern="0" spc="0" baseline="0">
                <a:solidFill>
                  <a:srgbClr val="2C3948"/>
                </a:solidFill>
                <a:effectLst>
                  <a:glow rad="101600">
                    <a:prstClr val="white">
                      <a:alpha val="60000"/>
                    </a:prstClr>
                  </a:glow>
                </a:effectLst>
                <a:latin typeface="Arial"/>
                <a:cs typeface="Arial"/>
              </a:defRPr>
            </a:lvl1pPr>
          </a:lstStyle>
          <a:p>
            <a:r>
              <a:rPr lang="en-US" dirty="0"/>
              <a:t>is an astronomical figure.  </a:t>
            </a:r>
            <a:endParaRPr lang="en-GB" dirty="0"/>
          </a:p>
        </p:txBody>
      </p:sp>
    </p:spTree>
    <p:extLst>
      <p:ext uri="{BB962C8B-B14F-4D97-AF65-F5344CB8AC3E}">
        <p14:creationId xmlns:p14="http://schemas.microsoft.com/office/powerpoint/2010/main" val="4252803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4955" r="26079"/>
          <a:stretch/>
        </p:blipFill>
        <p:spPr>
          <a:xfrm>
            <a:off x="4979586" y="0"/>
            <a:ext cx="7212414" cy="6858000"/>
          </a:xfrm>
        </p:spPr>
      </p:pic>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0" y="1185524"/>
            <a:ext cx="6957743" cy="5979442"/>
          </a:xfrm>
        </p:spPr>
        <p:txBody>
          <a:bodyPr vert="horz" lIns="109728" tIns="109728" rIns="109728" bIns="91440" rtlCol="0" anchor="t">
            <a:noAutofit/>
          </a:bodyPr>
          <a:lstStyle/>
          <a:p>
            <a:pPr>
              <a:lnSpc>
                <a:spcPct val="100000"/>
              </a:lnSpc>
            </a:pPr>
            <a:r>
              <a:rPr lang="en-GB" sz="4000" i="1" dirty="0">
                <a:latin typeface="Calibri" panose="020F0502020204030204" pitchFamily="34" charset="0"/>
                <a:ea typeface="Calibri" panose="020F0502020204030204" pitchFamily="34" charset="0"/>
                <a:cs typeface="Latha" panose="020B0604020202020204" pitchFamily="34" charset="0"/>
              </a:rPr>
              <a:t>All the gold that was used in all the work of the holy place, that is, the gold of the offering, was twenty-nine talents and seven hundred and thirty shekels, according to the shekel of the sanctuary.</a:t>
            </a:r>
          </a:p>
        </p:txBody>
      </p:sp>
      <p:sp>
        <p:nvSpPr>
          <p:cNvPr id="2" name="TextBox 1">
            <a:extLst>
              <a:ext uri="{FF2B5EF4-FFF2-40B4-BE49-F238E27FC236}">
                <a16:creationId xmlns:a16="http://schemas.microsoft.com/office/drawing/2014/main" id="{AE8638C9-AB98-D2EC-0FCF-1581FBFF35E6}"/>
              </a:ext>
            </a:extLst>
          </p:cNvPr>
          <p:cNvSpPr txBox="1"/>
          <p:nvPr/>
        </p:nvSpPr>
        <p:spPr>
          <a:xfrm>
            <a:off x="0" y="-10229"/>
            <a:ext cx="7743825"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dirty="0"/>
              <a:t>Exodus 38:24</a:t>
            </a:r>
            <a:endParaRPr lang="en-GB" dirty="0">
              <a:sym typeface="Arial"/>
            </a:endParaRPr>
          </a:p>
        </p:txBody>
      </p:sp>
      <p:sp>
        <p:nvSpPr>
          <p:cNvPr id="4" name="TextBox 3">
            <a:extLst>
              <a:ext uri="{FF2B5EF4-FFF2-40B4-BE49-F238E27FC236}">
                <a16:creationId xmlns:a16="http://schemas.microsoft.com/office/drawing/2014/main" id="{C8681B7E-C645-942B-087A-69C42858E74E}"/>
              </a:ext>
            </a:extLst>
          </p:cNvPr>
          <p:cNvSpPr txBox="1"/>
          <p:nvPr/>
        </p:nvSpPr>
        <p:spPr>
          <a:xfrm>
            <a:off x="-527834" y="5848272"/>
            <a:ext cx="6411310" cy="646331"/>
          </a:xfrm>
          <a:prstGeom prst="rect">
            <a:avLst/>
          </a:prstGeom>
          <a:noFill/>
          <a:ln>
            <a:noFill/>
          </a:ln>
        </p:spPr>
        <p:txBody>
          <a:bodyPr spcFirstLastPara="1" vert="horz" wrap="square" lIns="91425" tIns="45700" rIns="91425" bIns="45700" rtlCol="0" anchor="t" anchorCtr="0">
            <a:noAutofit/>
          </a:bodyPr>
          <a:lstStyle>
            <a:defPPr rtl="0">
              <a:defRPr lang="en-GB"/>
            </a:defPPr>
            <a:lvl1pPr algn="ctr">
              <a:lnSpc>
                <a:spcPct val="90000"/>
              </a:lnSpc>
              <a:spcBef>
                <a:spcPts val="0"/>
              </a:spcBef>
              <a:buClr>
                <a:srgbClr val="2C3948"/>
              </a:buClr>
              <a:buSzPts val="6000"/>
              <a:buFont typeface="Arial"/>
              <a:buNone/>
              <a:defRPr sz="4000" b="1" kern="0" spc="0" baseline="0">
                <a:solidFill>
                  <a:srgbClr val="2C3948"/>
                </a:solidFill>
                <a:effectLst>
                  <a:glow rad="101600">
                    <a:prstClr val="white">
                      <a:alpha val="60000"/>
                    </a:prstClr>
                  </a:glow>
                </a:effectLst>
                <a:latin typeface="Arial"/>
                <a:cs typeface="Arial"/>
              </a:defRPr>
            </a:lvl1pPr>
          </a:lstStyle>
          <a:p>
            <a:r>
              <a:rPr lang="en-GB" sz="4800" dirty="0"/>
              <a:t>29 talents</a:t>
            </a:r>
            <a:r>
              <a:rPr lang="en-GB" dirty="0"/>
              <a:t>.</a:t>
            </a:r>
          </a:p>
        </p:txBody>
      </p:sp>
    </p:spTree>
    <p:extLst>
      <p:ext uri="{BB962C8B-B14F-4D97-AF65-F5344CB8AC3E}">
        <p14:creationId xmlns:p14="http://schemas.microsoft.com/office/powerpoint/2010/main" val="2858123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9E0BBA-6F99-A870-C4FB-32BA2CF9FAD6}"/>
              </a:ext>
            </a:extLst>
          </p:cNvPr>
          <p:cNvPicPr>
            <a:picLocks noChangeAspect="1"/>
          </p:cNvPicPr>
          <p:nvPr/>
        </p:nvPicPr>
        <p:blipFill>
          <a:blip r:embed="rId2">
            <a:clrChange>
              <a:clrFrom>
                <a:srgbClr val="1B1B1B">
                  <a:alpha val="10588"/>
                </a:srgbClr>
              </a:clrFrom>
              <a:clrTo>
                <a:srgbClr val="1B1B1B">
                  <a:alpha val="0"/>
                </a:srgbClr>
              </a:clrTo>
            </a:clrChange>
            <a:extLst>
              <a:ext uri="{BEBA8EAE-BF5A-486C-A8C5-ECC9F3942E4B}">
                <a14:imgProps xmlns:a14="http://schemas.microsoft.com/office/drawing/2010/main">
                  <a14:imgLayer r:embed="rId3">
                    <a14:imgEffect>
                      <a14:backgroundRemoval t="10000" b="90000" l="10000" r="90000"/>
                    </a14:imgEffect>
                  </a14:imgLayer>
                </a14:imgProps>
              </a:ext>
            </a:extLst>
          </a:blip>
          <a:srcRect/>
          <a:stretch/>
        </p:blipFill>
        <p:spPr>
          <a:xfrm>
            <a:off x="-672390" y="585640"/>
            <a:ext cx="6907923" cy="6907923"/>
          </a:xfrm>
          <a:prstGeom prst="rect">
            <a:avLst/>
          </a:prstGeom>
        </p:spPr>
      </p:pic>
      <p:sp>
        <p:nvSpPr>
          <p:cNvPr id="6" name="TextBox 5">
            <a:extLst>
              <a:ext uri="{FF2B5EF4-FFF2-40B4-BE49-F238E27FC236}">
                <a16:creationId xmlns:a16="http://schemas.microsoft.com/office/drawing/2014/main" id="{3737470E-997D-A5D7-B825-116E35FD0D99}"/>
              </a:ext>
            </a:extLst>
          </p:cNvPr>
          <p:cNvSpPr txBox="1"/>
          <p:nvPr/>
        </p:nvSpPr>
        <p:spPr>
          <a:xfrm>
            <a:off x="0" y="-153023"/>
            <a:ext cx="7094483" cy="1446550"/>
          </a:xfrm>
          <a:prstGeom prst="rect">
            <a:avLst/>
          </a:prstGeom>
          <a:noFill/>
        </p:spPr>
        <p:txBody>
          <a:bodyPr wrap="square">
            <a:spAutoFit/>
          </a:bodyPr>
          <a:lstStyle/>
          <a:p>
            <a:r>
              <a:rPr lang="en-US" sz="8800" b="1" dirty="0">
                <a:latin typeface="Calibri" panose="020F0502020204030204" pitchFamily="34" charset="0"/>
                <a:ea typeface="Calibri" panose="020F0502020204030204" pitchFamily="34" charset="0"/>
                <a:cs typeface="Latha" panose="020B0604020202020204" pitchFamily="34" charset="0"/>
              </a:rPr>
              <a:t>Matthew 18 </a:t>
            </a:r>
            <a:endParaRPr lang="en-GB" sz="8800" dirty="0"/>
          </a:p>
        </p:txBody>
      </p:sp>
      <p:sp>
        <p:nvSpPr>
          <p:cNvPr id="8" name="TextBox 7">
            <a:extLst>
              <a:ext uri="{FF2B5EF4-FFF2-40B4-BE49-F238E27FC236}">
                <a16:creationId xmlns:a16="http://schemas.microsoft.com/office/drawing/2014/main" id="{109FE555-41AD-9537-972B-46B2D18E6416}"/>
              </a:ext>
            </a:extLst>
          </p:cNvPr>
          <p:cNvSpPr txBox="1"/>
          <p:nvPr/>
        </p:nvSpPr>
        <p:spPr>
          <a:xfrm>
            <a:off x="5235773" y="1214921"/>
            <a:ext cx="7094483" cy="6247864"/>
          </a:xfrm>
          <a:prstGeom prst="rect">
            <a:avLst/>
          </a:prstGeom>
          <a:noFill/>
        </p:spPr>
        <p:txBody>
          <a:bodyPr wrap="square">
            <a:spAutoFit/>
          </a:bodyPr>
          <a:lstStyle/>
          <a:p>
            <a:r>
              <a:rPr lang="en-US" sz="8000" b="1" dirty="0">
                <a:effectLst>
                  <a:outerShdw blurRad="38100" dist="38100" dir="2700000" algn="tl">
                    <a:srgbClr val="000000">
                      <a:alpha val="43137"/>
                    </a:srgbClr>
                  </a:outerShdw>
                </a:effectLst>
                <a:latin typeface="Bradley Hand ITC" panose="03070402050302030203" pitchFamily="66" charset="0"/>
                <a:ea typeface="Calibri" panose="020F0502020204030204" pitchFamily="34" charset="0"/>
                <a:cs typeface="Latha" panose="020B0604020202020204" pitchFamily="34" charset="0"/>
              </a:rPr>
              <a:t>Jesus shows</a:t>
            </a:r>
          </a:p>
          <a:p>
            <a:pPr algn="ctr"/>
            <a:r>
              <a:rPr lang="en-US" sz="8000" b="1" dirty="0">
                <a:effectLst>
                  <a:glow rad="101600">
                    <a:schemeClr val="tx1">
                      <a:alpha val="60000"/>
                    </a:schemeClr>
                  </a:glow>
                  <a:outerShdw blurRad="38100" dist="38100" dir="2700000" algn="tl">
                    <a:srgbClr val="000000">
                      <a:alpha val="43137"/>
                    </a:srgbClr>
                  </a:outerShdw>
                </a:effectLst>
                <a:latin typeface="Bahnschrift SemiBold" panose="020B0502040204020203" pitchFamily="34" charset="0"/>
                <a:ea typeface="Calibri" panose="020F0502020204030204" pitchFamily="34" charset="0"/>
                <a:cs typeface="Latha" panose="020B0604020202020204" pitchFamily="34" charset="0"/>
              </a:rPr>
              <a:t>how to live in that Church</a:t>
            </a:r>
          </a:p>
          <a:p>
            <a:pPr algn="ctr"/>
            <a:r>
              <a:rPr lang="en-US" sz="8000" b="1" dirty="0">
                <a:effectLst>
                  <a:outerShdw blurRad="38100" dist="38100" dir="2700000" algn="tl">
                    <a:srgbClr val="000000">
                      <a:alpha val="43137"/>
                    </a:srgbClr>
                  </a:outerShdw>
                </a:effectLst>
                <a:latin typeface="Bahnschrift SemiBold" panose="020B0502040204020203" pitchFamily="34" charset="0"/>
                <a:ea typeface="Calibri" panose="020F0502020204030204" pitchFamily="34" charset="0"/>
                <a:cs typeface="Latha" panose="020B0604020202020204" pitchFamily="34" charset="0"/>
              </a:rPr>
              <a:t> </a:t>
            </a:r>
            <a:r>
              <a:rPr lang="en-US" sz="8000" b="1" i="1" dirty="0">
                <a:effectLst>
                  <a:outerShdw blurRad="38100" dist="38100" dir="2700000" algn="tl">
                    <a:srgbClr val="000000">
                      <a:alpha val="43137"/>
                    </a:srgbClr>
                  </a:outerShdw>
                </a:effectLst>
                <a:latin typeface="Bahnschrift SemiBold" panose="020B0502040204020203" pitchFamily="34" charset="0"/>
                <a:ea typeface="Calibri" panose="020F0502020204030204" pitchFamily="34" charset="0"/>
                <a:cs typeface="Latha" panose="020B0604020202020204" pitchFamily="34" charset="0"/>
              </a:rPr>
              <a:t>as a Kingdom</a:t>
            </a:r>
            <a:r>
              <a:rPr lang="en-US" sz="8000" b="1" i="1" dirty="0">
                <a:effectLst>
                  <a:outerShdw blurRad="38100" dist="38100" dir="2700000" algn="tl">
                    <a:srgbClr val="000000">
                      <a:alpha val="43137"/>
                    </a:srgbClr>
                  </a:outerShdw>
                </a:effectLst>
                <a:latin typeface="Bradley Hand ITC" panose="03070402050302030203" pitchFamily="66" charset="0"/>
                <a:ea typeface="Calibri" panose="020F0502020204030204" pitchFamily="34" charset="0"/>
                <a:cs typeface="Latha" panose="020B0604020202020204" pitchFamily="34" charset="0"/>
              </a:rPr>
              <a:t>.</a:t>
            </a:r>
            <a:endParaRPr lang="en-GB" sz="8000" b="1" i="1" dirty="0">
              <a:effectLst>
                <a:outerShdw blurRad="38100" dist="38100" dir="2700000" algn="tl">
                  <a:srgbClr val="000000">
                    <a:alpha val="43137"/>
                  </a:srgbClr>
                </a:outerShdw>
              </a:effectLst>
              <a:latin typeface="Bradley Hand ITC" panose="03070402050302030203" pitchFamily="66" charset="0"/>
              <a:ea typeface="Calibri" panose="020F0502020204030204" pitchFamily="34" charset="0"/>
              <a:cs typeface="Latha" panose="020B0604020202020204" pitchFamily="34" charset="0"/>
            </a:endParaRPr>
          </a:p>
          <a:p>
            <a:r>
              <a:rPr lang="en-US" sz="8000" b="1" dirty="0">
                <a:effectLst>
                  <a:outerShdw blurRad="38100" dist="38100" dir="2700000" algn="tl">
                    <a:srgbClr val="000000">
                      <a:alpha val="43137"/>
                    </a:srgbClr>
                  </a:outerShdw>
                </a:effectLst>
                <a:latin typeface="Bradley Hand ITC" panose="03070402050302030203" pitchFamily="66" charset="0"/>
                <a:ea typeface="Calibri" panose="020F0502020204030204" pitchFamily="34" charset="0"/>
                <a:cs typeface="Latha" panose="020B0604020202020204" pitchFamily="34" charset="0"/>
              </a:rPr>
              <a:t> </a:t>
            </a:r>
            <a:endParaRPr lang="en-GB" sz="8000" b="1" dirty="0">
              <a:effectLst>
                <a:outerShdw blurRad="38100" dist="38100" dir="2700000" algn="tl">
                  <a:srgbClr val="000000">
                    <a:alpha val="43137"/>
                  </a:srgbClr>
                </a:outerShdw>
              </a:effectLst>
              <a:latin typeface="Bradley Hand ITC" panose="03070402050302030203" pitchFamily="66" charset="0"/>
              <a:ea typeface="Calibri" panose="020F0502020204030204" pitchFamily="34" charset="0"/>
              <a:cs typeface="Latha" panose="020B0604020202020204" pitchFamily="34" charset="0"/>
            </a:endParaRPr>
          </a:p>
        </p:txBody>
      </p:sp>
    </p:spTree>
    <p:extLst>
      <p:ext uri="{BB962C8B-B14F-4D97-AF65-F5344CB8AC3E}">
        <p14:creationId xmlns:p14="http://schemas.microsoft.com/office/powerpoint/2010/main" val="24309086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4839" t="-2146" r="28679" b="2146"/>
          <a:stretch/>
        </p:blipFill>
        <p:spPr>
          <a:xfrm>
            <a:off x="4979586" y="0"/>
            <a:ext cx="7212414" cy="6858000"/>
          </a:xfrm>
        </p:spPr>
      </p:pic>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42041" y="1636527"/>
            <a:ext cx="6957743" cy="5979442"/>
          </a:xfrm>
        </p:spPr>
        <p:txBody>
          <a:bodyPr vert="horz" lIns="109728" tIns="109728" rIns="109728" bIns="91440" rtlCol="0" anchor="t">
            <a:noAutofit/>
          </a:bodyPr>
          <a:lstStyle/>
          <a:p>
            <a:pPr>
              <a:lnSpc>
                <a:spcPct val="100000"/>
              </a:lnSpc>
            </a:pPr>
            <a:r>
              <a:rPr lang="en-GB" sz="4000" i="1" dirty="0">
                <a:latin typeface="Calibri" panose="020F0502020204030204" pitchFamily="34" charset="0"/>
                <a:ea typeface="Calibri" panose="020F0502020204030204" pitchFamily="34" charset="0"/>
                <a:cs typeface="Latha" panose="020B0604020202020204" pitchFamily="34" charset="0"/>
              </a:rPr>
              <a:t>three thousand talents of gold, of the gold of Ophir, and seven thousand talents of refined silver, to overlay the walls of the houses; </a:t>
            </a:r>
            <a:br>
              <a:rPr lang="en-GB" sz="4000" i="1" dirty="0">
                <a:latin typeface="Calibri" panose="020F0502020204030204" pitchFamily="34" charset="0"/>
                <a:ea typeface="Calibri" panose="020F0502020204030204" pitchFamily="34" charset="0"/>
                <a:cs typeface="Latha" panose="020B0604020202020204" pitchFamily="34" charset="0"/>
              </a:rPr>
            </a:br>
            <a:r>
              <a:rPr lang="en-US" sz="4000" i="1" dirty="0">
                <a:latin typeface="Calibri" panose="020F0502020204030204" pitchFamily="34" charset="0"/>
                <a:ea typeface="Calibri" panose="020F0502020204030204" pitchFamily="34" charset="0"/>
                <a:cs typeface="Latha" panose="020B0604020202020204" pitchFamily="34" charset="0"/>
              </a:rPr>
              <a:t> </a:t>
            </a:r>
            <a:endParaRPr lang="en-GB" sz="4000" i="1" dirty="0">
              <a:latin typeface="Calibri" panose="020F0502020204030204" pitchFamily="34" charset="0"/>
              <a:ea typeface="Calibri" panose="020F0502020204030204" pitchFamily="34" charset="0"/>
              <a:cs typeface="Latha" panose="020B0604020202020204" pitchFamily="34" charset="0"/>
            </a:endParaRPr>
          </a:p>
        </p:txBody>
      </p:sp>
      <p:sp>
        <p:nvSpPr>
          <p:cNvPr id="2" name="TextBox 1">
            <a:extLst>
              <a:ext uri="{FF2B5EF4-FFF2-40B4-BE49-F238E27FC236}">
                <a16:creationId xmlns:a16="http://schemas.microsoft.com/office/drawing/2014/main" id="{AE8638C9-AB98-D2EC-0FCF-1581FBFF35E6}"/>
              </a:ext>
            </a:extLst>
          </p:cNvPr>
          <p:cNvSpPr txBox="1"/>
          <p:nvPr/>
        </p:nvSpPr>
        <p:spPr>
          <a:xfrm>
            <a:off x="0" y="-10229"/>
            <a:ext cx="8818179"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dirty="0"/>
              <a:t>1 Chronicles 29:4</a:t>
            </a:r>
            <a:endParaRPr lang="en-GB" dirty="0">
              <a:sym typeface="Arial"/>
            </a:endParaRPr>
          </a:p>
        </p:txBody>
      </p:sp>
      <p:sp>
        <p:nvSpPr>
          <p:cNvPr id="3" name="TextBox 2">
            <a:extLst>
              <a:ext uri="{FF2B5EF4-FFF2-40B4-BE49-F238E27FC236}">
                <a16:creationId xmlns:a16="http://schemas.microsoft.com/office/drawing/2014/main" id="{84FFCE73-45C9-BB1A-B4E6-1CB0A679C065}"/>
              </a:ext>
            </a:extLst>
          </p:cNvPr>
          <p:cNvSpPr txBox="1"/>
          <p:nvPr/>
        </p:nvSpPr>
        <p:spPr>
          <a:xfrm>
            <a:off x="-391199" y="5375307"/>
            <a:ext cx="6411310" cy="646331"/>
          </a:xfrm>
          <a:prstGeom prst="rect">
            <a:avLst/>
          </a:prstGeom>
          <a:noFill/>
          <a:ln>
            <a:noFill/>
          </a:ln>
        </p:spPr>
        <p:txBody>
          <a:bodyPr spcFirstLastPara="1" vert="horz" wrap="square" lIns="91425" tIns="45700" rIns="91425" bIns="45700" rtlCol="0" anchor="t" anchorCtr="0">
            <a:noAutofit/>
          </a:bodyPr>
          <a:lstStyle>
            <a:defPPr rtl="0">
              <a:defRPr lang="en-GB"/>
            </a:defPPr>
            <a:lvl1pPr algn="ctr">
              <a:lnSpc>
                <a:spcPct val="90000"/>
              </a:lnSpc>
              <a:spcBef>
                <a:spcPts val="0"/>
              </a:spcBef>
              <a:buClr>
                <a:srgbClr val="2C3948"/>
              </a:buClr>
              <a:buSzPts val="6000"/>
              <a:buFont typeface="Arial"/>
              <a:buNone/>
              <a:defRPr sz="4000" b="1" kern="0" spc="0" baseline="0">
                <a:solidFill>
                  <a:srgbClr val="2C3948"/>
                </a:solidFill>
                <a:effectLst>
                  <a:glow rad="101600">
                    <a:prstClr val="white">
                      <a:alpha val="60000"/>
                    </a:prstClr>
                  </a:glow>
                </a:effectLst>
                <a:latin typeface="Arial"/>
                <a:cs typeface="Arial"/>
              </a:defRPr>
            </a:lvl1pPr>
          </a:lstStyle>
          <a:p>
            <a:r>
              <a:rPr lang="en-GB" sz="4800" dirty="0"/>
              <a:t>3,000 talents</a:t>
            </a:r>
            <a:r>
              <a:rPr lang="en-GB" dirty="0"/>
              <a:t>.</a:t>
            </a:r>
          </a:p>
        </p:txBody>
      </p:sp>
    </p:spTree>
    <p:extLst>
      <p:ext uri="{BB962C8B-B14F-4D97-AF65-F5344CB8AC3E}">
        <p14:creationId xmlns:p14="http://schemas.microsoft.com/office/powerpoint/2010/main" val="9120636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616" t="149" r="20410" b="-149"/>
          <a:stretch/>
        </p:blipFill>
        <p:spPr>
          <a:xfrm>
            <a:off x="4979586" y="0"/>
            <a:ext cx="7212414" cy="6858000"/>
          </a:xfrm>
        </p:spPr>
      </p:pic>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0" y="1185524"/>
            <a:ext cx="7325710" cy="5979442"/>
          </a:xfrm>
        </p:spPr>
        <p:txBody>
          <a:bodyPr vert="horz" lIns="109728" tIns="109728" rIns="109728" bIns="91440" rtlCol="0" anchor="t">
            <a:noAutofit/>
          </a:bodyPr>
          <a:lstStyle/>
          <a:p>
            <a:pPr>
              <a:lnSpc>
                <a:spcPct val="100000"/>
              </a:lnSpc>
            </a:pPr>
            <a:r>
              <a:rPr lang="en-GB" sz="4000" i="1" dirty="0">
                <a:latin typeface="Calibri" panose="020F0502020204030204" pitchFamily="34" charset="0"/>
                <a:ea typeface="Calibri" panose="020F0502020204030204" pitchFamily="34" charset="0"/>
                <a:cs typeface="Latha" panose="020B0604020202020204" pitchFamily="34" charset="0"/>
              </a:rPr>
              <a:t>Then she gave the king one hundred and twenty talents of gold, spices in great quantity, and precious stones. There never again came such abundance of spices as the queen of Sheba gave to King Solomon.</a:t>
            </a:r>
          </a:p>
        </p:txBody>
      </p:sp>
      <p:sp>
        <p:nvSpPr>
          <p:cNvPr id="2" name="TextBox 1">
            <a:extLst>
              <a:ext uri="{FF2B5EF4-FFF2-40B4-BE49-F238E27FC236}">
                <a16:creationId xmlns:a16="http://schemas.microsoft.com/office/drawing/2014/main" id="{AE8638C9-AB98-D2EC-0FCF-1581FBFF35E6}"/>
              </a:ext>
            </a:extLst>
          </p:cNvPr>
          <p:cNvSpPr txBox="1"/>
          <p:nvPr/>
        </p:nvSpPr>
        <p:spPr>
          <a:xfrm>
            <a:off x="0" y="-10229"/>
            <a:ext cx="7743825"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a:t>1 Kings 10:10</a:t>
            </a:r>
            <a:endParaRPr lang="en-GB" dirty="0">
              <a:sym typeface="Arial"/>
            </a:endParaRPr>
          </a:p>
        </p:txBody>
      </p:sp>
      <p:sp>
        <p:nvSpPr>
          <p:cNvPr id="3" name="TextBox 2">
            <a:extLst>
              <a:ext uri="{FF2B5EF4-FFF2-40B4-BE49-F238E27FC236}">
                <a16:creationId xmlns:a16="http://schemas.microsoft.com/office/drawing/2014/main" id="{2CE7D899-1EE6-E4E3-7AC2-7041A293EDAE}"/>
              </a:ext>
            </a:extLst>
          </p:cNvPr>
          <p:cNvSpPr txBox="1"/>
          <p:nvPr/>
        </p:nvSpPr>
        <p:spPr>
          <a:xfrm>
            <a:off x="-527834" y="5848272"/>
            <a:ext cx="6411310" cy="646331"/>
          </a:xfrm>
          <a:prstGeom prst="rect">
            <a:avLst/>
          </a:prstGeom>
          <a:noFill/>
          <a:ln>
            <a:noFill/>
          </a:ln>
        </p:spPr>
        <p:txBody>
          <a:bodyPr spcFirstLastPara="1" vert="horz" wrap="square" lIns="91425" tIns="45700" rIns="91425" bIns="45700" rtlCol="0" anchor="t" anchorCtr="0">
            <a:noAutofit/>
          </a:bodyPr>
          <a:lstStyle>
            <a:defPPr rtl="0">
              <a:defRPr lang="en-GB"/>
            </a:defPPr>
            <a:lvl1pPr algn="ctr">
              <a:lnSpc>
                <a:spcPct val="90000"/>
              </a:lnSpc>
              <a:spcBef>
                <a:spcPts val="0"/>
              </a:spcBef>
              <a:buClr>
                <a:srgbClr val="2C3948"/>
              </a:buClr>
              <a:buSzPts val="6000"/>
              <a:buFont typeface="Arial"/>
              <a:buNone/>
              <a:defRPr sz="4000" b="1" kern="0" spc="0" baseline="0">
                <a:solidFill>
                  <a:srgbClr val="2C3948"/>
                </a:solidFill>
                <a:effectLst>
                  <a:glow rad="101600">
                    <a:prstClr val="white">
                      <a:alpha val="60000"/>
                    </a:prstClr>
                  </a:glow>
                </a:effectLst>
                <a:latin typeface="Arial"/>
                <a:cs typeface="Arial"/>
              </a:defRPr>
            </a:lvl1pPr>
          </a:lstStyle>
          <a:p>
            <a:r>
              <a:rPr lang="en-GB" sz="4800" dirty="0"/>
              <a:t>120 talents</a:t>
            </a:r>
            <a:r>
              <a:rPr lang="en-GB" dirty="0"/>
              <a:t>.</a:t>
            </a:r>
          </a:p>
        </p:txBody>
      </p:sp>
    </p:spTree>
    <p:extLst>
      <p:ext uri="{BB962C8B-B14F-4D97-AF65-F5344CB8AC3E}">
        <p14:creationId xmlns:p14="http://schemas.microsoft.com/office/powerpoint/2010/main" val="4655676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t="17016" b="17016"/>
          <a:stretch/>
        </p:blipFill>
        <p:spPr/>
      </p:pic>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0" y="1026927"/>
            <a:ext cx="6957743" cy="5979442"/>
          </a:xfrm>
        </p:spPr>
        <p:txBody>
          <a:bodyPr vert="horz" lIns="109728" tIns="109728" rIns="109728" bIns="91440" rtlCol="0" anchor="t">
            <a:noAutofit/>
          </a:bodyPr>
          <a:lstStyle/>
          <a:p>
            <a:pPr>
              <a:lnSpc>
                <a:spcPct val="100000"/>
              </a:lnSpc>
            </a:pPr>
            <a:r>
              <a:rPr lang="en-GB" sz="3600" i="1" dirty="0">
                <a:latin typeface="Calibri" panose="020F0502020204030204" pitchFamily="34" charset="0"/>
                <a:ea typeface="Calibri" panose="020F0502020204030204" pitchFamily="34" charset="0"/>
                <a:cs typeface="Latha" panose="020B0604020202020204" pitchFamily="34" charset="0"/>
              </a:rPr>
              <a:t>Then Hezekiah king of Judah sent to the king of Assyria at Lachish, saying, “I have done wrong; turn away from me; whatever you impose on me I will pay.” And the king of Assyria assessed Hezekiah king of Judah three hundred talents of silver and thirty talents of gold.</a:t>
            </a:r>
          </a:p>
        </p:txBody>
      </p:sp>
      <p:sp>
        <p:nvSpPr>
          <p:cNvPr id="2" name="TextBox 1">
            <a:extLst>
              <a:ext uri="{FF2B5EF4-FFF2-40B4-BE49-F238E27FC236}">
                <a16:creationId xmlns:a16="http://schemas.microsoft.com/office/drawing/2014/main" id="{AE8638C9-AB98-D2EC-0FCF-1581FBFF35E6}"/>
              </a:ext>
            </a:extLst>
          </p:cNvPr>
          <p:cNvSpPr txBox="1"/>
          <p:nvPr/>
        </p:nvSpPr>
        <p:spPr>
          <a:xfrm>
            <a:off x="0" y="-10229"/>
            <a:ext cx="7743825"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dirty="0"/>
              <a:t>2 Kings 18:14</a:t>
            </a:r>
            <a:endParaRPr lang="en-GB" dirty="0">
              <a:sym typeface="Arial"/>
            </a:endParaRPr>
          </a:p>
        </p:txBody>
      </p:sp>
      <p:sp>
        <p:nvSpPr>
          <p:cNvPr id="3" name="TextBox 2">
            <a:extLst>
              <a:ext uri="{FF2B5EF4-FFF2-40B4-BE49-F238E27FC236}">
                <a16:creationId xmlns:a16="http://schemas.microsoft.com/office/drawing/2014/main" id="{B6DDF6B2-1D5F-A35E-2130-5EE4D1C3C0A0}"/>
              </a:ext>
            </a:extLst>
          </p:cNvPr>
          <p:cNvSpPr txBox="1"/>
          <p:nvPr/>
        </p:nvSpPr>
        <p:spPr>
          <a:xfrm>
            <a:off x="-527834" y="5848272"/>
            <a:ext cx="6411310" cy="646331"/>
          </a:xfrm>
          <a:prstGeom prst="rect">
            <a:avLst/>
          </a:prstGeom>
          <a:noFill/>
          <a:ln>
            <a:noFill/>
          </a:ln>
        </p:spPr>
        <p:txBody>
          <a:bodyPr spcFirstLastPara="1" vert="horz" wrap="square" lIns="91425" tIns="45700" rIns="91425" bIns="45700" rtlCol="0" anchor="t" anchorCtr="0">
            <a:noAutofit/>
          </a:bodyPr>
          <a:lstStyle>
            <a:defPPr rtl="0">
              <a:defRPr lang="en-GB"/>
            </a:defPPr>
            <a:lvl1pPr algn="ctr">
              <a:lnSpc>
                <a:spcPct val="90000"/>
              </a:lnSpc>
              <a:spcBef>
                <a:spcPts val="0"/>
              </a:spcBef>
              <a:buClr>
                <a:srgbClr val="2C3948"/>
              </a:buClr>
              <a:buSzPts val="6000"/>
              <a:buFont typeface="Arial"/>
              <a:buNone/>
              <a:defRPr sz="4000" b="1" kern="0" spc="0" baseline="0">
                <a:solidFill>
                  <a:srgbClr val="2C3948"/>
                </a:solidFill>
                <a:effectLst>
                  <a:glow rad="101600">
                    <a:prstClr val="white">
                      <a:alpha val="60000"/>
                    </a:prstClr>
                  </a:glow>
                </a:effectLst>
                <a:latin typeface="Arial"/>
                <a:cs typeface="Arial"/>
              </a:defRPr>
            </a:lvl1pPr>
          </a:lstStyle>
          <a:p>
            <a:r>
              <a:rPr lang="en-GB" sz="4800" dirty="0"/>
              <a:t>30 talents</a:t>
            </a:r>
            <a:r>
              <a:rPr lang="en-GB" dirty="0"/>
              <a:t>.</a:t>
            </a:r>
          </a:p>
        </p:txBody>
      </p:sp>
    </p:spTree>
    <p:extLst>
      <p:ext uri="{BB962C8B-B14F-4D97-AF65-F5344CB8AC3E}">
        <p14:creationId xmlns:p14="http://schemas.microsoft.com/office/powerpoint/2010/main" val="15368749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t="2457" b="2457"/>
          <a:stretch/>
        </p:blipFill>
        <p:spPr/>
      </p:pic>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52552" y="1185524"/>
            <a:ext cx="6957743" cy="5979442"/>
          </a:xfrm>
        </p:spPr>
        <p:txBody>
          <a:bodyPr vert="horz" lIns="109728" tIns="109728" rIns="109728" bIns="91440" rtlCol="0" anchor="t">
            <a:noAutofit/>
          </a:bodyPr>
          <a:lstStyle/>
          <a:p>
            <a:pPr>
              <a:lnSpc>
                <a:spcPct val="100000"/>
              </a:lnSpc>
            </a:pPr>
            <a:r>
              <a:rPr lang="en-GB" sz="4000" i="1" dirty="0">
                <a:latin typeface="Calibri" panose="020F0502020204030204" pitchFamily="34" charset="0"/>
                <a:ea typeface="Calibri" panose="020F0502020204030204" pitchFamily="34" charset="0"/>
                <a:cs typeface="Latha" panose="020B0604020202020204" pitchFamily="34" charset="0"/>
              </a:rPr>
              <a:t>A fiery stream issued And came forth from before Him. A thousand thousands ministered to Him; Ten thousand times ten thousand stood before Him. The court was seated, And the books were opened.</a:t>
            </a:r>
          </a:p>
        </p:txBody>
      </p:sp>
      <p:sp>
        <p:nvSpPr>
          <p:cNvPr id="2" name="TextBox 1">
            <a:extLst>
              <a:ext uri="{FF2B5EF4-FFF2-40B4-BE49-F238E27FC236}">
                <a16:creationId xmlns:a16="http://schemas.microsoft.com/office/drawing/2014/main" id="{AE8638C9-AB98-D2EC-0FCF-1581FBFF35E6}"/>
              </a:ext>
            </a:extLst>
          </p:cNvPr>
          <p:cNvSpPr txBox="1"/>
          <p:nvPr/>
        </p:nvSpPr>
        <p:spPr>
          <a:xfrm>
            <a:off x="0" y="-10229"/>
            <a:ext cx="7743825"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a:t>Daniel 7:10</a:t>
            </a:r>
            <a:endParaRPr lang="en-GB" dirty="0">
              <a:sym typeface="Arial"/>
            </a:endParaRPr>
          </a:p>
        </p:txBody>
      </p:sp>
    </p:spTree>
    <p:extLst>
      <p:ext uri="{BB962C8B-B14F-4D97-AF65-F5344CB8AC3E}">
        <p14:creationId xmlns:p14="http://schemas.microsoft.com/office/powerpoint/2010/main" val="2712255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13287" r="13287"/>
          <a:stretch/>
        </p:blipFill>
        <p:spPr/>
      </p:pic>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0" y="1185524"/>
            <a:ext cx="6957743" cy="5979442"/>
          </a:xfrm>
        </p:spPr>
        <p:txBody>
          <a:bodyPr vert="horz" lIns="109728" tIns="109728" rIns="109728" bIns="91440" rtlCol="0" anchor="t">
            <a:noAutofit/>
          </a:bodyPr>
          <a:lstStyle/>
          <a:p>
            <a:pPr>
              <a:lnSpc>
                <a:spcPct val="100000"/>
              </a:lnSpc>
            </a:pPr>
            <a:r>
              <a:rPr lang="en-GB" sz="4000" i="1" dirty="0">
                <a:latin typeface="Calibri" panose="020F0502020204030204" pitchFamily="34" charset="0"/>
                <a:ea typeface="Calibri" panose="020F0502020204030204" pitchFamily="34" charset="0"/>
                <a:cs typeface="Latha" panose="020B0604020202020204" pitchFamily="34" charset="0"/>
              </a:rPr>
              <a:t>Then I looked, and I heard the voice of many angels around the throne, the living creatures, and the elders; and the number of them was ten thousand times ten thousand, and thousands of thousands,</a:t>
            </a:r>
            <a:br>
              <a:rPr lang="en-GB" sz="4000" i="1" dirty="0">
                <a:latin typeface="Calibri" panose="020F0502020204030204" pitchFamily="34" charset="0"/>
                <a:ea typeface="Calibri" panose="020F0502020204030204" pitchFamily="34" charset="0"/>
                <a:cs typeface="Latha" panose="020B0604020202020204" pitchFamily="34" charset="0"/>
              </a:rPr>
            </a:br>
            <a:r>
              <a:rPr lang="en-US" sz="4000" i="1" dirty="0">
                <a:latin typeface="Calibri" panose="020F0502020204030204" pitchFamily="34" charset="0"/>
                <a:ea typeface="Calibri" panose="020F0502020204030204" pitchFamily="34" charset="0"/>
                <a:cs typeface="Latha" panose="020B0604020202020204" pitchFamily="34" charset="0"/>
              </a:rPr>
              <a:t> </a:t>
            </a:r>
            <a:endParaRPr lang="en-GB" sz="4000" i="1" dirty="0">
              <a:latin typeface="Calibri" panose="020F0502020204030204" pitchFamily="34" charset="0"/>
              <a:ea typeface="Calibri" panose="020F0502020204030204" pitchFamily="34" charset="0"/>
              <a:cs typeface="Latha" panose="020B0604020202020204" pitchFamily="34" charset="0"/>
            </a:endParaRPr>
          </a:p>
        </p:txBody>
      </p:sp>
      <p:sp>
        <p:nvSpPr>
          <p:cNvPr id="2" name="TextBox 1">
            <a:extLst>
              <a:ext uri="{FF2B5EF4-FFF2-40B4-BE49-F238E27FC236}">
                <a16:creationId xmlns:a16="http://schemas.microsoft.com/office/drawing/2014/main" id="{AE8638C9-AB98-D2EC-0FCF-1581FBFF35E6}"/>
              </a:ext>
            </a:extLst>
          </p:cNvPr>
          <p:cNvSpPr txBox="1"/>
          <p:nvPr/>
        </p:nvSpPr>
        <p:spPr>
          <a:xfrm>
            <a:off x="0" y="-10229"/>
            <a:ext cx="7743825"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dirty="0"/>
              <a:t>Revelation 5:11</a:t>
            </a:r>
            <a:endParaRPr lang="en-GB" dirty="0">
              <a:sym typeface="Arial"/>
            </a:endParaRPr>
          </a:p>
        </p:txBody>
      </p:sp>
    </p:spTree>
    <p:extLst>
      <p:ext uri="{BB962C8B-B14F-4D97-AF65-F5344CB8AC3E}">
        <p14:creationId xmlns:p14="http://schemas.microsoft.com/office/powerpoint/2010/main" val="1794757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white angels in the sky&#10;&#10;Description automatically generated">
            <a:extLst>
              <a:ext uri="{FF2B5EF4-FFF2-40B4-BE49-F238E27FC236}">
                <a16:creationId xmlns:a16="http://schemas.microsoft.com/office/drawing/2014/main" id="{D44ED076-E51B-DD8F-56DA-9B4752214119}"/>
              </a:ext>
            </a:extLst>
          </p:cNvPr>
          <p:cNvPicPr>
            <a:picLocks noGrp="1" noChangeAspect="1"/>
          </p:cNvPicPr>
          <p:nvPr>
            <p:ph type="pic" sz="quarter" idx="14"/>
          </p:nvPr>
        </p:nvPicPr>
        <p:blipFill>
          <a:blip r:embed="rId2"/>
          <a:srcRect l="10564" r="10564"/>
          <a:stretch>
            <a:fillRect/>
          </a:stretch>
        </p:blipFill>
        <p:spPr/>
      </p:pic>
      <p:sp>
        <p:nvSpPr>
          <p:cNvPr id="3" name="Title 2">
            <a:extLst>
              <a:ext uri="{FF2B5EF4-FFF2-40B4-BE49-F238E27FC236}">
                <a16:creationId xmlns:a16="http://schemas.microsoft.com/office/drawing/2014/main" id="{4B8F60CB-0F6E-45BE-712E-23E8CE3BA973}"/>
              </a:ext>
            </a:extLst>
          </p:cNvPr>
          <p:cNvSpPr>
            <a:spLocks noGrp="1"/>
          </p:cNvSpPr>
          <p:nvPr>
            <p:ph type="ctrTitle"/>
          </p:nvPr>
        </p:nvSpPr>
        <p:spPr>
          <a:noFill/>
          <a:ln>
            <a:noFill/>
          </a:ln>
        </p:spPr>
        <p:txBody>
          <a:bodyPr spcFirstLastPara="1" wrap="square" lIns="91425" tIns="45700" rIns="91425" bIns="45700" anchor="t" anchorCtr="0">
            <a:noAutofit/>
          </a:bodyPr>
          <a:lstStyle/>
          <a:p>
            <a:pPr>
              <a:lnSpc>
                <a:spcPct val="90000"/>
              </a:lnSpc>
              <a:spcBef>
                <a:spcPts val="0"/>
              </a:spcBef>
              <a:buClr>
                <a:srgbClr val="2C3948"/>
              </a:buClr>
              <a:buSzPts val="6000"/>
              <a:buFont typeface="Arial"/>
            </a:pPr>
            <a:r>
              <a:rPr lang="en-US" sz="8000" kern="0" dirty="0" err="1">
                <a:solidFill>
                  <a:srgbClr val="2C3948"/>
                </a:solidFill>
                <a:effectLst>
                  <a:glow rad="101600">
                    <a:prstClr val="white">
                      <a:alpha val="60000"/>
                    </a:prstClr>
                  </a:glow>
                </a:effectLst>
                <a:latin typeface="Arial"/>
                <a:ea typeface="+mn-ea"/>
                <a:cs typeface="Arial"/>
              </a:rPr>
              <a:t>Muriōn</a:t>
            </a:r>
            <a:endParaRPr lang="en-GB" sz="8000" kern="0" dirty="0">
              <a:solidFill>
                <a:srgbClr val="2C3948"/>
              </a:solidFill>
              <a:effectLst>
                <a:glow rad="101600">
                  <a:prstClr val="white">
                    <a:alpha val="60000"/>
                  </a:prstClr>
                </a:glow>
              </a:effectLst>
              <a:latin typeface="Arial"/>
              <a:ea typeface="+mn-ea"/>
              <a:cs typeface="Arial"/>
            </a:endParaRPr>
          </a:p>
        </p:txBody>
      </p:sp>
      <p:sp>
        <p:nvSpPr>
          <p:cNvPr id="6" name="TextBox 5">
            <a:extLst>
              <a:ext uri="{FF2B5EF4-FFF2-40B4-BE49-F238E27FC236}">
                <a16:creationId xmlns:a16="http://schemas.microsoft.com/office/drawing/2014/main" id="{CC6A6B33-02DC-6121-4DEC-60CD52A43995}"/>
              </a:ext>
            </a:extLst>
          </p:cNvPr>
          <p:cNvSpPr txBox="1"/>
          <p:nvPr/>
        </p:nvSpPr>
        <p:spPr>
          <a:xfrm>
            <a:off x="-311282" y="2548023"/>
            <a:ext cx="7332192" cy="4524315"/>
          </a:xfrm>
          <a:prstGeom prst="rect">
            <a:avLst/>
          </a:prstGeom>
          <a:noFill/>
          <a:ln>
            <a:noFill/>
          </a:ln>
        </p:spPr>
        <p:txBody>
          <a:bodyPr spcFirstLastPara="1" vert="horz" wrap="square" lIns="91425" tIns="45700" rIns="91425" bIns="45700" rtlCol="0" anchor="t" anchorCtr="0">
            <a:noAutofit/>
          </a:bodyPr>
          <a:lstStyle>
            <a:lvl1pPr>
              <a:lnSpc>
                <a:spcPct val="90000"/>
              </a:lnSpc>
              <a:spcBef>
                <a:spcPts val="0"/>
              </a:spcBef>
              <a:buClr>
                <a:srgbClr val="2C3948"/>
              </a:buClr>
              <a:buSzPts val="6000"/>
              <a:buFont typeface="Arial"/>
              <a:buNone/>
              <a:defRPr sz="8000" b="1" kern="0" spc="0" baseline="0">
                <a:solidFill>
                  <a:srgbClr val="2C3948"/>
                </a:solidFill>
                <a:effectLst>
                  <a:glow rad="101600">
                    <a:prstClr val="white">
                      <a:alpha val="60000"/>
                    </a:prstClr>
                  </a:glow>
                </a:effectLst>
                <a:latin typeface="Arial"/>
                <a:cs typeface="Arial"/>
              </a:defRPr>
            </a:lvl1pPr>
          </a:lstStyle>
          <a:p>
            <a:pPr algn="ctr"/>
            <a:r>
              <a:rPr lang="en-US" sz="6600" dirty="0"/>
              <a:t>“ten thousand times ten thousand,” </a:t>
            </a:r>
            <a:endParaRPr lang="en-GB" sz="6600" dirty="0"/>
          </a:p>
        </p:txBody>
      </p:sp>
    </p:spTree>
    <p:extLst>
      <p:ext uri="{BB962C8B-B14F-4D97-AF65-F5344CB8AC3E}">
        <p14:creationId xmlns:p14="http://schemas.microsoft.com/office/powerpoint/2010/main" val="27856051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10562" r="10562"/>
          <a:stretch/>
        </p:blipFill>
        <p:spPr/>
      </p:pic>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42041" y="1689079"/>
            <a:ext cx="6957743" cy="5979442"/>
          </a:xfrm>
        </p:spPr>
        <p:txBody>
          <a:bodyPr vert="horz" lIns="109728" tIns="109728" rIns="109728" bIns="91440" rtlCol="0" anchor="t">
            <a:noAutofit/>
          </a:bodyPr>
          <a:lstStyle/>
          <a:p>
            <a:pPr>
              <a:lnSpc>
                <a:spcPct val="100000"/>
              </a:lnSpc>
            </a:pPr>
            <a:r>
              <a:rPr lang="en-US" sz="4800" i="1" dirty="0">
                <a:latin typeface="Calibri" panose="020F0502020204030204" pitchFamily="34" charset="0"/>
                <a:ea typeface="Calibri" panose="020F0502020204030204" pitchFamily="34" charset="0"/>
                <a:cs typeface="Latha" panose="020B0604020202020204" pitchFamily="34" charset="0"/>
              </a:rPr>
              <a:t>I saw the utter sinfulness of sin. Or the exceeding sinfulness of sin.</a:t>
            </a:r>
            <a:endParaRPr lang="en-GB" sz="4800" i="1" dirty="0">
              <a:latin typeface="Calibri" panose="020F0502020204030204" pitchFamily="34" charset="0"/>
              <a:ea typeface="Calibri" panose="020F0502020204030204" pitchFamily="34" charset="0"/>
              <a:cs typeface="Latha" panose="020B0604020202020204" pitchFamily="34" charset="0"/>
            </a:endParaRPr>
          </a:p>
        </p:txBody>
      </p:sp>
      <p:sp>
        <p:nvSpPr>
          <p:cNvPr id="2" name="TextBox 1">
            <a:extLst>
              <a:ext uri="{FF2B5EF4-FFF2-40B4-BE49-F238E27FC236}">
                <a16:creationId xmlns:a16="http://schemas.microsoft.com/office/drawing/2014/main" id="{AE8638C9-AB98-D2EC-0FCF-1581FBFF35E6}"/>
              </a:ext>
            </a:extLst>
          </p:cNvPr>
          <p:cNvSpPr txBox="1"/>
          <p:nvPr/>
        </p:nvSpPr>
        <p:spPr>
          <a:xfrm>
            <a:off x="1" y="-10229"/>
            <a:ext cx="6526924"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a:t>Romans 7:13</a:t>
            </a:r>
            <a:endParaRPr lang="en-GB" dirty="0">
              <a:sym typeface="Arial"/>
            </a:endParaRPr>
          </a:p>
        </p:txBody>
      </p:sp>
    </p:spTree>
    <p:extLst>
      <p:ext uri="{BB962C8B-B14F-4D97-AF65-F5344CB8AC3E}">
        <p14:creationId xmlns:p14="http://schemas.microsoft.com/office/powerpoint/2010/main" val="11641182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22393" r="22393"/>
          <a:stretch/>
        </p:blipFill>
        <p:spPr/>
      </p:pic>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115614" y="1909796"/>
            <a:ext cx="6957743" cy="5979442"/>
          </a:xfrm>
        </p:spPr>
        <p:txBody>
          <a:bodyPr vert="horz" lIns="109728" tIns="109728" rIns="109728" bIns="91440" rtlCol="0" anchor="t">
            <a:noAutofit/>
          </a:bodyPr>
          <a:lstStyle/>
          <a:p>
            <a:pPr>
              <a:lnSpc>
                <a:spcPct val="100000"/>
              </a:lnSpc>
            </a:pPr>
            <a:r>
              <a:rPr lang="en-GB" sz="4800" i="1" dirty="0">
                <a:latin typeface="Calibri" panose="020F0502020204030204" pitchFamily="34" charset="0"/>
                <a:ea typeface="Calibri" panose="020F0502020204030204" pitchFamily="34" charset="0"/>
                <a:cs typeface="Latha" panose="020B0604020202020204" pitchFamily="34" charset="0"/>
              </a:rPr>
              <a:t>Therefore I abhor myself, And repent in dust and ashes.”</a:t>
            </a:r>
          </a:p>
        </p:txBody>
      </p:sp>
      <p:sp>
        <p:nvSpPr>
          <p:cNvPr id="2" name="TextBox 1">
            <a:extLst>
              <a:ext uri="{FF2B5EF4-FFF2-40B4-BE49-F238E27FC236}">
                <a16:creationId xmlns:a16="http://schemas.microsoft.com/office/drawing/2014/main" id="{AE8638C9-AB98-D2EC-0FCF-1581FBFF35E6}"/>
              </a:ext>
            </a:extLst>
          </p:cNvPr>
          <p:cNvSpPr txBox="1"/>
          <p:nvPr/>
        </p:nvSpPr>
        <p:spPr>
          <a:xfrm>
            <a:off x="0" y="-10229"/>
            <a:ext cx="5591503"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a:t>Job 42:6</a:t>
            </a:r>
            <a:endParaRPr lang="en-GB" dirty="0">
              <a:sym typeface="Arial"/>
            </a:endParaRPr>
          </a:p>
        </p:txBody>
      </p:sp>
    </p:spTree>
    <p:extLst>
      <p:ext uri="{BB962C8B-B14F-4D97-AF65-F5344CB8AC3E}">
        <p14:creationId xmlns:p14="http://schemas.microsoft.com/office/powerpoint/2010/main" val="35456675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208" t="5961" r="48004" b="10242"/>
          <a:stretch/>
        </p:blipFill>
        <p:spPr>
          <a:xfrm>
            <a:off x="4979586" y="0"/>
            <a:ext cx="7212414" cy="6858000"/>
          </a:xfrm>
        </p:spPr>
      </p:pic>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0" y="1331727"/>
            <a:ext cx="6957743" cy="5979442"/>
          </a:xfrm>
        </p:spPr>
        <p:txBody>
          <a:bodyPr vert="horz" lIns="109728" tIns="109728" rIns="109728" bIns="91440" rtlCol="0" anchor="t">
            <a:noAutofit/>
          </a:bodyPr>
          <a:lstStyle/>
          <a:p>
            <a:pPr>
              <a:lnSpc>
                <a:spcPct val="100000"/>
              </a:lnSpc>
            </a:pPr>
            <a:r>
              <a:rPr lang="en-GB" sz="4000" i="1" dirty="0">
                <a:latin typeface="Calibri" panose="020F0502020204030204" pitchFamily="34" charset="0"/>
                <a:ea typeface="Calibri" panose="020F0502020204030204" pitchFamily="34" charset="0"/>
                <a:cs typeface="Latha" panose="020B0604020202020204" pitchFamily="34" charset="0"/>
              </a:rPr>
              <a:t>And I said: “O my God, I am too ashamed and humiliated to lift up my face to You, my God; for our iniquities have risen higher than our heads, and our guilt has grown up to the heavens.</a:t>
            </a:r>
          </a:p>
        </p:txBody>
      </p:sp>
      <p:sp>
        <p:nvSpPr>
          <p:cNvPr id="2" name="TextBox 1">
            <a:extLst>
              <a:ext uri="{FF2B5EF4-FFF2-40B4-BE49-F238E27FC236}">
                <a16:creationId xmlns:a16="http://schemas.microsoft.com/office/drawing/2014/main" id="{AE8638C9-AB98-D2EC-0FCF-1581FBFF35E6}"/>
              </a:ext>
            </a:extLst>
          </p:cNvPr>
          <p:cNvSpPr txBox="1"/>
          <p:nvPr/>
        </p:nvSpPr>
        <p:spPr>
          <a:xfrm>
            <a:off x="1" y="-10229"/>
            <a:ext cx="5906814"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dirty="0"/>
              <a:t>Ezra 9:6</a:t>
            </a:r>
            <a:endParaRPr lang="en-GB" dirty="0">
              <a:sym typeface="Arial"/>
            </a:endParaRPr>
          </a:p>
        </p:txBody>
      </p:sp>
    </p:spTree>
    <p:extLst>
      <p:ext uri="{BB962C8B-B14F-4D97-AF65-F5344CB8AC3E}">
        <p14:creationId xmlns:p14="http://schemas.microsoft.com/office/powerpoint/2010/main" val="18114537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733" r="23513"/>
          <a:stretch/>
        </p:blipFill>
        <p:spPr>
          <a:xfrm>
            <a:off x="4979586" y="0"/>
            <a:ext cx="7212414" cy="6858000"/>
          </a:xfrm>
        </p:spPr>
      </p:pic>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0" y="1657548"/>
            <a:ext cx="6957743" cy="5979442"/>
          </a:xfrm>
        </p:spPr>
        <p:txBody>
          <a:bodyPr vert="horz" lIns="109728" tIns="109728" rIns="109728" bIns="91440" rtlCol="0" anchor="t">
            <a:noAutofit/>
          </a:bodyPr>
          <a:lstStyle/>
          <a:p>
            <a:pPr>
              <a:lnSpc>
                <a:spcPct val="100000"/>
              </a:lnSpc>
            </a:pPr>
            <a:r>
              <a:rPr lang="en-GB" sz="4400" i="1" dirty="0">
                <a:latin typeface="Calibri" panose="020F0502020204030204" pitchFamily="34" charset="0"/>
                <a:ea typeface="Calibri" panose="020F0502020204030204" pitchFamily="34" charset="0"/>
                <a:cs typeface="Latha" panose="020B0604020202020204" pitchFamily="34" charset="0"/>
              </a:rPr>
              <a:t>For Your name’s sake, O LORD, Pardon my iniquity, for it is great.</a:t>
            </a:r>
          </a:p>
        </p:txBody>
      </p:sp>
      <p:sp>
        <p:nvSpPr>
          <p:cNvPr id="2" name="TextBox 1">
            <a:extLst>
              <a:ext uri="{FF2B5EF4-FFF2-40B4-BE49-F238E27FC236}">
                <a16:creationId xmlns:a16="http://schemas.microsoft.com/office/drawing/2014/main" id="{AE8638C9-AB98-D2EC-0FCF-1581FBFF35E6}"/>
              </a:ext>
            </a:extLst>
          </p:cNvPr>
          <p:cNvSpPr txBox="1"/>
          <p:nvPr/>
        </p:nvSpPr>
        <p:spPr>
          <a:xfrm>
            <a:off x="1" y="-10229"/>
            <a:ext cx="7212414"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a:t>Psalms 25:11</a:t>
            </a:r>
            <a:endParaRPr lang="en-GB" dirty="0">
              <a:sym typeface="Arial"/>
            </a:endParaRPr>
          </a:p>
        </p:txBody>
      </p:sp>
    </p:spTree>
    <p:extLst>
      <p:ext uri="{BB962C8B-B14F-4D97-AF65-F5344CB8AC3E}">
        <p14:creationId xmlns:p14="http://schemas.microsoft.com/office/powerpoint/2010/main" val="4087182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9E0BBA-6F99-A870-C4FB-32BA2CF9FAD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50" b="90000" l="10000" r="96333">
                        <a14:foregroundMark x1="29417" y1="24667" x2="28917" y2="34500"/>
                        <a14:foregroundMark x1="72167" y1="23583" x2="76167" y2="42167"/>
                        <a14:foregroundMark x1="49917" y1="6833" x2="50833" y2="10250"/>
                        <a14:foregroundMark x1="49917" y1="9667" x2="49500" y2="8417"/>
                        <a14:foregroundMark x1="88333" y1="52750" x2="96333" y2="78083"/>
                        <a14:foregroundMark x1="13250" y1="48333" x2="10667" y2="54917"/>
                        <a14:foregroundMark x1="49750" y1="34500" x2="51000" y2="38333"/>
                        <a14:foregroundMark x1="71417" y1="54750" x2="81250" y2="67167"/>
                        <a14:foregroundMark x1="64250" y1="48583" x2="67917" y2="47417"/>
                        <a14:foregroundMark x1="34917" y1="69000" x2="24500" y2="58000"/>
                        <a14:foregroundMark x1="24500" y1="58000" x2="19417" y2="55333"/>
                        <a14:foregroundMark x1="88000" y1="71667" x2="66667" y2="51833"/>
                        <a14:foregroundMark x1="71000" y1="62417" x2="72333" y2="52167"/>
                        <a14:foregroundMark x1="72500" y1="63833" x2="79583" y2="64250"/>
                        <a14:foregroundMark x1="82167" y1="54917" x2="82333" y2="48917"/>
                        <a14:backgroundMark x1="59917" y1="11917" x2="63417" y2="11667"/>
                        <a14:backgroundMark x1="62083" y1="32000" x2="63167" y2="39833"/>
                        <a14:backgroundMark x1="30917" y1="13500" x2="33833" y2="20250"/>
                        <a14:backgroundMark x1="16500" y1="18833" x2="18333" y2="15917"/>
                        <a14:backgroundMark x1="35667" y1="39083" x2="37083" y2="35583"/>
                        <a14:backgroundMark x1="11917" y1="13500" x2="13917" y2="24667"/>
                        <a14:backgroundMark x1="15583" y1="34833" x2="17833" y2="30500"/>
                      </a14:backgroundRemoval>
                    </a14:imgEffect>
                  </a14:imgLayer>
                </a14:imgProps>
              </a:ext>
            </a:extLst>
          </a:blip>
          <a:srcRect/>
          <a:stretch/>
        </p:blipFill>
        <p:spPr>
          <a:xfrm>
            <a:off x="-704194" y="585640"/>
            <a:ext cx="6907923" cy="6907923"/>
          </a:xfrm>
          <a:prstGeom prst="rect">
            <a:avLst/>
          </a:prstGeom>
        </p:spPr>
      </p:pic>
      <p:sp>
        <p:nvSpPr>
          <p:cNvPr id="6" name="TextBox 5">
            <a:extLst>
              <a:ext uri="{FF2B5EF4-FFF2-40B4-BE49-F238E27FC236}">
                <a16:creationId xmlns:a16="http://schemas.microsoft.com/office/drawing/2014/main" id="{3737470E-997D-A5D7-B825-116E35FD0D99}"/>
              </a:ext>
            </a:extLst>
          </p:cNvPr>
          <p:cNvSpPr txBox="1"/>
          <p:nvPr/>
        </p:nvSpPr>
        <p:spPr>
          <a:xfrm>
            <a:off x="0" y="-153023"/>
            <a:ext cx="7094483" cy="1446550"/>
          </a:xfrm>
          <a:prstGeom prst="rect">
            <a:avLst/>
          </a:prstGeom>
          <a:noFill/>
        </p:spPr>
        <p:txBody>
          <a:bodyPr wrap="square">
            <a:spAutoFit/>
          </a:bodyPr>
          <a:lstStyle/>
          <a:p>
            <a:r>
              <a:rPr lang="en-US" sz="8800" b="1" dirty="0">
                <a:latin typeface="Calibri" panose="020F0502020204030204" pitchFamily="34" charset="0"/>
                <a:ea typeface="Calibri" panose="020F0502020204030204" pitchFamily="34" charset="0"/>
                <a:cs typeface="Latha" panose="020B0604020202020204" pitchFamily="34" charset="0"/>
              </a:rPr>
              <a:t>Matthew 28 </a:t>
            </a:r>
            <a:endParaRPr lang="en-GB" sz="8800" dirty="0"/>
          </a:p>
        </p:txBody>
      </p:sp>
      <p:sp>
        <p:nvSpPr>
          <p:cNvPr id="8" name="TextBox 7">
            <a:extLst>
              <a:ext uri="{FF2B5EF4-FFF2-40B4-BE49-F238E27FC236}">
                <a16:creationId xmlns:a16="http://schemas.microsoft.com/office/drawing/2014/main" id="{109FE555-41AD-9537-972B-46B2D18E6416}"/>
              </a:ext>
            </a:extLst>
          </p:cNvPr>
          <p:cNvSpPr txBox="1"/>
          <p:nvPr/>
        </p:nvSpPr>
        <p:spPr>
          <a:xfrm>
            <a:off x="5749159" y="1240221"/>
            <a:ext cx="6697716" cy="5016758"/>
          </a:xfrm>
          <a:prstGeom prst="rect">
            <a:avLst/>
          </a:prstGeom>
          <a:noFill/>
        </p:spPr>
        <p:txBody>
          <a:bodyPr wrap="square">
            <a:spAutoFit/>
          </a:bodyPr>
          <a:lstStyle/>
          <a:p>
            <a:pPr algn="ctr"/>
            <a:r>
              <a:rPr lang="en-US" sz="8000" b="1" dirty="0">
                <a:effectLst>
                  <a:outerShdw blurRad="38100" dist="38100" dir="2700000" algn="tl">
                    <a:srgbClr val="000000">
                      <a:alpha val="43137"/>
                    </a:srgbClr>
                  </a:outerShdw>
                </a:effectLst>
                <a:latin typeface="Bradley Hand ITC" panose="03070402050302030203" pitchFamily="66" charset="0"/>
                <a:ea typeface="Calibri" panose="020F0502020204030204" pitchFamily="34" charset="0"/>
                <a:cs typeface="Latha" panose="020B0604020202020204" pitchFamily="34" charset="0"/>
              </a:rPr>
              <a:t>Jesus tells the </a:t>
            </a:r>
            <a:r>
              <a:rPr lang="en-US" sz="8000" b="1" dirty="0">
                <a:effectLst>
                  <a:glow rad="101600">
                    <a:schemeClr val="tx1">
                      <a:alpha val="60000"/>
                    </a:schemeClr>
                  </a:glow>
                  <a:outerShdw blurRad="38100" dist="38100" dir="2700000" algn="tl">
                    <a:srgbClr val="000000">
                      <a:alpha val="43137"/>
                    </a:srgbClr>
                  </a:outerShdw>
                </a:effectLst>
                <a:latin typeface="Bahnschrift SemiBold" panose="020B0502040204020203" pitchFamily="34" charset="0"/>
                <a:ea typeface="Calibri" panose="020F0502020204030204" pitchFamily="34" charset="0"/>
                <a:cs typeface="Latha" panose="020B0604020202020204" pitchFamily="34" charset="0"/>
              </a:rPr>
              <a:t>What the Church should do </a:t>
            </a:r>
            <a:endParaRPr lang="en-GB" sz="8000" b="1" dirty="0">
              <a:effectLst>
                <a:glow rad="101600">
                  <a:schemeClr val="tx1">
                    <a:alpha val="60000"/>
                  </a:schemeClr>
                </a:glow>
                <a:outerShdw blurRad="38100" dist="38100" dir="2700000" algn="tl">
                  <a:srgbClr val="000000">
                    <a:alpha val="43137"/>
                  </a:srgbClr>
                </a:outerShdw>
              </a:effectLst>
              <a:latin typeface="Bahnschrift SemiBold" panose="020B0502040204020203" pitchFamily="34" charset="0"/>
              <a:ea typeface="Calibri" panose="020F0502020204030204" pitchFamily="34" charset="0"/>
              <a:cs typeface="Latha" panose="020B0604020202020204" pitchFamily="34" charset="0"/>
            </a:endParaRPr>
          </a:p>
        </p:txBody>
      </p:sp>
    </p:spTree>
    <p:extLst>
      <p:ext uri="{BB962C8B-B14F-4D97-AF65-F5344CB8AC3E}">
        <p14:creationId xmlns:p14="http://schemas.microsoft.com/office/powerpoint/2010/main" val="35591836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4914" t="-1073" r="16686" b="1073"/>
          <a:stretch/>
        </p:blipFill>
        <p:spPr>
          <a:xfrm>
            <a:off x="4979586" y="0"/>
            <a:ext cx="7212414" cy="6858000"/>
          </a:xfrm>
        </p:spPr>
      </p:pic>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0" y="1457851"/>
            <a:ext cx="6957743" cy="5979442"/>
          </a:xfrm>
        </p:spPr>
        <p:txBody>
          <a:bodyPr vert="horz" lIns="109728" tIns="109728" rIns="109728" bIns="91440" rtlCol="0" anchor="t">
            <a:noAutofit/>
          </a:bodyPr>
          <a:lstStyle/>
          <a:p>
            <a:pPr>
              <a:lnSpc>
                <a:spcPct val="100000"/>
              </a:lnSpc>
            </a:pPr>
            <a:r>
              <a:rPr lang="en-GB" sz="4000" i="1" dirty="0">
                <a:latin typeface="Calibri" panose="020F0502020204030204" pitchFamily="34" charset="0"/>
                <a:ea typeface="Calibri" panose="020F0502020204030204" pitchFamily="34" charset="0"/>
                <a:cs typeface="Latha" panose="020B0604020202020204" pitchFamily="34" charset="0"/>
              </a:rPr>
              <a:t>And since he could not pay, his master ordered him to be sold, with his wife and children and all that he had, and payment to be made.</a:t>
            </a:r>
          </a:p>
        </p:txBody>
      </p:sp>
      <p:sp>
        <p:nvSpPr>
          <p:cNvPr id="2" name="TextBox 1">
            <a:extLst>
              <a:ext uri="{FF2B5EF4-FFF2-40B4-BE49-F238E27FC236}">
                <a16:creationId xmlns:a16="http://schemas.microsoft.com/office/drawing/2014/main" id="{AE8638C9-AB98-D2EC-0FCF-1581FBFF35E6}"/>
              </a:ext>
            </a:extLst>
          </p:cNvPr>
          <p:cNvSpPr txBox="1"/>
          <p:nvPr/>
        </p:nvSpPr>
        <p:spPr>
          <a:xfrm>
            <a:off x="0" y="-10229"/>
            <a:ext cx="7743825"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a:lnSpc>
                <a:spcPct val="90000"/>
              </a:lnSpc>
              <a:buClr>
                <a:schemeClr val="dk2"/>
              </a:buClr>
              <a:buSzPts val="6000"/>
              <a:buNone/>
              <a:defRPr sz="8000" b="1">
                <a:solidFill>
                  <a:schemeClr val="dk2"/>
                </a:solidFill>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marL="0" marR="0" lvl="0" indent="0" algn="l" defTabSz="914400" rtl="0" eaLnBrk="1" fontAlgn="auto" latinLnBrk="0" hangingPunct="1">
              <a:lnSpc>
                <a:spcPct val="90000"/>
              </a:lnSpc>
              <a:spcBef>
                <a:spcPts val="0"/>
              </a:spcBef>
              <a:spcAft>
                <a:spcPts val="0"/>
              </a:spcAft>
              <a:buClr>
                <a:srgbClr val="2C3948"/>
              </a:buClr>
              <a:buSzPts val="6000"/>
              <a:buFont typeface="Arial"/>
              <a:buNone/>
              <a:tabLst/>
              <a:defRPr/>
            </a:pPr>
            <a:r>
              <a:rPr kumimoji="0" lang="en-US" sz="8000" b="1" i="0" u="none" strike="noStrike" kern="0" cap="none" spc="0" normalizeH="0" baseline="0" noProof="0" dirty="0">
                <a:ln>
                  <a:noFill/>
                </a:ln>
                <a:solidFill>
                  <a:srgbClr val="2C3948"/>
                </a:solidFill>
                <a:effectLst>
                  <a:glow rad="101600">
                    <a:prstClr val="white">
                      <a:alpha val="60000"/>
                    </a:prstClr>
                  </a:glow>
                </a:effectLst>
                <a:uLnTx/>
                <a:uFillTx/>
                <a:latin typeface="Arial"/>
                <a:ea typeface="+mn-ea"/>
                <a:cs typeface="Arial"/>
                <a:sym typeface="Arial"/>
              </a:rPr>
              <a:t>Matthew 18: 25</a:t>
            </a:r>
            <a:endParaRPr kumimoji="0" lang="en-GB" sz="8000" b="1" i="0" u="none" strike="noStrike" kern="0" cap="none" spc="0" normalizeH="0" baseline="0" noProof="0" dirty="0">
              <a:ln>
                <a:noFill/>
              </a:ln>
              <a:solidFill>
                <a:srgbClr val="2C3948"/>
              </a:solidFill>
              <a:effectLst>
                <a:glow rad="101600">
                  <a:prstClr val="white">
                    <a:alpha val="60000"/>
                  </a:prstClr>
                </a:glow>
              </a:effectLst>
              <a:uLnTx/>
              <a:uFillTx/>
              <a:latin typeface="Arial"/>
              <a:ea typeface="+mn-ea"/>
              <a:cs typeface="Arial"/>
              <a:sym typeface="Arial"/>
            </a:endParaRPr>
          </a:p>
        </p:txBody>
      </p:sp>
    </p:spTree>
    <p:extLst>
      <p:ext uri="{BB962C8B-B14F-4D97-AF65-F5344CB8AC3E}">
        <p14:creationId xmlns:p14="http://schemas.microsoft.com/office/powerpoint/2010/main" val="29200584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563" r="9106"/>
          <a:stretch/>
        </p:blipFill>
        <p:spPr>
          <a:xfrm>
            <a:off x="4979586" y="0"/>
            <a:ext cx="7212414" cy="6858000"/>
          </a:xfrm>
        </p:spPr>
      </p:pic>
      <p:sp>
        <p:nvSpPr>
          <p:cNvPr id="2" name="TextBox 1">
            <a:extLst>
              <a:ext uri="{FF2B5EF4-FFF2-40B4-BE49-F238E27FC236}">
                <a16:creationId xmlns:a16="http://schemas.microsoft.com/office/drawing/2014/main" id="{AE8638C9-AB98-D2EC-0FCF-1581FBFF35E6}"/>
              </a:ext>
            </a:extLst>
          </p:cNvPr>
          <p:cNvSpPr txBox="1"/>
          <p:nvPr/>
        </p:nvSpPr>
        <p:spPr>
          <a:xfrm>
            <a:off x="0" y="0"/>
            <a:ext cx="6337738" cy="118552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sz="6600" dirty="0"/>
              <a:t>Where do people go as punishment for the debt they owe to God?  </a:t>
            </a:r>
            <a:endParaRPr lang="en-GB" sz="6600" dirty="0"/>
          </a:p>
        </p:txBody>
      </p:sp>
      <p:sp>
        <p:nvSpPr>
          <p:cNvPr id="5" name="TextBox 4">
            <a:extLst>
              <a:ext uri="{FF2B5EF4-FFF2-40B4-BE49-F238E27FC236}">
                <a16:creationId xmlns:a16="http://schemas.microsoft.com/office/drawing/2014/main" id="{C9F0F7E4-EDBA-DF13-678C-CFEC9B940E96}"/>
              </a:ext>
            </a:extLst>
          </p:cNvPr>
          <p:cNvSpPr txBox="1"/>
          <p:nvPr/>
        </p:nvSpPr>
        <p:spPr>
          <a:xfrm>
            <a:off x="903889" y="4982185"/>
            <a:ext cx="3815255"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a:lnSpc>
                <a:spcPct val="90000"/>
              </a:lnSpc>
              <a:buClr>
                <a:schemeClr val="dk2"/>
              </a:buClr>
              <a:buSzPts val="6000"/>
              <a:buNone/>
              <a:defRPr sz="8000" b="1">
                <a:solidFill>
                  <a:schemeClr val="dk2"/>
                </a:solidFill>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marL="0" marR="0" lvl="0" indent="0" algn="l" defTabSz="914400" rtl="0" eaLnBrk="1" fontAlgn="auto" latinLnBrk="0" hangingPunct="1">
              <a:lnSpc>
                <a:spcPct val="90000"/>
              </a:lnSpc>
              <a:spcBef>
                <a:spcPts val="0"/>
              </a:spcBef>
              <a:spcAft>
                <a:spcPts val="0"/>
              </a:spcAft>
              <a:buClr>
                <a:srgbClr val="2C3948"/>
              </a:buClr>
              <a:buSzPts val="6000"/>
              <a:buFont typeface="Arial"/>
              <a:buNone/>
              <a:tabLst/>
              <a:defRPr/>
            </a:pPr>
            <a:r>
              <a:rPr kumimoji="0" lang="en-US" sz="9600" b="1" i="0" u="none" strike="noStrike" kern="0" cap="none" spc="0" normalizeH="0" baseline="0" noProof="0" dirty="0">
                <a:ln>
                  <a:noFill/>
                </a:ln>
                <a:solidFill>
                  <a:srgbClr val="2C3948"/>
                </a:solidFill>
                <a:effectLst>
                  <a:glow rad="101600">
                    <a:prstClr val="white">
                      <a:alpha val="60000"/>
                    </a:prstClr>
                  </a:glow>
                </a:effectLst>
                <a:uLnTx/>
                <a:uFillTx/>
                <a:latin typeface="Arial"/>
                <a:ea typeface="+mn-ea"/>
                <a:cs typeface="Arial"/>
                <a:sym typeface="Arial"/>
              </a:rPr>
              <a:t>HELL</a:t>
            </a:r>
            <a:endParaRPr kumimoji="0" lang="en-GB" sz="9600" b="1" i="0" u="none" strike="noStrike" kern="0" cap="none" spc="0" normalizeH="0" baseline="0" noProof="0" dirty="0">
              <a:ln>
                <a:noFill/>
              </a:ln>
              <a:solidFill>
                <a:srgbClr val="2C3948"/>
              </a:solidFill>
              <a:effectLst>
                <a:glow rad="101600">
                  <a:prstClr val="white">
                    <a:alpha val="60000"/>
                  </a:prstClr>
                </a:glow>
              </a:effectLst>
              <a:uLnTx/>
              <a:uFillTx/>
              <a:latin typeface="Arial"/>
              <a:ea typeface="+mn-ea"/>
              <a:cs typeface="Arial"/>
              <a:sym typeface="Arial"/>
            </a:endParaRPr>
          </a:p>
        </p:txBody>
      </p:sp>
    </p:spTree>
    <p:extLst>
      <p:ext uri="{BB962C8B-B14F-4D97-AF65-F5344CB8AC3E}">
        <p14:creationId xmlns:p14="http://schemas.microsoft.com/office/powerpoint/2010/main" val="1333429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17341" t="4914" r="17341"/>
          <a:stretch/>
        </p:blipFill>
        <p:spPr>
          <a:xfrm>
            <a:off x="4979586" y="0"/>
            <a:ext cx="7212414" cy="6858000"/>
          </a:xfrm>
        </p:spPr>
      </p:pic>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0" y="1026927"/>
            <a:ext cx="6957743" cy="5979442"/>
          </a:xfrm>
        </p:spPr>
        <p:txBody>
          <a:bodyPr vert="horz" lIns="109728" tIns="109728" rIns="109728" bIns="91440" rtlCol="0" anchor="t">
            <a:noAutofit/>
          </a:bodyPr>
          <a:lstStyle/>
          <a:p>
            <a:pPr>
              <a:lnSpc>
                <a:spcPct val="100000"/>
              </a:lnSpc>
            </a:pPr>
            <a:r>
              <a:rPr lang="en-GB" sz="4800" i="1" dirty="0">
                <a:latin typeface="Calibri" panose="020F0502020204030204" pitchFamily="34" charset="0"/>
                <a:ea typeface="Calibri" panose="020F0502020204030204" pitchFamily="34" charset="0"/>
                <a:cs typeface="Latha" panose="020B0604020202020204" pitchFamily="34" charset="0"/>
              </a:rPr>
              <a:t>The servant therefore fell down before him, saying, ‘Master, have patience with me, and I will pay you all.’ </a:t>
            </a:r>
            <a:br>
              <a:rPr lang="en-GB" sz="4800" i="1" dirty="0">
                <a:latin typeface="Calibri" panose="020F0502020204030204" pitchFamily="34" charset="0"/>
                <a:ea typeface="Calibri" panose="020F0502020204030204" pitchFamily="34" charset="0"/>
                <a:cs typeface="Latha" panose="020B0604020202020204" pitchFamily="34" charset="0"/>
              </a:rPr>
            </a:br>
            <a:r>
              <a:rPr lang="en-US" sz="4800" i="1" dirty="0">
                <a:latin typeface="Calibri" panose="020F0502020204030204" pitchFamily="34" charset="0"/>
                <a:ea typeface="Calibri" panose="020F0502020204030204" pitchFamily="34" charset="0"/>
                <a:cs typeface="Latha" panose="020B0604020202020204" pitchFamily="34" charset="0"/>
              </a:rPr>
              <a:t> </a:t>
            </a:r>
            <a:endParaRPr lang="en-GB" sz="4800" i="1" dirty="0">
              <a:latin typeface="Calibri" panose="020F0502020204030204" pitchFamily="34" charset="0"/>
              <a:ea typeface="Calibri" panose="020F0502020204030204" pitchFamily="34" charset="0"/>
              <a:cs typeface="Latha" panose="020B0604020202020204" pitchFamily="34" charset="0"/>
            </a:endParaRPr>
          </a:p>
        </p:txBody>
      </p:sp>
      <p:sp>
        <p:nvSpPr>
          <p:cNvPr id="2" name="TextBox 1">
            <a:extLst>
              <a:ext uri="{FF2B5EF4-FFF2-40B4-BE49-F238E27FC236}">
                <a16:creationId xmlns:a16="http://schemas.microsoft.com/office/drawing/2014/main" id="{AE8638C9-AB98-D2EC-0FCF-1581FBFF35E6}"/>
              </a:ext>
            </a:extLst>
          </p:cNvPr>
          <p:cNvSpPr txBox="1"/>
          <p:nvPr/>
        </p:nvSpPr>
        <p:spPr>
          <a:xfrm>
            <a:off x="0" y="-10229"/>
            <a:ext cx="7743825"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a:lnSpc>
                <a:spcPct val="90000"/>
              </a:lnSpc>
              <a:buClr>
                <a:schemeClr val="dk2"/>
              </a:buClr>
              <a:buSzPts val="6000"/>
              <a:buNone/>
              <a:defRPr sz="8000" b="1">
                <a:solidFill>
                  <a:schemeClr val="dk2"/>
                </a:solidFill>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marL="0" marR="0" lvl="0" indent="0" algn="l" defTabSz="914400" rtl="0" eaLnBrk="1" fontAlgn="auto" latinLnBrk="0" hangingPunct="1">
              <a:lnSpc>
                <a:spcPct val="90000"/>
              </a:lnSpc>
              <a:spcBef>
                <a:spcPts val="0"/>
              </a:spcBef>
              <a:spcAft>
                <a:spcPts val="0"/>
              </a:spcAft>
              <a:buClr>
                <a:srgbClr val="2C3948"/>
              </a:buClr>
              <a:buSzPts val="6000"/>
              <a:buFont typeface="Arial"/>
              <a:buNone/>
              <a:tabLst/>
              <a:defRPr/>
            </a:pPr>
            <a:r>
              <a:rPr kumimoji="0" lang="en-US" sz="8000" b="1" i="0" u="none" strike="noStrike" kern="0" cap="none" spc="0" normalizeH="0" baseline="0" noProof="0" dirty="0">
                <a:ln>
                  <a:noFill/>
                </a:ln>
                <a:solidFill>
                  <a:srgbClr val="2C3948"/>
                </a:solidFill>
                <a:effectLst>
                  <a:glow rad="101600">
                    <a:prstClr val="white">
                      <a:alpha val="60000"/>
                    </a:prstClr>
                  </a:glow>
                </a:effectLst>
                <a:uLnTx/>
                <a:uFillTx/>
                <a:latin typeface="Arial"/>
                <a:ea typeface="+mn-ea"/>
                <a:cs typeface="Arial"/>
                <a:sym typeface="Arial"/>
              </a:rPr>
              <a:t>Matthew 18: 26</a:t>
            </a:r>
            <a:endParaRPr kumimoji="0" lang="en-GB" sz="8000" b="1" i="0" u="none" strike="noStrike" kern="0" cap="none" spc="0" normalizeH="0" baseline="0" noProof="0" dirty="0">
              <a:ln>
                <a:noFill/>
              </a:ln>
              <a:solidFill>
                <a:srgbClr val="2C3948"/>
              </a:solidFill>
              <a:effectLst>
                <a:glow rad="101600">
                  <a:prstClr val="white">
                    <a:alpha val="60000"/>
                  </a:prstClr>
                </a:glow>
              </a:effectLst>
              <a:uLnTx/>
              <a:uFillTx/>
              <a:latin typeface="Arial"/>
              <a:ea typeface="+mn-ea"/>
              <a:cs typeface="Arial"/>
              <a:sym typeface="Arial"/>
            </a:endParaRPr>
          </a:p>
        </p:txBody>
      </p:sp>
    </p:spTree>
    <p:extLst>
      <p:ext uri="{BB962C8B-B14F-4D97-AF65-F5344CB8AC3E}">
        <p14:creationId xmlns:p14="http://schemas.microsoft.com/office/powerpoint/2010/main" val="12265432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4438" t="6586" r="6196"/>
          <a:stretch/>
        </p:blipFill>
        <p:spPr>
          <a:xfrm>
            <a:off x="4979586" y="0"/>
            <a:ext cx="7212414" cy="6858000"/>
          </a:xfrm>
        </p:spPr>
      </p:pic>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0" y="1026927"/>
            <a:ext cx="6957743" cy="5979442"/>
          </a:xfrm>
        </p:spPr>
        <p:txBody>
          <a:bodyPr vert="horz" lIns="109728" tIns="109728" rIns="109728" bIns="91440" rtlCol="0" anchor="t">
            <a:noAutofit/>
          </a:bodyPr>
          <a:lstStyle/>
          <a:p>
            <a:pPr>
              <a:lnSpc>
                <a:spcPct val="100000"/>
              </a:lnSpc>
            </a:pPr>
            <a:r>
              <a:rPr lang="en-GB" sz="4800" i="1" dirty="0">
                <a:latin typeface="Calibri" panose="020F0502020204030204" pitchFamily="34" charset="0"/>
                <a:ea typeface="Calibri" panose="020F0502020204030204" pitchFamily="34" charset="0"/>
                <a:cs typeface="Latha" panose="020B0604020202020204" pitchFamily="34" charset="0"/>
              </a:rPr>
              <a:t>Then the master of that servant was moved with compassion, released him, and forgave him the debt.</a:t>
            </a:r>
          </a:p>
        </p:txBody>
      </p:sp>
      <p:sp>
        <p:nvSpPr>
          <p:cNvPr id="2" name="TextBox 1">
            <a:extLst>
              <a:ext uri="{FF2B5EF4-FFF2-40B4-BE49-F238E27FC236}">
                <a16:creationId xmlns:a16="http://schemas.microsoft.com/office/drawing/2014/main" id="{AE8638C9-AB98-D2EC-0FCF-1581FBFF35E6}"/>
              </a:ext>
            </a:extLst>
          </p:cNvPr>
          <p:cNvSpPr txBox="1"/>
          <p:nvPr/>
        </p:nvSpPr>
        <p:spPr>
          <a:xfrm>
            <a:off x="0" y="-10229"/>
            <a:ext cx="7743825"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a:lnSpc>
                <a:spcPct val="90000"/>
              </a:lnSpc>
              <a:buClr>
                <a:schemeClr val="dk2"/>
              </a:buClr>
              <a:buSzPts val="6000"/>
              <a:buNone/>
              <a:defRPr sz="8000" b="1">
                <a:solidFill>
                  <a:schemeClr val="dk2"/>
                </a:solidFill>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marL="0" marR="0" lvl="0" indent="0" algn="l" defTabSz="914400" rtl="0" eaLnBrk="1" fontAlgn="auto" latinLnBrk="0" hangingPunct="1">
              <a:lnSpc>
                <a:spcPct val="90000"/>
              </a:lnSpc>
              <a:spcBef>
                <a:spcPts val="0"/>
              </a:spcBef>
              <a:spcAft>
                <a:spcPts val="0"/>
              </a:spcAft>
              <a:buClr>
                <a:srgbClr val="2C3948"/>
              </a:buClr>
              <a:buSzPts val="6000"/>
              <a:buFont typeface="Arial"/>
              <a:buNone/>
              <a:tabLst/>
              <a:defRPr/>
            </a:pPr>
            <a:r>
              <a:rPr kumimoji="0" lang="en-US" sz="8000" b="1" i="0" u="none" strike="noStrike" kern="0" cap="none" spc="0" normalizeH="0" baseline="0" noProof="0" dirty="0">
                <a:ln>
                  <a:noFill/>
                </a:ln>
                <a:solidFill>
                  <a:srgbClr val="2C3948"/>
                </a:solidFill>
                <a:effectLst>
                  <a:glow rad="101600">
                    <a:prstClr val="white">
                      <a:alpha val="60000"/>
                    </a:prstClr>
                  </a:glow>
                </a:effectLst>
                <a:uLnTx/>
                <a:uFillTx/>
                <a:latin typeface="Arial"/>
                <a:ea typeface="+mn-ea"/>
                <a:cs typeface="Arial"/>
                <a:sym typeface="Arial"/>
              </a:rPr>
              <a:t>Matthew 18: 27</a:t>
            </a:r>
            <a:endParaRPr kumimoji="0" lang="en-GB" sz="8000" b="1" i="0" u="none" strike="noStrike" kern="0" cap="none" spc="0" normalizeH="0" baseline="0" noProof="0" dirty="0">
              <a:ln>
                <a:noFill/>
              </a:ln>
              <a:solidFill>
                <a:srgbClr val="2C3948"/>
              </a:solidFill>
              <a:effectLst>
                <a:glow rad="101600">
                  <a:prstClr val="white">
                    <a:alpha val="60000"/>
                  </a:prstClr>
                </a:glow>
              </a:effectLst>
              <a:uLnTx/>
              <a:uFillTx/>
              <a:latin typeface="Arial"/>
              <a:ea typeface="+mn-ea"/>
              <a:cs typeface="Arial"/>
              <a:sym typeface="Arial"/>
            </a:endParaRPr>
          </a:p>
        </p:txBody>
      </p:sp>
      <p:sp>
        <p:nvSpPr>
          <p:cNvPr id="4" name="TextBox 3">
            <a:extLst>
              <a:ext uri="{FF2B5EF4-FFF2-40B4-BE49-F238E27FC236}">
                <a16:creationId xmlns:a16="http://schemas.microsoft.com/office/drawing/2014/main" id="{C319745C-DAB6-634F-C027-C02F978085CF}"/>
              </a:ext>
            </a:extLst>
          </p:cNvPr>
          <p:cNvSpPr txBox="1"/>
          <p:nvPr/>
        </p:nvSpPr>
        <p:spPr>
          <a:xfrm>
            <a:off x="1101269" y="4444237"/>
            <a:ext cx="6411310" cy="120032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dirty="0"/>
              <a:t>Grace!</a:t>
            </a:r>
            <a:endParaRPr lang="en-GB" dirty="0"/>
          </a:p>
        </p:txBody>
      </p:sp>
    </p:spTree>
    <p:extLst>
      <p:ext uri="{BB962C8B-B14F-4D97-AF65-F5344CB8AC3E}">
        <p14:creationId xmlns:p14="http://schemas.microsoft.com/office/powerpoint/2010/main" val="27932792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3446" r="21790"/>
          <a:stretch/>
        </p:blipFill>
        <p:spPr>
          <a:xfrm>
            <a:off x="4979586" y="0"/>
            <a:ext cx="7212414" cy="6858000"/>
          </a:xfrm>
        </p:spPr>
      </p:pic>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71255" y="1915511"/>
            <a:ext cx="6421820" cy="5979442"/>
          </a:xfrm>
        </p:spPr>
        <p:txBody>
          <a:bodyPr vert="horz" lIns="109728" tIns="109728" rIns="109728" bIns="91440" rtlCol="0" anchor="t">
            <a:noAutofit/>
          </a:bodyPr>
          <a:lstStyle/>
          <a:p>
            <a:pPr>
              <a:lnSpc>
                <a:spcPct val="100000"/>
              </a:lnSpc>
            </a:pPr>
            <a:r>
              <a:rPr lang="en-US" sz="4800" i="1" dirty="0">
                <a:latin typeface="Calibri" panose="020F0502020204030204" pitchFamily="34" charset="0"/>
                <a:ea typeface="Calibri" panose="020F0502020204030204" pitchFamily="34" charset="0"/>
                <a:cs typeface="Latha" panose="020B0604020202020204" pitchFamily="34" charset="0"/>
              </a:rPr>
              <a:t>The moment………..</a:t>
            </a:r>
            <a:br>
              <a:rPr lang="en-US" sz="4800" i="1" dirty="0">
                <a:latin typeface="Calibri" panose="020F0502020204030204" pitchFamily="34" charset="0"/>
                <a:ea typeface="Calibri" panose="020F0502020204030204" pitchFamily="34" charset="0"/>
                <a:cs typeface="Latha" panose="020B0604020202020204" pitchFamily="34" charset="0"/>
              </a:rPr>
            </a:br>
            <a:r>
              <a:rPr lang="en-US" sz="4800" i="1" dirty="0">
                <a:latin typeface="Calibri" panose="020F0502020204030204" pitchFamily="34" charset="0"/>
                <a:ea typeface="Calibri" panose="020F0502020204030204" pitchFamily="34" charset="0"/>
                <a:cs typeface="Latha" panose="020B0604020202020204" pitchFamily="34" charset="0"/>
              </a:rPr>
              <a:t>- he confesses that sin, </a:t>
            </a:r>
            <a:br>
              <a:rPr lang="en-US" sz="4800" i="1" dirty="0">
                <a:latin typeface="Calibri" panose="020F0502020204030204" pitchFamily="34" charset="0"/>
                <a:ea typeface="Calibri" panose="020F0502020204030204" pitchFamily="34" charset="0"/>
                <a:cs typeface="Latha" panose="020B0604020202020204" pitchFamily="34" charset="0"/>
              </a:rPr>
            </a:br>
            <a:r>
              <a:rPr lang="en-US" sz="4800" i="1" dirty="0">
                <a:latin typeface="Calibri" panose="020F0502020204030204" pitchFamily="34" charset="0"/>
                <a:ea typeface="Calibri" panose="020F0502020204030204" pitchFamily="34" charset="0"/>
                <a:cs typeface="Latha" panose="020B0604020202020204" pitchFamily="34" charset="0"/>
              </a:rPr>
              <a:t>- he repents that sin, </a:t>
            </a:r>
            <a:br>
              <a:rPr lang="en-GB" sz="4800" i="1" dirty="0">
                <a:latin typeface="Calibri" panose="020F0502020204030204" pitchFamily="34" charset="0"/>
                <a:ea typeface="Calibri" panose="020F0502020204030204" pitchFamily="34" charset="0"/>
                <a:cs typeface="Latha" panose="020B0604020202020204" pitchFamily="34" charset="0"/>
              </a:rPr>
            </a:br>
            <a:r>
              <a:rPr lang="en-GB" sz="4800" i="1" dirty="0">
                <a:latin typeface="Calibri" panose="020F0502020204030204" pitchFamily="34" charset="0"/>
                <a:ea typeface="Calibri" panose="020F0502020204030204" pitchFamily="34" charset="0"/>
                <a:cs typeface="Latha" panose="020B0604020202020204" pitchFamily="34" charset="0"/>
              </a:rPr>
              <a:t>- </a:t>
            </a:r>
            <a:r>
              <a:rPr lang="en-US" sz="4800" i="1" dirty="0">
                <a:latin typeface="Calibri" panose="020F0502020204030204" pitchFamily="34" charset="0"/>
                <a:ea typeface="Calibri" panose="020F0502020204030204" pitchFamily="34" charset="0"/>
                <a:cs typeface="Latha" panose="020B0604020202020204" pitchFamily="34" charset="0"/>
              </a:rPr>
              <a:t>worships the God who alone can forgive that sin</a:t>
            </a:r>
            <a:endParaRPr lang="en-GB" sz="4800" i="1" dirty="0">
              <a:latin typeface="Calibri" panose="020F0502020204030204" pitchFamily="34" charset="0"/>
              <a:ea typeface="Calibri" panose="020F0502020204030204" pitchFamily="34" charset="0"/>
              <a:cs typeface="Latha" panose="020B0604020202020204" pitchFamily="34" charset="0"/>
            </a:endParaRPr>
          </a:p>
        </p:txBody>
      </p:sp>
      <p:sp>
        <p:nvSpPr>
          <p:cNvPr id="2" name="TextBox 1">
            <a:extLst>
              <a:ext uri="{FF2B5EF4-FFF2-40B4-BE49-F238E27FC236}">
                <a16:creationId xmlns:a16="http://schemas.microsoft.com/office/drawing/2014/main" id="{AE8638C9-AB98-D2EC-0FCF-1581FBFF35E6}"/>
              </a:ext>
            </a:extLst>
          </p:cNvPr>
          <p:cNvSpPr txBox="1"/>
          <p:nvPr/>
        </p:nvSpPr>
        <p:spPr>
          <a:xfrm>
            <a:off x="0" y="285796"/>
            <a:ext cx="7504385" cy="118552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sz="6000" dirty="0"/>
              <a:t>God rushes in with the forgiveness </a:t>
            </a:r>
            <a:endParaRPr lang="en-GB" sz="6000" dirty="0">
              <a:sym typeface="Arial"/>
            </a:endParaRPr>
          </a:p>
        </p:txBody>
      </p:sp>
    </p:spTree>
    <p:extLst>
      <p:ext uri="{BB962C8B-B14F-4D97-AF65-F5344CB8AC3E}">
        <p14:creationId xmlns:p14="http://schemas.microsoft.com/office/powerpoint/2010/main" val="523938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10985" r="40020" b="5764"/>
          <a:stretch/>
        </p:blipFill>
        <p:spPr>
          <a:xfrm>
            <a:off x="4979586" y="0"/>
            <a:ext cx="7212414" cy="6858000"/>
          </a:xfrm>
        </p:spPr>
      </p:pic>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10510" y="1363258"/>
            <a:ext cx="6957743" cy="5979442"/>
          </a:xfrm>
        </p:spPr>
        <p:txBody>
          <a:bodyPr vert="horz" lIns="109728" tIns="109728" rIns="109728" bIns="91440" rtlCol="0" anchor="t">
            <a:noAutofit/>
          </a:bodyPr>
          <a:lstStyle/>
          <a:p>
            <a:pPr>
              <a:lnSpc>
                <a:spcPct val="100000"/>
              </a:lnSpc>
            </a:pPr>
            <a:r>
              <a:rPr lang="en-GB" sz="4000" i="1" dirty="0">
                <a:latin typeface="Calibri" panose="020F0502020204030204" pitchFamily="34" charset="0"/>
                <a:ea typeface="Calibri" panose="020F0502020204030204" pitchFamily="34" charset="0"/>
                <a:cs typeface="Latha" panose="020B0604020202020204" pitchFamily="34" charset="0"/>
              </a:rPr>
              <a:t>“Come now, and let us reason together,” Says the Lord, “Though your sins are like scarlet, They shall be as white as snow; Though they are red like crimson, They shall be as wool.</a:t>
            </a:r>
          </a:p>
        </p:txBody>
      </p:sp>
      <p:sp>
        <p:nvSpPr>
          <p:cNvPr id="2" name="TextBox 1">
            <a:extLst>
              <a:ext uri="{FF2B5EF4-FFF2-40B4-BE49-F238E27FC236}">
                <a16:creationId xmlns:a16="http://schemas.microsoft.com/office/drawing/2014/main" id="{AE8638C9-AB98-D2EC-0FCF-1581FBFF35E6}"/>
              </a:ext>
            </a:extLst>
          </p:cNvPr>
          <p:cNvSpPr txBox="1"/>
          <p:nvPr/>
        </p:nvSpPr>
        <p:spPr>
          <a:xfrm>
            <a:off x="1" y="-10229"/>
            <a:ext cx="6831724"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dirty="0"/>
              <a:t>Isaiah 1:18</a:t>
            </a:r>
            <a:endParaRPr lang="en-GB" dirty="0">
              <a:sym typeface="Arial"/>
            </a:endParaRPr>
          </a:p>
        </p:txBody>
      </p:sp>
    </p:spTree>
    <p:extLst>
      <p:ext uri="{BB962C8B-B14F-4D97-AF65-F5344CB8AC3E}">
        <p14:creationId xmlns:p14="http://schemas.microsoft.com/office/powerpoint/2010/main" val="19001810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t="12098" b="12098"/>
          <a:stretch/>
        </p:blipFill>
        <p:spPr/>
      </p:pic>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1" y="1153047"/>
            <a:ext cx="6632028" cy="5979442"/>
          </a:xfrm>
        </p:spPr>
        <p:txBody>
          <a:bodyPr vert="horz" lIns="109728" tIns="109728" rIns="109728" bIns="91440" rtlCol="0" anchor="t">
            <a:noAutofit/>
          </a:bodyPr>
          <a:lstStyle/>
          <a:p>
            <a:pPr>
              <a:lnSpc>
                <a:spcPct val="100000"/>
              </a:lnSpc>
            </a:pPr>
            <a:r>
              <a:rPr lang="en-GB" sz="2400" i="1" dirty="0">
                <a:latin typeface="Calibri" panose="020F0502020204030204" pitchFamily="34" charset="0"/>
                <a:ea typeface="Calibri" panose="020F0502020204030204" pitchFamily="34" charset="0"/>
                <a:cs typeface="Latha" panose="020B0604020202020204" pitchFamily="34" charset="0"/>
              </a:rPr>
              <a:t>“But when he came to himself, he said, ‘How many of my father’s hired servants have bread enough and to spare, and I perish with hunger! 18 I will arise and go to my father, and will say to him, “Father, I have sinned against heaven and before you, 19 and I am no longer worthy to be called your son. Make me like one of your hired servants.” ’ 20 “And he arose and came to his father. But when he was still a great way off, his father saw him and had compassion, and ran and fell on his neck and kissed him. 21 And the son said to him, ‘Father, I have sinned against heaven and in your sight, and am no longer worthy to be called your son.’</a:t>
            </a:r>
          </a:p>
        </p:txBody>
      </p:sp>
      <p:sp>
        <p:nvSpPr>
          <p:cNvPr id="2" name="TextBox 1">
            <a:extLst>
              <a:ext uri="{FF2B5EF4-FFF2-40B4-BE49-F238E27FC236}">
                <a16:creationId xmlns:a16="http://schemas.microsoft.com/office/drawing/2014/main" id="{AE8638C9-AB98-D2EC-0FCF-1581FBFF35E6}"/>
              </a:ext>
            </a:extLst>
          </p:cNvPr>
          <p:cNvSpPr txBox="1"/>
          <p:nvPr/>
        </p:nvSpPr>
        <p:spPr>
          <a:xfrm>
            <a:off x="0" y="-10229"/>
            <a:ext cx="7743825"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a:t>Luke 15:17-24</a:t>
            </a:r>
            <a:endParaRPr lang="en-GB" dirty="0">
              <a:sym typeface="Arial"/>
            </a:endParaRPr>
          </a:p>
        </p:txBody>
      </p:sp>
    </p:spTree>
    <p:extLst>
      <p:ext uri="{BB962C8B-B14F-4D97-AF65-F5344CB8AC3E}">
        <p14:creationId xmlns:p14="http://schemas.microsoft.com/office/powerpoint/2010/main" val="9287499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2586" t="149" r="18538" b="-149"/>
          <a:stretch/>
        </p:blipFill>
        <p:spPr>
          <a:xfrm>
            <a:off x="4979586" y="0"/>
            <a:ext cx="7212414" cy="6858000"/>
          </a:xfrm>
        </p:spPr>
      </p:pic>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0" y="1300196"/>
            <a:ext cx="6957743" cy="5979442"/>
          </a:xfrm>
        </p:spPr>
        <p:txBody>
          <a:bodyPr vert="horz" lIns="109728" tIns="109728" rIns="109728" bIns="91440" rtlCol="0" anchor="t">
            <a:noAutofit/>
          </a:bodyPr>
          <a:lstStyle/>
          <a:p>
            <a:pPr>
              <a:lnSpc>
                <a:spcPct val="100000"/>
              </a:lnSpc>
            </a:pPr>
            <a:r>
              <a:rPr lang="en-GB" sz="2400" i="1" dirty="0">
                <a:latin typeface="Calibri" panose="020F0502020204030204" pitchFamily="34" charset="0"/>
                <a:ea typeface="Calibri" panose="020F0502020204030204" pitchFamily="34" charset="0"/>
                <a:cs typeface="Latha" panose="020B0604020202020204" pitchFamily="34" charset="0"/>
              </a:rPr>
              <a:t>Then He turned to the woman and said to Simon, “Do you see this woman? I entered your house; you gave Me no water for My feet, but she has washed My feet with her tears and wiped them with the hair of her head. 45 You gave Me no kiss, but this woman has not ceased to kiss My feet since the time I came in. 46 You did not anoint My head with oil, but this woman has anointed My feet with fragrant oil. 47 Therefore I say to you, her sins, which are many, are forgiven, for she loved much. But to whom little is forgiven, the same loves little.” 48 Then He said to her, “Your sins are forgiven.”</a:t>
            </a:r>
          </a:p>
        </p:txBody>
      </p:sp>
      <p:sp>
        <p:nvSpPr>
          <p:cNvPr id="2" name="TextBox 1">
            <a:extLst>
              <a:ext uri="{FF2B5EF4-FFF2-40B4-BE49-F238E27FC236}">
                <a16:creationId xmlns:a16="http://schemas.microsoft.com/office/drawing/2014/main" id="{AE8638C9-AB98-D2EC-0FCF-1581FBFF35E6}"/>
              </a:ext>
            </a:extLst>
          </p:cNvPr>
          <p:cNvSpPr txBox="1"/>
          <p:nvPr/>
        </p:nvSpPr>
        <p:spPr>
          <a:xfrm>
            <a:off x="0" y="-10229"/>
            <a:ext cx="7743825"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lang="en-GB"/>
            </a:defPPr>
            <a:lvl1pPr marR="0" lvl="0" indent="0" fontAlgn="auto">
              <a:lnSpc>
                <a:spcPct val="90000"/>
              </a:lnSpc>
              <a:spcBef>
                <a:spcPts val="0"/>
              </a:spcBef>
              <a:spcAft>
                <a:spcPts val="0"/>
              </a:spcAft>
              <a:buClr>
                <a:srgbClr val="2C3948"/>
              </a:buClr>
              <a:buSzPts val="6000"/>
              <a:buFont typeface="Arial"/>
              <a:buNone/>
              <a:tabLst/>
              <a:defRPr kumimoji="0" sz="8000" b="1" i="0" u="none" strike="noStrike" kern="0" cap="none" spc="0" normalizeH="0" baseline="0">
                <a:ln>
                  <a:noFill/>
                </a:ln>
                <a:solidFill>
                  <a:srgbClr val="2C3948"/>
                </a:solidFill>
                <a:effectLst>
                  <a:glow rad="101600">
                    <a:prstClr val="white">
                      <a:alpha val="60000"/>
                    </a:prstClr>
                  </a:glow>
                </a:effectLst>
                <a:uLnTx/>
                <a:uFillTx/>
                <a:latin typeface="Arial"/>
                <a:cs typeface="Arial"/>
              </a:defRPr>
            </a:lvl1pPr>
            <a:lvl2pPr>
              <a:buSzPts val="1400"/>
              <a:buNone/>
            </a:lvl2pPr>
            <a:lvl3pPr>
              <a:buSzPts val="1400"/>
              <a:buNone/>
            </a:lvl3pPr>
            <a:lvl4pPr>
              <a:buSzPts val="1400"/>
              <a:buNone/>
            </a:lvl4pPr>
            <a:lvl5pPr>
              <a:buSzPts val="1400"/>
              <a:buNone/>
            </a:lvl5pPr>
            <a:lvl6pPr>
              <a:buSzPts val="1400"/>
              <a:buNone/>
            </a:lvl6pPr>
            <a:lvl7pPr>
              <a:buSzPts val="1400"/>
              <a:buNone/>
            </a:lvl7pPr>
            <a:lvl8pPr>
              <a:buSzPts val="1400"/>
              <a:buNone/>
            </a:lvl8pPr>
            <a:lvl9pPr>
              <a:buSzPts val="1400"/>
              <a:buNone/>
            </a:lvl9pPr>
          </a:lstStyle>
          <a:p>
            <a:r>
              <a:rPr lang="en-US" dirty="0"/>
              <a:t>Luke 7:44-48</a:t>
            </a:r>
            <a:endParaRPr lang="en-GB" dirty="0">
              <a:sym typeface="Arial"/>
            </a:endParaRPr>
          </a:p>
        </p:txBody>
      </p:sp>
    </p:spTree>
    <p:extLst>
      <p:ext uri="{BB962C8B-B14F-4D97-AF65-F5344CB8AC3E}">
        <p14:creationId xmlns:p14="http://schemas.microsoft.com/office/powerpoint/2010/main" val="34781411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Picture Placeholder 8" descr="Seedling growing in soil in the sunlight ">
            <a:extLst>
              <a:ext uri="{FF2B5EF4-FFF2-40B4-BE49-F238E27FC236}">
                <a16:creationId xmlns:a16="http://schemas.microsoft.com/office/drawing/2014/main" id="{9D65E70B-E8A9-48A3-919D-4859EBE8776D}"/>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val="0"/>
              </a:ext>
            </a:extLst>
          </a:blip>
          <a:srcRect/>
          <a:stretch/>
        </p:blipFill>
        <p:spPr/>
      </p:pic>
      <p:sp>
        <p:nvSpPr>
          <p:cNvPr id="63" name="Title 62">
            <a:extLst>
              <a:ext uri="{FF2B5EF4-FFF2-40B4-BE49-F238E27FC236}">
                <a16:creationId xmlns:a16="http://schemas.microsoft.com/office/drawing/2014/main" id="{9F278136-1732-4E41-8B33-CE377A68B022}"/>
              </a:ext>
            </a:extLst>
          </p:cNvPr>
          <p:cNvSpPr>
            <a:spLocks noGrp="1"/>
          </p:cNvSpPr>
          <p:nvPr>
            <p:ph type="title"/>
          </p:nvPr>
        </p:nvSpPr>
        <p:spPr>
          <a:xfrm>
            <a:off x="6957848" y="2256519"/>
            <a:ext cx="5271947" cy="4601481"/>
          </a:xfrm>
          <a:solidFill>
            <a:srgbClr val="687B91"/>
          </a:solidFill>
          <a:ln>
            <a:noFill/>
          </a:ln>
        </p:spPr>
        <p:txBody>
          <a:bodyPr spcFirstLastPara="1" wrap="square" lIns="91425" tIns="45700" rIns="91425" bIns="45700" anchor="ctr" anchorCtr="0">
            <a:noAutofit/>
          </a:bodyPr>
          <a:lstStyle/>
          <a:p>
            <a:pPr algn="ctr">
              <a:lnSpc>
                <a:spcPct val="90000"/>
              </a:lnSpc>
              <a:spcBef>
                <a:spcPts val="0"/>
              </a:spcBef>
              <a:buClr>
                <a:srgbClr val="2C3948"/>
              </a:buClr>
              <a:buSzPts val="6000"/>
              <a:buFont typeface="Arial"/>
            </a:pPr>
            <a:r>
              <a:rPr lang="en-US" sz="4800" kern="0" dirty="0">
                <a:solidFill>
                  <a:srgbClr val="2C3948"/>
                </a:solidFill>
                <a:effectLst>
                  <a:glow rad="101600">
                    <a:prstClr val="white">
                      <a:alpha val="60000"/>
                    </a:prstClr>
                  </a:glow>
                </a:effectLst>
                <a:latin typeface="Arial"/>
                <a:ea typeface="+mn-ea"/>
                <a:cs typeface="Arial"/>
              </a:rPr>
              <a:t>Could you receive the gift of forgiveness in Jesus Christ</a:t>
            </a:r>
            <a:endParaRPr lang="en-GB" sz="4800" kern="0" dirty="0">
              <a:solidFill>
                <a:srgbClr val="2C3948"/>
              </a:solidFill>
              <a:effectLst>
                <a:glow rad="101600">
                  <a:prstClr val="white">
                    <a:alpha val="60000"/>
                  </a:prstClr>
                </a:glow>
              </a:effectLst>
              <a:latin typeface="Arial"/>
              <a:ea typeface="+mn-ea"/>
              <a:cs typeface="Arial"/>
            </a:endParaRPr>
          </a:p>
        </p:txBody>
      </p:sp>
      <p:sp>
        <p:nvSpPr>
          <p:cNvPr id="6" name="Footer Placeholder 5">
            <a:extLst>
              <a:ext uri="{FF2B5EF4-FFF2-40B4-BE49-F238E27FC236}">
                <a16:creationId xmlns:a16="http://schemas.microsoft.com/office/drawing/2014/main" id="{43C2401C-2C89-406F-BCBF-51446162CF06}"/>
              </a:ext>
            </a:extLst>
          </p:cNvPr>
          <p:cNvSpPr>
            <a:spLocks noGrp="1"/>
          </p:cNvSpPr>
          <p:nvPr>
            <p:ph type="ftr" sz="quarter" idx="11"/>
          </p:nvPr>
        </p:nvSpPr>
        <p:spPr/>
        <p:txBody>
          <a:bodyPr rtlCol="0"/>
          <a:lstStyle/>
          <a:p>
            <a:pPr rtl="0"/>
            <a:r>
              <a:rPr lang="en-GB"/>
              <a:t>Sample Footer Text</a:t>
            </a:r>
            <a:endParaRPr lang="en-GB" dirty="0"/>
          </a:p>
        </p:txBody>
      </p:sp>
      <p:sp>
        <p:nvSpPr>
          <p:cNvPr id="86" name="Freeform: Shape 85">
            <a:extLst>
              <a:ext uri="{FF2B5EF4-FFF2-40B4-BE49-F238E27FC236}">
                <a16:creationId xmlns:a16="http://schemas.microsoft.com/office/drawing/2014/main" id="{3BDE575A-F63B-4C74-9797-1CA462CFEA06}"/>
              </a:ext>
              <a:ext uri="{C183D7F6-B498-43B3-948B-1728B52AA6E4}">
                <adec:decorative xmlns:adec="http://schemas.microsoft.com/office/drawing/2017/decorative" val="1"/>
              </a:ext>
            </a:extLst>
          </p:cNvPr>
          <p:cNvSpPr/>
          <p:nvPr/>
        </p:nvSpPr>
        <p:spPr>
          <a:xfrm>
            <a:off x="6613384" y="1883279"/>
            <a:ext cx="5669280" cy="5148470"/>
          </a:xfrm>
          <a:custGeom>
            <a:avLst/>
            <a:gdLst>
              <a:gd name="connsiteX0" fmla="*/ 2885375 w 5448246"/>
              <a:gd name="connsiteY0" fmla="*/ 1442 h 5156012"/>
              <a:gd name="connsiteX1" fmla="*/ 4141251 w 5448246"/>
              <a:gd name="connsiteY1" fmla="*/ 376120 h 5156012"/>
              <a:gd name="connsiteX2" fmla="*/ 5315487 w 5448246"/>
              <a:gd name="connsiteY2" fmla="*/ 1482940 h 5156012"/>
              <a:gd name="connsiteX3" fmla="*/ 5448246 w 5448246"/>
              <a:gd name="connsiteY3" fmla="*/ 1697243 h 5156012"/>
              <a:gd name="connsiteX4" fmla="*/ 5448246 w 5448246"/>
              <a:gd name="connsiteY4" fmla="*/ 5009611 h 5156012"/>
              <a:gd name="connsiteX5" fmla="*/ 5416607 w 5448246"/>
              <a:gd name="connsiteY5" fmla="*/ 5046802 h 5156012"/>
              <a:gd name="connsiteX6" fmla="*/ 5344828 w 5448246"/>
              <a:gd name="connsiteY6" fmla="*/ 5119639 h 5156012"/>
              <a:gd name="connsiteX7" fmla="*/ 5300719 w 5448246"/>
              <a:gd name="connsiteY7" fmla="*/ 5156012 h 5156012"/>
              <a:gd name="connsiteX8" fmla="*/ 1002287 w 5448246"/>
              <a:gd name="connsiteY8" fmla="*/ 5156012 h 5156012"/>
              <a:gd name="connsiteX9" fmla="*/ 896888 w 5448246"/>
              <a:gd name="connsiteY9" fmla="*/ 5008616 h 5156012"/>
              <a:gd name="connsiteX10" fmla="*/ 472429 w 5448246"/>
              <a:gd name="connsiteY10" fmla="*/ 4131367 h 5156012"/>
              <a:gd name="connsiteX11" fmla="*/ 233526 w 5448246"/>
              <a:gd name="connsiteY11" fmla="*/ 1673489 h 5156012"/>
              <a:gd name="connsiteX12" fmla="*/ 2885375 w 5448246"/>
              <a:gd name="connsiteY12" fmla="*/ 1442 h 515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48246" h="5156012">
                <a:moveTo>
                  <a:pt x="2885375" y="1442"/>
                </a:moveTo>
                <a:cubicBezTo>
                  <a:pt x="3298901" y="15631"/>
                  <a:pt x="3723535" y="134952"/>
                  <a:pt x="4141251" y="376120"/>
                </a:cubicBezTo>
                <a:cubicBezTo>
                  <a:pt x="4608110" y="645661"/>
                  <a:pt x="5009784" y="1032928"/>
                  <a:pt x="5315487" y="1482940"/>
                </a:cubicBezTo>
                <a:lnTo>
                  <a:pt x="5448246" y="1697243"/>
                </a:lnTo>
                <a:lnTo>
                  <a:pt x="5448246" y="5009611"/>
                </a:lnTo>
                <a:lnTo>
                  <a:pt x="5416607" y="5046802"/>
                </a:lnTo>
                <a:cubicBezTo>
                  <a:pt x="5393215" y="5072317"/>
                  <a:pt x="5369282" y="5096549"/>
                  <a:pt x="5344828" y="5119639"/>
                </a:cubicBezTo>
                <a:lnTo>
                  <a:pt x="5300719" y="5156012"/>
                </a:lnTo>
                <a:lnTo>
                  <a:pt x="1002287" y="5156012"/>
                </a:lnTo>
                <a:lnTo>
                  <a:pt x="896888" y="5008616"/>
                </a:lnTo>
                <a:cubicBezTo>
                  <a:pt x="724221" y="4740911"/>
                  <a:pt x="598320" y="4440975"/>
                  <a:pt x="472429" y="4131367"/>
                </a:cubicBezTo>
                <a:cubicBezTo>
                  <a:pt x="126764" y="3281294"/>
                  <a:pt x="-258192" y="2525170"/>
                  <a:pt x="233526" y="1673489"/>
                </a:cubicBezTo>
                <a:cubicBezTo>
                  <a:pt x="844344" y="615522"/>
                  <a:pt x="1828586" y="-34819"/>
                  <a:pt x="2885375" y="144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1050085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43E0F0-A4AF-82E6-D61A-AEA2CA89A161}"/>
              </a:ext>
            </a:extLst>
          </p:cNvPr>
          <p:cNvPicPr>
            <a:picLocks noChangeAspect="1"/>
          </p:cNvPicPr>
          <p:nvPr/>
        </p:nvPicPr>
        <p:blipFill>
          <a:blip r:embed="rId2"/>
          <a:stretch>
            <a:fillRect/>
          </a:stretch>
        </p:blipFill>
        <p:spPr>
          <a:xfrm>
            <a:off x="-419655" y="2200021"/>
            <a:ext cx="7278093" cy="4657980"/>
          </a:xfrm>
          <a:prstGeom prst="rect">
            <a:avLst/>
          </a:prstGeom>
        </p:spPr>
      </p:pic>
      <p:sp>
        <p:nvSpPr>
          <p:cNvPr id="6" name="TextBox 5">
            <a:extLst>
              <a:ext uri="{FF2B5EF4-FFF2-40B4-BE49-F238E27FC236}">
                <a16:creationId xmlns:a16="http://schemas.microsoft.com/office/drawing/2014/main" id="{22E88501-4A78-EE5F-003E-E0636A114885}"/>
              </a:ext>
            </a:extLst>
          </p:cNvPr>
          <p:cNvSpPr txBox="1"/>
          <p:nvPr/>
        </p:nvSpPr>
        <p:spPr>
          <a:xfrm>
            <a:off x="6096000" y="2005242"/>
            <a:ext cx="6337187" cy="5016758"/>
          </a:xfrm>
          <a:prstGeom prst="rect">
            <a:avLst/>
          </a:prstGeom>
          <a:noFill/>
        </p:spPr>
        <p:txBody>
          <a:bodyPr wrap="square">
            <a:spAutoFit/>
          </a:bodyPr>
          <a:lstStyle/>
          <a:p>
            <a:pPr algn="ctr"/>
            <a:r>
              <a:rPr lang="en-US" sz="8000" b="1" dirty="0">
                <a:effectLst>
                  <a:glow rad="101600">
                    <a:schemeClr val="tx1">
                      <a:alpha val="60000"/>
                    </a:schemeClr>
                  </a:glow>
                  <a:outerShdw blurRad="38100" dist="38100" dir="2700000" algn="tl">
                    <a:srgbClr val="000000">
                      <a:alpha val="43137"/>
                    </a:srgbClr>
                  </a:outerShdw>
                </a:effectLst>
                <a:latin typeface="Bahnschrift SemiBold" panose="020B0502040204020203" pitchFamily="34" charset="0"/>
                <a:ea typeface="Calibri" panose="020F0502020204030204" pitchFamily="34" charset="0"/>
                <a:cs typeface="Latha" panose="020B0604020202020204" pitchFamily="34" charset="0"/>
              </a:rPr>
              <a:t>becomes the cornerstone for the </a:t>
            </a:r>
            <a:r>
              <a:rPr lang="en-US" sz="8000" b="1" dirty="0">
                <a:solidFill>
                  <a:srgbClr val="C00000"/>
                </a:solidFill>
                <a:effectLst>
                  <a:glow rad="101600">
                    <a:schemeClr val="tx1">
                      <a:alpha val="60000"/>
                    </a:schemeClr>
                  </a:glow>
                  <a:outerShdw blurRad="38100" dist="38100" dir="2700000" algn="tl">
                    <a:srgbClr val="000000">
                      <a:alpha val="43137"/>
                    </a:srgbClr>
                  </a:outerShdw>
                </a:effectLst>
                <a:latin typeface="Bahnschrift SemiBold" panose="020B0502040204020203" pitchFamily="34" charset="0"/>
                <a:ea typeface="Calibri" panose="020F0502020204030204" pitchFamily="34" charset="0"/>
                <a:cs typeface="Latha" panose="020B0604020202020204" pitchFamily="34" charset="0"/>
              </a:rPr>
              <a:t>Church</a:t>
            </a:r>
            <a:endParaRPr lang="en-GB" sz="8000" b="1" dirty="0">
              <a:solidFill>
                <a:srgbClr val="C00000"/>
              </a:solidFill>
              <a:effectLst>
                <a:glow rad="101600">
                  <a:schemeClr val="tx1">
                    <a:alpha val="60000"/>
                  </a:schemeClr>
                </a:glow>
                <a:outerShdw blurRad="38100" dist="38100" dir="2700000" algn="tl">
                  <a:srgbClr val="000000">
                    <a:alpha val="43137"/>
                  </a:srgbClr>
                </a:outerShdw>
              </a:effectLst>
              <a:latin typeface="Bahnschrift SemiBold" panose="020B0502040204020203" pitchFamily="34" charset="0"/>
              <a:ea typeface="Calibri" panose="020F0502020204030204" pitchFamily="34" charset="0"/>
              <a:cs typeface="Latha" panose="020B0604020202020204" pitchFamily="34" charset="0"/>
            </a:endParaRPr>
          </a:p>
        </p:txBody>
      </p:sp>
      <p:sp>
        <p:nvSpPr>
          <p:cNvPr id="8" name="TextBox 7">
            <a:extLst>
              <a:ext uri="{FF2B5EF4-FFF2-40B4-BE49-F238E27FC236}">
                <a16:creationId xmlns:a16="http://schemas.microsoft.com/office/drawing/2014/main" id="{CE71CF6A-495F-F4FA-ADB4-E0E26B7865FF}"/>
              </a:ext>
            </a:extLst>
          </p:cNvPr>
          <p:cNvSpPr txBox="1"/>
          <p:nvPr/>
        </p:nvSpPr>
        <p:spPr>
          <a:xfrm>
            <a:off x="0" y="-251391"/>
            <a:ext cx="12881112" cy="2923877"/>
          </a:xfrm>
          <a:prstGeom prst="rect">
            <a:avLst/>
          </a:prstGeom>
          <a:noFill/>
        </p:spPr>
        <p:txBody>
          <a:bodyPr wrap="square">
            <a:spAutoFit/>
          </a:bodyPr>
          <a:lstStyle/>
          <a:p>
            <a:r>
              <a:rPr lang="en-US" sz="18400" b="1" dirty="0">
                <a:effectLst>
                  <a:outerShdw blurRad="38100" dist="38100" dir="2700000" algn="tl">
                    <a:srgbClr val="000000">
                      <a:alpha val="43137"/>
                    </a:srgbClr>
                  </a:outerShdw>
                </a:effectLst>
                <a:latin typeface="Bahnschrift SemiBold" panose="020B0502040204020203" pitchFamily="34" charset="0"/>
                <a:ea typeface="Calibri" panose="020F0502020204030204" pitchFamily="34" charset="0"/>
                <a:cs typeface="Latha" panose="020B0604020202020204" pitchFamily="34" charset="0"/>
              </a:rPr>
              <a:t>Matthew 18 </a:t>
            </a:r>
            <a:endParaRPr lang="en-GB" sz="18400" b="1" dirty="0">
              <a:effectLst>
                <a:outerShdw blurRad="38100" dist="38100" dir="2700000" algn="tl">
                  <a:srgbClr val="000000">
                    <a:alpha val="43137"/>
                  </a:srgbClr>
                </a:outerShdw>
              </a:effectLst>
              <a:latin typeface="Bahnschrift SemiBold" panose="020B0502040204020203" pitchFamily="34" charset="0"/>
              <a:ea typeface="Calibri" panose="020F0502020204030204" pitchFamily="34" charset="0"/>
              <a:cs typeface="Latha" panose="020B0604020202020204" pitchFamily="34" charset="0"/>
            </a:endParaRPr>
          </a:p>
        </p:txBody>
      </p:sp>
    </p:spTree>
    <p:extLst>
      <p:ext uri="{BB962C8B-B14F-4D97-AF65-F5344CB8AC3E}">
        <p14:creationId xmlns:p14="http://schemas.microsoft.com/office/powerpoint/2010/main" val="2974206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8A6A4BA-F702-C058-3DA4-38BF300C2061}"/>
              </a:ext>
            </a:extLst>
          </p:cNvPr>
          <p:cNvGrpSpPr/>
          <p:nvPr/>
        </p:nvGrpSpPr>
        <p:grpSpPr>
          <a:xfrm>
            <a:off x="2552702" y="216994"/>
            <a:ext cx="9639298" cy="1652283"/>
            <a:chOff x="523875" y="303719"/>
            <a:chExt cx="9639298" cy="1652283"/>
          </a:xfrm>
        </p:grpSpPr>
        <p:sp>
          <p:nvSpPr>
            <p:cNvPr id="5" name="Oval 4">
              <a:extLst>
                <a:ext uri="{FF2B5EF4-FFF2-40B4-BE49-F238E27FC236}">
                  <a16:creationId xmlns:a16="http://schemas.microsoft.com/office/drawing/2014/main" id="{3FAEFB97-4D43-DECA-F5B1-0FD452BCA2F0}"/>
                </a:ext>
              </a:extLst>
            </p:cNvPr>
            <p:cNvSpPr/>
            <p:nvPr/>
          </p:nvSpPr>
          <p:spPr>
            <a:xfrm>
              <a:off x="523875" y="303719"/>
              <a:ext cx="1742049" cy="1652283"/>
            </a:xfrm>
            <a:prstGeom prst="ellipse">
              <a:avLst/>
            </a:prstGeom>
            <a:blipFill>
              <a:blip r:embed="rId2"/>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6" name="TextBox 5">
              <a:extLst>
                <a:ext uri="{FF2B5EF4-FFF2-40B4-BE49-F238E27FC236}">
                  <a16:creationId xmlns:a16="http://schemas.microsoft.com/office/drawing/2014/main" id="{69E9EDF0-1724-1F02-30C2-8E9A9D4F12E5}"/>
                </a:ext>
              </a:extLst>
            </p:cNvPr>
            <p:cNvSpPr txBox="1"/>
            <p:nvPr/>
          </p:nvSpPr>
          <p:spPr>
            <a:xfrm>
              <a:off x="1933574" y="795615"/>
              <a:ext cx="8229599"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Arial"/>
                  <a:sym typeface="Arial"/>
                </a:rPr>
                <a:t>Entering the church ( 1-4 )</a:t>
              </a:r>
            </a:p>
          </p:txBody>
        </p:sp>
        <p:pic>
          <p:nvPicPr>
            <p:cNvPr id="8" name="Graphic 7" descr="Checkmark with solid fill">
              <a:extLst>
                <a:ext uri="{FF2B5EF4-FFF2-40B4-BE49-F238E27FC236}">
                  <a16:creationId xmlns:a16="http://schemas.microsoft.com/office/drawing/2014/main" id="{B3EAD885-05E6-96A2-C3D4-A3D7E16EF1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86700" y="634587"/>
              <a:ext cx="914400" cy="914400"/>
            </a:xfrm>
            <a:prstGeom prst="rect">
              <a:avLst/>
            </a:prstGeom>
          </p:spPr>
        </p:pic>
      </p:grpSp>
      <p:grpSp>
        <p:nvGrpSpPr>
          <p:cNvPr id="10" name="Group 9">
            <a:extLst>
              <a:ext uri="{FF2B5EF4-FFF2-40B4-BE49-F238E27FC236}">
                <a16:creationId xmlns:a16="http://schemas.microsoft.com/office/drawing/2014/main" id="{697A810B-97D6-C34B-845A-F051B58F9F4F}"/>
              </a:ext>
            </a:extLst>
          </p:cNvPr>
          <p:cNvGrpSpPr/>
          <p:nvPr/>
        </p:nvGrpSpPr>
        <p:grpSpPr>
          <a:xfrm>
            <a:off x="874433" y="1547983"/>
            <a:ext cx="10184095" cy="1652282"/>
            <a:chOff x="421995" y="242210"/>
            <a:chExt cx="10184095" cy="1652282"/>
          </a:xfrm>
        </p:grpSpPr>
        <p:sp>
          <p:nvSpPr>
            <p:cNvPr id="11" name="Oval 10">
              <a:extLst>
                <a:ext uri="{FF2B5EF4-FFF2-40B4-BE49-F238E27FC236}">
                  <a16:creationId xmlns:a16="http://schemas.microsoft.com/office/drawing/2014/main" id="{DDCE9E76-635E-1592-1A07-E8BAD9EBDEC9}"/>
                </a:ext>
              </a:extLst>
            </p:cNvPr>
            <p:cNvSpPr/>
            <p:nvPr/>
          </p:nvSpPr>
          <p:spPr>
            <a:xfrm>
              <a:off x="421995" y="242210"/>
              <a:ext cx="1742049" cy="1652282"/>
            </a:xfrm>
            <a:prstGeom prst="ellipse">
              <a:avLst/>
            </a:prstGeom>
            <a:blipFill>
              <a:blip r:embed="rId5"/>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2" name="TextBox 11">
              <a:extLst>
                <a:ext uri="{FF2B5EF4-FFF2-40B4-BE49-F238E27FC236}">
                  <a16:creationId xmlns:a16="http://schemas.microsoft.com/office/drawing/2014/main" id="{476187C6-3343-1697-9E22-C1B2023A4345}"/>
                </a:ext>
              </a:extLst>
            </p:cNvPr>
            <p:cNvSpPr txBox="1"/>
            <p:nvPr/>
          </p:nvSpPr>
          <p:spPr>
            <a:xfrm>
              <a:off x="2000251" y="763850"/>
              <a:ext cx="8605839"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Arial"/>
                  <a:sym typeface="Arial"/>
                </a:rPr>
                <a:t>Caring in the church ( 5-9 )</a:t>
              </a:r>
            </a:p>
          </p:txBody>
        </p:sp>
        <p:pic>
          <p:nvPicPr>
            <p:cNvPr id="13" name="Graphic 12" descr="Checkmark with solid fill">
              <a:extLst>
                <a:ext uri="{FF2B5EF4-FFF2-40B4-BE49-F238E27FC236}">
                  <a16:creationId xmlns:a16="http://schemas.microsoft.com/office/drawing/2014/main" id="{F91219CF-2EFE-476D-A26C-319A03E0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00370" y="576048"/>
              <a:ext cx="914400" cy="914400"/>
            </a:xfrm>
            <a:prstGeom prst="rect">
              <a:avLst/>
            </a:prstGeom>
          </p:spPr>
        </p:pic>
      </p:grpSp>
      <p:grpSp>
        <p:nvGrpSpPr>
          <p:cNvPr id="14" name="Group 13">
            <a:extLst>
              <a:ext uri="{FF2B5EF4-FFF2-40B4-BE49-F238E27FC236}">
                <a16:creationId xmlns:a16="http://schemas.microsoft.com/office/drawing/2014/main" id="{79C0402D-2380-2E64-AA61-89FDDADD7831}"/>
              </a:ext>
            </a:extLst>
          </p:cNvPr>
          <p:cNvGrpSpPr/>
          <p:nvPr/>
        </p:nvGrpSpPr>
        <p:grpSpPr>
          <a:xfrm>
            <a:off x="2486025" y="2862411"/>
            <a:ext cx="9377362" cy="1590649"/>
            <a:chOff x="585788" y="281360"/>
            <a:chExt cx="9377362" cy="1590649"/>
          </a:xfrm>
        </p:grpSpPr>
        <p:sp>
          <p:nvSpPr>
            <p:cNvPr id="15" name="Oval 14">
              <a:extLst>
                <a:ext uri="{FF2B5EF4-FFF2-40B4-BE49-F238E27FC236}">
                  <a16:creationId xmlns:a16="http://schemas.microsoft.com/office/drawing/2014/main" id="{EC365B29-44D4-0E5B-9176-E52AF2B2CBB3}"/>
                </a:ext>
              </a:extLst>
            </p:cNvPr>
            <p:cNvSpPr/>
            <p:nvPr/>
          </p:nvSpPr>
          <p:spPr>
            <a:xfrm>
              <a:off x="585788" y="281360"/>
              <a:ext cx="1808726" cy="1590649"/>
            </a:xfrm>
            <a:prstGeom prst="ellipse">
              <a:avLst/>
            </a:prstGeom>
            <a:blipFill>
              <a:blip r:embed="rId6"/>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TextBox 15">
              <a:extLst>
                <a:ext uri="{FF2B5EF4-FFF2-40B4-BE49-F238E27FC236}">
                  <a16:creationId xmlns:a16="http://schemas.microsoft.com/office/drawing/2014/main" id="{1393D65E-8723-E1D3-3791-6176C7DB4176}"/>
                </a:ext>
              </a:extLst>
            </p:cNvPr>
            <p:cNvSpPr txBox="1"/>
            <p:nvPr/>
          </p:nvSpPr>
          <p:spPr>
            <a:xfrm>
              <a:off x="1971674" y="798903"/>
              <a:ext cx="7443789"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Arial"/>
                  <a:sym typeface="Arial"/>
                </a:rPr>
                <a:t>Protecting in the church ( 10 -14)</a:t>
              </a:r>
            </a:p>
          </p:txBody>
        </p:sp>
        <p:pic>
          <p:nvPicPr>
            <p:cNvPr id="17" name="Graphic 16" descr="Checkmark with solid fill">
              <a:extLst>
                <a:ext uri="{FF2B5EF4-FFF2-40B4-BE49-F238E27FC236}">
                  <a16:creationId xmlns:a16="http://schemas.microsoft.com/office/drawing/2014/main" id="{CBB97BA4-6624-96B7-7337-F46BE91461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48750" y="671283"/>
              <a:ext cx="914400" cy="914400"/>
            </a:xfrm>
            <a:prstGeom prst="rect">
              <a:avLst/>
            </a:prstGeom>
          </p:spPr>
        </p:pic>
      </p:grpSp>
      <p:grpSp>
        <p:nvGrpSpPr>
          <p:cNvPr id="18" name="Group 17">
            <a:extLst>
              <a:ext uri="{FF2B5EF4-FFF2-40B4-BE49-F238E27FC236}">
                <a16:creationId xmlns:a16="http://schemas.microsoft.com/office/drawing/2014/main" id="{1CF42E12-54A2-3E29-C3C5-33D909987B4D}"/>
              </a:ext>
            </a:extLst>
          </p:cNvPr>
          <p:cNvGrpSpPr/>
          <p:nvPr/>
        </p:nvGrpSpPr>
        <p:grpSpPr>
          <a:xfrm>
            <a:off x="981958" y="4137333"/>
            <a:ext cx="9888449" cy="1539070"/>
            <a:chOff x="362830" y="267786"/>
            <a:chExt cx="9888449" cy="1539070"/>
          </a:xfrm>
        </p:grpSpPr>
        <p:sp>
          <p:nvSpPr>
            <p:cNvPr id="19" name="Oval 18">
              <a:extLst>
                <a:ext uri="{FF2B5EF4-FFF2-40B4-BE49-F238E27FC236}">
                  <a16:creationId xmlns:a16="http://schemas.microsoft.com/office/drawing/2014/main" id="{92B99632-F846-F632-76D3-5B4D5BC3B22D}"/>
                </a:ext>
              </a:extLst>
            </p:cNvPr>
            <p:cNvSpPr/>
            <p:nvPr/>
          </p:nvSpPr>
          <p:spPr>
            <a:xfrm>
              <a:off x="362830" y="267786"/>
              <a:ext cx="1618370" cy="1539070"/>
            </a:xfrm>
            <a:prstGeom prst="ellipse">
              <a:avLst/>
            </a:prstGeom>
            <a:blipFill>
              <a:blip r:embed="rId7"/>
              <a:stretch>
                <a:fillRect/>
              </a:stretch>
            </a:blip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0" name="TextBox 19">
              <a:extLst>
                <a:ext uri="{FF2B5EF4-FFF2-40B4-BE49-F238E27FC236}">
                  <a16:creationId xmlns:a16="http://schemas.microsoft.com/office/drawing/2014/main" id="{302B5A27-65CA-F30B-E424-02816435D7DE}"/>
                </a:ext>
              </a:extLst>
            </p:cNvPr>
            <p:cNvSpPr txBox="1"/>
            <p:nvPr/>
          </p:nvSpPr>
          <p:spPr>
            <a:xfrm>
              <a:off x="2021680" y="780017"/>
              <a:ext cx="8229599" cy="707886"/>
            </a:xfrm>
            <a:prstGeom prst="rect">
              <a:avLst/>
            </a:prstGeom>
            <a:noFill/>
            <a:ln w="95250">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Arial"/>
                  <a:sym typeface="Arial"/>
                </a:rPr>
                <a:t>Disciplining the church ( 15- 20)</a:t>
              </a:r>
            </a:p>
          </p:txBody>
        </p:sp>
      </p:grpSp>
      <p:grpSp>
        <p:nvGrpSpPr>
          <p:cNvPr id="22" name="Group 21">
            <a:extLst>
              <a:ext uri="{FF2B5EF4-FFF2-40B4-BE49-F238E27FC236}">
                <a16:creationId xmlns:a16="http://schemas.microsoft.com/office/drawing/2014/main" id="{AAD57C71-B6C8-6EE8-3F56-26683EA84AA3}"/>
              </a:ext>
            </a:extLst>
          </p:cNvPr>
          <p:cNvGrpSpPr/>
          <p:nvPr/>
        </p:nvGrpSpPr>
        <p:grpSpPr>
          <a:xfrm>
            <a:off x="2935462" y="5408483"/>
            <a:ext cx="8618364" cy="1449517"/>
            <a:chOff x="1035225" y="326201"/>
            <a:chExt cx="8618364" cy="1449517"/>
          </a:xfrm>
        </p:grpSpPr>
        <p:sp>
          <p:nvSpPr>
            <p:cNvPr id="23" name="Oval 22">
              <a:extLst>
                <a:ext uri="{FF2B5EF4-FFF2-40B4-BE49-F238E27FC236}">
                  <a16:creationId xmlns:a16="http://schemas.microsoft.com/office/drawing/2014/main" id="{79C0C801-3999-BA55-A1A4-8A24E1B501CB}"/>
                </a:ext>
              </a:extLst>
            </p:cNvPr>
            <p:cNvSpPr/>
            <p:nvPr/>
          </p:nvSpPr>
          <p:spPr>
            <a:xfrm>
              <a:off x="1035225" y="326201"/>
              <a:ext cx="1485899" cy="1449517"/>
            </a:xfrm>
            <a:prstGeom prst="ellipse">
              <a:avLst/>
            </a:prstGeom>
            <a:blipFill>
              <a:blip r:embed="rId8"/>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4643239-FB6A-70E2-37A1-7E243E4042FE}"/>
                </a:ext>
              </a:extLst>
            </p:cNvPr>
            <p:cNvSpPr txBox="1"/>
            <p:nvPr/>
          </p:nvSpPr>
          <p:spPr>
            <a:xfrm>
              <a:off x="2521125" y="697016"/>
              <a:ext cx="7132464" cy="707886"/>
            </a:xfrm>
            <a:prstGeom prst="rect">
              <a:avLst/>
            </a:prstGeom>
            <a:noFill/>
            <a:ln w="95250">
              <a:solidFill>
                <a:srgbClr val="00B050"/>
              </a:solidFill>
            </a:ln>
          </p:spPr>
          <p:txBody>
            <a:bodyPr wrap="square" rtlCol="0">
              <a:spAutoFit/>
            </a:bodyPr>
            <a:lstStyle>
              <a:defPPr marR="0" lvl="0" algn="l" rtl="0">
                <a:lnSpc>
                  <a:spcPct val="100000"/>
                </a:lnSpc>
                <a:spcBef>
                  <a:spcPts val="0"/>
                </a:spcBef>
                <a:spcAft>
                  <a:spcPts val="0"/>
                </a:spcAft>
              </a:defPPr>
              <a:lvl1pPr marL="0" indent="0" defTabSz="457200" eaLnBrk="1" fontAlgn="auto" latinLnBrk="0" hangingPunct="1">
                <a:buClrTx/>
                <a:buSzTx/>
                <a:buFontTx/>
                <a:buNone/>
                <a:tabLst/>
                <a:defRPr kumimoji="0" sz="4000" b="1" kern="1200" spc="0" normalizeH="0" baseline="0">
                  <a:ln>
                    <a:noFill/>
                  </a:ln>
                  <a:solidFill>
                    <a:prstClr val="white"/>
                  </a:solidFill>
                  <a:effectLst/>
                  <a:uLnTx/>
                  <a:uFillTx/>
                  <a:latin typeface="Calibri" panose="020F0502020204030204"/>
                  <a:ea typeface="+mn-ea"/>
                  <a:cs typeface="+mn-c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sym typeface="Arial"/>
                </a:rPr>
                <a:t>Forgiving in the church ( 21- 35)</a:t>
              </a:r>
            </a:p>
          </p:txBody>
        </p:sp>
      </p:grpSp>
      <p:sp>
        <p:nvSpPr>
          <p:cNvPr id="27" name="TextBox 26">
            <a:extLst>
              <a:ext uri="{FF2B5EF4-FFF2-40B4-BE49-F238E27FC236}">
                <a16:creationId xmlns:a16="http://schemas.microsoft.com/office/drawing/2014/main" id="{751A0541-92BD-C117-3470-2C1DC1B6CE86}"/>
              </a:ext>
            </a:extLst>
          </p:cNvPr>
          <p:cNvSpPr txBox="1"/>
          <p:nvPr/>
        </p:nvSpPr>
        <p:spPr>
          <a:xfrm>
            <a:off x="8397306" y="0"/>
            <a:ext cx="5322444"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all" spc="0" normalizeH="0" baseline="0" noProof="0" dirty="0">
                <a:ln>
                  <a:noFill/>
                </a:ln>
                <a:solidFill>
                  <a:prstClr val="white"/>
                </a:solidFill>
                <a:effectLst/>
                <a:uLnTx/>
                <a:uFillTx/>
                <a:latin typeface="Calibri" panose="020F0502020204030204"/>
                <a:ea typeface="+mn-ea"/>
                <a:cs typeface="Latha" panose="020B0604020202020204" pitchFamily="34" charset="0"/>
                <a:sym typeface="Arial"/>
              </a:rPr>
              <a:t>Matthew</a:t>
            </a: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Arial"/>
                <a:sym typeface="Arial"/>
              </a:rPr>
              <a:t> 18</a:t>
            </a:r>
            <a:endPar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pic>
        <p:nvPicPr>
          <p:cNvPr id="2" name="Graphic 1" descr="Checkmark with solid fill">
            <a:extLst>
              <a:ext uri="{FF2B5EF4-FFF2-40B4-BE49-F238E27FC236}">
                <a16:creationId xmlns:a16="http://schemas.microsoft.com/office/drawing/2014/main" id="{9C6BEA35-F0AC-1FA7-D82C-02B92CF709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58327" y="4483250"/>
            <a:ext cx="914400" cy="914400"/>
          </a:xfrm>
          <a:prstGeom prst="rect">
            <a:avLst/>
          </a:prstGeom>
        </p:spPr>
      </p:pic>
    </p:spTree>
    <p:extLst>
      <p:ext uri="{BB962C8B-B14F-4D97-AF65-F5344CB8AC3E}">
        <p14:creationId xmlns:p14="http://schemas.microsoft.com/office/powerpoint/2010/main" val="2568500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82AA360-84D8-49FF-F2D9-D28B722E2670}"/>
              </a:ext>
            </a:extLst>
          </p:cNvPr>
          <p:cNvSpPr>
            <a:spLocks noGrp="1"/>
          </p:cNvSpPr>
          <p:nvPr>
            <p:ph type="subTitle" idx="1"/>
          </p:nvPr>
        </p:nvSpPr>
        <p:spPr>
          <a:xfrm>
            <a:off x="563880" y="5223070"/>
            <a:ext cx="11064239" cy="1408307"/>
          </a:xfrm>
          <a:solidFill>
            <a:schemeClr val="accent1"/>
          </a:solidFill>
        </p:spPr>
        <p:txBody>
          <a:bodyPr anchor="ctr">
            <a:noAutofit/>
          </a:bodyPr>
          <a:lstStyle/>
          <a:p>
            <a:pPr algn="ctr">
              <a:lnSpc>
                <a:spcPct val="115000"/>
              </a:lnSpc>
              <a:spcAft>
                <a:spcPts val="1000"/>
              </a:spcAft>
            </a:pPr>
            <a:r>
              <a:rPr lang="en-GB" sz="9600" b="1" dirty="0">
                <a:effectLst/>
                <a:latin typeface="Calibri" panose="020F0502020204030204" pitchFamily="34" charset="0"/>
                <a:ea typeface="Calibri" panose="020F0502020204030204" pitchFamily="34" charset="0"/>
                <a:cs typeface="Latha" panose="020B0604020202020204" pitchFamily="34" charset="0"/>
              </a:rPr>
              <a:t>Matthew 18:21-3</a:t>
            </a:r>
            <a:r>
              <a:rPr lang="en-GB" sz="9600" b="1" dirty="0">
                <a:latin typeface="Calibri" panose="020F0502020204030204" pitchFamily="34" charset="0"/>
                <a:ea typeface="Calibri" panose="020F0502020204030204" pitchFamily="34" charset="0"/>
                <a:cs typeface="Latha" panose="020B0604020202020204" pitchFamily="34" charset="0"/>
              </a:rPr>
              <a:t>5</a:t>
            </a:r>
            <a:r>
              <a:rPr lang="en-US" sz="9600" b="1" i="1" baseline="30000" dirty="0">
                <a:effectLst/>
                <a:latin typeface="Calibri" panose="020F0502020204030204" pitchFamily="34" charset="0"/>
                <a:ea typeface="Calibri" panose="020F0502020204030204" pitchFamily="34" charset="0"/>
                <a:cs typeface="Latha" panose="020B0604020202020204" pitchFamily="34" charset="0"/>
              </a:rPr>
              <a:t> </a:t>
            </a:r>
            <a:r>
              <a:rPr lang="en-CA" sz="9600" dirty="0">
                <a:effectLst/>
              </a:rPr>
              <a:t> </a:t>
            </a:r>
            <a:endParaRPr lang="en-GB" sz="9600" b="1" dirty="0">
              <a:effectLst/>
              <a:latin typeface="Calibri" panose="020F0502020204030204" pitchFamily="34" charset="0"/>
              <a:ea typeface="Calibri" panose="020F0502020204030204" pitchFamily="34" charset="0"/>
              <a:cs typeface="Latha" panose="020B0604020202020204" pitchFamily="34" charset="0"/>
            </a:endParaRPr>
          </a:p>
        </p:txBody>
      </p:sp>
    </p:spTree>
    <p:extLst>
      <p:ext uri="{BB962C8B-B14F-4D97-AF65-F5344CB8AC3E}">
        <p14:creationId xmlns:p14="http://schemas.microsoft.com/office/powerpoint/2010/main" val="292351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t="2457" b="2457"/>
          <a:stretch/>
        </p:blipFill>
        <p:spPr/>
      </p:pic>
      <p:sp>
        <p:nvSpPr>
          <p:cNvPr id="4" name="TextBox 3">
            <a:extLst>
              <a:ext uri="{FF2B5EF4-FFF2-40B4-BE49-F238E27FC236}">
                <a16:creationId xmlns:a16="http://schemas.microsoft.com/office/drawing/2014/main" id="{80E24B11-CF45-25F4-346C-107BD8E8B984}"/>
              </a:ext>
            </a:extLst>
          </p:cNvPr>
          <p:cNvSpPr txBox="1"/>
          <p:nvPr/>
        </p:nvSpPr>
        <p:spPr>
          <a:xfrm>
            <a:off x="0" y="-10229"/>
            <a:ext cx="7743825" cy="1185524"/>
          </a:xfrm>
          <a:prstGeom prst="rect">
            <a:avLst/>
          </a:prstGeom>
          <a:solidFill>
            <a:srgbClr val="687B9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a:lnSpc>
                <a:spcPct val="90000"/>
              </a:lnSpc>
              <a:buClr>
                <a:schemeClr val="dk2"/>
              </a:buClr>
              <a:buSzPts val="6000"/>
              <a:buNone/>
              <a:defRPr sz="8000" b="1">
                <a:solidFill>
                  <a:schemeClr val="dk2"/>
                </a:solidFill>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marL="0" marR="0" lvl="0" indent="0" algn="l" defTabSz="914400" rtl="0" eaLnBrk="1" fontAlgn="auto" latinLnBrk="0" hangingPunct="1">
              <a:lnSpc>
                <a:spcPct val="90000"/>
              </a:lnSpc>
              <a:spcBef>
                <a:spcPts val="0"/>
              </a:spcBef>
              <a:spcAft>
                <a:spcPts val="0"/>
              </a:spcAft>
              <a:buClr>
                <a:srgbClr val="2C3948"/>
              </a:buClr>
              <a:buSzPts val="6000"/>
              <a:buFont typeface="Arial"/>
              <a:buNone/>
              <a:tabLst/>
              <a:defRPr/>
            </a:pPr>
            <a:r>
              <a:rPr kumimoji="0" lang="en-US" sz="8000" b="1" i="0" u="none" strike="noStrike" kern="0" cap="none" spc="0" normalizeH="0" baseline="0" noProof="0" dirty="0">
                <a:ln>
                  <a:noFill/>
                </a:ln>
                <a:solidFill>
                  <a:srgbClr val="2C3948"/>
                </a:solidFill>
                <a:effectLst>
                  <a:glow rad="101600">
                    <a:schemeClr val="bg1">
                      <a:alpha val="60000"/>
                    </a:schemeClr>
                  </a:glow>
                </a:effectLst>
                <a:uLnTx/>
                <a:uFillTx/>
                <a:latin typeface="Arial"/>
                <a:cs typeface="Arial"/>
                <a:sym typeface="Arial"/>
              </a:rPr>
              <a:t>Matthew 18: 23</a:t>
            </a:r>
            <a:endParaRPr kumimoji="0" lang="en-GB" sz="8000" b="1" i="0" u="none" strike="noStrike" kern="0" cap="none" spc="0" normalizeH="0" baseline="0" noProof="0" dirty="0">
              <a:ln>
                <a:noFill/>
              </a:ln>
              <a:solidFill>
                <a:srgbClr val="2C3948"/>
              </a:solidFill>
              <a:effectLst>
                <a:glow rad="101600">
                  <a:schemeClr val="bg1">
                    <a:alpha val="60000"/>
                  </a:schemeClr>
                </a:glow>
              </a:effectLst>
              <a:uLnTx/>
              <a:uFillTx/>
              <a:latin typeface="Arial"/>
              <a:cs typeface="Arial"/>
              <a:sym typeface="Arial"/>
            </a:endParaRPr>
          </a:p>
        </p:txBody>
      </p:sp>
      <p:sp>
        <p:nvSpPr>
          <p:cNvPr id="6" name="Title 5">
            <a:extLst>
              <a:ext uri="{FF2B5EF4-FFF2-40B4-BE49-F238E27FC236}">
                <a16:creationId xmlns:a16="http://schemas.microsoft.com/office/drawing/2014/main" id="{CD9DFBFF-259C-517D-F5AC-F9F0E8F59C87}"/>
              </a:ext>
            </a:extLst>
          </p:cNvPr>
          <p:cNvSpPr>
            <a:spLocks noGrp="1"/>
          </p:cNvSpPr>
          <p:nvPr>
            <p:ph type="ctrTitle"/>
          </p:nvPr>
        </p:nvSpPr>
        <p:spPr>
          <a:xfrm>
            <a:off x="42041" y="1300196"/>
            <a:ext cx="6957743" cy="5979442"/>
          </a:xfrm>
        </p:spPr>
        <p:txBody>
          <a:bodyPr anchor="t">
            <a:normAutofit fontScale="90000"/>
          </a:bodyPr>
          <a:lstStyle/>
          <a:p>
            <a:r>
              <a:rPr lang="en-GB" sz="5400" i="1" u="sng" dirty="0">
                <a:effectLst/>
                <a:latin typeface="Calibri" panose="020F0502020204030204" pitchFamily="34" charset="0"/>
                <a:ea typeface="Calibri" panose="020F0502020204030204" pitchFamily="34" charset="0"/>
                <a:cs typeface="Latha" panose="020B0604020202020204" pitchFamily="34" charset="0"/>
              </a:rPr>
              <a:t>Therefore</a:t>
            </a:r>
            <a:r>
              <a:rPr lang="en-GB" sz="5400" i="1" dirty="0">
                <a:effectLst/>
                <a:latin typeface="Calibri" panose="020F0502020204030204" pitchFamily="34" charset="0"/>
                <a:ea typeface="Calibri" panose="020F0502020204030204" pitchFamily="34" charset="0"/>
                <a:cs typeface="Latha" panose="020B0604020202020204" pitchFamily="34" charset="0"/>
              </a:rPr>
              <a:t> the kingdom of heaven is like a certain king who wanted to settle accounts with his servants. </a:t>
            </a:r>
            <a:endParaRPr lang="en-GB" sz="23300" dirty="0"/>
          </a:p>
        </p:txBody>
      </p:sp>
    </p:spTree>
    <p:extLst>
      <p:ext uri="{BB962C8B-B14F-4D97-AF65-F5344CB8AC3E}">
        <p14:creationId xmlns:p14="http://schemas.microsoft.com/office/powerpoint/2010/main" val="2225856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pic>
        <p:nvPicPr>
          <p:cNvPr id="8" name="Picture 7">
            <a:extLst>
              <a:ext uri="{FF2B5EF4-FFF2-40B4-BE49-F238E27FC236}">
                <a16:creationId xmlns:a16="http://schemas.microsoft.com/office/drawing/2014/main" id="{4F4DC5BA-8D37-904F-C5F4-C6DDE3BADFA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67" b="99306" l="10000" r="99375">
                        <a14:foregroundMark x1="40625" y1="64444" x2="39063" y2="74444"/>
                        <a14:foregroundMark x1="39063" y1="74444" x2="39141" y2="89722"/>
                        <a14:foregroundMark x1="39141" y1="89722" x2="42266" y2="98889"/>
                        <a14:foregroundMark x1="42266" y1="98889" x2="42969" y2="99861"/>
                        <a14:foregroundMark x1="56953" y1="8750" x2="58672" y2="10139"/>
                        <a14:foregroundMark x1="87969" y1="9722" x2="91953" y2="21944"/>
                        <a14:foregroundMark x1="91953" y1="21944" x2="95781" y2="77639"/>
                        <a14:foregroundMark x1="96875" y1="37222" x2="99375" y2="83611"/>
                        <a14:foregroundMark x1="83828" y1="6667" x2="90703" y2="7361"/>
                        <a14:foregroundMark x1="35781" y1="87361" x2="35938" y2="95417"/>
                        <a14:foregroundMark x1="36328" y1="73889" x2="34453" y2="95139"/>
                        <a14:foregroundMark x1="80078" y1="46389" x2="79297" y2="36250"/>
                        <a14:foregroundMark x1="79375" y1="48056" x2="78672" y2="22917"/>
                        <a14:foregroundMark x1="78672" y1="22917" x2="80859" y2="12083"/>
                        <a14:foregroundMark x1="77266" y1="39861" x2="79375" y2="17500"/>
                        <a14:foregroundMark x1="76563" y1="37639" x2="78125" y2="20694"/>
                        <a14:foregroundMark x1="78125" y1="20694" x2="80234" y2="13194"/>
                        <a14:foregroundMark x1="80234" y1="13194" x2="83516" y2="7917"/>
                        <a14:foregroundMark x1="35703" y1="93194" x2="40703" y2="92917"/>
                        <a14:foregroundMark x1="76797" y1="25278" x2="77500" y2="43472"/>
                        <a14:foregroundMark x1="77500" y1="43472" x2="77578" y2="43750"/>
                        <a14:backgroundMark x1="64766" y1="17917" x2="71172" y2="27222"/>
                      </a14:backgroundRemoval>
                    </a14:imgEffect>
                  </a14:imgLayer>
                </a14:imgProps>
              </a:ext>
            </a:extLst>
          </a:blip>
          <a:stretch>
            <a:fillRect/>
          </a:stretch>
        </p:blipFill>
        <p:spPr>
          <a:xfrm>
            <a:off x="1914525" y="1076920"/>
            <a:ext cx="10277475" cy="5781080"/>
          </a:xfrm>
          <a:prstGeom prst="rect">
            <a:avLst/>
          </a:prstGeom>
        </p:spPr>
      </p:pic>
      <p:sp>
        <p:nvSpPr>
          <p:cNvPr id="3" name="TextBox 2">
            <a:extLst>
              <a:ext uri="{FF2B5EF4-FFF2-40B4-BE49-F238E27FC236}">
                <a16:creationId xmlns:a16="http://schemas.microsoft.com/office/drawing/2014/main" id="{94F88A48-642B-84F7-2878-5A716DC6E2B9}"/>
              </a:ext>
            </a:extLst>
          </p:cNvPr>
          <p:cNvSpPr txBox="1"/>
          <p:nvPr/>
        </p:nvSpPr>
        <p:spPr>
          <a:xfrm>
            <a:off x="0" y="96738"/>
            <a:ext cx="7743825" cy="230832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a:lnSpc>
                <a:spcPct val="90000"/>
              </a:lnSpc>
              <a:buClr>
                <a:schemeClr val="dk2"/>
              </a:buClr>
              <a:buSzPts val="6000"/>
              <a:buNone/>
              <a:defRPr sz="8000" b="1">
                <a:solidFill>
                  <a:schemeClr val="dk2"/>
                </a:solidFill>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marL="0" marR="0" lvl="0" indent="0" algn="l" defTabSz="914400" rtl="0" eaLnBrk="1" fontAlgn="auto" latinLnBrk="0" hangingPunct="1">
              <a:lnSpc>
                <a:spcPct val="90000"/>
              </a:lnSpc>
              <a:spcBef>
                <a:spcPts val="0"/>
              </a:spcBef>
              <a:spcAft>
                <a:spcPts val="0"/>
              </a:spcAft>
              <a:buClr>
                <a:srgbClr val="2C3948"/>
              </a:buClr>
              <a:buSzPts val="6000"/>
              <a:buFont typeface="Arial"/>
              <a:buNone/>
              <a:tabLst/>
              <a:defRPr/>
            </a:pPr>
            <a:r>
              <a:rPr kumimoji="0" lang="en-US" sz="8000" b="1" i="0" u="none" strike="noStrike" kern="0" cap="none" spc="0" normalizeH="0" baseline="0" noProof="0" dirty="0">
                <a:ln>
                  <a:noFill/>
                </a:ln>
                <a:solidFill>
                  <a:srgbClr val="2C3948"/>
                </a:solidFill>
                <a:effectLst/>
                <a:uLnTx/>
                <a:uFillTx/>
                <a:latin typeface="Arial"/>
                <a:cs typeface="Arial"/>
                <a:sym typeface="Arial"/>
              </a:rPr>
              <a:t>Matthew 18: 21</a:t>
            </a:r>
            <a:endParaRPr kumimoji="0" lang="en-GB" sz="8000" b="1" i="0" u="none" strike="noStrike" kern="0" cap="none" spc="0" normalizeH="0" baseline="0" noProof="0" dirty="0">
              <a:ln>
                <a:noFill/>
              </a:ln>
              <a:solidFill>
                <a:srgbClr val="2C3948"/>
              </a:solidFill>
              <a:effectLst/>
              <a:uLnTx/>
              <a:uFillTx/>
              <a:latin typeface="Arial"/>
              <a:cs typeface="Arial"/>
              <a:sym typeface="Arial"/>
            </a:endParaRPr>
          </a:p>
        </p:txBody>
      </p:sp>
      <p:sp>
        <p:nvSpPr>
          <p:cNvPr id="6" name="Google Shape;501;p25">
            <a:extLst>
              <a:ext uri="{FF2B5EF4-FFF2-40B4-BE49-F238E27FC236}">
                <a16:creationId xmlns:a16="http://schemas.microsoft.com/office/drawing/2014/main" id="{441FB9E1-CA78-0D70-9D9B-B9814A75AAF5}"/>
              </a:ext>
            </a:extLst>
          </p:cNvPr>
          <p:cNvSpPr txBox="1">
            <a:spLocks noGrp="1"/>
          </p:cNvSpPr>
          <p:nvPr>
            <p:ph type="ctrTitle"/>
          </p:nvPr>
        </p:nvSpPr>
        <p:spPr>
          <a:xfrm>
            <a:off x="0" y="857319"/>
            <a:ext cx="6400800" cy="5295371"/>
          </a:xfrm>
          <a:prstGeom prst="rect">
            <a:avLst/>
          </a:prstGeom>
        </p:spPr>
        <p:txBody>
          <a:bodyPr vert="horz" lIns="109728" tIns="109728" rIns="109728" bIns="91440" rtlCol="0" anchor="t">
            <a:normAutofit fontScale="90000"/>
          </a:bodyPr>
          <a:lstStyle/>
          <a:p>
            <a:pPr>
              <a:lnSpc>
                <a:spcPct val="130000"/>
              </a:lnSpc>
              <a:spcBef>
                <a:spcPct val="0"/>
              </a:spcBef>
            </a:pPr>
            <a:r>
              <a:rPr lang="en-US" sz="5400" b="1" i="1" kern="1200" dirty="0">
                <a:solidFill>
                  <a:schemeClr val="tx1">
                    <a:lumMod val="75000"/>
                    <a:lumOff val="25000"/>
                  </a:schemeClr>
                </a:solidFill>
                <a:latin typeface="Calibri" panose="020F0502020204030204" pitchFamily="34" charset="0"/>
                <a:ea typeface="Calibri" panose="020F0502020204030204" pitchFamily="34" charset="0"/>
                <a:cs typeface="Latha" panose="020B0604020202020204" pitchFamily="34" charset="0"/>
              </a:rPr>
              <a:t>Then Peter came to Him and said, “Lord, how often shall my brother sin against me, and I forgive him? Up to seven times?”</a:t>
            </a:r>
            <a:endParaRPr sz="5400" b="1" i="1" kern="1200" dirty="0">
              <a:solidFill>
                <a:schemeClr val="tx1">
                  <a:lumMod val="75000"/>
                  <a:lumOff val="25000"/>
                </a:schemeClr>
              </a:solidFill>
              <a:latin typeface="Calibri" panose="020F0502020204030204" pitchFamily="34" charset="0"/>
              <a:ea typeface="Calibri" panose="020F0502020204030204" pitchFamily="34" charset="0"/>
              <a:cs typeface="Latha" panose="020B0604020202020204" pitchFamily="34" charset="0"/>
            </a:endParaRPr>
          </a:p>
        </p:txBody>
      </p:sp>
    </p:spTree>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SketchLinesVTI">
  <a:themeElements>
    <a:clrScheme name="SketchLines">
      <a:dk1>
        <a:sysClr val="windowText" lastClr="000000"/>
      </a:dk1>
      <a:lt1>
        <a:sysClr val="window" lastClr="FFFFFF"/>
      </a:lt1>
      <a:dk2>
        <a:srgbClr val="564E4E"/>
      </a:dk2>
      <a:lt2>
        <a:srgbClr val="EEEBE2"/>
      </a:lt2>
      <a:accent1>
        <a:srgbClr val="E54837"/>
      </a:accent1>
      <a:accent2>
        <a:srgbClr val="947F53"/>
      </a:accent2>
      <a:accent3>
        <a:srgbClr val="BE8D64"/>
      </a:accent3>
      <a:accent4>
        <a:srgbClr val="E0C171"/>
      </a:accent4>
      <a:accent5>
        <a:srgbClr val="968572"/>
      </a:accent5>
      <a:accent6>
        <a:srgbClr val="855D5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4515248.tgt.Office_50301677_TF22750164_Win32_OJ112196140" id="{DCB5F806-EAA9-4FAD-A34C-3ADDBC12AD6D}" vid="{7DF6EAE3-79DE-4FCF-A444-4C75D8D4C729}"/>
    </a:ext>
  </a:extLst>
</a:theme>
</file>

<file path=ppt/theme/theme2.xml><?xml version="1.0" encoding="utf-8"?>
<a:theme xmlns:a="http://schemas.openxmlformats.org/drawingml/2006/main" name="Artificial Intelligence in Finance Newsletter by Slidesgo">
  <a:themeElements>
    <a:clrScheme name="Simple Light">
      <a:dk1>
        <a:srgbClr val="FFFFFF"/>
      </a:dk1>
      <a:lt1>
        <a:srgbClr val="25282F"/>
      </a:lt1>
      <a:dk2>
        <a:srgbClr val="6987EE"/>
      </a:dk2>
      <a:lt2>
        <a:srgbClr val="9DC5F1"/>
      </a:lt2>
      <a:accent1>
        <a:srgbClr val="CDBCF5"/>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4.xml><?xml version="1.0" encoding="utf-8"?>
<a:theme xmlns:a="http://schemas.openxmlformats.org/drawingml/2006/main" name="OffsetVTI">
  <a:themeElements>
    <a:clrScheme name="Custom 20">
      <a:dk1>
        <a:srgbClr val="000000"/>
      </a:dk1>
      <a:lt1>
        <a:srgbClr val="FFFFFF"/>
      </a:lt1>
      <a:dk2>
        <a:srgbClr val="2C3948"/>
      </a:dk2>
      <a:lt2>
        <a:srgbClr val="F4F4F4"/>
      </a:lt2>
      <a:accent1>
        <a:srgbClr val="F49D90"/>
      </a:accent1>
      <a:accent2>
        <a:srgbClr val="D6947C"/>
      </a:accent2>
      <a:accent3>
        <a:srgbClr val="BF8484"/>
      </a:accent3>
      <a:accent4>
        <a:srgbClr val="96A9AA"/>
      </a:accent4>
      <a:accent5>
        <a:srgbClr val="DD796C"/>
      </a:accent5>
      <a:accent6>
        <a:srgbClr val="D09145"/>
      </a:accent6>
      <a:hlink>
        <a:srgbClr val="DF686A"/>
      </a:hlink>
      <a:folHlink>
        <a:srgbClr val="F93F1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ketchLines">
    <a:dk1>
      <a:sysClr val="windowText" lastClr="000000"/>
    </a:dk1>
    <a:lt1>
      <a:sysClr val="window" lastClr="FFFFFF"/>
    </a:lt1>
    <a:dk2>
      <a:srgbClr val="564E4E"/>
    </a:dk2>
    <a:lt2>
      <a:srgbClr val="EEEBE2"/>
    </a:lt2>
    <a:accent1>
      <a:srgbClr val="E54837"/>
    </a:accent1>
    <a:accent2>
      <a:srgbClr val="947F53"/>
    </a:accent2>
    <a:accent3>
      <a:srgbClr val="BE8D64"/>
    </a:accent3>
    <a:accent4>
      <a:srgbClr val="E0C171"/>
    </a:accent4>
    <a:accent5>
      <a:srgbClr val="968572"/>
    </a:accent5>
    <a:accent6>
      <a:srgbClr val="855D5D"/>
    </a:accent6>
    <a:hlink>
      <a:srgbClr val="CC9900"/>
    </a:hlink>
    <a:folHlink>
      <a:srgbClr val="96A9A9"/>
    </a:folHlink>
  </a:clrScheme>
</a:themeOverride>
</file>

<file path=ppt/theme/themeOverride2.xml><?xml version="1.0" encoding="utf-8"?>
<a:themeOverride xmlns:a="http://schemas.openxmlformats.org/drawingml/2006/main">
  <a:clrScheme name="SketchLines">
    <a:dk1>
      <a:sysClr val="windowText" lastClr="000000"/>
    </a:dk1>
    <a:lt1>
      <a:sysClr val="window" lastClr="FFFFFF"/>
    </a:lt1>
    <a:dk2>
      <a:srgbClr val="564E4E"/>
    </a:dk2>
    <a:lt2>
      <a:srgbClr val="EEEBE2"/>
    </a:lt2>
    <a:accent1>
      <a:srgbClr val="E54837"/>
    </a:accent1>
    <a:accent2>
      <a:srgbClr val="947F53"/>
    </a:accent2>
    <a:accent3>
      <a:srgbClr val="BE8D64"/>
    </a:accent3>
    <a:accent4>
      <a:srgbClr val="E0C171"/>
    </a:accent4>
    <a:accent5>
      <a:srgbClr val="968572"/>
    </a:accent5>
    <a:accent6>
      <a:srgbClr val="855D5D"/>
    </a:accent6>
    <a:hlink>
      <a:srgbClr val="CC9900"/>
    </a:hlink>
    <a:folHlink>
      <a:srgbClr val="96A9A9"/>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DEFCAAD4F72547B776048F143C6F83" ma:contentTypeVersion="13" ma:contentTypeDescription="Create a new document." ma:contentTypeScope="" ma:versionID="0806948b1ec27a36d16aac85a5ac1999">
  <xsd:schema xmlns:xsd="http://www.w3.org/2001/XMLSchema" xmlns:xs="http://www.w3.org/2001/XMLSchema" xmlns:p="http://schemas.microsoft.com/office/2006/metadata/properties" xmlns:ns2="5620283e-d191-45ef-900c-2941300163fc" xmlns:ns3="06066cf0-36ab-4043-aa1b-027dde327c9d" targetNamespace="http://schemas.microsoft.com/office/2006/metadata/properties" ma:root="true" ma:fieldsID="c79b7d1f786b9c67f84e9c608e25a0ee" ns2:_="" ns3:_="">
    <xsd:import namespace="5620283e-d191-45ef-900c-2941300163fc"/>
    <xsd:import namespace="06066cf0-36ab-4043-aa1b-027dde327c9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element ref="ns2:Link"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20283e-d191-45ef-900c-2941300163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c736e042-a69a-4ad9-84ce-35ffcdbbd1cf"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Link" ma:index="20"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6066cf0-36ab-4043-aa1b-027dde327c9d"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cbf7fe25-7622-4bdc-ba98-4eba45ec3afb}" ma:internalName="TaxCatchAll" ma:showField="CatchAllData" ma:web="06066cf0-36ab-4043-aa1b-027dde327c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620283e-d191-45ef-900c-2941300163fc">
      <Terms xmlns="http://schemas.microsoft.com/office/infopath/2007/PartnerControls"/>
    </lcf76f155ced4ddcb4097134ff3c332f>
    <TaxCatchAll xmlns="06066cf0-36ab-4043-aa1b-027dde327c9d" xsi:nil="true"/>
    <Link xmlns="5620283e-d191-45ef-900c-2941300163fc">
      <Url xsi:nil="true"/>
      <Description xsi:nil="true"/>
    </Link>
  </documentManagement>
</p:properties>
</file>

<file path=customXml/itemProps1.xml><?xml version="1.0" encoding="utf-8"?>
<ds:datastoreItem xmlns:ds="http://schemas.openxmlformats.org/officeDocument/2006/customXml" ds:itemID="{DA9A73B9-96DE-4205-8BDC-FEA3DCFA9C31}"/>
</file>

<file path=customXml/itemProps2.xml><?xml version="1.0" encoding="utf-8"?>
<ds:datastoreItem xmlns:ds="http://schemas.openxmlformats.org/officeDocument/2006/customXml" ds:itemID="{E8E41239-C5EC-4F83-8E98-7D7D6C2BBFDA}">
  <ds:schemaRefs>
    <ds:schemaRef ds:uri="http://schemas.microsoft.com/sharepoint/v3/contenttype/forms"/>
  </ds:schemaRefs>
</ds:datastoreItem>
</file>

<file path=customXml/itemProps3.xml><?xml version="1.0" encoding="utf-8"?>
<ds:datastoreItem xmlns:ds="http://schemas.openxmlformats.org/officeDocument/2006/customXml" ds:itemID="{C9E13122-F311-42FD-A551-F80E95967A7B}">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Props/app.xml><?xml version="1.0" encoding="utf-8"?>
<Properties xmlns="http://schemas.openxmlformats.org/officeDocument/2006/extended-properties" xmlns:vt="http://schemas.openxmlformats.org/officeDocument/2006/docPropsVTypes">
  <Template>{AF13EF38-5540-4135-A725-83FCB3C3F4C4}tf22750164_win32</Template>
  <TotalTime>400</TotalTime>
  <Words>1718</Words>
  <Application>Microsoft Office PowerPoint</Application>
  <PresentationFormat>Widescreen</PresentationFormat>
  <Paragraphs>194</Paragraphs>
  <Slides>48</Slides>
  <Notes>37</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48</vt:i4>
      </vt:variant>
    </vt:vector>
  </HeadingPairs>
  <TitlesOfParts>
    <vt:vector size="67" baseType="lpstr">
      <vt:lpstr>Meiryo</vt:lpstr>
      <vt:lpstr>Arial</vt:lpstr>
      <vt:lpstr>Bahnschrift SemiBold</vt:lpstr>
      <vt:lpstr>Boucherie Block</vt:lpstr>
      <vt:lpstr>Bradley Hand ITC</vt:lpstr>
      <vt:lpstr>Calibri</vt:lpstr>
      <vt:lpstr>Calibri Light</vt:lpstr>
      <vt:lpstr>Corbel</vt:lpstr>
      <vt:lpstr>DM Sans</vt:lpstr>
      <vt:lpstr>Figtree</vt:lpstr>
      <vt:lpstr>Helvetica Neue</vt:lpstr>
      <vt:lpstr>Noto Sans Symbols</vt:lpstr>
      <vt:lpstr>Nunito Light</vt:lpstr>
      <vt:lpstr>Raleway</vt:lpstr>
      <vt:lpstr>Wingdings</vt:lpstr>
      <vt:lpstr>SketchLinesVTI</vt:lpstr>
      <vt:lpstr>Artificial Intelligence in Finance Newsletter by Slidesgo</vt:lpstr>
      <vt:lpstr>1_Celestial</vt:lpstr>
      <vt:lpstr>OffsetVTI</vt:lpstr>
      <vt:lpstr>Matthew 18:23-27</vt:lpstr>
      <vt:lpstr>PowerPoint Presentation</vt:lpstr>
      <vt:lpstr>PowerPoint Presentation</vt:lpstr>
      <vt:lpstr>PowerPoint Presentation</vt:lpstr>
      <vt:lpstr>PowerPoint Presentation</vt:lpstr>
      <vt:lpstr>PowerPoint Presentation</vt:lpstr>
      <vt:lpstr>PowerPoint Presentation</vt:lpstr>
      <vt:lpstr>Therefore the kingdom of heaven is like a certain king who wanted to settle accounts with his servants. </vt:lpstr>
      <vt:lpstr>Then Peter came to Him and said, “Lord, how often shall my brother sin against me, and I forgive him? Up to seven times?”</vt:lpstr>
      <vt:lpstr>PowerPoint Presentation</vt:lpstr>
      <vt:lpstr>Therefore the kingdom of heaven is like a certain king who wanted to settle accounts with his servants. </vt:lpstr>
      <vt:lpstr>PowerPoint Presentation</vt:lpstr>
      <vt:lpstr>Then God blessed them, and God said to them, “Be fruitful and multiply; fill the earth and subdue it; have dominion over the fish of the sea, over the birds of the air, and over every living thing that moves on the earth.”</vt:lpstr>
      <vt:lpstr>The heaven, even the heavens, are the Lord’s; But the earth He has given to the children of men.  </vt:lpstr>
      <vt:lpstr>Then they fell on their faces, and said, “O God, the God of the spirits of all flesh, shall one man sin, and You be angry with all the congregation?”</vt:lpstr>
      <vt:lpstr>Behold, all souls are Mine; The soul of the father As well as the soul of the son is Mine; The soul who sins shall die.</vt:lpstr>
      <vt:lpstr>For who makes you differ from another? And what do you have that you did not receive? Now if you did indeed receive it, why do you boast as if you had not received it?</vt:lpstr>
      <vt:lpstr>“And you shall remember the Lord your God, for it is He who gives you power to get wealth, that He may establish His covenant which He swore to your fathers, as it is this day.</vt:lpstr>
      <vt:lpstr>The blessing of the LORD makes one rich, And He adds no sorrow with it.</vt:lpstr>
      <vt:lpstr>Therefore the kingdom of heaven is like a certain king who wanted to settle accounts with his servants. </vt:lpstr>
      <vt:lpstr>God calls men to an accounting for their lives</vt:lpstr>
      <vt:lpstr>For since the creation of the world His invisible attributes are clearly seen, being understood by the things that are made, even His eternal power and Godhead, so that they are without excuse,</vt:lpstr>
      <vt:lpstr>PowerPoint Presentation</vt:lpstr>
      <vt:lpstr>And when He has come, He will convict the world of sin, and of righteousness, and of judgment:   </vt:lpstr>
      <vt:lpstr>Has then what is good become death to me? Certainly not! But sin, that it might appear sin, was producing death in me through what is good, so that sin through the commandment might become exceedingly sinful.   </vt:lpstr>
      <vt:lpstr>PowerPoint Presentation</vt:lpstr>
      <vt:lpstr>And when he had begun to settle accounts, one was brought to him who owed him ten thousand talents. </vt:lpstr>
      <vt:lpstr>Comparison at the time around the life of Jesus.</vt:lpstr>
      <vt:lpstr>All the gold that was used in all the work of the holy place, that is, the gold of the offering, was twenty-nine talents and seven hundred and thirty shekels, according to the shekel of the sanctuary.</vt:lpstr>
      <vt:lpstr>three thousand talents of gold, of the gold of Ophir, and seven thousand talents of refined silver, to overlay the walls of the houses;   </vt:lpstr>
      <vt:lpstr>Then she gave the king one hundred and twenty talents of gold, spices in great quantity, and precious stones. There never again came such abundance of spices as the queen of Sheba gave to King Solomon.</vt:lpstr>
      <vt:lpstr>Then Hezekiah king of Judah sent to the king of Assyria at Lachish, saying, “I have done wrong; turn away from me; whatever you impose on me I will pay.” And the king of Assyria assessed Hezekiah king of Judah three hundred talents of silver and thirty talents of gold.</vt:lpstr>
      <vt:lpstr>A fiery stream issued And came forth from before Him. A thousand thousands ministered to Him; Ten thousand times ten thousand stood before Him. The court was seated, And the books were opened.</vt:lpstr>
      <vt:lpstr>Then I looked, and I heard the voice of many angels around the throne, the living creatures, and the elders; and the number of them was ten thousand times ten thousand, and thousands of thousands,  </vt:lpstr>
      <vt:lpstr>Muriōn</vt:lpstr>
      <vt:lpstr>I saw the utter sinfulness of sin. Or the exceeding sinfulness of sin.</vt:lpstr>
      <vt:lpstr>Therefore I abhor myself, And repent in dust and ashes.”</vt:lpstr>
      <vt:lpstr>And I said: “O my God, I am too ashamed and humiliated to lift up my face to You, my God; for our iniquities have risen higher than our heads, and our guilt has grown up to the heavens.</vt:lpstr>
      <vt:lpstr>For Your name’s sake, O LORD, Pardon my iniquity, for it is great.</vt:lpstr>
      <vt:lpstr>And since he could not pay, his master ordered him to be sold, with his wife and children and all that he had, and payment to be made.</vt:lpstr>
      <vt:lpstr>PowerPoint Presentation</vt:lpstr>
      <vt:lpstr>The servant therefore fell down before him, saying, ‘Master, have patience with me, and I will pay you all.’   </vt:lpstr>
      <vt:lpstr>Then the master of that servant was moved with compassion, released him, and forgave him the debt.</vt:lpstr>
      <vt:lpstr>The moment……….. - he confesses that sin,  - he repents that sin,  - worships the God who alone can forgive that sin</vt:lpstr>
      <vt:lpstr>“Come now, and let us reason together,” Says the Lord, “Though your sins are like scarlet, They shall be as white as snow; Though they are red like crimson, They shall be as wool.</vt:lpstr>
      <vt:lpstr>“But when he came to himself, he said, ‘How many of my father’s hired servants have bread enough and to spare, and I perish with hunger! 18 I will arise and go to my father, and will say to him, “Father, I have sinned against heaven and before you, 19 and I am no longer worthy to be called your son. Make me like one of your hired servants.” ’ 20 “And he arose and came to his father. But when he was still a great way off, his father saw him and had compassion, and ran and fell on his neck and kissed him. 21 And the son said to him, ‘Father, I have sinned against heaven and in your sight, and am no longer worthy to be called your son.’</vt:lpstr>
      <vt:lpstr>Then He turned to the woman and said to Simon, “Do you see this woman? I entered your house; you gave Me no water for My feet, but she has washed My feet with her tears and wiped them with the hair of her head. 45 You gave Me no kiss, but this woman has not ceased to kiss My feet since the time I came in. 46 You did not anoint My head with oil, but this woman has anointed My feet with fragrant oil. 47 Therefore I say to you, her sins, which are many, are forgiven, for she loved much. But to whom little is forgiven, the same loves little.” 48 Then He said to her, “Your sins are forgiven.”</vt:lpstr>
      <vt:lpstr>Could you receive the gift of forgiveness in Jesus Christ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Matthew 18:23-27</dc:title>
  <dc:creator>Bennifer C R</dc:creator>
  <cp:lastModifiedBy>Bennifer C R</cp:lastModifiedBy>
  <cp:revision>1</cp:revision>
  <dcterms:created xsi:type="dcterms:W3CDTF">2024-05-18T21:14:12Z</dcterms:created>
  <dcterms:modified xsi:type="dcterms:W3CDTF">2024-05-19T03:55:11Z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0x0101004BDEFCAAD4F72547B776048F143C6F83</vt:lpwstr>
  </property>
  <property fmtid="{D5CDD505-2E9C-101B-9397-08002B2CF9AE}" pid="3" name="MediaServiceImageTags">
    <vt:lpwstr/>
  </property>
</Properties>
</file>