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9"/>
  </p:notesMasterIdLst>
  <p:sldIdLst>
    <p:sldId id="476" r:id="rId2"/>
    <p:sldId id="484" r:id="rId3"/>
    <p:sldId id="473" r:id="rId4"/>
    <p:sldId id="485" r:id="rId5"/>
    <p:sldId id="489" r:id="rId6"/>
    <p:sldId id="486" r:id="rId7"/>
    <p:sldId id="478" r:id="rId8"/>
    <p:sldId id="487" r:id="rId9"/>
    <p:sldId id="488" r:id="rId10"/>
    <p:sldId id="482" r:id="rId11"/>
    <p:sldId id="480" r:id="rId12"/>
    <p:sldId id="490" r:id="rId13"/>
    <p:sldId id="491" r:id="rId14"/>
    <p:sldId id="492" r:id="rId15"/>
    <p:sldId id="493" r:id="rId16"/>
    <p:sldId id="494" r:id="rId17"/>
    <p:sldId id="495" r:id="rId18"/>
    <p:sldId id="496" r:id="rId19"/>
    <p:sldId id="497" r:id="rId20"/>
    <p:sldId id="498" r:id="rId21"/>
    <p:sldId id="500" r:id="rId22"/>
    <p:sldId id="499" r:id="rId23"/>
    <p:sldId id="501" r:id="rId24"/>
    <p:sldId id="502" r:id="rId25"/>
    <p:sldId id="503" r:id="rId26"/>
    <p:sldId id="504" r:id="rId27"/>
    <p:sldId id="505" r:id="rId28"/>
    <p:sldId id="506" r:id="rId29"/>
    <p:sldId id="507" r:id="rId30"/>
    <p:sldId id="508" r:id="rId31"/>
    <p:sldId id="509" r:id="rId32"/>
    <p:sldId id="510" r:id="rId33"/>
    <p:sldId id="511" r:id="rId34"/>
    <p:sldId id="512" r:id="rId35"/>
    <p:sldId id="513" r:id="rId36"/>
    <p:sldId id="514" r:id="rId37"/>
    <p:sldId id="515" r:id="rId38"/>
    <p:sldId id="516" r:id="rId39"/>
    <p:sldId id="517" r:id="rId40"/>
    <p:sldId id="518" r:id="rId41"/>
    <p:sldId id="519" r:id="rId42"/>
    <p:sldId id="520" r:id="rId43"/>
    <p:sldId id="521" r:id="rId44"/>
    <p:sldId id="522" r:id="rId45"/>
    <p:sldId id="523" r:id="rId46"/>
    <p:sldId id="524" r:id="rId47"/>
    <p:sldId id="525" r:id="rId48"/>
    <p:sldId id="526" r:id="rId49"/>
    <p:sldId id="527" r:id="rId50"/>
    <p:sldId id="528" r:id="rId51"/>
    <p:sldId id="529" r:id="rId52"/>
    <p:sldId id="530" r:id="rId53"/>
    <p:sldId id="531" r:id="rId54"/>
    <p:sldId id="536" r:id="rId55"/>
    <p:sldId id="533" r:id="rId56"/>
    <p:sldId id="534" r:id="rId57"/>
    <p:sldId id="535" r:id="rId5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89"/>
  </p:normalViewPr>
  <p:slideViewPr>
    <p:cSldViewPr snapToGrid="0">
      <p:cViewPr>
        <p:scale>
          <a:sx n="50" d="100"/>
          <a:sy n="50" d="100"/>
        </p:scale>
        <p:origin x="1260" y="3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customXml" Target="../customXml/item3.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customXml" Target="../customXml/item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65"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ECBAC6-21E7-BD46-BEA9-6ABDB81BCC5A}" type="datetimeFigureOut">
              <a:rPr lang="en-US" smtClean="0"/>
              <a:t>11/18/2023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87FFEB-07E1-844B-BFD9-404AFDB97E2A}" type="slidenum">
              <a:rPr lang="en-US" smtClean="0"/>
              <a:t>‹#›</a:t>
            </a:fld>
            <a:endParaRPr lang="en-US"/>
          </a:p>
        </p:txBody>
      </p:sp>
    </p:spTree>
    <p:extLst>
      <p:ext uri="{BB962C8B-B14F-4D97-AF65-F5344CB8AC3E}">
        <p14:creationId xmlns:p14="http://schemas.microsoft.com/office/powerpoint/2010/main" val="32215220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D0EDF81-139F-488C-872B-4720FBA6BF98}" type="slidenum">
              <a:rPr lang="en-US" smtClean="0"/>
              <a:t>1</a:t>
            </a:fld>
            <a:endParaRPr lang="en-US" dirty="0"/>
          </a:p>
        </p:txBody>
      </p:sp>
    </p:spTree>
    <p:extLst>
      <p:ext uri="{BB962C8B-B14F-4D97-AF65-F5344CB8AC3E}">
        <p14:creationId xmlns:p14="http://schemas.microsoft.com/office/powerpoint/2010/main" val="38480772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D0EDF81-139F-488C-872B-4720FBA6BF98}" type="slidenum">
              <a:rPr lang="en-US" smtClean="0"/>
              <a:t>19</a:t>
            </a:fld>
            <a:endParaRPr lang="en-US" dirty="0"/>
          </a:p>
        </p:txBody>
      </p:sp>
    </p:spTree>
    <p:extLst>
      <p:ext uri="{BB962C8B-B14F-4D97-AF65-F5344CB8AC3E}">
        <p14:creationId xmlns:p14="http://schemas.microsoft.com/office/powerpoint/2010/main" val="9822094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D0EDF81-139F-488C-872B-4720FBA6BF98}" type="slidenum">
              <a:rPr lang="en-US" smtClean="0"/>
              <a:t>20</a:t>
            </a:fld>
            <a:endParaRPr lang="en-US" dirty="0"/>
          </a:p>
        </p:txBody>
      </p:sp>
    </p:spTree>
    <p:extLst>
      <p:ext uri="{BB962C8B-B14F-4D97-AF65-F5344CB8AC3E}">
        <p14:creationId xmlns:p14="http://schemas.microsoft.com/office/powerpoint/2010/main" val="19331882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D0EDF81-139F-488C-872B-4720FBA6BF98}" type="slidenum">
              <a:rPr lang="en-US" smtClean="0"/>
              <a:t>23</a:t>
            </a:fld>
            <a:endParaRPr lang="en-US" dirty="0"/>
          </a:p>
        </p:txBody>
      </p:sp>
    </p:spTree>
    <p:extLst>
      <p:ext uri="{BB962C8B-B14F-4D97-AF65-F5344CB8AC3E}">
        <p14:creationId xmlns:p14="http://schemas.microsoft.com/office/powerpoint/2010/main" val="39140309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D0EDF81-139F-488C-872B-4720FBA6BF98}" type="slidenum">
              <a:rPr lang="en-US" smtClean="0"/>
              <a:t>24</a:t>
            </a:fld>
            <a:endParaRPr lang="en-US" dirty="0"/>
          </a:p>
        </p:txBody>
      </p:sp>
    </p:spTree>
    <p:extLst>
      <p:ext uri="{BB962C8B-B14F-4D97-AF65-F5344CB8AC3E}">
        <p14:creationId xmlns:p14="http://schemas.microsoft.com/office/powerpoint/2010/main" val="30542309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D0EDF81-139F-488C-872B-4720FBA6BF98}" type="slidenum">
              <a:rPr lang="en-US" smtClean="0"/>
              <a:t>26</a:t>
            </a:fld>
            <a:endParaRPr lang="en-US" dirty="0"/>
          </a:p>
        </p:txBody>
      </p:sp>
    </p:spTree>
    <p:extLst>
      <p:ext uri="{BB962C8B-B14F-4D97-AF65-F5344CB8AC3E}">
        <p14:creationId xmlns:p14="http://schemas.microsoft.com/office/powerpoint/2010/main" val="37649234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D0EDF81-139F-488C-872B-4720FBA6BF98}" type="slidenum">
              <a:rPr lang="en-US" smtClean="0"/>
              <a:t>33</a:t>
            </a:fld>
            <a:endParaRPr lang="en-US" dirty="0"/>
          </a:p>
        </p:txBody>
      </p:sp>
    </p:spTree>
    <p:extLst>
      <p:ext uri="{BB962C8B-B14F-4D97-AF65-F5344CB8AC3E}">
        <p14:creationId xmlns:p14="http://schemas.microsoft.com/office/powerpoint/2010/main" val="42785806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D0EDF81-139F-488C-872B-4720FBA6BF98}" type="slidenum">
              <a:rPr lang="en-US" smtClean="0"/>
              <a:t>36</a:t>
            </a:fld>
            <a:endParaRPr lang="en-US" dirty="0"/>
          </a:p>
        </p:txBody>
      </p:sp>
    </p:spTree>
    <p:extLst>
      <p:ext uri="{BB962C8B-B14F-4D97-AF65-F5344CB8AC3E}">
        <p14:creationId xmlns:p14="http://schemas.microsoft.com/office/powerpoint/2010/main" val="41908128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D0EDF81-139F-488C-872B-4720FBA6BF98}" type="slidenum">
              <a:rPr lang="en-US" smtClean="0"/>
              <a:t>37</a:t>
            </a:fld>
            <a:endParaRPr lang="en-US" dirty="0"/>
          </a:p>
        </p:txBody>
      </p:sp>
    </p:spTree>
    <p:extLst>
      <p:ext uri="{BB962C8B-B14F-4D97-AF65-F5344CB8AC3E}">
        <p14:creationId xmlns:p14="http://schemas.microsoft.com/office/powerpoint/2010/main" val="38608094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D0EDF81-139F-488C-872B-4720FBA6BF98}" type="slidenum">
              <a:rPr lang="en-US" smtClean="0"/>
              <a:t>42</a:t>
            </a:fld>
            <a:endParaRPr lang="en-US" dirty="0"/>
          </a:p>
        </p:txBody>
      </p:sp>
    </p:spTree>
    <p:extLst>
      <p:ext uri="{BB962C8B-B14F-4D97-AF65-F5344CB8AC3E}">
        <p14:creationId xmlns:p14="http://schemas.microsoft.com/office/powerpoint/2010/main" val="42115543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D0EDF81-139F-488C-872B-4720FBA6BF98}" type="slidenum">
              <a:rPr lang="en-US" smtClean="0"/>
              <a:t>43</a:t>
            </a:fld>
            <a:endParaRPr lang="en-US" dirty="0"/>
          </a:p>
        </p:txBody>
      </p:sp>
    </p:spTree>
    <p:extLst>
      <p:ext uri="{BB962C8B-B14F-4D97-AF65-F5344CB8AC3E}">
        <p14:creationId xmlns:p14="http://schemas.microsoft.com/office/powerpoint/2010/main" val="2137507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D0EDF81-139F-488C-872B-4720FBA6BF98}" type="slidenum">
              <a:rPr lang="en-US" smtClean="0"/>
              <a:t>3</a:t>
            </a:fld>
            <a:endParaRPr lang="en-US" dirty="0"/>
          </a:p>
        </p:txBody>
      </p:sp>
    </p:spTree>
    <p:extLst>
      <p:ext uri="{BB962C8B-B14F-4D97-AF65-F5344CB8AC3E}">
        <p14:creationId xmlns:p14="http://schemas.microsoft.com/office/powerpoint/2010/main" val="36839035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D0EDF81-139F-488C-872B-4720FBA6BF98}" type="slidenum">
              <a:rPr lang="en-US" smtClean="0"/>
              <a:t>46</a:t>
            </a:fld>
            <a:endParaRPr lang="en-US" dirty="0"/>
          </a:p>
        </p:txBody>
      </p:sp>
    </p:spTree>
    <p:extLst>
      <p:ext uri="{BB962C8B-B14F-4D97-AF65-F5344CB8AC3E}">
        <p14:creationId xmlns:p14="http://schemas.microsoft.com/office/powerpoint/2010/main" val="26264175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D0EDF81-139F-488C-872B-4720FBA6BF98}" type="slidenum">
              <a:rPr lang="en-US" smtClean="0"/>
              <a:t>50</a:t>
            </a:fld>
            <a:endParaRPr lang="en-US" dirty="0"/>
          </a:p>
        </p:txBody>
      </p:sp>
    </p:spTree>
    <p:extLst>
      <p:ext uri="{BB962C8B-B14F-4D97-AF65-F5344CB8AC3E}">
        <p14:creationId xmlns:p14="http://schemas.microsoft.com/office/powerpoint/2010/main" val="29162450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D0EDF81-139F-488C-872B-4720FBA6BF98}" type="slidenum">
              <a:rPr lang="en-US" smtClean="0"/>
              <a:t>53</a:t>
            </a:fld>
            <a:endParaRPr lang="en-US" dirty="0"/>
          </a:p>
        </p:txBody>
      </p:sp>
    </p:spTree>
    <p:extLst>
      <p:ext uri="{BB962C8B-B14F-4D97-AF65-F5344CB8AC3E}">
        <p14:creationId xmlns:p14="http://schemas.microsoft.com/office/powerpoint/2010/main" val="36308561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D0EDF81-139F-488C-872B-4720FBA6BF98}" type="slidenum">
              <a:rPr lang="en-US" smtClean="0"/>
              <a:t>54</a:t>
            </a:fld>
            <a:endParaRPr lang="en-US" dirty="0"/>
          </a:p>
        </p:txBody>
      </p:sp>
    </p:spTree>
    <p:extLst>
      <p:ext uri="{BB962C8B-B14F-4D97-AF65-F5344CB8AC3E}">
        <p14:creationId xmlns:p14="http://schemas.microsoft.com/office/powerpoint/2010/main" val="9289319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D0EDF81-139F-488C-872B-4720FBA6BF98}" type="slidenum">
              <a:rPr lang="en-US" smtClean="0"/>
              <a:t>55</a:t>
            </a:fld>
            <a:endParaRPr lang="en-US" dirty="0"/>
          </a:p>
        </p:txBody>
      </p:sp>
    </p:spTree>
    <p:extLst>
      <p:ext uri="{BB962C8B-B14F-4D97-AF65-F5344CB8AC3E}">
        <p14:creationId xmlns:p14="http://schemas.microsoft.com/office/powerpoint/2010/main" val="34694338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D0EDF81-139F-488C-872B-4720FBA6BF98}" type="slidenum">
              <a:rPr lang="en-US" smtClean="0"/>
              <a:t>56</a:t>
            </a:fld>
            <a:endParaRPr lang="en-US" dirty="0"/>
          </a:p>
        </p:txBody>
      </p:sp>
    </p:spTree>
    <p:extLst>
      <p:ext uri="{BB962C8B-B14F-4D97-AF65-F5344CB8AC3E}">
        <p14:creationId xmlns:p14="http://schemas.microsoft.com/office/powerpoint/2010/main" val="7685489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D0EDF81-139F-488C-872B-4720FBA6BF98}" type="slidenum">
              <a:rPr lang="en-US" smtClean="0"/>
              <a:t>4</a:t>
            </a:fld>
            <a:endParaRPr lang="en-US" dirty="0"/>
          </a:p>
        </p:txBody>
      </p:sp>
    </p:spTree>
    <p:extLst>
      <p:ext uri="{BB962C8B-B14F-4D97-AF65-F5344CB8AC3E}">
        <p14:creationId xmlns:p14="http://schemas.microsoft.com/office/powerpoint/2010/main" val="20203511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D0EDF81-139F-488C-872B-4720FBA6BF98}" type="slidenum">
              <a:rPr lang="en-US" smtClean="0"/>
              <a:t>5</a:t>
            </a:fld>
            <a:endParaRPr lang="en-US" dirty="0"/>
          </a:p>
        </p:txBody>
      </p:sp>
    </p:spTree>
    <p:extLst>
      <p:ext uri="{BB962C8B-B14F-4D97-AF65-F5344CB8AC3E}">
        <p14:creationId xmlns:p14="http://schemas.microsoft.com/office/powerpoint/2010/main" val="5262869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D0EDF81-139F-488C-872B-4720FBA6BF98}" type="slidenum">
              <a:rPr lang="en-US" smtClean="0"/>
              <a:t>6</a:t>
            </a:fld>
            <a:endParaRPr lang="en-US" dirty="0"/>
          </a:p>
        </p:txBody>
      </p:sp>
    </p:spTree>
    <p:extLst>
      <p:ext uri="{BB962C8B-B14F-4D97-AF65-F5344CB8AC3E}">
        <p14:creationId xmlns:p14="http://schemas.microsoft.com/office/powerpoint/2010/main" val="222346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D0EDF81-139F-488C-872B-4720FBA6BF98}" type="slidenum">
              <a:rPr lang="en-US" smtClean="0"/>
              <a:t>7</a:t>
            </a:fld>
            <a:endParaRPr lang="en-US" dirty="0"/>
          </a:p>
        </p:txBody>
      </p:sp>
    </p:spTree>
    <p:extLst>
      <p:ext uri="{BB962C8B-B14F-4D97-AF65-F5344CB8AC3E}">
        <p14:creationId xmlns:p14="http://schemas.microsoft.com/office/powerpoint/2010/main" val="38384192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D0EDF81-139F-488C-872B-4720FBA6BF98}" type="slidenum">
              <a:rPr lang="en-US" smtClean="0"/>
              <a:t>8</a:t>
            </a:fld>
            <a:endParaRPr lang="en-US" dirty="0"/>
          </a:p>
        </p:txBody>
      </p:sp>
    </p:spTree>
    <p:extLst>
      <p:ext uri="{BB962C8B-B14F-4D97-AF65-F5344CB8AC3E}">
        <p14:creationId xmlns:p14="http://schemas.microsoft.com/office/powerpoint/2010/main" val="19952848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D0EDF81-139F-488C-872B-4720FBA6BF98}" type="slidenum">
              <a:rPr lang="en-US" smtClean="0"/>
              <a:t>9</a:t>
            </a:fld>
            <a:endParaRPr lang="en-US" dirty="0"/>
          </a:p>
        </p:txBody>
      </p:sp>
    </p:spTree>
    <p:extLst>
      <p:ext uri="{BB962C8B-B14F-4D97-AF65-F5344CB8AC3E}">
        <p14:creationId xmlns:p14="http://schemas.microsoft.com/office/powerpoint/2010/main" val="38038703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D0EDF81-139F-488C-872B-4720FBA6BF98}" type="slidenum">
              <a:rPr lang="en-US" smtClean="0"/>
              <a:t>10</a:t>
            </a:fld>
            <a:endParaRPr lang="en-US" dirty="0"/>
          </a:p>
        </p:txBody>
      </p:sp>
    </p:spTree>
    <p:extLst>
      <p:ext uri="{BB962C8B-B14F-4D97-AF65-F5344CB8AC3E}">
        <p14:creationId xmlns:p14="http://schemas.microsoft.com/office/powerpoint/2010/main" val="36548336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9B3B0D9B-088C-E44A-AD0A-D06FE6DA0646}" type="datetimeFigureOut">
              <a:rPr lang="en-US" smtClean="0"/>
              <a:t>11/18/2023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563114-9C48-CD47-B05F-0E901A3371CA}" type="slidenum">
              <a:rPr lang="en-US" smtClean="0"/>
              <a:t>‹#›</a:t>
            </a:fld>
            <a:endParaRPr lang="en-US"/>
          </a:p>
        </p:txBody>
      </p:sp>
    </p:spTree>
    <p:extLst>
      <p:ext uri="{BB962C8B-B14F-4D97-AF65-F5344CB8AC3E}">
        <p14:creationId xmlns:p14="http://schemas.microsoft.com/office/powerpoint/2010/main" val="33608980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9B3B0D9B-088C-E44A-AD0A-D06FE6DA0646}" type="datetimeFigureOut">
              <a:rPr lang="en-US" smtClean="0"/>
              <a:t>11/18/2023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563114-9C48-CD47-B05F-0E901A3371CA}" type="slidenum">
              <a:rPr lang="en-US" smtClean="0"/>
              <a:t>‹#›</a:t>
            </a:fld>
            <a:endParaRPr lang="en-US"/>
          </a:p>
        </p:txBody>
      </p:sp>
    </p:spTree>
    <p:extLst>
      <p:ext uri="{BB962C8B-B14F-4D97-AF65-F5344CB8AC3E}">
        <p14:creationId xmlns:p14="http://schemas.microsoft.com/office/powerpoint/2010/main" val="17204033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9B3B0D9B-088C-E44A-AD0A-D06FE6DA0646}" type="datetimeFigureOut">
              <a:rPr lang="en-US" smtClean="0"/>
              <a:t>11/18/2023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563114-9C48-CD47-B05F-0E901A3371CA}" type="slidenum">
              <a:rPr lang="en-US" smtClean="0"/>
              <a:t>‹#›</a:t>
            </a:fld>
            <a:endParaRPr lang="en-US"/>
          </a:p>
        </p:txBody>
      </p:sp>
    </p:spTree>
    <p:extLst>
      <p:ext uri="{BB962C8B-B14F-4D97-AF65-F5344CB8AC3E}">
        <p14:creationId xmlns:p14="http://schemas.microsoft.com/office/powerpoint/2010/main" val="32883892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with 4 pictures">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937CBE76-8748-4DE8-9D86-5B90AA038146}"/>
              </a:ext>
            </a:extLst>
          </p:cNvPr>
          <p:cNvSpPr>
            <a:spLocks noGrp="1"/>
          </p:cNvSpPr>
          <p:nvPr>
            <p:ph type="pic" sz="quarter" idx="15"/>
          </p:nvPr>
        </p:nvSpPr>
        <p:spPr>
          <a:xfrm>
            <a:off x="4726728" y="3802958"/>
            <a:ext cx="4228282" cy="3055043"/>
          </a:xfrm>
          <a:custGeom>
            <a:avLst/>
            <a:gdLst>
              <a:gd name="connsiteX0" fmla="*/ 638975 w 4228282"/>
              <a:gd name="connsiteY0" fmla="*/ 0 h 3055043"/>
              <a:gd name="connsiteX1" fmla="*/ 4228282 w 4228282"/>
              <a:gd name="connsiteY1" fmla="*/ 0 h 3055043"/>
              <a:gd name="connsiteX2" fmla="*/ 4228282 w 4228282"/>
              <a:gd name="connsiteY2" fmla="*/ 3055043 h 3055043"/>
              <a:gd name="connsiteX3" fmla="*/ 1946893 w 4228282"/>
              <a:gd name="connsiteY3" fmla="*/ 3055043 h 3055043"/>
              <a:gd name="connsiteX4" fmla="*/ 1506276 w 4228282"/>
              <a:gd name="connsiteY4" fmla="*/ 2855018 h 3055043"/>
              <a:gd name="connsiteX5" fmla="*/ 1314394 w 4228282"/>
              <a:gd name="connsiteY5" fmla="*/ 2626417 h 3055043"/>
              <a:gd name="connsiteX6" fmla="*/ 1246880 w 4228282"/>
              <a:gd name="connsiteY6" fmla="*/ 2562124 h 3055043"/>
              <a:gd name="connsiteX7" fmla="*/ 1079872 w 4228282"/>
              <a:gd name="connsiteY7" fmla="*/ 2476399 h 3055043"/>
              <a:gd name="connsiteX8" fmla="*/ 788495 w 4228282"/>
              <a:gd name="connsiteY8" fmla="*/ 2294233 h 3055043"/>
              <a:gd name="connsiteX9" fmla="*/ 895097 w 4228282"/>
              <a:gd name="connsiteY9" fmla="*/ 2251371 h 3055043"/>
              <a:gd name="connsiteX10" fmla="*/ 1204239 w 4228282"/>
              <a:gd name="connsiteY10" fmla="*/ 2362099 h 3055043"/>
              <a:gd name="connsiteX11" fmla="*/ 1428102 w 4228282"/>
              <a:gd name="connsiteY11" fmla="*/ 2390674 h 3055043"/>
              <a:gd name="connsiteX12" fmla="*/ 1111852 w 4228282"/>
              <a:gd name="connsiteY12" fmla="*/ 2197793 h 3055043"/>
              <a:gd name="connsiteX13" fmla="*/ 806262 w 4228282"/>
              <a:gd name="connsiteY13" fmla="*/ 1947762 h 3055043"/>
              <a:gd name="connsiteX14" fmla="*/ 1040785 w 4228282"/>
              <a:gd name="connsiteY14" fmla="*/ 1994196 h 3055043"/>
              <a:gd name="connsiteX15" fmla="*/ 1051445 w 4228282"/>
              <a:gd name="connsiteY15" fmla="*/ 1962049 h 3055043"/>
              <a:gd name="connsiteX16" fmla="*/ 845349 w 4228282"/>
              <a:gd name="connsiteY16" fmla="*/ 1665583 h 3055043"/>
              <a:gd name="connsiteX17" fmla="*/ 745855 w 4228282"/>
              <a:gd name="connsiteY17" fmla="*/ 1544140 h 3055043"/>
              <a:gd name="connsiteX18" fmla="*/ 291024 w 4228282"/>
              <a:gd name="connsiteY18" fmla="*/ 1183381 h 3055043"/>
              <a:gd name="connsiteX19" fmla="*/ 724535 w 4228282"/>
              <a:gd name="connsiteY19" fmla="*/ 1344115 h 3055043"/>
              <a:gd name="connsiteX20" fmla="*/ 276811 w 4228282"/>
              <a:gd name="connsiteY20" fmla="*/ 994071 h 3055043"/>
              <a:gd name="connsiteX21" fmla="*/ 60055 w 4228282"/>
              <a:gd name="connsiteY21" fmla="*/ 865484 h 3055043"/>
              <a:gd name="connsiteX22" fmla="*/ 6755 w 4228282"/>
              <a:gd name="connsiteY22" fmla="*/ 790474 h 3055043"/>
              <a:gd name="connsiteX23" fmla="*/ 102696 w 4228282"/>
              <a:gd name="connsiteY23" fmla="*/ 772614 h 3055043"/>
              <a:gd name="connsiteX24" fmla="*/ 397625 w 4228282"/>
              <a:gd name="connsiteY24" fmla="*/ 801190 h 3055043"/>
              <a:gd name="connsiteX25" fmla="*/ 31628 w 4228282"/>
              <a:gd name="connsiteY25" fmla="*/ 565446 h 3055043"/>
              <a:gd name="connsiteX26" fmla="*/ 305237 w 4228282"/>
              <a:gd name="connsiteY26" fmla="*/ 601165 h 3055043"/>
              <a:gd name="connsiteX27" fmla="*/ 383412 w 4228282"/>
              <a:gd name="connsiteY27" fmla="*/ 508296 h 3055043"/>
              <a:gd name="connsiteX28" fmla="*/ 511333 w 4228282"/>
              <a:gd name="connsiteY28" fmla="*/ 358278 h 3055043"/>
              <a:gd name="connsiteX29" fmla="*/ 600167 w 4228282"/>
              <a:gd name="connsiteY29" fmla="*/ 276124 h 3055043"/>
              <a:gd name="connsiteX30" fmla="*/ 635701 w 4228282"/>
              <a:gd name="connsiteY30" fmla="*/ 11805 h 3055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228282" h="3055043">
                <a:moveTo>
                  <a:pt x="638975" y="0"/>
                </a:moveTo>
                <a:lnTo>
                  <a:pt x="4228282" y="0"/>
                </a:lnTo>
                <a:lnTo>
                  <a:pt x="4228282"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23" name="Picture Placeholder 22">
            <a:extLst>
              <a:ext uri="{FF2B5EF4-FFF2-40B4-BE49-F238E27FC236}">
                <a16:creationId xmlns:a16="http://schemas.microsoft.com/office/drawing/2014/main" id="{EC743229-7365-4C8C-94FD-35B3ABABBB69}"/>
              </a:ext>
            </a:extLst>
          </p:cNvPr>
          <p:cNvSpPr>
            <a:spLocks noGrp="1"/>
          </p:cNvSpPr>
          <p:nvPr>
            <p:ph type="pic" sz="quarter" idx="16"/>
          </p:nvPr>
        </p:nvSpPr>
        <p:spPr>
          <a:xfrm>
            <a:off x="4726375" y="0"/>
            <a:ext cx="4228635" cy="3694372"/>
          </a:xfrm>
          <a:custGeom>
            <a:avLst/>
            <a:gdLst>
              <a:gd name="connsiteX0" fmla="*/ 1225911 w 4228635"/>
              <a:gd name="connsiteY0" fmla="*/ 0 h 3694372"/>
              <a:gd name="connsiteX1" fmla="*/ 4228635 w 4228635"/>
              <a:gd name="connsiteY1" fmla="*/ 0 h 3694372"/>
              <a:gd name="connsiteX2" fmla="*/ 4228635 w 4228635"/>
              <a:gd name="connsiteY2" fmla="*/ 3694372 h 3694372"/>
              <a:gd name="connsiteX3" fmla="*/ 649353 w 4228635"/>
              <a:gd name="connsiteY3" fmla="*/ 3694372 h 3694372"/>
              <a:gd name="connsiteX4" fmla="*/ 648934 w 4228635"/>
              <a:gd name="connsiteY4" fmla="*/ 3686621 h 3694372"/>
              <a:gd name="connsiteX5" fmla="*/ 554325 w 4228635"/>
              <a:gd name="connsiteY5" fmla="*/ 3554015 h 3694372"/>
              <a:gd name="connsiteX6" fmla="*/ 348230 w 4228635"/>
              <a:gd name="connsiteY6" fmla="*/ 3407569 h 3694372"/>
              <a:gd name="connsiteX7" fmla="*/ 408637 w 4228635"/>
              <a:gd name="connsiteY7" fmla="*/ 3243263 h 3694372"/>
              <a:gd name="connsiteX8" fmla="*/ 845701 w 4228635"/>
              <a:gd name="connsiteY8" fmla="*/ 3343275 h 3694372"/>
              <a:gd name="connsiteX9" fmla="*/ 195435 w 4228635"/>
              <a:gd name="connsiteY9" fmla="*/ 2953940 h 3694372"/>
              <a:gd name="connsiteX10" fmla="*/ 305589 w 4228635"/>
              <a:gd name="connsiteY10" fmla="*/ 2936081 h 3694372"/>
              <a:gd name="connsiteX11" fmla="*/ 700013 w 4228635"/>
              <a:gd name="connsiteY11" fmla="*/ 2714625 h 3694372"/>
              <a:gd name="connsiteX12" fmla="*/ 721333 w 4228635"/>
              <a:gd name="connsiteY12" fmla="*/ 2703909 h 3694372"/>
              <a:gd name="connsiteX13" fmla="*/ 788847 w 4228635"/>
              <a:gd name="connsiteY13" fmla="*/ 2564606 h 3694372"/>
              <a:gd name="connsiteX14" fmla="*/ 1002049 w 4228635"/>
              <a:gd name="connsiteY14" fmla="*/ 2543175 h 3694372"/>
              <a:gd name="connsiteX15" fmla="*/ 1179718 w 4228635"/>
              <a:gd name="connsiteY15" fmla="*/ 2575322 h 3694372"/>
              <a:gd name="connsiteX16" fmla="*/ 1371600 w 4228635"/>
              <a:gd name="connsiteY16" fmla="*/ 2536031 h 3694372"/>
              <a:gd name="connsiteX17" fmla="*/ 1542161 w 4228635"/>
              <a:gd name="connsiteY17" fmla="*/ 2553891 h 3694372"/>
              <a:gd name="connsiteX18" fmla="*/ 1687849 w 4228635"/>
              <a:gd name="connsiteY18" fmla="*/ 2528888 h 3694372"/>
              <a:gd name="connsiteX19" fmla="*/ 1545714 w 4228635"/>
              <a:gd name="connsiteY19" fmla="*/ 2411015 h 3694372"/>
              <a:gd name="connsiteX20" fmla="*/ 1346726 w 4228635"/>
              <a:gd name="connsiteY20" fmla="*/ 2411015 h 3694372"/>
              <a:gd name="connsiteX21" fmla="*/ 1204591 w 4228635"/>
              <a:gd name="connsiteY21" fmla="*/ 2336007 h 3694372"/>
              <a:gd name="connsiteX22" fmla="*/ 1069563 w 4228635"/>
              <a:gd name="connsiteY22" fmla="*/ 2200275 h 3694372"/>
              <a:gd name="connsiteX23" fmla="*/ 593412 w 4228635"/>
              <a:gd name="connsiteY23" fmla="*/ 1982390 h 3694372"/>
              <a:gd name="connsiteX24" fmla="*/ 508131 w 4228635"/>
              <a:gd name="connsiteY24" fmla="*/ 1900238 h 3694372"/>
              <a:gd name="connsiteX25" fmla="*/ 1865518 w 4228635"/>
              <a:gd name="connsiteY25" fmla="*/ 2218135 h 3694372"/>
              <a:gd name="connsiteX26" fmla="*/ 1446220 w 4228635"/>
              <a:gd name="connsiteY26" fmla="*/ 2085975 h 3694372"/>
              <a:gd name="connsiteX27" fmla="*/ 1730490 w 4228635"/>
              <a:gd name="connsiteY27" fmla="*/ 2110978 h 3694372"/>
              <a:gd name="connsiteX28" fmla="*/ 1886838 w 4228635"/>
              <a:gd name="connsiteY28" fmla="*/ 2021681 h 3694372"/>
              <a:gd name="connsiteX29" fmla="*/ 1886838 w 4228635"/>
              <a:gd name="connsiteY29" fmla="*/ 1993106 h 3694372"/>
              <a:gd name="connsiteX30" fmla="*/ 1769577 w 4228635"/>
              <a:gd name="connsiteY30" fmla="*/ 1910953 h 3694372"/>
              <a:gd name="connsiteX31" fmla="*/ 1702063 w 4228635"/>
              <a:gd name="connsiteY31" fmla="*/ 1857375 h 3694372"/>
              <a:gd name="connsiteX32" fmla="*/ 1517288 w 4228635"/>
              <a:gd name="connsiteY32" fmla="*/ 1664493 h 3694372"/>
              <a:gd name="connsiteX33" fmla="*/ 1648762 w 4228635"/>
              <a:gd name="connsiteY33" fmla="*/ 1643062 h 3694372"/>
              <a:gd name="connsiteX34" fmla="*/ 1698509 w 4228635"/>
              <a:gd name="connsiteY34" fmla="*/ 1603772 h 3694372"/>
              <a:gd name="connsiteX35" fmla="*/ 1662976 w 4228635"/>
              <a:gd name="connsiteY35" fmla="*/ 1546622 h 3694372"/>
              <a:gd name="connsiteX36" fmla="*/ 1254338 w 4228635"/>
              <a:gd name="connsiteY36" fmla="*/ 1371600 h 3694372"/>
              <a:gd name="connsiteX37" fmla="*/ 1222358 w 4228635"/>
              <a:gd name="connsiteY37" fmla="*/ 1235869 h 3694372"/>
              <a:gd name="connsiteX38" fmla="*/ 1300532 w 4228635"/>
              <a:gd name="connsiteY38" fmla="*/ 1214437 h 3694372"/>
              <a:gd name="connsiteX39" fmla="*/ 1389366 w 4228635"/>
              <a:gd name="connsiteY39" fmla="*/ 1225153 h 3694372"/>
              <a:gd name="connsiteX40" fmla="*/ 1318299 w 4228635"/>
              <a:gd name="connsiteY40" fmla="*/ 1117997 h 3694372"/>
              <a:gd name="connsiteX41" fmla="*/ 1030476 w 4228635"/>
              <a:gd name="connsiteY41" fmla="*/ 1010841 h 3694372"/>
              <a:gd name="connsiteX42" fmla="*/ 977176 w 4228635"/>
              <a:gd name="connsiteY42" fmla="*/ 953690 h 3694372"/>
              <a:gd name="connsiteX43" fmla="*/ 1048243 w 4228635"/>
              <a:gd name="connsiteY43" fmla="*/ 925115 h 3694372"/>
              <a:gd name="connsiteX44" fmla="*/ 1101544 w 4228635"/>
              <a:gd name="connsiteY44" fmla="*/ 914400 h 3694372"/>
              <a:gd name="connsiteX45" fmla="*/ 0 w 4228635"/>
              <a:gd name="connsiteY45" fmla="*/ 467915 h 3694372"/>
              <a:gd name="connsiteX46" fmla="*/ 248735 w 4228635"/>
              <a:gd name="connsiteY46" fmla="*/ 464344 h 3694372"/>
              <a:gd name="connsiteX47" fmla="*/ 493918 w 4228635"/>
              <a:gd name="connsiteY47" fmla="*/ 535781 h 3694372"/>
              <a:gd name="connsiteX48" fmla="*/ 753314 w 4228635"/>
              <a:gd name="connsiteY48" fmla="*/ 525066 h 3694372"/>
              <a:gd name="connsiteX49" fmla="*/ 998496 w 4228635"/>
              <a:gd name="connsiteY49" fmla="*/ 560785 h 3694372"/>
              <a:gd name="connsiteX50" fmla="*/ 1211698 w 4228635"/>
              <a:gd name="connsiteY50" fmla="*/ 560785 h 3694372"/>
              <a:gd name="connsiteX51" fmla="*/ 1012709 w 4228635"/>
              <a:gd name="connsiteY51" fmla="*/ 507206 h 3694372"/>
              <a:gd name="connsiteX52" fmla="*/ 938089 w 4228635"/>
              <a:gd name="connsiteY52" fmla="*/ 417909 h 3694372"/>
              <a:gd name="connsiteX53" fmla="*/ 962962 w 4228635"/>
              <a:gd name="connsiteY53" fmla="*/ 335757 h 3694372"/>
              <a:gd name="connsiteX54" fmla="*/ 1044690 w 4228635"/>
              <a:gd name="connsiteY54" fmla="*/ 360759 h 3694372"/>
              <a:gd name="connsiteX55" fmla="*/ 1140631 w 4228635"/>
              <a:gd name="connsiteY55" fmla="*/ 453629 h 3694372"/>
              <a:gd name="connsiteX56" fmla="*/ 1161951 w 4228635"/>
              <a:gd name="connsiteY56" fmla="*/ 396478 h 3694372"/>
              <a:gd name="connsiteX57" fmla="*/ 1218805 w 4228635"/>
              <a:gd name="connsiteY57" fmla="*/ 353615 h 3694372"/>
              <a:gd name="connsiteX58" fmla="*/ 1545714 w 4228635"/>
              <a:gd name="connsiteY58" fmla="*/ 375047 h 3694372"/>
              <a:gd name="connsiteX59" fmla="*/ 1328959 w 4228635"/>
              <a:gd name="connsiteY59" fmla="*/ 192881 h 3694372"/>
              <a:gd name="connsiteX60" fmla="*/ 1190378 w 4228635"/>
              <a:gd name="connsiteY60" fmla="*/ 164306 h 3694372"/>
              <a:gd name="connsiteX61" fmla="*/ 1158398 w 4228635"/>
              <a:gd name="connsiteY61" fmla="*/ 89297 h 3694372"/>
              <a:gd name="connsiteX62" fmla="*/ 1222358 w 4228635"/>
              <a:gd name="connsiteY62" fmla="*/ 71437 h 3694372"/>
              <a:gd name="connsiteX63" fmla="*/ 1542161 w 4228635"/>
              <a:gd name="connsiteY63" fmla="*/ 135731 h 3694372"/>
              <a:gd name="connsiteX64" fmla="*/ 1595462 w 4228635"/>
              <a:gd name="connsiteY64" fmla="*/ 110728 h 3694372"/>
              <a:gd name="connsiteX65" fmla="*/ 1225911 w 4228635"/>
              <a:gd name="connsiteY65" fmla="*/ 0 h 369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228635" h="3694372">
                <a:moveTo>
                  <a:pt x="1225911" y="0"/>
                </a:moveTo>
                <a:lnTo>
                  <a:pt x="4228635" y="0"/>
                </a:lnTo>
                <a:lnTo>
                  <a:pt x="4228635" y="3694372"/>
                </a:lnTo>
                <a:lnTo>
                  <a:pt x="649353" y="3694372"/>
                </a:lnTo>
                <a:lnTo>
                  <a:pt x="648934" y="3686621"/>
                </a:lnTo>
                <a:cubicBezTo>
                  <a:pt x="636941" y="3642419"/>
                  <a:pt x="605849" y="3602236"/>
                  <a:pt x="554325" y="3554015"/>
                </a:cubicBezTo>
                <a:cubicBezTo>
                  <a:pt x="493918" y="3500438"/>
                  <a:pt x="433510" y="3454003"/>
                  <a:pt x="348230" y="3407569"/>
                </a:cubicBezTo>
                <a:cubicBezTo>
                  <a:pt x="543665" y="3382565"/>
                  <a:pt x="341123" y="3296841"/>
                  <a:pt x="408637" y="3243263"/>
                </a:cubicBezTo>
                <a:cubicBezTo>
                  <a:pt x="547218" y="3221831"/>
                  <a:pt x="657373" y="3393282"/>
                  <a:pt x="845701" y="3343275"/>
                </a:cubicBezTo>
                <a:cubicBezTo>
                  <a:pt x="618286" y="3196828"/>
                  <a:pt x="362443" y="3150393"/>
                  <a:pt x="195435" y="2953940"/>
                </a:cubicBezTo>
                <a:cubicBezTo>
                  <a:pt x="234522" y="2911078"/>
                  <a:pt x="273609" y="2953940"/>
                  <a:pt x="305589" y="2936081"/>
                </a:cubicBezTo>
                <a:cubicBezTo>
                  <a:pt x="305589" y="2925365"/>
                  <a:pt x="678693" y="2993232"/>
                  <a:pt x="700013" y="2714625"/>
                </a:cubicBezTo>
                <a:cubicBezTo>
                  <a:pt x="707120" y="2714625"/>
                  <a:pt x="714227" y="2714625"/>
                  <a:pt x="721333" y="2703909"/>
                </a:cubicBezTo>
                <a:cubicBezTo>
                  <a:pt x="760420" y="2664619"/>
                  <a:pt x="724887" y="2571750"/>
                  <a:pt x="788847" y="2564606"/>
                </a:cubicBezTo>
                <a:cubicBezTo>
                  <a:pt x="859915" y="2557462"/>
                  <a:pt x="927429" y="2525315"/>
                  <a:pt x="1002049" y="2543175"/>
                </a:cubicBezTo>
                <a:cubicBezTo>
                  <a:pt x="1058903" y="2557462"/>
                  <a:pt x="1119310" y="2575322"/>
                  <a:pt x="1179718" y="2575322"/>
                </a:cubicBezTo>
                <a:cubicBezTo>
                  <a:pt x="1243678" y="2575322"/>
                  <a:pt x="1332512" y="2696766"/>
                  <a:pt x="1371600" y="2536031"/>
                </a:cubicBezTo>
                <a:cubicBezTo>
                  <a:pt x="1371600" y="2528888"/>
                  <a:pt x="1481754" y="2546747"/>
                  <a:pt x="1542161" y="2553891"/>
                </a:cubicBezTo>
                <a:cubicBezTo>
                  <a:pt x="1591908" y="2561035"/>
                  <a:pt x="1652316" y="2593181"/>
                  <a:pt x="1687849" y="2528888"/>
                </a:cubicBezTo>
                <a:cubicBezTo>
                  <a:pt x="1705616" y="2489596"/>
                  <a:pt x="1620335" y="2418159"/>
                  <a:pt x="1545714" y="2411015"/>
                </a:cubicBezTo>
                <a:cubicBezTo>
                  <a:pt x="1478201" y="2403872"/>
                  <a:pt x="1410687" y="2396728"/>
                  <a:pt x="1346726" y="2411015"/>
                </a:cubicBezTo>
                <a:cubicBezTo>
                  <a:pt x="1268552" y="2428875"/>
                  <a:pt x="1225911" y="2400300"/>
                  <a:pt x="1204591" y="2336007"/>
                </a:cubicBezTo>
                <a:cubicBezTo>
                  <a:pt x="1179718" y="2268141"/>
                  <a:pt x="1133524" y="2232422"/>
                  <a:pt x="1069563" y="2200275"/>
                </a:cubicBezTo>
                <a:cubicBezTo>
                  <a:pt x="913215" y="2121694"/>
                  <a:pt x="763974" y="2028825"/>
                  <a:pt x="593412" y="1982390"/>
                </a:cubicBezTo>
                <a:cubicBezTo>
                  <a:pt x="561432" y="1975246"/>
                  <a:pt x="522345" y="1960959"/>
                  <a:pt x="508131" y="1900238"/>
                </a:cubicBezTo>
                <a:cubicBezTo>
                  <a:pt x="970069" y="1993106"/>
                  <a:pt x="1389366" y="2232422"/>
                  <a:pt x="1865518" y="2218135"/>
                </a:cubicBezTo>
                <a:cubicBezTo>
                  <a:pt x="1737596" y="2143125"/>
                  <a:pt x="1584802" y="2139554"/>
                  <a:pt x="1446220" y="2085975"/>
                </a:cubicBezTo>
                <a:cubicBezTo>
                  <a:pt x="1545714" y="2046685"/>
                  <a:pt x="1638102" y="2089547"/>
                  <a:pt x="1730490" y="2110978"/>
                </a:cubicBezTo>
                <a:cubicBezTo>
                  <a:pt x="1808664" y="2128837"/>
                  <a:pt x="1879731" y="2132410"/>
                  <a:pt x="1886838" y="2021681"/>
                </a:cubicBezTo>
                <a:cubicBezTo>
                  <a:pt x="1886838" y="2010965"/>
                  <a:pt x="1886838" y="2003821"/>
                  <a:pt x="1886838" y="1993106"/>
                </a:cubicBezTo>
                <a:cubicBezTo>
                  <a:pt x="1858411" y="1946672"/>
                  <a:pt x="1819324" y="1925240"/>
                  <a:pt x="1769577" y="1910953"/>
                </a:cubicBezTo>
                <a:cubicBezTo>
                  <a:pt x="1741150" y="1903809"/>
                  <a:pt x="1702063" y="1889522"/>
                  <a:pt x="1702063" y="1857375"/>
                </a:cubicBezTo>
                <a:cubicBezTo>
                  <a:pt x="1705616" y="1735931"/>
                  <a:pt x="1609675" y="1700212"/>
                  <a:pt x="1517288" y="1664493"/>
                </a:cubicBezTo>
                <a:cubicBezTo>
                  <a:pt x="1567035" y="1603772"/>
                  <a:pt x="1609675" y="1646635"/>
                  <a:pt x="1648762" y="1643062"/>
                </a:cubicBezTo>
                <a:cubicBezTo>
                  <a:pt x="1673636" y="1639491"/>
                  <a:pt x="1698509" y="1635919"/>
                  <a:pt x="1698509" y="1603772"/>
                </a:cubicBezTo>
                <a:cubicBezTo>
                  <a:pt x="1698509" y="1578769"/>
                  <a:pt x="1687849" y="1546622"/>
                  <a:pt x="1662976" y="1546622"/>
                </a:cubicBezTo>
                <a:cubicBezTo>
                  <a:pt x="1506628" y="1543050"/>
                  <a:pt x="1417793" y="1371600"/>
                  <a:pt x="1254338" y="1371600"/>
                </a:cubicBezTo>
                <a:cubicBezTo>
                  <a:pt x="1154844" y="1371600"/>
                  <a:pt x="1304086" y="1275159"/>
                  <a:pt x="1222358" y="1235869"/>
                </a:cubicBezTo>
                <a:cubicBezTo>
                  <a:pt x="1204591" y="1225153"/>
                  <a:pt x="1272105" y="1210866"/>
                  <a:pt x="1300532" y="1214437"/>
                </a:cubicBezTo>
                <a:cubicBezTo>
                  <a:pt x="1328959" y="1218009"/>
                  <a:pt x="1353833" y="1243013"/>
                  <a:pt x="1389366" y="1225153"/>
                </a:cubicBezTo>
                <a:cubicBezTo>
                  <a:pt x="1407133" y="1160860"/>
                  <a:pt x="1360939" y="1135856"/>
                  <a:pt x="1318299" y="1117997"/>
                </a:cubicBezTo>
                <a:cubicBezTo>
                  <a:pt x="1225911" y="1075135"/>
                  <a:pt x="1133524" y="1025129"/>
                  <a:pt x="1030476" y="1010841"/>
                </a:cubicBezTo>
                <a:cubicBezTo>
                  <a:pt x="994943" y="1007269"/>
                  <a:pt x="973622" y="989409"/>
                  <a:pt x="977176" y="953690"/>
                </a:cubicBezTo>
                <a:cubicBezTo>
                  <a:pt x="984282" y="907256"/>
                  <a:pt x="1019816" y="921544"/>
                  <a:pt x="1048243" y="925115"/>
                </a:cubicBezTo>
                <a:cubicBezTo>
                  <a:pt x="1066010" y="928688"/>
                  <a:pt x="1083777" y="939403"/>
                  <a:pt x="1101544" y="914400"/>
                </a:cubicBezTo>
                <a:cubicBezTo>
                  <a:pt x="685800" y="660797"/>
                  <a:pt x="465491" y="675085"/>
                  <a:pt x="0" y="467915"/>
                </a:cubicBezTo>
                <a:cubicBezTo>
                  <a:pt x="103047" y="428625"/>
                  <a:pt x="177668" y="457200"/>
                  <a:pt x="248735" y="464344"/>
                </a:cubicBezTo>
                <a:cubicBezTo>
                  <a:pt x="426404" y="482203"/>
                  <a:pt x="316249" y="514350"/>
                  <a:pt x="493918" y="535781"/>
                </a:cubicBezTo>
                <a:cubicBezTo>
                  <a:pt x="579199" y="546497"/>
                  <a:pt x="657373" y="582216"/>
                  <a:pt x="753314" y="525066"/>
                </a:cubicBezTo>
                <a:cubicBezTo>
                  <a:pt x="817274" y="485775"/>
                  <a:pt x="920322" y="528637"/>
                  <a:pt x="998496" y="560785"/>
                </a:cubicBezTo>
                <a:cubicBezTo>
                  <a:pt x="1062457" y="589360"/>
                  <a:pt x="1126417" y="596503"/>
                  <a:pt x="1211698" y="560785"/>
                </a:cubicBezTo>
                <a:cubicBezTo>
                  <a:pt x="1133524" y="539354"/>
                  <a:pt x="1073117" y="521494"/>
                  <a:pt x="1012709" y="507206"/>
                </a:cubicBezTo>
                <a:cubicBezTo>
                  <a:pt x="962962" y="496491"/>
                  <a:pt x="934535" y="471488"/>
                  <a:pt x="938089" y="417909"/>
                </a:cubicBezTo>
                <a:cubicBezTo>
                  <a:pt x="938089" y="389334"/>
                  <a:pt x="927429" y="350044"/>
                  <a:pt x="962962" y="335757"/>
                </a:cubicBezTo>
                <a:cubicBezTo>
                  <a:pt x="991389" y="321469"/>
                  <a:pt x="1030476" y="335757"/>
                  <a:pt x="1044690" y="360759"/>
                </a:cubicBezTo>
                <a:cubicBezTo>
                  <a:pt x="1062457" y="407194"/>
                  <a:pt x="1080223" y="450056"/>
                  <a:pt x="1140631" y="453629"/>
                </a:cubicBezTo>
                <a:cubicBezTo>
                  <a:pt x="1222358" y="460771"/>
                  <a:pt x="1176164" y="432197"/>
                  <a:pt x="1161951" y="396478"/>
                </a:cubicBezTo>
                <a:cubicBezTo>
                  <a:pt x="1147737" y="357188"/>
                  <a:pt x="1190378" y="346472"/>
                  <a:pt x="1218805" y="353615"/>
                </a:cubicBezTo>
                <a:cubicBezTo>
                  <a:pt x="1325406" y="385763"/>
                  <a:pt x="1435560" y="328613"/>
                  <a:pt x="1545714" y="375047"/>
                </a:cubicBezTo>
                <a:cubicBezTo>
                  <a:pt x="1517288" y="260747"/>
                  <a:pt x="1456880" y="210741"/>
                  <a:pt x="1328959" y="192881"/>
                </a:cubicBezTo>
                <a:cubicBezTo>
                  <a:pt x="1282765" y="189310"/>
                  <a:pt x="1233018" y="196453"/>
                  <a:pt x="1190378" y="164306"/>
                </a:cubicBezTo>
                <a:cubicBezTo>
                  <a:pt x="1165504" y="146447"/>
                  <a:pt x="1140631" y="125016"/>
                  <a:pt x="1158398" y="89297"/>
                </a:cubicBezTo>
                <a:cubicBezTo>
                  <a:pt x="1169058" y="64294"/>
                  <a:pt x="1197484" y="64294"/>
                  <a:pt x="1222358" y="71437"/>
                </a:cubicBezTo>
                <a:cubicBezTo>
                  <a:pt x="1325406" y="110728"/>
                  <a:pt x="1435560" y="121444"/>
                  <a:pt x="1542161" y="135731"/>
                </a:cubicBezTo>
                <a:cubicBezTo>
                  <a:pt x="1559928" y="139303"/>
                  <a:pt x="1577695" y="146447"/>
                  <a:pt x="1595462" y="110728"/>
                </a:cubicBezTo>
                <a:cubicBezTo>
                  <a:pt x="1471094" y="78581"/>
                  <a:pt x="1350279" y="35719"/>
                  <a:pt x="1225911" y="0"/>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a:xfrm>
            <a:off x="838200" y="365125"/>
            <a:ext cx="3200400" cy="2103436"/>
          </a:xfrm>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838200" y="2643186"/>
            <a:ext cx="3816096" cy="3529014"/>
          </a:xfrm>
        </p:spPr>
        <p:txBody>
          <a:bodyPr/>
          <a:lstStyle>
            <a:lvl1pPr marL="0" indent="0">
              <a:buNone/>
              <a:defRPr sz="2000"/>
            </a:lvl1pPr>
            <a:lvl2pPr marL="228600">
              <a:defRPr/>
            </a:lvl2pPr>
            <a:lvl3pPr marL="457200">
              <a:defRPr/>
            </a:lvl3pPr>
            <a:lvl4pPr marL="68580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a:xfrm>
            <a:off x="838200" y="6356350"/>
            <a:ext cx="4114800" cy="365125"/>
          </a:xfrm>
        </p:spPr>
        <p:txBody>
          <a:bodyPr/>
          <a:lstStyle>
            <a:lvl1pPr algn="l">
              <a:defRPr/>
            </a:lvl1pPr>
          </a:lstStyle>
          <a:p>
            <a:pPr algn="l"/>
            <a:r>
              <a:rPr lang="en-US" dirty="0"/>
              <a:t>Presentation Title</a:t>
            </a:r>
          </a:p>
        </p:txBody>
      </p:sp>
      <p:sp>
        <p:nvSpPr>
          <p:cNvPr id="19" name="Picture Placeholder 18">
            <a:extLst>
              <a:ext uri="{FF2B5EF4-FFF2-40B4-BE49-F238E27FC236}">
                <a16:creationId xmlns:a16="http://schemas.microsoft.com/office/drawing/2014/main" id="{EA8AF96E-CB82-45CC-9B91-E49970478495}"/>
              </a:ext>
            </a:extLst>
          </p:cNvPr>
          <p:cNvSpPr>
            <a:spLocks noGrp="1"/>
          </p:cNvSpPr>
          <p:nvPr>
            <p:ph type="pic" sz="quarter" idx="13"/>
          </p:nvPr>
        </p:nvSpPr>
        <p:spPr>
          <a:xfrm>
            <a:off x="9082087" y="0"/>
            <a:ext cx="3109415" cy="3694372"/>
          </a:xfrm>
        </p:spPr>
        <p:txBody>
          <a:bodyPr anchor="ctr"/>
          <a:lstStyle>
            <a:lvl1pPr algn="ctr">
              <a:buNone/>
              <a:defRPr/>
            </a:lvl1pPr>
          </a:lstStyle>
          <a:p>
            <a:r>
              <a:rPr lang="en-US"/>
              <a:t>Click icon to add picture</a:t>
            </a:r>
            <a:endParaRPr lang="en-US" dirty="0"/>
          </a:p>
        </p:txBody>
      </p:sp>
      <p:sp>
        <p:nvSpPr>
          <p:cNvPr id="20" name="Picture Placeholder 18">
            <a:extLst>
              <a:ext uri="{FF2B5EF4-FFF2-40B4-BE49-F238E27FC236}">
                <a16:creationId xmlns:a16="http://schemas.microsoft.com/office/drawing/2014/main" id="{6EEC573A-93BD-45DD-B03E-E2F5E00942F2}"/>
              </a:ext>
            </a:extLst>
          </p:cNvPr>
          <p:cNvSpPr>
            <a:spLocks noGrp="1"/>
          </p:cNvSpPr>
          <p:nvPr>
            <p:ph type="pic" sz="quarter" idx="14"/>
          </p:nvPr>
        </p:nvSpPr>
        <p:spPr>
          <a:xfrm>
            <a:off x="9081588" y="3802957"/>
            <a:ext cx="3109415" cy="3055044"/>
          </a:xfrm>
        </p:spPr>
        <p:txBody>
          <a:bodyPr anchor="ctr"/>
          <a:lstStyle>
            <a:lvl1pPr algn="ctr">
              <a:buNone/>
              <a:defRPr/>
            </a:lvl1pPr>
          </a:lstStyle>
          <a:p>
            <a:r>
              <a:rPr lang="en-US"/>
              <a:t>Click icon to add picture</a:t>
            </a:r>
            <a:endParaRPr lang="en-US" dirty="0"/>
          </a:p>
        </p:txBody>
      </p:sp>
    </p:spTree>
    <p:extLst>
      <p:ext uri="{BB962C8B-B14F-4D97-AF65-F5344CB8AC3E}">
        <p14:creationId xmlns:p14="http://schemas.microsoft.com/office/powerpoint/2010/main" val="27700785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9B3B0D9B-088C-E44A-AD0A-D06FE6DA0646}" type="datetimeFigureOut">
              <a:rPr lang="en-US" smtClean="0"/>
              <a:t>11/18/2023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563114-9C48-CD47-B05F-0E901A3371CA}" type="slidenum">
              <a:rPr lang="en-US" smtClean="0"/>
              <a:t>‹#›</a:t>
            </a:fld>
            <a:endParaRPr lang="en-US"/>
          </a:p>
        </p:txBody>
      </p:sp>
    </p:spTree>
    <p:extLst>
      <p:ext uri="{BB962C8B-B14F-4D97-AF65-F5344CB8AC3E}">
        <p14:creationId xmlns:p14="http://schemas.microsoft.com/office/powerpoint/2010/main" val="540383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9B3B0D9B-088C-E44A-AD0A-D06FE6DA0646}" type="datetimeFigureOut">
              <a:rPr lang="en-US" smtClean="0"/>
              <a:t>11/18/2023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563114-9C48-CD47-B05F-0E901A3371CA}" type="slidenum">
              <a:rPr lang="en-US" smtClean="0"/>
              <a:t>‹#›</a:t>
            </a:fld>
            <a:endParaRPr lang="en-US"/>
          </a:p>
        </p:txBody>
      </p:sp>
    </p:spTree>
    <p:extLst>
      <p:ext uri="{BB962C8B-B14F-4D97-AF65-F5344CB8AC3E}">
        <p14:creationId xmlns:p14="http://schemas.microsoft.com/office/powerpoint/2010/main" val="8500492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9B3B0D9B-088C-E44A-AD0A-D06FE6DA0646}" type="datetimeFigureOut">
              <a:rPr lang="en-US" smtClean="0"/>
              <a:t>11/18/2023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563114-9C48-CD47-B05F-0E901A3371CA}" type="slidenum">
              <a:rPr lang="en-US" smtClean="0"/>
              <a:t>‹#›</a:t>
            </a:fld>
            <a:endParaRPr lang="en-US"/>
          </a:p>
        </p:txBody>
      </p:sp>
    </p:spTree>
    <p:extLst>
      <p:ext uri="{BB962C8B-B14F-4D97-AF65-F5344CB8AC3E}">
        <p14:creationId xmlns:p14="http://schemas.microsoft.com/office/powerpoint/2010/main" val="2777965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9B3B0D9B-088C-E44A-AD0A-D06FE6DA0646}" type="datetimeFigureOut">
              <a:rPr lang="en-US" smtClean="0"/>
              <a:t>11/18/2023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F563114-9C48-CD47-B05F-0E901A3371CA}" type="slidenum">
              <a:rPr lang="en-US" smtClean="0"/>
              <a:t>‹#›</a:t>
            </a:fld>
            <a:endParaRPr lang="en-US"/>
          </a:p>
        </p:txBody>
      </p:sp>
    </p:spTree>
    <p:extLst>
      <p:ext uri="{BB962C8B-B14F-4D97-AF65-F5344CB8AC3E}">
        <p14:creationId xmlns:p14="http://schemas.microsoft.com/office/powerpoint/2010/main" val="22370010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9B3B0D9B-088C-E44A-AD0A-D06FE6DA0646}" type="datetimeFigureOut">
              <a:rPr lang="en-US" smtClean="0"/>
              <a:t>11/18/2023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F563114-9C48-CD47-B05F-0E901A3371CA}" type="slidenum">
              <a:rPr lang="en-US" smtClean="0"/>
              <a:t>‹#›</a:t>
            </a:fld>
            <a:endParaRPr lang="en-US"/>
          </a:p>
        </p:txBody>
      </p:sp>
    </p:spTree>
    <p:extLst>
      <p:ext uri="{BB962C8B-B14F-4D97-AF65-F5344CB8AC3E}">
        <p14:creationId xmlns:p14="http://schemas.microsoft.com/office/powerpoint/2010/main" val="3313894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3B0D9B-088C-E44A-AD0A-D06FE6DA0646}" type="datetimeFigureOut">
              <a:rPr lang="en-US" smtClean="0"/>
              <a:t>11/18/2023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F563114-9C48-CD47-B05F-0E901A3371CA}" type="slidenum">
              <a:rPr lang="en-US" smtClean="0"/>
              <a:t>‹#›</a:t>
            </a:fld>
            <a:endParaRPr lang="en-US"/>
          </a:p>
        </p:txBody>
      </p:sp>
    </p:spTree>
    <p:extLst>
      <p:ext uri="{BB962C8B-B14F-4D97-AF65-F5344CB8AC3E}">
        <p14:creationId xmlns:p14="http://schemas.microsoft.com/office/powerpoint/2010/main" val="2496180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9B3B0D9B-088C-E44A-AD0A-D06FE6DA0646}" type="datetimeFigureOut">
              <a:rPr lang="en-US" smtClean="0"/>
              <a:t>11/18/2023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563114-9C48-CD47-B05F-0E901A3371CA}" type="slidenum">
              <a:rPr lang="en-US" smtClean="0"/>
              <a:t>‹#›</a:t>
            </a:fld>
            <a:endParaRPr lang="en-US"/>
          </a:p>
        </p:txBody>
      </p:sp>
    </p:spTree>
    <p:extLst>
      <p:ext uri="{BB962C8B-B14F-4D97-AF65-F5344CB8AC3E}">
        <p14:creationId xmlns:p14="http://schemas.microsoft.com/office/powerpoint/2010/main" val="22980451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9B3B0D9B-088C-E44A-AD0A-D06FE6DA0646}" type="datetimeFigureOut">
              <a:rPr lang="en-US" smtClean="0"/>
              <a:t>11/18/2023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563114-9C48-CD47-B05F-0E901A3371CA}" type="slidenum">
              <a:rPr lang="en-US" smtClean="0"/>
              <a:t>‹#›</a:t>
            </a:fld>
            <a:endParaRPr lang="en-US"/>
          </a:p>
        </p:txBody>
      </p:sp>
    </p:spTree>
    <p:extLst>
      <p:ext uri="{BB962C8B-B14F-4D97-AF65-F5344CB8AC3E}">
        <p14:creationId xmlns:p14="http://schemas.microsoft.com/office/powerpoint/2010/main" val="6108698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3B0D9B-088C-E44A-AD0A-D06FE6DA0646}" type="datetimeFigureOut">
              <a:rPr lang="en-US" smtClean="0"/>
              <a:t>11/18/2023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563114-9C48-CD47-B05F-0E901A3371CA}" type="slidenum">
              <a:rPr lang="en-US" smtClean="0"/>
              <a:t>‹#›</a:t>
            </a:fld>
            <a:endParaRPr lang="en-US"/>
          </a:p>
        </p:txBody>
      </p:sp>
    </p:spTree>
    <p:extLst>
      <p:ext uri="{BB962C8B-B14F-4D97-AF65-F5344CB8AC3E}">
        <p14:creationId xmlns:p14="http://schemas.microsoft.com/office/powerpoint/2010/main" val="922079901"/>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hyperlink" Target="https://www.biblegateway.com/passage/?search=Matthew+16%3A5-12&amp;version=NKJV#fen-NKJV-23681b" TargetMode="External"/><Relationship Id="rId2" Type="http://schemas.openxmlformats.org/officeDocument/2006/relationships/hyperlink" Target="https://www.biblegateway.com/passage/?search=Matthew+16%3A5-12&amp;version=NKJV#fen-NKJV-23679a" TargetMode="External"/><Relationship Id="rId1" Type="http://schemas.openxmlformats.org/officeDocument/2006/relationships/slideLayout" Target="../slideLayouts/slideLayout7.xml"/><Relationship Id="rId5" Type="http://schemas.openxmlformats.org/officeDocument/2006/relationships/hyperlink" Target="https://www.biblegateway.com/passage/?search=Matthew+16%3A5-12&amp;version=NKJV#fen-NKJV-23685d" TargetMode="External"/><Relationship Id="rId4" Type="http://schemas.openxmlformats.org/officeDocument/2006/relationships/hyperlink" Target="https://www.biblegateway.com/passage/?search=Matthew+16%3A5-12&amp;version=NKJV#fen-NKJV-23684c"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microsoft.com/office/2007/relationships/hdphoto" Target="../media/hdphoto2.wdp"/></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78" name="Rectangle 2077">
            <a:extLst>
              <a:ext uri="{FF2B5EF4-FFF2-40B4-BE49-F238E27FC236}">
                <a16:creationId xmlns:a16="http://schemas.microsoft.com/office/drawing/2014/main" id="{9C6777B5-64F4-4200-B099-34168B69F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F6A3BDFA-C549-453B-8271-B05030BBD6B7}"/>
              </a:ext>
            </a:extLst>
          </p:cNvPr>
          <p:cNvPicPr>
            <a:picLocks noChangeAspect="1"/>
          </p:cNvPicPr>
          <p:nvPr/>
        </p:nvPicPr>
        <p:blipFill rotWithShape="1">
          <a:blip r:embed="rId3"/>
          <a:srcRect b="35969"/>
          <a:stretch/>
        </p:blipFill>
        <p:spPr>
          <a:xfrm>
            <a:off x="20" y="0"/>
            <a:ext cx="12191980" cy="4391237"/>
          </a:xfrm>
          <a:custGeom>
            <a:avLst/>
            <a:gdLst/>
            <a:ahLst/>
            <a:cxnLst/>
            <a:rect l="l" t="t" r="r" b="b"/>
            <a:pathLst>
              <a:path w="12192000" h="6096000">
                <a:moveTo>
                  <a:pt x="7230262" y="5906862"/>
                </a:moveTo>
                <a:lnTo>
                  <a:pt x="7197115" y="5913338"/>
                </a:lnTo>
                <a:lnTo>
                  <a:pt x="7214545" y="5911744"/>
                </a:lnTo>
                <a:cubicBezTo>
                  <a:pt x="7220308" y="5910958"/>
                  <a:pt x="7225785" y="5909624"/>
                  <a:pt x="7230262" y="5906862"/>
                </a:cubicBezTo>
                <a:close/>
                <a:moveTo>
                  <a:pt x="7009120" y="5850263"/>
                </a:moveTo>
                <a:lnTo>
                  <a:pt x="7021563" y="5861355"/>
                </a:lnTo>
                <a:lnTo>
                  <a:pt x="7021563" y="5861354"/>
                </a:lnTo>
                <a:close/>
                <a:moveTo>
                  <a:pt x="7768443" y="5742074"/>
                </a:moveTo>
                <a:lnTo>
                  <a:pt x="7768443" y="5742075"/>
                </a:lnTo>
                <a:lnTo>
                  <a:pt x="7792447" y="5764553"/>
                </a:lnTo>
                <a:cubicBezTo>
                  <a:pt x="7785969" y="5758457"/>
                  <a:pt x="7779301" y="5752361"/>
                  <a:pt x="7768443" y="5742074"/>
                </a:cubicBezTo>
                <a:close/>
                <a:moveTo>
                  <a:pt x="4038748" y="5739955"/>
                </a:moveTo>
                <a:lnTo>
                  <a:pt x="4030517" y="5751599"/>
                </a:lnTo>
                <a:cubicBezTo>
                  <a:pt x="4026230" y="5759505"/>
                  <a:pt x="4021242" y="5765745"/>
                  <a:pt x="4015609" y="5770450"/>
                </a:cubicBezTo>
                <a:lnTo>
                  <a:pt x="3996845" y="5780104"/>
                </a:lnTo>
                <a:cubicBezTo>
                  <a:pt x="4010562" y="5776555"/>
                  <a:pt x="4021944" y="5767411"/>
                  <a:pt x="4030518" y="5751599"/>
                </a:cubicBezTo>
                <a:close/>
                <a:moveTo>
                  <a:pt x="6245343" y="5736549"/>
                </a:moveTo>
                <a:lnTo>
                  <a:pt x="6274406" y="5743345"/>
                </a:lnTo>
                <a:lnTo>
                  <a:pt x="6291247" y="5749662"/>
                </a:lnTo>
                <a:lnTo>
                  <a:pt x="6291385" y="5749714"/>
                </a:lnTo>
                <a:lnTo>
                  <a:pt x="6306284" y="5755552"/>
                </a:lnTo>
                <a:lnTo>
                  <a:pt x="6308075" y="5755968"/>
                </a:lnTo>
                <a:lnTo>
                  <a:pt x="6313855" y="5758133"/>
                </a:lnTo>
                <a:cubicBezTo>
                  <a:pt x="6321454" y="5760521"/>
                  <a:pt x="6329151" y="5762258"/>
                  <a:pt x="6337048" y="5762696"/>
                </a:cubicBezTo>
                <a:lnTo>
                  <a:pt x="6308075" y="5755968"/>
                </a:lnTo>
                <a:lnTo>
                  <a:pt x="6291385" y="5749714"/>
                </a:lnTo>
                <a:lnTo>
                  <a:pt x="6276197" y="5743764"/>
                </a:lnTo>
                <a:lnTo>
                  <a:pt x="6274406" y="5743345"/>
                </a:lnTo>
                <a:lnTo>
                  <a:pt x="6268613" y="5741171"/>
                </a:lnTo>
                <a:cubicBezTo>
                  <a:pt x="6260996" y="5738770"/>
                  <a:pt x="6253273" y="5737013"/>
                  <a:pt x="6245343" y="5736549"/>
                </a:cubicBezTo>
                <a:close/>
                <a:moveTo>
                  <a:pt x="6558837" y="5706717"/>
                </a:moveTo>
                <a:cubicBezTo>
                  <a:pt x="6548970" y="5706068"/>
                  <a:pt x="6539355" y="5706473"/>
                  <a:pt x="6529984" y="5708163"/>
                </a:cubicBezTo>
                <a:lnTo>
                  <a:pt x="6589207" y="5711593"/>
                </a:lnTo>
                <a:cubicBezTo>
                  <a:pt x="6578825" y="5709068"/>
                  <a:pt x="6568705" y="5707366"/>
                  <a:pt x="6558837" y="5706717"/>
                </a:cubicBezTo>
                <a:close/>
                <a:moveTo>
                  <a:pt x="4834454" y="5646059"/>
                </a:moveTo>
                <a:cubicBezTo>
                  <a:pt x="4849504" y="5662538"/>
                  <a:pt x="4866316" y="5668776"/>
                  <a:pt x="4883986" y="5670301"/>
                </a:cubicBezTo>
                <a:lnTo>
                  <a:pt x="4858238" y="5663787"/>
                </a:lnTo>
                <a:cubicBezTo>
                  <a:pt x="4849945" y="5659978"/>
                  <a:pt x="4841980" y="5654298"/>
                  <a:pt x="4834454" y="5646059"/>
                </a:cubicBezTo>
                <a:close/>
                <a:moveTo>
                  <a:pt x="5056443" y="5643725"/>
                </a:moveTo>
                <a:lnTo>
                  <a:pt x="5072588" y="5644505"/>
                </a:lnTo>
                <a:cubicBezTo>
                  <a:pt x="5078053" y="5645963"/>
                  <a:pt x="5083590" y="5648726"/>
                  <a:pt x="5089162" y="5653107"/>
                </a:cubicBezTo>
                <a:cubicBezTo>
                  <a:pt x="5078019" y="5644344"/>
                  <a:pt x="5067015" y="5642058"/>
                  <a:pt x="5056443" y="5643725"/>
                </a:cubicBezTo>
                <a:close/>
                <a:moveTo>
                  <a:pt x="739852" y="5343843"/>
                </a:moveTo>
                <a:cubicBezTo>
                  <a:pt x="733899" y="5350392"/>
                  <a:pt x="728660" y="5358013"/>
                  <a:pt x="724278" y="5365062"/>
                </a:cubicBezTo>
                <a:cubicBezTo>
                  <a:pt x="719849" y="5372206"/>
                  <a:pt x="714527" y="5377552"/>
                  <a:pt x="708621" y="5381222"/>
                </a:cubicBezTo>
                <a:lnTo>
                  <a:pt x="691439" y="5386697"/>
                </a:lnTo>
                <a:lnTo>
                  <a:pt x="708622" y="5381222"/>
                </a:lnTo>
                <a:cubicBezTo>
                  <a:pt x="714527" y="5377552"/>
                  <a:pt x="719849" y="5372206"/>
                  <a:pt x="724279" y="5365062"/>
                </a:cubicBezTo>
                <a:cubicBezTo>
                  <a:pt x="728660" y="5358013"/>
                  <a:pt x="733899" y="5350392"/>
                  <a:pt x="739852" y="5343843"/>
                </a:cubicBezTo>
                <a:close/>
                <a:moveTo>
                  <a:pt x="8934151" y="5275333"/>
                </a:moveTo>
                <a:cubicBezTo>
                  <a:pt x="8940248" y="5280573"/>
                  <a:pt x="8947058" y="5285906"/>
                  <a:pt x="8954249" y="5290264"/>
                </a:cubicBezTo>
                <a:lnTo>
                  <a:pt x="8962389" y="5293563"/>
                </a:lnTo>
                <a:lnTo>
                  <a:pt x="8954250" y="5290264"/>
                </a:lnTo>
                <a:cubicBezTo>
                  <a:pt x="8947058" y="5285906"/>
                  <a:pt x="8940248" y="5280573"/>
                  <a:pt x="8934151" y="5275333"/>
                </a:cubicBezTo>
                <a:close/>
                <a:moveTo>
                  <a:pt x="2314816" y="5273737"/>
                </a:moveTo>
                <a:cubicBezTo>
                  <a:pt x="2309720" y="5274714"/>
                  <a:pt x="2304339" y="5276762"/>
                  <a:pt x="2300909" y="5279143"/>
                </a:cubicBezTo>
                <a:cubicBezTo>
                  <a:pt x="2267856" y="5302385"/>
                  <a:pt x="2242281" y="5314291"/>
                  <a:pt x="2216515" y="5314887"/>
                </a:cubicBezTo>
                <a:cubicBezTo>
                  <a:pt x="2242281" y="5314291"/>
                  <a:pt x="2267856" y="5302385"/>
                  <a:pt x="2300910" y="5279143"/>
                </a:cubicBezTo>
                <a:close/>
                <a:moveTo>
                  <a:pt x="1916629" y="5252000"/>
                </a:moveTo>
                <a:lnTo>
                  <a:pt x="1907132" y="5255330"/>
                </a:lnTo>
                <a:lnTo>
                  <a:pt x="1866619" y="5265015"/>
                </a:lnTo>
                <a:lnTo>
                  <a:pt x="1907133" y="5255330"/>
                </a:lnTo>
                <a:close/>
                <a:moveTo>
                  <a:pt x="2058204" y="5241232"/>
                </a:moveTo>
                <a:cubicBezTo>
                  <a:pt x="2076636" y="5242946"/>
                  <a:pt x="2095174" y="5243803"/>
                  <a:pt x="2108194" y="5255939"/>
                </a:cubicBezTo>
                <a:cubicBezTo>
                  <a:pt x="2095175" y="5243803"/>
                  <a:pt x="2076636" y="5242946"/>
                  <a:pt x="2058204" y="5241232"/>
                </a:cubicBezTo>
                <a:close/>
                <a:moveTo>
                  <a:pt x="0" y="0"/>
                </a:moveTo>
                <a:lnTo>
                  <a:pt x="12191456" y="0"/>
                </a:lnTo>
                <a:lnTo>
                  <a:pt x="12191456" y="873938"/>
                </a:lnTo>
                <a:lnTo>
                  <a:pt x="12192000" y="873938"/>
                </a:lnTo>
                <a:lnTo>
                  <a:pt x="12192000" y="3249107"/>
                </a:lnTo>
                <a:cubicBezTo>
                  <a:pt x="12192000" y="3264730"/>
                  <a:pt x="12192000" y="3274255"/>
                  <a:pt x="12192000" y="3283970"/>
                </a:cubicBezTo>
                <a:lnTo>
                  <a:pt x="12192000" y="3681702"/>
                </a:lnTo>
                <a:lnTo>
                  <a:pt x="12160947" y="3710323"/>
                </a:lnTo>
                <a:cubicBezTo>
                  <a:pt x="12118083" y="3731849"/>
                  <a:pt x="12072360" y="3751282"/>
                  <a:pt x="12026448" y="3770523"/>
                </a:cubicBezTo>
                <a:cubicBezTo>
                  <a:pt x="12013114" y="3776049"/>
                  <a:pt x="11998443" y="3779097"/>
                  <a:pt x="11986443" y="3786526"/>
                </a:cubicBezTo>
                <a:cubicBezTo>
                  <a:pt x="11931195" y="3820436"/>
                  <a:pt x="11877664" y="3857014"/>
                  <a:pt x="11821656" y="3889591"/>
                </a:cubicBezTo>
                <a:cubicBezTo>
                  <a:pt x="11763931" y="3923310"/>
                  <a:pt x="11712304" y="3963126"/>
                  <a:pt x="11672489" y="4017039"/>
                </a:cubicBezTo>
                <a:cubicBezTo>
                  <a:pt x="11635529" y="4067143"/>
                  <a:pt x="11599714" y="4118007"/>
                  <a:pt x="11562947" y="4168300"/>
                </a:cubicBezTo>
                <a:cubicBezTo>
                  <a:pt x="11553613" y="4181065"/>
                  <a:pt x="11545039" y="4196115"/>
                  <a:pt x="11532275" y="4204307"/>
                </a:cubicBezTo>
                <a:cubicBezTo>
                  <a:pt x="11505795" y="4221452"/>
                  <a:pt x="11476838" y="4235359"/>
                  <a:pt x="11448453" y="4249457"/>
                </a:cubicBezTo>
                <a:cubicBezTo>
                  <a:pt x="11424069" y="4261459"/>
                  <a:pt x="11398160" y="4270411"/>
                  <a:pt x="11374346" y="4283366"/>
                </a:cubicBezTo>
                <a:cubicBezTo>
                  <a:pt x="11355296" y="4293655"/>
                  <a:pt x="11338339" y="4307943"/>
                  <a:pt x="11320623" y="4320897"/>
                </a:cubicBezTo>
                <a:cubicBezTo>
                  <a:pt x="11305192" y="4332136"/>
                  <a:pt x="11288238" y="4341852"/>
                  <a:pt x="11275283" y="4355378"/>
                </a:cubicBezTo>
                <a:cubicBezTo>
                  <a:pt x="11243658" y="4388145"/>
                  <a:pt x="11211843" y="4420340"/>
                  <a:pt x="11172600" y="4444536"/>
                </a:cubicBezTo>
                <a:cubicBezTo>
                  <a:pt x="11133927" y="4468538"/>
                  <a:pt x="11097350" y="4495401"/>
                  <a:pt x="11058869" y="4519786"/>
                </a:cubicBezTo>
                <a:cubicBezTo>
                  <a:pt x="11021146" y="4543599"/>
                  <a:pt x="10987046" y="4569697"/>
                  <a:pt x="10967423" y="4611991"/>
                </a:cubicBezTo>
                <a:cubicBezTo>
                  <a:pt x="10958661" y="4630659"/>
                  <a:pt x="10946279" y="4651044"/>
                  <a:pt x="10929704" y="4661903"/>
                </a:cubicBezTo>
                <a:cubicBezTo>
                  <a:pt x="10906081" y="4677334"/>
                  <a:pt x="10876171" y="4682859"/>
                  <a:pt x="10850453" y="4696003"/>
                </a:cubicBezTo>
                <a:cubicBezTo>
                  <a:pt x="10820162" y="4711434"/>
                  <a:pt x="10785111" y="4724770"/>
                  <a:pt x="10764534" y="4749345"/>
                </a:cubicBezTo>
                <a:cubicBezTo>
                  <a:pt x="10746246" y="4771255"/>
                  <a:pt x="10727767" y="4788399"/>
                  <a:pt x="10703573" y="4802305"/>
                </a:cubicBezTo>
                <a:cubicBezTo>
                  <a:pt x="10686617" y="4812022"/>
                  <a:pt x="10674046" y="4829738"/>
                  <a:pt x="10656519" y="4837740"/>
                </a:cubicBezTo>
                <a:cubicBezTo>
                  <a:pt x="10633467" y="4848409"/>
                  <a:pt x="10610225" y="4856791"/>
                  <a:pt x="10590031" y="4873366"/>
                </a:cubicBezTo>
                <a:cubicBezTo>
                  <a:pt x="10569075" y="4890510"/>
                  <a:pt x="10545263" y="4904036"/>
                  <a:pt x="10523354" y="4920039"/>
                </a:cubicBezTo>
                <a:cubicBezTo>
                  <a:pt x="10511734" y="4928611"/>
                  <a:pt x="10502208" y="4939851"/>
                  <a:pt x="10490969" y="4948806"/>
                </a:cubicBezTo>
                <a:cubicBezTo>
                  <a:pt x="10470394" y="4965188"/>
                  <a:pt x="10449438" y="4981191"/>
                  <a:pt x="10428291" y="4996622"/>
                </a:cubicBezTo>
                <a:cubicBezTo>
                  <a:pt x="10407146" y="5012055"/>
                  <a:pt x="10386952" y="5029961"/>
                  <a:pt x="10363709" y="5041201"/>
                </a:cubicBezTo>
                <a:cubicBezTo>
                  <a:pt x="10324086" y="5060251"/>
                  <a:pt x="10280840" y="5071682"/>
                  <a:pt x="10242357" y="5092257"/>
                </a:cubicBezTo>
                <a:cubicBezTo>
                  <a:pt x="10203304" y="5113211"/>
                  <a:pt x="10166536" y="5139503"/>
                  <a:pt x="10131863" y="5167315"/>
                </a:cubicBezTo>
                <a:cubicBezTo>
                  <a:pt x="10104430" y="5189224"/>
                  <a:pt x="10078713" y="5210943"/>
                  <a:pt x="10044230" y="5222182"/>
                </a:cubicBezTo>
                <a:cubicBezTo>
                  <a:pt x="10024990" y="5228470"/>
                  <a:pt x="10004797" y="5242186"/>
                  <a:pt x="9993175" y="5258189"/>
                </a:cubicBezTo>
                <a:cubicBezTo>
                  <a:pt x="9968027" y="5293049"/>
                  <a:pt x="9935832" y="5317626"/>
                  <a:pt x="9899446" y="5338582"/>
                </a:cubicBezTo>
                <a:cubicBezTo>
                  <a:pt x="9850865" y="5366776"/>
                  <a:pt x="9802858" y="5395543"/>
                  <a:pt x="9754088" y="5423166"/>
                </a:cubicBezTo>
                <a:cubicBezTo>
                  <a:pt x="9725323" y="5439551"/>
                  <a:pt x="9696749" y="5456885"/>
                  <a:pt x="9666265" y="5468888"/>
                </a:cubicBezTo>
                <a:cubicBezTo>
                  <a:pt x="9603971" y="5493655"/>
                  <a:pt x="9540152" y="5514799"/>
                  <a:pt x="9477283" y="5537851"/>
                </a:cubicBezTo>
                <a:cubicBezTo>
                  <a:pt x="9456709" y="5545280"/>
                  <a:pt x="9437278" y="5555949"/>
                  <a:pt x="9416321" y="5562426"/>
                </a:cubicBezTo>
                <a:cubicBezTo>
                  <a:pt x="9393650" y="5569475"/>
                  <a:pt x="9369267" y="5571571"/>
                  <a:pt x="9346597" y="5578619"/>
                </a:cubicBezTo>
                <a:cubicBezTo>
                  <a:pt x="9308875" y="5590240"/>
                  <a:pt x="9272298" y="5605101"/>
                  <a:pt x="9234579" y="5616911"/>
                </a:cubicBezTo>
                <a:cubicBezTo>
                  <a:pt x="9161805" y="5639582"/>
                  <a:pt x="9088840" y="5661299"/>
                  <a:pt x="9015878" y="5682826"/>
                </a:cubicBezTo>
                <a:cubicBezTo>
                  <a:pt x="9000257" y="5687399"/>
                  <a:pt x="8983301" y="5687970"/>
                  <a:pt x="8967871" y="5692923"/>
                </a:cubicBezTo>
                <a:cubicBezTo>
                  <a:pt x="8926911" y="5706259"/>
                  <a:pt x="8886142" y="5720736"/>
                  <a:pt x="8845565" y="5735407"/>
                </a:cubicBezTo>
                <a:cubicBezTo>
                  <a:pt x="8820990" y="5744361"/>
                  <a:pt x="8796985" y="5755409"/>
                  <a:pt x="8772219" y="5763982"/>
                </a:cubicBezTo>
                <a:cubicBezTo>
                  <a:pt x="8752407" y="5770840"/>
                  <a:pt x="8732023" y="5776174"/>
                  <a:pt x="8711448" y="5780366"/>
                </a:cubicBezTo>
                <a:cubicBezTo>
                  <a:pt x="8693731" y="5783986"/>
                  <a:pt x="8675253" y="5783603"/>
                  <a:pt x="8657726" y="5787986"/>
                </a:cubicBezTo>
                <a:cubicBezTo>
                  <a:pt x="8610288" y="5799797"/>
                  <a:pt x="8563425" y="5813133"/>
                  <a:pt x="8516369" y="5825705"/>
                </a:cubicBezTo>
                <a:cubicBezTo>
                  <a:pt x="8497511" y="5830659"/>
                  <a:pt x="8478269" y="5834280"/>
                  <a:pt x="8459979" y="5840566"/>
                </a:cubicBezTo>
                <a:cubicBezTo>
                  <a:pt x="8411019" y="5857141"/>
                  <a:pt x="8362822" y="5875999"/>
                  <a:pt x="8313671" y="5891622"/>
                </a:cubicBezTo>
                <a:cubicBezTo>
                  <a:pt x="8272903" y="5904576"/>
                  <a:pt x="8230992" y="5913910"/>
                  <a:pt x="8189651" y="5925341"/>
                </a:cubicBezTo>
                <a:cubicBezTo>
                  <a:pt x="8172124" y="5930295"/>
                  <a:pt x="8155359" y="5937343"/>
                  <a:pt x="8137835" y="5941534"/>
                </a:cubicBezTo>
                <a:cubicBezTo>
                  <a:pt x="8098590" y="5951059"/>
                  <a:pt x="8058774" y="5959059"/>
                  <a:pt x="8019339" y="5968586"/>
                </a:cubicBezTo>
                <a:cubicBezTo>
                  <a:pt x="7996859" y="5974110"/>
                  <a:pt x="7975142" y="5984017"/>
                  <a:pt x="7952280" y="5987637"/>
                </a:cubicBezTo>
                <a:cubicBezTo>
                  <a:pt x="7897987" y="5996209"/>
                  <a:pt x="7843311" y="6002305"/>
                  <a:pt x="7788636" y="6009163"/>
                </a:cubicBezTo>
                <a:cubicBezTo>
                  <a:pt x="7732247" y="6016211"/>
                  <a:pt x="7676047" y="6023642"/>
                  <a:pt x="7619655" y="6029928"/>
                </a:cubicBezTo>
                <a:cubicBezTo>
                  <a:pt x="7588795" y="6033168"/>
                  <a:pt x="7557742" y="6033738"/>
                  <a:pt x="7526880" y="6036786"/>
                </a:cubicBezTo>
                <a:cubicBezTo>
                  <a:pt x="7499828" y="6039455"/>
                  <a:pt x="7472967" y="6044407"/>
                  <a:pt x="7445916" y="6047647"/>
                </a:cubicBezTo>
                <a:cubicBezTo>
                  <a:pt x="7422483" y="6050313"/>
                  <a:pt x="7398860" y="6051837"/>
                  <a:pt x="7375428" y="6054505"/>
                </a:cubicBezTo>
                <a:cubicBezTo>
                  <a:pt x="7337899" y="6058885"/>
                  <a:pt x="7300559" y="6063839"/>
                  <a:pt x="7263220" y="6068411"/>
                </a:cubicBezTo>
                <a:cubicBezTo>
                  <a:pt x="7247599" y="6070126"/>
                  <a:pt x="7231214" y="6074888"/>
                  <a:pt x="7216547" y="6072032"/>
                </a:cubicBezTo>
                <a:cubicBezTo>
                  <a:pt x="7179587" y="6064791"/>
                  <a:pt x="7143199" y="6066887"/>
                  <a:pt x="7106432" y="6071840"/>
                </a:cubicBezTo>
                <a:cubicBezTo>
                  <a:pt x="7093860" y="6073555"/>
                  <a:pt x="7080334" y="6073174"/>
                  <a:pt x="7068141" y="6069936"/>
                </a:cubicBezTo>
                <a:cubicBezTo>
                  <a:pt x="7043184" y="6063457"/>
                  <a:pt x="7018991" y="6054313"/>
                  <a:pt x="6994415" y="6046313"/>
                </a:cubicBezTo>
                <a:cubicBezTo>
                  <a:pt x="6991747" y="6045361"/>
                  <a:pt x="6988509" y="6045169"/>
                  <a:pt x="6985653" y="6044599"/>
                </a:cubicBezTo>
                <a:cubicBezTo>
                  <a:pt x="6969457" y="6041359"/>
                  <a:pt x="6953457" y="6038120"/>
                  <a:pt x="6937263" y="6035263"/>
                </a:cubicBezTo>
                <a:cubicBezTo>
                  <a:pt x="6928501" y="6033738"/>
                  <a:pt x="6919547" y="6033549"/>
                  <a:pt x="6910782" y="6032214"/>
                </a:cubicBezTo>
                <a:cubicBezTo>
                  <a:pt x="6876872" y="6026880"/>
                  <a:pt x="6839534" y="6035834"/>
                  <a:pt x="6810195" y="6012784"/>
                </a:cubicBezTo>
                <a:cubicBezTo>
                  <a:pt x="6791144" y="5997923"/>
                  <a:pt x="6772665" y="6001353"/>
                  <a:pt x="6752283" y="6003639"/>
                </a:cubicBezTo>
                <a:cubicBezTo>
                  <a:pt x="6736851" y="6005353"/>
                  <a:pt x="6721038" y="6004782"/>
                  <a:pt x="6705417" y="6004974"/>
                </a:cubicBezTo>
                <a:cubicBezTo>
                  <a:pt x="6677984" y="6005543"/>
                  <a:pt x="6650551" y="6005735"/>
                  <a:pt x="6623118" y="6006687"/>
                </a:cubicBezTo>
                <a:cubicBezTo>
                  <a:pt x="6614353" y="6007067"/>
                  <a:pt x="6605401" y="6011832"/>
                  <a:pt x="6596828" y="6011070"/>
                </a:cubicBezTo>
                <a:cubicBezTo>
                  <a:pt x="6557201" y="6007449"/>
                  <a:pt x="6517576" y="6001734"/>
                  <a:pt x="6477951" y="5998495"/>
                </a:cubicBezTo>
                <a:cubicBezTo>
                  <a:pt x="6455472" y="5996591"/>
                  <a:pt x="6432420" y="6000209"/>
                  <a:pt x="6410131" y="5997543"/>
                </a:cubicBezTo>
                <a:cubicBezTo>
                  <a:pt x="6384414" y="5994495"/>
                  <a:pt x="6359268" y="5986685"/>
                  <a:pt x="6333739" y="5981920"/>
                </a:cubicBezTo>
                <a:cubicBezTo>
                  <a:pt x="6326691" y="5980589"/>
                  <a:pt x="6318880" y="5982303"/>
                  <a:pt x="6311449" y="5982682"/>
                </a:cubicBezTo>
                <a:cubicBezTo>
                  <a:pt x="6303068" y="5983064"/>
                  <a:pt x="6294876" y="5983826"/>
                  <a:pt x="6286493" y="5984017"/>
                </a:cubicBezTo>
                <a:cubicBezTo>
                  <a:pt x="6260964" y="5984399"/>
                  <a:pt x="6235437" y="5983826"/>
                  <a:pt x="6209909" y="5985161"/>
                </a:cubicBezTo>
                <a:cubicBezTo>
                  <a:pt x="6194288" y="5985922"/>
                  <a:pt x="6177905" y="5993733"/>
                  <a:pt x="6163425" y="5990874"/>
                </a:cubicBezTo>
                <a:cubicBezTo>
                  <a:pt x="6133897" y="5985351"/>
                  <a:pt x="6104368" y="5997733"/>
                  <a:pt x="6074842" y="5987447"/>
                </a:cubicBezTo>
                <a:cubicBezTo>
                  <a:pt x="6065695" y="5984399"/>
                  <a:pt x="6053124" y="5992019"/>
                  <a:pt x="6042072" y="5992399"/>
                </a:cubicBezTo>
                <a:cubicBezTo>
                  <a:pt x="6014449" y="5993351"/>
                  <a:pt x="5986828" y="5993161"/>
                  <a:pt x="5959204" y="5992971"/>
                </a:cubicBezTo>
                <a:cubicBezTo>
                  <a:pt x="5934438" y="5992781"/>
                  <a:pt x="5908719" y="5995447"/>
                  <a:pt x="5884906" y="5990113"/>
                </a:cubicBezTo>
                <a:cubicBezTo>
                  <a:pt x="5859949" y="5984399"/>
                  <a:pt x="5837471" y="5985161"/>
                  <a:pt x="5813275" y="5991637"/>
                </a:cubicBezTo>
                <a:cubicBezTo>
                  <a:pt x="5796702" y="5996019"/>
                  <a:pt x="5779174" y="5996591"/>
                  <a:pt x="5762029" y="5997923"/>
                </a:cubicBezTo>
                <a:cubicBezTo>
                  <a:pt x="5743551" y="5999447"/>
                  <a:pt x="5723166" y="5995447"/>
                  <a:pt x="5706401" y="6001734"/>
                </a:cubicBezTo>
                <a:cubicBezTo>
                  <a:pt x="5656488" y="6020403"/>
                  <a:pt x="5605244" y="6024403"/>
                  <a:pt x="5553045" y="6024403"/>
                </a:cubicBezTo>
                <a:cubicBezTo>
                  <a:pt x="5543518" y="6024403"/>
                  <a:pt x="5533802" y="6021738"/>
                  <a:pt x="5524660" y="6018880"/>
                </a:cubicBezTo>
                <a:cubicBezTo>
                  <a:pt x="5471316" y="6001734"/>
                  <a:pt x="5417784" y="6003257"/>
                  <a:pt x="5363491" y="6013736"/>
                </a:cubicBezTo>
                <a:cubicBezTo>
                  <a:pt x="5352250" y="6016022"/>
                  <a:pt x="5339677" y="6016403"/>
                  <a:pt x="5328438" y="6014118"/>
                </a:cubicBezTo>
                <a:cubicBezTo>
                  <a:pt x="5296812" y="6007449"/>
                  <a:pt x="5266141" y="5996399"/>
                  <a:pt x="5234326" y="5991637"/>
                </a:cubicBezTo>
                <a:cubicBezTo>
                  <a:pt x="5181748" y="5983826"/>
                  <a:pt x="5136216" y="6010115"/>
                  <a:pt x="5089162" y="6027262"/>
                </a:cubicBezTo>
                <a:cubicBezTo>
                  <a:pt x="5044391" y="6043455"/>
                  <a:pt x="5006292" y="6080032"/>
                  <a:pt x="4953328" y="6071840"/>
                </a:cubicBezTo>
                <a:cubicBezTo>
                  <a:pt x="4947996" y="6071078"/>
                  <a:pt x="4942089" y="6076222"/>
                  <a:pt x="4936184" y="6077555"/>
                </a:cubicBezTo>
                <a:cubicBezTo>
                  <a:pt x="4919991" y="6081176"/>
                  <a:pt x="4903799" y="6085555"/>
                  <a:pt x="4887415" y="6087272"/>
                </a:cubicBezTo>
                <a:cubicBezTo>
                  <a:pt x="4867412" y="6089558"/>
                  <a:pt x="4847027" y="6088797"/>
                  <a:pt x="4827024" y="6090701"/>
                </a:cubicBezTo>
                <a:cubicBezTo>
                  <a:pt x="4814165" y="6091844"/>
                  <a:pt x="4801401" y="6093939"/>
                  <a:pt x="4788661" y="6095749"/>
                </a:cubicBezTo>
                <a:lnTo>
                  <a:pt x="4785776" y="6096000"/>
                </a:lnTo>
                <a:lnTo>
                  <a:pt x="4726469" y="6096000"/>
                </a:lnTo>
                <a:lnTo>
                  <a:pt x="4719697" y="6095130"/>
                </a:lnTo>
                <a:cubicBezTo>
                  <a:pt x="4709481" y="6092939"/>
                  <a:pt x="4699289" y="6090320"/>
                  <a:pt x="4689098" y="6088605"/>
                </a:cubicBezTo>
                <a:cubicBezTo>
                  <a:pt x="4660331" y="6083842"/>
                  <a:pt x="4628705" y="6085176"/>
                  <a:pt x="4603368" y="6072984"/>
                </a:cubicBezTo>
                <a:cubicBezTo>
                  <a:pt x="4576318" y="6060029"/>
                  <a:pt x="4550599" y="6054123"/>
                  <a:pt x="4522596" y="6058123"/>
                </a:cubicBezTo>
                <a:cubicBezTo>
                  <a:pt x="4513260" y="6059457"/>
                  <a:pt x="4501257" y="6067459"/>
                  <a:pt x="4497068" y="6075649"/>
                </a:cubicBezTo>
                <a:cubicBezTo>
                  <a:pt x="4487731" y="6093938"/>
                  <a:pt x="4474969" y="6097178"/>
                  <a:pt x="4457632" y="6090890"/>
                </a:cubicBezTo>
                <a:cubicBezTo>
                  <a:pt x="4442581" y="6085555"/>
                  <a:pt x="4424104" y="6082890"/>
                  <a:pt x="4413817" y="6072601"/>
                </a:cubicBezTo>
                <a:cubicBezTo>
                  <a:pt x="4384668" y="6043455"/>
                  <a:pt x="4347518" y="6042503"/>
                  <a:pt x="4311323" y="6034693"/>
                </a:cubicBezTo>
                <a:cubicBezTo>
                  <a:pt x="4289227" y="6029928"/>
                  <a:pt x="4268649" y="6029738"/>
                  <a:pt x="4246551" y="6032976"/>
                </a:cubicBezTo>
                <a:cubicBezTo>
                  <a:pt x="4198546" y="6040216"/>
                  <a:pt x="4151870" y="6029928"/>
                  <a:pt x="4105766" y="6016784"/>
                </a:cubicBezTo>
                <a:cubicBezTo>
                  <a:pt x="4075285" y="6008022"/>
                  <a:pt x="4044043" y="6002687"/>
                  <a:pt x="4013753" y="5993733"/>
                </a:cubicBezTo>
                <a:cubicBezTo>
                  <a:pt x="3991083" y="5986874"/>
                  <a:pt x="3968414" y="5978682"/>
                  <a:pt x="3947648" y="5967634"/>
                </a:cubicBezTo>
                <a:cubicBezTo>
                  <a:pt x="3917546" y="5951440"/>
                  <a:pt x="3891259" y="5927055"/>
                  <a:pt x="3852966" y="5933533"/>
                </a:cubicBezTo>
                <a:cubicBezTo>
                  <a:pt x="3819245" y="5939247"/>
                  <a:pt x="3788766" y="5927247"/>
                  <a:pt x="3757902" y="5915816"/>
                </a:cubicBezTo>
                <a:cubicBezTo>
                  <a:pt x="3735231" y="5907434"/>
                  <a:pt x="3712565" y="5898859"/>
                  <a:pt x="3689131" y="5893526"/>
                </a:cubicBezTo>
                <a:cubicBezTo>
                  <a:pt x="3661315" y="5887239"/>
                  <a:pt x="3629882" y="5889907"/>
                  <a:pt x="3605116" y="5878285"/>
                </a:cubicBezTo>
                <a:cubicBezTo>
                  <a:pt x="3579206" y="5866093"/>
                  <a:pt x="3557682" y="5874285"/>
                  <a:pt x="3534629" y="5877715"/>
                </a:cubicBezTo>
                <a:cubicBezTo>
                  <a:pt x="3497862" y="5883049"/>
                  <a:pt x="3461282" y="5892955"/>
                  <a:pt x="3424135" y="5880382"/>
                </a:cubicBezTo>
                <a:cubicBezTo>
                  <a:pt x="3378986" y="5865141"/>
                  <a:pt x="3334216" y="5848758"/>
                  <a:pt x="3288877" y="5834280"/>
                </a:cubicBezTo>
                <a:cubicBezTo>
                  <a:pt x="3271348" y="5828753"/>
                  <a:pt x="3252492" y="5826467"/>
                  <a:pt x="3234202" y="5823991"/>
                </a:cubicBezTo>
                <a:cubicBezTo>
                  <a:pt x="3216867" y="5821895"/>
                  <a:pt x="3196102" y="5827230"/>
                  <a:pt x="3182763" y="5819229"/>
                </a:cubicBezTo>
                <a:cubicBezTo>
                  <a:pt x="3148472" y="5798655"/>
                  <a:pt x="3113231" y="5788558"/>
                  <a:pt x="3073604" y="5788558"/>
                </a:cubicBezTo>
                <a:cubicBezTo>
                  <a:pt x="3058743" y="5788558"/>
                  <a:pt x="3044264" y="5779984"/>
                  <a:pt x="3029216" y="5778459"/>
                </a:cubicBezTo>
                <a:cubicBezTo>
                  <a:pt x="3008639" y="5776555"/>
                  <a:pt x="2985016" y="5771411"/>
                  <a:pt x="2967110" y="5778651"/>
                </a:cubicBezTo>
                <a:cubicBezTo>
                  <a:pt x="2925008" y="5795797"/>
                  <a:pt x="2890910" y="5781507"/>
                  <a:pt x="2854140" y="5764553"/>
                </a:cubicBezTo>
                <a:cubicBezTo>
                  <a:pt x="2817943" y="5747789"/>
                  <a:pt x="2779842" y="5734455"/>
                  <a:pt x="2741360" y="5723403"/>
                </a:cubicBezTo>
                <a:cubicBezTo>
                  <a:pt x="2726882" y="5719403"/>
                  <a:pt x="2709548" y="5726072"/>
                  <a:pt x="2693543" y="5727405"/>
                </a:cubicBezTo>
                <a:cubicBezTo>
                  <a:pt x="2687827" y="5727786"/>
                  <a:pt x="2681540" y="5728358"/>
                  <a:pt x="2676398" y="5726453"/>
                </a:cubicBezTo>
                <a:cubicBezTo>
                  <a:pt x="2626677" y="5708163"/>
                  <a:pt x="2576191" y="5694257"/>
                  <a:pt x="2522279" y="5703782"/>
                </a:cubicBezTo>
                <a:cubicBezTo>
                  <a:pt x="2517327" y="5704735"/>
                  <a:pt x="2511800" y="5702639"/>
                  <a:pt x="2506847" y="5701305"/>
                </a:cubicBezTo>
                <a:cubicBezTo>
                  <a:pt x="2482652" y="5694447"/>
                  <a:pt x="2459029" y="5683589"/>
                  <a:pt x="2434456" y="5681112"/>
                </a:cubicBezTo>
                <a:cubicBezTo>
                  <a:pt x="2373874" y="5675016"/>
                  <a:pt x="2312915" y="5672538"/>
                  <a:pt x="2251948" y="5668538"/>
                </a:cubicBezTo>
                <a:cubicBezTo>
                  <a:pt x="2248138" y="5668349"/>
                  <a:pt x="2244137" y="5668349"/>
                  <a:pt x="2240710" y="5667014"/>
                </a:cubicBezTo>
                <a:cubicBezTo>
                  <a:pt x="2218229" y="5658822"/>
                  <a:pt x="2198608" y="5661490"/>
                  <a:pt x="2179556" y="5677111"/>
                </a:cubicBezTo>
                <a:cubicBezTo>
                  <a:pt x="2171173" y="5683969"/>
                  <a:pt x="2159743" y="5687589"/>
                  <a:pt x="2149267" y="5691399"/>
                </a:cubicBezTo>
                <a:cubicBezTo>
                  <a:pt x="2133834" y="5697115"/>
                  <a:pt x="2118023" y="5702639"/>
                  <a:pt x="2102021" y="5706259"/>
                </a:cubicBezTo>
                <a:cubicBezTo>
                  <a:pt x="2086208" y="5709688"/>
                  <a:pt x="2069254" y="5714449"/>
                  <a:pt x="2054013" y="5711784"/>
                </a:cubicBezTo>
                <a:cubicBezTo>
                  <a:pt x="2026581" y="5707022"/>
                  <a:pt x="2000479" y="5696353"/>
                  <a:pt x="1973429" y="5689303"/>
                </a:cubicBezTo>
                <a:cubicBezTo>
                  <a:pt x="1964094" y="5686826"/>
                  <a:pt x="1953806" y="5687209"/>
                  <a:pt x="1944092" y="5687017"/>
                </a:cubicBezTo>
                <a:cubicBezTo>
                  <a:pt x="1921800" y="5686447"/>
                  <a:pt x="1898940" y="5691971"/>
                  <a:pt x="1878748" y="5676159"/>
                </a:cubicBezTo>
                <a:cubicBezTo>
                  <a:pt x="1860079" y="5661299"/>
                  <a:pt x="1841216" y="5665680"/>
                  <a:pt x="1821596" y="5676920"/>
                </a:cubicBezTo>
                <a:cubicBezTo>
                  <a:pt x="1807497" y="5684922"/>
                  <a:pt x="1791496" y="5691209"/>
                  <a:pt x="1775684" y="5694257"/>
                </a:cubicBezTo>
                <a:cubicBezTo>
                  <a:pt x="1753965" y="5698447"/>
                  <a:pt x="1732439" y="5700163"/>
                  <a:pt x="1709006" y="5697685"/>
                </a:cubicBezTo>
                <a:cubicBezTo>
                  <a:pt x="1692431" y="5695971"/>
                  <a:pt x="1678904" y="5695209"/>
                  <a:pt x="1665950" y="5685113"/>
                </a:cubicBezTo>
                <a:cubicBezTo>
                  <a:pt x="1663856" y="5683589"/>
                  <a:pt x="1660046" y="5683207"/>
                  <a:pt x="1657188" y="5683399"/>
                </a:cubicBezTo>
                <a:cubicBezTo>
                  <a:pt x="1619658" y="5686637"/>
                  <a:pt x="1582510" y="5684922"/>
                  <a:pt x="1544598" y="5682634"/>
                </a:cubicBezTo>
                <a:cubicBezTo>
                  <a:pt x="1496403" y="5679589"/>
                  <a:pt x="1445725" y="5688541"/>
                  <a:pt x="1404006" y="5720546"/>
                </a:cubicBezTo>
                <a:cubicBezTo>
                  <a:pt x="1397909" y="5725310"/>
                  <a:pt x="1388765" y="5727405"/>
                  <a:pt x="1380762" y="5728549"/>
                </a:cubicBezTo>
                <a:cubicBezTo>
                  <a:pt x="1343044" y="5733501"/>
                  <a:pt x="1305132" y="5736930"/>
                  <a:pt x="1267411" y="5742455"/>
                </a:cubicBezTo>
                <a:cubicBezTo>
                  <a:pt x="1246837" y="5745503"/>
                  <a:pt x="1225310" y="5748170"/>
                  <a:pt x="1206641" y="5756553"/>
                </a:cubicBezTo>
                <a:cubicBezTo>
                  <a:pt x="1188354" y="5764743"/>
                  <a:pt x="1173681" y="5774459"/>
                  <a:pt x="1162823" y="5757315"/>
                </a:cubicBezTo>
                <a:cubicBezTo>
                  <a:pt x="1143394" y="5766459"/>
                  <a:pt x="1126437" y="5774080"/>
                  <a:pt x="1109865" y="5782270"/>
                </a:cubicBezTo>
                <a:cubicBezTo>
                  <a:pt x="1103767" y="5785318"/>
                  <a:pt x="1098623" y="5790272"/>
                  <a:pt x="1092527" y="5793130"/>
                </a:cubicBezTo>
                <a:cubicBezTo>
                  <a:pt x="1086048" y="5796178"/>
                  <a:pt x="1078810" y="5798082"/>
                  <a:pt x="1071762" y="5799607"/>
                </a:cubicBezTo>
                <a:cubicBezTo>
                  <a:pt x="1040327" y="5806465"/>
                  <a:pt x="1008894" y="5812751"/>
                  <a:pt x="977653" y="5820182"/>
                </a:cubicBezTo>
                <a:cubicBezTo>
                  <a:pt x="971554" y="5821705"/>
                  <a:pt x="966411" y="5827801"/>
                  <a:pt x="960887" y="5831801"/>
                </a:cubicBezTo>
                <a:cubicBezTo>
                  <a:pt x="957266" y="5834470"/>
                  <a:pt x="953648" y="5838470"/>
                  <a:pt x="949646" y="5839042"/>
                </a:cubicBezTo>
                <a:cubicBezTo>
                  <a:pt x="919165" y="5843614"/>
                  <a:pt x="888877" y="5848949"/>
                  <a:pt x="858205" y="5851234"/>
                </a:cubicBezTo>
                <a:cubicBezTo>
                  <a:pt x="832486" y="5853138"/>
                  <a:pt x="807719" y="5852568"/>
                  <a:pt x="801053" y="5885715"/>
                </a:cubicBezTo>
                <a:cubicBezTo>
                  <a:pt x="799909" y="5891432"/>
                  <a:pt x="791717" y="5897528"/>
                  <a:pt x="785432" y="5900384"/>
                </a:cubicBezTo>
                <a:cubicBezTo>
                  <a:pt x="767524" y="5908576"/>
                  <a:pt x="748471" y="5914101"/>
                  <a:pt x="730754" y="5922482"/>
                </a:cubicBezTo>
                <a:cubicBezTo>
                  <a:pt x="672650" y="5950488"/>
                  <a:pt x="611880" y="5968205"/>
                  <a:pt x="546917" y="5964966"/>
                </a:cubicBezTo>
                <a:cubicBezTo>
                  <a:pt x="526724" y="5964014"/>
                  <a:pt x="507102" y="5953726"/>
                  <a:pt x="494337" y="5949915"/>
                </a:cubicBezTo>
                <a:cubicBezTo>
                  <a:pt x="457572" y="5964966"/>
                  <a:pt x="426709" y="5979445"/>
                  <a:pt x="394511" y="5990303"/>
                </a:cubicBezTo>
                <a:cubicBezTo>
                  <a:pt x="366127" y="6000019"/>
                  <a:pt x="336408" y="6006115"/>
                  <a:pt x="307259" y="6013163"/>
                </a:cubicBezTo>
                <a:cubicBezTo>
                  <a:pt x="296590" y="6015832"/>
                  <a:pt x="285732" y="6017355"/>
                  <a:pt x="274873" y="6018690"/>
                </a:cubicBezTo>
                <a:cubicBezTo>
                  <a:pt x="240965" y="6022880"/>
                  <a:pt x="205529" y="6012784"/>
                  <a:pt x="172384" y="6028786"/>
                </a:cubicBezTo>
                <a:cubicBezTo>
                  <a:pt x="155046" y="6037168"/>
                  <a:pt x="137898" y="6047265"/>
                  <a:pt x="119613" y="6051647"/>
                </a:cubicBezTo>
                <a:cubicBezTo>
                  <a:pt x="99990" y="6056409"/>
                  <a:pt x="80794" y="6063839"/>
                  <a:pt x="61197" y="6069150"/>
                </a:cubicBezTo>
                <a:lnTo>
                  <a:pt x="544" y="6073921"/>
                </a:lnTo>
                <a:lnTo>
                  <a:pt x="544" y="5946682"/>
                </a:lnTo>
                <a:lnTo>
                  <a:pt x="0" y="5946682"/>
                </a:lnTo>
                <a:lnTo>
                  <a:pt x="0" y="1335314"/>
                </a:lnTo>
                <a:lnTo>
                  <a:pt x="0" y="873938"/>
                </a:lnTo>
                <a:close/>
              </a:path>
            </a:pathLst>
          </a:custGeom>
          <a:effectLst>
            <a:outerShdw blurRad="381000" dist="152400" dir="5400000" algn="t" rotWithShape="0">
              <a:prstClr val="black">
                <a:alpha val="20000"/>
              </a:prstClr>
            </a:outerShdw>
          </a:effectLst>
        </p:spPr>
      </p:pic>
      <p:grpSp>
        <p:nvGrpSpPr>
          <p:cNvPr id="2080" name="Group 2079">
            <a:extLst>
              <a:ext uri="{FF2B5EF4-FFF2-40B4-BE49-F238E27FC236}">
                <a16:creationId xmlns:a16="http://schemas.microsoft.com/office/drawing/2014/main" id="{4252769E-B9F0-4068-A645-5BBEF16E9C2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4" y="3296010"/>
            <a:ext cx="12191456" cy="2849976"/>
            <a:chOff x="476" y="-3923157"/>
            <a:chExt cx="10667524" cy="2493729"/>
          </a:xfrm>
        </p:grpSpPr>
        <p:sp>
          <p:nvSpPr>
            <p:cNvPr id="2081" name="Freeform: Shape 2080">
              <a:extLst>
                <a:ext uri="{FF2B5EF4-FFF2-40B4-BE49-F238E27FC236}">
                  <a16:creationId xmlns:a16="http://schemas.microsoft.com/office/drawing/2014/main" id="{1E12D6AD-7096-45BB-9C02-468B2704C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6"/>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82" name="Freeform: Shape 2081">
              <a:extLst>
                <a:ext uri="{FF2B5EF4-FFF2-40B4-BE49-F238E27FC236}">
                  <a16:creationId xmlns:a16="http://schemas.microsoft.com/office/drawing/2014/main" id="{39953252-97DE-4766-B2F6-E4FDA2FDA6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7"/>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dpi="0" rotWithShape="1">
              <a:blip r:embed="rId4">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059" name="Date Placeholder 4" hidden="1">
            <a:extLst>
              <a:ext uri="{FF2B5EF4-FFF2-40B4-BE49-F238E27FC236}">
                <a16:creationId xmlns:a16="http://schemas.microsoft.com/office/drawing/2014/main" id="{3297A2E3-215E-D457-8785-A02B63E1CCED}"/>
              </a:ext>
            </a:extLst>
          </p:cNvPr>
          <p:cNvSpPr>
            <a:spLocks noGrp="1"/>
          </p:cNvSpPr>
          <p:nvPr>
            <p:ph type="dt" sz="half" idx="4294967295"/>
          </p:nvPr>
        </p:nvSpPr>
        <p:spPr>
          <a:xfrm>
            <a:off x="838200" y="6356350"/>
            <a:ext cx="2743200" cy="365125"/>
          </a:xfrm>
        </p:spPr>
        <p:txBody>
          <a:bodyPr anchor="ctr">
            <a:normAutofit/>
          </a:bodyPr>
          <a:lstStyle/>
          <a:p>
            <a:pPr>
              <a:spcAft>
                <a:spcPts val="600"/>
              </a:spcAft>
            </a:pPr>
            <a:r>
              <a:rPr lang="en-US"/>
              <a:t>9/3/20XX</a:t>
            </a:r>
          </a:p>
        </p:txBody>
      </p:sp>
      <p:sp>
        <p:nvSpPr>
          <p:cNvPr id="2060" name="Slide Number Placeholder 6" hidden="1">
            <a:extLst>
              <a:ext uri="{FF2B5EF4-FFF2-40B4-BE49-F238E27FC236}">
                <a16:creationId xmlns:a16="http://schemas.microsoft.com/office/drawing/2014/main" id="{FD0044B4-EADB-7F57-477A-D08C6A378D92}"/>
              </a:ext>
            </a:extLst>
          </p:cNvPr>
          <p:cNvSpPr>
            <a:spLocks noGrp="1"/>
          </p:cNvSpPr>
          <p:nvPr>
            <p:ph type="sldNum" sz="quarter" idx="4294967295"/>
          </p:nvPr>
        </p:nvSpPr>
        <p:spPr>
          <a:xfrm>
            <a:off x="8610600" y="6356350"/>
            <a:ext cx="2743200" cy="365125"/>
          </a:xfrm>
        </p:spPr>
        <p:txBody>
          <a:bodyPr anchor="ctr">
            <a:normAutofit/>
          </a:bodyPr>
          <a:lstStyle/>
          <a:p>
            <a:pPr>
              <a:spcAft>
                <a:spcPts val="600"/>
              </a:spcAft>
            </a:pPr>
            <a:fld id="{B9713C8C-8E70-45D5-AE59-23E60168254E}" type="slidenum">
              <a:rPr lang="en-US" smtClean="0"/>
              <a:pPr>
                <a:spcAft>
                  <a:spcPts val="600"/>
                </a:spcAft>
              </a:pPr>
              <a:t>1</a:t>
            </a:fld>
            <a:endParaRPr lang="en-US"/>
          </a:p>
        </p:txBody>
      </p:sp>
      <p:cxnSp>
        <p:nvCxnSpPr>
          <p:cNvPr id="25" name="Straight Connector 24">
            <a:extLst>
              <a:ext uri="{FF2B5EF4-FFF2-40B4-BE49-F238E27FC236}">
                <a16:creationId xmlns:a16="http://schemas.microsoft.com/office/drawing/2014/main" id="{42DE8676-36F2-409D-A4D8-9AA7C9F0117C}"/>
              </a:ext>
            </a:extLst>
          </p:cNvPr>
          <p:cNvCxnSpPr>
            <a:cxnSpLocks/>
          </p:cNvCxnSpPr>
          <p:nvPr/>
        </p:nvCxnSpPr>
        <p:spPr>
          <a:xfrm flipV="1">
            <a:off x="883578" y="5691883"/>
            <a:ext cx="10572107"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7E512EB7-581E-4389-AD39-AAAE1C87A2B3}"/>
              </a:ext>
            </a:extLst>
          </p:cNvPr>
          <p:cNvSpPr/>
          <p:nvPr/>
        </p:nvSpPr>
        <p:spPr>
          <a:xfrm>
            <a:off x="1" y="4811497"/>
            <a:ext cx="12191455" cy="3498394"/>
          </a:xfrm>
          <a:prstGeom prst="rect">
            <a:avLst/>
          </a:prstGeom>
        </p:spPr>
        <p:txBody>
          <a:bodyPr wrap="square">
            <a:spAutoFit/>
          </a:bodyPr>
          <a:lstStyle/>
          <a:p>
            <a:pPr algn="ctr"/>
            <a:r>
              <a:rPr lang="en-GB" sz="16600" b="1" baseline="30000" dirty="0">
                <a:solidFill>
                  <a:schemeClr val="bg1"/>
                </a:solidFill>
                <a:effectLst>
                  <a:outerShdw blurRad="38100" dist="38100" dir="2700000" algn="tl">
                    <a:srgbClr val="000000">
                      <a:alpha val="43137"/>
                    </a:srgbClr>
                  </a:outerShdw>
                </a:effectLst>
              </a:rPr>
              <a:t>Blind can see</a:t>
            </a:r>
          </a:p>
          <a:p>
            <a:pPr algn="ctr"/>
            <a:r>
              <a:rPr lang="en-GB" sz="16600" b="1" baseline="30000" dirty="0">
                <a:solidFill>
                  <a:schemeClr val="bg1"/>
                </a:solidFill>
                <a:effectLst>
                  <a:outerShdw blurRad="38100" dist="38100" dir="2700000" algn="tl">
                    <a:srgbClr val="000000">
                      <a:alpha val="43137"/>
                    </a:srgbClr>
                  </a:outerShdw>
                </a:effectLst>
              </a:rPr>
              <a:t> </a:t>
            </a:r>
          </a:p>
        </p:txBody>
      </p:sp>
      <p:sp>
        <p:nvSpPr>
          <p:cNvPr id="27" name="Rectangle 26">
            <a:extLst>
              <a:ext uri="{FF2B5EF4-FFF2-40B4-BE49-F238E27FC236}">
                <a16:creationId xmlns:a16="http://schemas.microsoft.com/office/drawing/2014/main" id="{9C9F1835-24C6-4240-AC4A-4FDA45CAE2B3}"/>
              </a:ext>
            </a:extLst>
          </p:cNvPr>
          <p:cNvSpPr/>
          <p:nvPr/>
        </p:nvSpPr>
        <p:spPr>
          <a:xfrm>
            <a:off x="0" y="5376577"/>
            <a:ext cx="12192000" cy="1691553"/>
          </a:xfrm>
          <a:prstGeom prst="rect">
            <a:avLst/>
          </a:prstGeom>
        </p:spPr>
        <p:txBody>
          <a:bodyPr wrap="square">
            <a:spAutoFit/>
          </a:bodyPr>
          <a:lstStyle/>
          <a:p>
            <a:pPr algn="ctr">
              <a:lnSpc>
                <a:spcPct val="115000"/>
              </a:lnSpc>
              <a:spcAft>
                <a:spcPts val="0"/>
              </a:spcAft>
            </a:pPr>
            <a:r>
              <a:rPr lang="en-GB" sz="9600" b="1" dirty="0">
                <a:solidFill>
                  <a:schemeClr val="bg1"/>
                </a:solidFill>
                <a:latin typeface="Calibri" panose="020F0502020204030204" pitchFamily="34" charset="0"/>
                <a:cs typeface="Latha" panose="020B0604020202020204" pitchFamily="34" charset="0"/>
              </a:rPr>
              <a:t>Matthew 16:5-12</a:t>
            </a:r>
          </a:p>
        </p:txBody>
      </p:sp>
    </p:spTree>
    <p:extLst>
      <p:ext uri="{BB962C8B-B14F-4D97-AF65-F5344CB8AC3E}">
        <p14:creationId xmlns:p14="http://schemas.microsoft.com/office/powerpoint/2010/main" val="34578675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9" name="Date Placeholder 4" hidden="1">
            <a:extLst>
              <a:ext uri="{FF2B5EF4-FFF2-40B4-BE49-F238E27FC236}">
                <a16:creationId xmlns:a16="http://schemas.microsoft.com/office/drawing/2014/main" id="{3297A2E3-215E-D457-8785-A02B63E1CCED}"/>
              </a:ext>
            </a:extLst>
          </p:cNvPr>
          <p:cNvSpPr>
            <a:spLocks noGrp="1"/>
          </p:cNvSpPr>
          <p:nvPr>
            <p:ph type="dt" sz="half" idx="4294967295"/>
          </p:nvPr>
        </p:nvSpPr>
        <p:spPr>
          <a:xfrm>
            <a:off x="838200" y="6356350"/>
            <a:ext cx="2743200" cy="365125"/>
          </a:xfrm>
        </p:spPr>
        <p:txBody>
          <a:bodyPr anchor="ctr">
            <a:normAutofit/>
          </a:bodyPr>
          <a:lstStyle/>
          <a:p>
            <a:pPr>
              <a:spcAft>
                <a:spcPts val="600"/>
              </a:spcAft>
            </a:pPr>
            <a:r>
              <a:rPr lang="en-US"/>
              <a:t>9/3/20XX</a:t>
            </a:r>
          </a:p>
        </p:txBody>
      </p:sp>
      <p:sp>
        <p:nvSpPr>
          <p:cNvPr id="2060" name="Slide Number Placeholder 6" hidden="1">
            <a:extLst>
              <a:ext uri="{FF2B5EF4-FFF2-40B4-BE49-F238E27FC236}">
                <a16:creationId xmlns:a16="http://schemas.microsoft.com/office/drawing/2014/main" id="{FD0044B4-EADB-7F57-477A-D08C6A378D92}"/>
              </a:ext>
            </a:extLst>
          </p:cNvPr>
          <p:cNvSpPr>
            <a:spLocks noGrp="1"/>
          </p:cNvSpPr>
          <p:nvPr>
            <p:ph type="sldNum" sz="quarter" idx="4294967295"/>
          </p:nvPr>
        </p:nvSpPr>
        <p:spPr>
          <a:xfrm>
            <a:off x="8610600" y="6356350"/>
            <a:ext cx="2743200" cy="365125"/>
          </a:xfrm>
        </p:spPr>
        <p:txBody>
          <a:bodyPr anchor="ctr">
            <a:normAutofit/>
          </a:bodyPr>
          <a:lstStyle/>
          <a:p>
            <a:pPr>
              <a:spcAft>
                <a:spcPts val="600"/>
              </a:spcAft>
            </a:pPr>
            <a:fld id="{B9713C8C-8E70-45D5-AE59-23E60168254E}" type="slidenum">
              <a:rPr lang="en-US" smtClean="0"/>
              <a:pPr>
                <a:spcAft>
                  <a:spcPts val="600"/>
                </a:spcAft>
              </a:pPr>
              <a:t>10</a:t>
            </a:fld>
            <a:endParaRPr lang="en-US"/>
          </a:p>
        </p:txBody>
      </p:sp>
      <p:cxnSp>
        <p:nvCxnSpPr>
          <p:cNvPr id="29" name="Straight Connector 28">
            <a:extLst>
              <a:ext uri="{FF2B5EF4-FFF2-40B4-BE49-F238E27FC236}">
                <a16:creationId xmlns:a16="http://schemas.microsoft.com/office/drawing/2014/main" id="{A5AF60D9-C7B5-4E2D-87C3-88B708ACA3DF}"/>
              </a:ext>
            </a:extLst>
          </p:cNvPr>
          <p:cNvCxnSpPr>
            <a:cxnSpLocks/>
          </p:cNvCxnSpPr>
          <p:nvPr/>
        </p:nvCxnSpPr>
        <p:spPr>
          <a:xfrm>
            <a:off x="154112" y="5393797"/>
            <a:ext cx="8410575"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BACEBF23-4A5D-48EC-B07D-ABCE32CA6733}"/>
              </a:ext>
            </a:extLst>
          </p:cNvPr>
          <p:cNvSpPr/>
          <p:nvPr/>
        </p:nvSpPr>
        <p:spPr>
          <a:xfrm>
            <a:off x="0" y="1476992"/>
            <a:ext cx="7076573" cy="3703578"/>
          </a:xfrm>
          <a:prstGeom prst="rect">
            <a:avLst/>
          </a:prstGeom>
        </p:spPr>
        <p:txBody>
          <a:bodyPr wrap="square">
            <a:spAutoFit/>
          </a:bodyPr>
          <a:lstStyle/>
          <a:p>
            <a:pPr algn="ctr"/>
            <a:r>
              <a:rPr lang="en-GB" sz="8800" b="1" i="1" baseline="30000" dirty="0">
                <a:cs typeface="Latha" panose="020B0604020202020204" pitchFamily="34" charset="0"/>
              </a:rPr>
              <a:t>Identify with the </a:t>
            </a:r>
            <a:r>
              <a:rPr lang="en-GB" sz="8800" b="1" i="1" u="sng" baseline="30000" dirty="0">
                <a:cs typeface="Latha" panose="020B0604020202020204" pitchFamily="34" charset="0"/>
              </a:rPr>
              <a:t>darkness</a:t>
            </a:r>
            <a:r>
              <a:rPr lang="en-GB" sz="8800" b="1" i="1" baseline="30000" dirty="0">
                <a:cs typeface="Latha" panose="020B0604020202020204" pitchFamily="34" charset="0"/>
              </a:rPr>
              <a:t> (system)</a:t>
            </a:r>
          </a:p>
          <a:p>
            <a:pPr algn="ctr"/>
            <a:r>
              <a:rPr lang="en-GB" sz="8800" b="1" i="1" baseline="30000" dirty="0">
                <a:solidFill>
                  <a:srgbClr val="FF0000"/>
                </a:solidFill>
                <a:cs typeface="Latha" panose="020B0604020202020204" pitchFamily="34" charset="0"/>
              </a:rPr>
              <a:t>VS</a:t>
            </a:r>
          </a:p>
          <a:p>
            <a:pPr algn="ctr"/>
            <a:r>
              <a:rPr lang="en-GB" sz="8800" b="1" i="1" baseline="30000" dirty="0">
                <a:cs typeface="Latha" panose="020B0604020202020204" pitchFamily="34" charset="0"/>
              </a:rPr>
              <a:t>Follow the </a:t>
            </a:r>
            <a:r>
              <a:rPr lang="en-GB" sz="8800" b="1" i="1" u="sng" baseline="30000" dirty="0">
                <a:cs typeface="Latha" panose="020B0604020202020204" pitchFamily="34" charset="0"/>
              </a:rPr>
              <a:t>light</a:t>
            </a:r>
          </a:p>
        </p:txBody>
      </p:sp>
      <p:sp>
        <p:nvSpPr>
          <p:cNvPr id="2" name="Rectangle 1">
            <a:extLst>
              <a:ext uri="{FF2B5EF4-FFF2-40B4-BE49-F238E27FC236}">
                <a16:creationId xmlns:a16="http://schemas.microsoft.com/office/drawing/2014/main" id="{54D75067-D5A4-EEC0-C7D5-67F60382D48B}"/>
              </a:ext>
            </a:extLst>
          </p:cNvPr>
          <p:cNvSpPr/>
          <p:nvPr/>
        </p:nvSpPr>
        <p:spPr>
          <a:xfrm>
            <a:off x="-693021" y="5478469"/>
            <a:ext cx="10104839" cy="1191801"/>
          </a:xfrm>
          <a:prstGeom prst="rect">
            <a:avLst/>
          </a:prstGeom>
        </p:spPr>
        <p:txBody>
          <a:bodyPr wrap="square">
            <a:spAutoFit/>
          </a:bodyPr>
          <a:lstStyle/>
          <a:p>
            <a:pPr algn="ctr">
              <a:lnSpc>
                <a:spcPct val="115000"/>
              </a:lnSpc>
              <a:spcAft>
                <a:spcPts val="0"/>
              </a:spcAft>
            </a:pPr>
            <a:r>
              <a:rPr lang="en-GB" sz="6600" b="1" i="1" dirty="0">
                <a:effectLst/>
                <a:latin typeface="Calibri" panose="020F0502020204030204" pitchFamily="34" charset="0"/>
                <a:ea typeface="Calibri" panose="020F0502020204030204" pitchFamily="34" charset="0"/>
                <a:cs typeface="Latha" panose="020B0604020202020204" pitchFamily="34" charset="0"/>
              </a:rPr>
              <a:t>Disciples at crossroads</a:t>
            </a:r>
            <a:endParaRPr lang="en-GB" sz="6600" b="1" i="1" dirty="0">
              <a:latin typeface="Calibri" panose="020F0502020204030204" pitchFamily="34" charset="0"/>
              <a:cs typeface="Latha" panose="020B0604020202020204" pitchFamily="34" charset="0"/>
            </a:endParaRPr>
          </a:p>
        </p:txBody>
      </p:sp>
      <p:pic>
        <p:nvPicPr>
          <p:cNvPr id="11" name="Picture Placeholder 10">
            <a:extLst>
              <a:ext uri="{FF2B5EF4-FFF2-40B4-BE49-F238E27FC236}">
                <a16:creationId xmlns:a16="http://schemas.microsoft.com/office/drawing/2014/main" id="{31E1C8D2-3F5F-4235-CE8C-D4BA52A774AD}"/>
              </a:ext>
            </a:extLst>
          </p:cNvPr>
          <p:cNvPicPr>
            <a:picLocks noGrp="1" noChangeAspect="1"/>
          </p:cNvPicPr>
          <p:nvPr>
            <p:ph type="pic" sz="quarter" idx="15"/>
          </p:nvPr>
        </p:nvPicPr>
        <p:blipFill>
          <a:blip r:embed="rId3"/>
          <a:srcRect/>
          <a:stretch/>
        </p:blipFill>
        <p:spPr>
          <a:xfrm>
            <a:off x="7428216" y="0"/>
            <a:ext cx="4763784" cy="6858000"/>
          </a:xfrm>
        </p:spPr>
      </p:pic>
    </p:spTree>
    <p:extLst>
      <p:ext uri="{BB962C8B-B14F-4D97-AF65-F5344CB8AC3E}">
        <p14:creationId xmlns:p14="http://schemas.microsoft.com/office/powerpoint/2010/main" val="11547382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A4079F4-A0AC-0DE5-5169-D9CC1CE546B8}"/>
              </a:ext>
            </a:extLst>
          </p:cNvPr>
          <p:cNvSpPr/>
          <p:nvPr/>
        </p:nvSpPr>
        <p:spPr>
          <a:xfrm>
            <a:off x="1222249" y="4649684"/>
            <a:ext cx="9566017" cy="1691553"/>
          </a:xfrm>
          <a:prstGeom prst="rect">
            <a:avLst/>
          </a:prstGeom>
        </p:spPr>
        <p:txBody>
          <a:bodyPr wrap="none">
            <a:spAutoFit/>
          </a:bodyPr>
          <a:lstStyle/>
          <a:p>
            <a:pPr algn="ctr">
              <a:lnSpc>
                <a:spcPct val="115000"/>
              </a:lnSpc>
              <a:spcAft>
                <a:spcPts val="0"/>
              </a:spcAft>
            </a:pPr>
            <a:r>
              <a:rPr lang="en-GB" sz="9600" b="1" dirty="0">
                <a:latin typeface="Calibri" panose="020F0502020204030204" pitchFamily="34" charset="0"/>
                <a:cs typeface="Latha" panose="020B0604020202020204" pitchFamily="34" charset="0"/>
              </a:rPr>
              <a:t>Jeremiah 29:13-14</a:t>
            </a:r>
          </a:p>
        </p:txBody>
      </p:sp>
      <p:cxnSp>
        <p:nvCxnSpPr>
          <p:cNvPr id="8" name="Straight Connector 7">
            <a:extLst>
              <a:ext uri="{FF2B5EF4-FFF2-40B4-BE49-F238E27FC236}">
                <a16:creationId xmlns:a16="http://schemas.microsoft.com/office/drawing/2014/main" id="{0E486047-437F-0272-5741-6014380E2623}"/>
              </a:ext>
            </a:extLst>
          </p:cNvPr>
          <p:cNvCxnSpPr>
            <a:cxnSpLocks/>
          </p:cNvCxnSpPr>
          <p:nvPr/>
        </p:nvCxnSpPr>
        <p:spPr>
          <a:xfrm>
            <a:off x="1717774" y="4574361"/>
            <a:ext cx="8410575"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BD25C42A-1F68-882C-FB3C-9FC0CD3B8FF6}"/>
              </a:ext>
            </a:extLst>
          </p:cNvPr>
          <p:cNvSpPr/>
          <p:nvPr/>
        </p:nvSpPr>
        <p:spPr>
          <a:xfrm>
            <a:off x="358081" y="97834"/>
            <a:ext cx="11129962" cy="4401205"/>
          </a:xfrm>
          <a:prstGeom prst="rect">
            <a:avLst/>
          </a:prstGeom>
        </p:spPr>
        <p:txBody>
          <a:bodyPr wrap="square">
            <a:spAutoFit/>
          </a:bodyPr>
          <a:lstStyle/>
          <a:p>
            <a:pPr algn="ctr"/>
            <a:r>
              <a:rPr lang="en-CA" sz="4000" b="1" i="0" u="none" strike="noStrike" baseline="30000" dirty="0">
                <a:effectLst/>
                <a:latin typeface="system-ui"/>
              </a:rPr>
              <a:t>13 </a:t>
            </a:r>
            <a:r>
              <a:rPr lang="en-CA" sz="4000" b="0" i="0" u="none" strike="noStrike" dirty="0">
                <a:effectLst/>
                <a:latin typeface="system-ui"/>
              </a:rPr>
              <a:t>And you will seek Me and find </a:t>
            </a:r>
            <a:r>
              <a:rPr lang="en-CA" sz="4000" b="0" i="1" u="none" strike="noStrike" dirty="0">
                <a:effectLst/>
                <a:latin typeface="system-ui"/>
              </a:rPr>
              <a:t>Me,</a:t>
            </a:r>
            <a:r>
              <a:rPr lang="en-CA" sz="4000" b="0" i="0" u="none" strike="noStrike" dirty="0">
                <a:effectLst/>
                <a:latin typeface="system-ui"/>
              </a:rPr>
              <a:t> when you search for Me with all your heart. </a:t>
            </a:r>
            <a:r>
              <a:rPr lang="en-CA" sz="4000" b="1" i="0" u="none" strike="noStrike" baseline="30000" dirty="0">
                <a:effectLst/>
                <a:latin typeface="system-ui"/>
              </a:rPr>
              <a:t>14 </a:t>
            </a:r>
            <a:r>
              <a:rPr lang="en-CA" sz="4000" b="0" i="0" u="none" strike="noStrike" dirty="0">
                <a:effectLst/>
                <a:latin typeface="system-ui"/>
              </a:rPr>
              <a:t>I will be found by you, says the Lord, and I will bring you back from your captivity; I will gather you from all the nations and from all the places where I have driven you, says the Lord, and I will bring you to the place from which I cause you to be carried away captive.</a:t>
            </a:r>
            <a:endParaRPr lang="en-GB" sz="4000" b="1" i="1" dirty="0">
              <a:latin typeface="Calibri" panose="020F0502020204030204" pitchFamily="34" charset="0"/>
              <a:cs typeface="Latha" panose="020B0604020202020204" pitchFamily="34" charset="0"/>
            </a:endParaRPr>
          </a:p>
        </p:txBody>
      </p:sp>
    </p:spTree>
    <p:extLst>
      <p:ext uri="{BB962C8B-B14F-4D97-AF65-F5344CB8AC3E}">
        <p14:creationId xmlns:p14="http://schemas.microsoft.com/office/powerpoint/2010/main" val="37723717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A4079F4-A0AC-0DE5-5169-D9CC1CE546B8}"/>
              </a:ext>
            </a:extLst>
          </p:cNvPr>
          <p:cNvSpPr/>
          <p:nvPr/>
        </p:nvSpPr>
        <p:spPr>
          <a:xfrm>
            <a:off x="6705978" y="2580675"/>
            <a:ext cx="5486022" cy="4277325"/>
          </a:xfrm>
          <a:prstGeom prst="rect">
            <a:avLst/>
          </a:prstGeom>
        </p:spPr>
        <p:txBody>
          <a:bodyPr wrap="square">
            <a:spAutoFit/>
          </a:bodyPr>
          <a:lstStyle/>
          <a:p>
            <a:pPr algn="ctr">
              <a:lnSpc>
                <a:spcPct val="115000"/>
              </a:lnSpc>
              <a:spcAft>
                <a:spcPts val="0"/>
              </a:spcAft>
            </a:pPr>
            <a:r>
              <a:rPr lang="en-GB" sz="6000" b="1" dirty="0">
                <a:solidFill>
                  <a:schemeClr val="accent4"/>
                </a:solidFill>
                <a:latin typeface="Calibri" panose="020F0502020204030204" pitchFamily="34" charset="0"/>
                <a:cs typeface="Latha" panose="020B0604020202020204" pitchFamily="34" charset="0"/>
              </a:rPr>
              <a:t>He was not a light to be seen, He was a light to be followed!</a:t>
            </a:r>
          </a:p>
        </p:txBody>
      </p:sp>
      <p:sp>
        <p:nvSpPr>
          <p:cNvPr id="4" name="Rectangle 3">
            <a:extLst>
              <a:ext uri="{FF2B5EF4-FFF2-40B4-BE49-F238E27FC236}">
                <a16:creationId xmlns:a16="http://schemas.microsoft.com/office/drawing/2014/main" id="{BD25C42A-1F68-882C-FB3C-9FC0CD3B8FF6}"/>
              </a:ext>
            </a:extLst>
          </p:cNvPr>
          <p:cNvSpPr/>
          <p:nvPr/>
        </p:nvSpPr>
        <p:spPr>
          <a:xfrm>
            <a:off x="109969" y="1454043"/>
            <a:ext cx="7420988" cy="7889339"/>
          </a:xfrm>
          <a:prstGeom prst="rect">
            <a:avLst/>
          </a:prstGeom>
        </p:spPr>
        <p:txBody>
          <a:bodyPr wrap="square">
            <a:spAutoFit/>
          </a:bodyPr>
          <a:lstStyle/>
          <a:p>
            <a:pPr algn="ctr"/>
            <a:r>
              <a:rPr lang="en-CA" sz="8000" b="1" baseline="30000" dirty="0">
                <a:latin typeface="system-ui"/>
              </a:rPr>
              <a:t>Disciple, </a:t>
            </a:r>
            <a:r>
              <a:rPr lang="en-CA" sz="8000" b="1" baseline="30000" dirty="0" err="1">
                <a:latin typeface="system-ui"/>
              </a:rPr>
              <a:t>mathētēs</a:t>
            </a:r>
            <a:r>
              <a:rPr lang="en-CA" sz="8000" b="1" baseline="30000" dirty="0">
                <a:latin typeface="system-ui"/>
              </a:rPr>
              <a:t> </a:t>
            </a:r>
            <a:r>
              <a:rPr lang="en-CA" sz="8000" b="1" i="0" u="none" strike="noStrike" baseline="30000" dirty="0">
                <a:effectLst/>
                <a:latin typeface="system-ui"/>
              </a:rPr>
              <a:t>means </a:t>
            </a:r>
            <a:r>
              <a:rPr lang="en-CA" sz="8000" b="1" i="0" u="sng" strike="noStrike" baseline="30000" dirty="0">
                <a:effectLst/>
                <a:latin typeface="system-ui"/>
              </a:rPr>
              <a:t>learners</a:t>
            </a:r>
            <a:r>
              <a:rPr lang="en-CA" sz="8000" b="1" i="0" u="none" strike="noStrike" baseline="30000" dirty="0">
                <a:effectLst/>
                <a:latin typeface="system-ui"/>
              </a:rPr>
              <a:t>.</a:t>
            </a:r>
          </a:p>
          <a:p>
            <a:pPr marL="857250" indent="-857250">
              <a:buFont typeface="Arial" panose="020B0604020202020204" pitchFamily="34" charset="0"/>
              <a:buChar char="•"/>
            </a:pPr>
            <a:r>
              <a:rPr lang="en-CA" sz="8000" b="1" i="0" u="none" strike="noStrike" baseline="30000" dirty="0">
                <a:effectLst/>
                <a:latin typeface="system-ui"/>
              </a:rPr>
              <a:t>Lea</a:t>
            </a:r>
            <a:r>
              <a:rPr lang="en-CA" sz="8000" b="1" baseline="30000" dirty="0">
                <a:latin typeface="system-ui"/>
              </a:rPr>
              <a:t>rners.</a:t>
            </a:r>
          </a:p>
          <a:p>
            <a:pPr marL="857250" indent="-857250">
              <a:buFont typeface="Arial" panose="020B0604020202020204" pitchFamily="34" charset="0"/>
              <a:buChar char="•"/>
            </a:pPr>
            <a:r>
              <a:rPr lang="en-CA" sz="8000" b="1" i="0" u="none" strike="noStrike" baseline="30000" dirty="0">
                <a:effectLst/>
                <a:latin typeface="system-ui"/>
              </a:rPr>
              <a:t>Following to </a:t>
            </a:r>
            <a:r>
              <a:rPr lang="en-CA" sz="8000" b="1" baseline="30000" dirty="0">
                <a:latin typeface="system-ui"/>
              </a:rPr>
              <a:t>be taught.</a:t>
            </a:r>
          </a:p>
          <a:p>
            <a:pPr marL="857250" indent="-857250">
              <a:buFont typeface="Arial" panose="020B0604020202020204" pitchFamily="34" charset="0"/>
              <a:buChar char="•"/>
            </a:pPr>
            <a:r>
              <a:rPr lang="en-CA" sz="8000" b="1" baseline="30000" dirty="0">
                <a:latin typeface="system-ui"/>
              </a:rPr>
              <a:t>S</a:t>
            </a:r>
            <a:r>
              <a:rPr lang="en-CA" sz="8000" b="1" i="0" u="none" strike="noStrike" baseline="30000" dirty="0">
                <a:effectLst/>
                <a:latin typeface="system-ui"/>
              </a:rPr>
              <a:t>ought to know the truth.</a:t>
            </a:r>
          </a:p>
          <a:p>
            <a:pPr algn="ctr"/>
            <a:endParaRPr lang="en-CA" sz="8000" b="1" i="0" u="none" strike="noStrike" baseline="30000" dirty="0">
              <a:effectLst/>
              <a:latin typeface="system-ui"/>
            </a:endParaRPr>
          </a:p>
          <a:p>
            <a:pPr algn="ctr"/>
            <a:endParaRPr lang="en-GB" sz="8000" b="1" i="1" dirty="0">
              <a:latin typeface="Calibri" panose="020F0502020204030204" pitchFamily="34" charset="0"/>
              <a:cs typeface="Latha" panose="020B0604020202020204" pitchFamily="34" charset="0"/>
            </a:endParaRPr>
          </a:p>
        </p:txBody>
      </p:sp>
      <p:sp>
        <p:nvSpPr>
          <p:cNvPr id="2" name="Rectangle 1">
            <a:extLst>
              <a:ext uri="{FF2B5EF4-FFF2-40B4-BE49-F238E27FC236}">
                <a16:creationId xmlns:a16="http://schemas.microsoft.com/office/drawing/2014/main" id="{220D0E11-AB58-C2BA-5A97-1DD1A3A9FF00}"/>
              </a:ext>
            </a:extLst>
          </p:cNvPr>
          <p:cNvSpPr/>
          <p:nvPr/>
        </p:nvSpPr>
        <p:spPr>
          <a:xfrm>
            <a:off x="799766" y="-199863"/>
            <a:ext cx="5424883" cy="1291700"/>
          </a:xfrm>
          <a:prstGeom prst="rect">
            <a:avLst/>
          </a:prstGeom>
        </p:spPr>
        <p:txBody>
          <a:bodyPr wrap="none">
            <a:spAutoFit/>
          </a:bodyPr>
          <a:lstStyle/>
          <a:p>
            <a:pPr algn="ctr">
              <a:lnSpc>
                <a:spcPct val="115000"/>
              </a:lnSpc>
              <a:spcAft>
                <a:spcPts val="0"/>
              </a:spcAft>
            </a:pPr>
            <a:r>
              <a:rPr lang="en-GB" sz="7200" b="1" dirty="0">
                <a:latin typeface="Calibri" panose="020F0502020204030204" pitchFamily="34" charset="0"/>
                <a:cs typeface="Latha" panose="020B0604020202020204" pitchFamily="34" charset="0"/>
              </a:rPr>
              <a:t>Seeking heart</a:t>
            </a:r>
          </a:p>
        </p:txBody>
      </p:sp>
      <p:cxnSp>
        <p:nvCxnSpPr>
          <p:cNvPr id="3" name="Straight Connector 2">
            <a:extLst>
              <a:ext uri="{FF2B5EF4-FFF2-40B4-BE49-F238E27FC236}">
                <a16:creationId xmlns:a16="http://schemas.microsoft.com/office/drawing/2014/main" id="{E8BDFBC7-8890-0D07-2AD6-4A0147D5DED4}"/>
              </a:ext>
            </a:extLst>
          </p:cNvPr>
          <p:cNvCxnSpPr>
            <a:cxnSpLocks/>
          </p:cNvCxnSpPr>
          <p:nvPr/>
        </p:nvCxnSpPr>
        <p:spPr>
          <a:xfrm>
            <a:off x="0" y="1091837"/>
            <a:ext cx="121920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pic>
        <p:nvPicPr>
          <p:cNvPr id="10" name="Picture Placeholder 10">
            <a:extLst>
              <a:ext uri="{FF2B5EF4-FFF2-40B4-BE49-F238E27FC236}">
                <a16:creationId xmlns:a16="http://schemas.microsoft.com/office/drawing/2014/main" id="{203AE6AE-BCB9-4E40-A71E-5098E5674F2F}"/>
              </a:ext>
            </a:extLst>
          </p:cNvPr>
          <p:cNvPicPr>
            <a:picLocks noChangeAspect="1"/>
          </p:cNvPicPr>
          <p:nvPr/>
        </p:nvPicPr>
        <p:blipFill rotWithShape="1">
          <a:blip r:embed="rId2"/>
          <a:srcRect l="12316" t="497" r="23874" b="-497"/>
          <a:stretch/>
        </p:blipFill>
        <p:spPr>
          <a:xfrm>
            <a:off x="7315201" y="-127426"/>
            <a:ext cx="4876800" cy="3154352"/>
          </a:xfrm>
          <a:custGeom>
            <a:avLst/>
            <a:gdLst>
              <a:gd name="connsiteX0" fmla="*/ 638975 w 4228282"/>
              <a:gd name="connsiteY0" fmla="*/ 0 h 3055043"/>
              <a:gd name="connsiteX1" fmla="*/ 4228282 w 4228282"/>
              <a:gd name="connsiteY1" fmla="*/ 0 h 3055043"/>
              <a:gd name="connsiteX2" fmla="*/ 4228282 w 4228282"/>
              <a:gd name="connsiteY2" fmla="*/ 3055043 h 3055043"/>
              <a:gd name="connsiteX3" fmla="*/ 1946893 w 4228282"/>
              <a:gd name="connsiteY3" fmla="*/ 3055043 h 3055043"/>
              <a:gd name="connsiteX4" fmla="*/ 1506276 w 4228282"/>
              <a:gd name="connsiteY4" fmla="*/ 2855018 h 3055043"/>
              <a:gd name="connsiteX5" fmla="*/ 1314394 w 4228282"/>
              <a:gd name="connsiteY5" fmla="*/ 2626417 h 3055043"/>
              <a:gd name="connsiteX6" fmla="*/ 1246880 w 4228282"/>
              <a:gd name="connsiteY6" fmla="*/ 2562124 h 3055043"/>
              <a:gd name="connsiteX7" fmla="*/ 1079872 w 4228282"/>
              <a:gd name="connsiteY7" fmla="*/ 2476399 h 3055043"/>
              <a:gd name="connsiteX8" fmla="*/ 788495 w 4228282"/>
              <a:gd name="connsiteY8" fmla="*/ 2294233 h 3055043"/>
              <a:gd name="connsiteX9" fmla="*/ 895097 w 4228282"/>
              <a:gd name="connsiteY9" fmla="*/ 2251371 h 3055043"/>
              <a:gd name="connsiteX10" fmla="*/ 1204239 w 4228282"/>
              <a:gd name="connsiteY10" fmla="*/ 2362099 h 3055043"/>
              <a:gd name="connsiteX11" fmla="*/ 1428102 w 4228282"/>
              <a:gd name="connsiteY11" fmla="*/ 2390674 h 3055043"/>
              <a:gd name="connsiteX12" fmla="*/ 1111852 w 4228282"/>
              <a:gd name="connsiteY12" fmla="*/ 2197793 h 3055043"/>
              <a:gd name="connsiteX13" fmla="*/ 806262 w 4228282"/>
              <a:gd name="connsiteY13" fmla="*/ 1947762 h 3055043"/>
              <a:gd name="connsiteX14" fmla="*/ 1040785 w 4228282"/>
              <a:gd name="connsiteY14" fmla="*/ 1994196 h 3055043"/>
              <a:gd name="connsiteX15" fmla="*/ 1051445 w 4228282"/>
              <a:gd name="connsiteY15" fmla="*/ 1962049 h 3055043"/>
              <a:gd name="connsiteX16" fmla="*/ 845349 w 4228282"/>
              <a:gd name="connsiteY16" fmla="*/ 1665583 h 3055043"/>
              <a:gd name="connsiteX17" fmla="*/ 745855 w 4228282"/>
              <a:gd name="connsiteY17" fmla="*/ 1544140 h 3055043"/>
              <a:gd name="connsiteX18" fmla="*/ 291024 w 4228282"/>
              <a:gd name="connsiteY18" fmla="*/ 1183381 h 3055043"/>
              <a:gd name="connsiteX19" fmla="*/ 724535 w 4228282"/>
              <a:gd name="connsiteY19" fmla="*/ 1344115 h 3055043"/>
              <a:gd name="connsiteX20" fmla="*/ 276811 w 4228282"/>
              <a:gd name="connsiteY20" fmla="*/ 994071 h 3055043"/>
              <a:gd name="connsiteX21" fmla="*/ 60055 w 4228282"/>
              <a:gd name="connsiteY21" fmla="*/ 865484 h 3055043"/>
              <a:gd name="connsiteX22" fmla="*/ 6755 w 4228282"/>
              <a:gd name="connsiteY22" fmla="*/ 790474 h 3055043"/>
              <a:gd name="connsiteX23" fmla="*/ 102696 w 4228282"/>
              <a:gd name="connsiteY23" fmla="*/ 772614 h 3055043"/>
              <a:gd name="connsiteX24" fmla="*/ 397625 w 4228282"/>
              <a:gd name="connsiteY24" fmla="*/ 801190 h 3055043"/>
              <a:gd name="connsiteX25" fmla="*/ 31628 w 4228282"/>
              <a:gd name="connsiteY25" fmla="*/ 565446 h 3055043"/>
              <a:gd name="connsiteX26" fmla="*/ 305237 w 4228282"/>
              <a:gd name="connsiteY26" fmla="*/ 601165 h 3055043"/>
              <a:gd name="connsiteX27" fmla="*/ 383412 w 4228282"/>
              <a:gd name="connsiteY27" fmla="*/ 508296 h 3055043"/>
              <a:gd name="connsiteX28" fmla="*/ 511333 w 4228282"/>
              <a:gd name="connsiteY28" fmla="*/ 358278 h 3055043"/>
              <a:gd name="connsiteX29" fmla="*/ 600167 w 4228282"/>
              <a:gd name="connsiteY29" fmla="*/ 276124 h 3055043"/>
              <a:gd name="connsiteX30" fmla="*/ 635701 w 4228282"/>
              <a:gd name="connsiteY30" fmla="*/ 11805 h 3055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228282" h="3055043">
                <a:moveTo>
                  <a:pt x="638975" y="0"/>
                </a:moveTo>
                <a:lnTo>
                  <a:pt x="4228282" y="0"/>
                </a:lnTo>
                <a:lnTo>
                  <a:pt x="4228282"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pic>
    </p:spTree>
    <p:extLst>
      <p:ext uri="{BB962C8B-B14F-4D97-AF65-F5344CB8AC3E}">
        <p14:creationId xmlns:p14="http://schemas.microsoft.com/office/powerpoint/2010/main" val="34299627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A4079F4-A0AC-0DE5-5169-D9CC1CE546B8}"/>
              </a:ext>
            </a:extLst>
          </p:cNvPr>
          <p:cNvSpPr/>
          <p:nvPr/>
        </p:nvSpPr>
        <p:spPr>
          <a:xfrm>
            <a:off x="531019" y="5496403"/>
            <a:ext cx="5710923" cy="1558312"/>
          </a:xfrm>
          <a:prstGeom prst="rect">
            <a:avLst/>
          </a:prstGeom>
        </p:spPr>
        <p:txBody>
          <a:bodyPr wrap="none">
            <a:spAutoFit/>
          </a:bodyPr>
          <a:lstStyle/>
          <a:p>
            <a:pPr algn="ctr">
              <a:lnSpc>
                <a:spcPct val="115000"/>
              </a:lnSpc>
              <a:spcAft>
                <a:spcPts val="0"/>
              </a:spcAft>
            </a:pPr>
            <a:r>
              <a:rPr lang="en-GB" sz="8800" b="1" dirty="0">
                <a:latin typeface="Calibri" panose="020F0502020204030204" pitchFamily="34" charset="0"/>
                <a:cs typeface="Latha" panose="020B0604020202020204" pitchFamily="34" charset="0"/>
              </a:rPr>
              <a:t>Psalms 27:1</a:t>
            </a:r>
          </a:p>
        </p:txBody>
      </p:sp>
      <p:cxnSp>
        <p:nvCxnSpPr>
          <p:cNvPr id="8" name="Straight Connector 7">
            <a:extLst>
              <a:ext uri="{FF2B5EF4-FFF2-40B4-BE49-F238E27FC236}">
                <a16:creationId xmlns:a16="http://schemas.microsoft.com/office/drawing/2014/main" id="{0E486047-437F-0272-5741-6014380E2623}"/>
              </a:ext>
            </a:extLst>
          </p:cNvPr>
          <p:cNvCxnSpPr>
            <a:cxnSpLocks/>
          </p:cNvCxnSpPr>
          <p:nvPr/>
        </p:nvCxnSpPr>
        <p:spPr>
          <a:xfrm>
            <a:off x="0" y="5704518"/>
            <a:ext cx="8537825"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pic>
        <p:nvPicPr>
          <p:cNvPr id="6" name="Picture Placeholder 10">
            <a:extLst>
              <a:ext uri="{FF2B5EF4-FFF2-40B4-BE49-F238E27FC236}">
                <a16:creationId xmlns:a16="http://schemas.microsoft.com/office/drawing/2014/main" id="{37467A7E-011C-48D6-9E81-9E6A761A4CE8}"/>
              </a:ext>
            </a:extLst>
          </p:cNvPr>
          <p:cNvPicPr>
            <a:picLocks noChangeAspect="1"/>
          </p:cNvPicPr>
          <p:nvPr/>
        </p:nvPicPr>
        <p:blipFill rotWithShape="1">
          <a:blip r:embed="rId2"/>
          <a:srcRect t="22240" r="44602"/>
          <a:stretch/>
        </p:blipFill>
        <p:spPr>
          <a:xfrm>
            <a:off x="6096001" y="1058238"/>
            <a:ext cx="6096000" cy="5707294"/>
          </a:xfrm>
          <a:custGeom>
            <a:avLst/>
            <a:gdLst>
              <a:gd name="connsiteX0" fmla="*/ 638975 w 4228282"/>
              <a:gd name="connsiteY0" fmla="*/ 0 h 3055043"/>
              <a:gd name="connsiteX1" fmla="*/ 4228282 w 4228282"/>
              <a:gd name="connsiteY1" fmla="*/ 0 h 3055043"/>
              <a:gd name="connsiteX2" fmla="*/ 4228282 w 4228282"/>
              <a:gd name="connsiteY2" fmla="*/ 3055043 h 3055043"/>
              <a:gd name="connsiteX3" fmla="*/ 1946893 w 4228282"/>
              <a:gd name="connsiteY3" fmla="*/ 3055043 h 3055043"/>
              <a:gd name="connsiteX4" fmla="*/ 1506276 w 4228282"/>
              <a:gd name="connsiteY4" fmla="*/ 2855018 h 3055043"/>
              <a:gd name="connsiteX5" fmla="*/ 1314394 w 4228282"/>
              <a:gd name="connsiteY5" fmla="*/ 2626417 h 3055043"/>
              <a:gd name="connsiteX6" fmla="*/ 1246880 w 4228282"/>
              <a:gd name="connsiteY6" fmla="*/ 2562124 h 3055043"/>
              <a:gd name="connsiteX7" fmla="*/ 1079872 w 4228282"/>
              <a:gd name="connsiteY7" fmla="*/ 2476399 h 3055043"/>
              <a:gd name="connsiteX8" fmla="*/ 788495 w 4228282"/>
              <a:gd name="connsiteY8" fmla="*/ 2294233 h 3055043"/>
              <a:gd name="connsiteX9" fmla="*/ 895097 w 4228282"/>
              <a:gd name="connsiteY9" fmla="*/ 2251371 h 3055043"/>
              <a:gd name="connsiteX10" fmla="*/ 1204239 w 4228282"/>
              <a:gd name="connsiteY10" fmla="*/ 2362099 h 3055043"/>
              <a:gd name="connsiteX11" fmla="*/ 1428102 w 4228282"/>
              <a:gd name="connsiteY11" fmla="*/ 2390674 h 3055043"/>
              <a:gd name="connsiteX12" fmla="*/ 1111852 w 4228282"/>
              <a:gd name="connsiteY12" fmla="*/ 2197793 h 3055043"/>
              <a:gd name="connsiteX13" fmla="*/ 806262 w 4228282"/>
              <a:gd name="connsiteY13" fmla="*/ 1947762 h 3055043"/>
              <a:gd name="connsiteX14" fmla="*/ 1040785 w 4228282"/>
              <a:gd name="connsiteY14" fmla="*/ 1994196 h 3055043"/>
              <a:gd name="connsiteX15" fmla="*/ 1051445 w 4228282"/>
              <a:gd name="connsiteY15" fmla="*/ 1962049 h 3055043"/>
              <a:gd name="connsiteX16" fmla="*/ 845349 w 4228282"/>
              <a:gd name="connsiteY16" fmla="*/ 1665583 h 3055043"/>
              <a:gd name="connsiteX17" fmla="*/ 745855 w 4228282"/>
              <a:gd name="connsiteY17" fmla="*/ 1544140 h 3055043"/>
              <a:gd name="connsiteX18" fmla="*/ 291024 w 4228282"/>
              <a:gd name="connsiteY18" fmla="*/ 1183381 h 3055043"/>
              <a:gd name="connsiteX19" fmla="*/ 724535 w 4228282"/>
              <a:gd name="connsiteY19" fmla="*/ 1344115 h 3055043"/>
              <a:gd name="connsiteX20" fmla="*/ 276811 w 4228282"/>
              <a:gd name="connsiteY20" fmla="*/ 994071 h 3055043"/>
              <a:gd name="connsiteX21" fmla="*/ 60055 w 4228282"/>
              <a:gd name="connsiteY21" fmla="*/ 865484 h 3055043"/>
              <a:gd name="connsiteX22" fmla="*/ 6755 w 4228282"/>
              <a:gd name="connsiteY22" fmla="*/ 790474 h 3055043"/>
              <a:gd name="connsiteX23" fmla="*/ 102696 w 4228282"/>
              <a:gd name="connsiteY23" fmla="*/ 772614 h 3055043"/>
              <a:gd name="connsiteX24" fmla="*/ 397625 w 4228282"/>
              <a:gd name="connsiteY24" fmla="*/ 801190 h 3055043"/>
              <a:gd name="connsiteX25" fmla="*/ 31628 w 4228282"/>
              <a:gd name="connsiteY25" fmla="*/ 565446 h 3055043"/>
              <a:gd name="connsiteX26" fmla="*/ 305237 w 4228282"/>
              <a:gd name="connsiteY26" fmla="*/ 601165 h 3055043"/>
              <a:gd name="connsiteX27" fmla="*/ 383412 w 4228282"/>
              <a:gd name="connsiteY27" fmla="*/ 508296 h 3055043"/>
              <a:gd name="connsiteX28" fmla="*/ 511333 w 4228282"/>
              <a:gd name="connsiteY28" fmla="*/ 358278 h 3055043"/>
              <a:gd name="connsiteX29" fmla="*/ 600167 w 4228282"/>
              <a:gd name="connsiteY29" fmla="*/ 276124 h 3055043"/>
              <a:gd name="connsiteX30" fmla="*/ 635701 w 4228282"/>
              <a:gd name="connsiteY30" fmla="*/ 11805 h 3055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228282" h="3055043">
                <a:moveTo>
                  <a:pt x="638975" y="0"/>
                </a:moveTo>
                <a:lnTo>
                  <a:pt x="4228282" y="0"/>
                </a:lnTo>
                <a:lnTo>
                  <a:pt x="4228282"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pic>
      <p:sp>
        <p:nvSpPr>
          <p:cNvPr id="4" name="Rectangle 3">
            <a:extLst>
              <a:ext uri="{FF2B5EF4-FFF2-40B4-BE49-F238E27FC236}">
                <a16:creationId xmlns:a16="http://schemas.microsoft.com/office/drawing/2014/main" id="{BD25C42A-1F68-882C-FB3C-9FC0CD3B8FF6}"/>
              </a:ext>
            </a:extLst>
          </p:cNvPr>
          <p:cNvSpPr/>
          <p:nvPr/>
        </p:nvSpPr>
        <p:spPr>
          <a:xfrm>
            <a:off x="0" y="0"/>
            <a:ext cx="8695174" cy="5632311"/>
          </a:xfrm>
          <a:prstGeom prst="rect">
            <a:avLst/>
          </a:prstGeom>
        </p:spPr>
        <p:txBody>
          <a:bodyPr wrap="square">
            <a:spAutoFit/>
          </a:bodyPr>
          <a:lstStyle/>
          <a:p>
            <a:pPr algn="ctr"/>
            <a:r>
              <a:rPr lang="en-CA" sz="6000" b="0" i="0" u="none" strike="noStrike" dirty="0">
                <a:effectLst/>
                <a:latin typeface="system-ui"/>
              </a:rPr>
              <a:t>The Lord </a:t>
            </a:r>
            <a:r>
              <a:rPr lang="en-CA" sz="6000" b="0" i="1" u="none" strike="noStrike" dirty="0">
                <a:effectLst/>
                <a:latin typeface="system-ui"/>
              </a:rPr>
              <a:t>is</a:t>
            </a:r>
            <a:r>
              <a:rPr lang="en-CA" sz="6000" b="0" i="0" u="none" strike="noStrike" dirty="0">
                <a:effectLst/>
                <a:latin typeface="system-ui"/>
              </a:rPr>
              <a:t> my light and my salvation;</a:t>
            </a:r>
            <a:br>
              <a:rPr lang="en-CA" sz="6000" dirty="0"/>
            </a:br>
            <a:r>
              <a:rPr lang="en-CA" sz="6000" b="0" i="0" u="none" strike="noStrike" dirty="0">
                <a:effectLst/>
                <a:latin typeface="system-ui"/>
              </a:rPr>
              <a:t>Whom shall I fear?</a:t>
            </a:r>
            <a:br>
              <a:rPr lang="en-CA" sz="6000" dirty="0"/>
            </a:br>
            <a:r>
              <a:rPr lang="en-CA" sz="6000" b="0" i="0" u="none" strike="noStrike" dirty="0">
                <a:effectLst/>
                <a:latin typeface="system-ui"/>
              </a:rPr>
              <a:t>The Lord </a:t>
            </a:r>
            <a:r>
              <a:rPr lang="en-CA" sz="6000" b="0" i="1" u="none" strike="noStrike" dirty="0">
                <a:effectLst/>
                <a:latin typeface="system-ui"/>
              </a:rPr>
              <a:t>is</a:t>
            </a:r>
            <a:r>
              <a:rPr lang="en-CA" sz="6000" b="0" i="0" u="none" strike="noStrike" dirty="0">
                <a:effectLst/>
                <a:latin typeface="system-ui"/>
              </a:rPr>
              <a:t> the strength of my life;</a:t>
            </a:r>
            <a:br>
              <a:rPr lang="en-CA" sz="6000" dirty="0"/>
            </a:br>
            <a:r>
              <a:rPr lang="en-CA" sz="6000" b="0" i="0" u="none" strike="noStrike" dirty="0">
                <a:effectLst/>
                <a:latin typeface="system-ui"/>
              </a:rPr>
              <a:t>Of whom shall I be afraid?</a:t>
            </a:r>
            <a:endParaRPr lang="en-GB" sz="6000" b="1" i="1" dirty="0">
              <a:latin typeface="Calibri" panose="020F0502020204030204" pitchFamily="34" charset="0"/>
              <a:cs typeface="Latha" panose="020B0604020202020204" pitchFamily="34" charset="0"/>
            </a:endParaRPr>
          </a:p>
        </p:txBody>
      </p:sp>
    </p:spTree>
    <p:extLst>
      <p:ext uri="{BB962C8B-B14F-4D97-AF65-F5344CB8AC3E}">
        <p14:creationId xmlns:p14="http://schemas.microsoft.com/office/powerpoint/2010/main" val="23832299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A4079F4-A0AC-0DE5-5169-D9CC1CE546B8}"/>
              </a:ext>
            </a:extLst>
          </p:cNvPr>
          <p:cNvSpPr/>
          <p:nvPr/>
        </p:nvSpPr>
        <p:spPr>
          <a:xfrm>
            <a:off x="2730750" y="5571253"/>
            <a:ext cx="6149440" cy="1558312"/>
          </a:xfrm>
          <a:prstGeom prst="rect">
            <a:avLst/>
          </a:prstGeom>
        </p:spPr>
        <p:txBody>
          <a:bodyPr wrap="none">
            <a:spAutoFit/>
          </a:bodyPr>
          <a:lstStyle/>
          <a:p>
            <a:pPr algn="ctr">
              <a:lnSpc>
                <a:spcPct val="115000"/>
              </a:lnSpc>
              <a:spcAft>
                <a:spcPts val="0"/>
              </a:spcAft>
            </a:pPr>
            <a:r>
              <a:rPr lang="en-GB" sz="8800" b="1" dirty="0">
                <a:latin typeface="Calibri" panose="020F0502020204030204" pitchFamily="34" charset="0"/>
                <a:cs typeface="Latha" panose="020B0604020202020204" pitchFamily="34" charset="0"/>
              </a:rPr>
              <a:t>John 6:66-69</a:t>
            </a:r>
          </a:p>
        </p:txBody>
      </p:sp>
      <p:cxnSp>
        <p:nvCxnSpPr>
          <p:cNvPr id="8" name="Straight Connector 7">
            <a:extLst>
              <a:ext uri="{FF2B5EF4-FFF2-40B4-BE49-F238E27FC236}">
                <a16:creationId xmlns:a16="http://schemas.microsoft.com/office/drawing/2014/main" id="{0E486047-437F-0272-5741-6014380E2623}"/>
              </a:ext>
            </a:extLst>
          </p:cNvPr>
          <p:cNvCxnSpPr>
            <a:cxnSpLocks/>
          </p:cNvCxnSpPr>
          <p:nvPr/>
        </p:nvCxnSpPr>
        <p:spPr>
          <a:xfrm>
            <a:off x="0" y="5828107"/>
            <a:ext cx="121920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BD25C42A-1F68-882C-FB3C-9FC0CD3B8FF6}"/>
              </a:ext>
            </a:extLst>
          </p:cNvPr>
          <p:cNvSpPr/>
          <p:nvPr/>
        </p:nvSpPr>
        <p:spPr>
          <a:xfrm>
            <a:off x="0" y="-31930"/>
            <a:ext cx="12192000" cy="6001643"/>
          </a:xfrm>
          <a:prstGeom prst="rect">
            <a:avLst/>
          </a:prstGeom>
        </p:spPr>
        <p:txBody>
          <a:bodyPr wrap="square">
            <a:spAutoFit/>
          </a:bodyPr>
          <a:lstStyle/>
          <a:p>
            <a:pPr algn="ctr"/>
            <a:r>
              <a:rPr lang="en-CA" sz="4800" b="1" i="0" u="none" strike="noStrike" baseline="30000" dirty="0">
                <a:effectLst/>
                <a:latin typeface="system-ui"/>
              </a:rPr>
              <a:t>66 </a:t>
            </a:r>
            <a:r>
              <a:rPr lang="en-CA" sz="4800" b="0" i="0" u="none" strike="noStrike" dirty="0">
                <a:effectLst/>
                <a:latin typeface="system-ui"/>
              </a:rPr>
              <a:t>From that </a:t>
            </a:r>
            <a:r>
              <a:rPr lang="en-CA" sz="4800" b="0" i="1" u="none" strike="noStrike" dirty="0">
                <a:effectLst/>
                <a:latin typeface="system-ui"/>
              </a:rPr>
              <a:t>time</a:t>
            </a:r>
            <a:r>
              <a:rPr lang="en-CA" sz="4800" b="0" i="0" u="none" strike="noStrike" dirty="0">
                <a:effectLst/>
                <a:latin typeface="system-ui"/>
              </a:rPr>
              <a:t> many of His disciples went back and walked with Him no more. </a:t>
            </a:r>
            <a:r>
              <a:rPr lang="en-CA" sz="4800" b="1" i="0" u="none" strike="noStrike" baseline="30000" dirty="0">
                <a:effectLst/>
                <a:latin typeface="system-ui"/>
              </a:rPr>
              <a:t>67 </a:t>
            </a:r>
            <a:r>
              <a:rPr lang="en-CA" sz="4800" b="0" i="0" u="none" strike="noStrike" dirty="0">
                <a:effectLst/>
                <a:latin typeface="system-ui"/>
              </a:rPr>
              <a:t>Then Jesus said to the twelve, “Do you also want to go away?”</a:t>
            </a:r>
            <a:r>
              <a:rPr lang="en-CA" sz="4800" b="1" i="0" u="none" strike="noStrike" baseline="30000" dirty="0">
                <a:effectLst/>
                <a:latin typeface="system-ui"/>
              </a:rPr>
              <a:t>68 </a:t>
            </a:r>
            <a:r>
              <a:rPr lang="en-CA" sz="4800" b="0" i="0" u="none" strike="noStrike" dirty="0">
                <a:effectLst/>
                <a:latin typeface="system-ui"/>
              </a:rPr>
              <a:t>But Simon Peter answered Him, “Lord, to whom shall we go? You have the words of eternal life. </a:t>
            </a:r>
            <a:r>
              <a:rPr lang="en-CA" sz="4800" b="1" i="0" u="none" strike="noStrike" baseline="30000" dirty="0">
                <a:effectLst/>
                <a:latin typeface="system-ui"/>
              </a:rPr>
              <a:t>69 </a:t>
            </a:r>
            <a:r>
              <a:rPr lang="en-CA" sz="4800" b="0" i="0" u="none" strike="noStrike" dirty="0">
                <a:effectLst/>
                <a:latin typeface="system-ui"/>
              </a:rPr>
              <a:t>Also we have come to believe and know that You are the Christ, the Son of the living God.”</a:t>
            </a:r>
          </a:p>
        </p:txBody>
      </p:sp>
    </p:spTree>
    <p:extLst>
      <p:ext uri="{BB962C8B-B14F-4D97-AF65-F5344CB8AC3E}">
        <p14:creationId xmlns:p14="http://schemas.microsoft.com/office/powerpoint/2010/main" val="1125266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A4079F4-A0AC-0DE5-5169-D9CC1CE546B8}"/>
              </a:ext>
            </a:extLst>
          </p:cNvPr>
          <p:cNvSpPr/>
          <p:nvPr/>
        </p:nvSpPr>
        <p:spPr>
          <a:xfrm>
            <a:off x="2612706" y="-132671"/>
            <a:ext cx="6966587" cy="1691553"/>
          </a:xfrm>
          <a:prstGeom prst="rect">
            <a:avLst/>
          </a:prstGeom>
        </p:spPr>
        <p:txBody>
          <a:bodyPr wrap="none">
            <a:spAutoFit/>
          </a:bodyPr>
          <a:lstStyle/>
          <a:p>
            <a:pPr algn="ctr">
              <a:lnSpc>
                <a:spcPct val="115000"/>
              </a:lnSpc>
              <a:spcAft>
                <a:spcPts val="0"/>
              </a:spcAft>
            </a:pPr>
            <a:r>
              <a:rPr lang="en-GB" sz="9600" b="1" dirty="0">
                <a:latin typeface="Calibri" panose="020F0502020204030204" pitchFamily="34" charset="0"/>
                <a:cs typeface="Latha" panose="020B0604020202020204" pitchFamily="34" charset="0"/>
              </a:rPr>
              <a:t>Psalm 119:18</a:t>
            </a:r>
          </a:p>
        </p:txBody>
      </p:sp>
      <p:cxnSp>
        <p:nvCxnSpPr>
          <p:cNvPr id="8" name="Straight Connector 7">
            <a:extLst>
              <a:ext uri="{FF2B5EF4-FFF2-40B4-BE49-F238E27FC236}">
                <a16:creationId xmlns:a16="http://schemas.microsoft.com/office/drawing/2014/main" id="{0E486047-437F-0272-5741-6014380E2623}"/>
              </a:ext>
            </a:extLst>
          </p:cNvPr>
          <p:cNvCxnSpPr>
            <a:cxnSpLocks/>
          </p:cNvCxnSpPr>
          <p:nvPr/>
        </p:nvCxnSpPr>
        <p:spPr>
          <a:xfrm>
            <a:off x="0" y="1577047"/>
            <a:ext cx="121920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BD25C42A-1F68-882C-FB3C-9FC0CD3B8FF6}"/>
              </a:ext>
            </a:extLst>
          </p:cNvPr>
          <p:cNvSpPr/>
          <p:nvPr/>
        </p:nvSpPr>
        <p:spPr>
          <a:xfrm>
            <a:off x="476653" y="1700062"/>
            <a:ext cx="7434448" cy="5016758"/>
          </a:xfrm>
          <a:prstGeom prst="rect">
            <a:avLst/>
          </a:prstGeom>
        </p:spPr>
        <p:txBody>
          <a:bodyPr wrap="square">
            <a:spAutoFit/>
          </a:bodyPr>
          <a:lstStyle/>
          <a:p>
            <a:pPr algn="l"/>
            <a:r>
              <a:rPr lang="en-CA" sz="8000" b="0" i="0" u="none" strike="noStrike" dirty="0">
                <a:effectLst/>
                <a:latin typeface="system-ui"/>
              </a:rPr>
              <a:t>Open my eyes, that I may see Wondrous things from Your law.</a:t>
            </a:r>
          </a:p>
        </p:txBody>
      </p:sp>
      <p:pic>
        <p:nvPicPr>
          <p:cNvPr id="5" name="Picture Placeholder 10">
            <a:extLst>
              <a:ext uri="{FF2B5EF4-FFF2-40B4-BE49-F238E27FC236}">
                <a16:creationId xmlns:a16="http://schemas.microsoft.com/office/drawing/2014/main" id="{94F5B9F6-10CE-4427-B4B2-73140019F56C}"/>
              </a:ext>
            </a:extLst>
          </p:cNvPr>
          <p:cNvPicPr>
            <a:picLocks noChangeAspect="1"/>
          </p:cNvPicPr>
          <p:nvPr/>
        </p:nvPicPr>
        <p:blipFill rotWithShape="1">
          <a:blip r:embed="rId2"/>
          <a:srcRect/>
          <a:stretch/>
        </p:blipFill>
        <p:spPr>
          <a:xfrm>
            <a:off x="7075433" y="1681901"/>
            <a:ext cx="5116567" cy="5176100"/>
          </a:xfrm>
          <a:custGeom>
            <a:avLst/>
            <a:gdLst>
              <a:gd name="connsiteX0" fmla="*/ 638975 w 4228282"/>
              <a:gd name="connsiteY0" fmla="*/ 0 h 3055043"/>
              <a:gd name="connsiteX1" fmla="*/ 4228282 w 4228282"/>
              <a:gd name="connsiteY1" fmla="*/ 0 h 3055043"/>
              <a:gd name="connsiteX2" fmla="*/ 4228282 w 4228282"/>
              <a:gd name="connsiteY2" fmla="*/ 3055043 h 3055043"/>
              <a:gd name="connsiteX3" fmla="*/ 1946893 w 4228282"/>
              <a:gd name="connsiteY3" fmla="*/ 3055043 h 3055043"/>
              <a:gd name="connsiteX4" fmla="*/ 1506276 w 4228282"/>
              <a:gd name="connsiteY4" fmla="*/ 2855018 h 3055043"/>
              <a:gd name="connsiteX5" fmla="*/ 1314394 w 4228282"/>
              <a:gd name="connsiteY5" fmla="*/ 2626417 h 3055043"/>
              <a:gd name="connsiteX6" fmla="*/ 1246880 w 4228282"/>
              <a:gd name="connsiteY6" fmla="*/ 2562124 h 3055043"/>
              <a:gd name="connsiteX7" fmla="*/ 1079872 w 4228282"/>
              <a:gd name="connsiteY7" fmla="*/ 2476399 h 3055043"/>
              <a:gd name="connsiteX8" fmla="*/ 788495 w 4228282"/>
              <a:gd name="connsiteY8" fmla="*/ 2294233 h 3055043"/>
              <a:gd name="connsiteX9" fmla="*/ 895097 w 4228282"/>
              <a:gd name="connsiteY9" fmla="*/ 2251371 h 3055043"/>
              <a:gd name="connsiteX10" fmla="*/ 1204239 w 4228282"/>
              <a:gd name="connsiteY10" fmla="*/ 2362099 h 3055043"/>
              <a:gd name="connsiteX11" fmla="*/ 1428102 w 4228282"/>
              <a:gd name="connsiteY11" fmla="*/ 2390674 h 3055043"/>
              <a:gd name="connsiteX12" fmla="*/ 1111852 w 4228282"/>
              <a:gd name="connsiteY12" fmla="*/ 2197793 h 3055043"/>
              <a:gd name="connsiteX13" fmla="*/ 806262 w 4228282"/>
              <a:gd name="connsiteY13" fmla="*/ 1947762 h 3055043"/>
              <a:gd name="connsiteX14" fmla="*/ 1040785 w 4228282"/>
              <a:gd name="connsiteY14" fmla="*/ 1994196 h 3055043"/>
              <a:gd name="connsiteX15" fmla="*/ 1051445 w 4228282"/>
              <a:gd name="connsiteY15" fmla="*/ 1962049 h 3055043"/>
              <a:gd name="connsiteX16" fmla="*/ 845349 w 4228282"/>
              <a:gd name="connsiteY16" fmla="*/ 1665583 h 3055043"/>
              <a:gd name="connsiteX17" fmla="*/ 745855 w 4228282"/>
              <a:gd name="connsiteY17" fmla="*/ 1544140 h 3055043"/>
              <a:gd name="connsiteX18" fmla="*/ 291024 w 4228282"/>
              <a:gd name="connsiteY18" fmla="*/ 1183381 h 3055043"/>
              <a:gd name="connsiteX19" fmla="*/ 724535 w 4228282"/>
              <a:gd name="connsiteY19" fmla="*/ 1344115 h 3055043"/>
              <a:gd name="connsiteX20" fmla="*/ 276811 w 4228282"/>
              <a:gd name="connsiteY20" fmla="*/ 994071 h 3055043"/>
              <a:gd name="connsiteX21" fmla="*/ 60055 w 4228282"/>
              <a:gd name="connsiteY21" fmla="*/ 865484 h 3055043"/>
              <a:gd name="connsiteX22" fmla="*/ 6755 w 4228282"/>
              <a:gd name="connsiteY22" fmla="*/ 790474 h 3055043"/>
              <a:gd name="connsiteX23" fmla="*/ 102696 w 4228282"/>
              <a:gd name="connsiteY23" fmla="*/ 772614 h 3055043"/>
              <a:gd name="connsiteX24" fmla="*/ 397625 w 4228282"/>
              <a:gd name="connsiteY24" fmla="*/ 801190 h 3055043"/>
              <a:gd name="connsiteX25" fmla="*/ 31628 w 4228282"/>
              <a:gd name="connsiteY25" fmla="*/ 565446 h 3055043"/>
              <a:gd name="connsiteX26" fmla="*/ 305237 w 4228282"/>
              <a:gd name="connsiteY26" fmla="*/ 601165 h 3055043"/>
              <a:gd name="connsiteX27" fmla="*/ 383412 w 4228282"/>
              <a:gd name="connsiteY27" fmla="*/ 508296 h 3055043"/>
              <a:gd name="connsiteX28" fmla="*/ 511333 w 4228282"/>
              <a:gd name="connsiteY28" fmla="*/ 358278 h 3055043"/>
              <a:gd name="connsiteX29" fmla="*/ 600167 w 4228282"/>
              <a:gd name="connsiteY29" fmla="*/ 276124 h 3055043"/>
              <a:gd name="connsiteX30" fmla="*/ 635701 w 4228282"/>
              <a:gd name="connsiteY30" fmla="*/ 11805 h 3055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228282" h="3055043">
                <a:moveTo>
                  <a:pt x="638975" y="0"/>
                </a:moveTo>
                <a:lnTo>
                  <a:pt x="4228282" y="0"/>
                </a:lnTo>
                <a:lnTo>
                  <a:pt x="4228282"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pic>
    </p:spTree>
    <p:extLst>
      <p:ext uri="{BB962C8B-B14F-4D97-AF65-F5344CB8AC3E}">
        <p14:creationId xmlns:p14="http://schemas.microsoft.com/office/powerpoint/2010/main" val="9346173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A4079F4-A0AC-0DE5-5169-D9CC1CE546B8}"/>
              </a:ext>
            </a:extLst>
          </p:cNvPr>
          <p:cNvSpPr/>
          <p:nvPr/>
        </p:nvSpPr>
        <p:spPr>
          <a:xfrm>
            <a:off x="2459124" y="70530"/>
            <a:ext cx="6405023" cy="1558312"/>
          </a:xfrm>
          <a:prstGeom prst="rect">
            <a:avLst/>
          </a:prstGeom>
        </p:spPr>
        <p:txBody>
          <a:bodyPr wrap="none">
            <a:spAutoFit/>
          </a:bodyPr>
          <a:lstStyle/>
          <a:p>
            <a:pPr algn="ctr">
              <a:lnSpc>
                <a:spcPct val="115000"/>
              </a:lnSpc>
              <a:spcAft>
                <a:spcPts val="0"/>
              </a:spcAft>
            </a:pPr>
            <a:r>
              <a:rPr lang="en-GB" sz="8800" b="1" dirty="0">
                <a:latin typeface="Calibri" panose="020F0502020204030204" pitchFamily="34" charset="0"/>
                <a:cs typeface="Latha" panose="020B0604020202020204" pitchFamily="34" charset="0"/>
              </a:rPr>
              <a:t>Psalm 119:33</a:t>
            </a:r>
          </a:p>
        </p:txBody>
      </p:sp>
      <p:cxnSp>
        <p:nvCxnSpPr>
          <p:cNvPr id="8" name="Straight Connector 7">
            <a:extLst>
              <a:ext uri="{FF2B5EF4-FFF2-40B4-BE49-F238E27FC236}">
                <a16:creationId xmlns:a16="http://schemas.microsoft.com/office/drawing/2014/main" id="{0E486047-437F-0272-5741-6014380E2623}"/>
              </a:ext>
            </a:extLst>
          </p:cNvPr>
          <p:cNvCxnSpPr>
            <a:cxnSpLocks/>
          </p:cNvCxnSpPr>
          <p:nvPr/>
        </p:nvCxnSpPr>
        <p:spPr>
          <a:xfrm>
            <a:off x="0" y="1468543"/>
            <a:ext cx="121920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BD25C42A-1F68-882C-FB3C-9FC0CD3B8FF6}"/>
              </a:ext>
            </a:extLst>
          </p:cNvPr>
          <p:cNvSpPr/>
          <p:nvPr/>
        </p:nvSpPr>
        <p:spPr>
          <a:xfrm>
            <a:off x="332278" y="1304156"/>
            <a:ext cx="7262492" cy="5632311"/>
          </a:xfrm>
          <a:prstGeom prst="rect">
            <a:avLst/>
          </a:prstGeom>
        </p:spPr>
        <p:txBody>
          <a:bodyPr wrap="square">
            <a:spAutoFit/>
          </a:bodyPr>
          <a:lstStyle/>
          <a:p>
            <a:pPr algn="l"/>
            <a:r>
              <a:rPr lang="en-CA" sz="7200" b="0" i="0" u="none" strike="noStrike" dirty="0">
                <a:effectLst/>
                <a:latin typeface="system-ui"/>
              </a:rPr>
              <a:t>Teach me, O Lord, the way of Your statutes,</a:t>
            </a:r>
            <a:br>
              <a:rPr lang="en-CA" sz="7200" dirty="0"/>
            </a:br>
            <a:r>
              <a:rPr lang="en-CA" sz="7200" b="0" i="0" u="none" strike="noStrike" dirty="0">
                <a:effectLst/>
                <a:latin typeface="system-ui"/>
              </a:rPr>
              <a:t>And I shall keep it </a:t>
            </a:r>
            <a:r>
              <a:rPr lang="en-CA" sz="7200" b="0" i="1" u="none" strike="noStrike" dirty="0">
                <a:effectLst/>
                <a:latin typeface="system-ui"/>
              </a:rPr>
              <a:t>to</a:t>
            </a:r>
            <a:r>
              <a:rPr lang="en-CA" sz="7200" b="0" i="0" u="none" strike="noStrike" dirty="0">
                <a:effectLst/>
                <a:latin typeface="system-ui"/>
              </a:rPr>
              <a:t> the end.</a:t>
            </a:r>
          </a:p>
        </p:txBody>
      </p:sp>
      <p:pic>
        <p:nvPicPr>
          <p:cNvPr id="5" name="Picture Placeholder 10">
            <a:extLst>
              <a:ext uri="{FF2B5EF4-FFF2-40B4-BE49-F238E27FC236}">
                <a16:creationId xmlns:a16="http://schemas.microsoft.com/office/drawing/2014/main" id="{F931235A-B128-4735-9EDC-445F0237EA66}"/>
              </a:ext>
            </a:extLst>
          </p:cNvPr>
          <p:cNvPicPr>
            <a:picLocks noChangeAspect="1"/>
          </p:cNvPicPr>
          <p:nvPr/>
        </p:nvPicPr>
        <p:blipFill rotWithShape="1">
          <a:blip r:embed="rId2"/>
          <a:srcRect l="18880" t="13781" r="-18880" b="-13781"/>
          <a:stretch/>
        </p:blipFill>
        <p:spPr>
          <a:xfrm>
            <a:off x="6096000" y="1541127"/>
            <a:ext cx="7491884" cy="6120896"/>
          </a:xfrm>
          <a:custGeom>
            <a:avLst/>
            <a:gdLst>
              <a:gd name="connsiteX0" fmla="*/ 638975 w 4228282"/>
              <a:gd name="connsiteY0" fmla="*/ 0 h 3055043"/>
              <a:gd name="connsiteX1" fmla="*/ 4228282 w 4228282"/>
              <a:gd name="connsiteY1" fmla="*/ 0 h 3055043"/>
              <a:gd name="connsiteX2" fmla="*/ 4228282 w 4228282"/>
              <a:gd name="connsiteY2" fmla="*/ 3055043 h 3055043"/>
              <a:gd name="connsiteX3" fmla="*/ 1946893 w 4228282"/>
              <a:gd name="connsiteY3" fmla="*/ 3055043 h 3055043"/>
              <a:gd name="connsiteX4" fmla="*/ 1506276 w 4228282"/>
              <a:gd name="connsiteY4" fmla="*/ 2855018 h 3055043"/>
              <a:gd name="connsiteX5" fmla="*/ 1314394 w 4228282"/>
              <a:gd name="connsiteY5" fmla="*/ 2626417 h 3055043"/>
              <a:gd name="connsiteX6" fmla="*/ 1246880 w 4228282"/>
              <a:gd name="connsiteY6" fmla="*/ 2562124 h 3055043"/>
              <a:gd name="connsiteX7" fmla="*/ 1079872 w 4228282"/>
              <a:gd name="connsiteY7" fmla="*/ 2476399 h 3055043"/>
              <a:gd name="connsiteX8" fmla="*/ 788495 w 4228282"/>
              <a:gd name="connsiteY8" fmla="*/ 2294233 h 3055043"/>
              <a:gd name="connsiteX9" fmla="*/ 895097 w 4228282"/>
              <a:gd name="connsiteY9" fmla="*/ 2251371 h 3055043"/>
              <a:gd name="connsiteX10" fmla="*/ 1204239 w 4228282"/>
              <a:gd name="connsiteY10" fmla="*/ 2362099 h 3055043"/>
              <a:gd name="connsiteX11" fmla="*/ 1428102 w 4228282"/>
              <a:gd name="connsiteY11" fmla="*/ 2390674 h 3055043"/>
              <a:gd name="connsiteX12" fmla="*/ 1111852 w 4228282"/>
              <a:gd name="connsiteY12" fmla="*/ 2197793 h 3055043"/>
              <a:gd name="connsiteX13" fmla="*/ 806262 w 4228282"/>
              <a:gd name="connsiteY13" fmla="*/ 1947762 h 3055043"/>
              <a:gd name="connsiteX14" fmla="*/ 1040785 w 4228282"/>
              <a:gd name="connsiteY14" fmla="*/ 1994196 h 3055043"/>
              <a:gd name="connsiteX15" fmla="*/ 1051445 w 4228282"/>
              <a:gd name="connsiteY15" fmla="*/ 1962049 h 3055043"/>
              <a:gd name="connsiteX16" fmla="*/ 845349 w 4228282"/>
              <a:gd name="connsiteY16" fmla="*/ 1665583 h 3055043"/>
              <a:gd name="connsiteX17" fmla="*/ 745855 w 4228282"/>
              <a:gd name="connsiteY17" fmla="*/ 1544140 h 3055043"/>
              <a:gd name="connsiteX18" fmla="*/ 291024 w 4228282"/>
              <a:gd name="connsiteY18" fmla="*/ 1183381 h 3055043"/>
              <a:gd name="connsiteX19" fmla="*/ 724535 w 4228282"/>
              <a:gd name="connsiteY19" fmla="*/ 1344115 h 3055043"/>
              <a:gd name="connsiteX20" fmla="*/ 276811 w 4228282"/>
              <a:gd name="connsiteY20" fmla="*/ 994071 h 3055043"/>
              <a:gd name="connsiteX21" fmla="*/ 60055 w 4228282"/>
              <a:gd name="connsiteY21" fmla="*/ 865484 h 3055043"/>
              <a:gd name="connsiteX22" fmla="*/ 6755 w 4228282"/>
              <a:gd name="connsiteY22" fmla="*/ 790474 h 3055043"/>
              <a:gd name="connsiteX23" fmla="*/ 102696 w 4228282"/>
              <a:gd name="connsiteY23" fmla="*/ 772614 h 3055043"/>
              <a:gd name="connsiteX24" fmla="*/ 397625 w 4228282"/>
              <a:gd name="connsiteY24" fmla="*/ 801190 h 3055043"/>
              <a:gd name="connsiteX25" fmla="*/ 31628 w 4228282"/>
              <a:gd name="connsiteY25" fmla="*/ 565446 h 3055043"/>
              <a:gd name="connsiteX26" fmla="*/ 305237 w 4228282"/>
              <a:gd name="connsiteY26" fmla="*/ 601165 h 3055043"/>
              <a:gd name="connsiteX27" fmla="*/ 383412 w 4228282"/>
              <a:gd name="connsiteY27" fmla="*/ 508296 h 3055043"/>
              <a:gd name="connsiteX28" fmla="*/ 511333 w 4228282"/>
              <a:gd name="connsiteY28" fmla="*/ 358278 h 3055043"/>
              <a:gd name="connsiteX29" fmla="*/ 600167 w 4228282"/>
              <a:gd name="connsiteY29" fmla="*/ 276124 h 3055043"/>
              <a:gd name="connsiteX30" fmla="*/ 635701 w 4228282"/>
              <a:gd name="connsiteY30" fmla="*/ 11805 h 3055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228282" h="3055043">
                <a:moveTo>
                  <a:pt x="638975" y="0"/>
                </a:moveTo>
                <a:lnTo>
                  <a:pt x="4228282" y="0"/>
                </a:lnTo>
                <a:lnTo>
                  <a:pt x="4228282"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pic>
    </p:spTree>
    <p:extLst>
      <p:ext uri="{BB962C8B-B14F-4D97-AF65-F5344CB8AC3E}">
        <p14:creationId xmlns:p14="http://schemas.microsoft.com/office/powerpoint/2010/main" val="60314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A4079F4-A0AC-0DE5-5169-D9CC1CE546B8}"/>
              </a:ext>
            </a:extLst>
          </p:cNvPr>
          <p:cNvSpPr/>
          <p:nvPr/>
        </p:nvSpPr>
        <p:spPr>
          <a:xfrm>
            <a:off x="1801577" y="-117570"/>
            <a:ext cx="6405023" cy="1558312"/>
          </a:xfrm>
          <a:prstGeom prst="rect">
            <a:avLst/>
          </a:prstGeom>
        </p:spPr>
        <p:txBody>
          <a:bodyPr wrap="none">
            <a:spAutoFit/>
          </a:bodyPr>
          <a:lstStyle/>
          <a:p>
            <a:pPr algn="ctr">
              <a:lnSpc>
                <a:spcPct val="115000"/>
              </a:lnSpc>
              <a:spcAft>
                <a:spcPts val="0"/>
              </a:spcAft>
            </a:pPr>
            <a:r>
              <a:rPr lang="en-GB" sz="8800" b="1" dirty="0">
                <a:latin typeface="Calibri" panose="020F0502020204030204" pitchFamily="34" charset="0"/>
                <a:cs typeface="Latha" panose="020B0604020202020204" pitchFamily="34" charset="0"/>
              </a:rPr>
              <a:t>Psalm 119:36</a:t>
            </a:r>
          </a:p>
        </p:txBody>
      </p:sp>
      <p:cxnSp>
        <p:nvCxnSpPr>
          <p:cNvPr id="8" name="Straight Connector 7">
            <a:extLst>
              <a:ext uri="{FF2B5EF4-FFF2-40B4-BE49-F238E27FC236}">
                <a16:creationId xmlns:a16="http://schemas.microsoft.com/office/drawing/2014/main" id="{0E486047-437F-0272-5741-6014380E2623}"/>
              </a:ext>
            </a:extLst>
          </p:cNvPr>
          <p:cNvCxnSpPr>
            <a:cxnSpLocks/>
          </p:cNvCxnSpPr>
          <p:nvPr/>
        </p:nvCxnSpPr>
        <p:spPr>
          <a:xfrm flipV="1">
            <a:off x="0" y="1353167"/>
            <a:ext cx="12192000" cy="87575"/>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BD25C42A-1F68-882C-FB3C-9FC0CD3B8FF6}"/>
              </a:ext>
            </a:extLst>
          </p:cNvPr>
          <p:cNvSpPr/>
          <p:nvPr/>
        </p:nvSpPr>
        <p:spPr>
          <a:xfrm>
            <a:off x="166377" y="1353167"/>
            <a:ext cx="7150225" cy="5632311"/>
          </a:xfrm>
          <a:prstGeom prst="rect">
            <a:avLst/>
          </a:prstGeom>
        </p:spPr>
        <p:txBody>
          <a:bodyPr wrap="square">
            <a:spAutoFit/>
          </a:bodyPr>
          <a:lstStyle/>
          <a:p>
            <a:pPr algn="l"/>
            <a:r>
              <a:rPr lang="en-CA" sz="7200" b="0" i="0" u="none" strike="noStrike" dirty="0">
                <a:effectLst/>
                <a:latin typeface="system-ui"/>
              </a:rPr>
              <a:t>Incline my heart to Your testimonies,</a:t>
            </a:r>
            <a:br>
              <a:rPr lang="en-CA" sz="7200" dirty="0"/>
            </a:br>
            <a:r>
              <a:rPr lang="en-CA" sz="7200" b="0" i="0" u="none" strike="noStrike" dirty="0">
                <a:effectLst/>
                <a:latin typeface="system-ui"/>
              </a:rPr>
              <a:t>And not to covetousness.</a:t>
            </a:r>
          </a:p>
        </p:txBody>
      </p:sp>
      <p:pic>
        <p:nvPicPr>
          <p:cNvPr id="5" name="Picture Placeholder 10">
            <a:extLst>
              <a:ext uri="{FF2B5EF4-FFF2-40B4-BE49-F238E27FC236}">
                <a16:creationId xmlns:a16="http://schemas.microsoft.com/office/drawing/2014/main" id="{3A8BD668-97BD-4E8A-899F-28798809B89C}"/>
              </a:ext>
            </a:extLst>
          </p:cNvPr>
          <p:cNvPicPr>
            <a:picLocks noChangeAspect="1"/>
          </p:cNvPicPr>
          <p:nvPr/>
        </p:nvPicPr>
        <p:blipFill rotWithShape="1">
          <a:blip r:embed="rId2"/>
          <a:srcRect l="46479" t="-1177" r="8484" b="1177"/>
          <a:stretch/>
        </p:blipFill>
        <p:spPr>
          <a:xfrm>
            <a:off x="5702157" y="1353167"/>
            <a:ext cx="6594756" cy="5504833"/>
          </a:xfrm>
          <a:custGeom>
            <a:avLst/>
            <a:gdLst>
              <a:gd name="connsiteX0" fmla="*/ 638975 w 4228282"/>
              <a:gd name="connsiteY0" fmla="*/ 0 h 3055043"/>
              <a:gd name="connsiteX1" fmla="*/ 4228282 w 4228282"/>
              <a:gd name="connsiteY1" fmla="*/ 0 h 3055043"/>
              <a:gd name="connsiteX2" fmla="*/ 4228282 w 4228282"/>
              <a:gd name="connsiteY2" fmla="*/ 3055043 h 3055043"/>
              <a:gd name="connsiteX3" fmla="*/ 1946893 w 4228282"/>
              <a:gd name="connsiteY3" fmla="*/ 3055043 h 3055043"/>
              <a:gd name="connsiteX4" fmla="*/ 1506276 w 4228282"/>
              <a:gd name="connsiteY4" fmla="*/ 2855018 h 3055043"/>
              <a:gd name="connsiteX5" fmla="*/ 1314394 w 4228282"/>
              <a:gd name="connsiteY5" fmla="*/ 2626417 h 3055043"/>
              <a:gd name="connsiteX6" fmla="*/ 1246880 w 4228282"/>
              <a:gd name="connsiteY6" fmla="*/ 2562124 h 3055043"/>
              <a:gd name="connsiteX7" fmla="*/ 1079872 w 4228282"/>
              <a:gd name="connsiteY7" fmla="*/ 2476399 h 3055043"/>
              <a:gd name="connsiteX8" fmla="*/ 788495 w 4228282"/>
              <a:gd name="connsiteY8" fmla="*/ 2294233 h 3055043"/>
              <a:gd name="connsiteX9" fmla="*/ 895097 w 4228282"/>
              <a:gd name="connsiteY9" fmla="*/ 2251371 h 3055043"/>
              <a:gd name="connsiteX10" fmla="*/ 1204239 w 4228282"/>
              <a:gd name="connsiteY10" fmla="*/ 2362099 h 3055043"/>
              <a:gd name="connsiteX11" fmla="*/ 1428102 w 4228282"/>
              <a:gd name="connsiteY11" fmla="*/ 2390674 h 3055043"/>
              <a:gd name="connsiteX12" fmla="*/ 1111852 w 4228282"/>
              <a:gd name="connsiteY12" fmla="*/ 2197793 h 3055043"/>
              <a:gd name="connsiteX13" fmla="*/ 806262 w 4228282"/>
              <a:gd name="connsiteY13" fmla="*/ 1947762 h 3055043"/>
              <a:gd name="connsiteX14" fmla="*/ 1040785 w 4228282"/>
              <a:gd name="connsiteY14" fmla="*/ 1994196 h 3055043"/>
              <a:gd name="connsiteX15" fmla="*/ 1051445 w 4228282"/>
              <a:gd name="connsiteY15" fmla="*/ 1962049 h 3055043"/>
              <a:gd name="connsiteX16" fmla="*/ 845349 w 4228282"/>
              <a:gd name="connsiteY16" fmla="*/ 1665583 h 3055043"/>
              <a:gd name="connsiteX17" fmla="*/ 745855 w 4228282"/>
              <a:gd name="connsiteY17" fmla="*/ 1544140 h 3055043"/>
              <a:gd name="connsiteX18" fmla="*/ 291024 w 4228282"/>
              <a:gd name="connsiteY18" fmla="*/ 1183381 h 3055043"/>
              <a:gd name="connsiteX19" fmla="*/ 724535 w 4228282"/>
              <a:gd name="connsiteY19" fmla="*/ 1344115 h 3055043"/>
              <a:gd name="connsiteX20" fmla="*/ 276811 w 4228282"/>
              <a:gd name="connsiteY20" fmla="*/ 994071 h 3055043"/>
              <a:gd name="connsiteX21" fmla="*/ 60055 w 4228282"/>
              <a:gd name="connsiteY21" fmla="*/ 865484 h 3055043"/>
              <a:gd name="connsiteX22" fmla="*/ 6755 w 4228282"/>
              <a:gd name="connsiteY22" fmla="*/ 790474 h 3055043"/>
              <a:gd name="connsiteX23" fmla="*/ 102696 w 4228282"/>
              <a:gd name="connsiteY23" fmla="*/ 772614 h 3055043"/>
              <a:gd name="connsiteX24" fmla="*/ 397625 w 4228282"/>
              <a:gd name="connsiteY24" fmla="*/ 801190 h 3055043"/>
              <a:gd name="connsiteX25" fmla="*/ 31628 w 4228282"/>
              <a:gd name="connsiteY25" fmla="*/ 565446 h 3055043"/>
              <a:gd name="connsiteX26" fmla="*/ 305237 w 4228282"/>
              <a:gd name="connsiteY26" fmla="*/ 601165 h 3055043"/>
              <a:gd name="connsiteX27" fmla="*/ 383412 w 4228282"/>
              <a:gd name="connsiteY27" fmla="*/ 508296 h 3055043"/>
              <a:gd name="connsiteX28" fmla="*/ 511333 w 4228282"/>
              <a:gd name="connsiteY28" fmla="*/ 358278 h 3055043"/>
              <a:gd name="connsiteX29" fmla="*/ 600167 w 4228282"/>
              <a:gd name="connsiteY29" fmla="*/ 276124 h 3055043"/>
              <a:gd name="connsiteX30" fmla="*/ 635701 w 4228282"/>
              <a:gd name="connsiteY30" fmla="*/ 11805 h 3055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228282" h="3055043">
                <a:moveTo>
                  <a:pt x="638975" y="0"/>
                </a:moveTo>
                <a:lnTo>
                  <a:pt x="4228282" y="0"/>
                </a:lnTo>
                <a:lnTo>
                  <a:pt x="4228282"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pic>
    </p:spTree>
    <p:extLst>
      <p:ext uri="{BB962C8B-B14F-4D97-AF65-F5344CB8AC3E}">
        <p14:creationId xmlns:p14="http://schemas.microsoft.com/office/powerpoint/2010/main" val="9644275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A4079F4-A0AC-0DE5-5169-D9CC1CE546B8}"/>
              </a:ext>
            </a:extLst>
          </p:cNvPr>
          <p:cNvSpPr/>
          <p:nvPr/>
        </p:nvSpPr>
        <p:spPr>
          <a:xfrm>
            <a:off x="2499645" y="-205145"/>
            <a:ext cx="6405023" cy="1558312"/>
          </a:xfrm>
          <a:prstGeom prst="rect">
            <a:avLst/>
          </a:prstGeom>
        </p:spPr>
        <p:txBody>
          <a:bodyPr wrap="none">
            <a:spAutoFit/>
          </a:bodyPr>
          <a:lstStyle/>
          <a:p>
            <a:pPr algn="ctr">
              <a:lnSpc>
                <a:spcPct val="115000"/>
              </a:lnSpc>
              <a:spcAft>
                <a:spcPts val="0"/>
              </a:spcAft>
            </a:pPr>
            <a:r>
              <a:rPr lang="en-GB" sz="8800" b="1" dirty="0">
                <a:latin typeface="Calibri" panose="020F0502020204030204" pitchFamily="34" charset="0"/>
                <a:cs typeface="Latha" panose="020B0604020202020204" pitchFamily="34" charset="0"/>
              </a:rPr>
              <a:t>Psalm 119:73</a:t>
            </a:r>
          </a:p>
        </p:txBody>
      </p:sp>
      <p:cxnSp>
        <p:nvCxnSpPr>
          <p:cNvPr id="8" name="Straight Connector 7">
            <a:extLst>
              <a:ext uri="{FF2B5EF4-FFF2-40B4-BE49-F238E27FC236}">
                <a16:creationId xmlns:a16="http://schemas.microsoft.com/office/drawing/2014/main" id="{0E486047-437F-0272-5741-6014380E2623}"/>
              </a:ext>
            </a:extLst>
          </p:cNvPr>
          <p:cNvCxnSpPr>
            <a:cxnSpLocks/>
          </p:cNvCxnSpPr>
          <p:nvPr/>
        </p:nvCxnSpPr>
        <p:spPr>
          <a:xfrm flipV="1">
            <a:off x="0" y="1243173"/>
            <a:ext cx="121920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pic>
        <p:nvPicPr>
          <p:cNvPr id="5" name="Picture Placeholder 10">
            <a:extLst>
              <a:ext uri="{FF2B5EF4-FFF2-40B4-BE49-F238E27FC236}">
                <a16:creationId xmlns:a16="http://schemas.microsoft.com/office/drawing/2014/main" id="{051A8AC3-571D-4A1E-AA47-9C1FB369DCED}"/>
              </a:ext>
            </a:extLst>
          </p:cNvPr>
          <p:cNvPicPr>
            <a:picLocks noChangeAspect="1"/>
          </p:cNvPicPr>
          <p:nvPr/>
        </p:nvPicPr>
        <p:blipFill rotWithShape="1">
          <a:blip r:embed="rId2"/>
          <a:srcRect l="-6703" t="6170" r="6703" b="-6170"/>
          <a:stretch/>
        </p:blipFill>
        <p:spPr>
          <a:xfrm>
            <a:off x="6261873" y="1353167"/>
            <a:ext cx="5930127" cy="5930127"/>
          </a:xfrm>
          <a:custGeom>
            <a:avLst/>
            <a:gdLst>
              <a:gd name="connsiteX0" fmla="*/ 638975 w 4228282"/>
              <a:gd name="connsiteY0" fmla="*/ 0 h 3055043"/>
              <a:gd name="connsiteX1" fmla="*/ 4228282 w 4228282"/>
              <a:gd name="connsiteY1" fmla="*/ 0 h 3055043"/>
              <a:gd name="connsiteX2" fmla="*/ 4228282 w 4228282"/>
              <a:gd name="connsiteY2" fmla="*/ 3055043 h 3055043"/>
              <a:gd name="connsiteX3" fmla="*/ 1946893 w 4228282"/>
              <a:gd name="connsiteY3" fmla="*/ 3055043 h 3055043"/>
              <a:gd name="connsiteX4" fmla="*/ 1506276 w 4228282"/>
              <a:gd name="connsiteY4" fmla="*/ 2855018 h 3055043"/>
              <a:gd name="connsiteX5" fmla="*/ 1314394 w 4228282"/>
              <a:gd name="connsiteY5" fmla="*/ 2626417 h 3055043"/>
              <a:gd name="connsiteX6" fmla="*/ 1246880 w 4228282"/>
              <a:gd name="connsiteY6" fmla="*/ 2562124 h 3055043"/>
              <a:gd name="connsiteX7" fmla="*/ 1079872 w 4228282"/>
              <a:gd name="connsiteY7" fmla="*/ 2476399 h 3055043"/>
              <a:gd name="connsiteX8" fmla="*/ 788495 w 4228282"/>
              <a:gd name="connsiteY8" fmla="*/ 2294233 h 3055043"/>
              <a:gd name="connsiteX9" fmla="*/ 895097 w 4228282"/>
              <a:gd name="connsiteY9" fmla="*/ 2251371 h 3055043"/>
              <a:gd name="connsiteX10" fmla="*/ 1204239 w 4228282"/>
              <a:gd name="connsiteY10" fmla="*/ 2362099 h 3055043"/>
              <a:gd name="connsiteX11" fmla="*/ 1428102 w 4228282"/>
              <a:gd name="connsiteY11" fmla="*/ 2390674 h 3055043"/>
              <a:gd name="connsiteX12" fmla="*/ 1111852 w 4228282"/>
              <a:gd name="connsiteY12" fmla="*/ 2197793 h 3055043"/>
              <a:gd name="connsiteX13" fmla="*/ 806262 w 4228282"/>
              <a:gd name="connsiteY13" fmla="*/ 1947762 h 3055043"/>
              <a:gd name="connsiteX14" fmla="*/ 1040785 w 4228282"/>
              <a:gd name="connsiteY14" fmla="*/ 1994196 h 3055043"/>
              <a:gd name="connsiteX15" fmla="*/ 1051445 w 4228282"/>
              <a:gd name="connsiteY15" fmla="*/ 1962049 h 3055043"/>
              <a:gd name="connsiteX16" fmla="*/ 845349 w 4228282"/>
              <a:gd name="connsiteY16" fmla="*/ 1665583 h 3055043"/>
              <a:gd name="connsiteX17" fmla="*/ 745855 w 4228282"/>
              <a:gd name="connsiteY17" fmla="*/ 1544140 h 3055043"/>
              <a:gd name="connsiteX18" fmla="*/ 291024 w 4228282"/>
              <a:gd name="connsiteY18" fmla="*/ 1183381 h 3055043"/>
              <a:gd name="connsiteX19" fmla="*/ 724535 w 4228282"/>
              <a:gd name="connsiteY19" fmla="*/ 1344115 h 3055043"/>
              <a:gd name="connsiteX20" fmla="*/ 276811 w 4228282"/>
              <a:gd name="connsiteY20" fmla="*/ 994071 h 3055043"/>
              <a:gd name="connsiteX21" fmla="*/ 60055 w 4228282"/>
              <a:gd name="connsiteY21" fmla="*/ 865484 h 3055043"/>
              <a:gd name="connsiteX22" fmla="*/ 6755 w 4228282"/>
              <a:gd name="connsiteY22" fmla="*/ 790474 h 3055043"/>
              <a:gd name="connsiteX23" fmla="*/ 102696 w 4228282"/>
              <a:gd name="connsiteY23" fmla="*/ 772614 h 3055043"/>
              <a:gd name="connsiteX24" fmla="*/ 397625 w 4228282"/>
              <a:gd name="connsiteY24" fmla="*/ 801190 h 3055043"/>
              <a:gd name="connsiteX25" fmla="*/ 31628 w 4228282"/>
              <a:gd name="connsiteY25" fmla="*/ 565446 h 3055043"/>
              <a:gd name="connsiteX26" fmla="*/ 305237 w 4228282"/>
              <a:gd name="connsiteY26" fmla="*/ 601165 h 3055043"/>
              <a:gd name="connsiteX27" fmla="*/ 383412 w 4228282"/>
              <a:gd name="connsiteY27" fmla="*/ 508296 h 3055043"/>
              <a:gd name="connsiteX28" fmla="*/ 511333 w 4228282"/>
              <a:gd name="connsiteY28" fmla="*/ 358278 h 3055043"/>
              <a:gd name="connsiteX29" fmla="*/ 600167 w 4228282"/>
              <a:gd name="connsiteY29" fmla="*/ 276124 h 3055043"/>
              <a:gd name="connsiteX30" fmla="*/ 635701 w 4228282"/>
              <a:gd name="connsiteY30" fmla="*/ 11805 h 3055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228282" h="3055043">
                <a:moveTo>
                  <a:pt x="638975" y="0"/>
                </a:moveTo>
                <a:lnTo>
                  <a:pt x="4228282" y="0"/>
                </a:lnTo>
                <a:lnTo>
                  <a:pt x="4228282"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pic>
      <p:sp>
        <p:nvSpPr>
          <p:cNvPr id="4" name="Rectangle 3">
            <a:extLst>
              <a:ext uri="{FF2B5EF4-FFF2-40B4-BE49-F238E27FC236}">
                <a16:creationId xmlns:a16="http://schemas.microsoft.com/office/drawing/2014/main" id="{BD25C42A-1F68-882C-FB3C-9FC0CD3B8FF6}"/>
              </a:ext>
            </a:extLst>
          </p:cNvPr>
          <p:cNvSpPr/>
          <p:nvPr/>
        </p:nvSpPr>
        <p:spPr>
          <a:xfrm>
            <a:off x="141647" y="1240426"/>
            <a:ext cx="7276295" cy="5632311"/>
          </a:xfrm>
          <a:prstGeom prst="rect">
            <a:avLst/>
          </a:prstGeom>
        </p:spPr>
        <p:txBody>
          <a:bodyPr wrap="square">
            <a:spAutoFit/>
          </a:bodyPr>
          <a:lstStyle/>
          <a:p>
            <a:pPr algn="l"/>
            <a:r>
              <a:rPr lang="en-CA" sz="6000" b="0" i="0" u="none" strike="noStrike" dirty="0">
                <a:effectLst/>
                <a:latin typeface="system-ui"/>
              </a:rPr>
              <a:t>Your hands have made me and fashioned me;</a:t>
            </a:r>
            <a:br>
              <a:rPr lang="en-CA" sz="6000" dirty="0"/>
            </a:br>
            <a:r>
              <a:rPr lang="en-CA" sz="6000" b="0" i="0" u="none" strike="noStrike" dirty="0">
                <a:effectLst/>
                <a:latin typeface="system-ui"/>
              </a:rPr>
              <a:t>Give me understanding, that I may learn Your commandments.</a:t>
            </a:r>
          </a:p>
        </p:txBody>
      </p:sp>
    </p:spTree>
    <p:extLst>
      <p:ext uri="{BB962C8B-B14F-4D97-AF65-F5344CB8AC3E}">
        <p14:creationId xmlns:p14="http://schemas.microsoft.com/office/powerpoint/2010/main" val="4433675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9" name="Date Placeholder 4" hidden="1">
            <a:extLst>
              <a:ext uri="{FF2B5EF4-FFF2-40B4-BE49-F238E27FC236}">
                <a16:creationId xmlns:a16="http://schemas.microsoft.com/office/drawing/2014/main" id="{3297A2E3-215E-D457-8785-A02B63E1CCED}"/>
              </a:ext>
            </a:extLst>
          </p:cNvPr>
          <p:cNvSpPr>
            <a:spLocks noGrp="1"/>
          </p:cNvSpPr>
          <p:nvPr>
            <p:ph type="dt" sz="half" idx="4294967295"/>
          </p:nvPr>
        </p:nvSpPr>
        <p:spPr>
          <a:xfrm>
            <a:off x="838200" y="6356350"/>
            <a:ext cx="2743200" cy="365125"/>
          </a:xfrm>
        </p:spPr>
        <p:txBody>
          <a:bodyPr anchor="ctr">
            <a:normAutofit/>
          </a:bodyPr>
          <a:lstStyle/>
          <a:p>
            <a:pPr>
              <a:spcAft>
                <a:spcPts val="600"/>
              </a:spcAft>
            </a:pPr>
            <a:r>
              <a:rPr lang="en-US"/>
              <a:t>9/3/20XX</a:t>
            </a:r>
          </a:p>
        </p:txBody>
      </p:sp>
      <p:sp>
        <p:nvSpPr>
          <p:cNvPr id="2060" name="Slide Number Placeholder 6" hidden="1">
            <a:extLst>
              <a:ext uri="{FF2B5EF4-FFF2-40B4-BE49-F238E27FC236}">
                <a16:creationId xmlns:a16="http://schemas.microsoft.com/office/drawing/2014/main" id="{FD0044B4-EADB-7F57-477A-D08C6A378D92}"/>
              </a:ext>
            </a:extLst>
          </p:cNvPr>
          <p:cNvSpPr>
            <a:spLocks noGrp="1"/>
          </p:cNvSpPr>
          <p:nvPr>
            <p:ph type="sldNum" sz="quarter" idx="4294967295"/>
          </p:nvPr>
        </p:nvSpPr>
        <p:spPr>
          <a:xfrm>
            <a:off x="8610600" y="6356350"/>
            <a:ext cx="2743200" cy="365125"/>
          </a:xfrm>
        </p:spPr>
        <p:txBody>
          <a:bodyPr anchor="ctr">
            <a:normAutofit/>
          </a:bodyPr>
          <a:lstStyle/>
          <a:p>
            <a:pPr>
              <a:spcAft>
                <a:spcPts val="600"/>
              </a:spcAft>
            </a:pPr>
            <a:fld id="{B9713C8C-8E70-45D5-AE59-23E60168254E}" type="slidenum">
              <a:rPr lang="en-US" smtClean="0"/>
              <a:pPr>
                <a:spcAft>
                  <a:spcPts val="600"/>
                </a:spcAft>
              </a:pPr>
              <a:t>19</a:t>
            </a:fld>
            <a:endParaRPr lang="en-US"/>
          </a:p>
        </p:txBody>
      </p:sp>
      <p:cxnSp>
        <p:nvCxnSpPr>
          <p:cNvPr id="29" name="Straight Connector 28">
            <a:extLst>
              <a:ext uri="{FF2B5EF4-FFF2-40B4-BE49-F238E27FC236}">
                <a16:creationId xmlns:a16="http://schemas.microsoft.com/office/drawing/2014/main" id="{A5AF60D9-C7B5-4E2D-87C3-88B708ACA3DF}"/>
              </a:ext>
            </a:extLst>
          </p:cNvPr>
          <p:cNvCxnSpPr>
            <a:cxnSpLocks/>
          </p:cNvCxnSpPr>
          <p:nvPr/>
        </p:nvCxnSpPr>
        <p:spPr>
          <a:xfrm flipV="1">
            <a:off x="0" y="1366463"/>
            <a:ext cx="121920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BACEBF23-4A5D-48EC-B07D-ABCE32CA6733}"/>
              </a:ext>
            </a:extLst>
          </p:cNvPr>
          <p:cNvSpPr/>
          <p:nvPr/>
        </p:nvSpPr>
        <p:spPr>
          <a:xfrm>
            <a:off x="285889" y="2177377"/>
            <a:ext cx="7799874" cy="4031873"/>
          </a:xfrm>
          <a:prstGeom prst="rect">
            <a:avLst/>
          </a:prstGeom>
        </p:spPr>
        <p:txBody>
          <a:bodyPr wrap="square">
            <a:spAutoFit/>
          </a:bodyPr>
          <a:lstStyle/>
          <a:p>
            <a:r>
              <a:rPr lang="en-CA" sz="9600" b="1" i="0" u="none" strike="noStrike" baseline="30000" dirty="0">
                <a:effectLst/>
                <a:latin typeface="system-ui"/>
              </a:rPr>
              <a:t>They turned their back on those who brought them only deeper darkness.</a:t>
            </a:r>
            <a:endParaRPr lang="en-GB" sz="9600" b="1" i="1" baseline="30000" dirty="0">
              <a:cs typeface="Latha" panose="020B0604020202020204" pitchFamily="34" charset="0"/>
            </a:endParaRPr>
          </a:p>
        </p:txBody>
      </p:sp>
      <p:sp>
        <p:nvSpPr>
          <p:cNvPr id="2" name="Rectangle 1">
            <a:extLst>
              <a:ext uri="{FF2B5EF4-FFF2-40B4-BE49-F238E27FC236}">
                <a16:creationId xmlns:a16="http://schemas.microsoft.com/office/drawing/2014/main" id="{54D75067-D5A4-EEC0-C7D5-67F60382D48B}"/>
              </a:ext>
            </a:extLst>
          </p:cNvPr>
          <p:cNvSpPr/>
          <p:nvPr/>
        </p:nvSpPr>
        <p:spPr>
          <a:xfrm>
            <a:off x="0" y="20231"/>
            <a:ext cx="12192000" cy="1425005"/>
          </a:xfrm>
          <a:prstGeom prst="rect">
            <a:avLst/>
          </a:prstGeom>
        </p:spPr>
        <p:txBody>
          <a:bodyPr wrap="square">
            <a:spAutoFit/>
          </a:bodyPr>
          <a:lstStyle/>
          <a:p>
            <a:pPr algn="ctr">
              <a:lnSpc>
                <a:spcPct val="115000"/>
              </a:lnSpc>
              <a:spcAft>
                <a:spcPts val="0"/>
              </a:spcAft>
            </a:pPr>
            <a:r>
              <a:rPr lang="en-GB" sz="8000" b="1" i="1" dirty="0">
                <a:latin typeface="Calibri" panose="020F0502020204030204" pitchFamily="34" charset="0"/>
                <a:cs typeface="Latha" panose="020B0604020202020204" pitchFamily="34" charset="0"/>
              </a:rPr>
              <a:t>2. Trouble the darkness</a:t>
            </a:r>
          </a:p>
        </p:txBody>
      </p:sp>
      <p:pic>
        <p:nvPicPr>
          <p:cNvPr id="8" name="Picture Placeholder 10">
            <a:extLst>
              <a:ext uri="{FF2B5EF4-FFF2-40B4-BE49-F238E27FC236}">
                <a16:creationId xmlns:a16="http://schemas.microsoft.com/office/drawing/2014/main" id="{3650F2DA-959E-4230-A6E4-02560CBBCD4B}"/>
              </a:ext>
            </a:extLst>
          </p:cNvPr>
          <p:cNvPicPr>
            <a:picLocks noChangeAspect="1"/>
          </p:cNvPicPr>
          <p:nvPr/>
        </p:nvPicPr>
        <p:blipFill rotWithShape="1">
          <a:blip r:embed="rId3"/>
          <a:srcRect l="38553" r="2797"/>
          <a:stretch/>
        </p:blipFill>
        <p:spPr>
          <a:xfrm>
            <a:off x="7089169" y="1445236"/>
            <a:ext cx="5102831" cy="5496156"/>
          </a:xfrm>
          <a:custGeom>
            <a:avLst/>
            <a:gdLst>
              <a:gd name="connsiteX0" fmla="*/ 638975 w 4228282"/>
              <a:gd name="connsiteY0" fmla="*/ 0 h 3055043"/>
              <a:gd name="connsiteX1" fmla="*/ 4228282 w 4228282"/>
              <a:gd name="connsiteY1" fmla="*/ 0 h 3055043"/>
              <a:gd name="connsiteX2" fmla="*/ 4228282 w 4228282"/>
              <a:gd name="connsiteY2" fmla="*/ 3055043 h 3055043"/>
              <a:gd name="connsiteX3" fmla="*/ 1946893 w 4228282"/>
              <a:gd name="connsiteY3" fmla="*/ 3055043 h 3055043"/>
              <a:gd name="connsiteX4" fmla="*/ 1506276 w 4228282"/>
              <a:gd name="connsiteY4" fmla="*/ 2855018 h 3055043"/>
              <a:gd name="connsiteX5" fmla="*/ 1314394 w 4228282"/>
              <a:gd name="connsiteY5" fmla="*/ 2626417 h 3055043"/>
              <a:gd name="connsiteX6" fmla="*/ 1246880 w 4228282"/>
              <a:gd name="connsiteY6" fmla="*/ 2562124 h 3055043"/>
              <a:gd name="connsiteX7" fmla="*/ 1079872 w 4228282"/>
              <a:gd name="connsiteY7" fmla="*/ 2476399 h 3055043"/>
              <a:gd name="connsiteX8" fmla="*/ 788495 w 4228282"/>
              <a:gd name="connsiteY8" fmla="*/ 2294233 h 3055043"/>
              <a:gd name="connsiteX9" fmla="*/ 895097 w 4228282"/>
              <a:gd name="connsiteY9" fmla="*/ 2251371 h 3055043"/>
              <a:gd name="connsiteX10" fmla="*/ 1204239 w 4228282"/>
              <a:gd name="connsiteY10" fmla="*/ 2362099 h 3055043"/>
              <a:gd name="connsiteX11" fmla="*/ 1428102 w 4228282"/>
              <a:gd name="connsiteY11" fmla="*/ 2390674 h 3055043"/>
              <a:gd name="connsiteX12" fmla="*/ 1111852 w 4228282"/>
              <a:gd name="connsiteY12" fmla="*/ 2197793 h 3055043"/>
              <a:gd name="connsiteX13" fmla="*/ 806262 w 4228282"/>
              <a:gd name="connsiteY13" fmla="*/ 1947762 h 3055043"/>
              <a:gd name="connsiteX14" fmla="*/ 1040785 w 4228282"/>
              <a:gd name="connsiteY14" fmla="*/ 1994196 h 3055043"/>
              <a:gd name="connsiteX15" fmla="*/ 1051445 w 4228282"/>
              <a:gd name="connsiteY15" fmla="*/ 1962049 h 3055043"/>
              <a:gd name="connsiteX16" fmla="*/ 845349 w 4228282"/>
              <a:gd name="connsiteY16" fmla="*/ 1665583 h 3055043"/>
              <a:gd name="connsiteX17" fmla="*/ 745855 w 4228282"/>
              <a:gd name="connsiteY17" fmla="*/ 1544140 h 3055043"/>
              <a:gd name="connsiteX18" fmla="*/ 291024 w 4228282"/>
              <a:gd name="connsiteY18" fmla="*/ 1183381 h 3055043"/>
              <a:gd name="connsiteX19" fmla="*/ 724535 w 4228282"/>
              <a:gd name="connsiteY19" fmla="*/ 1344115 h 3055043"/>
              <a:gd name="connsiteX20" fmla="*/ 276811 w 4228282"/>
              <a:gd name="connsiteY20" fmla="*/ 994071 h 3055043"/>
              <a:gd name="connsiteX21" fmla="*/ 60055 w 4228282"/>
              <a:gd name="connsiteY21" fmla="*/ 865484 h 3055043"/>
              <a:gd name="connsiteX22" fmla="*/ 6755 w 4228282"/>
              <a:gd name="connsiteY22" fmla="*/ 790474 h 3055043"/>
              <a:gd name="connsiteX23" fmla="*/ 102696 w 4228282"/>
              <a:gd name="connsiteY23" fmla="*/ 772614 h 3055043"/>
              <a:gd name="connsiteX24" fmla="*/ 397625 w 4228282"/>
              <a:gd name="connsiteY24" fmla="*/ 801190 h 3055043"/>
              <a:gd name="connsiteX25" fmla="*/ 31628 w 4228282"/>
              <a:gd name="connsiteY25" fmla="*/ 565446 h 3055043"/>
              <a:gd name="connsiteX26" fmla="*/ 305237 w 4228282"/>
              <a:gd name="connsiteY26" fmla="*/ 601165 h 3055043"/>
              <a:gd name="connsiteX27" fmla="*/ 383412 w 4228282"/>
              <a:gd name="connsiteY27" fmla="*/ 508296 h 3055043"/>
              <a:gd name="connsiteX28" fmla="*/ 511333 w 4228282"/>
              <a:gd name="connsiteY28" fmla="*/ 358278 h 3055043"/>
              <a:gd name="connsiteX29" fmla="*/ 600167 w 4228282"/>
              <a:gd name="connsiteY29" fmla="*/ 276124 h 3055043"/>
              <a:gd name="connsiteX30" fmla="*/ 635701 w 4228282"/>
              <a:gd name="connsiteY30" fmla="*/ 11805 h 3055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228282" h="3055043">
                <a:moveTo>
                  <a:pt x="638975" y="0"/>
                </a:moveTo>
                <a:lnTo>
                  <a:pt x="4228282" y="0"/>
                </a:lnTo>
                <a:lnTo>
                  <a:pt x="4228282"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pic>
    </p:spTree>
    <p:extLst>
      <p:ext uri="{BB962C8B-B14F-4D97-AF65-F5344CB8AC3E}">
        <p14:creationId xmlns:p14="http://schemas.microsoft.com/office/powerpoint/2010/main" val="40101619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A4079F4-A0AC-0DE5-5169-D9CC1CE546B8}"/>
              </a:ext>
            </a:extLst>
          </p:cNvPr>
          <p:cNvSpPr/>
          <p:nvPr/>
        </p:nvSpPr>
        <p:spPr>
          <a:xfrm>
            <a:off x="2906552" y="5763531"/>
            <a:ext cx="5695085" cy="1091837"/>
          </a:xfrm>
          <a:prstGeom prst="rect">
            <a:avLst/>
          </a:prstGeom>
        </p:spPr>
        <p:txBody>
          <a:bodyPr wrap="none">
            <a:spAutoFit/>
          </a:bodyPr>
          <a:lstStyle/>
          <a:p>
            <a:pPr algn="ctr">
              <a:lnSpc>
                <a:spcPct val="115000"/>
              </a:lnSpc>
              <a:spcAft>
                <a:spcPts val="0"/>
              </a:spcAft>
            </a:pPr>
            <a:r>
              <a:rPr lang="en-GB" sz="6000" b="1" dirty="0">
                <a:latin typeface="Calibri" panose="020F0502020204030204" pitchFamily="34" charset="0"/>
                <a:cs typeface="Latha" panose="020B0604020202020204" pitchFamily="34" charset="0"/>
              </a:rPr>
              <a:t>Matthew 16:5-12</a:t>
            </a:r>
          </a:p>
        </p:txBody>
      </p:sp>
      <p:cxnSp>
        <p:nvCxnSpPr>
          <p:cNvPr id="8" name="Straight Connector 7">
            <a:extLst>
              <a:ext uri="{FF2B5EF4-FFF2-40B4-BE49-F238E27FC236}">
                <a16:creationId xmlns:a16="http://schemas.microsoft.com/office/drawing/2014/main" id="{0E486047-437F-0272-5741-6014380E2623}"/>
              </a:ext>
            </a:extLst>
          </p:cNvPr>
          <p:cNvCxnSpPr>
            <a:cxnSpLocks/>
          </p:cNvCxnSpPr>
          <p:nvPr/>
        </p:nvCxnSpPr>
        <p:spPr>
          <a:xfrm>
            <a:off x="1728050" y="5766163"/>
            <a:ext cx="8410575"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BD25C42A-1F68-882C-FB3C-9FC0CD3B8FF6}"/>
              </a:ext>
            </a:extLst>
          </p:cNvPr>
          <p:cNvSpPr/>
          <p:nvPr/>
        </p:nvSpPr>
        <p:spPr>
          <a:xfrm>
            <a:off x="368355" y="254331"/>
            <a:ext cx="11601037" cy="5293757"/>
          </a:xfrm>
          <a:prstGeom prst="rect">
            <a:avLst/>
          </a:prstGeom>
        </p:spPr>
        <p:txBody>
          <a:bodyPr wrap="square">
            <a:spAutoFit/>
          </a:bodyPr>
          <a:lstStyle/>
          <a:p>
            <a:pPr algn="l"/>
            <a:r>
              <a:rPr lang="en-CA" sz="2600" b="1" i="0" u="none" strike="noStrike" baseline="30000" dirty="0">
                <a:effectLst/>
                <a:latin typeface="system-ui"/>
              </a:rPr>
              <a:t>5 </a:t>
            </a:r>
            <a:r>
              <a:rPr lang="en-CA" sz="2600" b="0" i="0" u="none" strike="noStrike" dirty="0">
                <a:effectLst/>
                <a:latin typeface="system-ui"/>
              </a:rPr>
              <a:t>Now when His disciples had come to the other side, they had forgotten to take bread. </a:t>
            </a:r>
            <a:r>
              <a:rPr lang="en-CA" sz="2600" b="1" i="0" u="none" strike="noStrike" baseline="30000" dirty="0">
                <a:effectLst/>
                <a:latin typeface="system-ui"/>
              </a:rPr>
              <a:t>6 </a:t>
            </a:r>
            <a:r>
              <a:rPr lang="en-CA" sz="2600" b="0" i="0" u="none" strike="noStrike" dirty="0">
                <a:effectLst/>
                <a:latin typeface="system-ui"/>
              </a:rPr>
              <a:t>Then Jesus said to them, “Take heed and beware of the </a:t>
            </a:r>
            <a:r>
              <a:rPr lang="en-CA" sz="2600" b="0" i="0" u="none" strike="noStrike" baseline="30000" dirty="0">
                <a:effectLst/>
                <a:latin typeface="system-ui"/>
              </a:rPr>
              <a:t>[</a:t>
            </a:r>
            <a:r>
              <a:rPr lang="en-CA" sz="2600" b="0" i="0" u="none" strike="noStrike" baseline="30000" dirty="0">
                <a:effectLst/>
                <a:latin typeface="system-ui"/>
                <a:hlinkClick r:id="rId2" tooltip="See footnote a">
                  <a:extLst>
                    <a:ext uri="{A12FA001-AC4F-418D-AE19-62706E023703}">
                      <ahyp:hlinkClr xmlns:ahyp="http://schemas.microsoft.com/office/drawing/2018/hyperlinkcolor" val="tx"/>
                    </a:ext>
                  </a:extLst>
                </a:hlinkClick>
              </a:rPr>
              <a:t>a</a:t>
            </a:r>
            <a:r>
              <a:rPr lang="en-CA" sz="2600" b="0" i="0" u="none" strike="noStrike" baseline="30000" dirty="0">
                <a:effectLst/>
                <a:latin typeface="system-ui"/>
              </a:rPr>
              <a:t>]</a:t>
            </a:r>
            <a:r>
              <a:rPr lang="en-CA" sz="2600" b="0" i="0" u="none" strike="noStrike" dirty="0">
                <a:effectLst/>
                <a:latin typeface="system-ui"/>
              </a:rPr>
              <a:t>leaven of the Pharisees and the Sadducees.”</a:t>
            </a:r>
          </a:p>
          <a:p>
            <a:pPr algn="l"/>
            <a:r>
              <a:rPr lang="en-CA" sz="2600" b="1" i="0" u="none" strike="noStrike" baseline="30000" dirty="0">
                <a:effectLst/>
                <a:latin typeface="system-ui"/>
              </a:rPr>
              <a:t>7 </a:t>
            </a:r>
            <a:r>
              <a:rPr lang="en-CA" sz="2600" b="0" i="0" u="none" strike="noStrike" dirty="0">
                <a:effectLst/>
                <a:latin typeface="system-ui"/>
              </a:rPr>
              <a:t>And they reasoned among themselves, saying, “</a:t>
            </a:r>
            <a:r>
              <a:rPr lang="en-CA" sz="2600" b="0" i="1" u="none" strike="noStrike" dirty="0">
                <a:effectLst/>
                <a:latin typeface="system-ui"/>
              </a:rPr>
              <a:t>It is</a:t>
            </a:r>
            <a:r>
              <a:rPr lang="en-CA" sz="2600" b="0" i="0" u="none" strike="noStrike" dirty="0">
                <a:effectLst/>
                <a:latin typeface="system-ui"/>
              </a:rPr>
              <a:t> because we have taken no bread.”</a:t>
            </a:r>
          </a:p>
          <a:p>
            <a:pPr algn="l"/>
            <a:r>
              <a:rPr lang="en-CA" sz="2600" b="1" i="0" u="none" strike="noStrike" baseline="30000" dirty="0">
                <a:effectLst/>
                <a:latin typeface="system-ui"/>
              </a:rPr>
              <a:t>8 </a:t>
            </a:r>
            <a:r>
              <a:rPr lang="en-CA" sz="2600" b="0" i="0" u="none" strike="noStrike" dirty="0">
                <a:effectLst/>
                <a:latin typeface="system-ui"/>
              </a:rPr>
              <a:t>But Jesus, being aware of </a:t>
            </a:r>
            <a:r>
              <a:rPr lang="en-CA" sz="2600" b="0" i="1" u="none" strike="noStrike" dirty="0">
                <a:effectLst/>
                <a:latin typeface="system-ui"/>
              </a:rPr>
              <a:t>it,</a:t>
            </a:r>
            <a:r>
              <a:rPr lang="en-CA" sz="2600" b="0" i="0" u="none" strike="noStrike" dirty="0">
                <a:effectLst/>
                <a:latin typeface="system-ui"/>
              </a:rPr>
              <a:t> said to them, “O you of little faith, why do you reason among yourselves because you</a:t>
            </a:r>
            <a:r>
              <a:rPr lang="en-CA" sz="2600" b="0" i="0" u="none" strike="noStrike" baseline="30000" dirty="0">
                <a:effectLst/>
                <a:latin typeface="system-ui"/>
              </a:rPr>
              <a:t>[</a:t>
            </a:r>
            <a:r>
              <a:rPr lang="en-CA" sz="2600" b="0" i="0" u="none" strike="noStrike" baseline="30000" dirty="0">
                <a:effectLst/>
                <a:latin typeface="system-ui"/>
                <a:hlinkClick r:id="rId3" tooltip="See footnote b">
                  <a:extLst>
                    <a:ext uri="{A12FA001-AC4F-418D-AE19-62706E023703}">
                      <ahyp:hlinkClr xmlns:ahyp="http://schemas.microsoft.com/office/drawing/2018/hyperlinkcolor" val="tx"/>
                    </a:ext>
                  </a:extLst>
                </a:hlinkClick>
              </a:rPr>
              <a:t>b</a:t>
            </a:r>
            <a:r>
              <a:rPr lang="en-CA" sz="2600" b="0" i="0" u="none" strike="noStrike" baseline="30000" dirty="0">
                <a:effectLst/>
                <a:latin typeface="system-ui"/>
              </a:rPr>
              <a:t>]</a:t>
            </a:r>
            <a:r>
              <a:rPr lang="en-CA" sz="2600" b="0" i="0" u="none" strike="noStrike" dirty="0">
                <a:effectLst/>
                <a:latin typeface="system-ui"/>
              </a:rPr>
              <a:t>have brought no bread? </a:t>
            </a:r>
            <a:r>
              <a:rPr lang="en-CA" sz="2600" b="1" i="0" u="none" strike="noStrike" baseline="30000" dirty="0">
                <a:effectLst/>
                <a:latin typeface="system-ui"/>
              </a:rPr>
              <a:t>9 </a:t>
            </a:r>
            <a:r>
              <a:rPr lang="en-CA" sz="2600" b="0" i="0" u="none" strike="noStrike" dirty="0">
                <a:effectLst/>
                <a:latin typeface="system-ui"/>
              </a:rPr>
              <a:t>Do you not yet understand, or remember the five loaves of the five thousand and how many baskets you took up? </a:t>
            </a:r>
            <a:r>
              <a:rPr lang="en-CA" sz="2600" b="1" i="0" u="none" strike="noStrike" baseline="30000" dirty="0">
                <a:effectLst/>
                <a:latin typeface="system-ui"/>
              </a:rPr>
              <a:t>10 </a:t>
            </a:r>
            <a:r>
              <a:rPr lang="en-CA" sz="2600" b="0" i="0" u="none" strike="noStrike" dirty="0">
                <a:effectLst/>
                <a:latin typeface="system-ui"/>
              </a:rPr>
              <a:t>Nor the seven loaves of the four thousand and how many large baskets you took up? </a:t>
            </a:r>
            <a:r>
              <a:rPr lang="en-CA" sz="2600" b="1" i="0" u="none" strike="noStrike" baseline="30000" dirty="0">
                <a:effectLst/>
                <a:latin typeface="system-ui"/>
              </a:rPr>
              <a:t>11 </a:t>
            </a:r>
            <a:r>
              <a:rPr lang="en-CA" sz="2600" b="0" i="0" u="none" strike="noStrike" dirty="0">
                <a:effectLst/>
                <a:latin typeface="system-ui"/>
              </a:rPr>
              <a:t>How is it you do not understand that I did not speak to you concerning bread?—</a:t>
            </a:r>
            <a:r>
              <a:rPr lang="en-CA" sz="2600" b="0" i="1" u="none" strike="noStrike" dirty="0">
                <a:effectLst/>
                <a:latin typeface="system-ui"/>
              </a:rPr>
              <a:t>but</a:t>
            </a:r>
            <a:r>
              <a:rPr lang="en-CA" sz="2600" b="0" i="0" u="none" strike="noStrike" dirty="0">
                <a:effectLst/>
                <a:latin typeface="system-ui"/>
              </a:rPr>
              <a:t> to beware of the </a:t>
            </a:r>
            <a:r>
              <a:rPr lang="en-CA" sz="2600" b="0" i="0" u="none" strike="noStrike" baseline="30000" dirty="0">
                <a:effectLst/>
                <a:latin typeface="system-ui"/>
              </a:rPr>
              <a:t>[</a:t>
            </a:r>
            <a:r>
              <a:rPr lang="en-CA" sz="2600" b="0" i="0" u="none" strike="noStrike" baseline="30000" dirty="0">
                <a:effectLst/>
                <a:latin typeface="system-ui"/>
                <a:hlinkClick r:id="rId4" tooltip="See footnote c">
                  <a:extLst>
                    <a:ext uri="{A12FA001-AC4F-418D-AE19-62706E023703}">
                      <ahyp:hlinkClr xmlns:ahyp="http://schemas.microsoft.com/office/drawing/2018/hyperlinkcolor" val="tx"/>
                    </a:ext>
                  </a:extLst>
                </a:hlinkClick>
              </a:rPr>
              <a:t>c</a:t>
            </a:r>
            <a:r>
              <a:rPr lang="en-CA" sz="2600" b="0" i="0" u="none" strike="noStrike" baseline="30000" dirty="0">
                <a:effectLst/>
                <a:latin typeface="system-ui"/>
              </a:rPr>
              <a:t>]</a:t>
            </a:r>
            <a:r>
              <a:rPr lang="en-CA" sz="2600" b="0" i="0" u="none" strike="noStrike" dirty="0">
                <a:effectLst/>
                <a:latin typeface="system-ui"/>
              </a:rPr>
              <a:t>leaven of the Pharisees and Sadducees.” </a:t>
            </a:r>
            <a:r>
              <a:rPr lang="en-CA" sz="2600" b="1" i="0" u="none" strike="noStrike" baseline="30000" dirty="0">
                <a:effectLst/>
                <a:latin typeface="system-ui"/>
              </a:rPr>
              <a:t>12 </a:t>
            </a:r>
            <a:r>
              <a:rPr lang="en-CA" sz="2600" b="0" i="0" u="none" strike="noStrike" dirty="0">
                <a:effectLst/>
                <a:latin typeface="system-ui"/>
              </a:rPr>
              <a:t>Then they understood that He did not tell </a:t>
            </a:r>
            <a:r>
              <a:rPr lang="en-CA" sz="2600" b="0" i="1" u="none" strike="noStrike" dirty="0">
                <a:effectLst/>
                <a:latin typeface="system-ui"/>
              </a:rPr>
              <a:t>them</a:t>
            </a:r>
            <a:r>
              <a:rPr lang="en-CA" sz="2600" b="0" i="0" u="none" strike="noStrike" dirty="0">
                <a:effectLst/>
                <a:latin typeface="system-ui"/>
              </a:rPr>
              <a:t> to beware of the leaven of bread, but of the </a:t>
            </a:r>
            <a:r>
              <a:rPr lang="en-CA" sz="2600" b="0" i="0" u="none" strike="noStrike" baseline="30000" dirty="0">
                <a:effectLst/>
                <a:latin typeface="system-ui"/>
              </a:rPr>
              <a:t>[</a:t>
            </a:r>
            <a:r>
              <a:rPr lang="en-CA" sz="2600" b="0" i="0" u="none" strike="noStrike" baseline="30000" dirty="0">
                <a:effectLst/>
                <a:latin typeface="system-ui"/>
                <a:hlinkClick r:id="rId5" tooltip="See footnote d">
                  <a:extLst>
                    <a:ext uri="{A12FA001-AC4F-418D-AE19-62706E023703}">
                      <ahyp:hlinkClr xmlns:ahyp="http://schemas.microsoft.com/office/drawing/2018/hyperlinkcolor" val="tx"/>
                    </a:ext>
                  </a:extLst>
                </a:hlinkClick>
              </a:rPr>
              <a:t>d</a:t>
            </a:r>
            <a:r>
              <a:rPr lang="en-CA" sz="2600" b="0" i="0" u="none" strike="noStrike" baseline="30000" dirty="0">
                <a:effectLst/>
                <a:latin typeface="system-ui"/>
              </a:rPr>
              <a:t>]</a:t>
            </a:r>
            <a:r>
              <a:rPr lang="en-CA" sz="2600" b="0" i="0" u="none" strike="noStrike" dirty="0">
                <a:effectLst/>
                <a:latin typeface="system-ui"/>
              </a:rPr>
              <a:t>doctrine of the Pharisees and Sadducees.</a:t>
            </a:r>
          </a:p>
        </p:txBody>
      </p:sp>
    </p:spTree>
    <p:extLst>
      <p:ext uri="{BB962C8B-B14F-4D97-AF65-F5344CB8AC3E}">
        <p14:creationId xmlns:p14="http://schemas.microsoft.com/office/powerpoint/2010/main" val="40121604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9" name="Date Placeholder 4" hidden="1">
            <a:extLst>
              <a:ext uri="{FF2B5EF4-FFF2-40B4-BE49-F238E27FC236}">
                <a16:creationId xmlns:a16="http://schemas.microsoft.com/office/drawing/2014/main" id="{3297A2E3-215E-D457-8785-A02B63E1CCED}"/>
              </a:ext>
            </a:extLst>
          </p:cNvPr>
          <p:cNvSpPr>
            <a:spLocks noGrp="1"/>
          </p:cNvSpPr>
          <p:nvPr>
            <p:ph type="dt" sz="half" idx="4294967295"/>
          </p:nvPr>
        </p:nvSpPr>
        <p:spPr>
          <a:xfrm>
            <a:off x="838200" y="6356350"/>
            <a:ext cx="2743200" cy="365125"/>
          </a:xfrm>
        </p:spPr>
        <p:txBody>
          <a:bodyPr anchor="ctr">
            <a:normAutofit/>
          </a:bodyPr>
          <a:lstStyle/>
          <a:p>
            <a:pPr>
              <a:spcAft>
                <a:spcPts val="600"/>
              </a:spcAft>
            </a:pPr>
            <a:r>
              <a:rPr lang="en-US"/>
              <a:t>9/3/20XX</a:t>
            </a:r>
          </a:p>
        </p:txBody>
      </p:sp>
      <p:sp>
        <p:nvSpPr>
          <p:cNvPr id="2060" name="Slide Number Placeholder 6" hidden="1">
            <a:extLst>
              <a:ext uri="{FF2B5EF4-FFF2-40B4-BE49-F238E27FC236}">
                <a16:creationId xmlns:a16="http://schemas.microsoft.com/office/drawing/2014/main" id="{FD0044B4-EADB-7F57-477A-D08C6A378D92}"/>
              </a:ext>
            </a:extLst>
          </p:cNvPr>
          <p:cNvSpPr>
            <a:spLocks noGrp="1"/>
          </p:cNvSpPr>
          <p:nvPr>
            <p:ph type="sldNum" sz="quarter" idx="4294967295"/>
          </p:nvPr>
        </p:nvSpPr>
        <p:spPr>
          <a:xfrm>
            <a:off x="8610600" y="6356350"/>
            <a:ext cx="2743200" cy="365125"/>
          </a:xfrm>
        </p:spPr>
        <p:txBody>
          <a:bodyPr anchor="ctr">
            <a:normAutofit/>
          </a:bodyPr>
          <a:lstStyle/>
          <a:p>
            <a:pPr>
              <a:spcAft>
                <a:spcPts val="600"/>
              </a:spcAft>
            </a:pPr>
            <a:fld id="{B9713C8C-8E70-45D5-AE59-23E60168254E}" type="slidenum">
              <a:rPr lang="en-US" smtClean="0"/>
              <a:pPr>
                <a:spcAft>
                  <a:spcPts val="600"/>
                </a:spcAft>
              </a:pPr>
              <a:t>20</a:t>
            </a:fld>
            <a:endParaRPr lang="en-US"/>
          </a:p>
        </p:txBody>
      </p:sp>
      <p:cxnSp>
        <p:nvCxnSpPr>
          <p:cNvPr id="29" name="Straight Connector 28">
            <a:extLst>
              <a:ext uri="{FF2B5EF4-FFF2-40B4-BE49-F238E27FC236}">
                <a16:creationId xmlns:a16="http://schemas.microsoft.com/office/drawing/2014/main" id="{A5AF60D9-C7B5-4E2D-87C3-88B708ACA3DF}"/>
              </a:ext>
            </a:extLst>
          </p:cNvPr>
          <p:cNvCxnSpPr>
            <a:cxnSpLocks/>
          </p:cNvCxnSpPr>
          <p:nvPr/>
        </p:nvCxnSpPr>
        <p:spPr>
          <a:xfrm>
            <a:off x="0" y="1272065"/>
            <a:ext cx="121920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BACEBF23-4A5D-48EC-B07D-ABCE32CA6733}"/>
              </a:ext>
            </a:extLst>
          </p:cNvPr>
          <p:cNvSpPr/>
          <p:nvPr/>
        </p:nvSpPr>
        <p:spPr>
          <a:xfrm>
            <a:off x="724991" y="1853042"/>
            <a:ext cx="5486399" cy="4811574"/>
          </a:xfrm>
          <a:prstGeom prst="rect">
            <a:avLst/>
          </a:prstGeom>
        </p:spPr>
        <p:txBody>
          <a:bodyPr wrap="square">
            <a:spAutoFit/>
          </a:bodyPr>
          <a:lstStyle/>
          <a:p>
            <a:r>
              <a:rPr lang="en-CA" sz="11500" b="1" i="0" u="none" strike="noStrike" baseline="30000" dirty="0">
                <a:effectLst/>
                <a:latin typeface="system-ui"/>
              </a:rPr>
              <a:t>Matthew 8</a:t>
            </a:r>
          </a:p>
          <a:p>
            <a:r>
              <a:rPr lang="en-CA" sz="11500" b="1" baseline="30000" dirty="0">
                <a:latin typeface="system-ui"/>
                <a:cs typeface="Latha" panose="020B0604020202020204" pitchFamily="34" charset="0"/>
              </a:rPr>
              <a:t>Matthew 14</a:t>
            </a:r>
          </a:p>
          <a:p>
            <a:r>
              <a:rPr lang="en-CA" sz="11500" b="1" i="1" baseline="30000" dirty="0">
                <a:latin typeface="system-ui"/>
                <a:cs typeface="Latha" panose="020B0604020202020204" pitchFamily="34" charset="0"/>
              </a:rPr>
              <a:t>Matthew 15</a:t>
            </a:r>
          </a:p>
          <a:p>
            <a:r>
              <a:rPr lang="en-CA" sz="11500" b="1" i="1" baseline="30000" dirty="0">
                <a:latin typeface="system-ui"/>
                <a:cs typeface="Latha" panose="020B0604020202020204" pitchFamily="34" charset="0"/>
              </a:rPr>
              <a:t>Matthew 16</a:t>
            </a:r>
            <a:endParaRPr lang="en-GB" sz="11500" b="1" i="1" baseline="30000" dirty="0">
              <a:cs typeface="Latha" panose="020B0604020202020204" pitchFamily="34" charset="0"/>
            </a:endParaRPr>
          </a:p>
        </p:txBody>
      </p:sp>
      <p:pic>
        <p:nvPicPr>
          <p:cNvPr id="3" name="Picture Placeholder 14">
            <a:extLst>
              <a:ext uri="{FF2B5EF4-FFF2-40B4-BE49-F238E27FC236}">
                <a16:creationId xmlns:a16="http://schemas.microsoft.com/office/drawing/2014/main" id="{10169558-02FE-0260-B2DA-0E9F5F2C4FE1}"/>
              </a:ext>
            </a:extLst>
          </p:cNvPr>
          <p:cNvPicPr>
            <a:picLocks noChangeAspect="1"/>
          </p:cNvPicPr>
          <p:nvPr/>
        </p:nvPicPr>
        <p:blipFill rotWithShape="1">
          <a:blip r:embed="rId3"/>
          <a:srcRect l="17933" t="2043" r="27700" b="-2043"/>
          <a:stretch/>
        </p:blipFill>
        <p:spPr>
          <a:xfrm>
            <a:off x="5730949" y="1392871"/>
            <a:ext cx="6461051" cy="5515706"/>
          </a:xfrm>
          <a:custGeom>
            <a:avLst/>
            <a:gdLst>
              <a:gd name="connsiteX0" fmla="*/ 1225911 w 4228635"/>
              <a:gd name="connsiteY0" fmla="*/ 0 h 3694372"/>
              <a:gd name="connsiteX1" fmla="*/ 4228635 w 4228635"/>
              <a:gd name="connsiteY1" fmla="*/ 0 h 3694372"/>
              <a:gd name="connsiteX2" fmla="*/ 4228635 w 4228635"/>
              <a:gd name="connsiteY2" fmla="*/ 3694372 h 3694372"/>
              <a:gd name="connsiteX3" fmla="*/ 649353 w 4228635"/>
              <a:gd name="connsiteY3" fmla="*/ 3694372 h 3694372"/>
              <a:gd name="connsiteX4" fmla="*/ 648934 w 4228635"/>
              <a:gd name="connsiteY4" fmla="*/ 3686621 h 3694372"/>
              <a:gd name="connsiteX5" fmla="*/ 554325 w 4228635"/>
              <a:gd name="connsiteY5" fmla="*/ 3554015 h 3694372"/>
              <a:gd name="connsiteX6" fmla="*/ 348230 w 4228635"/>
              <a:gd name="connsiteY6" fmla="*/ 3407569 h 3694372"/>
              <a:gd name="connsiteX7" fmla="*/ 408637 w 4228635"/>
              <a:gd name="connsiteY7" fmla="*/ 3243263 h 3694372"/>
              <a:gd name="connsiteX8" fmla="*/ 845701 w 4228635"/>
              <a:gd name="connsiteY8" fmla="*/ 3343275 h 3694372"/>
              <a:gd name="connsiteX9" fmla="*/ 195435 w 4228635"/>
              <a:gd name="connsiteY9" fmla="*/ 2953940 h 3694372"/>
              <a:gd name="connsiteX10" fmla="*/ 305589 w 4228635"/>
              <a:gd name="connsiteY10" fmla="*/ 2936081 h 3694372"/>
              <a:gd name="connsiteX11" fmla="*/ 700013 w 4228635"/>
              <a:gd name="connsiteY11" fmla="*/ 2714625 h 3694372"/>
              <a:gd name="connsiteX12" fmla="*/ 721333 w 4228635"/>
              <a:gd name="connsiteY12" fmla="*/ 2703909 h 3694372"/>
              <a:gd name="connsiteX13" fmla="*/ 788847 w 4228635"/>
              <a:gd name="connsiteY13" fmla="*/ 2564606 h 3694372"/>
              <a:gd name="connsiteX14" fmla="*/ 1002049 w 4228635"/>
              <a:gd name="connsiteY14" fmla="*/ 2543175 h 3694372"/>
              <a:gd name="connsiteX15" fmla="*/ 1179718 w 4228635"/>
              <a:gd name="connsiteY15" fmla="*/ 2575322 h 3694372"/>
              <a:gd name="connsiteX16" fmla="*/ 1371600 w 4228635"/>
              <a:gd name="connsiteY16" fmla="*/ 2536031 h 3694372"/>
              <a:gd name="connsiteX17" fmla="*/ 1542161 w 4228635"/>
              <a:gd name="connsiteY17" fmla="*/ 2553891 h 3694372"/>
              <a:gd name="connsiteX18" fmla="*/ 1687849 w 4228635"/>
              <a:gd name="connsiteY18" fmla="*/ 2528888 h 3694372"/>
              <a:gd name="connsiteX19" fmla="*/ 1545714 w 4228635"/>
              <a:gd name="connsiteY19" fmla="*/ 2411015 h 3694372"/>
              <a:gd name="connsiteX20" fmla="*/ 1346726 w 4228635"/>
              <a:gd name="connsiteY20" fmla="*/ 2411015 h 3694372"/>
              <a:gd name="connsiteX21" fmla="*/ 1204591 w 4228635"/>
              <a:gd name="connsiteY21" fmla="*/ 2336007 h 3694372"/>
              <a:gd name="connsiteX22" fmla="*/ 1069563 w 4228635"/>
              <a:gd name="connsiteY22" fmla="*/ 2200275 h 3694372"/>
              <a:gd name="connsiteX23" fmla="*/ 593412 w 4228635"/>
              <a:gd name="connsiteY23" fmla="*/ 1982390 h 3694372"/>
              <a:gd name="connsiteX24" fmla="*/ 508131 w 4228635"/>
              <a:gd name="connsiteY24" fmla="*/ 1900238 h 3694372"/>
              <a:gd name="connsiteX25" fmla="*/ 1865518 w 4228635"/>
              <a:gd name="connsiteY25" fmla="*/ 2218135 h 3694372"/>
              <a:gd name="connsiteX26" fmla="*/ 1446220 w 4228635"/>
              <a:gd name="connsiteY26" fmla="*/ 2085975 h 3694372"/>
              <a:gd name="connsiteX27" fmla="*/ 1730490 w 4228635"/>
              <a:gd name="connsiteY27" fmla="*/ 2110978 h 3694372"/>
              <a:gd name="connsiteX28" fmla="*/ 1886838 w 4228635"/>
              <a:gd name="connsiteY28" fmla="*/ 2021681 h 3694372"/>
              <a:gd name="connsiteX29" fmla="*/ 1886838 w 4228635"/>
              <a:gd name="connsiteY29" fmla="*/ 1993106 h 3694372"/>
              <a:gd name="connsiteX30" fmla="*/ 1769577 w 4228635"/>
              <a:gd name="connsiteY30" fmla="*/ 1910953 h 3694372"/>
              <a:gd name="connsiteX31" fmla="*/ 1702063 w 4228635"/>
              <a:gd name="connsiteY31" fmla="*/ 1857375 h 3694372"/>
              <a:gd name="connsiteX32" fmla="*/ 1517288 w 4228635"/>
              <a:gd name="connsiteY32" fmla="*/ 1664493 h 3694372"/>
              <a:gd name="connsiteX33" fmla="*/ 1648762 w 4228635"/>
              <a:gd name="connsiteY33" fmla="*/ 1643062 h 3694372"/>
              <a:gd name="connsiteX34" fmla="*/ 1698509 w 4228635"/>
              <a:gd name="connsiteY34" fmla="*/ 1603772 h 3694372"/>
              <a:gd name="connsiteX35" fmla="*/ 1662976 w 4228635"/>
              <a:gd name="connsiteY35" fmla="*/ 1546622 h 3694372"/>
              <a:gd name="connsiteX36" fmla="*/ 1254338 w 4228635"/>
              <a:gd name="connsiteY36" fmla="*/ 1371600 h 3694372"/>
              <a:gd name="connsiteX37" fmla="*/ 1222358 w 4228635"/>
              <a:gd name="connsiteY37" fmla="*/ 1235869 h 3694372"/>
              <a:gd name="connsiteX38" fmla="*/ 1300532 w 4228635"/>
              <a:gd name="connsiteY38" fmla="*/ 1214437 h 3694372"/>
              <a:gd name="connsiteX39" fmla="*/ 1389366 w 4228635"/>
              <a:gd name="connsiteY39" fmla="*/ 1225153 h 3694372"/>
              <a:gd name="connsiteX40" fmla="*/ 1318299 w 4228635"/>
              <a:gd name="connsiteY40" fmla="*/ 1117997 h 3694372"/>
              <a:gd name="connsiteX41" fmla="*/ 1030476 w 4228635"/>
              <a:gd name="connsiteY41" fmla="*/ 1010841 h 3694372"/>
              <a:gd name="connsiteX42" fmla="*/ 977176 w 4228635"/>
              <a:gd name="connsiteY42" fmla="*/ 953690 h 3694372"/>
              <a:gd name="connsiteX43" fmla="*/ 1048243 w 4228635"/>
              <a:gd name="connsiteY43" fmla="*/ 925115 h 3694372"/>
              <a:gd name="connsiteX44" fmla="*/ 1101544 w 4228635"/>
              <a:gd name="connsiteY44" fmla="*/ 914400 h 3694372"/>
              <a:gd name="connsiteX45" fmla="*/ 0 w 4228635"/>
              <a:gd name="connsiteY45" fmla="*/ 467915 h 3694372"/>
              <a:gd name="connsiteX46" fmla="*/ 248735 w 4228635"/>
              <a:gd name="connsiteY46" fmla="*/ 464344 h 3694372"/>
              <a:gd name="connsiteX47" fmla="*/ 493918 w 4228635"/>
              <a:gd name="connsiteY47" fmla="*/ 535781 h 3694372"/>
              <a:gd name="connsiteX48" fmla="*/ 753314 w 4228635"/>
              <a:gd name="connsiteY48" fmla="*/ 525066 h 3694372"/>
              <a:gd name="connsiteX49" fmla="*/ 998496 w 4228635"/>
              <a:gd name="connsiteY49" fmla="*/ 560785 h 3694372"/>
              <a:gd name="connsiteX50" fmla="*/ 1211698 w 4228635"/>
              <a:gd name="connsiteY50" fmla="*/ 560785 h 3694372"/>
              <a:gd name="connsiteX51" fmla="*/ 1012709 w 4228635"/>
              <a:gd name="connsiteY51" fmla="*/ 507206 h 3694372"/>
              <a:gd name="connsiteX52" fmla="*/ 938089 w 4228635"/>
              <a:gd name="connsiteY52" fmla="*/ 417909 h 3694372"/>
              <a:gd name="connsiteX53" fmla="*/ 962962 w 4228635"/>
              <a:gd name="connsiteY53" fmla="*/ 335757 h 3694372"/>
              <a:gd name="connsiteX54" fmla="*/ 1044690 w 4228635"/>
              <a:gd name="connsiteY54" fmla="*/ 360759 h 3694372"/>
              <a:gd name="connsiteX55" fmla="*/ 1140631 w 4228635"/>
              <a:gd name="connsiteY55" fmla="*/ 453629 h 3694372"/>
              <a:gd name="connsiteX56" fmla="*/ 1161951 w 4228635"/>
              <a:gd name="connsiteY56" fmla="*/ 396478 h 3694372"/>
              <a:gd name="connsiteX57" fmla="*/ 1218805 w 4228635"/>
              <a:gd name="connsiteY57" fmla="*/ 353615 h 3694372"/>
              <a:gd name="connsiteX58" fmla="*/ 1545714 w 4228635"/>
              <a:gd name="connsiteY58" fmla="*/ 375047 h 3694372"/>
              <a:gd name="connsiteX59" fmla="*/ 1328959 w 4228635"/>
              <a:gd name="connsiteY59" fmla="*/ 192881 h 3694372"/>
              <a:gd name="connsiteX60" fmla="*/ 1190378 w 4228635"/>
              <a:gd name="connsiteY60" fmla="*/ 164306 h 3694372"/>
              <a:gd name="connsiteX61" fmla="*/ 1158398 w 4228635"/>
              <a:gd name="connsiteY61" fmla="*/ 89297 h 3694372"/>
              <a:gd name="connsiteX62" fmla="*/ 1222358 w 4228635"/>
              <a:gd name="connsiteY62" fmla="*/ 71437 h 3694372"/>
              <a:gd name="connsiteX63" fmla="*/ 1542161 w 4228635"/>
              <a:gd name="connsiteY63" fmla="*/ 135731 h 3694372"/>
              <a:gd name="connsiteX64" fmla="*/ 1595462 w 4228635"/>
              <a:gd name="connsiteY64" fmla="*/ 110728 h 3694372"/>
              <a:gd name="connsiteX65" fmla="*/ 1225911 w 4228635"/>
              <a:gd name="connsiteY65" fmla="*/ 0 h 369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228635" h="3694372">
                <a:moveTo>
                  <a:pt x="1225911" y="0"/>
                </a:moveTo>
                <a:lnTo>
                  <a:pt x="4228635" y="0"/>
                </a:lnTo>
                <a:lnTo>
                  <a:pt x="4228635" y="3694372"/>
                </a:lnTo>
                <a:lnTo>
                  <a:pt x="649353" y="3694372"/>
                </a:lnTo>
                <a:lnTo>
                  <a:pt x="648934" y="3686621"/>
                </a:lnTo>
                <a:cubicBezTo>
                  <a:pt x="636941" y="3642419"/>
                  <a:pt x="605849" y="3602236"/>
                  <a:pt x="554325" y="3554015"/>
                </a:cubicBezTo>
                <a:cubicBezTo>
                  <a:pt x="493918" y="3500438"/>
                  <a:pt x="433510" y="3454003"/>
                  <a:pt x="348230" y="3407569"/>
                </a:cubicBezTo>
                <a:cubicBezTo>
                  <a:pt x="543665" y="3382565"/>
                  <a:pt x="341123" y="3296841"/>
                  <a:pt x="408637" y="3243263"/>
                </a:cubicBezTo>
                <a:cubicBezTo>
                  <a:pt x="547218" y="3221831"/>
                  <a:pt x="657373" y="3393282"/>
                  <a:pt x="845701" y="3343275"/>
                </a:cubicBezTo>
                <a:cubicBezTo>
                  <a:pt x="618286" y="3196828"/>
                  <a:pt x="362443" y="3150393"/>
                  <a:pt x="195435" y="2953940"/>
                </a:cubicBezTo>
                <a:cubicBezTo>
                  <a:pt x="234522" y="2911078"/>
                  <a:pt x="273609" y="2953940"/>
                  <a:pt x="305589" y="2936081"/>
                </a:cubicBezTo>
                <a:cubicBezTo>
                  <a:pt x="305589" y="2925365"/>
                  <a:pt x="678693" y="2993232"/>
                  <a:pt x="700013" y="2714625"/>
                </a:cubicBezTo>
                <a:cubicBezTo>
                  <a:pt x="707120" y="2714625"/>
                  <a:pt x="714227" y="2714625"/>
                  <a:pt x="721333" y="2703909"/>
                </a:cubicBezTo>
                <a:cubicBezTo>
                  <a:pt x="760420" y="2664619"/>
                  <a:pt x="724887" y="2571750"/>
                  <a:pt x="788847" y="2564606"/>
                </a:cubicBezTo>
                <a:cubicBezTo>
                  <a:pt x="859915" y="2557462"/>
                  <a:pt x="927429" y="2525315"/>
                  <a:pt x="1002049" y="2543175"/>
                </a:cubicBezTo>
                <a:cubicBezTo>
                  <a:pt x="1058903" y="2557462"/>
                  <a:pt x="1119310" y="2575322"/>
                  <a:pt x="1179718" y="2575322"/>
                </a:cubicBezTo>
                <a:cubicBezTo>
                  <a:pt x="1243678" y="2575322"/>
                  <a:pt x="1332512" y="2696766"/>
                  <a:pt x="1371600" y="2536031"/>
                </a:cubicBezTo>
                <a:cubicBezTo>
                  <a:pt x="1371600" y="2528888"/>
                  <a:pt x="1481754" y="2546747"/>
                  <a:pt x="1542161" y="2553891"/>
                </a:cubicBezTo>
                <a:cubicBezTo>
                  <a:pt x="1591908" y="2561035"/>
                  <a:pt x="1652316" y="2593181"/>
                  <a:pt x="1687849" y="2528888"/>
                </a:cubicBezTo>
                <a:cubicBezTo>
                  <a:pt x="1705616" y="2489596"/>
                  <a:pt x="1620335" y="2418159"/>
                  <a:pt x="1545714" y="2411015"/>
                </a:cubicBezTo>
                <a:cubicBezTo>
                  <a:pt x="1478201" y="2403872"/>
                  <a:pt x="1410687" y="2396728"/>
                  <a:pt x="1346726" y="2411015"/>
                </a:cubicBezTo>
                <a:cubicBezTo>
                  <a:pt x="1268552" y="2428875"/>
                  <a:pt x="1225911" y="2400300"/>
                  <a:pt x="1204591" y="2336007"/>
                </a:cubicBezTo>
                <a:cubicBezTo>
                  <a:pt x="1179718" y="2268141"/>
                  <a:pt x="1133524" y="2232422"/>
                  <a:pt x="1069563" y="2200275"/>
                </a:cubicBezTo>
                <a:cubicBezTo>
                  <a:pt x="913215" y="2121694"/>
                  <a:pt x="763974" y="2028825"/>
                  <a:pt x="593412" y="1982390"/>
                </a:cubicBezTo>
                <a:cubicBezTo>
                  <a:pt x="561432" y="1975246"/>
                  <a:pt x="522345" y="1960959"/>
                  <a:pt x="508131" y="1900238"/>
                </a:cubicBezTo>
                <a:cubicBezTo>
                  <a:pt x="970069" y="1993106"/>
                  <a:pt x="1389366" y="2232422"/>
                  <a:pt x="1865518" y="2218135"/>
                </a:cubicBezTo>
                <a:cubicBezTo>
                  <a:pt x="1737596" y="2143125"/>
                  <a:pt x="1584802" y="2139554"/>
                  <a:pt x="1446220" y="2085975"/>
                </a:cubicBezTo>
                <a:cubicBezTo>
                  <a:pt x="1545714" y="2046685"/>
                  <a:pt x="1638102" y="2089547"/>
                  <a:pt x="1730490" y="2110978"/>
                </a:cubicBezTo>
                <a:cubicBezTo>
                  <a:pt x="1808664" y="2128837"/>
                  <a:pt x="1879731" y="2132410"/>
                  <a:pt x="1886838" y="2021681"/>
                </a:cubicBezTo>
                <a:cubicBezTo>
                  <a:pt x="1886838" y="2010965"/>
                  <a:pt x="1886838" y="2003821"/>
                  <a:pt x="1886838" y="1993106"/>
                </a:cubicBezTo>
                <a:cubicBezTo>
                  <a:pt x="1858411" y="1946672"/>
                  <a:pt x="1819324" y="1925240"/>
                  <a:pt x="1769577" y="1910953"/>
                </a:cubicBezTo>
                <a:cubicBezTo>
                  <a:pt x="1741150" y="1903809"/>
                  <a:pt x="1702063" y="1889522"/>
                  <a:pt x="1702063" y="1857375"/>
                </a:cubicBezTo>
                <a:cubicBezTo>
                  <a:pt x="1705616" y="1735931"/>
                  <a:pt x="1609675" y="1700212"/>
                  <a:pt x="1517288" y="1664493"/>
                </a:cubicBezTo>
                <a:cubicBezTo>
                  <a:pt x="1567035" y="1603772"/>
                  <a:pt x="1609675" y="1646635"/>
                  <a:pt x="1648762" y="1643062"/>
                </a:cubicBezTo>
                <a:cubicBezTo>
                  <a:pt x="1673636" y="1639491"/>
                  <a:pt x="1698509" y="1635919"/>
                  <a:pt x="1698509" y="1603772"/>
                </a:cubicBezTo>
                <a:cubicBezTo>
                  <a:pt x="1698509" y="1578769"/>
                  <a:pt x="1687849" y="1546622"/>
                  <a:pt x="1662976" y="1546622"/>
                </a:cubicBezTo>
                <a:cubicBezTo>
                  <a:pt x="1506628" y="1543050"/>
                  <a:pt x="1417793" y="1371600"/>
                  <a:pt x="1254338" y="1371600"/>
                </a:cubicBezTo>
                <a:cubicBezTo>
                  <a:pt x="1154844" y="1371600"/>
                  <a:pt x="1304086" y="1275159"/>
                  <a:pt x="1222358" y="1235869"/>
                </a:cubicBezTo>
                <a:cubicBezTo>
                  <a:pt x="1204591" y="1225153"/>
                  <a:pt x="1272105" y="1210866"/>
                  <a:pt x="1300532" y="1214437"/>
                </a:cubicBezTo>
                <a:cubicBezTo>
                  <a:pt x="1328959" y="1218009"/>
                  <a:pt x="1353833" y="1243013"/>
                  <a:pt x="1389366" y="1225153"/>
                </a:cubicBezTo>
                <a:cubicBezTo>
                  <a:pt x="1407133" y="1160860"/>
                  <a:pt x="1360939" y="1135856"/>
                  <a:pt x="1318299" y="1117997"/>
                </a:cubicBezTo>
                <a:cubicBezTo>
                  <a:pt x="1225911" y="1075135"/>
                  <a:pt x="1133524" y="1025129"/>
                  <a:pt x="1030476" y="1010841"/>
                </a:cubicBezTo>
                <a:cubicBezTo>
                  <a:pt x="994943" y="1007269"/>
                  <a:pt x="973622" y="989409"/>
                  <a:pt x="977176" y="953690"/>
                </a:cubicBezTo>
                <a:cubicBezTo>
                  <a:pt x="984282" y="907256"/>
                  <a:pt x="1019816" y="921544"/>
                  <a:pt x="1048243" y="925115"/>
                </a:cubicBezTo>
                <a:cubicBezTo>
                  <a:pt x="1066010" y="928688"/>
                  <a:pt x="1083777" y="939403"/>
                  <a:pt x="1101544" y="914400"/>
                </a:cubicBezTo>
                <a:cubicBezTo>
                  <a:pt x="685800" y="660797"/>
                  <a:pt x="465491" y="675085"/>
                  <a:pt x="0" y="467915"/>
                </a:cubicBezTo>
                <a:cubicBezTo>
                  <a:pt x="103047" y="428625"/>
                  <a:pt x="177668" y="457200"/>
                  <a:pt x="248735" y="464344"/>
                </a:cubicBezTo>
                <a:cubicBezTo>
                  <a:pt x="426404" y="482203"/>
                  <a:pt x="316249" y="514350"/>
                  <a:pt x="493918" y="535781"/>
                </a:cubicBezTo>
                <a:cubicBezTo>
                  <a:pt x="579199" y="546497"/>
                  <a:pt x="657373" y="582216"/>
                  <a:pt x="753314" y="525066"/>
                </a:cubicBezTo>
                <a:cubicBezTo>
                  <a:pt x="817274" y="485775"/>
                  <a:pt x="920322" y="528637"/>
                  <a:pt x="998496" y="560785"/>
                </a:cubicBezTo>
                <a:cubicBezTo>
                  <a:pt x="1062457" y="589360"/>
                  <a:pt x="1126417" y="596503"/>
                  <a:pt x="1211698" y="560785"/>
                </a:cubicBezTo>
                <a:cubicBezTo>
                  <a:pt x="1133524" y="539354"/>
                  <a:pt x="1073117" y="521494"/>
                  <a:pt x="1012709" y="507206"/>
                </a:cubicBezTo>
                <a:cubicBezTo>
                  <a:pt x="962962" y="496491"/>
                  <a:pt x="934535" y="471488"/>
                  <a:pt x="938089" y="417909"/>
                </a:cubicBezTo>
                <a:cubicBezTo>
                  <a:pt x="938089" y="389334"/>
                  <a:pt x="927429" y="350044"/>
                  <a:pt x="962962" y="335757"/>
                </a:cubicBezTo>
                <a:cubicBezTo>
                  <a:pt x="991389" y="321469"/>
                  <a:pt x="1030476" y="335757"/>
                  <a:pt x="1044690" y="360759"/>
                </a:cubicBezTo>
                <a:cubicBezTo>
                  <a:pt x="1062457" y="407194"/>
                  <a:pt x="1080223" y="450056"/>
                  <a:pt x="1140631" y="453629"/>
                </a:cubicBezTo>
                <a:cubicBezTo>
                  <a:pt x="1222358" y="460771"/>
                  <a:pt x="1176164" y="432197"/>
                  <a:pt x="1161951" y="396478"/>
                </a:cubicBezTo>
                <a:cubicBezTo>
                  <a:pt x="1147737" y="357188"/>
                  <a:pt x="1190378" y="346472"/>
                  <a:pt x="1218805" y="353615"/>
                </a:cubicBezTo>
                <a:cubicBezTo>
                  <a:pt x="1325406" y="385763"/>
                  <a:pt x="1435560" y="328613"/>
                  <a:pt x="1545714" y="375047"/>
                </a:cubicBezTo>
                <a:cubicBezTo>
                  <a:pt x="1517288" y="260747"/>
                  <a:pt x="1456880" y="210741"/>
                  <a:pt x="1328959" y="192881"/>
                </a:cubicBezTo>
                <a:cubicBezTo>
                  <a:pt x="1282765" y="189310"/>
                  <a:pt x="1233018" y="196453"/>
                  <a:pt x="1190378" y="164306"/>
                </a:cubicBezTo>
                <a:cubicBezTo>
                  <a:pt x="1165504" y="146447"/>
                  <a:pt x="1140631" y="125016"/>
                  <a:pt x="1158398" y="89297"/>
                </a:cubicBezTo>
                <a:cubicBezTo>
                  <a:pt x="1169058" y="64294"/>
                  <a:pt x="1197484" y="64294"/>
                  <a:pt x="1222358" y="71437"/>
                </a:cubicBezTo>
                <a:cubicBezTo>
                  <a:pt x="1325406" y="110728"/>
                  <a:pt x="1435560" y="121444"/>
                  <a:pt x="1542161" y="135731"/>
                </a:cubicBezTo>
                <a:cubicBezTo>
                  <a:pt x="1559928" y="139303"/>
                  <a:pt x="1577695" y="146447"/>
                  <a:pt x="1595462" y="110728"/>
                </a:cubicBezTo>
                <a:cubicBezTo>
                  <a:pt x="1471094" y="78581"/>
                  <a:pt x="1350279" y="35719"/>
                  <a:pt x="1225911" y="0"/>
                </a:cubicBezTo>
                <a:close/>
              </a:path>
            </a:pathLst>
          </a:custGeom>
        </p:spPr>
      </p:pic>
      <p:sp>
        <p:nvSpPr>
          <p:cNvPr id="2" name="Rectangle 1">
            <a:extLst>
              <a:ext uri="{FF2B5EF4-FFF2-40B4-BE49-F238E27FC236}">
                <a16:creationId xmlns:a16="http://schemas.microsoft.com/office/drawing/2014/main" id="{54D75067-D5A4-EEC0-C7D5-67F60382D48B}"/>
              </a:ext>
            </a:extLst>
          </p:cNvPr>
          <p:cNvSpPr/>
          <p:nvPr/>
        </p:nvSpPr>
        <p:spPr>
          <a:xfrm>
            <a:off x="-28353" y="-16792"/>
            <a:ext cx="11438210" cy="1425005"/>
          </a:xfrm>
          <a:prstGeom prst="rect">
            <a:avLst/>
          </a:prstGeom>
        </p:spPr>
        <p:txBody>
          <a:bodyPr wrap="square">
            <a:spAutoFit/>
          </a:bodyPr>
          <a:lstStyle/>
          <a:p>
            <a:pPr algn="ctr">
              <a:lnSpc>
                <a:spcPct val="115000"/>
              </a:lnSpc>
              <a:spcAft>
                <a:spcPts val="0"/>
              </a:spcAft>
            </a:pPr>
            <a:r>
              <a:rPr lang="en-GB" sz="8000" b="1" i="1" dirty="0">
                <a:latin typeface="Calibri" panose="020F0502020204030204" pitchFamily="34" charset="0"/>
                <a:cs typeface="Latha" panose="020B0604020202020204" pitchFamily="34" charset="0"/>
              </a:rPr>
              <a:t>Oh you little faith!</a:t>
            </a:r>
          </a:p>
        </p:txBody>
      </p:sp>
    </p:spTree>
    <p:extLst>
      <p:ext uri="{BB962C8B-B14F-4D97-AF65-F5344CB8AC3E}">
        <p14:creationId xmlns:p14="http://schemas.microsoft.com/office/powerpoint/2010/main" val="17167419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A4079F4-A0AC-0DE5-5169-D9CC1CE546B8}"/>
              </a:ext>
            </a:extLst>
          </p:cNvPr>
          <p:cNvSpPr/>
          <p:nvPr/>
        </p:nvSpPr>
        <p:spPr>
          <a:xfrm>
            <a:off x="3006936" y="5299688"/>
            <a:ext cx="8842164" cy="1558312"/>
          </a:xfrm>
          <a:prstGeom prst="rect">
            <a:avLst/>
          </a:prstGeom>
        </p:spPr>
        <p:txBody>
          <a:bodyPr wrap="none">
            <a:spAutoFit/>
          </a:bodyPr>
          <a:lstStyle/>
          <a:p>
            <a:pPr algn="ctr">
              <a:lnSpc>
                <a:spcPct val="115000"/>
              </a:lnSpc>
              <a:spcAft>
                <a:spcPts val="0"/>
              </a:spcAft>
            </a:pPr>
            <a:r>
              <a:rPr lang="en-GB" sz="8800" b="1" dirty="0">
                <a:latin typeface="Calibri" panose="020F0502020204030204" pitchFamily="34" charset="0"/>
                <a:cs typeface="Latha" panose="020B0604020202020204" pitchFamily="34" charset="0"/>
              </a:rPr>
              <a:t>Matthew 13:10-17</a:t>
            </a:r>
          </a:p>
        </p:txBody>
      </p:sp>
      <p:cxnSp>
        <p:nvCxnSpPr>
          <p:cNvPr id="8" name="Straight Connector 7">
            <a:extLst>
              <a:ext uri="{FF2B5EF4-FFF2-40B4-BE49-F238E27FC236}">
                <a16:creationId xmlns:a16="http://schemas.microsoft.com/office/drawing/2014/main" id="{0E486047-437F-0272-5741-6014380E2623}"/>
              </a:ext>
            </a:extLst>
          </p:cNvPr>
          <p:cNvCxnSpPr>
            <a:cxnSpLocks/>
          </p:cNvCxnSpPr>
          <p:nvPr/>
        </p:nvCxnSpPr>
        <p:spPr>
          <a:xfrm>
            <a:off x="3565871" y="5569235"/>
            <a:ext cx="7724294"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BD25C42A-1F68-882C-FB3C-9FC0CD3B8FF6}"/>
              </a:ext>
            </a:extLst>
          </p:cNvPr>
          <p:cNvSpPr/>
          <p:nvPr/>
        </p:nvSpPr>
        <p:spPr>
          <a:xfrm>
            <a:off x="0" y="0"/>
            <a:ext cx="12192000" cy="5940088"/>
          </a:xfrm>
          <a:prstGeom prst="rect">
            <a:avLst/>
          </a:prstGeom>
        </p:spPr>
        <p:txBody>
          <a:bodyPr wrap="square">
            <a:spAutoFit/>
          </a:bodyPr>
          <a:lstStyle/>
          <a:p>
            <a:pPr algn="l"/>
            <a:r>
              <a:rPr lang="en-CA" sz="3800" b="1" i="0" u="none" strike="noStrike" baseline="30000" dirty="0">
                <a:effectLst/>
                <a:latin typeface="system-ui"/>
              </a:rPr>
              <a:t>10 </a:t>
            </a:r>
            <a:r>
              <a:rPr lang="en-CA" sz="3800" b="0" i="0" u="none" strike="noStrike" dirty="0">
                <a:effectLst/>
                <a:latin typeface="system-ui"/>
              </a:rPr>
              <a:t>And the disciples came and said to Him, “Why do You speak to them in parables?”</a:t>
            </a:r>
            <a:r>
              <a:rPr lang="en-CA" sz="3800" b="1" i="0" u="none" strike="noStrike" baseline="30000" dirty="0">
                <a:effectLst/>
                <a:latin typeface="system-ui"/>
              </a:rPr>
              <a:t>11 </a:t>
            </a:r>
            <a:r>
              <a:rPr lang="en-CA" sz="3800" b="0" i="0" u="none" strike="noStrike" dirty="0">
                <a:effectLst/>
                <a:latin typeface="system-ui"/>
              </a:rPr>
              <a:t>He answered and said to them, “Because it has been given to you to know the mysteries of the kingdom of heaven, but to them it has not been given. </a:t>
            </a:r>
            <a:r>
              <a:rPr lang="en-CA" sz="3800" b="1" i="0" u="none" strike="noStrike" baseline="30000" dirty="0">
                <a:effectLst/>
                <a:latin typeface="system-ui"/>
              </a:rPr>
              <a:t>12 </a:t>
            </a:r>
            <a:r>
              <a:rPr lang="en-CA" sz="3800" b="0" i="0" u="none" strike="noStrike" dirty="0">
                <a:effectLst/>
                <a:latin typeface="system-ui"/>
              </a:rPr>
              <a:t>For whoever has, to him more will be given, and he will have abundance; but whoever does not have, even what he has will be taken away from him.</a:t>
            </a:r>
            <a:r>
              <a:rPr lang="en-CA" sz="3800" b="1" i="0" u="none" strike="noStrike" baseline="30000" dirty="0">
                <a:effectLst/>
                <a:latin typeface="system-ui"/>
              </a:rPr>
              <a:t>13 </a:t>
            </a:r>
            <a:r>
              <a:rPr lang="en-CA" sz="3800" b="0" i="0" u="none" strike="noStrike" dirty="0">
                <a:effectLst/>
                <a:latin typeface="system-ui"/>
              </a:rPr>
              <a:t>Therefore I speak to them in parables, because seeing they do not see, and hearing they do not hear, nor do they understand.</a:t>
            </a:r>
          </a:p>
        </p:txBody>
      </p:sp>
    </p:spTree>
    <p:extLst>
      <p:ext uri="{BB962C8B-B14F-4D97-AF65-F5344CB8AC3E}">
        <p14:creationId xmlns:p14="http://schemas.microsoft.com/office/powerpoint/2010/main" val="26071340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A4079F4-A0AC-0DE5-5169-D9CC1CE546B8}"/>
              </a:ext>
            </a:extLst>
          </p:cNvPr>
          <p:cNvSpPr/>
          <p:nvPr/>
        </p:nvSpPr>
        <p:spPr>
          <a:xfrm>
            <a:off x="3349836" y="5508889"/>
            <a:ext cx="8842164" cy="1558312"/>
          </a:xfrm>
          <a:prstGeom prst="rect">
            <a:avLst/>
          </a:prstGeom>
        </p:spPr>
        <p:txBody>
          <a:bodyPr wrap="none">
            <a:spAutoFit/>
          </a:bodyPr>
          <a:lstStyle/>
          <a:p>
            <a:pPr algn="ctr">
              <a:lnSpc>
                <a:spcPct val="115000"/>
              </a:lnSpc>
              <a:spcAft>
                <a:spcPts val="0"/>
              </a:spcAft>
            </a:pPr>
            <a:r>
              <a:rPr lang="en-GB" sz="8800" b="1" dirty="0">
                <a:latin typeface="Calibri" panose="020F0502020204030204" pitchFamily="34" charset="0"/>
                <a:cs typeface="Latha" panose="020B0604020202020204" pitchFamily="34" charset="0"/>
              </a:rPr>
              <a:t>Matthew 13:10-17</a:t>
            </a:r>
          </a:p>
        </p:txBody>
      </p:sp>
      <p:cxnSp>
        <p:nvCxnSpPr>
          <p:cNvPr id="8" name="Straight Connector 7">
            <a:extLst>
              <a:ext uri="{FF2B5EF4-FFF2-40B4-BE49-F238E27FC236}">
                <a16:creationId xmlns:a16="http://schemas.microsoft.com/office/drawing/2014/main" id="{0E486047-437F-0272-5741-6014380E2623}"/>
              </a:ext>
            </a:extLst>
          </p:cNvPr>
          <p:cNvCxnSpPr>
            <a:cxnSpLocks/>
          </p:cNvCxnSpPr>
          <p:nvPr/>
        </p:nvCxnSpPr>
        <p:spPr>
          <a:xfrm>
            <a:off x="3565630" y="5724789"/>
            <a:ext cx="8410575"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BD25C42A-1F68-882C-FB3C-9FC0CD3B8FF6}"/>
              </a:ext>
            </a:extLst>
          </p:cNvPr>
          <p:cNvSpPr/>
          <p:nvPr/>
        </p:nvSpPr>
        <p:spPr>
          <a:xfrm>
            <a:off x="145542" y="101736"/>
            <a:ext cx="11900916" cy="6186309"/>
          </a:xfrm>
          <a:prstGeom prst="rect">
            <a:avLst/>
          </a:prstGeom>
        </p:spPr>
        <p:txBody>
          <a:bodyPr wrap="square">
            <a:spAutoFit/>
          </a:bodyPr>
          <a:lstStyle/>
          <a:p>
            <a:pPr algn="l"/>
            <a:r>
              <a:rPr lang="en-CA" sz="3500" b="1" i="0" u="none" strike="noStrike" baseline="30000" dirty="0">
                <a:effectLst/>
                <a:latin typeface="system-ui"/>
              </a:rPr>
              <a:t>14 </a:t>
            </a:r>
            <a:r>
              <a:rPr lang="en-CA" sz="3500" b="0" i="0" u="none" strike="noStrike" dirty="0">
                <a:effectLst/>
                <a:latin typeface="system-ui"/>
              </a:rPr>
              <a:t>And in them the prophecy of Isaiah is fulfilled, which says: ‘Hearing you will hear and shall not understand, And seeing you will see and not perceive; </a:t>
            </a:r>
            <a:r>
              <a:rPr lang="en-CA" sz="3500" b="1" i="0" u="none" strike="noStrike" baseline="30000" dirty="0">
                <a:effectLst/>
                <a:latin typeface="system-ui"/>
              </a:rPr>
              <a:t>15 </a:t>
            </a:r>
            <a:r>
              <a:rPr lang="en-CA" sz="3500" b="0" i="0" u="none" strike="noStrike" dirty="0">
                <a:effectLst/>
                <a:latin typeface="system-ui"/>
              </a:rPr>
              <a:t>For the hearts of this people have grown dull. </a:t>
            </a:r>
            <a:r>
              <a:rPr lang="en-CA" sz="3500" b="0" i="1" u="none" strike="noStrike" dirty="0">
                <a:effectLst/>
                <a:latin typeface="system-ui"/>
              </a:rPr>
              <a:t>Their</a:t>
            </a:r>
            <a:r>
              <a:rPr lang="en-CA" sz="3500" b="0" i="0" u="none" strike="noStrike" dirty="0">
                <a:effectLst/>
                <a:latin typeface="system-ui"/>
              </a:rPr>
              <a:t> ears are hard of hearing, And their eyes they have closed, Lest they should see with </a:t>
            </a:r>
            <a:r>
              <a:rPr lang="en-CA" sz="3500" b="0" i="1" u="none" strike="noStrike" dirty="0">
                <a:effectLst/>
                <a:latin typeface="system-ui"/>
              </a:rPr>
              <a:t>their</a:t>
            </a:r>
            <a:r>
              <a:rPr lang="en-CA" sz="3500" b="0" i="0" u="none" strike="noStrike" dirty="0">
                <a:effectLst/>
                <a:latin typeface="system-ui"/>
              </a:rPr>
              <a:t> eyes and hear with </a:t>
            </a:r>
            <a:r>
              <a:rPr lang="en-CA" sz="3500" b="0" i="1" u="none" strike="noStrike" dirty="0">
                <a:effectLst/>
                <a:latin typeface="system-ui"/>
              </a:rPr>
              <a:t>their</a:t>
            </a:r>
            <a:r>
              <a:rPr lang="en-CA" sz="3500" b="0" i="0" u="none" strike="noStrike" dirty="0">
                <a:effectLst/>
                <a:latin typeface="system-ui"/>
              </a:rPr>
              <a:t> ears, Lest they should understand with </a:t>
            </a:r>
            <a:r>
              <a:rPr lang="en-CA" sz="3500" b="0" i="1" u="none" strike="noStrike" dirty="0">
                <a:effectLst/>
                <a:latin typeface="system-ui"/>
              </a:rPr>
              <a:t>their</a:t>
            </a:r>
            <a:r>
              <a:rPr lang="en-CA" sz="3500" b="0" i="0" u="none" strike="noStrike" dirty="0">
                <a:effectLst/>
                <a:latin typeface="system-ui"/>
              </a:rPr>
              <a:t> hearts and turn, So that I should heal them.’ </a:t>
            </a:r>
            <a:r>
              <a:rPr lang="en-CA" sz="3500" b="1" i="0" u="none" strike="noStrike" baseline="30000" dirty="0">
                <a:effectLst/>
                <a:latin typeface="system-ui"/>
              </a:rPr>
              <a:t>16 </a:t>
            </a:r>
            <a:r>
              <a:rPr lang="en-CA" sz="3500" b="0" i="0" u="none" strike="noStrike" dirty="0">
                <a:effectLst/>
                <a:latin typeface="system-ui"/>
              </a:rPr>
              <a:t>But blessed </a:t>
            </a:r>
            <a:r>
              <a:rPr lang="en-CA" sz="3500" b="0" i="1" u="none" strike="noStrike" dirty="0">
                <a:effectLst/>
                <a:latin typeface="system-ui"/>
              </a:rPr>
              <a:t>are</a:t>
            </a:r>
            <a:r>
              <a:rPr lang="en-CA" sz="3500" b="0" i="0" u="none" strike="noStrike" dirty="0">
                <a:effectLst/>
                <a:latin typeface="system-ui"/>
              </a:rPr>
              <a:t> your eyes for they see, and your ears for they hear; </a:t>
            </a:r>
            <a:r>
              <a:rPr lang="en-CA" sz="3500" b="1" i="0" u="none" strike="noStrike" baseline="30000" dirty="0">
                <a:effectLst/>
                <a:latin typeface="system-ui"/>
              </a:rPr>
              <a:t>17 </a:t>
            </a:r>
            <a:r>
              <a:rPr lang="en-CA" sz="3500" b="0" i="0" u="none" strike="noStrike" dirty="0">
                <a:effectLst/>
                <a:latin typeface="system-ui"/>
              </a:rPr>
              <a:t>for assuredly, I say to you that many prophets and righteous </a:t>
            </a:r>
            <a:r>
              <a:rPr lang="en-CA" sz="3500" b="0" i="1" u="none" strike="noStrike" dirty="0">
                <a:effectLst/>
                <a:latin typeface="system-ui"/>
              </a:rPr>
              <a:t>men</a:t>
            </a:r>
            <a:r>
              <a:rPr lang="en-CA" sz="3500" b="0" i="0" u="none" strike="noStrike" dirty="0">
                <a:effectLst/>
                <a:latin typeface="system-ui"/>
              </a:rPr>
              <a:t> desired to see what you see, and did not see </a:t>
            </a:r>
            <a:r>
              <a:rPr lang="en-CA" sz="3500" b="0" i="1" u="none" strike="noStrike" dirty="0">
                <a:effectLst/>
                <a:latin typeface="system-ui"/>
              </a:rPr>
              <a:t>it,</a:t>
            </a:r>
            <a:r>
              <a:rPr lang="en-CA" sz="3500" b="0" i="0" u="none" strike="noStrike" dirty="0">
                <a:effectLst/>
                <a:latin typeface="system-ui"/>
              </a:rPr>
              <a:t> and to hear what you hear, and did not hear </a:t>
            </a:r>
            <a:r>
              <a:rPr lang="en-CA" sz="3500" b="0" i="1" u="none" strike="noStrike" dirty="0">
                <a:effectLst/>
                <a:latin typeface="system-ui"/>
              </a:rPr>
              <a:t>it.</a:t>
            </a:r>
            <a:endParaRPr lang="en-CA" sz="3500" b="0" i="0" u="none" strike="noStrike" dirty="0">
              <a:effectLst/>
              <a:latin typeface="system-ui"/>
            </a:endParaRPr>
          </a:p>
        </p:txBody>
      </p:sp>
    </p:spTree>
    <p:extLst>
      <p:ext uri="{BB962C8B-B14F-4D97-AF65-F5344CB8AC3E}">
        <p14:creationId xmlns:p14="http://schemas.microsoft.com/office/powerpoint/2010/main" val="5082569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9" name="Date Placeholder 4" hidden="1">
            <a:extLst>
              <a:ext uri="{FF2B5EF4-FFF2-40B4-BE49-F238E27FC236}">
                <a16:creationId xmlns:a16="http://schemas.microsoft.com/office/drawing/2014/main" id="{3297A2E3-215E-D457-8785-A02B63E1CCED}"/>
              </a:ext>
            </a:extLst>
          </p:cNvPr>
          <p:cNvSpPr>
            <a:spLocks noGrp="1"/>
          </p:cNvSpPr>
          <p:nvPr>
            <p:ph type="dt" sz="half" idx="4294967295"/>
          </p:nvPr>
        </p:nvSpPr>
        <p:spPr>
          <a:xfrm>
            <a:off x="838200" y="6356350"/>
            <a:ext cx="2743200" cy="365125"/>
          </a:xfrm>
        </p:spPr>
        <p:txBody>
          <a:bodyPr anchor="ctr">
            <a:normAutofit/>
          </a:bodyPr>
          <a:lstStyle/>
          <a:p>
            <a:pPr>
              <a:spcAft>
                <a:spcPts val="600"/>
              </a:spcAft>
            </a:pPr>
            <a:r>
              <a:rPr lang="en-US"/>
              <a:t>9/3/20XX</a:t>
            </a:r>
          </a:p>
        </p:txBody>
      </p:sp>
      <p:sp>
        <p:nvSpPr>
          <p:cNvPr id="2060" name="Slide Number Placeholder 6" hidden="1">
            <a:extLst>
              <a:ext uri="{FF2B5EF4-FFF2-40B4-BE49-F238E27FC236}">
                <a16:creationId xmlns:a16="http://schemas.microsoft.com/office/drawing/2014/main" id="{FD0044B4-EADB-7F57-477A-D08C6A378D92}"/>
              </a:ext>
            </a:extLst>
          </p:cNvPr>
          <p:cNvSpPr>
            <a:spLocks noGrp="1"/>
          </p:cNvSpPr>
          <p:nvPr>
            <p:ph type="sldNum" sz="quarter" idx="4294967295"/>
          </p:nvPr>
        </p:nvSpPr>
        <p:spPr>
          <a:xfrm>
            <a:off x="8610600" y="6356350"/>
            <a:ext cx="2743200" cy="365125"/>
          </a:xfrm>
        </p:spPr>
        <p:txBody>
          <a:bodyPr anchor="ctr">
            <a:normAutofit/>
          </a:bodyPr>
          <a:lstStyle/>
          <a:p>
            <a:pPr>
              <a:spcAft>
                <a:spcPts val="600"/>
              </a:spcAft>
            </a:pPr>
            <a:fld id="{B9713C8C-8E70-45D5-AE59-23E60168254E}" type="slidenum">
              <a:rPr lang="en-US" smtClean="0"/>
              <a:pPr>
                <a:spcAft>
                  <a:spcPts val="600"/>
                </a:spcAft>
              </a:pPr>
              <a:t>23</a:t>
            </a:fld>
            <a:endParaRPr lang="en-US"/>
          </a:p>
        </p:txBody>
      </p:sp>
      <p:cxnSp>
        <p:nvCxnSpPr>
          <p:cNvPr id="29" name="Straight Connector 28">
            <a:extLst>
              <a:ext uri="{FF2B5EF4-FFF2-40B4-BE49-F238E27FC236}">
                <a16:creationId xmlns:a16="http://schemas.microsoft.com/office/drawing/2014/main" id="{A5AF60D9-C7B5-4E2D-87C3-88B708ACA3DF}"/>
              </a:ext>
            </a:extLst>
          </p:cNvPr>
          <p:cNvCxnSpPr>
            <a:cxnSpLocks/>
          </p:cNvCxnSpPr>
          <p:nvPr/>
        </p:nvCxnSpPr>
        <p:spPr>
          <a:xfrm>
            <a:off x="8848" y="1226402"/>
            <a:ext cx="8410575"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BACEBF23-4A5D-48EC-B07D-ABCE32CA6733}"/>
              </a:ext>
            </a:extLst>
          </p:cNvPr>
          <p:cNvSpPr/>
          <p:nvPr/>
        </p:nvSpPr>
        <p:spPr>
          <a:xfrm>
            <a:off x="271558" y="1838304"/>
            <a:ext cx="6667568" cy="4606389"/>
          </a:xfrm>
          <a:prstGeom prst="rect">
            <a:avLst/>
          </a:prstGeom>
        </p:spPr>
        <p:txBody>
          <a:bodyPr wrap="square">
            <a:spAutoFit/>
          </a:bodyPr>
          <a:lstStyle/>
          <a:p>
            <a:r>
              <a:rPr lang="en-CA" sz="8800" b="1" i="0" u="none" strike="noStrike" baseline="30000" dirty="0">
                <a:effectLst/>
                <a:latin typeface="system-ui"/>
              </a:rPr>
              <a:t>Jesus says, “Hear therefore the parable of the Sower” and explains it to them.</a:t>
            </a:r>
            <a:endParaRPr lang="en-GB" sz="8800" b="1" i="1" baseline="30000" dirty="0">
              <a:cs typeface="Latha" panose="020B0604020202020204" pitchFamily="34" charset="0"/>
            </a:endParaRPr>
          </a:p>
        </p:txBody>
      </p:sp>
      <p:pic>
        <p:nvPicPr>
          <p:cNvPr id="3" name="Picture Placeholder 14">
            <a:extLst>
              <a:ext uri="{FF2B5EF4-FFF2-40B4-BE49-F238E27FC236}">
                <a16:creationId xmlns:a16="http://schemas.microsoft.com/office/drawing/2014/main" id="{10169558-02FE-0260-B2DA-0E9F5F2C4FE1}"/>
              </a:ext>
            </a:extLst>
          </p:cNvPr>
          <p:cNvPicPr>
            <a:picLocks noChangeAspect="1"/>
          </p:cNvPicPr>
          <p:nvPr/>
        </p:nvPicPr>
        <p:blipFill>
          <a:blip r:embed="rId3"/>
          <a:srcRect l="9362" r="9362"/>
          <a:stretch/>
        </p:blipFill>
        <p:spPr>
          <a:xfrm>
            <a:off x="5676900" y="-1"/>
            <a:ext cx="6506252" cy="6857993"/>
          </a:xfrm>
          <a:custGeom>
            <a:avLst/>
            <a:gdLst>
              <a:gd name="connsiteX0" fmla="*/ 1225911 w 4228635"/>
              <a:gd name="connsiteY0" fmla="*/ 0 h 3694372"/>
              <a:gd name="connsiteX1" fmla="*/ 4228635 w 4228635"/>
              <a:gd name="connsiteY1" fmla="*/ 0 h 3694372"/>
              <a:gd name="connsiteX2" fmla="*/ 4228635 w 4228635"/>
              <a:gd name="connsiteY2" fmla="*/ 3694372 h 3694372"/>
              <a:gd name="connsiteX3" fmla="*/ 649353 w 4228635"/>
              <a:gd name="connsiteY3" fmla="*/ 3694372 h 3694372"/>
              <a:gd name="connsiteX4" fmla="*/ 648934 w 4228635"/>
              <a:gd name="connsiteY4" fmla="*/ 3686621 h 3694372"/>
              <a:gd name="connsiteX5" fmla="*/ 554325 w 4228635"/>
              <a:gd name="connsiteY5" fmla="*/ 3554015 h 3694372"/>
              <a:gd name="connsiteX6" fmla="*/ 348230 w 4228635"/>
              <a:gd name="connsiteY6" fmla="*/ 3407569 h 3694372"/>
              <a:gd name="connsiteX7" fmla="*/ 408637 w 4228635"/>
              <a:gd name="connsiteY7" fmla="*/ 3243263 h 3694372"/>
              <a:gd name="connsiteX8" fmla="*/ 845701 w 4228635"/>
              <a:gd name="connsiteY8" fmla="*/ 3343275 h 3694372"/>
              <a:gd name="connsiteX9" fmla="*/ 195435 w 4228635"/>
              <a:gd name="connsiteY9" fmla="*/ 2953940 h 3694372"/>
              <a:gd name="connsiteX10" fmla="*/ 305589 w 4228635"/>
              <a:gd name="connsiteY10" fmla="*/ 2936081 h 3694372"/>
              <a:gd name="connsiteX11" fmla="*/ 700013 w 4228635"/>
              <a:gd name="connsiteY11" fmla="*/ 2714625 h 3694372"/>
              <a:gd name="connsiteX12" fmla="*/ 721333 w 4228635"/>
              <a:gd name="connsiteY12" fmla="*/ 2703909 h 3694372"/>
              <a:gd name="connsiteX13" fmla="*/ 788847 w 4228635"/>
              <a:gd name="connsiteY13" fmla="*/ 2564606 h 3694372"/>
              <a:gd name="connsiteX14" fmla="*/ 1002049 w 4228635"/>
              <a:gd name="connsiteY14" fmla="*/ 2543175 h 3694372"/>
              <a:gd name="connsiteX15" fmla="*/ 1179718 w 4228635"/>
              <a:gd name="connsiteY15" fmla="*/ 2575322 h 3694372"/>
              <a:gd name="connsiteX16" fmla="*/ 1371600 w 4228635"/>
              <a:gd name="connsiteY16" fmla="*/ 2536031 h 3694372"/>
              <a:gd name="connsiteX17" fmla="*/ 1542161 w 4228635"/>
              <a:gd name="connsiteY17" fmla="*/ 2553891 h 3694372"/>
              <a:gd name="connsiteX18" fmla="*/ 1687849 w 4228635"/>
              <a:gd name="connsiteY18" fmla="*/ 2528888 h 3694372"/>
              <a:gd name="connsiteX19" fmla="*/ 1545714 w 4228635"/>
              <a:gd name="connsiteY19" fmla="*/ 2411015 h 3694372"/>
              <a:gd name="connsiteX20" fmla="*/ 1346726 w 4228635"/>
              <a:gd name="connsiteY20" fmla="*/ 2411015 h 3694372"/>
              <a:gd name="connsiteX21" fmla="*/ 1204591 w 4228635"/>
              <a:gd name="connsiteY21" fmla="*/ 2336007 h 3694372"/>
              <a:gd name="connsiteX22" fmla="*/ 1069563 w 4228635"/>
              <a:gd name="connsiteY22" fmla="*/ 2200275 h 3694372"/>
              <a:gd name="connsiteX23" fmla="*/ 593412 w 4228635"/>
              <a:gd name="connsiteY23" fmla="*/ 1982390 h 3694372"/>
              <a:gd name="connsiteX24" fmla="*/ 508131 w 4228635"/>
              <a:gd name="connsiteY24" fmla="*/ 1900238 h 3694372"/>
              <a:gd name="connsiteX25" fmla="*/ 1865518 w 4228635"/>
              <a:gd name="connsiteY25" fmla="*/ 2218135 h 3694372"/>
              <a:gd name="connsiteX26" fmla="*/ 1446220 w 4228635"/>
              <a:gd name="connsiteY26" fmla="*/ 2085975 h 3694372"/>
              <a:gd name="connsiteX27" fmla="*/ 1730490 w 4228635"/>
              <a:gd name="connsiteY27" fmla="*/ 2110978 h 3694372"/>
              <a:gd name="connsiteX28" fmla="*/ 1886838 w 4228635"/>
              <a:gd name="connsiteY28" fmla="*/ 2021681 h 3694372"/>
              <a:gd name="connsiteX29" fmla="*/ 1886838 w 4228635"/>
              <a:gd name="connsiteY29" fmla="*/ 1993106 h 3694372"/>
              <a:gd name="connsiteX30" fmla="*/ 1769577 w 4228635"/>
              <a:gd name="connsiteY30" fmla="*/ 1910953 h 3694372"/>
              <a:gd name="connsiteX31" fmla="*/ 1702063 w 4228635"/>
              <a:gd name="connsiteY31" fmla="*/ 1857375 h 3694372"/>
              <a:gd name="connsiteX32" fmla="*/ 1517288 w 4228635"/>
              <a:gd name="connsiteY32" fmla="*/ 1664493 h 3694372"/>
              <a:gd name="connsiteX33" fmla="*/ 1648762 w 4228635"/>
              <a:gd name="connsiteY33" fmla="*/ 1643062 h 3694372"/>
              <a:gd name="connsiteX34" fmla="*/ 1698509 w 4228635"/>
              <a:gd name="connsiteY34" fmla="*/ 1603772 h 3694372"/>
              <a:gd name="connsiteX35" fmla="*/ 1662976 w 4228635"/>
              <a:gd name="connsiteY35" fmla="*/ 1546622 h 3694372"/>
              <a:gd name="connsiteX36" fmla="*/ 1254338 w 4228635"/>
              <a:gd name="connsiteY36" fmla="*/ 1371600 h 3694372"/>
              <a:gd name="connsiteX37" fmla="*/ 1222358 w 4228635"/>
              <a:gd name="connsiteY37" fmla="*/ 1235869 h 3694372"/>
              <a:gd name="connsiteX38" fmla="*/ 1300532 w 4228635"/>
              <a:gd name="connsiteY38" fmla="*/ 1214437 h 3694372"/>
              <a:gd name="connsiteX39" fmla="*/ 1389366 w 4228635"/>
              <a:gd name="connsiteY39" fmla="*/ 1225153 h 3694372"/>
              <a:gd name="connsiteX40" fmla="*/ 1318299 w 4228635"/>
              <a:gd name="connsiteY40" fmla="*/ 1117997 h 3694372"/>
              <a:gd name="connsiteX41" fmla="*/ 1030476 w 4228635"/>
              <a:gd name="connsiteY41" fmla="*/ 1010841 h 3694372"/>
              <a:gd name="connsiteX42" fmla="*/ 977176 w 4228635"/>
              <a:gd name="connsiteY42" fmla="*/ 953690 h 3694372"/>
              <a:gd name="connsiteX43" fmla="*/ 1048243 w 4228635"/>
              <a:gd name="connsiteY43" fmla="*/ 925115 h 3694372"/>
              <a:gd name="connsiteX44" fmla="*/ 1101544 w 4228635"/>
              <a:gd name="connsiteY44" fmla="*/ 914400 h 3694372"/>
              <a:gd name="connsiteX45" fmla="*/ 0 w 4228635"/>
              <a:gd name="connsiteY45" fmla="*/ 467915 h 3694372"/>
              <a:gd name="connsiteX46" fmla="*/ 248735 w 4228635"/>
              <a:gd name="connsiteY46" fmla="*/ 464344 h 3694372"/>
              <a:gd name="connsiteX47" fmla="*/ 493918 w 4228635"/>
              <a:gd name="connsiteY47" fmla="*/ 535781 h 3694372"/>
              <a:gd name="connsiteX48" fmla="*/ 753314 w 4228635"/>
              <a:gd name="connsiteY48" fmla="*/ 525066 h 3694372"/>
              <a:gd name="connsiteX49" fmla="*/ 998496 w 4228635"/>
              <a:gd name="connsiteY49" fmla="*/ 560785 h 3694372"/>
              <a:gd name="connsiteX50" fmla="*/ 1211698 w 4228635"/>
              <a:gd name="connsiteY50" fmla="*/ 560785 h 3694372"/>
              <a:gd name="connsiteX51" fmla="*/ 1012709 w 4228635"/>
              <a:gd name="connsiteY51" fmla="*/ 507206 h 3694372"/>
              <a:gd name="connsiteX52" fmla="*/ 938089 w 4228635"/>
              <a:gd name="connsiteY52" fmla="*/ 417909 h 3694372"/>
              <a:gd name="connsiteX53" fmla="*/ 962962 w 4228635"/>
              <a:gd name="connsiteY53" fmla="*/ 335757 h 3694372"/>
              <a:gd name="connsiteX54" fmla="*/ 1044690 w 4228635"/>
              <a:gd name="connsiteY54" fmla="*/ 360759 h 3694372"/>
              <a:gd name="connsiteX55" fmla="*/ 1140631 w 4228635"/>
              <a:gd name="connsiteY55" fmla="*/ 453629 h 3694372"/>
              <a:gd name="connsiteX56" fmla="*/ 1161951 w 4228635"/>
              <a:gd name="connsiteY56" fmla="*/ 396478 h 3694372"/>
              <a:gd name="connsiteX57" fmla="*/ 1218805 w 4228635"/>
              <a:gd name="connsiteY57" fmla="*/ 353615 h 3694372"/>
              <a:gd name="connsiteX58" fmla="*/ 1545714 w 4228635"/>
              <a:gd name="connsiteY58" fmla="*/ 375047 h 3694372"/>
              <a:gd name="connsiteX59" fmla="*/ 1328959 w 4228635"/>
              <a:gd name="connsiteY59" fmla="*/ 192881 h 3694372"/>
              <a:gd name="connsiteX60" fmla="*/ 1190378 w 4228635"/>
              <a:gd name="connsiteY60" fmla="*/ 164306 h 3694372"/>
              <a:gd name="connsiteX61" fmla="*/ 1158398 w 4228635"/>
              <a:gd name="connsiteY61" fmla="*/ 89297 h 3694372"/>
              <a:gd name="connsiteX62" fmla="*/ 1222358 w 4228635"/>
              <a:gd name="connsiteY62" fmla="*/ 71437 h 3694372"/>
              <a:gd name="connsiteX63" fmla="*/ 1542161 w 4228635"/>
              <a:gd name="connsiteY63" fmla="*/ 135731 h 3694372"/>
              <a:gd name="connsiteX64" fmla="*/ 1595462 w 4228635"/>
              <a:gd name="connsiteY64" fmla="*/ 110728 h 3694372"/>
              <a:gd name="connsiteX65" fmla="*/ 1225911 w 4228635"/>
              <a:gd name="connsiteY65" fmla="*/ 0 h 369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228635" h="3694372">
                <a:moveTo>
                  <a:pt x="1225911" y="0"/>
                </a:moveTo>
                <a:lnTo>
                  <a:pt x="4228635" y="0"/>
                </a:lnTo>
                <a:lnTo>
                  <a:pt x="4228635" y="3694372"/>
                </a:lnTo>
                <a:lnTo>
                  <a:pt x="649353" y="3694372"/>
                </a:lnTo>
                <a:lnTo>
                  <a:pt x="648934" y="3686621"/>
                </a:lnTo>
                <a:cubicBezTo>
                  <a:pt x="636941" y="3642419"/>
                  <a:pt x="605849" y="3602236"/>
                  <a:pt x="554325" y="3554015"/>
                </a:cubicBezTo>
                <a:cubicBezTo>
                  <a:pt x="493918" y="3500438"/>
                  <a:pt x="433510" y="3454003"/>
                  <a:pt x="348230" y="3407569"/>
                </a:cubicBezTo>
                <a:cubicBezTo>
                  <a:pt x="543665" y="3382565"/>
                  <a:pt x="341123" y="3296841"/>
                  <a:pt x="408637" y="3243263"/>
                </a:cubicBezTo>
                <a:cubicBezTo>
                  <a:pt x="547218" y="3221831"/>
                  <a:pt x="657373" y="3393282"/>
                  <a:pt x="845701" y="3343275"/>
                </a:cubicBezTo>
                <a:cubicBezTo>
                  <a:pt x="618286" y="3196828"/>
                  <a:pt x="362443" y="3150393"/>
                  <a:pt x="195435" y="2953940"/>
                </a:cubicBezTo>
                <a:cubicBezTo>
                  <a:pt x="234522" y="2911078"/>
                  <a:pt x="273609" y="2953940"/>
                  <a:pt x="305589" y="2936081"/>
                </a:cubicBezTo>
                <a:cubicBezTo>
                  <a:pt x="305589" y="2925365"/>
                  <a:pt x="678693" y="2993232"/>
                  <a:pt x="700013" y="2714625"/>
                </a:cubicBezTo>
                <a:cubicBezTo>
                  <a:pt x="707120" y="2714625"/>
                  <a:pt x="714227" y="2714625"/>
                  <a:pt x="721333" y="2703909"/>
                </a:cubicBezTo>
                <a:cubicBezTo>
                  <a:pt x="760420" y="2664619"/>
                  <a:pt x="724887" y="2571750"/>
                  <a:pt x="788847" y="2564606"/>
                </a:cubicBezTo>
                <a:cubicBezTo>
                  <a:pt x="859915" y="2557462"/>
                  <a:pt x="927429" y="2525315"/>
                  <a:pt x="1002049" y="2543175"/>
                </a:cubicBezTo>
                <a:cubicBezTo>
                  <a:pt x="1058903" y="2557462"/>
                  <a:pt x="1119310" y="2575322"/>
                  <a:pt x="1179718" y="2575322"/>
                </a:cubicBezTo>
                <a:cubicBezTo>
                  <a:pt x="1243678" y="2575322"/>
                  <a:pt x="1332512" y="2696766"/>
                  <a:pt x="1371600" y="2536031"/>
                </a:cubicBezTo>
                <a:cubicBezTo>
                  <a:pt x="1371600" y="2528888"/>
                  <a:pt x="1481754" y="2546747"/>
                  <a:pt x="1542161" y="2553891"/>
                </a:cubicBezTo>
                <a:cubicBezTo>
                  <a:pt x="1591908" y="2561035"/>
                  <a:pt x="1652316" y="2593181"/>
                  <a:pt x="1687849" y="2528888"/>
                </a:cubicBezTo>
                <a:cubicBezTo>
                  <a:pt x="1705616" y="2489596"/>
                  <a:pt x="1620335" y="2418159"/>
                  <a:pt x="1545714" y="2411015"/>
                </a:cubicBezTo>
                <a:cubicBezTo>
                  <a:pt x="1478201" y="2403872"/>
                  <a:pt x="1410687" y="2396728"/>
                  <a:pt x="1346726" y="2411015"/>
                </a:cubicBezTo>
                <a:cubicBezTo>
                  <a:pt x="1268552" y="2428875"/>
                  <a:pt x="1225911" y="2400300"/>
                  <a:pt x="1204591" y="2336007"/>
                </a:cubicBezTo>
                <a:cubicBezTo>
                  <a:pt x="1179718" y="2268141"/>
                  <a:pt x="1133524" y="2232422"/>
                  <a:pt x="1069563" y="2200275"/>
                </a:cubicBezTo>
                <a:cubicBezTo>
                  <a:pt x="913215" y="2121694"/>
                  <a:pt x="763974" y="2028825"/>
                  <a:pt x="593412" y="1982390"/>
                </a:cubicBezTo>
                <a:cubicBezTo>
                  <a:pt x="561432" y="1975246"/>
                  <a:pt x="522345" y="1960959"/>
                  <a:pt x="508131" y="1900238"/>
                </a:cubicBezTo>
                <a:cubicBezTo>
                  <a:pt x="970069" y="1993106"/>
                  <a:pt x="1389366" y="2232422"/>
                  <a:pt x="1865518" y="2218135"/>
                </a:cubicBezTo>
                <a:cubicBezTo>
                  <a:pt x="1737596" y="2143125"/>
                  <a:pt x="1584802" y="2139554"/>
                  <a:pt x="1446220" y="2085975"/>
                </a:cubicBezTo>
                <a:cubicBezTo>
                  <a:pt x="1545714" y="2046685"/>
                  <a:pt x="1638102" y="2089547"/>
                  <a:pt x="1730490" y="2110978"/>
                </a:cubicBezTo>
                <a:cubicBezTo>
                  <a:pt x="1808664" y="2128837"/>
                  <a:pt x="1879731" y="2132410"/>
                  <a:pt x="1886838" y="2021681"/>
                </a:cubicBezTo>
                <a:cubicBezTo>
                  <a:pt x="1886838" y="2010965"/>
                  <a:pt x="1886838" y="2003821"/>
                  <a:pt x="1886838" y="1993106"/>
                </a:cubicBezTo>
                <a:cubicBezTo>
                  <a:pt x="1858411" y="1946672"/>
                  <a:pt x="1819324" y="1925240"/>
                  <a:pt x="1769577" y="1910953"/>
                </a:cubicBezTo>
                <a:cubicBezTo>
                  <a:pt x="1741150" y="1903809"/>
                  <a:pt x="1702063" y="1889522"/>
                  <a:pt x="1702063" y="1857375"/>
                </a:cubicBezTo>
                <a:cubicBezTo>
                  <a:pt x="1705616" y="1735931"/>
                  <a:pt x="1609675" y="1700212"/>
                  <a:pt x="1517288" y="1664493"/>
                </a:cubicBezTo>
                <a:cubicBezTo>
                  <a:pt x="1567035" y="1603772"/>
                  <a:pt x="1609675" y="1646635"/>
                  <a:pt x="1648762" y="1643062"/>
                </a:cubicBezTo>
                <a:cubicBezTo>
                  <a:pt x="1673636" y="1639491"/>
                  <a:pt x="1698509" y="1635919"/>
                  <a:pt x="1698509" y="1603772"/>
                </a:cubicBezTo>
                <a:cubicBezTo>
                  <a:pt x="1698509" y="1578769"/>
                  <a:pt x="1687849" y="1546622"/>
                  <a:pt x="1662976" y="1546622"/>
                </a:cubicBezTo>
                <a:cubicBezTo>
                  <a:pt x="1506628" y="1543050"/>
                  <a:pt x="1417793" y="1371600"/>
                  <a:pt x="1254338" y="1371600"/>
                </a:cubicBezTo>
                <a:cubicBezTo>
                  <a:pt x="1154844" y="1371600"/>
                  <a:pt x="1304086" y="1275159"/>
                  <a:pt x="1222358" y="1235869"/>
                </a:cubicBezTo>
                <a:cubicBezTo>
                  <a:pt x="1204591" y="1225153"/>
                  <a:pt x="1272105" y="1210866"/>
                  <a:pt x="1300532" y="1214437"/>
                </a:cubicBezTo>
                <a:cubicBezTo>
                  <a:pt x="1328959" y="1218009"/>
                  <a:pt x="1353833" y="1243013"/>
                  <a:pt x="1389366" y="1225153"/>
                </a:cubicBezTo>
                <a:cubicBezTo>
                  <a:pt x="1407133" y="1160860"/>
                  <a:pt x="1360939" y="1135856"/>
                  <a:pt x="1318299" y="1117997"/>
                </a:cubicBezTo>
                <a:cubicBezTo>
                  <a:pt x="1225911" y="1075135"/>
                  <a:pt x="1133524" y="1025129"/>
                  <a:pt x="1030476" y="1010841"/>
                </a:cubicBezTo>
                <a:cubicBezTo>
                  <a:pt x="994943" y="1007269"/>
                  <a:pt x="973622" y="989409"/>
                  <a:pt x="977176" y="953690"/>
                </a:cubicBezTo>
                <a:cubicBezTo>
                  <a:pt x="984282" y="907256"/>
                  <a:pt x="1019816" y="921544"/>
                  <a:pt x="1048243" y="925115"/>
                </a:cubicBezTo>
                <a:cubicBezTo>
                  <a:pt x="1066010" y="928688"/>
                  <a:pt x="1083777" y="939403"/>
                  <a:pt x="1101544" y="914400"/>
                </a:cubicBezTo>
                <a:cubicBezTo>
                  <a:pt x="685800" y="660797"/>
                  <a:pt x="465491" y="675085"/>
                  <a:pt x="0" y="467915"/>
                </a:cubicBezTo>
                <a:cubicBezTo>
                  <a:pt x="103047" y="428625"/>
                  <a:pt x="177668" y="457200"/>
                  <a:pt x="248735" y="464344"/>
                </a:cubicBezTo>
                <a:cubicBezTo>
                  <a:pt x="426404" y="482203"/>
                  <a:pt x="316249" y="514350"/>
                  <a:pt x="493918" y="535781"/>
                </a:cubicBezTo>
                <a:cubicBezTo>
                  <a:pt x="579199" y="546497"/>
                  <a:pt x="657373" y="582216"/>
                  <a:pt x="753314" y="525066"/>
                </a:cubicBezTo>
                <a:cubicBezTo>
                  <a:pt x="817274" y="485775"/>
                  <a:pt x="920322" y="528637"/>
                  <a:pt x="998496" y="560785"/>
                </a:cubicBezTo>
                <a:cubicBezTo>
                  <a:pt x="1062457" y="589360"/>
                  <a:pt x="1126417" y="596503"/>
                  <a:pt x="1211698" y="560785"/>
                </a:cubicBezTo>
                <a:cubicBezTo>
                  <a:pt x="1133524" y="539354"/>
                  <a:pt x="1073117" y="521494"/>
                  <a:pt x="1012709" y="507206"/>
                </a:cubicBezTo>
                <a:cubicBezTo>
                  <a:pt x="962962" y="496491"/>
                  <a:pt x="934535" y="471488"/>
                  <a:pt x="938089" y="417909"/>
                </a:cubicBezTo>
                <a:cubicBezTo>
                  <a:pt x="938089" y="389334"/>
                  <a:pt x="927429" y="350044"/>
                  <a:pt x="962962" y="335757"/>
                </a:cubicBezTo>
                <a:cubicBezTo>
                  <a:pt x="991389" y="321469"/>
                  <a:pt x="1030476" y="335757"/>
                  <a:pt x="1044690" y="360759"/>
                </a:cubicBezTo>
                <a:cubicBezTo>
                  <a:pt x="1062457" y="407194"/>
                  <a:pt x="1080223" y="450056"/>
                  <a:pt x="1140631" y="453629"/>
                </a:cubicBezTo>
                <a:cubicBezTo>
                  <a:pt x="1222358" y="460771"/>
                  <a:pt x="1176164" y="432197"/>
                  <a:pt x="1161951" y="396478"/>
                </a:cubicBezTo>
                <a:cubicBezTo>
                  <a:pt x="1147737" y="357188"/>
                  <a:pt x="1190378" y="346472"/>
                  <a:pt x="1218805" y="353615"/>
                </a:cubicBezTo>
                <a:cubicBezTo>
                  <a:pt x="1325406" y="385763"/>
                  <a:pt x="1435560" y="328613"/>
                  <a:pt x="1545714" y="375047"/>
                </a:cubicBezTo>
                <a:cubicBezTo>
                  <a:pt x="1517288" y="260747"/>
                  <a:pt x="1456880" y="210741"/>
                  <a:pt x="1328959" y="192881"/>
                </a:cubicBezTo>
                <a:cubicBezTo>
                  <a:pt x="1282765" y="189310"/>
                  <a:pt x="1233018" y="196453"/>
                  <a:pt x="1190378" y="164306"/>
                </a:cubicBezTo>
                <a:cubicBezTo>
                  <a:pt x="1165504" y="146447"/>
                  <a:pt x="1140631" y="125016"/>
                  <a:pt x="1158398" y="89297"/>
                </a:cubicBezTo>
                <a:cubicBezTo>
                  <a:pt x="1169058" y="64294"/>
                  <a:pt x="1197484" y="64294"/>
                  <a:pt x="1222358" y="71437"/>
                </a:cubicBezTo>
                <a:cubicBezTo>
                  <a:pt x="1325406" y="110728"/>
                  <a:pt x="1435560" y="121444"/>
                  <a:pt x="1542161" y="135731"/>
                </a:cubicBezTo>
                <a:cubicBezTo>
                  <a:pt x="1559928" y="139303"/>
                  <a:pt x="1577695" y="146447"/>
                  <a:pt x="1595462" y="110728"/>
                </a:cubicBezTo>
                <a:cubicBezTo>
                  <a:pt x="1471094" y="78581"/>
                  <a:pt x="1350279" y="35719"/>
                  <a:pt x="1225911" y="0"/>
                </a:cubicBezTo>
                <a:close/>
              </a:path>
            </a:pathLst>
          </a:custGeom>
        </p:spPr>
      </p:pic>
      <p:sp>
        <p:nvSpPr>
          <p:cNvPr id="2" name="Rectangle 1">
            <a:extLst>
              <a:ext uri="{FF2B5EF4-FFF2-40B4-BE49-F238E27FC236}">
                <a16:creationId xmlns:a16="http://schemas.microsoft.com/office/drawing/2014/main" id="{54D75067-D5A4-EEC0-C7D5-67F60382D48B}"/>
              </a:ext>
            </a:extLst>
          </p:cNvPr>
          <p:cNvSpPr/>
          <p:nvPr/>
        </p:nvSpPr>
        <p:spPr>
          <a:xfrm>
            <a:off x="0" y="0"/>
            <a:ext cx="7210685" cy="1425005"/>
          </a:xfrm>
          <a:prstGeom prst="rect">
            <a:avLst/>
          </a:prstGeom>
        </p:spPr>
        <p:txBody>
          <a:bodyPr wrap="square">
            <a:spAutoFit/>
          </a:bodyPr>
          <a:lstStyle/>
          <a:p>
            <a:pPr algn="ctr">
              <a:lnSpc>
                <a:spcPct val="115000"/>
              </a:lnSpc>
              <a:spcAft>
                <a:spcPts val="0"/>
              </a:spcAft>
            </a:pPr>
            <a:r>
              <a:rPr lang="en-GB" sz="8000" b="1" i="1" dirty="0">
                <a:latin typeface="Calibri" panose="020F0502020204030204" pitchFamily="34" charset="0"/>
                <a:cs typeface="Latha" panose="020B0604020202020204" pitchFamily="34" charset="0"/>
              </a:rPr>
              <a:t>Matthew 13:18</a:t>
            </a:r>
          </a:p>
        </p:txBody>
      </p:sp>
    </p:spTree>
    <p:extLst>
      <p:ext uri="{BB962C8B-B14F-4D97-AF65-F5344CB8AC3E}">
        <p14:creationId xmlns:p14="http://schemas.microsoft.com/office/powerpoint/2010/main" val="37337760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9" name="Date Placeholder 4" hidden="1">
            <a:extLst>
              <a:ext uri="{FF2B5EF4-FFF2-40B4-BE49-F238E27FC236}">
                <a16:creationId xmlns:a16="http://schemas.microsoft.com/office/drawing/2014/main" id="{3297A2E3-215E-D457-8785-A02B63E1CCED}"/>
              </a:ext>
            </a:extLst>
          </p:cNvPr>
          <p:cNvSpPr>
            <a:spLocks noGrp="1"/>
          </p:cNvSpPr>
          <p:nvPr>
            <p:ph type="dt" sz="half" idx="4294967295"/>
          </p:nvPr>
        </p:nvSpPr>
        <p:spPr>
          <a:xfrm>
            <a:off x="838200" y="6356350"/>
            <a:ext cx="2743200" cy="365125"/>
          </a:xfrm>
        </p:spPr>
        <p:txBody>
          <a:bodyPr anchor="ctr">
            <a:normAutofit/>
          </a:bodyPr>
          <a:lstStyle/>
          <a:p>
            <a:pPr>
              <a:spcAft>
                <a:spcPts val="600"/>
              </a:spcAft>
            </a:pPr>
            <a:r>
              <a:rPr lang="en-US"/>
              <a:t>9/3/20XX</a:t>
            </a:r>
          </a:p>
        </p:txBody>
      </p:sp>
      <p:sp>
        <p:nvSpPr>
          <p:cNvPr id="2060" name="Slide Number Placeholder 6" hidden="1">
            <a:extLst>
              <a:ext uri="{FF2B5EF4-FFF2-40B4-BE49-F238E27FC236}">
                <a16:creationId xmlns:a16="http://schemas.microsoft.com/office/drawing/2014/main" id="{FD0044B4-EADB-7F57-477A-D08C6A378D92}"/>
              </a:ext>
            </a:extLst>
          </p:cNvPr>
          <p:cNvSpPr>
            <a:spLocks noGrp="1"/>
          </p:cNvSpPr>
          <p:nvPr>
            <p:ph type="sldNum" sz="quarter" idx="4294967295"/>
          </p:nvPr>
        </p:nvSpPr>
        <p:spPr>
          <a:xfrm>
            <a:off x="8610600" y="6356350"/>
            <a:ext cx="2743200" cy="365125"/>
          </a:xfrm>
        </p:spPr>
        <p:txBody>
          <a:bodyPr anchor="ctr">
            <a:normAutofit/>
          </a:bodyPr>
          <a:lstStyle/>
          <a:p>
            <a:pPr>
              <a:spcAft>
                <a:spcPts val="600"/>
              </a:spcAft>
            </a:pPr>
            <a:fld id="{B9713C8C-8E70-45D5-AE59-23E60168254E}" type="slidenum">
              <a:rPr lang="en-US" smtClean="0"/>
              <a:pPr>
                <a:spcAft>
                  <a:spcPts val="600"/>
                </a:spcAft>
              </a:pPr>
              <a:t>24</a:t>
            </a:fld>
            <a:endParaRPr lang="en-US"/>
          </a:p>
        </p:txBody>
      </p:sp>
      <p:cxnSp>
        <p:nvCxnSpPr>
          <p:cNvPr id="29" name="Straight Connector 28">
            <a:extLst>
              <a:ext uri="{FF2B5EF4-FFF2-40B4-BE49-F238E27FC236}">
                <a16:creationId xmlns:a16="http://schemas.microsoft.com/office/drawing/2014/main" id="{A5AF60D9-C7B5-4E2D-87C3-88B708ACA3DF}"/>
              </a:ext>
            </a:extLst>
          </p:cNvPr>
          <p:cNvCxnSpPr>
            <a:cxnSpLocks/>
          </p:cNvCxnSpPr>
          <p:nvPr/>
        </p:nvCxnSpPr>
        <p:spPr>
          <a:xfrm flipV="1">
            <a:off x="0" y="1010502"/>
            <a:ext cx="121920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BACEBF23-4A5D-48EC-B07D-ABCE32CA6733}"/>
              </a:ext>
            </a:extLst>
          </p:cNvPr>
          <p:cNvSpPr/>
          <p:nvPr/>
        </p:nvSpPr>
        <p:spPr>
          <a:xfrm>
            <a:off x="182880" y="2080570"/>
            <a:ext cx="6022848" cy="3703578"/>
          </a:xfrm>
          <a:prstGeom prst="rect">
            <a:avLst/>
          </a:prstGeom>
        </p:spPr>
        <p:txBody>
          <a:bodyPr wrap="square">
            <a:spAutoFit/>
          </a:bodyPr>
          <a:lstStyle/>
          <a:p>
            <a:r>
              <a:rPr lang="en-CA" sz="8800" b="1" i="0" u="none" strike="noStrike" baseline="30000" dirty="0">
                <a:effectLst/>
                <a:latin typeface="system-ui"/>
              </a:rPr>
              <a:t>Jesus taught them and He knew they were dependent on that teaching.</a:t>
            </a:r>
            <a:endParaRPr lang="en-GB" sz="8800" b="1" i="1" baseline="30000" dirty="0">
              <a:cs typeface="Latha" panose="020B0604020202020204" pitchFamily="34" charset="0"/>
            </a:endParaRPr>
          </a:p>
        </p:txBody>
      </p:sp>
      <p:pic>
        <p:nvPicPr>
          <p:cNvPr id="3" name="Picture Placeholder 14">
            <a:extLst>
              <a:ext uri="{FF2B5EF4-FFF2-40B4-BE49-F238E27FC236}">
                <a16:creationId xmlns:a16="http://schemas.microsoft.com/office/drawing/2014/main" id="{10169558-02FE-0260-B2DA-0E9F5F2C4FE1}"/>
              </a:ext>
            </a:extLst>
          </p:cNvPr>
          <p:cNvPicPr>
            <a:picLocks noChangeAspect="1"/>
          </p:cNvPicPr>
          <p:nvPr/>
        </p:nvPicPr>
        <p:blipFill rotWithShape="1">
          <a:blip r:embed="rId3"/>
          <a:srcRect l="-1243" r="19695"/>
          <a:stretch/>
        </p:blipFill>
        <p:spPr>
          <a:xfrm>
            <a:off x="5761948" y="1068569"/>
            <a:ext cx="6430052" cy="5789431"/>
          </a:xfrm>
          <a:custGeom>
            <a:avLst/>
            <a:gdLst>
              <a:gd name="connsiteX0" fmla="*/ 1225911 w 4228635"/>
              <a:gd name="connsiteY0" fmla="*/ 0 h 3694372"/>
              <a:gd name="connsiteX1" fmla="*/ 4228635 w 4228635"/>
              <a:gd name="connsiteY1" fmla="*/ 0 h 3694372"/>
              <a:gd name="connsiteX2" fmla="*/ 4228635 w 4228635"/>
              <a:gd name="connsiteY2" fmla="*/ 3694372 h 3694372"/>
              <a:gd name="connsiteX3" fmla="*/ 649353 w 4228635"/>
              <a:gd name="connsiteY3" fmla="*/ 3694372 h 3694372"/>
              <a:gd name="connsiteX4" fmla="*/ 648934 w 4228635"/>
              <a:gd name="connsiteY4" fmla="*/ 3686621 h 3694372"/>
              <a:gd name="connsiteX5" fmla="*/ 554325 w 4228635"/>
              <a:gd name="connsiteY5" fmla="*/ 3554015 h 3694372"/>
              <a:gd name="connsiteX6" fmla="*/ 348230 w 4228635"/>
              <a:gd name="connsiteY6" fmla="*/ 3407569 h 3694372"/>
              <a:gd name="connsiteX7" fmla="*/ 408637 w 4228635"/>
              <a:gd name="connsiteY7" fmla="*/ 3243263 h 3694372"/>
              <a:gd name="connsiteX8" fmla="*/ 845701 w 4228635"/>
              <a:gd name="connsiteY8" fmla="*/ 3343275 h 3694372"/>
              <a:gd name="connsiteX9" fmla="*/ 195435 w 4228635"/>
              <a:gd name="connsiteY9" fmla="*/ 2953940 h 3694372"/>
              <a:gd name="connsiteX10" fmla="*/ 305589 w 4228635"/>
              <a:gd name="connsiteY10" fmla="*/ 2936081 h 3694372"/>
              <a:gd name="connsiteX11" fmla="*/ 700013 w 4228635"/>
              <a:gd name="connsiteY11" fmla="*/ 2714625 h 3694372"/>
              <a:gd name="connsiteX12" fmla="*/ 721333 w 4228635"/>
              <a:gd name="connsiteY12" fmla="*/ 2703909 h 3694372"/>
              <a:gd name="connsiteX13" fmla="*/ 788847 w 4228635"/>
              <a:gd name="connsiteY13" fmla="*/ 2564606 h 3694372"/>
              <a:gd name="connsiteX14" fmla="*/ 1002049 w 4228635"/>
              <a:gd name="connsiteY14" fmla="*/ 2543175 h 3694372"/>
              <a:gd name="connsiteX15" fmla="*/ 1179718 w 4228635"/>
              <a:gd name="connsiteY15" fmla="*/ 2575322 h 3694372"/>
              <a:gd name="connsiteX16" fmla="*/ 1371600 w 4228635"/>
              <a:gd name="connsiteY16" fmla="*/ 2536031 h 3694372"/>
              <a:gd name="connsiteX17" fmla="*/ 1542161 w 4228635"/>
              <a:gd name="connsiteY17" fmla="*/ 2553891 h 3694372"/>
              <a:gd name="connsiteX18" fmla="*/ 1687849 w 4228635"/>
              <a:gd name="connsiteY18" fmla="*/ 2528888 h 3694372"/>
              <a:gd name="connsiteX19" fmla="*/ 1545714 w 4228635"/>
              <a:gd name="connsiteY19" fmla="*/ 2411015 h 3694372"/>
              <a:gd name="connsiteX20" fmla="*/ 1346726 w 4228635"/>
              <a:gd name="connsiteY20" fmla="*/ 2411015 h 3694372"/>
              <a:gd name="connsiteX21" fmla="*/ 1204591 w 4228635"/>
              <a:gd name="connsiteY21" fmla="*/ 2336007 h 3694372"/>
              <a:gd name="connsiteX22" fmla="*/ 1069563 w 4228635"/>
              <a:gd name="connsiteY22" fmla="*/ 2200275 h 3694372"/>
              <a:gd name="connsiteX23" fmla="*/ 593412 w 4228635"/>
              <a:gd name="connsiteY23" fmla="*/ 1982390 h 3694372"/>
              <a:gd name="connsiteX24" fmla="*/ 508131 w 4228635"/>
              <a:gd name="connsiteY24" fmla="*/ 1900238 h 3694372"/>
              <a:gd name="connsiteX25" fmla="*/ 1865518 w 4228635"/>
              <a:gd name="connsiteY25" fmla="*/ 2218135 h 3694372"/>
              <a:gd name="connsiteX26" fmla="*/ 1446220 w 4228635"/>
              <a:gd name="connsiteY26" fmla="*/ 2085975 h 3694372"/>
              <a:gd name="connsiteX27" fmla="*/ 1730490 w 4228635"/>
              <a:gd name="connsiteY27" fmla="*/ 2110978 h 3694372"/>
              <a:gd name="connsiteX28" fmla="*/ 1886838 w 4228635"/>
              <a:gd name="connsiteY28" fmla="*/ 2021681 h 3694372"/>
              <a:gd name="connsiteX29" fmla="*/ 1886838 w 4228635"/>
              <a:gd name="connsiteY29" fmla="*/ 1993106 h 3694372"/>
              <a:gd name="connsiteX30" fmla="*/ 1769577 w 4228635"/>
              <a:gd name="connsiteY30" fmla="*/ 1910953 h 3694372"/>
              <a:gd name="connsiteX31" fmla="*/ 1702063 w 4228635"/>
              <a:gd name="connsiteY31" fmla="*/ 1857375 h 3694372"/>
              <a:gd name="connsiteX32" fmla="*/ 1517288 w 4228635"/>
              <a:gd name="connsiteY32" fmla="*/ 1664493 h 3694372"/>
              <a:gd name="connsiteX33" fmla="*/ 1648762 w 4228635"/>
              <a:gd name="connsiteY33" fmla="*/ 1643062 h 3694372"/>
              <a:gd name="connsiteX34" fmla="*/ 1698509 w 4228635"/>
              <a:gd name="connsiteY34" fmla="*/ 1603772 h 3694372"/>
              <a:gd name="connsiteX35" fmla="*/ 1662976 w 4228635"/>
              <a:gd name="connsiteY35" fmla="*/ 1546622 h 3694372"/>
              <a:gd name="connsiteX36" fmla="*/ 1254338 w 4228635"/>
              <a:gd name="connsiteY36" fmla="*/ 1371600 h 3694372"/>
              <a:gd name="connsiteX37" fmla="*/ 1222358 w 4228635"/>
              <a:gd name="connsiteY37" fmla="*/ 1235869 h 3694372"/>
              <a:gd name="connsiteX38" fmla="*/ 1300532 w 4228635"/>
              <a:gd name="connsiteY38" fmla="*/ 1214437 h 3694372"/>
              <a:gd name="connsiteX39" fmla="*/ 1389366 w 4228635"/>
              <a:gd name="connsiteY39" fmla="*/ 1225153 h 3694372"/>
              <a:gd name="connsiteX40" fmla="*/ 1318299 w 4228635"/>
              <a:gd name="connsiteY40" fmla="*/ 1117997 h 3694372"/>
              <a:gd name="connsiteX41" fmla="*/ 1030476 w 4228635"/>
              <a:gd name="connsiteY41" fmla="*/ 1010841 h 3694372"/>
              <a:gd name="connsiteX42" fmla="*/ 977176 w 4228635"/>
              <a:gd name="connsiteY42" fmla="*/ 953690 h 3694372"/>
              <a:gd name="connsiteX43" fmla="*/ 1048243 w 4228635"/>
              <a:gd name="connsiteY43" fmla="*/ 925115 h 3694372"/>
              <a:gd name="connsiteX44" fmla="*/ 1101544 w 4228635"/>
              <a:gd name="connsiteY44" fmla="*/ 914400 h 3694372"/>
              <a:gd name="connsiteX45" fmla="*/ 0 w 4228635"/>
              <a:gd name="connsiteY45" fmla="*/ 467915 h 3694372"/>
              <a:gd name="connsiteX46" fmla="*/ 248735 w 4228635"/>
              <a:gd name="connsiteY46" fmla="*/ 464344 h 3694372"/>
              <a:gd name="connsiteX47" fmla="*/ 493918 w 4228635"/>
              <a:gd name="connsiteY47" fmla="*/ 535781 h 3694372"/>
              <a:gd name="connsiteX48" fmla="*/ 753314 w 4228635"/>
              <a:gd name="connsiteY48" fmla="*/ 525066 h 3694372"/>
              <a:gd name="connsiteX49" fmla="*/ 998496 w 4228635"/>
              <a:gd name="connsiteY49" fmla="*/ 560785 h 3694372"/>
              <a:gd name="connsiteX50" fmla="*/ 1211698 w 4228635"/>
              <a:gd name="connsiteY50" fmla="*/ 560785 h 3694372"/>
              <a:gd name="connsiteX51" fmla="*/ 1012709 w 4228635"/>
              <a:gd name="connsiteY51" fmla="*/ 507206 h 3694372"/>
              <a:gd name="connsiteX52" fmla="*/ 938089 w 4228635"/>
              <a:gd name="connsiteY52" fmla="*/ 417909 h 3694372"/>
              <a:gd name="connsiteX53" fmla="*/ 962962 w 4228635"/>
              <a:gd name="connsiteY53" fmla="*/ 335757 h 3694372"/>
              <a:gd name="connsiteX54" fmla="*/ 1044690 w 4228635"/>
              <a:gd name="connsiteY54" fmla="*/ 360759 h 3694372"/>
              <a:gd name="connsiteX55" fmla="*/ 1140631 w 4228635"/>
              <a:gd name="connsiteY55" fmla="*/ 453629 h 3694372"/>
              <a:gd name="connsiteX56" fmla="*/ 1161951 w 4228635"/>
              <a:gd name="connsiteY56" fmla="*/ 396478 h 3694372"/>
              <a:gd name="connsiteX57" fmla="*/ 1218805 w 4228635"/>
              <a:gd name="connsiteY57" fmla="*/ 353615 h 3694372"/>
              <a:gd name="connsiteX58" fmla="*/ 1545714 w 4228635"/>
              <a:gd name="connsiteY58" fmla="*/ 375047 h 3694372"/>
              <a:gd name="connsiteX59" fmla="*/ 1328959 w 4228635"/>
              <a:gd name="connsiteY59" fmla="*/ 192881 h 3694372"/>
              <a:gd name="connsiteX60" fmla="*/ 1190378 w 4228635"/>
              <a:gd name="connsiteY60" fmla="*/ 164306 h 3694372"/>
              <a:gd name="connsiteX61" fmla="*/ 1158398 w 4228635"/>
              <a:gd name="connsiteY61" fmla="*/ 89297 h 3694372"/>
              <a:gd name="connsiteX62" fmla="*/ 1222358 w 4228635"/>
              <a:gd name="connsiteY62" fmla="*/ 71437 h 3694372"/>
              <a:gd name="connsiteX63" fmla="*/ 1542161 w 4228635"/>
              <a:gd name="connsiteY63" fmla="*/ 135731 h 3694372"/>
              <a:gd name="connsiteX64" fmla="*/ 1595462 w 4228635"/>
              <a:gd name="connsiteY64" fmla="*/ 110728 h 3694372"/>
              <a:gd name="connsiteX65" fmla="*/ 1225911 w 4228635"/>
              <a:gd name="connsiteY65" fmla="*/ 0 h 369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228635" h="3694372">
                <a:moveTo>
                  <a:pt x="1225911" y="0"/>
                </a:moveTo>
                <a:lnTo>
                  <a:pt x="4228635" y="0"/>
                </a:lnTo>
                <a:lnTo>
                  <a:pt x="4228635" y="3694372"/>
                </a:lnTo>
                <a:lnTo>
                  <a:pt x="649353" y="3694372"/>
                </a:lnTo>
                <a:lnTo>
                  <a:pt x="648934" y="3686621"/>
                </a:lnTo>
                <a:cubicBezTo>
                  <a:pt x="636941" y="3642419"/>
                  <a:pt x="605849" y="3602236"/>
                  <a:pt x="554325" y="3554015"/>
                </a:cubicBezTo>
                <a:cubicBezTo>
                  <a:pt x="493918" y="3500438"/>
                  <a:pt x="433510" y="3454003"/>
                  <a:pt x="348230" y="3407569"/>
                </a:cubicBezTo>
                <a:cubicBezTo>
                  <a:pt x="543665" y="3382565"/>
                  <a:pt x="341123" y="3296841"/>
                  <a:pt x="408637" y="3243263"/>
                </a:cubicBezTo>
                <a:cubicBezTo>
                  <a:pt x="547218" y="3221831"/>
                  <a:pt x="657373" y="3393282"/>
                  <a:pt x="845701" y="3343275"/>
                </a:cubicBezTo>
                <a:cubicBezTo>
                  <a:pt x="618286" y="3196828"/>
                  <a:pt x="362443" y="3150393"/>
                  <a:pt x="195435" y="2953940"/>
                </a:cubicBezTo>
                <a:cubicBezTo>
                  <a:pt x="234522" y="2911078"/>
                  <a:pt x="273609" y="2953940"/>
                  <a:pt x="305589" y="2936081"/>
                </a:cubicBezTo>
                <a:cubicBezTo>
                  <a:pt x="305589" y="2925365"/>
                  <a:pt x="678693" y="2993232"/>
                  <a:pt x="700013" y="2714625"/>
                </a:cubicBezTo>
                <a:cubicBezTo>
                  <a:pt x="707120" y="2714625"/>
                  <a:pt x="714227" y="2714625"/>
                  <a:pt x="721333" y="2703909"/>
                </a:cubicBezTo>
                <a:cubicBezTo>
                  <a:pt x="760420" y="2664619"/>
                  <a:pt x="724887" y="2571750"/>
                  <a:pt x="788847" y="2564606"/>
                </a:cubicBezTo>
                <a:cubicBezTo>
                  <a:pt x="859915" y="2557462"/>
                  <a:pt x="927429" y="2525315"/>
                  <a:pt x="1002049" y="2543175"/>
                </a:cubicBezTo>
                <a:cubicBezTo>
                  <a:pt x="1058903" y="2557462"/>
                  <a:pt x="1119310" y="2575322"/>
                  <a:pt x="1179718" y="2575322"/>
                </a:cubicBezTo>
                <a:cubicBezTo>
                  <a:pt x="1243678" y="2575322"/>
                  <a:pt x="1332512" y="2696766"/>
                  <a:pt x="1371600" y="2536031"/>
                </a:cubicBezTo>
                <a:cubicBezTo>
                  <a:pt x="1371600" y="2528888"/>
                  <a:pt x="1481754" y="2546747"/>
                  <a:pt x="1542161" y="2553891"/>
                </a:cubicBezTo>
                <a:cubicBezTo>
                  <a:pt x="1591908" y="2561035"/>
                  <a:pt x="1652316" y="2593181"/>
                  <a:pt x="1687849" y="2528888"/>
                </a:cubicBezTo>
                <a:cubicBezTo>
                  <a:pt x="1705616" y="2489596"/>
                  <a:pt x="1620335" y="2418159"/>
                  <a:pt x="1545714" y="2411015"/>
                </a:cubicBezTo>
                <a:cubicBezTo>
                  <a:pt x="1478201" y="2403872"/>
                  <a:pt x="1410687" y="2396728"/>
                  <a:pt x="1346726" y="2411015"/>
                </a:cubicBezTo>
                <a:cubicBezTo>
                  <a:pt x="1268552" y="2428875"/>
                  <a:pt x="1225911" y="2400300"/>
                  <a:pt x="1204591" y="2336007"/>
                </a:cubicBezTo>
                <a:cubicBezTo>
                  <a:pt x="1179718" y="2268141"/>
                  <a:pt x="1133524" y="2232422"/>
                  <a:pt x="1069563" y="2200275"/>
                </a:cubicBezTo>
                <a:cubicBezTo>
                  <a:pt x="913215" y="2121694"/>
                  <a:pt x="763974" y="2028825"/>
                  <a:pt x="593412" y="1982390"/>
                </a:cubicBezTo>
                <a:cubicBezTo>
                  <a:pt x="561432" y="1975246"/>
                  <a:pt x="522345" y="1960959"/>
                  <a:pt x="508131" y="1900238"/>
                </a:cubicBezTo>
                <a:cubicBezTo>
                  <a:pt x="970069" y="1993106"/>
                  <a:pt x="1389366" y="2232422"/>
                  <a:pt x="1865518" y="2218135"/>
                </a:cubicBezTo>
                <a:cubicBezTo>
                  <a:pt x="1737596" y="2143125"/>
                  <a:pt x="1584802" y="2139554"/>
                  <a:pt x="1446220" y="2085975"/>
                </a:cubicBezTo>
                <a:cubicBezTo>
                  <a:pt x="1545714" y="2046685"/>
                  <a:pt x="1638102" y="2089547"/>
                  <a:pt x="1730490" y="2110978"/>
                </a:cubicBezTo>
                <a:cubicBezTo>
                  <a:pt x="1808664" y="2128837"/>
                  <a:pt x="1879731" y="2132410"/>
                  <a:pt x="1886838" y="2021681"/>
                </a:cubicBezTo>
                <a:cubicBezTo>
                  <a:pt x="1886838" y="2010965"/>
                  <a:pt x="1886838" y="2003821"/>
                  <a:pt x="1886838" y="1993106"/>
                </a:cubicBezTo>
                <a:cubicBezTo>
                  <a:pt x="1858411" y="1946672"/>
                  <a:pt x="1819324" y="1925240"/>
                  <a:pt x="1769577" y="1910953"/>
                </a:cubicBezTo>
                <a:cubicBezTo>
                  <a:pt x="1741150" y="1903809"/>
                  <a:pt x="1702063" y="1889522"/>
                  <a:pt x="1702063" y="1857375"/>
                </a:cubicBezTo>
                <a:cubicBezTo>
                  <a:pt x="1705616" y="1735931"/>
                  <a:pt x="1609675" y="1700212"/>
                  <a:pt x="1517288" y="1664493"/>
                </a:cubicBezTo>
                <a:cubicBezTo>
                  <a:pt x="1567035" y="1603772"/>
                  <a:pt x="1609675" y="1646635"/>
                  <a:pt x="1648762" y="1643062"/>
                </a:cubicBezTo>
                <a:cubicBezTo>
                  <a:pt x="1673636" y="1639491"/>
                  <a:pt x="1698509" y="1635919"/>
                  <a:pt x="1698509" y="1603772"/>
                </a:cubicBezTo>
                <a:cubicBezTo>
                  <a:pt x="1698509" y="1578769"/>
                  <a:pt x="1687849" y="1546622"/>
                  <a:pt x="1662976" y="1546622"/>
                </a:cubicBezTo>
                <a:cubicBezTo>
                  <a:pt x="1506628" y="1543050"/>
                  <a:pt x="1417793" y="1371600"/>
                  <a:pt x="1254338" y="1371600"/>
                </a:cubicBezTo>
                <a:cubicBezTo>
                  <a:pt x="1154844" y="1371600"/>
                  <a:pt x="1304086" y="1275159"/>
                  <a:pt x="1222358" y="1235869"/>
                </a:cubicBezTo>
                <a:cubicBezTo>
                  <a:pt x="1204591" y="1225153"/>
                  <a:pt x="1272105" y="1210866"/>
                  <a:pt x="1300532" y="1214437"/>
                </a:cubicBezTo>
                <a:cubicBezTo>
                  <a:pt x="1328959" y="1218009"/>
                  <a:pt x="1353833" y="1243013"/>
                  <a:pt x="1389366" y="1225153"/>
                </a:cubicBezTo>
                <a:cubicBezTo>
                  <a:pt x="1407133" y="1160860"/>
                  <a:pt x="1360939" y="1135856"/>
                  <a:pt x="1318299" y="1117997"/>
                </a:cubicBezTo>
                <a:cubicBezTo>
                  <a:pt x="1225911" y="1075135"/>
                  <a:pt x="1133524" y="1025129"/>
                  <a:pt x="1030476" y="1010841"/>
                </a:cubicBezTo>
                <a:cubicBezTo>
                  <a:pt x="994943" y="1007269"/>
                  <a:pt x="973622" y="989409"/>
                  <a:pt x="977176" y="953690"/>
                </a:cubicBezTo>
                <a:cubicBezTo>
                  <a:pt x="984282" y="907256"/>
                  <a:pt x="1019816" y="921544"/>
                  <a:pt x="1048243" y="925115"/>
                </a:cubicBezTo>
                <a:cubicBezTo>
                  <a:pt x="1066010" y="928688"/>
                  <a:pt x="1083777" y="939403"/>
                  <a:pt x="1101544" y="914400"/>
                </a:cubicBezTo>
                <a:cubicBezTo>
                  <a:pt x="685800" y="660797"/>
                  <a:pt x="465491" y="675085"/>
                  <a:pt x="0" y="467915"/>
                </a:cubicBezTo>
                <a:cubicBezTo>
                  <a:pt x="103047" y="428625"/>
                  <a:pt x="177668" y="457200"/>
                  <a:pt x="248735" y="464344"/>
                </a:cubicBezTo>
                <a:cubicBezTo>
                  <a:pt x="426404" y="482203"/>
                  <a:pt x="316249" y="514350"/>
                  <a:pt x="493918" y="535781"/>
                </a:cubicBezTo>
                <a:cubicBezTo>
                  <a:pt x="579199" y="546497"/>
                  <a:pt x="657373" y="582216"/>
                  <a:pt x="753314" y="525066"/>
                </a:cubicBezTo>
                <a:cubicBezTo>
                  <a:pt x="817274" y="485775"/>
                  <a:pt x="920322" y="528637"/>
                  <a:pt x="998496" y="560785"/>
                </a:cubicBezTo>
                <a:cubicBezTo>
                  <a:pt x="1062457" y="589360"/>
                  <a:pt x="1126417" y="596503"/>
                  <a:pt x="1211698" y="560785"/>
                </a:cubicBezTo>
                <a:cubicBezTo>
                  <a:pt x="1133524" y="539354"/>
                  <a:pt x="1073117" y="521494"/>
                  <a:pt x="1012709" y="507206"/>
                </a:cubicBezTo>
                <a:cubicBezTo>
                  <a:pt x="962962" y="496491"/>
                  <a:pt x="934535" y="471488"/>
                  <a:pt x="938089" y="417909"/>
                </a:cubicBezTo>
                <a:cubicBezTo>
                  <a:pt x="938089" y="389334"/>
                  <a:pt x="927429" y="350044"/>
                  <a:pt x="962962" y="335757"/>
                </a:cubicBezTo>
                <a:cubicBezTo>
                  <a:pt x="991389" y="321469"/>
                  <a:pt x="1030476" y="335757"/>
                  <a:pt x="1044690" y="360759"/>
                </a:cubicBezTo>
                <a:cubicBezTo>
                  <a:pt x="1062457" y="407194"/>
                  <a:pt x="1080223" y="450056"/>
                  <a:pt x="1140631" y="453629"/>
                </a:cubicBezTo>
                <a:cubicBezTo>
                  <a:pt x="1222358" y="460771"/>
                  <a:pt x="1176164" y="432197"/>
                  <a:pt x="1161951" y="396478"/>
                </a:cubicBezTo>
                <a:cubicBezTo>
                  <a:pt x="1147737" y="357188"/>
                  <a:pt x="1190378" y="346472"/>
                  <a:pt x="1218805" y="353615"/>
                </a:cubicBezTo>
                <a:cubicBezTo>
                  <a:pt x="1325406" y="385763"/>
                  <a:pt x="1435560" y="328613"/>
                  <a:pt x="1545714" y="375047"/>
                </a:cubicBezTo>
                <a:cubicBezTo>
                  <a:pt x="1517288" y="260747"/>
                  <a:pt x="1456880" y="210741"/>
                  <a:pt x="1328959" y="192881"/>
                </a:cubicBezTo>
                <a:cubicBezTo>
                  <a:pt x="1282765" y="189310"/>
                  <a:pt x="1233018" y="196453"/>
                  <a:pt x="1190378" y="164306"/>
                </a:cubicBezTo>
                <a:cubicBezTo>
                  <a:pt x="1165504" y="146447"/>
                  <a:pt x="1140631" y="125016"/>
                  <a:pt x="1158398" y="89297"/>
                </a:cubicBezTo>
                <a:cubicBezTo>
                  <a:pt x="1169058" y="64294"/>
                  <a:pt x="1197484" y="64294"/>
                  <a:pt x="1222358" y="71437"/>
                </a:cubicBezTo>
                <a:cubicBezTo>
                  <a:pt x="1325406" y="110728"/>
                  <a:pt x="1435560" y="121444"/>
                  <a:pt x="1542161" y="135731"/>
                </a:cubicBezTo>
                <a:cubicBezTo>
                  <a:pt x="1559928" y="139303"/>
                  <a:pt x="1577695" y="146447"/>
                  <a:pt x="1595462" y="110728"/>
                </a:cubicBezTo>
                <a:cubicBezTo>
                  <a:pt x="1471094" y="78581"/>
                  <a:pt x="1350279" y="35719"/>
                  <a:pt x="1225911" y="0"/>
                </a:cubicBezTo>
                <a:close/>
              </a:path>
            </a:pathLst>
          </a:custGeom>
        </p:spPr>
      </p:pic>
      <p:sp>
        <p:nvSpPr>
          <p:cNvPr id="2" name="Rectangle 1">
            <a:extLst>
              <a:ext uri="{FF2B5EF4-FFF2-40B4-BE49-F238E27FC236}">
                <a16:creationId xmlns:a16="http://schemas.microsoft.com/office/drawing/2014/main" id="{54D75067-D5A4-EEC0-C7D5-67F60382D48B}"/>
              </a:ext>
            </a:extLst>
          </p:cNvPr>
          <p:cNvSpPr/>
          <p:nvPr/>
        </p:nvSpPr>
        <p:spPr>
          <a:xfrm>
            <a:off x="-335281" y="-234312"/>
            <a:ext cx="12616181" cy="1425005"/>
          </a:xfrm>
          <a:prstGeom prst="rect">
            <a:avLst/>
          </a:prstGeom>
        </p:spPr>
        <p:txBody>
          <a:bodyPr wrap="square">
            <a:spAutoFit/>
          </a:bodyPr>
          <a:lstStyle/>
          <a:p>
            <a:pPr algn="ctr">
              <a:lnSpc>
                <a:spcPct val="115000"/>
              </a:lnSpc>
              <a:spcAft>
                <a:spcPts val="0"/>
              </a:spcAft>
            </a:pPr>
            <a:r>
              <a:rPr lang="en-GB" sz="8000" b="1" i="1" dirty="0">
                <a:latin typeface="Calibri" panose="020F0502020204030204" pitchFamily="34" charset="0"/>
                <a:cs typeface="Latha" panose="020B0604020202020204" pitchFamily="34" charset="0"/>
              </a:rPr>
              <a:t>3. Receive greater light</a:t>
            </a:r>
          </a:p>
        </p:txBody>
      </p:sp>
    </p:spTree>
    <p:extLst>
      <p:ext uri="{BB962C8B-B14F-4D97-AF65-F5344CB8AC3E}">
        <p14:creationId xmlns:p14="http://schemas.microsoft.com/office/powerpoint/2010/main" val="35761676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A4079F4-A0AC-0DE5-5169-D9CC1CE546B8}"/>
              </a:ext>
            </a:extLst>
          </p:cNvPr>
          <p:cNvSpPr/>
          <p:nvPr/>
        </p:nvSpPr>
        <p:spPr>
          <a:xfrm>
            <a:off x="2206900" y="-190015"/>
            <a:ext cx="3894016" cy="1558312"/>
          </a:xfrm>
          <a:prstGeom prst="rect">
            <a:avLst/>
          </a:prstGeom>
        </p:spPr>
        <p:txBody>
          <a:bodyPr wrap="none">
            <a:spAutoFit/>
          </a:bodyPr>
          <a:lstStyle/>
          <a:p>
            <a:pPr algn="ctr">
              <a:lnSpc>
                <a:spcPct val="115000"/>
              </a:lnSpc>
              <a:spcAft>
                <a:spcPts val="0"/>
              </a:spcAft>
            </a:pPr>
            <a:r>
              <a:rPr lang="en-GB" sz="8800" b="1" dirty="0">
                <a:latin typeface="Calibri" panose="020F0502020204030204" pitchFamily="34" charset="0"/>
                <a:cs typeface="Latha" panose="020B0604020202020204" pitchFamily="34" charset="0"/>
              </a:rPr>
              <a:t>Acts 1:3</a:t>
            </a:r>
          </a:p>
        </p:txBody>
      </p:sp>
      <p:cxnSp>
        <p:nvCxnSpPr>
          <p:cNvPr id="8" name="Straight Connector 7">
            <a:extLst>
              <a:ext uri="{FF2B5EF4-FFF2-40B4-BE49-F238E27FC236}">
                <a16:creationId xmlns:a16="http://schemas.microsoft.com/office/drawing/2014/main" id="{0E486047-437F-0272-5741-6014380E2623}"/>
              </a:ext>
            </a:extLst>
          </p:cNvPr>
          <p:cNvCxnSpPr>
            <a:cxnSpLocks/>
          </p:cNvCxnSpPr>
          <p:nvPr/>
        </p:nvCxnSpPr>
        <p:spPr>
          <a:xfrm flipV="1">
            <a:off x="0" y="1231900"/>
            <a:ext cx="121920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pic>
        <p:nvPicPr>
          <p:cNvPr id="5" name="Picture Placeholder 14">
            <a:extLst>
              <a:ext uri="{FF2B5EF4-FFF2-40B4-BE49-F238E27FC236}">
                <a16:creationId xmlns:a16="http://schemas.microsoft.com/office/drawing/2014/main" id="{F0AA7CE5-ED0B-42F9-9551-6FE93FB2F8A9}"/>
              </a:ext>
            </a:extLst>
          </p:cNvPr>
          <p:cNvPicPr>
            <a:picLocks noChangeAspect="1"/>
          </p:cNvPicPr>
          <p:nvPr/>
        </p:nvPicPr>
        <p:blipFill rotWithShape="1">
          <a:blip r:embed="rId2"/>
          <a:srcRect l="10725"/>
          <a:stretch/>
        </p:blipFill>
        <p:spPr>
          <a:xfrm>
            <a:off x="6451600" y="1317497"/>
            <a:ext cx="5740400" cy="5629403"/>
          </a:xfrm>
          <a:custGeom>
            <a:avLst/>
            <a:gdLst>
              <a:gd name="connsiteX0" fmla="*/ 1225911 w 4228635"/>
              <a:gd name="connsiteY0" fmla="*/ 0 h 3694372"/>
              <a:gd name="connsiteX1" fmla="*/ 4228635 w 4228635"/>
              <a:gd name="connsiteY1" fmla="*/ 0 h 3694372"/>
              <a:gd name="connsiteX2" fmla="*/ 4228635 w 4228635"/>
              <a:gd name="connsiteY2" fmla="*/ 3694372 h 3694372"/>
              <a:gd name="connsiteX3" fmla="*/ 649353 w 4228635"/>
              <a:gd name="connsiteY3" fmla="*/ 3694372 h 3694372"/>
              <a:gd name="connsiteX4" fmla="*/ 648934 w 4228635"/>
              <a:gd name="connsiteY4" fmla="*/ 3686621 h 3694372"/>
              <a:gd name="connsiteX5" fmla="*/ 554325 w 4228635"/>
              <a:gd name="connsiteY5" fmla="*/ 3554015 h 3694372"/>
              <a:gd name="connsiteX6" fmla="*/ 348230 w 4228635"/>
              <a:gd name="connsiteY6" fmla="*/ 3407569 h 3694372"/>
              <a:gd name="connsiteX7" fmla="*/ 408637 w 4228635"/>
              <a:gd name="connsiteY7" fmla="*/ 3243263 h 3694372"/>
              <a:gd name="connsiteX8" fmla="*/ 845701 w 4228635"/>
              <a:gd name="connsiteY8" fmla="*/ 3343275 h 3694372"/>
              <a:gd name="connsiteX9" fmla="*/ 195435 w 4228635"/>
              <a:gd name="connsiteY9" fmla="*/ 2953940 h 3694372"/>
              <a:gd name="connsiteX10" fmla="*/ 305589 w 4228635"/>
              <a:gd name="connsiteY10" fmla="*/ 2936081 h 3694372"/>
              <a:gd name="connsiteX11" fmla="*/ 700013 w 4228635"/>
              <a:gd name="connsiteY11" fmla="*/ 2714625 h 3694372"/>
              <a:gd name="connsiteX12" fmla="*/ 721333 w 4228635"/>
              <a:gd name="connsiteY12" fmla="*/ 2703909 h 3694372"/>
              <a:gd name="connsiteX13" fmla="*/ 788847 w 4228635"/>
              <a:gd name="connsiteY13" fmla="*/ 2564606 h 3694372"/>
              <a:gd name="connsiteX14" fmla="*/ 1002049 w 4228635"/>
              <a:gd name="connsiteY14" fmla="*/ 2543175 h 3694372"/>
              <a:gd name="connsiteX15" fmla="*/ 1179718 w 4228635"/>
              <a:gd name="connsiteY15" fmla="*/ 2575322 h 3694372"/>
              <a:gd name="connsiteX16" fmla="*/ 1371600 w 4228635"/>
              <a:gd name="connsiteY16" fmla="*/ 2536031 h 3694372"/>
              <a:gd name="connsiteX17" fmla="*/ 1542161 w 4228635"/>
              <a:gd name="connsiteY17" fmla="*/ 2553891 h 3694372"/>
              <a:gd name="connsiteX18" fmla="*/ 1687849 w 4228635"/>
              <a:gd name="connsiteY18" fmla="*/ 2528888 h 3694372"/>
              <a:gd name="connsiteX19" fmla="*/ 1545714 w 4228635"/>
              <a:gd name="connsiteY19" fmla="*/ 2411015 h 3694372"/>
              <a:gd name="connsiteX20" fmla="*/ 1346726 w 4228635"/>
              <a:gd name="connsiteY20" fmla="*/ 2411015 h 3694372"/>
              <a:gd name="connsiteX21" fmla="*/ 1204591 w 4228635"/>
              <a:gd name="connsiteY21" fmla="*/ 2336007 h 3694372"/>
              <a:gd name="connsiteX22" fmla="*/ 1069563 w 4228635"/>
              <a:gd name="connsiteY22" fmla="*/ 2200275 h 3694372"/>
              <a:gd name="connsiteX23" fmla="*/ 593412 w 4228635"/>
              <a:gd name="connsiteY23" fmla="*/ 1982390 h 3694372"/>
              <a:gd name="connsiteX24" fmla="*/ 508131 w 4228635"/>
              <a:gd name="connsiteY24" fmla="*/ 1900238 h 3694372"/>
              <a:gd name="connsiteX25" fmla="*/ 1865518 w 4228635"/>
              <a:gd name="connsiteY25" fmla="*/ 2218135 h 3694372"/>
              <a:gd name="connsiteX26" fmla="*/ 1446220 w 4228635"/>
              <a:gd name="connsiteY26" fmla="*/ 2085975 h 3694372"/>
              <a:gd name="connsiteX27" fmla="*/ 1730490 w 4228635"/>
              <a:gd name="connsiteY27" fmla="*/ 2110978 h 3694372"/>
              <a:gd name="connsiteX28" fmla="*/ 1886838 w 4228635"/>
              <a:gd name="connsiteY28" fmla="*/ 2021681 h 3694372"/>
              <a:gd name="connsiteX29" fmla="*/ 1886838 w 4228635"/>
              <a:gd name="connsiteY29" fmla="*/ 1993106 h 3694372"/>
              <a:gd name="connsiteX30" fmla="*/ 1769577 w 4228635"/>
              <a:gd name="connsiteY30" fmla="*/ 1910953 h 3694372"/>
              <a:gd name="connsiteX31" fmla="*/ 1702063 w 4228635"/>
              <a:gd name="connsiteY31" fmla="*/ 1857375 h 3694372"/>
              <a:gd name="connsiteX32" fmla="*/ 1517288 w 4228635"/>
              <a:gd name="connsiteY32" fmla="*/ 1664493 h 3694372"/>
              <a:gd name="connsiteX33" fmla="*/ 1648762 w 4228635"/>
              <a:gd name="connsiteY33" fmla="*/ 1643062 h 3694372"/>
              <a:gd name="connsiteX34" fmla="*/ 1698509 w 4228635"/>
              <a:gd name="connsiteY34" fmla="*/ 1603772 h 3694372"/>
              <a:gd name="connsiteX35" fmla="*/ 1662976 w 4228635"/>
              <a:gd name="connsiteY35" fmla="*/ 1546622 h 3694372"/>
              <a:gd name="connsiteX36" fmla="*/ 1254338 w 4228635"/>
              <a:gd name="connsiteY36" fmla="*/ 1371600 h 3694372"/>
              <a:gd name="connsiteX37" fmla="*/ 1222358 w 4228635"/>
              <a:gd name="connsiteY37" fmla="*/ 1235869 h 3694372"/>
              <a:gd name="connsiteX38" fmla="*/ 1300532 w 4228635"/>
              <a:gd name="connsiteY38" fmla="*/ 1214437 h 3694372"/>
              <a:gd name="connsiteX39" fmla="*/ 1389366 w 4228635"/>
              <a:gd name="connsiteY39" fmla="*/ 1225153 h 3694372"/>
              <a:gd name="connsiteX40" fmla="*/ 1318299 w 4228635"/>
              <a:gd name="connsiteY40" fmla="*/ 1117997 h 3694372"/>
              <a:gd name="connsiteX41" fmla="*/ 1030476 w 4228635"/>
              <a:gd name="connsiteY41" fmla="*/ 1010841 h 3694372"/>
              <a:gd name="connsiteX42" fmla="*/ 977176 w 4228635"/>
              <a:gd name="connsiteY42" fmla="*/ 953690 h 3694372"/>
              <a:gd name="connsiteX43" fmla="*/ 1048243 w 4228635"/>
              <a:gd name="connsiteY43" fmla="*/ 925115 h 3694372"/>
              <a:gd name="connsiteX44" fmla="*/ 1101544 w 4228635"/>
              <a:gd name="connsiteY44" fmla="*/ 914400 h 3694372"/>
              <a:gd name="connsiteX45" fmla="*/ 0 w 4228635"/>
              <a:gd name="connsiteY45" fmla="*/ 467915 h 3694372"/>
              <a:gd name="connsiteX46" fmla="*/ 248735 w 4228635"/>
              <a:gd name="connsiteY46" fmla="*/ 464344 h 3694372"/>
              <a:gd name="connsiteX47" fmla="*/ 493918 w 4228635"/>
              <a:gd name="connsiteY47" fmla="*/ 535781 h 3694372"/>
              <a:gd name="connsiteX48" fmla="*/ 753314 w 4228635"/>
              <a:gd name="connsiteY48" fmla="*/ 525066 h 3694372"/>
              <a:gd name="connsiteX49" fmla="*/ 998496 w 4228635"/>
              <a:gd name="connsiteY49" fmla="*/ 560785 h 3694372"/>
              <a:gd name="connsiteX50" fmla="*/ 1211698 w 4228635"/>
              <a:gd name="connsiteY50" fmla="*/ 560785 h 3694372"/>
              <a:gd name="connsiteX51" fmla="*/ 1012709 w 4228635"/>
              <a:gd name="connsiteY51" fmla="*/ 507206 h 3694372"/>
              <a:gd name="connsiteX52" fmla="*/ 938089 w 4228635"/>
              <a:gd name="connsiteY52" fmla="*/ 417909 h 3694372"/>
              <a:gd name="connsiteX53" fmla="*/ 962962 w 4228635"/>
              <a:gd name="connsiteY53" fmla="*/ 335757 h 3694372"/>
              <a:gd name="connsiteX54" fmla="*/ 1044690 w 4228635"/>
              <a:gd name="connsiteY54" fmla="*/ 360759 h 3694372"/>
              <a:gd name="connsiteX55" fmla="*/ 1140631 w 4228635"/>
              <a:gd name="connsiteY55" fmla="*/ 453629 h 3694372"/>
              <a:gd name="connsiteX56" fmla="*/ 1161951 w 4228635"/>
              <a:gd name="connsiteY56" fmla="*/ 396478 h 3694372"/>
              <a:gd name="connsiteX57" fmla="*/ 1218805 w 4228635"/>
              <a:gd name="connsiteY57" fmla="*/ 353615 h 3694372"/>
              <a:gd name="connsiteX58" fmla="*/ 1545714 w 4228635"/>
              <a:gd name="connsiteY58" fmla="*/ 375047 h 3694372"/>
              <a:gd name="connsiteX59" fmla="*/ 1328959 w 4228635"/>
              <a:gd name="connsiteY59" fmla="*/ 192881 h 3694372"/>
              <a:gd name="connsiteX60" fmla="*/ 1190378 w 4228635"/>
              <a:gd name="connsiteY60" fmla="*/ 164306 h 3694372"/>
              <a:gd name="connsiteX61" fmla="*/ 1158398 w 4228635"/>
              <a:gd name="connsiteY61" fmla="*/ 89297 h 3694372"/>
              <a:gd name="connsiteX62" fmla="*/ 1222358 w 4228635"/>
              <a:gd name="connsiteY62" fmla="*/ 71437 h 3694372"/>
              <a:gd name="connsiteX63" fmla="*/ 1542161 w 4228635"/>
              <a:gd name="connsiteY63" fmla="*/ 135731 h 3694372"/>
              <a:gd name="connsiteX64" fmla="*/ 1595462 w 4228635"/>
              <a:gd name="connsiteY64" fmla="*/ 110728 h 3694372"/>
              <a:gd name="connsiteX65" fmla="*/ 1225911 w 4228635"/>
              <a:gd name="connsiteY65" fmla="*/ 0 h 369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228635" h="3694372">
                <a:moveTo>
                  <a:pt x="1225911" y="0"/>
                </a:moveTo>
                <a:lnTo>
                  <a:pt x="4228635" y="0"/>
                </a:lnTo>
                <a:lnTo>
                  <a:pt x="4228635" y="3694372"/>
                </a:lnTo>
                <a:lnTo>
                  <a:pt x="649353" y="3694372"/>
                </a:lnTo>
                <a:lnTo>
                  <a:pt x="648934" y="3686621"/>
                </a:lnTo>
                <a:cubicBezTo>
                  <a:pt x="636941" y="3642419"/>
                  <a:pt x="605849" y="3602236"/>
                  <a:pt x="554325" y="3554015"/>
                </a:cubicBezTo>
                <a:cubicBezTo>
                  <a:pt x="493918" y="3500438"/>
                  <a:pt x="433510" y="3454003"/>
                  <a:pt x="348230" y="3407569"/>
                </a:cubicBezTo>
                <a:cubicBezTo>
                  <a:pt x="543665" y="3382565"/>
                  <a:pt x="341123" y="3296841"/>
                  <a:pt x="408637" y="3243263"/>
                </a:cubicBezTo>
                <a:cubicBezTo>
                  <a:pt x="547218" y="3221831"/>
                  <a:pt x="657373" y="3393282"/>
                  <a:pt x="845701" y="3343275"/>
                </a:cubicBezTo>
                <a:cubicBezTo>
                  <a:pt x="618286" y="3196828"/>
                  <a:pt x="362443" y="3150393"/>
                  <a:pt x="195435" y="2953940"/>
                </a:cubicBezTo>
                <a:cubicBezTo>
                  <a:pt x="234522" y="2911078"/>
                  <a:pt x="273609" y="2953940"/>
                  <a:pt x="305589" y="2936081"/>
                </a:cubicBezTo>
                <a:cubicBezTo>
                  <a:pt x="305589" y="2925365"/>
                  <a:pt x="678693" y="2993232"/>
                  <a:pt x="700013" y="2714625"/>
                </a:cubicBezTo>
                <a:cubicBezTo>
                  <a:pt x="707120" y="2714625"/>
                  <a:pt x="714227" y="2714625"/>
                  <a:pt x="721333" y="2703909"/>
                </a:cubicBezTo>
                <a:cubicBezTo>
                  <a:pt x="760420" y="2664619"/>
                  <a:pt x="724887" y="2571750"/>
                  <a:pt x="788847" y="2564606"/>
                </a:cubicBezTo>
                <a:cubicBezTo>
                  <a:pt x="859915" y="2557462"/>
                  <a:pt x="927429" y="2525315"/>
                  <a:pt x="1002049" y="2543175"/>
                </a:cubicBezTo>
                <a:cubicBezTo>
                  <a:pt x="1058903" y="2557462"/>
                  <a:pt x="1119310" y="2575322"/>
                  <a:pt x="1179718" y="2575322"/>
                </a:cubicBezTo>
                <a:cubicBezTo>
                  <a:pt x="1243678" y="2575322"/>
                  <a:pt x="1332512" y="2696766"/>
                  <a:pt x="1371600" y="2536031"/>
                </a:cubicBezTo>
                <a:cubicBezTo>
                  <a:pt x="1371600" y="2528888"/>
                  <a:pt x="1481754" y="2546747"/>
                  <a:pt x="1542161" y="2553891"/>
                </a:cubicBezTo>
                <a:cubicBezTo>
                  <a:pt x="1591908" y="2561035"/>
                  <a:pt x="1652316" y="2593181"/>
                  <a:pt x="1687849" y="2528888"/>
                </a:cubicBezTo>
                <a:cubicBezTo>
                  <a:pt x="1705616" y="2489596"/>
                  <a:pt x="1620335" y="2418159"/>
                  <a:pt x="1545714" y="2411015"/>
                </a:cubicBezTo>
                <a:cubicBezTo>
                  <a:pt x="1478201" y="2403872"/>
                  <a:pt x="1410687" y="2396728"/>
                  <a:pt x="1346726" y="2411015"/>
                </a:cubicBezTo>
                <a:cubicBezTo>
                  <a:pt x="1268552" y="2428875"/>
                  <a:pt x="1225911" y="2400300"/>
                  <a:pt x="1204591" y="2336007"/>
                </a:cubicBezTo>
                <a:cubicBezTo>
                  <a:pt x="1179718" y="2268141"/>
                  <a:pt x="1133524" y="2232422"/>
                  <a:pt x="1069563" y="2200275"/>
                </a:cubicBezTo>
                <a:cubicBezTo>
                  <a:pt x="913215" y="2121694"/>
                  <a:pt x="763974" y="2028825"/>
                  <a:pt x="593412" y="1982390"/>
                </a:cubicBezTo>
                <a:cubicBezTo>
                  <a:pt x="561432" y="1975246"/>
                  <a:pt x="522345" y="1960959"/>
                  <a:pt x="508131" y="1900238"/>
                </a:cubicBezTo>
                <a:cubicBezTo>
                  <a:pt x="970069" y="1993106"/>
                  <a:pt x="1389366" y="2232422"/>
                  <a:pt x="1865518" y="2218135"/>
                </a:cubicBezTo>
                <a:cubicBezTo>
                  <a:pt x="1737596" y="2143125"/>
                  <a:pt x="1584802" y="2139554"/>
                  <a:pt x="1446220" y="2085975"/>
                </a:cubicBezTo>
                <a:cubicBezTo>
                  <a:pt x="1545714" y="2046685"/>
                  <a:pt x="1638102" y="2089547"/>
                  <a:pt x="1730490" y="2110978"/>
                </a:cubicBezTo>
                <a:cubicBezTo>
                  <a:pt x="1808664" y="2128837"/>
                  <a:pt x="1879731" y="2132410"/>
                  <a:pt x="1886838" y="2021681"/>
                </a:cubicBezTo>
                <a:cubicBezTo>
                  <a:pt x="1886838" y="2010965"/>
                  <a:pt x="1886838" y="2003821"/>
                  <a:pt x="1886838" y="1993106"/>
                </a:cubicBezTo>
                <a:cubicBezTo>
                  <a:pt x="1858411" y="1946672"/>
                  <a:pt x="1819324" y="1925240"/>
                  <a:pt x="1769577" y="1910953"/>
                </a:cubicBezTo>
                <a:cubicBezTo>
                  <a:pt x="1741150" y="1903809"/>
                  <a:pt x="1702063" y="1889522"/>
                  <a:pt x="1702063" y="1857375"/>
                </a:cubicBezTo>
                <a:cubicBezTo>
                  <a:pt x="1705616" y="1735931"/>
                  <a:pt x="1609675" y="1700212"/>
                  <a:pt x="1517288" y="1664493"/>
                </a:cubicBezTo>
                <a:cubicBezTo>
                  <a:pt x="1567035" y="1603772"/>
                  <a:pt x="1609675" y="1646635"/>
                  <a:pt x="1648762" y="1643062"/>
                </a:cubicBezTo>
                <a:cubicBezTo>
                  <a:pt x="1673636" y="1639491"/>
                  <a:pt x="1698509" y="1635919"/>
                  <a:pt x="1698509" y="1603772"/>
                </a:cubicBezTo>
                <a:cubicBezTo>
                  <a:pt x="1698509" y="1578769"/>
                  <a:pt x="1687849" y="1546622"/>
                  <a:pt x="1662976" y="1546622"/>
                </a:cubicBezTo>
                <a:cubicBezTo>
                  <a:pt x="1506628" y="1543050"/>
                  <a:pt x="1417793" y="1371600"/>
                  <a:pt x="1254338" y="1371600"/>
                </a:cubicBezTo>
                <a:cubicBezTo>
                  <a:pt x="1154844" y="1371600"/>
                  <a:pt x="1304086" y="1275159"/>
                  <a:pt x="1222358" y="1235869"/>
                </a:cubicBezTo>
                <a:cubicBezTo>
                  <a:pt x="1204591" y="1225153"/>
                  <a:pt x="1272105" y="1210866"/>
                  <a:pt x="1300532" y="1214437"/>
                </a:cubicBezTo>
                <a:cubicBezTo>
                  <a:pt x="1328959" y="1218009"/>
                  <a:pt x="1353833" y="1243013"/>
                  <a:pt x="1389366" y="1225153"/>
                </a:cubicBezTo>
                <a:cubicBezTo>
                  <a:pt x="1407133" y="1160860"/>
                  <a:pt x="1360939" y="1135856"/>
                  <a:pt x="1318299" y="1117997"/>
                </a:cubicBezTo>
                <a:cubicBezTo>
                  <a:pt x="1225911" y="1075135"/>
                  <a:pt x="1133524" y="1025129"/>
                  <a:pt x="1030476" y="1010841"/>
                </a:cubicBezTo>
                <a:cubicBezTo>
                  <a:pt x="994943" y="1007269"/>
                  <a:pt x="973622" y="989409"/>
                  <a:pt x="977176" y="953690"/>
                </a:cubicBezTo>
                <a:cubicBezTo>
                  <a:pt x="984282" y="907256"/>
                  <a:pt x="1019816" y="921544"/>
                  <a:pt x="1048243" y="925115"/>
                </a:cubicBezTo>
                <a:cubicBezTo>
                  <a:pt x="1066010" y="928688"/>
                  <a:pt x="1083777" y="939403"/>
                  <a:pt x="1101544" y="914400"/>
                </a:cubicBezTo>
                <a:cubicBezTo>
                  <a:pt x="685800" y="660797"/>
                  <a:pt x="465491" y="675085"/>
                  <a:pt x="0" y="467915"/>
                </a:cubicBezTo>
                <a:cubicBezTo>
                  <a:pt x="103047" y="428625"/>
                  <a:pt x="177668" y="457200"/>
                  <a:pt x="248735" y="464344"/>
                </a:cubicBezTo>
                <a:cubicBezTo>
                  <a:pt x="426404" y="482203"/>
                  <a:pt x="316249" y="514350"/>
                  <a:pt x="493918" y="535781"/>
                </a:cubicBezTo>
                <a:cubicBezTo>
                  <a:pt x="579199" y="546497"/>
                  <a:pt x="657373" y="582216"/>
                  <a:pt x="753314" y="525066"/>
                </a:cubicBezTo>
                <a:cubicBezTo>
                  <a:pt x="817274" y="485775"/>
                  <a:pt x="920322" y="528637"/>
                  <a:pt x="998496" y="560785"/>
                </a:cubicBezTo>
                <a:cubicBezTo>
                  <a:pt x="1062457" y="589360"/>
                  <a:pt x="1126417" y="596503"/>
                  <a:pt x="1211698" y="560785"/>
                </a:cubicBezTo>
                <a:cubicBezTo>
                  <a:pt x="1133524" y="539354"/>
                  <a:pt x="1073117" y="521494"/>
                  <a:pt x="1012709" y="507206"/>
                </a:cubicBezTo>
                <a:cubicBezTo>
                  <a:pt x="962962" y="496491"/>
                  <a:pt x="934535" y="471488"/>
                  <a:pt x="938089" y="417909"/>
                </a:cubicBezTo>
                <a:cubicBezTo>
                  <a:pt x="938089" y="389334"/>
                  <a:pt x="927429" y="350044"/>
                  <a:pt x="962962" y="335757"/>
                </a:cubicBezTo>
                <a:cubicBezTo>
                  <a:pt x="991389" y="321469"/>
                  <a:pt x="1030476" y="335757"/>
                  <a:pt x="1044690" y="360759"/>
                </a:cubicBezTo>
                <a:cubicBezTo>
                  <a:pt x="1062457" y="407194"/>
                  <a:pt x="1080223" y="450056"/>
                  <a:pt x="1140631" y="453629"/>
                </a:cubicBezTo>
                <a:cubicBezTo>
                  <a:pt x="1222358" y="460771"/>
                  <a:pt x="1176164" y="432197"/>
                  <a:pt x="1161951" y="396478"/>
                </a:cubicBezTo>
                <a:cubicBezTo>
                  <a:pt x="1147737" y="357188"/>
                  <a:pt x="1190378" y="346472"/>
                  <a:pt x="1218805" y="353615"/>
                </a:cubicBezTo>
                <a:cubicBezTo>
                  <a:pt x="1325406" y="385763"/>
                  <a:pt x="1435560" y="328613"/>
                  <a:pt x="1545714" y="375047"/>
                </a:cubicBezTo>
                <a:cubicBezTo>
                  <a:pt x="1517288" y="260747"/>
                  <a:pt x="1456880" y="210741"/>
                  <a:pt x="1328959" y="192881"/>
                </a:cubicBezTo>
                <a:cubicBezTo>
                  <a:pt x="1282765" y="189310"/>
                  <a:pt x="1233018" y="196453"/>
                  <a:pt x="1190378" y="164306"/>
                </a:cubicBezTo>
                <a:cubicBezTo>
                  <a:pt x="1165504" y="146447"/>
                  <a:pt x="1140631" y="125016"/>
                  <a:pt x="1158398" y="89297"/>
                </a:cubicBezTo>
                <a:cubicBezTo>
                  <a:pt x="1169058" y="64294"/>
                  <a:pt x="1197484" y="64294"/>
                  <a:pt x="1222358" y="71437"/>
                </a:cubicBezTo>
                <a:cubicBezTo>
                  <a:pt x="1325406" y="110728"/>
                  <a:pt x="1435560" y="121444"/>
                  <a:pt x="1542161" y="135731"/>
                </a:cubicBezTo>
                <a:cubicBezTo>
                  <a:pt x="1559928" y="139303"/>
                  <a:pt x="1577695" y="146447"/>
                  <a:pt x="1595462" y="110728"/>
                </a:cubicBezTo>
                <a:cubicBezTo>
                  <a:pt x="1471094" y="78581"/>
                  <a:pt x="1350279" y="35719"/>
                  <a:pt x="1225911" y="0"/>
                </a:cubicBezTo>
                <a:close/>
              </a:path>
            </a:pathLst>
          </a:custGeom>
        </p:spPr>
      </p:pic>
      <p:sp>
        <p:nvSpPr>
          <p:cNvPr id="4" name="Rectangle 3">
            <a:extLst>
              <a:ext uri="{FF2B5EF4-FFF2-40B4-BE49-F238E27FC236}">
                <a16:creationId xmlns:a16="http://schemas.microsoft.com/office/drawing/2014/main" id="{BD25C42A-1F68-882C-FB3C-9FC0CD3B8FF6}"/>
              </a:ext>
            </a:extLst>
          </p:cNvPr>
          <p:cNvSpPr/>
          <p:nvPr/>
        </p:nvSpPr>
        <p:spPr>
          <a:xfrm>
            <a:off x="188976" y="1234990"/>
            <a:ext cx="7850124" cy="5262979"/>
          </a:xfrm>
          <a:prstGeom prst="rect">
            <a:avLst/>
          </a:prstGeom>
        </p:spPr>
        <p:txBody>
          <a:bodyPr wrap="square">
            <a:spAutoFit/>
          </a:bodyPr>
          <a:lstStyle/>
          <a:p>
            <a:pPr algn="l"/>
            <a:r>
              <a:rPr lang="en-CA" sz="4800" b="1" i="0" u="none" strike="noStrike" baseline="30000" dirty="0">
                <a:effectLst/>
                <a:latin typeface="system-ui"/>
              </a:rPr>
              <a:t>3 </a:t>
            </a:r>
            <a:r>
              <a:rPr lang="en-CA" sz="4800" b="0" i="0" u="none" strike="noStrike" dirty="0">
                <a:effectLst/>
                <a:latin typeface="system-ui"/>
              </a:rPr>
              <a:t>to whom He also presented Himself alive after His suffering by many infallible proofs, being seen by them during forty days and speaking of the things pertaining to the kingdom of God.</a:t>
            </a:r>
          </a:p>
        </p:txBody>
      </p:sp>
    </p:spTree>
    <p:extLst>
      <p:ext uri="{BB962C8B-B14F-4D97-AF65-F5344CB8AC3E}">
        <p14:creationId xmlns:p14="http://schemas.microsoft.com/office/powerpoint/2010/main" val="15178174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9" name="Date Placeholder 4" hidden="1">
            <a:extLst>
              <a:ext uri="{FF2B5EF4-FFF2-40B4-BE49-F238E27FC236}">
                <a16:creationId xmlns:a16="http://schemas.microsoft.com/office/drawing/2014/main" id="{3297A2E3-215E-D457-8785-A02B63E1CCED}"/>
              </a:ext>
            </a:extLst>
          </p:cNvPr>
          <p:cNvSpPr>
            <a:spLocks noGrp="1"/>
          </p:cNvSpPr>
          <p:nvPr>
            <p:ph type="dt" sz="half" idx="4294967295"/>
          </p:nvPr>
        </p:nvSpPr>
        <p:spPr>
          <a:xfrm>
            <a:off x="838200" y="6356350"/>
            <a:ext cx="2743200" cy="365125"/>
          </a:xfrm>
        </p:spPr>
        <p:txBody>
          <a:bodyPr anchor="ctr">
            <a:normAutofit/>
          </a:bodyPr>
          <a:lstStyle/>
          <a:p>
            <a:pPr>
              <a:spcAft>
                <a:spcPts val="600"/>
              </a:spcAft>
            </a:pPr>
            <a:r>
              <a:rPr lang="en-US"/>
              <a:t>9/3/20XX</a:t>
            </a:r>
          </a:p>
        </p:txBody>
      </p:sp>
      <p:sp>
        <p:nvSpPr>
          <p:cNvPr id="2060" name="Slide Number Placeholder 6" hidden="1">
            <a:extLst>
              <a:ext uri="{FF2B5EF4-FFF2-40B4-BE49-F238E27FC236}">
                <a16:creationId xmlns:a16="http://schemas.microsoft.com/office/drawing/2014/main" id="{FD0044B4-EADB-7F57-477A-D08C6A378D92}"/>
              </a:ext>
            </a:extLst>
          </p:cNvPr>
          <p:cNvSpPr>
            <a:spLocks noGrp="1"/>
          </p:cNvSpPr>
          <p:nvPr>
            <p:ph type="sldNum" sz="quarter" idx="4294967295"/>
          </p:nvPr>
        </p:nvSpPr>
        <p:spPr>
          <a:xfrm>
            <a:off x="8610600" y="6356350"/>
            <a:ext cx="2743200" cy="365125"/>
          </a:xfrm>
        </p:spPr>
        <p:txBody>
          <a:bodyPr anchor="ctr">
            <a:normAutofit/>
          </a:bodyPr>
          <a:lstStyle/>
          <a:p>
            <a:pPr>
              <a:spcAft>
                <a:spcPts val="600"/>
              </a:spcAft>
            </a:pPr>
            <a:fld id="{B9713C8C-8E70-45D5-AE59-23E60168254E}" type="slidenum">
              <a:rPr lang="en-US" smtClean="0"/>
              <a:pPr>
                <a:spcAft>
                  <a:spcPts val="600"/>
                </a:spcAft>
              </a:pPr>
              <a:t>26</a:t>
            </a:fld>
            <a:endParaRPr lang="en-US"/>
          </a:p>
        </p:txBody>
      </p:sp>
      <p:pic>
        <p:nvPicPr>
          <p:cNvPr id="6" name="Picture Placeholder 10">
            <a:extLst>
              <a:ext uri="{FF2B5EF4-FFF2-40B4-BE49-F238E27FC236}">
                <a16:creationId xmlns:a16="http://schemas.microsoft.com/office/drawing/2014/main" id="{F81AFC9B-EDC0-83CA-39FF-6D5A8AAC2CAB}"/>
              </a:ext>
            </a:extLst>
          </p:cNvPr>
          <p:cNvPicPr>
            <a:picLocks noChangeAspect="1"/>
          </p:cNvPicPr>
          <p:nvPr/>
        </p:nvPicPr>
        <p:blipFill rotWithShape="1">
          <a:blip r:embed="rId3"/>
          <a:srcRect l="15422"/>
          <a:stretch/>
        </p:blipFill>
        <p:spPr>
          <a:xfrm>
            <a:off x="6870700" y="0"/>
            <a:ext cx="5321300" cy="6858000"/>
          </a:xfrm>
          <a:custGeom>
            <a:avLst/>
            <a:gdLst>
              <a:gd name="connsiteX0" fmla="*/ 1225911 w 4228635"/>
              <a:gd name="connsiteY0" fmla="*/ 0 h 3694372"/>
              <a:gd name="connsiteX1" fmla="*/ 4228635 w 4228635"/>
              <a:gd name="connsiteY1" fmla="*/ 0 h 3694372"/>
              <a:gd name="connsiteX2" fmla="*/ 4228635 w 4228635"/>
              <a:gd name="connsiteY2" fmla="*/ 3694372 h 3694372"/>
              <a:gd name="connsiteX3" fmla="*/ 649353 w 4228635"/>
              <a:gd name="connsiteY3" fmla="*/ 3694372 h 3694372"/>
              <a:gd name="connsiteX4" fmla="*/ 648934 w 4228635"/>
              <a:gd name="connsiteY4" fmla="*/ 3686621 h 3694372"/>
              <a:gd name="connsiteX5" fmla="*/ 554325 w 4228635"/>
              <a:gd name="connsiteY5" fmla="*/ 3554015 h 3694372"/>
              <a:gd name="connsiteX6" fmla="*/ 348230 w 4228635"/>
              <a:gd name="connsiteY6" fmla="*/ 3407569 h 3694372"/>
              <a:gd name="connsiteX7" fmla="*/ 408637 w 4228635"/>
              <a:gd name="connsiteY7" fmla="*/ 3243263 h 3694372"/>
              <a:gd name="connsiteX8" fmla="*/ 845701 w 4228635"/>
              <a:gd name="connsiteY8" fmla="*/ 3343275 h 3694372"/>
              <a:gd name="connsiteX9" fmla="*/ 195435 w 4228635"/>
              <a:gd name="connsiteY9" fmla="*/ 2953940 h 3694372"/>
              <a:gd name="connsiteX10" fmla="*/ 305589 w 4228635"/>
              <a:gd name="connsiteY10" fmla="*/ 2936081 h 3694372"/>
              <a:gd name="connsiteX11" fmla="*/ 700013 w 4228635"/>
              <a:gd name="connsiteY11" fmla="*/ 2714625 h 3694372"/>
              <a:gd name="connsiteX12" fmla="*/ 721333 w 4228635"/>
              <a:gd name="connsiteY12" fmla="*/ 2703909 h 3694372"/>
              <a:gd name="connsiteX13" fmla="*/ 788847 w 4228635"/>
              <a:gd name="connsiteY13" fmla="*/ 2564606 h 3694372"/>
              <a:gd name="connsiteX14" fmla="*/ 1002049 w 4228635"/>
              <a:gd name="connsiteY14" fmla="*/ 2543175 h 3694372"/>
              <a:gd name="connsiteX15" fmla="*/ 1179718 w 4228635"/>
              <a:gd name="connsiteY15" fmla="*/ 2575322 h 3694372"/>
              <a:gd name="connsiteX16" fmla="*/ 1371600 w 4228635"/>
              <a:gd name="connsiteY16" fmla="*/ 2536031 h 3694372"/>
              <a:gd name="connsiteX17" fmla="*/ 1542161 w 4228635"/>
              <a:gd name="connsiteY17" fmla="*/ 2553891 h 3694372"/>
              <a:gd name="connsiteX18" fmla="*/ 1687849 w 4228635"/>
              <a:gd name="connsiteY18" fmla="*/ 2528888 h 3694372"/>
              <a:gd name="connsiteX19" fmla="*/ 1545714 w 4228635"/>
              <a:gd name="connsiteY19" fmla="*/ 2411015 h 3694372"/>
              <a:gd name="connsiteX20" fmla="*/ 1346726 w 4228635"/>
              <a:gd name="connsiteY20" fmla="*/ 2411015 h 3694372"/>
              <a:gd name="connsiteX21" fmla="*/ 1204591 w 4228635"/>
              <a:gd name="connsiteY21" fmla="*/ 2336007 h 3694372"/>
              <a:gd name="connsiteX22" fmla="*/ 1069563 w 4228635"/>
              <a:gd name="connsiteY22" fmla="*/ 2200275 h 3694372"/>
              <a:gd name="connsiteX23" fmla="*/ 593412 w 4228635"/>
              <a:gd name="connsiteY23" fmla="*/ 1982390 h 3694372"/>
              <a:gd name="connsiteX24" fmla="*/ 508131 w 4228635"/>
              <a:gd name="connsiteY24" fmla="*/ 1900238 h 3694372"/>
              <a:gd name="connsiteX25" fmla="*/ 1865518 w 4228635"/>
              <a:gd name="connsiteY25" fmla="*/ 2218135 h 3694372"/>
              <a:gd name="connsiteX26" fmla="*/ 1446220 w 4228635"/>
              <a:gd name="connsiteY26" fmla="*/ 2085975 h 3694372"/>
              <a:gd name="connsiteX27" fmla="*/ 1730490 w 4228635"/>
              <a:gd name="connsiteY27" fmla="*/ 2110978 h 3694372"/>
              <a:gd name="connsiteX28" fmla="*/ 1886838 w 4228635"/>
              <a:gd name="connsiteY28" fmla="*/ 2021681 h 3694372"/>
              <a:gd name="connsiteX29" fmla="*/ 1886838 w 4228635"/>
              <a:gd name="connsiteY29" fmla="*/ 1993106 h 3694372"/>
              <a:gd name="connsiteX30" fmla="*/ 1769577 w 4228635"/>
              <a:gd name="connsiteY30" fmla="*/ 1910953 h 3694372"/>
              <a:gd name="connsiteX31" fmla="*/ 1702063 w 4228635"/>
              <a:gd name="connsiteY31" fmla="*/ 1857375 h 3694372"/>
              <a:gd name="connsiteX32" fmla="*/ 1517288 w 4228635"/>
              <a:gd name="connsiteY32" fmla="*/ 1664493 h 3694372"/>
              <a:gd name="connsiteX33" fmla="*/ 1648762 w 4228635"/>
              <a:gd name="connsiteY33" fmla="*/ 1643062 h 3694372"/>
              <a:gd name="connsiteX34" fmla="*/ 1698509 w 4228635"/>
              <a:gd name="connsiteY34" fmla="*/ 1603772 h 3694372"/>
              <a:gd name="connsiteX35" fmla="*/ 1662976 w 4228635"/>
              <a:gd name="connsiteY35" fmla="*/ 1546622 h 3694372"/>
              <a:gd name="connsiteX36" fmla="*/ 1254338 w 4228635"/>
              <a:gd name="connsiteY36" fmla="*/ 1371600 h 3694372"/>
              <a:gd name="connsiteX37" fmla="*/ 1222358 w 4228635"/>
              <a:gd name="connsiteY37" fmla="*/ 1235869 h 3694372"/>
              <a:gd name="connsiteX38" fmla="*/ 1300532 w 4228635"/>
              <a:gd name="connsiteY38" fmla="*/ 1214437 h 3694372"/>
              <a:gd name="connsiteX39" fmla="*/ 1389366 w 4228635"/>
              <a:gd name="connsiteY39" fmla="*/ 1225153 h 3694372"/>
              <a:gd name="connsiteX40" fmla="*/ 1318299 w 4228635"/>
              <a:gd name="connsiteY40" fmla="*/ 1117997 h 3694372"/>
              <a:gd name="connsiteX41" fmla="*/ 1030476 w 4228635"/>
              <a:gd name="connsiteY41" fmla="*/ 1010841 h 3694372"/>
              <a:gd name="connsiteX42" fmla="*/ 977176 w 4228635"/>
              <a:gd name="connsiteY42" fmla="*/ 953690 h 3694372"/>
              <a:gd name="connsiteX43" fmla="*/ 1048243 w 4228635"/>
              <a:gd name="connsiteY43" fmla="*/ 925115 h 3694372"/>
              <a:gd name="connsiteX44" fmla="*/ 1101544 w 4228635"/>
              <a:gd name="connsiteY44" fmla="*/ 914400 h 3694372"/>
              <a:gd name="connsiteX45" fmla="*/ 0 w 4228635"/>
              <a:gd name="connsiteY45" fmla="*/ 467915 h 3694372"/>
              <a:gd name="connsiteX46" fmla="*/ 248735 w 4228635"/>
              <a:gd name="connsiteY46" fmla="*/ 464344 h 3694372"/>
              <a:gd name="connsiteX47" fmla="*/ 493918 w 4228635"/>
              <a:gd name="connsiteY47" fmla="*/ 535781 h 3694372"/>
              <a:gd name="connsiteX48" fmla="*/ 753314 w 4228635"/>
              <a:gd name="connsiteY48" fmla="*/ 525066 h 3694372"/>
              <a:gd name="connsiteX49" fmla="*/ 998496 w 4228635"/>
              <a:gd name="connsiteY49" fmla="*/ 560785 h 3694372"/>
              <a:gd name="connsiteX50" fmla="*/ 1211698 w 4228635"/>
              <a:gd name="connsiteY50" fmla="*/ 560785 h 3694372"/>
              <a:gd name="connsiteX51" fmla="*/ 1012709 w 4228635"/>
              <a:gd name="connsiteY51" fmla="*/ 507206 h 3694372"/>
              <a:gd name="connsiteX52" fmla="*/ 938089 w 4228635"/>
              <a:gd name="connsiteY52" fmla="*/ 417909 h 3694372"/>
              <a:gd name="connsiteX53" fmla="*/ 962962 w 4228635"/>
              <a:gd name="connsiteY53" fmla="*/ 335757 h 3694372"/>
              <a:gd name="connsiteX54" fmla="*/ 1044690 w 4228635"/>
              <a:gd name="connsiteY54" fmla="*/ 360759 h 3694372"/>
              <a:gd name="connsiteX55" fmla="*/ 1140631 w 4228635"/>
              <a:gd name="connsiteY55" fmla="*/ 453629 h 3694372"/>
              <a:gd name="connsiteX56" fmla="*/ 1161951 w 4228635"/>
              <a:gd name="connsiteY56" fmla="*/ 396478 h 3694372"/>
              <a:gd name="connsiteX57" fmla="*/ 1218805 w 4228635"/>
              <a:gd name="connsiteY57" fmla="*/ 353615 h 3694372"/>
              <a:gd name="connsiteX58" fmla="*/ 1545714 w 4228635"/>
              <a:gd name="connsiteY58" fmla="*/ 375047 h 3694372"/>
              <a:gd name="connsiteX59" fmla="*/ 1328959 w 4228635"/>
              <a:gd name="connsiteY59" fmla="*/ 192881 h 3694372"/>
              <a:gd name="connsiteX60" fmla="*/ 1190378 w 4228635"/>
              <a:gd name="connsiteY60" fmla="*/ 164306 h 3694372"/>
              <a:gd name="connsiteX61" fmla="*/ 1158398 w 4228635"/>
              <a:gd name="connsiteY61" fmla="*/ 89297 h 3694372"/>
              <a:gd name="connsiteX62" fmla="*/ 1222358 w 4228635"/>
              <a:gd name="connsiteY62" fmla="*/ 71437 h 3694372"/>
              <a:gd name="connsiteX63" fmla="*/ 1542161 w 4228635"/>
              <a:gd name="connsiteY63" fmla="*/ 135731 h 3694372"/>
              <a:gd name="connsiteX64" fmla="*/ 1595462 w 4228635"/>
              <a:gd name="connsiteY64" fmla="*/ 110728 h 3694372"/>
              <a:gd name="connsiteX65" fmla="*/ 1225911 w 4228635"/>
              <a:gd name="connsiteY65" fmla="*/ 0 h 369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228635" h="3694372">
                <a:moveTo>
                  <a:pt x="1225911" y="0"/>
                </a:moveTo>
                <a:lnTo>
                  <a:pt x="4228635" y="0"/>
                </a:lnTo>
                <a:lnTo>
                  <a:pt x="4228635" y="3694372"/>
                </a:lnTo>
                <a:lnTo>
                  <a:pt x="649353" y="3694372"/>
                </a:lnTo>
                <a:lnTo>
                  <a:pt x="648934" y="3686621"/>
                </a:lnTo>
                <a:cubicBezTo>
                  <a:pt x="636941" y="3642419"/>
                  <a:pt x="605849" y="3602236"/>
                  <a:pt x="554325" y="3554015"/>
                </a:cubicBezTo>
                <a:cubicBezTo>
                  <a:pt x="493918" y="3500438"/>
                  <a:pt x="433510" y="3454003"/>
                  <a:pt x="348230" y="3407569"/>
                </a:cubicBezTo>
                <a:cubicBezTo>
                  <a:pt x="543665" y="3382565"/>
                  <a:pt x="341123" y="3296841"/>
                  <a:pt x="408637" y="3243263"/>
                </a:cubicBezTo>
                <a:cubicBezTo>
                  <a:pt x="547218" y="3221831"/>
                  <a:pt x="657373" y="3393282"/>
                  <a:pt x="845701" y="3343275"/>
                </a:cubicBezTo>
                <a:cubicBezTo>
                  <a:pt x="618286" y="3196828"/>
                  <a:pt x="362443" y="3150393"/>
                  <a:pt x="195435" y="2953940"/>
                </a:cubicBezTo>
                <a:cubicBezTo>
                  <a:pt x="234522" y="2911078"/>
                  <a:pt x="273609" y="2953940"/>
                  <a:pt x="305589" y="2936081"/>
                </a:cubicBezTo>
                <a:cubicBezTo>
                  <a:pt x="305589" y="2925365"/>
                  <a:pt x="678693" y="2993232"/>
                  <a:pt x="700013" y="2714625"/>
                </a:cubicBezTo>
                <a:cubicBezTo>
                  <a:pt x="707120" y="2714625"/>
                  <a:pt x="714227" y="2714625"/>
                  <a:pt x="721333" y="2703909"/>
                </a:cubicBezTo>
                <a:cubicBezTo>
                  <a:pt x="760420" y="2664619"/>
                  <a:pt x="724887" y="2571750"/>
                  <a:pt x="788847" y="2564606"/>
                </a:cubicBezTo>
                <a:cubicBezTo>
                  <a:pt x="859915" y="2557462"/>
                  <a:pt x="927429" y="2525315"/>
                  <a:pt x="1002049" y="2543175"/>
                </a:cubicBezTo>
                <a:cubicBezTo>
                  <a:pt x="1058903" y="2557462"/>
                  <a:pt x="1119310" y="2575322"/>
                  <a:pt x="1179718" y="2575322"/>
                </a:cubicBezTo>
                <a:cubicBezTo>
                  <a:pt x="1243678" y="2575322"/>
                  <a:pt x="1332512" y="2696766"/>
                  <a:pt x="1371600" y="2536031"/>
                </a:cubicBezTo>
                <a:cubicBezTo>
                  <a:pt x="1371600" y="2528888"/>
                  <a:pt x="1481754" y="2546747"/>
                  <a:pt x="1542161" y="2553891"/>
                </a:cubicBezTo>
                <a:cubicBezTo>
                  <a:pt x="1591908" y="2561035"/>
                  <a:pt x="1652316" y="2593181"/>
                  <a:pt x="1687849" y="2528888"/>
                </a:cubicBezTo>
                <a:cubicBezTo>
                  <a:pt x="1705616" y="2489596"/>
                  <a:pt x="1620335" y="2418159"/>
                  <a:pt x="1545714" y="2411015"/>
                </a:cubicBezTo>
                <a:cubicBezTo>
                  <a:pt x="1478201" y="2403872"/>
                  <a:pt x="1410687" y="2396728"/>
                  <a:pt x="1346726" y="2411015"/>
                </a:cubicBezTo>
                <a:cubicBezTo>
                  <a:pt x="1268552" y="2428875"/>
                  <a:pt x="1225911" y="2400300"/>
                  <a:pt x="1204591" y="2336007"/>
                </a:cubicBezTo>
                <a:cubicBezTo>
                  <a:pt x="1179718" y="2268141"/>
                  <a:pt x="1133524" y="2232422"/>
                  <a:pt x="1069563" y="2200275"/>
                </a:cubicBezTo>
                <a:cubicBezTo>
                  <a:pt x="913215" y="2121694"/>
                  <a:pt x="763974" y="2028825"/>
                  <a:pt x="593412" y="1982390"/>
                </a:cubicBezTo>
                <a:cubicBezTo>
                  <a:pt x="561432" y="1975246"/>
                  <a:pt x="522345" y="1960959"/>
                  <a:pt x="508131" y="1900238"/>
                </a:cubicBezTo>
                <a:cubicBezTo>
                  <a:pt x="970069" y="1993106"/>
                  <a:pt x="1389366" y="2232422"/>
                  <a:pt x="1865518" y="2218135"/>
                </a:cubicBezTo>
                <a:cubicBezTo>
                  <a:pt x="1737596" y="2143125"/>
                  <a:pt x="1584802" y="2139554"/>
                  <a:pt x="1446220" y="2085975"/>
                </a:cubicBezTo>
                <a:cubicBezTo>
                  <a:pt x="1545714" y="2046685"/>
                  <a:pt x="1638102" y="2089547"/>
                  <a:pt x="1730490" y="2110978"/>
                </a:cubicBezTo>
                <a:cubicBezTo>
                  <a:pt x="1808664" y="2128837"/>
                  <a:pt x="1879731" y="2132410"/>
                  <a:pt x="1886838" y="2021681"/>
                </a:cubicBezTo>
                <a:cubicBezTo>
                  <a:pt x="1886838" y="2010965"/>
                  <a:pt x="1886838" y="2003821"/>
                  <a:pt x="1886838" y="1993106"/>
                </a:cubicBezTo>
                <a:cubicBezTo>
                  <a:pt x="1858411" y="1946672"/>
                  <a:pt x="1819324" y="1925240"/>
                  <a:pt x="1769577" y="1910953"/>
                </a:cubicBezTo>
                <a:cubicBezTo>
                  <a:pt x="1741150" y="1903809"/>
                  <a:pt x="1702063" y="1889522"/>
                  <a:pt x="1702063" y="1857375"/>
                </a:cubicBezTo>
                <a:cubicBezTo>
                  <a:pt x="1705616" y="1735931"/>
                  <a:pt x="1609675" y="1700212"/>
                  <a:pt x="1517288" y="1664493"/>
                </a:cubicBezTo>
                <a:cubicBezTo>
                  <a:pt x="1567035" y="1603772"/>
                  <a:pt x="1609675" y="1646635"/>
                  <a:pt x="1648762" y="1643062"/>
                </a:cubicBezTo>
                <a:cubicBezTo>
                  <a:pt x="1673636" y="1639491"/>
                  <a:pt x="1698509" y="1635919"/>
                  <a:pt x="1698509" y="1603772"/>
                </a:cubicBezTo>
                <a:cubicBezTo>
                  <a:pt x="1698509" y="1578769"/>
                  <a:pt x="1687849" y="1546622"/>
                  <a:pt x="1662976" y="1546622"/>
                </a:cubicBezTo>
                <a:cubicBezTo>
                  <a:pt x="1506628" y="1543050"/>
                  <a:pt x="1417793" y="1371600"/>
                  <a:pt x="1254338" y="1371600"/>
                </a:cubicBezTo>
                <a:cubicBezTo>
                  <a:pt x="1154844" y="1371600"/>
                  <a:pt x="1304086" y="1275159"/>
                  <a:pt x="1222358" y="1235869"/>
                </a:cubicBezTo>
                <a:cubicBezTo>
                  <a:pt x="1204591" y="1225153"/>
                  <a:pt x="1272105" y="1210866"/>
                  <a:pt x="1300532" y="1214437"/>
                </a:cubicBezTo>
                <a:cubicBezTo>
                  <a:pt x="1328959" y="1218009"/>
                  <a:pt x="1353833" y="1243013"/>
                  <a:pt x="1389366" y="1225153"/>
                </a:cubicBezTo>
                <a:cubicBezTo>
                  <a:pt x="1407133" y="1160860"/>
                  <a:pt x="1360939" y="1135856"/>
                  <a:pt x="1318299" y="1117997"/>
                </a:cubicBezTo>
                <a:cubicBezTo>
                  <a:pt x="1225911" y="1075135"/>
                  <a:pt x="1133524" y="1025129"/>
                  <a:pt x="1030476" y="1010841"/>
                </a:cubicBezTo>
                <a:cubicBezTo>
                  <a:pt x="994943" y="1007269"/>
                  <a:pt x="973622" y="989409"/>
                  <a:pt x="977176" y="953690"/>
                </a:cubicBezTo>
                <a:cubicBezTo>
                  <a:pt x="984282" y="907256"/>
                  <a:pt x="1019816" y="921544"/>
                  <a:pt x="1048243" y="925115"/>
                </a:cubicBezTo>
                <a:cubicBezTo>
                  <a:pt x="1066010" y="928688"/>
                  <a:pt x="1083777" y="939403"/>
                  <a:pt x="1101544" y="914400"/>
                </a:cubicBezTo>
                <a:cubicBezTo>
                  <a:pt x="685800" y="660797"/>
                  <a:pt x="465491" y="675085"/>
                  <a:pt x="0" y="467915"/>
                </a:cubicBezTo>
                <a:cubicBezTo>
                  <a:pt x="103047" y="428625"/>
                  <a:pt x="177668" y="457200"/>
                  <a:pt x="248735" y="464344"/>
                </a:cubicBezTo>
                <a:cubicBezTo>
                  <a:pt x="426404" y="482203"/>
                  <a:pt x="316249" y="514350"/>
                  <a:pt x="493918" y="535781"/>
                </a:cubicBezTo>
                <a:cubicBezTo>
                  <a:pt x="579199" y="546497"/>
                  <a:pt x="657373" y="582216"/>
                  <a:pt x="753314" y="525066"/>
                </a:cubicBezTo>
                <a:cubicBezTo>
                  <a:pt x="817274" y="485775"/>
                  <a:pt x="920322" y="528637"/>
                  <a:pt x="998496" y="560785"/>
                </a:cubicBezTo>
                <a:cubicBezTo>
                  <a:pt x="1062457" y="589360"/>
                  <a:pt x="1126417" y="596503"/>
                  <a:pt x="1211698" y="560785"/>
                </a:cubicBezTo>
                <a:cubicBezTo>
                  <a:pt x="1133524" y="539354"/>
                  <a:pt x="1073117" y="521494"/>
                  <a:pt x="1012709" y="507206"/>
                </a:cubicBezTo>
                <a:cubicBezTo>
                  <a:pt x="962962" y="496491"/>
                  <a:pt x="934535" y="471488"/>
                  <a:pt x="938089" y="417909"/>
                </a:cubicBezTo>
                <a:cubicBezTo>
                  <a:pt x="938089" y="389334"/>
                  <a:pt x="927429" y="350044"/>
                  <a:pt x="962962" y="335757"/>
                </a:cubicBezTo>
                <a:cubicBezTo>
                  <a:pt x="991389" y="321469"/>
                  <a:pt x="1030476" y="335757"/>
                  <a:pt x="1044690" y="360759"/>
                </a:cubicBezTo>
                <a:cubicBezTo>
                  <a:pt x="1062457" y="407194"/>
                  <a:pt x="1080223" y="450056"/>
                  <a:pt x="1140631" y="453629"/>
                </a:cubicBezTo>
                <a:cubicBezTo>
                  <a:pt x="1222358" y="460771"/>
                  <a:pt x="1176164" y="432197"/>
                  <a:pt x="1161951" y="396478"/>
                </a:cubicBezTo>
                <a:cubicBezTo>
                  <a:pt x="1147737" y="357188"/>
                  <a:pt x="1190378" y="346472"/>
                  <a:pt x="1218805" y="353615"/>
                </a:cubicBezTo>
                <a:cubicBezTo>
                  <a:pt x="1325406" y="385763"/>
                  <a:pt x="1435560" y="328613"/>
                  <a:pt x="1545714" y="375047"/>
                </a:cubicBezTo>
                <a:cubicBezTo>
                  <a:pt x="1517288" y="260747"/>
                  <a:pt x="1456880" y="210741"/>
                  <a:pt x="1328959" y="192881"/>
                </a:cubicBezTo>
                <a:cubicBezTo>
                  <a:pt x="1282765" y="189310"/>
                  <a:pt x="1233018" y="196453"/>
                  <a:pt x="1190378" y="164306"/>
                </a:cubicBezTo>
                <a:cubicBezTo>
                  <a:pt x="1165504" y="146447"/>
                  <a:pt x="1140631" y="125016"/>
                  <a:pt x="1158398" y="89297"/>
                </a:cubicBezTo>
                <a:cubicBezTo>
                  <a:pt x="1169058" y="64294"/>
                  <a:pt x="1197484" y="64294"/>
                  <a:pt x="1222358" y="71437"/>
                </a:cubicBezTo>
                <a:cubicBezTo>
                  <a:pt x="1325406" y="110728"/>
                  <a:pt x="1435560" y="121444"/>
                  <a:pt x="1542161" y="135731"/>
                </a:cubicBezTo>
                <a:cubicBezTo>
                  <a:pt x="1559928" y="139303"/>
                  <a:pt x="1577695" y="146447"/>
                  <a:pt x="1595462" y="110728"/>
                </a:cubicBezTo>
                <a:cubicBezTo>
                  <a:pt x="1471094" y="78581"/>
                  <a:pt x="1350279" y="35719"/>
                  <a:pt x="1225911" y="0"/>
                </a:cubicBezTo>
                <a:close/>
              </a:path>
            </a:pathLst>
          </a:custGeom>
        </p:spPr>
      </p:pic>
      <p:sp>
        <p:nvSpPr>
          <p:cNvPr id="2" name="Rectangle 1">
            <a:extLst>
              <a:ext uri="{FF2B5EF4-FFF2-40B4-BE49-F238E27FC236}">
                <a16:creationId xmlns:a16="http://schemas.microsoft.com/office/drawing/2014/main" id="{11402C42-5466-87EB-E03F-9E313E147305}"/>
              </a:ext>
            </a:extLst>
          </p:cNvPr>
          <p:cNvSpPr/>
          <p:nvPr/>
        </p:nvSpPr>
        <p:spPr>
          <a:xfrm>
            <a:off x="0" y="771703"/>
            <a:ext cx="9017000" cy="5837495"/>
          </a:xfrm>
          <a:prstGeom prst="rect">
            <a:avLst/>
          </a:prstGeom>
        </p:spPr>
        <p:txBody>
          <a:bodyPr wrap="square">
            <a:spAutoFit/>
          </a:bodyPr>
          <a:lstStyle/>
          <a:p>
            <a:pPr marL="685800" indent="-685800">
              <a:buFont typeface="Arial" panose="020B0604020202020204" pitchFamily="34" charset="0"/>
              <a:buChar char="•"/>
            </a:pPr>
            <a:r>
              <a:rPr lang="en-GB" sz="8000" b="1" i="1" baseline="30000" dirty="0"/>
              <a:t>Jesus just kept opening their eyes, letting them </a:t>
            </a:r>
            <a:r>
              <a:rPr lang="en-GB" sz="8000" b="1" i="1" baseline="30000" dirty="0">
                <a:solidFill>
                  <a:schemeClr val="accent4"/>
                </a:solidFill>
              </a:rPr>
              <a:t>see</a:t>
            </a:r>
            <a:r>
              <a:rPr lang="en-GB" sz="8000" b="1" i="1" baseline="30000" dirty="0"/>
              <a:t>.</a:t>
            </a:r>
          </a:p>
          <a:p>
            <a:pPr marL="685800" indent="-685800">
              <a:buFont typeface="Arial" panose="020B0604020202020204" pitchFamily="34" charset="0"/>
              <a:buChar char="•"/>
            </a:pPr>
            <a:r>
              <a:rPr lang="en-GB" sz="8000" b="1" i="1" baseline="30000" dirty="0">
                <a:cs typeface="Latha" panose="020B0604020202020204" pitchFamily="34" charset="0"/>
              </a:rPr>
              <a:t>Jesus kept opening their ears, letting them </a:t>
            </a:r>
            <a:r>
              <a:rPr lang="en-GB" sz="8000" b="1" i="1" baseline="30000" dirty="0">
                <a:solidFill>
                  <a:schemeClr val="accent4"/>
                </a:solidFill>
                <a:cs typeface="Latha" panose="020B0604020202020204" pitchFamily="34" charset="0"/>
              </a:rPr>
              <a:t>hear</a:t>
            </a:r>
            <a:r>
              <a:rPr lang="en-GB" sz="8000" b="1" i="1" baseline="30000" dirty="0">
                <a:cs typeface="Latha" panose="020B0604020202020204" pitchFamily="34" charset="0"/>
              </a:rPr>
              <a:t>.</a:t>
            </a:r>
          </a:p>
          <a:p>
            <a:pPr marL="685800" indent="-685800">
              <a:buFont typeface="Arial" panose="020B0604020202020204" pitchFamily="34" charset="0"/>
              <a:buChar char="•"/>
            </a:pPr>
            <a:r>
              <a:rPr lang="en-GB" sz="8000" b="1" i="1" baseline="30000" dirty="0">
                <a:cs typeface="Latha" panose="020B0604020202020204" pitchFamily="34" charset="0"/>
              </a:rPr>
              <a:t>Jesus kept opening their </a:t>
            </a:r>
            <a:r>
              <a:rPr lang="en-GB" sz="8000" b="1" i="1" baseline="30000" dirty="0"/>
              <a:t>heart, letting them </a:t>
            </a:r>
            <a:r>
              <a:rPr lang="en-GB" sz="8000" b="1" i="1" baseline="30000" dirty="0">
                <a:solidFill>
                  <a:schemeClr val="accent4"/>
                </a:solidFill>
              </a:rPr>
              <a:t>understand.</a:t>
            </a:r>
          </a:p>
        </p:txBody>
      </p:sp>
    </p:spTree>
    <p:extLst>
      <p:ext uri="{BB962C8B-B14F-4D97-AF65-F5344CB8AC3E}">
        <p14:creationId xmlns:p14="http://schemas.microsoft.com/office/powerpoint/2010/main" val="21335908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A4079F4-A0AC-0DE5-5169-D9CC1CE546B8}"/>
              </a:ext>
            </a:extLst>
          </p:cNvPr>
          <p:cNvSpPr/>
          <p:nvPr/>
        </p:nvSpPr>
        <p:spPr>
          <a:xfrm>
            <a:off x="3176749" y="-323322"/>
            <a:ext cx="5230920" cy="1558312"/>
          </a:xfrm>
          <a:prstGeom prst="rect">
            <a:avLst/>
          </a:prstGeom>
        </p:spPr>
        <p:txBody>
          <a:bodyPr wrap="none">
            <a:spAutoFit/>
          </a:bodyPr>
          <a:lstStyle/>
          <a:p>
            <a:pPr algn="ctr">
              <a:lnSpc>
                <a:spcPct val="115000"/>
              </a:lnSpc>
              <a:spcAft>
                <a:spcPts val="0"/>
              </a:spcAft>
            </a:pPr>
            <a:r>
              <a:rPr lang="en-GB" sz="8800" b="1" dirty="0">
                <a:latin typeface="Calibri" panose="020F0502020204030204" pitchFamily="34" charset="0"/>
                <a:cs typeface="Latha" panose="020B0604020202020204" pitchFamily="34" charset="0"/>
              </a:rPr>
              <a:t>John 14:26</a:t>
            </a:r>
          </a:p>
        </p:txBody>
      </p:sp>
      <p:cxnSp>
        <p:nvCxnSpPr>
          <p:cNvPr id="8" name="Straight Connector 7">
            <a:extLst>
              <a:ext uri="{FF2B5EF4-FFF2-40B4-BE49-F238E27FC236}">
                <a16:creationId xmlns:a16="http://schemas.microsoft.com/office/drawing/2014/main" id="{0E486047-437F-0272-5741-6014380E2623}"/>
              </a:ext>
            </a:extLst>
          </p:cNvPr>
          <p:cNvCxnSpPr>
            <a:cxnSpLocks/>
          </p:cNvCxnSpPr>
          <p:nvPr/>
        </p:nvCxnSpPr>
        <p:spPr>
          <a:xfrm>
            <a:off x="1322658" y="1136759"/>
            <a:ext cx="8410575"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BD25C42A-1F68-882C-FB3C-9FC0CD3B8FF6}"/>
              </a:ext>
            </a:extLst>
          </p:cNvPr>
          <p:cNvSpPr/>
          <p:nvPr/>
        </p:nvSpPr>
        <p:spPr>
          <a:xfrm>
            <a:off x="188976" y="1234990"/>
            <a:ext cx="11814048" cy="3046988"/>
          </a:xfrm>
          <a:prstGeom prst="rect">
            <a:avLst/>
          </a:prstGeom>
        </p:spPr>
        <p:txBody>
          <a:bodyPr wrap="square">
            <a:spAutoFit/>
          </a:bodyPr>
          <a:lstStyle/>
          <a:p>
            <a:pPr algn="l"/>
            <a:r>
              <a:rPr lang="en-CA" sz="4800" b="1" i="0" u="none" strike="noStrike" baseline="30000" dirty="0">
                <a:effectLst/>
                <a:latin typeface="system-ui"/>
              </a:rPr>
              <a:t>26 </a:t>
            </a:r>
            <a:r>
              <a:rPr lang="en-CA" sz="4800" b="0" i="0" u="none" strike="noStrike" dirty="0">
                <a:effectLst/>
                <a:latin typeface="system-ui"/>
              </a:rPr>
              <a:t>But the Helper, the Holy Spirit, whom the Father will send in My name, He will teach you all things, and bring to your remembrance all things that I said to you.</a:t>
            </a:r>
          </a:p>
        </p:txBody>
      </p:sp>
      <p:pic>
        <p:nvPicPr>
          <p:cNvPr id="2" name="Picture 1">
            <a:extLst>
              <a:ext uri="{FF2B5EF4-FFF2-40B4-BE49-F238E27FC236}">
                <a16:creationId xmlns:a16="http://schemas.microsoft.com/office/drawing/2014/main" id="{F661DE55-A9D9-41AD-BC41-D7219C67E224}"/>
              </a:ext>
            </a:extLst>
          </p:cNvPr>
          <p:cNvPicPr>
            <a:picLocks noChangeAspect="1"/>
          </p:cNvPicPr>
          <p:nvPr/>
        </p:nvPicPr>
        <p:blipFill rotWithShape="1">
          <a:blip r:embed="rId2"/>
          <a:srcRect t="50000"/>
          <a:stretch/>
        </p:blipFill>
        <p:spPr>
          <a:xfrm>
            <a:off x="5334000" y="4432300"/>
            <a:ext cx="6858000" cy="2425700"/>
          </a:xfrm>
          <a:prstGeom prst="rect">
            <a:avLst/>
          </a:prstGeom>
        </p:spPr>
      </p:pic>
      <p:pic>
        <p:nvPicPr>
          <p:cNvPr id="6" name="Picture 5">
            <a:extLst>
              <a:ext uri="{FF2B5EF4-FFF2-40B4-BE49-F238E27FC236}">
                <a16:creationId xmlns:a16="http://schemas.microsoft.com/office/drawing/2014/main" id="{5E6D7A5E-CF79-4288-B8F2-2825F8606E1A}"/>
              </a:ext>
            </a:extLst>
          </p:cNvPr>
          <p:cNvPicPr>
            <a:picLocks noChangeAspect="1"/>
          </p:cNvPicPr>
          <p:nvPr/>
        </p:nvPicPr>
        <p:blipFill rotWithShape="1">
          <a:blip r:embed="rId2"/>
          <a:srcRect t="50000"/>
          <a:stretch/>
        </p:blipFill>
        <p:spPr>
          <a:xfrm>
            <a:off x="0" y="4432300"/>
            <a:ext cx="6858000" cy="2425700"/>
          </a:xfrm>
          <a:prstGeom prst="rect">
            <a:avLst/>
          </a:prstGeom>
        </p:spPr>
      </p:pic>
    </p:spTree>
    <p:extLst>
      <p:ext uri="{BB962C8B-B14F-4D97-AF65-F5344CB8AC3E}">
        <p14:creationId xmlns:p14="http://schemas.microsoft.com/office/powerpoint/2010/main" val="959535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A4079F4-A0AC-0DE5-5169-D9CC1CE546B8}"/>
              </a:ext>
            </a:extLst>
          </p:cNvPr>
          <p:cNvSpPr/>
          <p:nvPr/>
        </p:nvSpPr>
        <p:spPr>
          <a:xfrm>
            <a:off x="2116875" y="5166447"/>
            <a:ext cx="7311617" cy="1691553"/>
          </a:xfrm>
          <a:prstGeom prst="rect">
            <a:avLst/>
          </a:prstGeom>
        </p:spPr>
        <p:txBody>
          <a:bodyPr wrap="none">
            <a:spAutoFit/>
          </a:bodyPr>
          <a:lstStyle/>
          <a:p>
            <a:pPr algn="ctr">
              <a:lnSpc>
                <a:spcPct val="115000"/>
              </a:lnSpc>
              <a:spcAft>
                <a:spcPts val="0"/>
              </a:spcAft>
            </a:pPr>
            <a:r>
              <a:rPr lang="en-GB" sz="9600" b="1" dirty="0">
                <a:latin typeface="Calibri" panose="020F0502020204030204" pitchFamily="34" charset="0"/>
                <a:cs typeface="Latha" panose="020B0604020202020204" pitchFamily="34" charset="0"/>
              </a:rPr>
              <a:t>John 16:12-13</a:t>
            </a:r>
          </a:p>
        </p:txBody>
      </p:sp>
      <p:cxnSp>
        <p:nvCxnSpPr>
          <p:cNvPr id="8" name="Straight Connector 7">
            <a:extLst>
              <a:ext uri="{FF2B5EF4-FFF2-40B4-BE49-F238E27FC236}">
                <a16:creationId xmlns:a16="http://schemas.microsoft.com/office/drawing/2014/main" id="{0E486047-437F-0272-5741-6014380E2623}"/>
              </a:ext>
            </a:extLst>
          </p:cNvPr>
          <p:cNvCxnSpPr>
            <a:cxnSpLocks/>
          </p:cNvCxnSpPr>
          <p:nvPr/>
        </p:nvCxnSpPr>
        <p:spPr>
          <a:xfrm>
            <a:off x="1664550" y="5283266"/>
            <a:ext cx="8410575"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BD25C42A-1F68-882C-FB3C-9FC0CD3B8FF6}"/>
              </a:ext>
            </a:extLst>
          </p:cNvPr>
          <p:cNvSpPr/>
          <p:nvPr/>
        </p:nvSpPr>
        <p:spPr>
          <a:xfrm>
            <a:off x="188976" y="701692"/>
            <a:ext cx="11814048" cy="4524315"/>
          </a:xfrm>
          <a:prstGeom prst="rect">
            <a:avLst/>
          </a:prstGeom>
        </p:spPr>
        <p:txBody>
          <a:bodyPr wrap="square">
            <a:spAutoFit/>
          </a:bodyPr>
          <a:lstStyle/>
          <a:p>
            <a:pPr algn="l"/>
            <a:r>
              <a:rPr lang="en-CA" sz="4800" b="1" i="0" u="none" strike="noStrike" baseline="30000" dirty="0">
                <a:effectLst/>
                <a:latin typeface="system-ui"/>
              </a:rPr>
              <a:t>12 </a:t>
            </a:r>
            <a:r>
              <a:rPr lang="en-CA" sz="4800" b="0" i="0" u="none" strike="noStrike" dirty="0">
                <a:effectLst/>
                <a:latin typeface="system-ui"/>
              </a:rPr>
              <a:t>“I still have many things to say to you, but you cannot bear </a:t>
            </a:r>
            <a:r>
              <a:rPr lang="en-CA" sz="4800" b="0" i="1" u="none" strike="noStrike" dirty="0">
                <a:effectLst/>
                <a:latin typeface="system-ui"/>
              </a:rPr>
              <a:t>them</a:t>
            </a:r>
            <a:r>
              <a:rPr lang="en-CA" sz="4800" b="0" i="0" u="none" strike="noStrike" dirty="0">
                <a:effectLst/>
                <a:latin typeface="system-ui"/>
              </a:rPr>
              <a:t> now. </a:t>
            </a:r>
            <a:r>
              <a:rPr lang="en-CA" sz="4800" b="1" i="0" u="none" strike="noStrike" baseline="30000" dirty="0">
                <a:effectLst/>
                <a:latin typeface="system-ui"/>
              </a:rPr>
              <a:t>13 </a:t>
            </a:r>
            <a:r>
              <a:rPr lang="en-CA" sz="4800" b="0" i="0" u="none" strike="noStrike" dirty="0">
                <a:effectLst/>
                <a:latin typeface="system-ui"/>
              </a:rPr>
              <a:t>However, when He, the Spirit of truth, has come, He will guide you into all truth; for He will not speak on His own </a:t>
            </a:r>
            <a:r>
              <a:rPr lang="en-CA" sz="4800" b="0" i="1" u="none" strike="noStrike" dirty="0">
                <a:effectLst/>
                <a:latin typeface="system-ui"/>
              </a:rPr>
              <a:t>authority,</a:t>
            </a:r>
            <a:r>
              <a:rPr lang="en-CA" sz="4800" b="0" i="0" u="none" strike="noStrike" dirty="0">
                <a:effectLst/>
                <a:latin typeface="system-ui"/>
              </a:rPr>
              <a:t> but whatever He hears He will speak; and He will tell you things to come.</a:t>
            </a:r>
          </a:p>
        </p:txBody>
      </p:sp>
    </p:spTree>
    <p:extLst>
      <p:ext uri="{BB962C8B-B14F-4D97-AF65-F5344CB8AC3E}">
        <p14:creationId xmlns:p14="http://schemas.microsoft.com/office/powerpoint/2010/main" val="15414029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A4079F4-A0AC-0DE5-5169-D9CC1CE546B8}"/>
              </a:ext>
            </a:extLst>
          </p:cNvPr>
          <p:cNvSpPr/>
          <p:nvPr/>
        </p:nvSpPr>
        <p:spPr>
          <a:xfrm>
            <a:off x="2662373" y="-190374"/>
            <a:ext cx="5966698" cy="1691553"/>
          </a:xfrm>
          <a:prstGeom prst="rect">
            <a:avLst/>
          </a:prstGeom>
        </p:spPr>
        <p:txBody>
          <a:bodyPr wrap="none">
            <a:spAutoFit/>
          </a:bodyPr>
          <a:lstStyle/>
          <a:p>
            <a:pPr algn="ctr">
              <a:lnSpc>
                <a:spcPct val="115000"/>
              </a:lnSpc>
              <a:spcAft>
                <a:spcPts val="0"/>
              </a:spcAft>
            </a:pPr>
            <a:r>
              <a:rPr lang="en-GB" sz="9600" b="1" dirty="0">
                <a:latin typeface="Calibri" panose="020F0502020204030204" pitchFamily="34" charset="0"/>
                <a:cs typeface="Latha" panose="020B0604020202020204" pitchFamily="34" charset="0"/>
              </a:rPr>
              <a:t>1 John 2:20</a:t>
            </a:r>
          </a:p>
        </p:txBody>
      </p:sp>
      <p:cxnSp>
        <p:nvCxnSpPr>
          <p:cNvPr id="8" name="Straight Connector 7">
            <a:extLst>
              <a:ext uri="{FF2B5EF4-FFF2-40B4-BE49-F238E27FC236}">
                <a16:creationId xmlns:a16="http://schemas.microsoft.com/office/drawing/2014/main" id="{0E486047-437F-0272-5741-6014380E2623}"/>
              </a:ext>
            </a:extLst>
          </p:cNvPr>
          <p:cNvCxnSpPr>
            <a:cxnSpLocks/>
          </p:cNvCxnSpPr>
          <p:nvPr/>
        </p:nvCxnSpPr>
        <p:spPr>
          <a:xfrm flipV="1">
            <a:off x="0" y="1422400"/>
            <a:ext cx="124206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BD25C42A-1F68-882C-FB3C-9FC0CD3B8FF6}"/>
              </a:ext>
            </a:extLst>
          </p:cNvPr>
          <p:cNvSpPr/>
          <p:nvPr/>
        </p:nvSpPr>
        <p:spPr>
          <a:xfrm>
            <a:off x="0" y="1501179"/>
            <a:ext cx="6464300" cy="5170646"/>
          </a:xfrm>
          <a:prstGeom prst="rect">
            <a:avLst/>
          </a:prstGeom>
        </p:spPr>
        <p:txBody>
          <a:bodyPr wrap="square">
            <a:spAutoFit/>
          </a:bodyPr>
          <a:lstStyle/>
          <a:p>
            <a:pPr algn="l"/>
            <a:r>
              <a:rPr lang="en-CA" sz="6600" b="1" i="0" u="none" strike="noStrike" baseline="30000" dirty="0">
                <a:effectLst/>
                <a:latin typeface="system-ui"/>
              </a:rPr>
              <a:t>20 </a:t>
            </a:r>
            <a:r>
              <a:rPr lang="en-CA" sz="6600" b="0" i="0" u="none" strike="noStrike" dirty="0">
                <a:effectLst/>
                <a:latin typeface="system-ui"/>
              </a:rPr>
              <a:t>But you have an anointing from the Holy One, and you</a:t>
            </a:r>
            <a:r>
              <a:rPr lang="en-CA" sz="6600" baseline="30000" dirty="0">
                <a:latin typeface="system-ui"/>
              </a:rPr>
              <a:t> </a:t>
            </a:r>
            <a:r>
              <a:rPr lang="en-CA" sz="6600" b="0" i="0" u="none" strike="noStrike" dirty="0">
                <a:effectLst/>
                <a:latin typeface="system-ui"/>
              </a:rPr>
              <a:t>know all things.</a:t>
            </a:r>
          </a:p>
        </p:txBody>
      </p:sp>
      <p:pic>
        <p:nvPicPr>
          <p:cNvPr id="6" name="Picture Placeholder 10">
            <a:extLst>
              <a:ext uri="{FF2B5EF4-FFF2-40B4-BE49-F238E27FC236}">
                <a16:creationId xmlns:a16="http://schemas.microsoft.com/office/drawing/2014/main" id="{45AA92A7-F07B-40A6-806D-E2AC224CEE63}"/>
              </a:ext>
            </a:extLst>
          </p:cNvPr>
          <p:cNvPicPr>
            <a:picLocks noChangeAspect="1"/>
          </p:cNvPicPr>
          <p:nvPr/>
        </p:nvPicPr>
        <p:blipFill rotWithShape="1">
          <a:blip r:embed="rId2"/>
          <a:srcRect l="-16605" t="-4735" r="16605" b="4735"/>
          <a:stretch/>
        </p:blipFill>
        <p:spPr>
          <a:xfrm>
            <a:off x="5092700" y="1244604"/>
            <a:ext cx="7099300" cy="5752970"/>
          </a:xfrm>
          <a:custGeom>
            <a:avLst/>
            <a:gdLst>
              <a:gd name="connsiteX0" fmla="*/ 1225911 w 4228635"/>
              <a:gd name="connsiteY0" fmla="*/ 0 h 3694372"/>
              <a:gd name="connsiteX1" fmla="*/ 4228635 w 4228635"/>
              <a:gd name="connsiteY1" fmla="*/ 0 h 3694372"/>
              <a:gd name="connsiteX2" fmla="*/ 4228635 w 4228635"/>
              <a:gd name="connsiteY2" fmla="*/ 3694372 h 3694372"/>
              <a:gd name="connsiteX3" fmla="*/ 649353 w 4228635"/>
              <a:gd name="connsiteY3" fmla="*/ 3694372 h 3694372"/>
              <a:gd name="connsiteX4" fmla="*/ 648934 w 4228635"/>
              <a:gd name="connsiteY4" fmla="*/ 3686621 h 3694372"/>
              <a:gd name="connsiteX5" fmla="*/ 554325 w 4228635"/>
              <a:gd name="connsiteY5" fmla="*/ 3554015 h 3694372"/>
              <a:gd name="connsiteX6" fmla="*/ 348230 w 4228635"/>
              <a:gd name="connsiteY6" fmla="*/ 3407569 h 3694372"/>
              <a:gd name="connsiteX7" fmla="*/ 408637 w 4228635"/>
              <a:gd name="connsiteY7" fmla="*/ 3243263 h 3694372"/>
              <a:gd name="connsiteX8" fmla="*/ 845701 w 4228635"/>
              <a:gd name="connsiteY8" fmla="*/ 3343275 h 3694372"/>
              <a:gd name="connsiteX9" fmla="*/ 195435 w 4228635"/>
              <a:gd name="connsiteY9" fmla="*/ 2953940 h 3694372"/>
              <a:gd name="connsiteX10" fmla="*/ 305589 w 4228635"/>
              <a:gd name="connsiteY10" fmla="*/ 2936081 h 3694372"/>
              <a:gd name="connsiteX11" fmla="*/ 700013 w 4228635"/>
              <a:gd name="connsiteY11" fmla="*/ 2714625 h 3694372"/>
              <a:gd name="connsiteX12" fmla="*/ 721333 w 4228635"/>
              <a:gd name="connsiteY12" fmla="*/ 2703909 h 3694372"/>
              <a:gd name="connsiteX13" fmla="*/ 788847 w 4228635"/>
              <a:gd name="connsiteY13" fmla="*/ 2564606 h 3694372"/>
              <a:gd name="connsiteX14" fmla="*/ 1002049 w 4228635"/>
              <a:gd name="connsiteY14" fmla="*/ 2543175 h 3694372"/>
              <a:gd name="connsiteX15" fmla="*/ 1179718 w 4228635"/>
              <a:gd name="connsiteY15" fmla="*/ 2575322 h 3694372"/>
              <a:gd name="connsiteX16" fmla="*/ 1371600 w 4228635"/>
              <a:gd name="connsiteY16" fmla="*/ 2536031 h 3694372"/>
              <a:gd name="connsiteX17" fmla="*/ 1542161 w 4228635"/>
              <a:gd name="connsiteY17" fmla="*/ 2553891 h 3694372"/>
              <a:gd name="connsiteX18" fmla="*/ 1687849 w 4228635"/>
              <a:gd name="connsiteY18" fmla="*/ 2528888 h 3694372"/>
              <a:gd name="connsiteX19" fmla="*/ 1545714 w 4228635"/>
              <a:gd name="connsiteY19" fmla="*/ 2411015 h 3694372"/>
              <a:gd name="connsiteX20" fmla="*/ 1346726 w 4228635"/>
              <a:gd name="connsiteY20" fmla="*/ 2411015 h 3694372"/>
              <a:gd name="connsiteX21" fmla="*/ 1204591 w 4228635"/>
              <a:gd name="connsiteY21" fmla="*/ 2336007 h 3694372"/>
              <a:gd name="connsiteX22" fmla="*/ 1069563 w 4228635"/>
              <a:gd name="connsiteY22" fmla="*/ 2200275 h 3694372"/>
              <a:gd name="connsiteX23" fmla="*/ 593412 w 4228635"/>
              <a:gd name="connsiteY23" fmla="*/ 1982390 h 3694372"/>
              <a:gd name="connsiteX24" fmla="*/ 508131 w 4228635"/>
              <a:gd name="connsiteY24" fmla="*/ 1900238 h 3694372"/>
              <a:gd name="connsiteX25" fmla="*/ 1865518 w 4228635"/>
              <a:gd name="connsiteY25" fmla="*/ 2218135 h 3694372"/>
              <a:gd name="connsiteX26" fmla="*/ 1446220 w 4228635"/>
              <a:gd name="connsiteY26" fmla="*/ 2085975 h 3694372"/>
              <a:gd name="connsiteX27" fmla="*/ 1730490 w 4228635"/>
              <a:gd name="connsiteY27" fmla="*/ 2110978 h 3694372"/>
              <a:gd name="connsiteX28" fmla="*/ 1886838 w 4228635"/>
              <a:gd name="connsiteY28" fmla="*/ 2021681 h 3694372"/>
              <a:gd name="connsiteX29" fmla="*/ 1886838 w 4228635"/>
              <a:gd name="connsiteY29" fmla="*/ 1993106 h 3694372"/>
              <a:gd name="connsiteX30" fmla="*/ 1769577 w 4228635"/>
              <a:gd name="connsiteY30" fmla="*/ 1910953 h 3694372"/>
              <a:gd name="connsiteX31" fmla="*/ 1702063 w 4228635"/>
              <a:gd name="connsiteY31" fmla="*/ 1857375 h 3694372"/>
              <a:gd name="connsiteX32" fmla="*/ 1517288 w 4228635"/>
              <a:gd name="connsiteY32" fmla="*/ 1664493 h 3694372"/>
              <a:gd name="connsiteX33" fmla="*/ 1648762 w 4228635"/>
              <a:gd name="connsiteY33" fmla="*/ 1643062 h 3694372"/>
              <a:gd name="connsiteX34" fmla="*/ 1698509 w 4228635"/>
              <a:gd name="connsiteY34" fmla="*/ 1603772 h 3694372"/>
              <a:gd name="connsiteX35" fmla="*/ 1662976 w 4228635"/>
              <a:gd name="connsiteY35" fmla="*/ 1546622 h 3694372"/>
              <a:gd name="connsiteX36" fmla="*/ 1254338 w 4228635"/>
              <a:gd name="connsiteY36" fmla="*/ 1371600 h 3694372"/>
              <a:gd name="connsiteX37" fmla="*/ 1222358 w 4228635"/>
              <a:gd name="connsiteY37" fmla="*/ 1235869 h 3694372"/>
              <a:gd name="connsiteX38" fmla="*/ 1300532 w 4228635"/>
              <a:gd name="connsiteY38" fmla="*/ 1214437 h 3694372"/>
              <a:gd name="connsiteX39" fmla="*/ 1389366 w 4228635"/>
              <a:gd name="connsiteY39" fmla="*/ 1225153 h 3694372"/>
              <a:gd name="connsiteX40" fmla="*/ 1318299 w 4228635"/>
              <a:gd name="connsiteY40" fmla="*/ 1117997 h 3694372"/>
              <a:gd name="connsiteX41" fmla="*/ 1030476 w 4228635"/>
              <a:gd name="connsiteY41" fmla="*/ 1010841 h 3694372"/>
              <a:gd name="connsiteX42" fmla="*/ 977176 w 4228635"/>
              <a:gd name="connsiteY42" fmla="*/ 953690 h 3694372"/>
              <a:gd name="connsiteX43" fmla="*/ 1048243 w 4228635"/>
              <a:gd name="connsiteY43" fmla="*/ 925115 h 3694372"/>
              <a:gd name="connsiteX44" fmla="*/ 1101544 w 4228635"/>
              <a:gd name="connsiteY44" fmla="*/ 914400 h 3694372"/>
              <a:gd name="connsiteX45" fmla="*/ 0 w 4228635"/>
              <a:gd name="connsiteY45" fmla="*/ 467915 h 3694372"/>
              <a:gd name="connsiteX46" fmla="*/ 248735 w 4228635"/>
              <a:gd name="connsiteY46" fmla="*/ 464344 h 3694372"/>
              <a:gd name="connsiteX47" fmla="*/ 493918 w 4228635"/>
              <a:gd name="connsiteY47" fmla="*/ 535781 h 3694372"/>
              <a:gd name="connsiteX48" fmla="*/ 753314 w 4228635"/>
              <a:gd name="connsiteY48" fmla="*/ 525066 h 3694372"/>
              <a:gd name="connsiteX49" fmla="*/ 998496 w 4228635"/>
              <a:gd name="connsiteY49" fmla="*/ 560785 h 3694372"/>
              <a:gd name="connsiteX50" fmla="*/ 1211698 w 4228635"/>
              <a:gd name="connsiteY50" fmla="*/ 560785 h 3694372"/>
              <a:gd name="connsiteX51" fmla="*/ 1012709 w 4228635"/>
              <a:gd name="connsiteY51" fmla="*/ 507206 h 3694372"/>
              <a:gd name="connsiteX52" fmla="*/ 938089 w 4228635"/>
              <a:gd name="connsiteY52" fmla="*/ 417909 h 3694372"/>
              <a:gd name="connsiteX53" fmla="*/ 962962 w 4228635"/>
              <a:gd name="connsiteY53" fmla="*/ 335757 h 3694372"/>
              <a:gd name="connsiteX54" fmla="*/ 1044690 w 4228635"/>
              <a:gd name="connsiteY54" fmla="*/ 360759 h 3694372"/>
              <a:gd name="connsiteX55" fmla="*/ 1140631 w 4228635"/>
              <a:gd name="connsiteY55" fmla="*/ 453629 h 3694372"/>
              <a:gd name="connsiteX56" fmla="*/ 1161951 w 4228635"/>
              <a:gd name="connsiteY56" fmla="*/ 396478 h 3694372"/>
              <a:gd name="connsiteX57" fmla="*/ 1218805 w 4228635"/>
              <a:gd name="connsiteY57" fmla="*/ 353615 h 3694372"/>
              <a:gd name="connsiteX58" fmla="*/ 1545714 w 4228635"/>
              <a:gd name="connsiteY58" fmla="*/ 375047 h 3694372"/>
              <a:gd name="connsiteX59" fmla="*/ 1328959 w 4228635"/>
              <a:gd name="connsiteY59" fmla="*/ 192881 h 3694372"/>
              <a:gd name="connsiteX60" fmla="*/ 1190378 w 4228635"/>
              <a:gd name="connsiteY60" fmla="*/ 164306 h 3694372"/>
              <a:gd name="connsiteX61" fmla="*/ 1158398 w 4228635"/>
              <a:gd name="connsiteY61" fmla="*/ 89297 h 3694372"/>
              <a:gd name="connsiteX62" fmla="*/ 1222358 w 4228635"/>
              <a:gd name="connsiteY62" fmla="*/ 71437 h 3694372"/>
              <a:gd name="connsiteX63" fmla="*/ 1542161 w 4228635"/>
              <a:gd name="connsiteY63" fmla="*/ 135731 h 3694372"/>
              <a:gd name="connsiteX64" fmla="*/ 1595462 w 4228635"/>
              <a:gd name="connsiteY64" fmla="*/ 110728 h 3694372"/>
              <a:gd name="connsiteX65" fmla="*/ 1225911 w 4228635"/>
              <a:gd name="connsiteY65" fmla="*/ 0 h 369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228635" h="3694372">
                <a:moveTo>
                  <a:pt x="1225911" y="0"/>
                </a:moveTo>
                <a:lnTo>
                  <a:pt x="4228635" y="0"/>
                </a:lnTo>
                <a:lnTo>
                  <a:pt x="4228635" y="3694372"/>
                </a:lnTo>
                <a:lnTo>
                  <a:pt x="649353" y="3694372"/>
                </a:lnTo>
                <a:lnTo>
                  <a:pt x="648934" y="3686621"/>
                </a:lnTo>
                <a:cubicBezTo>
                  <a:pt x="636941" y="3642419"/>
                  <a:pt x="605849" y="3602236"/>
                  <a:pt x="554325" y="3554015"/>
                </a:cubicBezTo>
                <a:cubicBezTo>
                  <a:pt x="493918" y="3500438"/>
                  <a:pt x="433510" y="3454003"/>
                  <a:pt x="348230" y="3407569"/>
                </a:cubicBezTo>
                <a:cubicBezTo>
                  <a:pt x="543665" y="3382565"/>
                  <a:pt x="341123" y="3296841"/>
                  <a:pt x="408637" y="3243263"/>
                </a:cubicBezTo>
                <a:cubicBezTo>
                  <a:pt x="547218" y="3221831"/>
                  <a:pt x="657373" y="3393282"/>
                  <a:pt x="845701" y="3343275"/>
                </a:cubicBezTo>
                <a:cubicBezTo>
                  <a:pt x="618286" y="3196828"/>
                  <a:pt x="362443" y="3150393"/>
                  <a:pt x="195435" y="2953940"/>
                </a:cubicBezTo>
                <a:cubicBezTo>
                  <a:pt x="234522" y="2911078"/>
                  <a:pt x="273609" y="2953940"/>
                  <a:pt x="305589" y="2936081"/>
                </a:cubicBezTo>
                <a:cubicBezTo>
                  <a:pt x="305589" y="2925365"/>
                  <a:pt x="678693" y="2993232"/>
                  <a:pt x="700013" y="2714625"/>
                </a:cubicBezTo>
                <a:cubicBezTo>
                  <a:pt x="707120" y="2714625"/>
                  <a:pt x="714227" y="2714625"/>
                  <a:pt x="721333" y="2703909"/>
                </a:cubicBezTo>
                <a:cubicBezTo>
                  <a:pt x="760420" y="2664619"/>
                  <a:pt x="724887" y="2571750"/>
                  <a:pt x="788847" y="2564606"/>
                </a:cubicBezTo>
                <a:cubicBezTo>
                  <a:pt x="859915" y="2557462"/>
                  <a:pt x="927429" y="2525315"/>
                  <a:pt x="1002049" y="2543175"/>
                </a:cubicBezTo>
                <a:cubicBezTo>
                  <a:pt x="1058903" y="2557462"/>
                  <a:pt x="1119310" y="2575322"/>
                  <a:pt x="1179718" y="2575322"/>
                </a:cubicBezTo>
                <a:cubicBezTo>
                  <a:pt x="1243678" y="2575322"/>
                  <a:pt x="1332512" y="2696766"/>
                  <a:pt x="1371600" y="2536031"/>
                </a:cubicBezTo>
                <a:cubicBezTo>
                  <a:pt x="1371600" y="2528888"/>
                  <a:pt x="1481754" y="2546747"/>
                  <a:pt x="1542161" y="2553891"/>
                </a:cubicBezTo>
                <a:cubicBezTo>
                  <a:pt x="1591908" y="2561035"/>
                  <a:pt x="1652316" y="2593181"/>
                  <a:pt x="1687849" y="2528888"/>
                </a:cubicBezTo>
                <a:cubicBezTo>
                  <a:pt x="1705616" y="2489596"/>
                  <a:pt x="1620335" y="2418159"/>
                  <a:pt x="1545714" y="2411015"/>
                </a:cubicBezTo>
                <a:cubicBezTo>
                  <a:pt x="1478201" y="2403872"/>
                  <a:pt x="1410687" y="2396728"/>
                  <a:pt x="1346726" y="2411015"/>
                </a:cubicBezTo>
                <a:cubicBezTo>
                  <a:pt x="1268552" y="2428875"/>
                  <a:pt x="1225911" y="2400300"/>
                  <a:pt x="1204591" y="2336007"/>
                </a:cubicBezTo>
                <a:cubicBezTo>
                  <a:pt x="1179718" y="2268141"/>
                  <a:pt x="1133524" y="2232422"/>
                  <a:pt x="1069563" y="2200275"/>
                </a:cubicBezTo>
                <a:cubicBezTo>
                  <a:pt x="913215" y="2121694"/>
                  <a:pt x="763974" y="2028825"/>
                  <a:pt x="593412" y="1982390"/>
                </a:cubicBezTo>
                <a:cubicBezTo>
                  <a:pt x="561432" y="1975246"/>
                  <a:pt x="522345" y="1960959"/>
                  <a:pt x="508131" y="1900238"/>
                </a:cubicBezTo>
                <a:cubicBezTo>
                  <a:pt x="970069" y="1993106"/>
                  <a:pt x="1389366" y="2232422"/>
                  <a:pt x="1865518" y="2218135"/>
                </a:cubicBezTo>
                <a:cubicBezTo>
                  <a:pt x="1737596" y="2143125"/>
                  <a:pt x="1584802" y="2139554"/>
                  <a:pt x="1446220" y="2085975"/>
                </a:cubicBezTo>
                <a:cubicBezTo>
                  <a:pt x="1545714" y="2046685"/>
                  <a:pt x="1638102" y="2089547"/>
                  <a:pt x="1730490" y="2110978"/>
                </a:cubicBezTo>
                <a:cubicBezTo>
                  <a:pt x="1808664" y="2128837"/>
                  <a:pt x="1879731" y="2132410"/>
                  <a:pt x="1886838" y="2021681"/>
                </a:cubicBezTo>
                <a:cubicBezTo>
                  <a:pt x="1886838" y="2010965"/>
                  <a:pt x="1886838" y="2003821"/>
                  <a:pt x="1886838" y="1993106"/>
                </a:cubicBezTo>
                <a:cubicBezTo>
                  <a:pt x="1858411" y="1946672"/>
                  <a:pt x="1819324" y="1925240"/>
                  <a:pt x="1769577" y="1910953"/>
                </a:cubicBezTo>
                <a:cubicBezTo>
                  <a:pt x="1741150" y="1903809"/>
                  <a:pt x="1702063" y="1889522"/>
                  <a:pt x="1702063" y="1857375"/>
                </a:cubicBezTo>
                <a:cubicBezTo>
                  <a:pt x="1705616" y="1735931"/>
                  <a:pt x="1609675" y="1700212"/>
                  <a:pt x="1517288" y="1664493"/>
                </a:cubicBezTo>
                <a:cubicBezTo>
                  <a:pt x="1567035" y="1603772"/>
                  <a:pt x="1609675" y="1646635"/>
                  <a:pt x="1648762" y="1643062"/>
                </a:cubicBezTo>
                <a:cubicBezTo>
                  <a:pt x="1673636" y="1639491"/>
                  <a:pt x="1698509" y="1635919"/>
                  <a:pt x="1698509" y="1603772"/>
                </a:cubicBezTo>
                <a:cubicBezTo>
                  <a:pt x="1698509" y="1578769"/>
                  <a:pt x="1687849" y="1546622"/>
                  <a:pt x="1662976" y="1546622"/>
                </a:cubicBezTo>
                <a:cubicBezTo>
                  <a:pt x="1506628" y="1543050"/>
                  <a:pt x="1417793" y="1371600"/>
                  <a:pt x="1254338" y="1371600"/>
                </a:cubicBezTo>
                <a:cubicBezTo>
                  <a:pt x="1154844" y="1371600"/>
                  <a:pt x="1304086" y="1275159"/>
                  <a:pt x="1222358" y="1235869"/>
                </a:cubicBezTo>
                <a:cubicBezTo>
                  <a:pt x="1204591" y="1225153"/>
                  <a:pt x="1272105" y="1210866"/>
                  <a:pt x="1300532" y="1214437"/>
                </a:cubicBezTo>
                <a:cubicBezTo>
                  <a:pt x="1328959" y="1218009"/>
                  <a:pt x="1353833" y="1243013"/>
                  <a:pt x="1389366" y="1225153"/>
                </a:cubicBezTo>
                <a:cubicBezTo>
                  <a:pt x="1407133" y="1160860"/>
                  <a:pt x="1360939" y="1135856"/>
                  <a:pt x="1318299" y="1117997"/>
                </a:cubicBezTo>
                <a:cubicBezTo>
                  <a:pt x="1225911" y="1075135"/>
                  <a:pt x="1133524" y="1025129"/>
                  <a:pt x="1030476" y="1010841"/>
                </a:cubicBezTo>
                <a:cubicBezTo>
                  <a:pt x="994943" y="1007269"/>
                  <a:pt x="973622" y="989409"/>
                  <a:pt x="977176" y="953690"/>
                </a:cubicBezTo>
                <a:cubicBezTo>
                  <a:pt x="984282" y="907256"/>
                  <a:pt x="1019816" y="921544"/>
                  <a:pt x="1048243" y="925115"/>
                </a:cubicBezTo>
                <a:cubicBezTo>
                  <a:pt x="1066010" y="928688"/>
                  <a:pt x="1083777" y="939403"/>
                  <a:pt x="1101544" y="914400"/>
                </a:cubicBezTo>
                <a:cubicBezTo>
                  <a:pt x="685800" y="660797"/>
                  <a:pt x="465491" y="675085"/>
                  <a:pt x="0" y="467915"/>
                </a:cubicBezTo>
                <a:cubicBezTo>
                  <a:pt x="103047" y="428625"/>
                  <a:pt x="177668" y="457200"/>
                  <a:pt x="248735" y="464344"/>
                </a:cubicBezTo>
                <a:cubicBezTo>
                  <a:pt x="426404" y="482203"/>
                  <a:pt x="316249" y="514350"/>
                  <a:pt x="493918" y="535781"/>
                </a:cubicBezTo>
                <a:cubicBezTo>
                  <a:pt x="579199" y="546497"/>
                  <a:pt x="657373" y="582216"/>
                  <a:pt x="753314" y="525066"/>
                </a:cubicBezTo>
                <a:cubicBezTo>
                  <a:pt x="817274" y="485775"/>
                  <a:pt x="920322" y="528637"/>
                  <a:pt x="998496" y="560785"/>
                </a:cubicBezTo>
                <a:cubicBezTo>
                  <a:pt x="1062457" y="589360"/>
                  <a:pt x="1126417" y="596503"/>
                  <a:pt x="1211698" y="560785"/>
                </a:cubicBezTo>
                <a:cubicBezTo>
                  <a:pt x="1133524" y="539354"/>
                  <a:pt x="1073117" y="521494"/>
                  <a:pt x="1012709" y="507206"/>
                </a:cubicBezTo>
                <a:cubicBezTo>
                  <a:pt x="962962" y="496491"/>
                  <a:pt x="934535" y="471488"/>
                  <a:pt x="938089" y="417909"/>
                </a:cubicBezTo>
                <a:cubicBezTo>
                  <a:pt x="938089" y="389334"/>
                  <a:pt x="927429" y="350044"/>
                  <a:pt x="962962" y="335757"/>
                </a:cubicBezTo>
                <a:cubicBezTo>
                  <a:pt x="991389" y="321469"/>
                  <a:pt x="1030476" y="335757"/>
                  <a:pt x="1044690" y="360759"/>
                </a:cubicBezTo>
                <a:cubicBezTo>
                  <a:pt x="1062457" y="407194"/>
                  <a:pt x="1080223" y="450056"/>
                  <a:pt x="1140631" y="453629"/>
                </a:cubicBezTo>
                <a:cubicBezTo>
                  <a:pt x="1222358" y="460771"/>
                  <a:pt x="1176164" y="432197"/>
                  <a:pt x="1161951" y="396478"/>
                </a:cubicBezTo>
                <a:cubicBezTo>
                  <a:pt x="1147737" y="357188"/>
                  <a:pt x="1190378" y="346472"/>
                  <a:pt x="1218805" y="353615"/>
                </a:cubicBezTo>
                <a:cubicBezTo>
                  <a:pt x="1325406" y="385763"/>
                  <a:pt x="1435560" y="328613"/>
                  <a:pt x="1545714" y="375047"/>
                </a:cubicBezTo>
                <a:cubicBezTo>
                  <a:pt x="1517288" y="260747"/>
                  <a:pt x="1456880" y="210741"/>
                  <a:pt x="1328959" y="192881"/>
                </a:cubicBezTo>
                <a:cubicBezTo>
                  <a:pt x="1282765" y="189310"/>
                  <a:pt x="1233018" y="196453"/>
                  <a:pt x="1190378" y="164306"/>
                </a:cubicBezTo>
                <a:cubicBezTo>
                  <a:pt x="1165504" y="146447"/>
                  <a:pt x="1140631" y="125016"/>
                  <a:pt x="1158398" y="89297"/>
                </a:cubicBezTo>
                <a:cubicBezTo>
                  <a:pt x="1169058" y="64294"/>
                  <a:pt x="1197484" y="64294"/>
                  <a:pt x="1222358" y="71437"/>
                </a:cubicBezTo>
                <a:cubicBezTo>
                  <a:pt x="1325406" y="110728"/>
                  <a:pt x="1435560" y="121444"/>
                  <a:pt x="1542161" y="135731"/>
                </a:cubicBezTo>
                <a:cubicBezTo>
                  <a:pt x="1559928" y="139303"/>
                  <a:pt x="1577695" y="146447"/>
                  <a:pt x="1595462" y="110728"/>
                </a:cubicBezTo>
                <a:cubicBezTo>
                  <a:pt x="1471094" y="78581"/>
                  <a:pt x="1350279" y="35719"/>
                  <a:pt x="1225911" y="0"/>
                </a:cubicBezTo>
                <a:close/>
              </a:path>
            </a:pathLst>
          </a:custGeom>
        </p:spPr>
      </p:pic>
    </p:spTree>
    <p:extLst>
      <p:ext uri="{BB962C8B-B14F-4D97-AF65-F5344CB8AC3E}">
        <p14:creationId xmlns:p14="http://schemas.microsoft.com/office/powerpoint/2010/main" val="42420535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9" name="Date Placeholder 4" hidden="1">
            <a:extLst>
              <a:ext uri="{FF2B5EF4-FFF2-40B4-BE49-F238E27FC236}">
                <a16:creationId xmlns:a16="http://schemas.microsoft.com/office/drawing/2014/main" id="{3297A2E3-215E-D457-8785-A02B63E1CCED}"/>
              </a:ext>
            </a:extLst>
          </p:cNvPr>
          <p:cNvSpPr>
            <a:spLocks noGrp="1"/>
          </p:cNvSpPr>
          <p:nvPr>
            <p:ph type="dt" sz="half" idx="4294967295"/>
          </p:nvPr>
        </p:nvSpPr>
        <p:spPr>
          <a:xfrm>
            <a:off x="838200" y="6356350"/>
            <a:ext cx="2743200" cy="365125"/>
          </a:xfrm>
        </p:spPr>
        <p:txBody>
          <a:bodyPr anchor="ctr">
            <a:normAutofit/>
          </a:bodyPr>
          <a:lstStyle/>
          <a:p>
            <a:pPr>
              <a:spcAft>
                <a:spcPts val="600"/>
              </a:spcAft>
            </a:pPr>
            <a:r>
              <a:rPr lang="en-US"/>
              <a:t>9/3/20XX</a:t>
            </a:r>
          </a:p>
        </p:txBody>
      </p:sp>
      <p:sp>
        <p:nvSpPr>
          <p:cNvPr id="2060" name="Slide Number Placeholder 6" hidden="1">
            <a:extLst>
              <a:ext uri="{FF2B5EF4-FFF2-40B4-BE49-F238E27FC236}">
                <a16:creationId xmlns:a16="http://schemas.microsoft.com/office/drawing/2014/main" id="{FD0044B4-EADB-7F57-477A-D08C6A378D92}"/>
              </a:ext>
            </a:extLst>
          </p:cNvPr>
          <p:cNvSpPr>
            <a:spLocks noGrp="1"/>
          </p:cNvSpPr>
          <p:nvPr>
            <p:ph type="sldNum" sz="quarter" idx="4294967295"/>
          </p:nvPr>
        </p:nvSpPr>
        <p:spPr>
          <a:xfrm>
            <a:off x="8610600" y="6356350"/>
            <a:ext cx="2743200" cy="365125"/>
          </a:xfrm>
        </p:spPr>
        <p:txBody>
          <a:bodyPr anchor="ctr">
            <a:normAutofit/>
          </a:bodyPr>
          <a:lstStyle/>
          <a:p>
            <a:pPr>
              <a:spcAft>
                <a:spcPts val="600"/>
              </a:spcAft>
            </a:pPr>
            <a:fld id="{B9713C8C-8E70-45D5-AE59-23E60168254E}" type="slidenum">
              <a:rPr lang="en-US" smtClean="0"/>
              <a:pPr>
                <a:spcAft>
                  <a:spcPts val="600"/>
                </a:spcAft>
              </a:pPr>
              <a:t>3</a:t>
            </a:fld>
            <a:endParaRPr lang="en-US"/>
          </a:p>
        </p:txBody>
      </p:sp>
      <p:sp>
        <p:nvSpPr>
          <p:cNvPr id="28" name="Rectangle 27">
            <a:extLst>
              <a:ext uri="{FF2B5EF4-FFF2-40B4-BE49-F238E27FC236}">
                <a16:creationId xmlns:a16="http://schemas.microsoft.com/office/drawing/2014/main" id="{B1726459-4366-471F-8A15-C7339191670D}"/>
              </a:ext>
            </a:extLst>
          </p:cNvPr>
          <p:cNvSpPr/>
          <p:nvPr/>
        </p:nvSpPr>
        <p:spPr>
          <a:xfrm>
            <a:off x="0" y="-81798"/>
            <a:ext cx="12192000" cy="1091837"/>
          </a:xfrm>
          <a:prstGeom prst="rect">
            <a:avLst/>
          </a:prstGeom>
        </p:spPr>
        <p:txBody>
          <a:bodyPr wrap="square">
            <a:spAutoFit/>
          </a:bodyPr>
          <a:lstStyle/>
          <a:p>
            <a:pPr algn="ctr">
              <a:lnSpc>
                <a:spcPct val="115000"/>
              </a:lnSpc>
              <a:spcAft>
                <a:spcPts val="0"/>
              </a:spcAft>
            </a:pPr>
            <a:r>
              <a:rPr lang="en-GB" sz="6000" b="1" dirty="0">
                <a:latin typeface="Calibri" panose="020F0502020204030204" pitchFamily="34" charset="0"/>
                <a:cs typeface="Latha" panose="020B0604020202020204" pitchFamily="34" charset="0"/>
              </a:rPr>
              <a:t>Blind to spiritual reality</a:t>
            </a:r>
          </a:p>
        </p:txBody>
      </p:sp>
      <p:cxnSp>
        <p:nvCxnSpPr>
          <p:cNvPr id="29" name="Straight Connector 28">
            <a:extLst>
              <a:ext uri="{FF2B5EF4-FFF2-40B4-BE49-F238E27FC236}">
                <a16:creationId xmlns:a16="http://schemas.microsoft.com/office/drawing/2014/main" id="{A5AF60D9-C7B5-4E2D-87C3-88B708ACA3DF}"/>
              </a:ext>
            </a:extLst>
          </p:cNvPr>
          <p:cNvCxnSpPr>
            <a:cxnSpLocks/>
          </p:cNvCxnSpPr>
          <p:nvPr/>
        </p:nvCxnSpPr>
        <p:spPr>
          <a:xfrm>
            <a:off x="0" y="1026264"/>
            <a:ext cx="121920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pic>
        <p:nvPicPr>
          <p:cNvPr id="6" name="Picture Placeholder 10">
            <a:extLst>
              <a:ext uri="{FF2B5EF4-FFF2-40B4-BE49-F238E27FC236}">
                <a16:creationId xmlns:a16="http://schemas.microsoft.com/office/drawing/2014/main" id="{F81AFC9B-EDC0-83CA-39FF-6D5A8AAC2CAB}"/>
              </a:ext>
            </a:extLst>
          </p:cNvPr>
          <p:cNvPicPr>
            <a:picLocks noChangeAspect="1"/>
          </p:cNvPicPr>
          <p:nvPr/>
        </p:nvPicPr>
        <p:blipFill>
          <a:blip r:embed="rId3"/>
          <a:srcRect/>
          <a:stretch/>
        </p:blipFill>
        <p:spPr>
          <a:xfrm>
            <a:off x="5609690" y="3429000"/>
            <a:ext cx="6582310" cy="3416417"/>
          </a:xfrm>
          <a:custGeom>
            <a:avLst/>
            <a:gdLst>
              <a:gd name="connsiteX0" fmla="*/ 1225911 w 4228635"/>
              <a:gd name="connsiteY0" fmla="*/ 0 h 3694372"/>
              <a:gd name="connsiteX1" fmla="*/ 4228635 w 4228635"/>
              <a:gd name="connsiteY1" fmla="*/ 0 h 3694372"/>
              <a:gd name="connsiteX2" fmla="*/ 4228635 w 4228635"/>
              <a:gd name="connsiteY2" fmla="*/ 3694372 h 3694372"/>
              <a:gd name="connsiteX3" fmla="*/ 649353 w 4228635"/>
              <a:gd name="connsiteY3" fmla="*/ 3694372 h 3694372"/>
              <a:gd name="connsiteX4" fmla="*/ 648934 w 4228635"/>
              <a:gd name="connsiteY4" fmla="*/ 3686621 h 3694372"/>
              <a:gd name="connsiteX5" fmla="*/ 554325 w 4228635"/>
              <a:gd name="connsiteY5" fmla="*/ 3554015 h 3694372"/>
              <a:gd name="connsiteX6" fmla="*/ 348230 w 4228635"/>
              <a:gd name="connsiteY6" fmla="*/ 3407569 h 3694372"/>
              <a:gd name="connsiteX7" fmla="*/ 408637 w 4228635"/>
              <a:gd name="connsiteY7" fmla="*/ 3243263 h 3694372"/>
              <a:gd name="connsiteX8" fmla="*/ 845701 w 4228635"/>
              <a:gd name="connsiteY8" fmla="*/ 3343275 h 3694372"/>
              <a:gd name="connsiteX9" fmla="*/ 195435 w 4228635"/>
              <a:gd name="connsiteY9" fmla="*/ 2953940 h 3694372"/>
              <a:gd name="connsiteX10" fmla="*/ 305589 w 4228635"/>
              <a:gd name="connsiteY10" fmla="*/ 2936081 h 3694372"/>
              <a:gd name="connsiteX11" fmla="*/ 700013 w 4228635"/>
              <a:gd name="connsiteY11" fmla="*/ 2714625 h 3694372"/>
              <a:gd name="connsiteX12" fmla="*/ 721333 w 4228635"/>
              <a:gd name="connsiteY12" fmla="*/ 2703909 h 3694372"/>
              <a:gd name="connsiteX13" fmla="*/ 788847 w 4228635"/>
              <a:gd name="connsiteY13" fmla="*/ 2564606 h 3694372"/>
              <a:gd name="connsiteX14" fmla="*/ 1002049 w 4228635"/>
              <a:gd name="connsiteY14" fmla="*/ 2543175 h 3694372"/>
              <a:gd name="connsiteX15" fmla="*/ 1179718 w 4228635"/>
              <a:gd name="connsiteY15" fmla="*/ 2575322 h 3694372"/>
              <a:gd name="connsiteX16" fmla="*/ 1371600 w 4228635"/>
              <a:gd name="connsiteY16" fmla="*/ 2536031 h 3694372"/>
              <a:gd name="connsiteX17" fmla="*/ 1542161 w 4228635"/>
              <a:gd name="connsiteY17" fmla="*/ 2553891 h 3694372"/>
              <a:gd name="connsiteX18" fmla="*/ 1687849 w 4228635"/>
              <a:gd name="connsiteY18" fmla="*/ 2528888 h 3694372"/>
              <a:gd name="connsiteX19" fmla="*/ 1545714 w 4228635"/>
              <a:gd name="connsiteY19" fmla="*/ 2411015 h 3694372"/>
              <a:gd name="connsiteX20" fmla="*/ 1346726 w 4228635"/>
              <a:gd name="connsiteY20" fmla="*/ 2411015 h 3694372"/>
              <a:gd name="connsiteX21" fmla="*/ 1204591 w 4228635"/>
              <a:gd name="connsiteY21" fmla="*/ 2336007 h 3694372"/>
              <a:gd name="connsiteX22" fmla="*/ 1069563 w 4228635"/>
              <a:gd name="connsiteY22" fmla="*/ 2200275 h 3694372"/>
              <a:gd name="connsiteX23" fmla="*/ 593412 w 4228635"/>
              <a:gd name="connsiteY23" fmla="*/ 1982390 h 3694372"/>
              <a:gd name="connsiteX24" fmla="*/ 508131 w 4228635"/>
              <a:gd name="connsiteY24" fmla="*/ 1900238 h 3694372"/>
              <a:gd name="connsiteX25" fmla="*/ 1865518 w 4228635"/>
              <a:gd name="connsiteY25" fmla="*/ 2218135 h 3694372"/>
              <a:gd name="connsiteX26" fmla="*/ 1446220 w 4228635"/>
              <a:gd name="connsiteY26" fmla="*/ 2085975 h 3694372"/>
              <a:gd name="connsiteX27" fmla="*/ 1730490 w 4228635"/>
              <a:gd name="connsiteY27" fmla="*/ 2110978 h 3694372"/>
              <a:gd name="connsiteX28" fmla="*/ 1886838 w 4228635"/>
              <a:gd name="connsiteY28" fmla="*/ 2021681 h 3694372"/>
              <a:gd name="connsiteX29" fmla="*/ 1886838 w 4228635"/>
              <a:gd name="connsiteY29" fmla="*/ 1993106 h 3694372"/>
              <a:gd name="connsiteX30" fmla="*/ 1769577 w 4228635"/>
              <a:gd name="connsiteY30" fmla="*/ 1910953 h 3694372"/>
              <a:gd name="connsiteX31" fmla="*/ 1702063 w 4228635"/>
              <a:gd name="connsiteY31" fmla="*/ 1857375 h 3694372"/>
              <a:gd name="connsiteX32" fmla="*/ 1517288 w 4228635"/>
              <a:gd name="connsiteY32" fmla="*/ 1664493 h 3694372"/>
              <a:gd name="connsiteX33" fmla="*/ 1648762 w 4228635"/>
              <a:gd name="connsiteY33" fmla="*/ 1643062 h 3694372"/>
              <a:gd name="connsiteX34" fmla="*/ 1698509 w 4228635"/>
              <a:gd name="connsiteY34" fmla="*/ 1603772 h 3694372"/>
              <a:gd name="connsiteX35" fmla="*/ 1662976 w 4228635"/>
              <a:gd name="connsiteY35" fmla="*/ 1546622 h 3694372"/>
              <a:gd name="connsiteX36" fmla="*/ 1254338 w 4228635"/>
              <a:gd name="connsiteY36" fmla="*/ 1371600 h 3694372"/>
              <a:gd name="connsiteX37" fmla="*/ 1222358 w 4228635"/>
              <a:gd name="connsiteY37" fmla="*/ 1235869 h 3694372"/>
              <a:gd name="connsiteX38" fmla="*/ 1300532 w 4228635"/>
              <a:gd name="connsiteY38" fmla="*/ 1214437 h 3694372"/>
              <a:gd name="connsiteX39" fmla="*/ 1389366 w 4228635"/>
              <a:gd name="connsiteY39" fmla="*/ 1225153 h 3694372"/>
              <a:gd name="connsiteX40" fmla="*/ 1318299 w 4228635"/>
              <a:gd name="connsiteY40" fmla="*/ 1117997 h 3694372"/>
              <a:gd name="connsiteX41" fmla="*/ 1030476 w 4228635"/>
              <a:gd name="connsiteY41" fmla="*/ 1010841 h 3694372"/>
              <a:gd name="connsiteX42" fmla="*/ 977176 w 4228635"/>
              <a:gd name="connsiteY42" fmla="*/ 953690 h 3694372"/>
              <a:gd name="connsiteX43" fmla="*/ 1048243 w 4228635"/>
              <a:gd name="connsiteY43" fmla="*/ 925115 h 3694372"/>
              <a:gd name="connsiteX44" fmla="*/ 1101544 w 4228635"/>
              <a:gd name="connsiteY44" fmla="*/ 914400 h 3694372"/>
              <a:gd name="connsiteX45" fmla="*/ 0 w 4228635"/>
              <a:gd name="connsiteY45" fmla="*/ 467915 h 3694372"/>
              <a:gd name="connsiteX46" fmla="*/ 248735 w 4228635"/>
              <a:gd name="connsiteY46" fmla="*/ 464344 h 3694372"/>
              <a:gd name="connsiteX47" fmla="*/ 493918 w 4228635"/>
              <a:gd name="connsiteY47" fmla="*/ 535781 h 3694372"/>
              <a:gd name="connsiteX48" fmla="*/ 753314 w 4228635"/>
              <a:gd name="connsiteY48" fmla="*/ 525066 h 3694372"/>
              <a:gd name="connsiteX49" fmla="*/ 998496 w 4228635"/>
              <a:gd name="connsiteY49" fmla="*/ 560785 h 3694372"/>
              <a:gd name="connsiteX50" fmla="*/ 1211698 w 4228635"/>
              <a:gd name="connsiteY50" fmla="*/ 560785 h 3694372"/>
              <a:gd name="connsiteX51" fmla="*/ 1012709 w 4228635"/>
              <a:gd name="connsiteY51" fmla="*/ 507206 h 3694372"/>
              <a:gd name="connsiteX52" fmla="*/ 938089 w 4228635"/>
              <a:gd name="connsiteY52" fmla="*/ 417909 h 3694372"/>
              <a:gd name="connsiteX53" fmla="*/ 962962 w 4228635"/>
              <a:gd name="connsiteY53" fmla="*/ 335757 h 3694372"/>
              <a:gd name="connsiteX54" fmla="*/ 1044690 w 4228635"/>
              <a:gd name="connsiteY54" fmla="*/ 360759 h 3694372"/>
              <a:gd name="connsiteX55" fmla="*/ 1140631 w 4228635"/>
              <a:gd name="connsiteY55" fmla="*/ 453629 h 3694372"/>
              <a:gd name="connsiteX56" fmla="*/ 1161951 w 4228635"/>
              <a:gd name="connsiteY56" fmla="*/ 396478 h 3694372"/>
              <a:gd name="connsiteX57" fmla="*/ 1218805 w 4228635"/>
              <a:gd name="connsiteY57" fmla="*/ 353615 h 3694372"/>
              <a:gd name="connsiteX58" fmla="*/ 1545714 w 4228635"/>
              <a:gd name="connsiteY58" fmla="*/ 375047 h 3694372"/>
              <a:gd name="connsiteX59" fmla="*/ 1328959 w 4228635"/>
              <a:gd name="connsiteY59" fmla="*/ 192881 h 3694372"/>
              <a:gd name="connsiteX60" fmla="*/ 1190378 w 4228635"/>
              <a:gd name="connsiteY60" fmla="*/ 164306 h 3694372"/>
              <a:gd name="connsiteX61" fmla="*/ 1158398 w 4228635"/>
              <a:gd name="connsiteY61" fmla="*/ 89297 h 3694372"/>
              <a:gd name="connsiteX62" fmla="*/ 1222358 w 4228635"/>
              <a:gd name="connsiteY62" fmla="*/ 71437 h 3694372"/>
              <a:gd name="connsiteX63" fmla="*/ 1542161 w 4228635"/>
              <a:gd name="connsiteY63" fmla="*/ 135731 h 3694372"/>
              <a:gd name="connsiteX64" fmla="*/ 1595462 w 4228635"/>
              <a:gd name="connsiteY64" fmla="*/ 110728 h 3694372"/>
              <a:gd name="connsiteX65" fmla="*/ 1225911 w 4228635"/>
              <a:gd name="connsiteY65" fmla="*/ 0 h 369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228635" h="3694372">
                <a:moveTo>
                  <a:pt x="1225911" y="0"/>
                </a:moveTo>
                <a:lnTo>
                  <a:pt x="4228635" y="0"/>
                </a:lnTo>
                <a:lnTo>
                  <a:pt x="4228635" y="3694372"/>
                </a:lnTo>
                <a:lnTo>
                  <a:pt x="649353" y="3694372"/>
                </a:lnTo>
                <a:lnTo>
                  <a:pt x="648934" y="3686621"/>
                </a:lnTo>
                <a:cubicBezTo>
                  <a:pt x="636941" y="3642419"/>
                  <a:pt x="605849" y="3602236"/>
                  <a:pt x="554325" y="3554015"/>
                </a:cubicBezTo>
                <a:cubicBezTo>
                  <a:pt x="493918" y="3500438"/>
                  <a:pt x="433510" y="3454003"/>
                  <a:pt x="348230" y="3407569"/>
                </a:cubicBezTo>
                <a:cubicBezTo>
                  <a:pt x="543665" y="3382565"/>
                  <a:pt x="341123" y="3296841"/>
                  <a:pt x="408637" y="3243263"/>
                </a:cubicBezTo>
                <a:cubicBezTo>
                  <a:pt x="547218" y="3221831"/>
                  <a:pt x="657373" y="3393282"/>
                  <a:pt x="845701" y="3343275"/>
                </a:cubicBezTo>
                <a:cubicBezTo>
                  <a:pt x="618286" y="3196828"/>
                  <a:pt x="362443" y="3150393"/>
                  <a:pt x="195435" y="2953940"/>
                </a:cubicBezTo>
                <a:cubicBezTo>
                  <a:pt x="234522" y="2911078"/>
                  <a:pt x="273609" y="2953940"/>
                  <a:pt x="305589" y="2936081"/>
                </a:cubicBezTo>
                <a:cubicBezTo>
                  <a:pt x="305589" y="2925365"/>
                  <a:pt x="678693" y="2993232"/>
                  <a:pt x="700013" y="2714625"/>
                </a:cubicBezTo>
                <a:cubicBezTo>
                  <a:pt x="707120" y="2714625"/>
                  <a:pt x="714227" y="2714625"/>
                  <a:pt x="721333" y="2703909"/>
                </a:cubicBezTo>
                <a:cubicBezTo>
                  <a:pt x="760420" y="2664619"/>
                  <a:pt x="724887" y="2571750"/>
                  <a:pt x="788847" y="2564606"/>
                </a:cubicBezTo>
                <a:cubicBezTo>
                  <a:pt x="859915" y="2557462"/>
                  <a:pt x="927429" y="2525315"/>
                  <a:pt x="1002049" y="2543175"/>
                </a:cubicBezTo>
                <a:cubicBezTo>
                  <a:pt x="1058903" y="2557462"/>
                  <a:pt x="1119310" y="2575322"/>
                  <a:pt x="1179718" y="2575322"/>
                </a:cubicBezTo>
                <a:cubicBezTo>
                  <a:pt x="1243678" y="2575322"/>
                  <a:pt x="1332512" y="2696766"/>
                  <a:pt x="1371600" y="2536031"/>
                </a:cubicBezTo>
                <a:cubicBezTo>
                  <a:pt x="1371600" y="2528888"/>
                  <a:pt x="1481754" y="2546747"/>
                  <a:pt x="1542161" y="2553891"/>
                </a:cubicBezTo>
                <a:cubicBezTo>
                  <a:pt x="1591908" y="2561035"/>
                  <a:pt x="1652316" y="2593181"/>
                  <a:pt x="1687849" y="2528888"/>
                </a:cubicBezTo>
                <a:cubicBezTo>
                  <a:pt x="1705616" y="2489596"/>
                  <a:pt x="1620335" y="2418159"/>
                  <a:pt x="1545714" y="2411015"/>
                </a:cubicBezTo>
                <a:cubicBezTo>
                  <a:pt x="1478201" y="2403872"/>
                  <a:pt x="1410687" y="2396728"/>
                  <a:pt x="1346726" y="2411015"/>
                </a:cubicBezTo>
                <a:cubicBezTo>
                  <a:pt x="1268552" y="2428875"/>
                  <a:pt x="1225911" y="2400300"/>
                  <a:pt x="1204591" y="2336007"/>
                </a:cubicBezTo>
                <a:cubicBezTo>
                  <a:pt x="1179718" y="2268141"/>
                  <a:pt x="1133524" y="2232422"/>
                  <a:pt x="1069563" y="2200275"/>
                </a:cubicBezTo>
                <a:cubicBezTo>
                  <a:pt x="913215" y="2121694"/>
                  <a:pt x="763974" y="2028825"/>
                  <a:pt x="593412" y="1982390"/>
                </a:cubicBezTo>
                <a:cubicBezTo>
                  <a:pt x="561432" y="1975246"/>
                  <a:pt x="522345" y="1960959"/>
                  <a:pt x="508131" y="1900238"/>
                </a:cubicBezTo>
                <a:cubicBezTo>
                  <a:pt x="970069" y="1993106"/>
                  <a:pt x="1389366" y="2232422"/>
                  <a:pt x="1865518" y="2218135"/>
                </a:cubicBezTo>
                <a:cubicBezTo>
                  <a:pt x="1737596" y="2143125"/>
                  <a:pt x="1584802" y="2139554"/>
                  <a:pt x="1446220" y="2085975"/>
                </a:cubicBezTo>
                <a:cubicBezTo>
                  <a:pt x="1545714" y="2046685"/>
                  <a:pt x="1638102" y="2089547"/>
                  <a:pt x="1730490" y="2110978"/>
                </a:cubicBezTo>
                <a:cubicBezTo>
                  <a:pt x="1808664" y="2128837"/>
                  <a:pt x="1879731" y="2132410"/>
                  <a:pt x="1886838" y="2021681"/>
                </a:cubicBezTo>
                <a:cubicBezTo>
                  <a:pt x="1886838" y="2010965"/>
                  <a:pt x="1886838" y="2003821"/>
                  <a:pt x="1886838" y="1993106"/>
                </a:cubicBezTo>
                <a:cubicBezTo>
                  <a:pt x="1858411" y="1946672"/>
                  <a:pt x="1819324" y="1925240"/>
                  <a:pt x="1769577" y="1910953"/>
                </a:cubicBezTo>
                <a:cubicBezTo>
                  <a:pt x="1741150" y="1903809"/>
                  <a:pt x="1702063" y="1889522"/>
                  <a:pt x="1702063" y="1857375"/>
                </a:cubicBezTo>
                <a:cubicBezTo>
                  <a:pt x="1705616" y="1735931"/>
                  <a:pt x="1609675" y="1700212"/>
                  <a:pt x="1517288" y="1664493"/>
                </a:cubicBezTo>
                <a:cubicBezTo>
                  <a:pt x="1567035" y="1603772"/>
                  <a:pt x="1609675" y="1646635"/>
                  <a:pt x="1648762" y="1643062"/>
                </a:cubicBezTo>
                <a:cubicBezTo>
                  <a:pt x="1673636" y="1639491"/>
                  <a:pt x="1698509" y="1635919"/>
                  <a:pt x="1698509" y="1603772"/>
                </a:cubicBezTo>
                <a:cubicBezTo>
                  <a:pt x="1698509" y="1578769"/>
                  <a:pt x="1687849" y="1546622"/>
                  <a:pt x="1662976" y="1546622"/>
                </a:cubicBezTo>
                <a:cubicBezTo>
                  <a:pt x="1506628" y="1543050"/>
                  <a:pt x="1417793" y="1371600"/>
                  <a:pt x="1254338" y="1371600"/>
                </a:cubicBezTo>
                <a:cubicBezTo>
                  <a:pt x="1154844" y="1371600"/>
                  <a:pt x="1304086" y="1275159"/>
                  <a:pt x="1222358" y="1235869"/>
                </a:cubicBezTo>
                <a:cubicBezTo>
                  <a:pt x="1204591" y="1225153"/>
                  <a:pt x="1272105" y="1210866"/>
                  <a:pt x="1300532" y="1214437"/>
                </a:cubicBezTo>
                <a:cubicBezTo>
                  <a:pt x="1328959" y="1218009"/>
                  <a:pt x="1353833" y="1243013"/>
                  <a:pt x="1389366" y="1225153"/>
                </a:cubicBezTo>
                <a:cubicBezTo>
                  <a:pt x="1407133" y="1160860"/>
                  <a:pt x="1360939" y="1135856"/>
                  <a:pt x="1318299" y="1117997"/>
                </a:cubicBezTo>
                <a:cubicBezTo>
                  <a:pt x="1225911" y="1075135"/>
                  <a:pt x="1133524" y="1025129"/>
                  <a:pt x="1030476" y="1010841"/>
                </a:cubicBezTo>
                <a:cubicBezTo>
                  <a:pt x="994943" y="1007269"/>
                  <a:pt x="973622" y="989409"/>
                  <a:pt x="977176" y="953690"/>
                </a:cubicBezTo>
                <a:cubicBezTo>
                  <a:pt x="984282" y="907256"/>
                  <a:pt x="1019816" y="921544"/>
                  <a:pt x="1048243" y="925115"/>
                </a:cubicBezTo>
                <a:cubicBezTo>
                  <a:pt x="1066010" y="928688"/>
                  <a:pt x="1083777" y="939403"/>
                  <a:pt x="1101544" y="914400"/>
                </a:cubicBezTo>
                <a:cubicBezTo>
                  <a:pt x="685800" y="660797"/>
                  <a:pt x="465491" y="675085"/>
                  <a:pt x="0" y="467915"/>
                </a:cubicBezTo>
                <a:cubicBezTo>
                  <a:pt x="103047" y="428625"/>
                  <a:pt x="177668" y="457200"/>
                  <a:pt x="248735" y="464344"/>
                </a:cubicBezTo>
                <a:cubicBezTo>
                  <a:pt x="426404" y="482203"/>
                  <a:pt x="316249" y="514350"/>
                  <a:pt x="493918" y="535781"/>
                </a:cubicBezTo>
                <a:cubicBezTo>
                  <a:pt x="579199" y="546497"/>
                  <a:pt x="657373" y="582216"/>
                  <a:pt x="753314" y="525066"/>
                </a:cubicBezTo>
                <a:cubicBezTo>
                  <a:pt x="817274" y="485775"/>
                  <a:pt x="920322" y="528637"/>
                  <a:pt x="998496" y="560785"/>
                </a:cubicBezTo>
                <a:cubicBezTo>
                  <a:pt x="1062457" y="589360"/>
                  <a:pt x="1126417" y="596503"/>
                  <a:pt x="1211698" y="560785"/>
                </a:cubicBezTo>
                <a:cubicBezTo>
                  <a:pt x="1133524" y="539354"/>
                  <a:pt x="1073117" y="521494"/>
                  <a:pt x="1012709" y="507206"/>
                </a:cubicBezTo>
                <a:cubicBezTo>
                  <a:pt x="962962" y="496491"/>
                  <a:pt x="934535" y="471488"/>
                  <a:pt x="938089" y="417909"/>
                </a:cubicBezTo>
                <a:cubicBezTo>
                  <a:pt x="938089" y="389334"/>
                  <a:pt x="927429" y="350044"/>
                  <a:pt x="962962" y="335757"/>
                </a:cubicBezTo>
                <a:cubicBezTo>
                  <a:pt x="991389" y="321469"/>
                  <a:pt x="1030476" y="335757"/>
                  <a:pt x="1044690" y="360759"/>
                </a:cubicBezTo>
                <a:cubicBezTo>
                  <a:pt x="1062457" y="407194"/>
                  <a:pt x="1080223" y="450056"/>
                  <a:pt x="1140631" y="453629"/>
                </a:cubicBezTo>
                <a:cubicBezTo>
                  <a:pt x="1222358" y="460771"/>
                  <a:pt x="1176164" y="432197"/>
                  <a:pt x="1161951" y="396478"/>
                </a:cubicBezTo>
                <a:cubicBezTo>
                  <a:pt x="1147737" y="357188"/>
                  <a:pt x="1190378" y="346472"/>
                  <a:pt x="1218805" y="353615"/>
                </a:cubicBezTo>
                <a:cubicBezTo>
                  <a:pt x="1325406" y="385763"/>
                  <a:pt x="1435560" y="328613"/>
                  <a:pt x="1545714" y="375047"/>
                </a:cubicBezTo>
                <a:cubicBezTo>
                  <a:pt x="1517288" y="260747"/>
                  <a:pt x="1456880" y="210741"/>
                  <a:pt x="1328959" y="192881"/>
                </a:cubicBezTo>
                <a:cubicBezTo>
                  <a:pt x="1282765" y="189310"/>
                  <a:pt x="1233018" y="196453"/>
                  <a:pt x="1190378" y="164306"/>
                </a:cubicBezTo>
                <a:cubicBezTo>
                  <a:pt x="1165504" y="146447"/>
                  <a:pt x="1140631" y="125016"/>
                  <a:pt x="1158398" y="89297"/>
                </a:cubicBezTo>
                <a:cubicBezTo>
                  <a:pt x="1169058" y="64294"/>
                  <a:pt x="1197484" y="64294"/>
                  <a:pt x="1222358" y="71437"/>
                </a:cubicBezTo>
                <a:cubicBezTo>
                  <a:pt x="1325406" y="110728"/>
                  <a:pt x="1435560" y="121444"/>
                  <a:pt x="1542161" y="135731"/>
                </a:cubicBezTo>
                <a:cubicBezTo>
                  <a:pt x="1559928" y="139303"/>
                  <a:pt x="1577695" y="146447"/>
                  <a:pt x="1595462" y="110728"/>
                </a:cubicBezTo>
                <a:cubicBezTo>
                  <a:pt x="1471094" y="78581"/>
                  <a:pt x="1350279" y="35719"/>
                  <a:pt x="1225911" y="0"/>
                </a:cubicBezTo>
                <a:close/>
              </a:path>
            </a:pathLst>
          </a:custGeom>
        </p:spPr>
      </p:pic>
      <p:sp>
        <p:nvSpPr>
          <p:cNvPr id="2" name="Rectangle 1">
            <a:extLst>
              <a:ext uri="{FF2B5EF4-FFF2-40B4-BE49-F238E27FC236}">
                <a16:creationId xmlns:a16="http://schemas.microsoft.com/office/drawing/2014/main" id="{11402C42-5466-87EB-E03F-9E313E147305}"/>
              </a:ext>
            </a:extLst>
          </p:cNvPr>
          <p:cNvSpPr/>
          <p:nvPr/>
        </p:nvSpPr>
        <p:spPr>
          <a:xfrm>
            <a:off x="566918" y="1531552"/>
            <a:ext cx="9512029" cy="2308324"/>
          </a:xfrm>
          <a:prstGeom prst="rect">
            <a:avLst/>
          </a:prstGeom>
        </p:spPr>
        <p:txBody>
          <a:bodyPr wrap="square">
            <a:spAutoFit/>
          </a:bodyPr>
          <a:lstStyle/>
          <a:p>
            <a:pPr marL="685800" indent="-685800">
              <a:buFont typeface="Arial" panose="020B0604020202020204" pitchFamily="34" charset="0"/>
              <a:buChar char="•"/>
            </a:pPr>
            <a:r>
              <a:rPr lang="en-GB" sz="7200" b="1" i="1" baseline="30000" dirty="0"/>
              <a:t>Non-Christian or Christian</a:t>
            </a:r>
          </a:p>
          <a:p>
            <a:pPr marL="685800" indent="-685800">
              <a:buFont typeface="Arial" panose="020B0604020202020204" pitchFamily="34" charset="0"/>
              <a:buChar char="•"/>
            </a:pPr>
            <a:r>
              <a:rPr lang="en-GB" sz="7200" b="1" i="1" baseline="30000" dirty="0"/>
              <a:t>Christ-rejecter or Christ-receiver</a:t>
            </a:r>
          </a:p>
          <a:p>
            <a:pPr marL="685800" indent="-685800">
              <a:buFont typeface="Arial" panose="020B0604020202020204" pitchFamily="34" charset="0"/>
              <a:buChar char="•"/>
            </a:pPr>
            <a:r>
              <a:rPr lang="en-GB" sz="7200" b="1" i="1" baseline="30000" dirty="0"/>
              <a:t>Know God or don’t know God</a:t>
            </a:r>
          </a:p>
        </p:txBody>
      </p:sp>
    </p:spTree>
    <p:extLst>
      <p:ext uri="{BB962C8B-B14F-4D97-AF65-F5344CB8AC3E}">
        <p14:creationId xmlns:p14="http://schemas.microsoft.com/office/powerpoint/2010/main" val="16510498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A4079F4-A0AC-0DE5-5169-D9CC1CE546B8}"/>
              </a:ext>
            </a:extLst>
          </p:cNvPr>
          <p:cNvSpPr/>
          <p:nvPr/>
        </p:nvSpPr>
        <p:spPr>
          <a:xfrm>
            <a:off x="3011215" y="5534931"/>
            <a:ext cx="5485797" cy="1558312"/>
          </a:xfrm>
          <a:prstGeom prst="rect">
            <a:avLst/>
          </a:prstGeom>
        </p:spPr>
        <p:txBody>
          <a:bodyPr wrap="none">
            <a:spAutoFit/>
          </a:bodyPr>
          <a:lstStyle/>
          <a:p>
            <a:pPr algn="ctr">
              <a:lnSpc>
                <a:spcPct val="115000"/>
              </a:lnSpc>
              <a:spcAft>
                <a:spcPts val="0"/>
              </a:spcAft>
            </a:pPr>
            <a:r>
              <a:rPr lang="en-GB" sz="8800" b="1" dirty="0">
                <a:latin typeface="Calibri" panose="020F0502020204030204" pitchFamily="34" charset="0"/>
                <a:cs typeface="Latha" panose="020B0604020202020204" pitchFamily="34" charset="0"/>
              </a:rPr>
              <a:t>1 John 2:27</a:t>
            </a:r>
          </a:p>
        </p:txBody>
      </p:sp>
      <p:cxnSp>
        <p:nvCxnSpPr>
          <p:cNvPr id="8" name="Straight Connector 7">
            <a:extLst>
              <a:ext uri="{FF2B5EF4-FFF2-40B4-BE49-F238E27FC236}">
                <a16:creationId xmlns:a16="http://schemas.microsoft.com/office/drawing/2014/main" id="{0E486047-437F-0272-5741-6014380E2623}"/>
              </a:ext>
            </a:extLst>
          </p:cNvPr>
          <p:cNvCxnSpPr>
            <a:cxnSpLocks/>
          </p:cNvCxnSpPr>
          <p:nvPr/>
        </p:nvCxnSpPr>
        <p:spPr>
          <a:xfrm>
            <a:off x="1689950" y="5763531"/>
            <a:ext cx="8410575"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BD25C42A-1F68-882C-FB3C-9FC0CD3B8FF6}"/>
              </a:ext>
            </a:extLst>
          </p:cNvPr>
          <p:cNvSpPr/>
          <p:nvPr/>
        </p:nvSpPr>
        <p:spPr>
          <a:xfrm>
            <a:off x="128016" y="-69741"/>
            <a:ext cx="12063984" cy="5909310"/>
          </a:xfrm>
          <a:prstGeom prst="rect">
            <a:avLst/>
          </a:prstGeom>
        </p:spPr>
        <p:txBody>
          <a:bodyPr wrap="square">
            <a:spAutoFit/>
          </a:bodyPr>
          <a:lstStyle/>
          <a:p>
            <a:pPr algn="l"/>
            <a:r>
              <a:rPr lang="en-CA" sz="5400" b="1" i="0" u="none" strike="noStrike" baseline="30000" dirty="0">
                <a:effectLst/>
                <a:latin typeface="system-ui"/>
              </a:rPr>
              <a:t>27 </a:t>
            </a:r>
            <a:r>
              <a:rPr lang="en-CA" sz="5400" b="0" i="0" u="none" strike="noStrike" dirty="0">
                <a:effectLst/>
                <a:latin typeface="system-ui"/>
              </a:rPr>
              <a:t>But the anointing which you have received from Him abides in you, and you do not need that anyone teach you; but as the same anointing teaches you concerning all things, and is true, and is not a lie, and just as it has taught you, you will abide in Him.</a:t>
            </a:r>
          </a:p>
        </p:txBody>
      </p:sp>
    </p:spTree>
    <p:extLst>
      <p:ext uri="{BB962C8B-B14F-4D97-AF65-F5344CB8AC3E}">
        <p14:creationId xmlns:p14="http://schemas.microsoft.com/office/powerpoint/2010/main" val="24313373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A4079F4-A0AC-0DE5-5169-D9CC1CE546B8}"/>
              </a:ext>
            </a:extLst>
          </p:cNvPr>
          <p:cNvSpPr/>
          <p:nvPr/>
        </p:nvSpPr>
        <p:spPr>
          <a:xfrm>
            <a:off x="1791550" y="5238859"/>
            <a:ext cx="8199809" cy="1425005"/>
          </a:xfrm>
          <a:prstGeom prst="rect">
            <a:avLst/>
          </a:prstGeom>
        </p:spPr>
        <p:txBody>
          <a:bodyPr wrap="none">
            <a:spAutoFit/>
          </a:bodyPr>
          <a:lstStyle/>
          <a:p>
            <a:pPr algn="ctr">
              <a:lnSpc>
                <a:spcPct val="115000"/>
              </a:lnSpc>
              <a:spcAft>
                <a:spcPts val="0"/>
              </a:spcAft>
            </a:pPr>
            <a:r>
              <a:rPr lang="en-GB" sz="8000" b="1" dirty="0">
                <a:latin typeface="Calibri" panose="020F0502020204030204" pitchFamily="34" charset="0"/>
                <a:cs typeface="Latha" panose="020B0604020202020204" pitchFamily="34" charset="0"/>
              </a:rPr>
              <a:t>1 Corinthians 2:4-5</a:t>
            </a:r>
          </a:p>
        </p:txBody>
      </p:sp>
      <p:cxnSp>
        <p:nvCxnSpPr>
          <p:cNvPr id="8" name="Straight Connector 7">
            <a:extLst>
              <a:ext uri="{FF2B5EF4-FFF2-40B4-BE49-F238E27FC236}">
                <a16:creationId xmlns:a16="http://schemas.microsoft.com/office/drawing/2014/main" id="{0E486047-437F-0272-5741-6014380E2623}"/>
              </a:ext>
            </a:extLst>
          </p:cNvPr>
          <p:cNvCxnSpPr>
            <a:cxnSpLocks/>
          </p:cNvCxnSpPr>
          <p:nvPr/>
        </p:nvCxnSpPr>
        <p:spPr>
          <a:xfrm>
            <a:off x="1791550" y="5238859"/>
            <a:ext cx="8410575"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BD25C42A-1F68-882C-FB3C-9FC0CD3B8FF6}"/>
              </a:ext>
            </a:extLst>
          </p:cNvPr>
          <p:cNvSpPr/>
          <p:nvPr/>
        </p:nvSpPr>
        <p:spPr>
          <a:xfrm>
            <a:off x="64008" y="0"/>
            <a:ext cx="12063984" cy="5078313"/>
          </a:xfrm>
          <a:prstGeom prst="rect">
            <a:avLst/>
          </a:prstGeom>
        </p:spPr>
        <p:txBody>
          <a:bodyPr wrap="square">
            <a:spAutoFit/>
          </a:bodyPr>
          <a:lstStyle/>
          <a:p>
            <a:pPr algn="l"/>
            <a:r>
              <a:rPr lang="en-CA" sz="5400" b="1" i="0" u="none" strike="noStrike" baseline="30000" dirty="0">
                <a:effectLst/>
                <a:latin typeface="system-ui"/>
              </a:rPr>
              <a:t>4 </a:t>
            </a:r>
            <a:r>
              <a:rPr lang="en-CA" sz="5400" b="0" i="0" u="none" strike="noStrike" dirty="0">
                <a:effectLst/>
                <a:latin typeface="system-ui"/>
              </a:rPr>
              <a:t>And my speech and my preaching </a:t>
            </a:r>
            <a:r>
              <a:rPr lang="en-CA" sz="5400" b="0" i="1" u="none" strike="noStrike" dirty="0">
                <a:effectLst/>
                <a:latin typeface="system-ui"/>
              </a:rPr>
              <a:t>were</a:t>
            </a:r>
            <a:r>
              <a:rPr lang="en-CA" sz="5400" b="0" i="0" u="none" strike="noStrike" dirty="0">
                <a:effectLst/>
                <a:latin typeface="system-ui"/>
              </a:rPr>
              <a:t> not with persuasive words of human wisdom, but in demonstration of the Spirit and of power, </a:t>
            </a:r>
            <a:r>
              <a:rPr lang="en-CA" sz="5400" b="1" i="0" u="none" strike="noStrike" baseline="30000" dirty="0">
                <a:effectLst/>
                <a:latin typeface="system-ui"/>
              </a:rPr>
              <a:t>5 </a:t>
            </a:r>
            <a:r>
              <a:rPr lang="en-CA" sz="5400" b="0" i="0" u="none" strike="noStrike" dirty="0">
                <a:effectLst/>
                <a:latin typeface="system-ui"/>
              </a:rPr>
              <a:t>that your faith should not be in the wisdom of men but in the power of God.</a:t>
            </a:r>
          </a:p>
        </p:txBody>
      </p:sp>
    </p:spTree>
    <p:extLst>
      <p:ext uri="{BB962C8B-B14F-4D97-AF65-F5344CB8AC3E}">
        <p14:creationId xmlns:p14="http://schemas.microsoft.com/office/powerpoint/2010/main" val="40429368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A4079F4-A0AC-0DE5-5169-D9CC1CE546B8}"/>
              </a:ext>
            </a:extLst>
          </p:cNvPr>
          <p:cNvSpPr/>
          <p:nvPr/>
        </p:nvSpPr>
        <p:spPr>
          <a:xfrm>
            <a:off x="1600639" y="5226159"/>
            <a:ext cx="8459367" cy="1425005"/>
          </a:xfrm>
          <a:prstGeom prst="rect">
            <a:avLst/>
          </a:prstGeom>
        </p:spPr>
        <p:txBody>
          <a:bodyPr wrap="none">
            <a:spAutoFit/>
          </a:bodyPr>
          <a:lstStyle/>
          <a:p>
            <a:pPr algn="ctr">
              <a:lnSpc>
                <a:spcPct val="115000"/>
              </a:lnSpc>
              <a:spcAft>
                <a:spcPts val="0"/>
              </a:spcAft>
            </a:pPr>
            <a:r>
              <a:rPr lang="en-GB" sz="8000" b="1" dirty="0">
                <a:latin typeface="Calibri" panose="020F0502020204030204" pitchFamily="34" charset="0"/>
                <a:cs typeface="Latha" panose="020B0604020202020204" pitchFamily="34" charset="0"/>
              </a:rPr>
              <a:t>1 Thessalonians 1:5</a:t>
            </a:r>
          </a:p>
        </p:txBody>
      </p:sp>
      <p:cxnSp>
        <p:nvCxnSpPr>
          <p:cNvPr id="8" name="Straight Connector 7">
            <a:extLst>
              <a:ext uri="{FF2B5EF4-FFF2-40B4-BE49-F238E27FC236}">
                <a16:creationId xmlns:a16="http://schemas.microsoft.com/office/drawing/2014/main" id="{0E486047-437F-0272-5741-6014380E2623}"/>
              </a:ext>
            </a:extLst>
          </p:cNvPr>
          <p:cNvCxnSpPr>
            <a:cxnSpLocks/>
          </p:cNvCxnSpPr>
          <p:nvPr/>
        </p:nvCxnSpPr>
        <p:spPr>
          <a:xfrm>
            <a:off x="1890712" y="5226159"/>
            <a:ext cx="8410575"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BD25C42A-1F68-882C-FB3C-9FC0CD3B8FF6}"/>
              </a:ext>
            </a:extLst>
          </p:cNvPr>
          <p:cNvSpPr/>
          <p:nvPr/>
        </p:nvSpPr>
        <p:spPr>
          <a:xfrm>
            <a:off x="128016" y="257251"/>
            <a:ext cx="12063984" cy="4708981"/>
          </a:xfrm>
          <a:prstGeom prst="rect">
            <a:avLst/>
          </a:prstGeom>
        </p:spPr>
        <p:txBody>
          <a:bodyPr wrap="square">
            <a:spAutoFit/>
          </a:bodyPr>
          <a:lstStyle/>
          <a:p>
            <a:pPr algn="l"/>
            <a:r>
              <a:rPr lang="en-CA" sz="6000" b="1" i="0" u="none" strike="noStrike" baseline="30000" dirty="0">
                <a:effectLst/>
                <a:latin typeface="system-ui"/>
              </a:rPr>
              <a:t>5 </a:t>
            </a:r>
            <a:r>
              <a:rPr lang="en-CA" sz="6000" b="0" i="0" u="none" strike="noStrike" dirty="0">
                <a:effectLst/>
                <a:latin typeface="system-ui"/>
              </a:rPr>
              <a:t>For our gospel did not come to you in word only, but also in power, and in the Holy Spirit and in much assurance, as you know what kind of men we were among you for your sake.</a:t>
            </a:r>
          </a:p>
        </p:txBody>
      </p:sp>
    </p:spTree>
    <p:extLst>
      <p:ext uri="{BB962C8B-B14F-4D97-AF65-F5344CB8AC3E}">
        <p14:creationId xmlns:p14="http://schemas.microsoft.com/office/powerpoint/2010/main" val="41634692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9" name="Date Placeholder 4" hidden="1">
            <a:extLst>
              <a:ext uri="{FF2B5EF4-FFF2-40B4-BE49-F238E27FC236}">
                <a16:creationId xmlns:a16="http://schemas.microsoft.com/office/drawing/2014/main" id="{3297A2E3-215E-D457-8785-A02B63E1CCED}"/>
              </a:ext>
            </a:extLst>
          </p:cNvPr>
          <p:cNvSpPr>
            <a:spLocks noGrp="1"/>
          </p:cNvSpPr>
          <p:nvPr>
            <p:ph type="dt" sz="half" idx="4294967295"/>
          </p:nvPr>
        </p:nvSpPr>
        <p:spPr>
          <a:xfrm>
            <a:off x="838200" y="6356350"/>
            <a:ext cx="2743200" cy="365125"/>
          </a:xfrm>
        </p:spPr>
        <p:txBody>
          <a:bodyPr anchor="ctr">
            <a:normAutofit/>
          </a:bodyPr>
          <a:lstStyle/>
          <a:p>
            <a:pPr>
              <a:spcAft>
                <a:spcPts val="600"/>
              </a:spcAft>
            </a:pPr>
            <a:r>
              <a:rPr lang="en-US"/>
              <a:t>9/3/20XX</a:t>
            </a:r>
          </a:p>
        </p:txBody>
      </p:sp>
      <p:sp>
        <p:nvSpPr>
          <p:cNvPr id="2060" name="Slide Number Placeholder 6" hidden="1">
            <a:extLst>
              <a:ext uri="{FF2B5EF4-FFF2-40B4-BE49-F238E27FC236}">
                <a16:creationId xmlns:a16="http://schemas.microsoft.com/office/drawing/2014/main" id="{FD0044B4-EADB-7F57-477A-D08C6A378D92}"/>
              </a:ext>
            </a:extLst>
          </p:cNvPr>
          <p:cNvSpPr>
            <a:spLocks noGrp="1"/>
          </p:cNvSpPr>
          <p:nvPr>
            <p:ph type="sldNum" sz="quarter" idx="4294967295"/>
          </p:nvPr>
        </p:nvSpPr>
        <p:spPr>
          <a:xfrm>
            <a:off x="8610600" y="6356350"/>
            <a:ext cx="2743200" cy="365125"/>
          </a:xfrm>
        </p:spPr>
        <p:txBody>
          <a:bodyPr anchor="ctr">
            <a:normAutofit/>
          </a:bodyPr>
          <a:lstStyle/>
          <a:p>
            <a:pPr>
              <a:spcAft>
                <a:spcPts val="600"/>
              </a:spcAft>
            </a:pPr>
            <a:fld id="{B9713C8C-8E70-45D5-AE59-23E60168254E}" type="slidenum">
              <a:rPr lang="en-US" smtClean="0"/>
              <a:pPr>
                <a:spcAft>
                  <a:spcPts val="600"/>
                </a:spcAft>
              </a:pPr>
              <a:t>33</a:t>
            </a:fld>
            <a:endParaRPr lang="en-US"/>
          </a:p>
        </p:txBody>
      </p:sp>
      <p:cxnSp>
        <p:nvCxnSpPr>
          <p:cNvPr id="29" name="Straight Connector 28">
            <a:extLst>
              <a:ext uri="{FF2B5EF4-FFF2-40B4-BE49-F238E27FC236}">
                <a16:creationId xmlns:a16="http://schemas.microsoft.com/office/drawing/2014/main" id="{A5AF60D9-C7B5-4E2D-87C3-88B708ACA3DF}"/>
              </a:ext>
            </a:extLst>
          </p:cNvPr>
          <p:cNvCxnSpPr>
            <a:cxnSpLocks/>
          </p:cNvCxnSpPr>
          <p:nvPr/>
        </p:nvCxnSpPr>
        <p:spPr>
          <a:xfrm>
            <a:off x="0" y="1366102"/>
            <a:ext cx="8410575"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pic>
        <p:nvPicPr>
          <p:cNvPr id="3" name="Picture Placeholder 14">
            <a:extLst>
              <a:ext uri="{FF2B5EF4-FFF2-40B4-BE49-F238E27FC236}">
                <a16:creationId xmlns:a16="http://schemas.microsoft.com/office/drawing/2014/main" id="{10169558-02FE-0260-B2DA-0E9F5F2C4FE1}"/>
              </a:ext>
            </a:extLst>
          </p:cNvPr>
          <p:cNvPicPr>
            <a:picLocks noChangeAspect="1"/>
          </p:cNvPicPr>
          <p:nvPr/>
        </p:nvPicPr>
        <p:blipFill>
          <a:blip r:embed="rId3"/>
          <a:srcRect l="13756" r="13756"/>
          <a:stretch/>
        </p:blipFill>
        <p:spPr>
          <a:xfrm>
            <a:off x="4726376" y="-1"/>
            <a:ext cx="7456776" cy="6857993"/>
          </a:xfrm>
          <a:custGeom>
            <a:avLst/>
            <a:gdLst>
              <a:gd name="connsiteX0" fmla="*/ 1225911 w 4228635"/>
              <a:gd name="connsiteY0" fmla="*/ 0 h 3694372"/>
              <a:gd name="connsiteX1" fmla="*/ 4228635 w 4228635"/>
              <a:gd name="connsiteY1" fmla="*/ 0 h 3694372"/>
              <a:gd name="connsiteX2" fmla="*/ 4228635 w 4228635"/>
              <a:gd name="connsiteY2" fmla="*/ 3694372 h 3694372"/>
              <a:gd name="connsiteX3" fmla="*/ 649353 w 4228635"/>
              <a:gd name="connsiteY3" fmla="*/ 3694372 h 3694372"/>
              <a:gd name="connsiteX4" fmla="*/ 648934 w 4228635"/>
              <a:gd name="connsiteY4" fmla="*/ 3686621 h 3694372"/>
              <a:gd name="connsiteX5" fmla="*/ 554325 w 4228635"/>
              <a:gd name="connsiteY5" fmla="*/ 3554015 h 3694372"/>
              <a:gd name="connsiteX6" fmla="*/ 348230 w 4228635"/>
              <a:gd name="connsiteY6" fmla="*/ 3407569 h 3694372"/>
              <a:gd name="connsiteX7" fmla="*/ 408637 w 4228635"/>
              <a:gd name="connsiteY7" fmla="*/ 3243263 h 3694372"/>
              <a:gd name="connsiteX8" fmla="*/ 845701 w 4228635"/>
              <a:gd name="connsiteY8" fmla="*/ 3343275 h 3694372"/>
              <a:gd name="connsiteX9" fmla="*/ 195435 w 4228635"/>
              <a:gd name="connsiteY9" fmla="*/ 2953940 h 3694372"/>
              <a:gd name="connsiteX10" fmla="*/ 305589 w 4228635"/>
              <a:gd name="connsiteY10" fmla="*/ 2936081 h 3694372"/>
              <a:gd name="connsiteX11" fmla="*/ 700013 w 4228635"/>
              <a:gd name="connsiteY11" fmla="*/ 2714625 h 3694372"/>
              <a:gd name="connsiteX12" fmla="*/ 721333 w 4228635"/>
              <a:gd name="connsiteY12" fmla="*/ 2703909 h 3694372"/>
              <a:gd name="connsiteX13" fmla="*/ 788847 w 4228635"/>
              <a:gd name="connsiteY13" fmla="*/ 2564606 h 3694372"/>
              <a:gd name="connsiteX14" fmla="*/ 1002049 w 4228635"/>
              <a:gd name="connsiteY14" fmla="*/ 2543175 h 3694372"/>
              <a:gd name="connsiteX15" fmla="*/ 1179718 w 4228635"/>
              <a:gd name="connsiteY15" fmla="*/ 2575322 h 3694372"/>
              <a:gd name="connsiteX16" fmla="*/ 1371600 w 4228635"/>
              <a:gd name="connsiteY16" fmla="*/ 2536031 h 3694372"/>
              <a:gd name="connsiteX17" fmla="*/ 1542161 w 4228635"/>
              <a:gd name="connsiteY17" fmla="*/ 2553891 h 3694372"/>
              <a:gd name="connsiteX18" fmla="*/ 1687849 w 4228635"/>
              <a:gd name="connsiteY18" fmla="*/ 2528888 h 3694372"/>
              <a:gd name="connsiteX19" fmla="*/ 1545714 w 4228635"/>
              <a:gd name="connsiteY19" fmla="*/ 2411015 h 3694372"/>
              <a:gd name="connsiteX20" fmla="*/ 1346726 w 4228635"/>
              <a:gd name="connsiteY20" fmla="*/ 2411015 h 3694372"/>
              <a:gd name="connsiteX21" fmla="*/ 1204591 w 4228635"/>
              <a:gd name="connsiteY21" fmla="*/ 2336007 h 3694372"/>
              <a:gd name="connsiteX22" fmla="*/ 1069563 w 4228635"/>
              <a:gd name="connsiteY22" fmla="*/ 2200275 h 3694372"/>
              <a:gd name="connsiteX23" fmla="*/ 593412 w 4228635"/>
              <a:gd name="connsiteY23" fmla="*/ 1982390 h 3694372"/>
              <a:gd name="connsiteX24" fmla="*/ 508131 w 4228635"/>
              <a:gd name="connsiteY24" fmla="*/ 1900238 h 3694372"/>
              <a:gd name="connsiteX25" fmla="*/ 1865518 w 4228635"/>
              <a:gd name="connsiteY25" fmla="*/ 2218135 h 3694372"/>
              <a:gd name="connsiteX26" fmla="*/ 1446220 w 4228635"/>
              <a:gd name="connsiteY26" fmla="*/ 2085975 h 3694372"/>
              <a:gd name="connsiteX27" fmla="*/ 1730490 w 4228635"/>
              <a:gd name="connsiteY27" fmla="*/ 2110978 h 3694372"/>
              <a:gd name="connsiteX28" fmla="*/ 1886838 w 4228635"/>
              <a:gd name="connsiteY28" fmla="*/ 2021681 h 3694372"/>
              <a:gd name="connsiteX29" fmla="*/ 1886838 w 4228635"/>
              <a:gd name="connsiteY29" fmla="*/ 1993106 h 3694372"/>
              <a:gd name="connsiteX30" fmla="*/ 1769577 w 4228635"/>
              <a:gd name="connsiteY30" fmla="*/ 1910953 h 3694372"/>
              <a:gd name="connsiteX31" fmla="*/ 1702063 w 4228635"/>
              <a:gd name="connsiteY31" fmla="*/ 1857375 h 3694372"/>
              <a:gd name="connsiteX32" fmla="*/ 1517288 w 4228635"/>
              <a:gd name="connsiteY32" fmla="*/ 1664493 h 3694372"/>
              <a:gd name="connsiteX33" fmla="*/ 1648762 w 4228635"/>
              <a:gd name="connsiteY33" fmla="*/ 1643062 h 3694372"/>
              <a:gd name="connsiteX34" fmla="*/ 1698509 w 4228635"/>
              <a:gd name="connsiteY34" fmla="*/ 1603772 h 3694372"/>
              <a:gd name="connsiteX35" fmla="*/ 1662976 w 4228635"/>
              <a:gd name="connsiteY35" fmla="*/ 1546622 h 3694372"/>
              <a:gd name="connsiteX36" fmla="*/ 1254338 w 4228635"/>
              <a:gd name="connsiteY36" fmla="*/ 1371600 h 3694372"/>
              <a:gd name="connsiteX37" fmla="*/ 1222358 w 4228635"/>
              <a:gd name="connsiteY37" fmla="*/ 1235869 h 3694372"/>
              <a:gd name="connsiteX38" fmla="*/ 1300532 w 4228635"/>
              <a:gd name="connsiteY38" fmla="*/ 1214437 h 3694372"/>
              <a:gd name="connsiteX39" fmla="*/ 1389366 w 4228635"/>
              <a:gd name="connsiteY39" fmla="*/ 1225153 h 3694372"/>
              <a:gd name="connsiteX40" fmla="*/ 1318299 w 4228635"/>
              <a:gd name="connsiteY40" fmla="*/ 1117997 h 3694372"/>
              <a:gd name="connsiteX41" fmla="*/ 1030476 w 4228635"/>
              <a:gd name="connsiteY41" fmla="*/ 1010841 h 3694372"/>
              <a:gd name="connsiteX42" fmla="*/ 977176 w 4228635"/>
              <a:gd name="connsiteY42" fmla="*/ 953690 h 3694372"/>
              <a:gd name="connsiteX43" fmla="*/ 1048243 w 4228635"/>
              <a:gd name="connsiteY43" fmla="*/ 925115 h 3694372"/>
              <a:gd name="connsiteX44" fmla="*/ 1101544 w 4228635"/>
              <a:gd name="connsiteY44" fmla="*/ 914400 h 3694372"/>
              <a:gd name="connsiteX45" fmla="*/ 0 w 4228635"/>
              <a:gd name="connsiteY45" fmla="*/ 467915 h 3694372"/>
              <a:gd name="connsiteX46" fmla="*/ 248735 w 4228635"/>
              <a:gd name="connsiteY46" fmla="*/ 464344 h 3694372"/>
              <a:gd name="connsiteX47" fmla="*/ 493918 w 4228635"/>
              <a:gd name="connsiteY47" fmla="*/ 535781 h 3694372"/>
              <a:gd name="connsiteX48" fmla="*/ 753314 w 4228635"/>
              <a:gd name="connsiteY48" fmla="*/ 525066 h 3694372"/>
              <a:gd name="connsiteX49" fmla="*/ 998496 w 4228635"/>
              <a:gd name="connsiteY49" fmla="*/ 560785 h 3694372"/>
              <a:gd name="connsiteX50" fmla="*/ 1211698 w 4228635"/>
              <a:gd name="connsiteY50" fmla="*/ 560785 h 3694372"/>
              <a:gd name="connsiteX51" fmla="*/ 1012709 w 4228635"/>
              <a:gd name="connsiteY51" fmla="*/ 507206 h 3694372"/>
              <a:gd name="connsiteX52" fmla="*/ 938089 w 4228635"/>
              <a:gd name="connsiteY52" fmla="*/ 417909 h 3694372"/>
              <a:gd name="connsiteX53" fmla="*/ 962962 w 4228635"/>
              <a:gd name="connsiteY53" fmla="*/ 335757 h 3694372"/>
              <a:gd name="connsiteX54" fmla="*/ 1044690 w 4228635"/>
              <a:gd name="connsiteY54" fmla="*/ 360759 h 3694372"/>
              <a:gd name="connsiteX55" fmla="*/ 1140631 w 4228635"/>
              <a:gd name="connsiteY55" fmla="*/ 453629 h 3694372"/>
              <a:gd name="connsiteX56" fmla="*/ 1161951 w 4228635"/>
              <a:gd name="connsiteY56" fmla="*/ 396478 h 3694372"/>
              <a:gd name="connsiteX57" fmla="*/ 1218805 w 4228635"/>
              <a:gd name="connsiteY57" fmla="*/ 353615 h 3694372"/>
              <a:gd name="connsiteX58" fmla="*/ 1545714 w 4228635"/>
              <a:gd name="connsiteY58" fmla="*/ 375047 h 3694372"/>
              <a:gd name="connsiteX59" fmla="*/ 1328959 w 4228635"/>
              <a:gd name="connsiteY59" fmla="*/ 192881 h 3694372"/>
              <a:gd name="connsiteX60" fmla="*/ 1190378 w 4228635"/>
              <a:gd name="connsiteY60" fmla="*/ 164306 h 3694372"/>
              <a:gd name="connsiteX61" fmla="*/ 1158398 w 4228635"/>
              <a:gd name="connsiteY61" fmla="*/ 89297 h 3694372"/>
              <a:gd name="connsiteX62" fmla="*/ 1222358 w 4228635"/>
              <a:gd name="connsiteY62" fmla="*/ 71437 h 3694372"/>
              <a:gd name="connsiteX63" fmla="*/ 1542161 w 4228635"/>
              <a:gd name="connsiteY63" fmla="*/ 135731 h 3694372"/>
              <a:gd name="connsiteX64" fmla="*/ 1595462 w 4228635"/>
              <a:gd name="connsiteY64" fmla="*/ 110728 h 3694372"/>
              <a:gd name="connsiteX65" fmla="*/ 1225911 w 4228635"/>
              <a:gd name="connsiteY65" fmla="*/ 0 h 369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228635" h="3694372">
                <a:moveTo>
                  <a:pt x="1225911" y="0"/>
                </a:moveTo>
                <a:lnTo>
                  <a:pt x="4228635" y="0"/>
                </a:lnTo>
                <a:lnTo>
                  <a:pt x="4228635" y="3694372"/>
                </a:lnTo>
                <a:lnTo>
                  <a:pt x="649353" y="3694372"/>
                </a:lnTo>
                <a:lnTo>
                  <a:pt x="648934" y="3686621"/>
                </a:lnTo>
                <a:cubicBezTo>
                  <a:pt x="636941" y="3642419"/>
                  <a:pt x="605849" y="3602236"/>
                  <a:pt x="554325" y="3554015"/>
                </a:cubicBezTo>
                <a:cubicBezTo>
                  <a:pt x="493918" y="3500438"/>
                  <a:pt x="433510" y="3454003"/>
                  <a:pt x="348230" y="3407569"/>
                </a:cubicBezTo>
                <a:cubicBezTo>
                  <a:pt x="543665" y="3382565"/>
                  <a:pt x="341123" y="3296841"/>
                  <a:pt x="408637" y="3243263"/>
                </a:cubicBezTo>
                <a:cubicBezTo>
                  <a:pt x="547218" y="3221831"/>
                  <a:pt x="657373" y="3393282"/>
                  <a:pt x="845701" y="3343275"/>
                </a:cubicBezTo>
                <a:cubicBezTo>
                  <a:pt x="618286" y="3196828"/>
                  <a:pt x="362443" y="3150393"/>
                  <a:pt x="195435" y="2953940"/>
                </a:cubicBezTo>
                <a:cubicBezTo>
                  <a:pt x="234522" y="2911078"/>
                  <a:pt x="273609" y="2953940"/>
                  <a:pt x="305589" y="2936081"/>
                </a:cubicBezTo>
                <a:cubicBezTo>
                  <a:pt x="305589" y="2925365"/>
                  <a:pt x="678693" y="2993232"/>
                  <a:pt x="700013" y="2714625"/>
                </a:cubicBezTo>
                <a:cubicBezTo>
                  <a:pt x="707120" y="2714625"/>
                  <a:pt x="714227" y="2714625"/>
                  <a:pt x="721333" y="2703909"/>
                </a:cubicBezTo>
                <a:cubicBezTo>
                  <a:pt x="760420" y="2664619"/>
                  <a:pt x="724887" y="2571750"/>
                  <a:pt x="788847" y="2564606"/>
                </a:cubicBezTo>
                <a:cubicBezTo>
                  <a:pt x="859915" y="2557462"/>
                  <a:pt x="927429" y="2525315"/>
                  <a:pt x="1002049" y="2543175"/>
                </a:cubicBezTo>
                <a:cubicBezTo>
                  <a:pt x="1058903" y="2557462"/>
                  <a:pt x="1119310" y="2575322"/>
                  <a:pt x="1179718" y="2575322"/>
                </a:cubicBezTo>
                <a:cubicBezTo>
                  <a:pt x="1243678" y="2575322"/>
                  <a:pt x="1332512" y="2696766"/>
                  <a:pt x="1371600" y="2536031"/>
                </a:cubicBezTo>
                <a:cubicBezTo>
                  <a:pt x="1371600" y="2528888"/>
                  <a:pt x="1481754" y="2546747"/>
                  <a:pt x="1542161" y="2553891"/>
                </a:cubicBezTo>
                <a:cubicBezTo>
                  <a:pt x="1591908" y="2561035"/>
                  <a:pt x="1652316" y="2593181"/>
                  <a:pt x="1687849" y="2528888"/>
                </a:cubicBezTo>
                <a:cubicBezTo>
                  <a:pt x="1705616" y="2489596"/>
                  <a:pt x="1620335" y="2418159"/>
                  <a:pt x="1545714" y="2411015"/>
                </a:cubicBezTo>
                <a:cubicBezTo>
                  <a:pt x="1478201" y="2403872"/>
                  <a:pt x="1410687" y="2396728"/>
                  <a:pt x="1346726" y="2411015"/>
                </a:cubicBezTo>
                <a:cubicBezTo>
                  <a:pt x="1268552" y="2428875"/>
                  <a:pt x="1225911" y="2400300"/>
                  <a:pt x="1204591" y="2336007"/>
                </a:cubicBezTo>
                <a:cubicBezTo>
                  <a:pt x="1179718" y="2268141"/>
                  <a:pt x="1133524" y="2232422"/>
                  <a:pt x="1069563" y="2200275"/>
                </a:cubicBezTo>
                <a:cubicBezTo>
                  <a:pt x="913215" y="2121694"/>
                  <a:pt x="763974" y="2028825"/>
                  <a:pt x="593412" y="1982390"/>
                </a:cubicBezTo>
                <a:cubicBezTo>
                  <a:pt x="561432" y="1975246"/>
                  <a:pt x="522345" y="1960959"/>
                  <a:pt x="508131" y="1900238"/>
                </a:cubicBezTo>
                <a:cubicBezTo>
                  <a:pt x="970069" y="1993106"/>
                  <a:pt x="1389366" y="2232422"/>
                  <a:pt x="1865518" y="2218135"/>
                </a:cubicBezTo>
                <a:cubicBezTo>
                  <a:pt x="1737596" y="2143125"/>
                  <a:pt x="1584802" y="2139554"/>
                  <a:pt x="1446220" y="2085975"/>
                </a:cubicBezTo>
                <a:cubicBezTo>
                  <a:pt x="1545714" y="2046685"/>
                  <a:pt x="1638102" y="2089547"/>
                  <a:pt x="1730490" y="2110978"/>
                </a:cubicBezTo>
                <a:cubicBezTo>
                  <a:pt x="1808664" y="2128837"/>
                  <a:pt x="1879731" y="2132410"/>
                  <a:pt x="1886838" y="2021681"/>
                </a:cubicBezTo>
                <a:cubicBezTo>
                  <a:pt x="1886838" y="2010965"/>
                  <a:pt x="1886838" y="2003821"/>
                  <a:pt x="1886838" y="1993106"/>
                </a:cubicBezTo>
                <a:cubicBezTo>
                  <a:pt x="1858411" y="1946672"/>
                  <a:pt x="1819324" y="1925240"/>
                  <a:pt x="1769577" y="1910953"/>
                </a:cubicBezTo>
                <a:cubicBezTo>
                  <a:pt x="1741150" y="1903809"/>
                  <a:pt x="1702063" y="1889522"/>
                  <a:pt x="1702063" y="1857375"/>
                </a:cubicBezTo>
                <a:cubicBezTo>
                  <a:pt x="1705616" y="1735931"/>
                  <a:pt x="1609675" y="1700212"/>
                  <a:pt x="1517288" y="1664493"/>
                </a:cubicBezTo>
                <a:cubicBezTo>
                  <a:pt x="1567035" y="1603772"/>
                  <a:pt x="1609675" y="1646635"/>
                  <a:pt x="1648762" y="1643062"/>
                </a:cubicBezTo>
                <a:cubicBezTo>
                  <a:pt x="1673636" y="1639491"/>
                  <a:pt x="1698509" y="1635919"/>
                  <a:pt x="1698509" y="1603772"/>
                </a:cubicBezTo>
                <a:cubicBezTo>
                  <a:pt x="1698509" y="1578769"/>
                  <a:pt x="1687849" y="1546622"/>
                  <a:pt x="1662976" y="1546622"/>
                </a:cubicBezTo>
                <a:cubicBezTo>
                  <a:pt x="1506628" y="1543050"/>
                  <a:pt x="1417793" y="1371600"/>
                  <a:pt x="1254338" y="1371600"/>
                </a:cubicBezTo>
                <a:cubicBezTo>
                  <a:pt x="1154844" y="1371600"/>
                  <a:pt x="1304086" y="1275159"/>
                  <a:pt x="1222358" y="1235869"/>
                </a:cubicBezTo>
                <a:cubicBezTo>
                  <a:pt x="1204591" y="1225153"/>
                  <a:pt x="1272105" y="1210866"/>
                  <a:pt x="1300532" y="1214437"/>
                </a:cubicBezTo>
                <a:cubicBezTo>
                  <a:pt x="1328959" y="1218009"/>
                  <a:pt x="1353833" y="1243013"/>
                  <a:pt x="1389366" y="1225153"/>
                </a:cubicBezTo>
                <a:cubicBezTo>
                  <a:pt x="1407133" y="1160860"/>
                  <a:pt x="1360939" y="1135856"/>
                  <a:pt x="1318299" y="1117997"/>
                </a:cubicBezTo>
                <a:cubicBezTo>
                  <a:pt x="1225911" y="1075135"/>
                  <a:pt x="1133524" y="1025129"/>
                  <a:pt x="1030476" y="1010841"/>
                </a:cubicBezTo>
                <a:cubicBezTo>
                  <a:pt x="994943" y="1007269"/>
                  <a:pt x="973622" y="989409"/>
                  <a:pt x="977176" y="953690"/>
                </a:cubicBezTo>
                <a:cubicBezTo>
                  <a:pt x="984282" y="907256"/>
                  <a:pt x="1019816" y="921544"/>
                  <a:pt x="1048243" y="925115"/>
                </a:cubicBezTo>
                <a:cubicBezTo>
                  <a:pt x="1066010" y="928688"/>
                  <a:pt x="1083777" y="939403"/>
                  <a:pt x="1101544" y="914400"/>
                </a:cubicBezTo>
                <a:cubicBezTo>
                  <a:pt x="685800" y="660797"/>
                  <a:pt x="465491" y="675085"/>
                  <a:pt x="0" y="467915"/>
                </a:cubicBezTo>
                <a:cubicBezTo>
                  <a:pt x="103047" y="428625"/>
                  <a:pt x="177668" y="457200"/>
                  <a:pt x="248735" y="464344"/>
                </a:cubicBezTo>
                <a:cubicBezTo>
                  <a:pt x="426404" y="482203"/>
                  <a:pt x="316249" y="514350"/>
                  <a:pt x="493918" y="535781"/>
                </a:cubicBezTo>
                <a:cubicBezTo>
                  <a:pt x="579199" y="546497"/>
                  <a:pt x="657373" y="582216"/>
                  <a:pt x="753314" y="525066"/>
                </a:cubicBezTo>
                <a:cubicBezTo>
                  <a:pt x="817274" y="485775"/>
                  <a:pt x="920322" y="528637"/>
                  <a:pt x="998496" y="560785"/>
                </a:cubicBezTo>
                <a:cubicBezTo>
                  <a:pt x="1062457" y="589360"/>
                  <a:pt x="1126417" y="596503"/>
                  <a:pt x="1211698" y="560785"/>
                </a:cubicBezTo>
                <a:cubicBezTo>
                  <a:pt x="1133524" y="539354"/>
                  <a:pt x="1073117" y="521494"/>
                  <a:pt x="1012709" y="507206"/>
                </a:cubicBezTo>
                <a:cubicBezTo>
                  <a:pt x="962962" y="496491"/>
                  <a:pt x="934535" y="471488"/>
                  <a:pt x="938089" y="417909"/>
                </a:cubicBezTo>
                <a:cubicBezTo>
                  <a:pt x="938089" y="389334"/>
                  <a:pt x="927429" y="350044"/>
                  <a:pt x="962962" y="335757"/>
                </a:cubicBezTo>
                <a:cubicBezTo>
                  <a:pt x="991389" y="321469"/>
                  <a:pt x="1030476" y="335757"/>
                  <a:pt x="1044690" y="360759"/>
                </a:cubicBezTo>
                <a:cubicBezTo>
                  <a:pt x="1062457" y="407194"/>
                  <a:pt x="1080223" y="450056"/>
                  <a:pt x="1140631" y="453629"/>
                </a:cubicBezTo>
                <a:cubicBezTo>
                  <a:pt x="1222358" y="460771"/>
                  <a:pt x="1176164" y="432197"/>
                  <a:pt x="1161951" y="396478"/>
                </a:cubicBezTo>
                <a:cubicBezTo>
                  <a:pt x="1147737" y="357188"/>
                  <a:pt x="1190378" y="346472"/>
                  <a:pt x="1218805" y="353615"/>
                </a:cubicBezTo>
                <a:cubicBezTo>
                  <a:pt x="1325406" y="385763"/>
                  <a:pt x="1435560" y="328613"/>
                  <a:pt x="1545714" y="375047"/>
                </a:cubicBezTo>
                <a:cubicBezTo>
                  <a:pt x="1517288" y="260747"/>
                  <a:pt x="1456880" y="210741"/>
                  <a:pt x="1328959" y="192881"/>
                </a:cubicBezTo>
                <a:cubicBezTo>
                  <a:pt x="1282765" y="189310"/>
                  <a:pt x="1233018" y="196453"/>
                  <a:pt x="1190378" y="164306"/>
                </a:cubicBezTo>
                <a:cubicBezTo>
                  <a:pt x="1165504" y="146447"/>
                  <a:pt x="1140631" y="125016"/>
                  <a:pt x="1158398" y="89297"/>
                </a:cubicBezTo>
                <a:cubicBezTo>
                  <a:pt x="1169058" y="64294"/>
                  <a:pt x="1197484" y="64294"/>
                  <a:pt x="1222358" y="71437"/>
                </a:cubicBezTo>
                <a:cubicBezTo>
                  <a:pt x="1325406" y="110728"/>
                  <a:pt x="1435560" y="121444"/>
                  <a:pt x="1542161" y="135731"/>
                </a:cubicBezTo>
                <a:cubicBezTo>
                  <a:pt x="1559928" y="139303"/>
                  <a:pt x="1577695" y="146447"/>
                  <a:pt x="1595462" y="110728"/>
                </a:cubicBezTo>
                <a:cubicBezTo>
                  <a:pt x="1471094" y="78581"/>
                  <a:pt x="1350279" y="35719"/>
                  <a:pt x="1225911" y="0"/>
                </a:cubicBezTo>
                <a:close/>
              </a:path>
            </a:pathLst>
          </a:custGeom>
        </p:spPr>
      </p:pic>
      <p:sp>
        <p:nvSpPr>
          <p:cNvPr id="2" name="Rectangle 1">
            <a:extLst>
              <a:ext uri="{FF2B5EF4-FFF2-40B4-BE49-F238E27FC236}">
                <a16:creationId xmlns:a16="http://schemas.microsoft.com/office/drawing/2014/main" id="{54D75067-D5A4-EEC0-C7D5-67F60382D48B}"/>
              </a:ext>
            </a:extLst>
          </p:cNvPr>
          <p:cNvSpPr/>
          <p:nvPr/>
        </p:nvSpPr>
        <p:spPr>
          <a:xfrm>
            <a:off x="-151012" y="-58696"/>
            <a:ext cx="7210685" cy="1558312"/>
          </a:xfrm>
          <a:prstGeom prst="rect">
            <a:avLst/>
          </a:prstGeom>
        </p:spPr>
        <p:txBody>
          <a:bodyPr wrap="square">
            <a:spAutoFit/>
          </a:bodyPr>
          <a:lstStyle/>
          <a:p>
            <a:pPr algn="ctr">
              <a:lnSpc>
                <a:spcPct val="115000"/>
              </a:lnSpc>
              <a:spcAft>
                <a:spcPts val="0"/>
              </a:spcAft>
            </a:pPr>
            <a:r>
              <a:rPr lang="en-GB" sz="8800" b="1" i="1" dirty="0">
                <a:latin typeface="Calibri" panose="020F0502020204030204" pitchFamily="34" charset="0"/>
                <a:cs typeface="Latha" panose="020B0604020202020204" pitchFamily="34" charset="0"/>
              </a:rPr>
              <a:t>Matthew 16:5</a:t>
            </a:r>
          </a:p>
        </p:txBody>
      </p:sp>
      <p:sp>
        <p:nvSpPr>
          <p:cNvPr id="18" name="Rectangle 17">
            <a:extLst>
              <a:ext uri="{FF2B5EF4-FFF2-40B4-BE49-F238E27FC236}">
                <a16:creationId xmlns:a16="http://schemas.microsoft.com/office/drawing/2014/main" id="{BACEBF23-4A5D-48EC-B07D-ABCE32CA6733}"/>
              </a:ext>
            </a:extLst>
          </p:cNvPr>
          <p:cNvSpPr/>
          <p:nvPr/>
        </p:nvSpPr>
        <p:spPr>
          <a:xfrm>
            <a:off x="393632" y="1499616"/>
            <a:ext cx="6426268" cy="4708981"/>
          </a:xfrm>
          <a:prstGeom prst="rect">
            <a:avLst/>
          </a:prstGeom>
        </p:spPr>
        <p:txBody>
          <a:bodyPr wrap="square">
            <a:spAutoFit/>
          </a:bodyPr>
          <a:lstStyle/>
          <a:p>
            <a:r>
              <a:rPr lang="en-CA" sz="6000" b="1" i="0" u="none" strike="noStrike" baseline="30000" dirty="0">
                <a:effectLst/>
                <a:latin typeface="system-ui"/>
              </a:rPr>
              <a:t>5 </a:t>
            </a:r>
            <a:r>
              <a:rPr lang="en-CA" sz="6000" b="0" i="0" u="none" strike="noStrike" dirty="0">
                <a:effectLst/>
                <a:latin typeface="system-ui"/>
              </a:rPr>
              <a:t>Now when His disciples had come to the other side, they had forgotten to take bread.</a:t>
            </a:r>
            <a:endParaRPr lang="en-GB" sz="6000" b="1" i="1" baseline="30000" dirty="0">
              <a:cs typeface="Latha" panose="020B0604020202020204" pitchFamily="34" charset="0"/>
            </a:endParaRPr>
          </a:p>
        </p:txBody>
      </p:sp>
    </p:spTree>
    <p:extLst>
      <p:ext uri="{BB962C8B-B14F-4D97-AF65-F5344CB8AC3E}">
        <p14:creationId xmlns:p14="http://schemas.microsoft.com/office/powerpoint/2010/main" val="17417754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0E486047-437F-0272-5741-6014380E2623}"/>
              </a:ext>
            </a:extLst>
          </p:cNvPr>
          <p:cNvCxnSpPr>
            <a:cxnSpLocks/>
          </p:cNvCxnSpPr>
          <p:nvPr/>
        </p:nvCxnSpPr>
        <p:spPr>
          <a:xfrm>
            <a:off x="44189" y="1575018"/>
            <a:ext cx="8410575"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BD25C42A-1F68-882C-FB3C-9FC0CD3B8FF6}"/>
              </a:ext>
            </a:extLst>
          </p:cNvPr>
          <p:cNvSpPr/>
          <p:nvPr/>
        </p:nvSpPr>
        <p:spPr>
          <a:xfrm>
            <a:off x="209296" y="1600529"/>
            <a:ext cx="6121308" cy="5078313"/>
          </a:xfrm>
          <a:prstGeom prst="rect">
            <a:avLst/>
          </a:prstGeom>
        </p:spPr>
        <p:txBody>
          <a:bodyPr wrap="square">
            <a:spAutoFit/>
          </a:bodyPr>
          <a:lstStyle/>
          <a:p>
            <a:pPr algn="l"/>
            <a:r>
              <a:rPr lang="en-CA" sz="5400" b="1" i="0" u="none" strike="noStrike" baseline="30000" dirty="0">
                <a:effectLst/>
                <a:latin typeface="system-ui"/>
              </a:rPr>
              <a:t>14 </a:t>
            </a:r>
            <a:r>
              <a:rPr lang="en-CA" sz="5400" b="0" i="0" u="none" strike="noStrike" dirty="0">
                <a:effectLst/>
                <a:latin typeface="system-ui"/>
              </a:rPr>
              <a:t>Now the disciples had forgotten to take bread, and they did not have more than one loaf with them in the boat.</a:t>
            </a:r>
          </a:p>
        </p:txBody>
      </p:sp>
      <p:pic>
        <p:nvPicPr>
          <p:cNvPr id="5" name="Picture Placeholder 14">
            <a:extLst>
              <a:ext uri="{FF2B5EF4-FFF2-40B4-BE49-F238E27FC236}">
                <a16:creationId xmlns:a16="http://schemas.microsoft.com/office/drawing/2014/main" id="{2ACC77E8-0142-47BA-AF38-3D90235C93A1}"/>
              </a:ext>
            </a:extLst>
          </p:cNvPr>
          <p:cNvPicPr>
            <a:picLocks noChangeAspect="1"/>
          </p:cNvPicPr>
          <p:nvPr/>
        </p:nvPicPr>
        <p:blipFill rotWithShape="1">
          <a:blip r:embed="rId2"/>
          <a:srcRect l="-19506" r="19506"/>
          <a:stretch/>
        </p:blipFill>
        <p:spPr>
          <a:xfrm>
            <a:off x="5334007" y="16706"/>
            <a:ext cx="6857993" cy="6857993"/>
          </a:xfrm>
          <a:custGeom>
            <a:avLst/>
            <a:gdLst>
              <a:gd name="connsiteX0" fmla="*/ 1225911 w 4228635"/>
              <a:gd name="connsiteY0" fmla="*/ 0 h 3694372"/>
              <a:gd name="connsiteX1" fmla="*/ 4228635 w 4228635"/>
              <a:gd name="connsiteY1" fmla="*/ 0 h 3694372"/>
              <a:gd name="connsiteX2" fmla="*/ 4228635 w 4228635"/>
              <a:gd name="connsiteY2" fmla="*/ 3694372 h 3694372"/>
              <a:gd name="connsiteX3" fmla="*/ 649353 w 4228635"/>
              <a:gd name="connsiteY3" fmla="*/ 3694372 h 3694372"/>
              <a:gd name="connsiteX4" fmla="*/ 648934 w 4228635"/>
              <a:gd name="connsiteY4" fmla="*/ 3686621 h 3694372"/>
              <a:gd name="connsiteX5" fmla="*/ 554325 w 4228635"/>
              <a:gd name="connsiteY5" fmla="*/ 3554015 h 3694372"/>
              <a:gd name="connsiteX6" fmla="*/ 348230 w 4228635"/>
              <a:gd name="connsiteY6" fmla="*/ 3407569 h 3694372"/>
              <a:gd name="connsiteX7" fmla="*/ 408637 w 4228635"/>
              <a:gd name="connsiteY7" fmla="*/ 3243263 h 3694372"/>
              <a:gd name="connsiteX8" fmla="*/ 845701 w 4228635"/>
              <a:gd name="connsiteY8" fmla="*/ 3343275 h 3694372"/>
              <a:gd name="connsiteX9" fmla="*/ 195435 w 4228635"/>
              <a:gd name="connsiteY9" fmla="*/ 2953940 h 3694372"/>
              <a:gd name="connsiteX10" fmla="*/ 305589 w 4228635"/>
              <a:gd name="connsiteY10" fmla="*/ 2936081 h 3694372"/>
              <a:gd name="connsiteX11" fmla="*/ 700013 w 4228635"/>
              <a:gd name="connsiteY11" fmla="*/ 2714625 h 3694372"/>
              <a:gd name="connsiteX12" fmla="*/ 721333 w 4228635"/>
              <a:gd name="connsiteY12" fmla="*/ 2703909 h 3694372"/>
              <a:gd name="connsiteX13" fmla="*/ 788847 w 4228635"/>
              <a:gd name="connsiteY13" fmla="*/ 2564606 h 3694372"/>
              <a:gd name="connsiteX14" fmla="*/ 1002049 w 4228635"/>
              <a:gd name="connsiteY14" fmla="*/ 2543175 h 3694372"/>
              <a:gd name="connsiteX15" fmla="*/ 1179718 w 4228635"/>
              <a:gd name="connsiteY15" fmla="*/ 2575322 h 3694372"/>
              <a:gd name="connsiteX16" fmla="*/ 1371600 w 4228635"/>
              <a:gd name="connsiteY16" fmla="*/ 2536031 h 3694372"/>
              <a:gd name="connsiteX17" fmla="*/ 1542161 w 4228635"/>
              <a:gd name="connsiteY17" fmla="*/ 2553891 h 3694372"/>
              <a:gd name="connsiteX18" fmla="*/ 1687849 w 4228635"/>
              <a:gd name="connsiteY18" fmla="*/ 2528888 h 3694372"/>
              <a:gd name="connsiteX19" fmla="*/ 1545714 w 4228635"/>
              <a:gd name="connsiteY19" fmla="*/ 2411015 h 3694372"/>
              <a:gd name="connsiteX20" fmla="*/ 1346726 w 4228635"/>
              <a:gd name="connsiteY20" fmla="*/ 2411015 h 3694372"/>
              <a:gd name="connsiteX21" fmla="*/ 1204591 w 4228635"/>
              <a:gd name="connsiteY21" fmla="*/ 2336007 h 3694372"/>
              <a:gd name="connsiteX22" fmla="*/ 1069563 w 4228635"/>
              <a:gd name="connsiteY22" fmla="*/ 2200275 h 3694372"/>
              <a:gd name="connsiteX23" fmla="*/ 593412 w 4228635"/>
              <a:gd name="connsiteY23" fmla="*/ 1982390 h 3694372"/>
              <a:gd name="connsiteX24" fmla="*/ 508131 w 4228635"/>
              <a:gd name="connsiteY24" fmla="*/ 1900238 h 3694372"/>
              <a:gd name="connsiteX25" fmla="*/ 1865518 w 4228635"/>
              <a:gd name="connsiteY25" fmla="*/ 2218135 h 3694372"/>
              <a:gd name="connsiteX26" fmla="*/ 1446220 w 4228635"/>
              <a:gd name="connsiteY26" fmla="*/ 2085975 h 3694372"/>
              <a:gd name="connsiteX27" fmla="*/ 1730490 w 4228635"/>
              <a:gd name="connsiteY27" fmla="*/ 2110978 h 3694372"/>
              <a:gd name="connsiteX28" fmla="*/ 1886838 w 4228635"/>
              <a:gd name="connsiteY28" fmla="*/ 2021681 h 3694372"/>
              <a:gd name="connsiteX29" fmla="*/ 1886838 w 4228635"/>
              <a:gd name="connsiteY29" fmla="*/ 1993106 h 3694372"/>
              <a:gd name="connsiteX30" fmla="*/ 1769577 w 4228635"/>
              <a:gd name="connsiteY30" fmla="*/ 1910953 h 3694372"/>
              <a:gd name="connsiteX31" fmla="*/ 1702063 w 4228635"/>
              <a:gd name="connsiteY31" fmla="*/ 1857375 h 3694372"/>
              <a:gd name="connsiteX32" fmla="*/ 1517288 w 4228635"/>
              <a:gd name="connsiteY32" fmla="*/ 1664493 h 3694372"/>
              <a:gd name="connsiteX33" fmla="*/ 1648762 w 4228635"/>
              <a:gd name="connsiteY33" fmla="*/ 1643062 h 3694372"/>
              <a:gd name="connsiteX34" fmla="*/ 1698509 w 4228635"/>
              <a:gd name="connsiteY34" fmla="*/ 1603772 h 3694372"/>
              <a:gd name="connsiteX35" fmla="*/ 1662976 w 4228635"/>
              <a:gd name="connsiteY35" fmla="*/ 1546622 h 3694372"/>
              <a:gd name="connsiteX36" fmla="*/ 1254338 w 4228635"/>
              <a:gd name="connsiteY36" fmla="*/ 1371600 h 3694372"/>
              <a:gd name="connsiteX37" fmla="*/ 1222358 w 4228635"/>
              <a:gd name="connsiteY37" fmla="*/ 1235869 h 3694372"/>
              <a:gd name="connsiteX38" fmla="*/ 1300532 w 4228635"/>
              <a:gd name="connsiteY38" fmla="*/ 1214437 h 3694372"/>
              <a:gd name="connsiteX39" fmla="*/ 1389366 w 4228635"/>
              <a:gd name="connsiteY39" fmla="*/ 1225153 h 3694372"/>
              <a:gd name="connsiteX40" fmla="*/ 1318299 w 4228635"/>
              <a:gd name="connsiteY40" fmla="*/ 1117997 h 3694372"/>
              <a:gd name="connsiteX41" fmla="*/ 1030476 w 4228635"/>
              <a:gd name="connsiteY41" fmla="*/ 1010841 h 3694372"/>
              <a:gd name="connsiteX42" fmla="*/ 977176 w 4228635"/>
              <a:gd name="connsiteY42" fmla="*/ 953690 h 3694372"/>
              <a:gd name="connsiteX43" fmla="*/ 1048243 w 4228635"/>
              <a:gd name="connsiteY43" fmla="*/ 925115 h 3694372"/>
              <a:gd name="connsiteX44" fmla="*/ 1101544 w 4228635"/>
              <a:gd name="connsiteY44" fmla="*/ 914400 h 3694372"/>
              <a:gd name="connsiteX45" fmla="*/ 0 w 4228635"/>
              <a:gd name="connsiteY45" fmla="*/ 467915 h 3694372"/>
              <a:gd name="connsiteX46" fmla="*/ 248735 w 4228635"/>
              <a:gd name="connsiteY46" fmla="*/ 464344 h 3694372"/>
              <a:gd name="connsiteX47" fmla="*/ 493918 w 4228635"/>
              <a:gd name="connsiteY47" fmla="*/ 535781 h 3694372"/>
              <a:gd name="connsiteX48" fmla="*/ 753314 w 4228635"/>
              <a:gd name="connsiteY48" fmla="*/ 525066 h 3694372"/>
              <a:gd name="connsiteX49" fmla="*/ 998496 w 4228635"/>
              <a:gd name="connsiteY49" fmla="*/ 560785 h 3694372"/>
              <a:gd name="connsiteX50" fmla="*/ 1211698 w 4228635"/>
              <a:gd name="connsiteY50" fmla="*/ 560785 h 3694372"/>
              <a:gd name="connsiteX51" fmla="*/ 1012709 w 4228635"/>
              <a:gd name="connsiteY51" fmla="*/ 507206 h 3694372"/>
              <a:gd name="connsiteX52" fmla="*/ 938089 w 4228635"/>
              <a:gd name="connsiteY52" fmla="*/ 417909 h 3694372"/>
              <a:gd name="connsiteX53" fmla="*/ 962962 w 4228635"/>
              <a:gd name="connsiteY53" fmla="*/ 335757 h 3694372"/>
              <a:gd name="connsiteX54" fmla="*/ 1044690 w 4228635"/>
              <a:gd name="connsiteY54" fmla="*/ 360759 h 3694372"/>
              <a:gd name="connsiteX55" fmla="*/ 1140631 w 4228635"/>
              <a:gd name="connsiteY55" fmla="*/ 453629 h 3694372"/>
              <a:gd name="connsiteX56" fmla="*/ 1161951 w 4228635"/>
              <a:gd name="connsiteY56" fmla="*/ 396478 h 3694372"/>
              <a:gd name="connsiteX57" fmla="*/ 1218805 w 4228635"/>
              <a:gd name="connsiteY57" fmla="*/ 353615 h 3694372"/>
              <a:gd name="connsiteX58" fmla="*/ 1545714 w 4228635"/>
              <a:gd name="connsiteY58" fmla="*/ 375047 h 3694372"/>
              <a:gd name="connsiteX59" fmla="*/ 1328959 w 4228635"/>
              <a:gd name="connsiteY59" fmla="*/ 192881 h 3694372"/>
              <a:gd name="connsiteX60" fmla="*/ 1190378 w 4228635"/>
              <a:gd name="connsiteY60" fmla="*/ 164306 h 3694372"/>
              <a:gd name="connsiteX61" fmla="*/ 1158398 w 4228635"/>
              <a:gd name="connsiteY61" fmla="*/ 89297 h 3694372"/>
              <a:gd name="connsiteX62" fmla="*/ 1222358 w 4228635"/>
              <a:gd name="connsiteY62" fmla="*/ 71437 h 3694372"/>
              <a:gd name="connsiteX63" fmla="*/ 1542161 w 4228635"/>
              <a:gd name="connsiteY63" fmla="*/ 135731 h 3694372"/>
              <a:gd name="connsiteX64" fmla="*/ 1595462 w 4228635"/>
              <a:gd name="connsiteY64" fmla="*/ 110728 h 3694372"/>
              <a:gd name="connsiteX65" fmla="*/ 1225911 w 4228635"/>
              <a:gd name="connsiteY65" fmla="*/ 0 h 369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228635" h="3694372">
                <a:moveTo>
                  <a:pt x="1225911" y="0"/>
                </a:moveTo>
                <a:lnTo>
                  <a:pt x="4228635" y="0"/>
                </a:lnTo>
                <a:lnTo>
                  <a:pt x="4228635" y="3694372"/>
                </a:lnTo>
                <a:lnTo>
                  <a:pt x="649353" y="3694372"/>
                </a:lnTo>
                <a:lnTo>
                  <a:pt x="648934" y="3686621"/>
                </a:lnTo>
                <a:cubicBezTo>
                  <a:pt x="636941" y="3642419"/>
                  <a:pt x="605849" y="3602236"/>
                  <a:pt x="554325" y="3554015"/>
                </a:cubicBezTo>
                <a:cubicBezTo>
                  <a:pt x="493918" y="3500438"/>
                  <a:pt x="433510" y="3454003"/>
                  <a:pt x="348230" y="3407569"/>
                </a:cubicBezTo>
                <a:cubicBezTo>
                  <a:pt x="543665" y="3382565"/>
                  <a:pt x="341123" y="3296841"/>
                  <a:pt x="408637" y="3243263"/>
                </a:cubicBezTo>
                <a:cubicBezTo>
                  <a:pt x="547218" y="3221831"/>
                  <a:pt x="657373" y="3393282"/>
                  <a:pt x="845701" y="3343275"/>
                </a:cubicBezTo>
                <a:cubicBezTo>
                  <a:pt x="618286" y="3196828"/>
                  <a:pt x="362443" y="3150393"/>
                  <a:pt x="195435" y="2953940"/>
                </a:cubicBezTo>
                <a:cubicBezTo>
                  <a:pt x="234522" y="2911078"/>
                  <a:pt x="273609" y="2953940"/>
                  <a:pt x="305589" y="2936081"/>
                </a:cubicBezTo>
                <a:cubicBezTo>
                  <a:pt x="305589" y="2925365"/>
                  <a:pt x="678693" y="2993232"/>
                  <a:pt x="700013" y="2714625"/>
                </a:cubicBezTo>
                <a:cubicBezTo>
                  <a:pt x="707120" y="2714625"/>
                  <a:pt x="714227" y="2714625"/>
                  <a:pt x="721333" y="2703909"/>
                </a:cubicBezTo>
                <a:cubicBezTo>
                  <a:pt x="760420" y="2664619"/>
                  <a:pt x="724887" y="2571750"/>
                  <a:pt x="788847" y="2564606"/>
                </a:cubicBezTo>
                <a:cubicBezTo>
                  <a:pt x="859915" y="2557462"/>
                  <a:pt x="927429" y="2525315"/>
                  <a:pt x="1002049" y="2543175"/>
                </a:cubicBezTo>
                <a:cubicBezTo>
                  <a:pt x="1058903" y="2557462"/>
                  <a:pt x="1119310" y="2575322"/>
                  <a:pt x="1179718" y="2575322"/>
                </a:cubicBezTo>
                <a:cubicBezTo>
                  <a:pt x="1243678" y="2575322"/>
                  <a:pt x="1332512" y="2696766"/>
                  <a:pt x="1371600" y="2536031"/>
                </a:cubicBezTo>
                <a:cubicBezTo>
                  <a:pt x="1371600" y="2528888"/>
                  <a:pt x="1481754" y="2546747"/>
                  <a:pt x="1542161" y="2553891"/>
                </a:cubicBezTo>
                <a:cubicBezTo>
                  <a:pt x="1591908" y="2561035"/>
                  <a:pt x="1652316" y="2593181"/>
                  <a:pt x="1687849" y="2528888"/>
                </a:cubicBezTo>
                <a:cubicBezTo>
                  <a:pt x="1705616" y="2489596"/>
                  <a:pt x="1620335" y="2418159"/>
                  <a:pt x="1545714" y="2411015"/>
                </a:cubicBezTo>
                <a:cubicBezTo>
                  <a:pt x="1478201" y="2403872"/>
                  <a:pt x="1410687" y="2396728"/>
                  <a:pt x="1346726" y="2411015"/>
                </a:cubicBezTo>
                <a:cubicBezTo>
                  <a:pt x="1268552" y="2428875"/>
                  <a:pt x="1225911" y="2400300"/>
                  <a:pt x="1204591" y="2336007"/>
                </a:cubicBezTo>
                <a:cubicBezTo>
                  <a:pt x="1179718" y="2268141"/>
                  <a:pt x="1133524" y="2232422"/>
                  <a:pt x="1069563" y="2200275"/>
                </a:cubicBezTo>
                <a:cubicBezTo>
                  <a:pt x="913215" y="2121694"/>
                  <a:pt x="763974" y="2028825"/>
                  <a:pt x="593412" y="1982390"/>
                </a:cubicBezTo>
                <a:cubicBezTo>
                  <a:pt x="561432" y="1975246"/>
                  <a:pt x="522345" y="1960959"/>
                  <a:pt x="508131" y="1900238"/>
                </a:cubicBezTo>
                <a:cubicBezTo>
                  <a:pt x="970069" y="1993106"/>
                  <a:pt x="1389366" y="2232422"/>
                  <a:pt x="1865518" y="2218135"/>
                </a:cubicBezTo>
                <a:cubicBezTo>
                  <a:pt x="1737596" y="2143125"/>
                  <a:pt x="1584802" y="2139554"/>
                  <a:pt x="1446220" y="2085975"/>
                </a:cubicBezTo>
                <a:cubicBezTo>
                  <a:pt x="1545714" y="2046685"/>
                  <a:pt x="1638102" y="2089547"/>
                  <a:pt x="1730490" y="2110978"/>
                </a:cubicBezTo>
                <a:cubicBezTo>
                  <a:pt x="1808664" y="2128837"/>
                  <a:pt x="1879731" y="2132410"/>
                  <a:pt x="1886838" y="2021681"/>
                </a:cubicBezTo>
                <a:cubicBezTo>
                  <a:pt x="1886838" y="2010965"/>
                  <a:pt x="1886838" y="2003821"/>
                  <a:pt x="1886838" y="1993106"/>
                </a:cubicBezTo>
                <a:cubicBezTo>
                  <a:pt x="1858411" y="1946672"/>
                  <a:pt x="1819324" y="1925240"/>
                  <a:pt x="1769577" y="1910953"/>
                </a:cubicBezTo>
                <a:cubicBezTo>
                  <a:pt x="1741150" y="1903809"/>
                  <a:pt x="1702063" y="1889522"/>
                  <a:pt x="1702063" y="1857375"/>
                </a:cubicBezTo>
                <a:cubicBezTo>
                  <a:pt x="1705616" y="1735931"/>
                  <a:pt x="1609675" y="1700212"/>
                  <a:pt x="1517288" y="1664493"/>
                </a:cubicBezTo>
                <a:cubicBezTo>
                  <a:pt x="1567035" y="1603772"/>
                  <a:pt x="1609675" y="1646635"/>
                  <a:pt x="1648762" y="1643062"/>
                </a:cubicBezTo>
                <a:cubicBezTo>
                  <a:pt x="1673636" y="1639491"/>
                  <a:pt x="1698509" y="1635919"/>
                  <a:pt x="1698509" y="1603772"/>
                </a:cubicBezTo>
                <a:cubicBezTo>
                  <a:pt x="1698509" y="1578769"/>
                  <a:pt x="1687849" y="1546622"/>
                  <a:pt x="1662976" y="1546622"/>
                </a:cubicBezTo>
                <a:cubicBezTo>
                  <a:pt x="1506628" y="1543050"/>
                  <a:pt x="1417793" y="1371600"/>
                  <a:pt x="1254338" y="1371600"/>
                </a:cubicBezTo>
                <a:cubicBezTo>
                  <a:pt x="1154844" y="1371600"/>
                  <a:pt x="1304086" y="1275159"/>
                  <a:pt x="1222358" y="1235869"/>
                </a:cubicBezTo>
                <a:cubicBezTo>
                  <a:pt x="1204591" y="1225153"/>
                  <a:pt x="1272105" y="1210866"/>
                  <a:pt x="1300532" y="1214437"/>
                </a:cubicBezTo>
                <a:cubicBezTo>
                  <a:pt x="1328959" y="1218009"/>
                  <a:pt x="1353833" y="1243013"/>
                  <a:pt x="1389366" y="1225153"/>
                </a:cubicBezTo>
                <a:cubicBezTo>
                  <a:pt x="1407133" y="1160860"/>
                  <a:pt x="1360939" y="1135856"/>
                  <a:pt x="1318299" y="1117997"/>
                </a:cubicBezTo>
                <a:cubicBezTo>
                  <a:pt x="1225911" y="1075135"/>
                  <a:pt x="1133524" y="1025129"/>
                  <a:pt x="1030476" y="1010841"/>
                </a:cubicBezTo>
                <a:cubicBezTo>
                  <a:pt x="994943" y="1007269"/>
                  <a:pt x="973622" y="989409"/>
                  <a:pt x="977176" y="953690"/>
                </a:cubicBezTo>
                <a:cubicBezTo>
                  <a:pt x="984282" y="907256"/>
                  <a:pt x="1019816" y="921544"/>
                  <a:pt x="1048243" y="925115"/>
                </a:cubicBezTo>
                <a:cubicBezTo>
                  <a:pt x="1066010" y="928688"/>
                  <a:pt x="1083777" y="939403"/>
                  <a:pt x="1101544" y="914400"/>
                </a:cubicBezTo>
                <a:cubicBezTo>
                  <a:pt x="685800" y="660797"/>
                  <a:pt x="465491" y="675085"/>
                  <a:pt x="0" y="467915"/>
                </a:cubicBezTo>
                <a:cubicBezTo>
                  <a:pt x="103047" y="428625"/>
                  <a:pt x="177668" y="457200"/>
                  <a:pt x="248735" y="464344"/>
                </a:cubicBezTo>
                <a:cubicBezTo>
                  <a:pt x="426404" y="482203"/>
                  <a:pt x="316249" y="514350"/>
                  <a:pt x="493918" y="535781"/>
                </a:cubicBezTo>
                <a:cubicBezTo>
                  <a:pt x="579199" y="546497"/>
                  <a:pt x="657373" y="582216"/>
                  <a:pt x="753314" y="525066"/>
                </a:cubicBezTo>
                <a:cubicBezTo>
                  <a:pt x="817274" y="485775"/>
                  <a:pt x="920322" y="528637"/>
                  <a:pt x="998496" y="560785"/>
                </a:cubicBezTo>
                <a:cubicBezTo>
                  <a:pt x="1062457" y="589360"/>
                  <a:pt x="1126417" y="596503"/>
                  <a:pt x="1211698" y="560785"/>
                </a:cubicBezTo>
                <a:cubicBezTo>
                  <a:pt x="1133524" y="539354"/>
                  <a:pt x="1073117" y="521494"/>
                  <a:pt x="1012709" y="507206"/>
                </a:cubicBezTo>
                <a:cubicBezTo>
                  <a:pt x="962962" y="496491"/>
                  <a:pt x="934535" y="471488"/>
                  <a:pt x="938089" y="417909"/>
                </a:cubicBezTo>
                <a:cubicBezTo>
                  <a:pt x="938089" y="389334"/>
                  <a:pt x="927429" y="350044"/>
                  <a:pt x="962962" y="335757"/>
                </a:cubicBezTo>
                <a:cubicBezTo>
                  <a:pt x="991389" y="321469"/>
                  <a:pt x="1030476" y="335757"/>
                  <a:pt x="1044690" y="360759"/>
                </a:cubicBezTo>
                <a:cubicBezTo>
                  <a:pt x="1062457" y="407194"/>
                  <a:pt x="1080223" y="450056"/>
                  <a:pt x="1140631" y="453629"/>
                </a:cubicBezTo>
                <a:cubicBezTo>
                  <a:pt x="1222358" y="460771"/>
                  <a:pt x="1176164" y="432197"/>
                  <a:pt x="1161951" y="396478"/>
                </a:cubicBezTo>
                <a:cubicBezTo>
                  <a:pt x="1147737" y="357188"/>
                  <a:pt x="1190378" y="346472"/>
                  <a:pt x="1218805" y="353615"/>
                </a:cubicBezTo>
                <a:cubicBezTo>
                  <a:pt x="1325406" y="385763"/>
                  <a:pt x="1435560" y="328613"/>
                  <a:pt x="1545714" y="375047"/>
                </a:cubicBezTo>
                <a:cubicBezTo>
                  <a:pt x="1517288" y="260747"/>
                  <a:pt x="1456880" y="210741"/>
                  <a:pt x="1328959" y="192881"/>
                </a:cubicBezTo>
                <a:cubicBezTo>
                  <a:pt x="1282765" y="189310"/>
                  <a:pt x="1233018" y="196453"/>
                  <a:pt x="1190378" y="164306"/>
                </a:cubicBezTo>
                <a:cubicBezTo>
                  <a:pt x="1165504" y="146447"/>
                  <a:pt x="1140631" y="125016"/>
                  <a:pt x="1158398" y="89297"/>
                </a:cubicBezTo>
                <a:cubicBezTo>
                  <a:pt x="1169058" y="64294"/>
                  <a:pt x="1197484" y="64294"/>
                  <a:pt x="1222358" y="71437"/>
                </a:cubicBezTo>
                <a:cubicBezTo>
                  <a:pt x="1325406" y="110728"/>
                  <a:pt x="1435560" y="121444"/>
                  <a:pt x="1542161" y="135731"/>
                </a:cubicBezTo>
                <a:cubicBezTo>
                  <a:pt x="1559928" y="139303"/>
                  <a:pt x="1577695" y="146447"/>
                  <a:pt x="1595462" y="110728"/>
                </a:cubicBezTo>
                <a:cubicBezTo>
                  <a:pt x="1471094" y="78581"/>
                  <a:pt x="1350279" y="35719"/>
                  <a:pt x="1225911" y="0"/>
                </a:cubicBezTo>
                <a:close/>
              </a:path>
            </a:pathLst>
          </a:custGeom>
        </p:spPr>
      </p:pic>
      <p:sp>
        <p:nvSpPr>
          <p:cNvPr id="7" name="Rectangle 6">
            <a:extLst>
              <a:ext uri="{FF2B5EF4-FFF2-40B4-BE49-F238E27FC236}">
                <a16:creationId xmlns:a16="http://schemas.microsoft.com/office/drawing/2014/main" id="{0A4079F4-A0AC-0DE5-5169-D9CC1CE546B8}"/>
              </a:ext>
            </a:extLst>
          </p:cNvPr>
          <p:cNvSpPr/>
          <p:nvPr/>
        </p:nvSpPr>
        <p:spPr>
          <a:xfrm>
            <a:off x="209296" y="16706"/>
            <a:ext cx="4953600" cy="1558312"/>
          </a:xfrm>
          <a:prstGeom prst="rect">
            <a:avLst/>
          </a:prstGeom>
        </p:spPr>
        <p:txBody>
          <a:bodyPr wrap="none">
            <a:spAutoFit/>
          </a:bodyPr>
          <a:lstStyle/>
          <a:p>
            <a:pPr algn="ctr">
              <a:lnSpc>
                <a:spcPct val="115000"/>
              </a:lnSpc>
              <a:spcAft>
                <a:spcPts val="0"/>
              </a:spcAft>
            </a:pPr>
            <a:r>
              <a:rPr lang="en-GB" sz="8800" b="1" dirty="0">
                <a:latin typeface="Calibri" panose="020F0502020204030204" pitchFamily="34" charset="0"/>
                <a:cs typeface="Latha" panose="020B0604020202020204" pitchFamily="34" charset="0"/>
              </a:rPr>
              <a:t>Mark 8:14</a:t>
            </a:r>
          </a:p>
        </p:txBody>
      </p:sp>
    </p:spTree>
    <p:extLst>
      <p:ext uri="{BB962C8B-B14F-4D97-AF65-F5344CB8AC3E}">
        <p14:creationId xmlns:p14="http://schemas.microsoft.com/office/powerpoint/2010/main" val="4791429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A4079F4-A0AC-0DE5-5169-D9CC1CE546B8}"/>
              </a:ext>
            </a:extLst>
          </p:cNvPr>
          <p:cNvSpPr/>
          <p:nvPr/>
        </p:nvSpPr>
        <p:spPr>
          <a:xfrm>
            <a:off x="-548016" y="4512213"/>
            <a:ext cx="13109008" cy="2359813"/>
          </a:xfrm>
          <a:prstGeom prst="rect">
            <a:avLst/>
          </a:prstGeom>
        </p:spPr>
        <p:txBody>
          <a:bodyPr wrap="square">
            <a:spAutoFit/>
          </a:bodyPr>
          <a:lstStyle/>
          <a:p>
            <a:pPr algn="ctr">
              <a:lnSpc>
                <a:spcPct val="115000"/>
              </a:lnSpc>
              <a:spcAft>
                <a:spcPts val="0"/>
              </a:spcAft>
            </a:pPr>
            <a:r>
              <a:rPr lang="en-GB" sz="6600" b="1" dirty="0">
                <a:latin typeface="Calibri" panose="020F0502020204030204" pitchFamily="34" charset="0"/>
                <a:cs typeface="Latha" panose="020B0604020202020204" pitchFamily="34" charset="0"/>
              </a:rPr>
              <a:t>They get to the other side and say, </a:t>
            </a:r>
          </a:p>
          <a:p>
            <a:pPr algn="ctr">
              <a:lnSpc>
                <a:spcPct val="115000"/>
              </a:lnSpc>
              <a:spcAft>
                <a:spcPts val="0"/>
              </a:spcAft>
            </a:pPr>
            <a:r>
              <a:rPr lang="en-GB" sz="6600" b="1" dirty="0">
                <a:latin typeface="Calibri" panose="020F0502020204030204" pitchFamily="34" charset="0"/>
                <a:cs typeface="Latha" panose="020B0604020202020204" pitchFamily="34" charset="0"/>
              </a:rPr>
              <a:t>”</a:t>
            </a:r>
            <a:r>
              <a:rPr lang="en-GB" sz="6600" b="1" dirty="0">
                <a:solidFill>
                  <a:srgbClr val="FFC000"/>
                </a:solidFill>
                <a:latin typeface="Calibri" panose="020F0502020204030204" pitchFamily="34" charset="0"/>
                <a:cs typeface="Latha" panose="020B0604020202020204" pitchFamily="34" charset="0"/>
              </a:rPr>
              <a:t>we don’t have any bread</a:t>
            </a:r>
            <a:r>
              <a:rPr lang="en-GB" sz="6600" b="1" dirty="0">
                <a:latin typeface="Calibri" panose="020F0502020204030204" pitchFamily="34" charset="0"/>
                <a:cs typeface="Latha" panose="020B0604020202020204" pitchFamily="34" charset="0"/>
              </a:rPr>
              <a:t>”</a:t>
            </a:r>
          </a:p>
        </p:txBody>
      </p:sp>
      <p:cxnSp>
        <p:nvCxnSpPr>
          <p:cNvPr id="8" name="Straight Connector 7">
            <a:extLst>
              <a:ext uri="{FF2B5EF4-FFF2-40B4-BE49-F238E27FC236}">
                <a16:creationId xmlns:a16="http://schemas.microsoft.com/office/drawing/2014/main" id="{0E486047-437F-0272-5741-6014380E2623}"/>
              </a:ext>
            </a:extLst>
          </p:cNvPr>
          <p:cNvCxnSpPr>
            <a:cxnSpLocks/>
          </p:cNvCxnSpPr>
          <p:nvPr/>
        </p:nvCxnSpPr>
        <p:spPr>
          <a:xfrm>
            <a:off x="1801201" y="4537613"/>
            <a:ext cx="8410575"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BD25C42A-1F68-882C-FB3C-9FC0CD3B8FF6}"/>
              </a:ext>
            </a:extLst>
          </p:cNvPr>
          <p:cNvSpPr/>
          <p:nvPr/>
        </p:nvSpPr>
        <p:spPr>
          <a:xfrm>
            <a:off x="128016" y="1759515"/>
            <a:ext cx="12063984" cy="3046988"/>
          </a:xfrm>
          <a:prstGeom prst="rect">
            <a:avLst/>
          </a:prstGeom>
        </p:spPr>
        <p:txBody>
          <a:bodyPr wrap="square">
            <a:spAutoFit/>
          </a:bodyPr>
          <a:lstStyle/>
          <a:p>
            <a:pPr algn="l"/>
            <a:r>
              <a:rPr lang="en-CA" sz="7200" b="1" i="0" u="none" strike="noStrike" baseline="30000" dirty="0">
                <a:effectLst/>
                <a:latin typeface="system-ui"/>
              </a:rPr>
              <a:t>5000 men plus women and children in the Jewish area.</a:t>
            </a:r>
          </a:p>
          <a:p>
            <a:pPr algn="l"/>
            <a:r>
              <a:rPr lang="en-CA" sz="7200" b="1" baseline="30000" dirty="0">
                <a:latin typeface="system-ui"/>
              </a:rPr>
              <a:t>4000 men plus women and children in the gentile area of Decapolis.</a:t>
            </a:r>
          </a:p>
        </p:txBody>
      </p:sp>
      <p:sp>
        <p:nvSpPr>
          <p:cNvPr id="2" name="Rectangle 1">
            <a:extLst>
              <a:ext uri="{FF2B5EF4-FFF2-40B4-BE49-F238E27FC236}">
                <a16:creationId xmlns:a16="http://schemas.microsoft.com/office/drawing/2014/main" id="{D672BCD8-6297-D3E6-B2D2-4838450CBD01}"/>
              </a:ext>
            </a:extLst>
          </p:cNvPr>
          <p:cNvSpPr/>
          <p:nvPr/>
        </p:nvSpPr>
        <p:spPr>
          <a:xfrm>
            <a:off x="0" y="197786"/>
            <a:ext cx="7785657" cy="1191801"/>
          </a:xfrm>
          <a:prstGeom prst="rect">
            <a:avLst/>
          </a:prstGeom>
        </p:spPr>
        <p:txBody>
          <a:bodyPr wrap="none">
            <a:spAutoFit/>
          </a:bodyPr>
          <a:lstStyle/>
          <a:p>
            <a:pPr algn="ctr">
              <a:lnSpc>
                <a:spcPct val="115000"/>
              </a:lnSpc>
              <a:spcAft>
                <a:spcPts val="0"/>
              </a:spcAft>
            </a:pPr>
            <a:r>
              <a:rPr lang="en-GB" sz="6600" b="1" dirty="0">
                <a:latin typeface="Calibri" panose="020F0502020204030204" pitchFamily="34" charset="0"/>
                <a:cs typeface="Latha" panose="020B0604020202020204" pitchFamily="34" charset="0"/>
              </a:rPr>
              <a:t>In the last few weeks,</a:t>
            </a:r>
          </a:p>
        </p:txBody>
      </p:sp>
    </p:spTree>
    <p:extLst>
      <p:ext uri="{BB962C8B-B14F-4D97-AF65-F5344CB8AC3E}">
        <p14:creationId xmlns:p14="http://schemas.microsoft.com/office/powerpoint/2010/main" val="18154191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9" name="Date Placeholder 4" hidden="1">
            <a:extLst>
              <a:ext uri="{FF2B5EF4-FFF2-40B4-BE49-F238E27FC236}">
                <a16:creationId xmlns:a16="http://schemas.microsoft.com/office/drawing/2014/main" id="{3297A2E3-215E-D457-8785-A02B63E1CCED}"/>
              </a:ext>
            </a:extLst>
          </p:cNvPr>
          <p:cNvSpPr>
            <a:spLocks noGrp="1"/>
          </p:cNvSpPr>
          <p:nvPr>
            <p:ph type="dt" sz="half" idx="4294967295"/>
          </p:nvPr>
        </p:nvSpPr>
        <p:spPr>
          <a:xfrm>
            <a:off x="838200" y="6356350"/>
            <a:ext cx="2743200" cy="365125"/>
          </a:xfrm>
        </p:spPr>
        <p:txBody>
          <a:bodyPr anchor="ctr">
            <a:normAutofit/>
          </a:bodyPr>
          <a:lstStyle/>
          <a:p>
            <a:pPr>
              <a:spcAft>
                <a:spcPts val="600"/>
              </a:spcAft>
            </a:pPr>
            <a:r>
              <a:rPr lang="en-US"/>
              <a:t>9/3/20XX</a:t>
            </a:r>
          </a:p>
        </p:txBody>
      </p:sp>
      <p:sp>
        <p:nvSpPr>
          <p:cNvPr id="2060" name="Slide Number Placeholder 6" hidden="1">
            <a:extLst>
              <a:ext uri="{FF2B5EF4-FFF2-40B4-BE49-F238E27FC236}">
                <a16:creationId xmlns:a16="http://schemas.microsoft.com/office/drawing/2014/main" id="{FD0044B4-EADB-7F57-477A-D08C6A378D92}"/>
              </a:ext>
            </a:extLst>
          </p:cNvPr>
          <p:cNvSpPr>
            <a:spLocks noGrp="1"/>
          </p:cNvSpPr>
          <p:nvPr>
            <p:ph type="sldNum" sz="quarter" idx="4294967295"/>
          </p:nvPr>
        </p:nvSpPr>
        <p:spPr>
          <a:xfrm>
            <a:off x="8610600" y="6356350"/>
            <a:ext cx="2743200" cy="365125"/>
          </a:xfrm>
        </p:spPr>
        <p:txBody>
          <a:bodyPr anchor="ctr">
            <a:normAutofit/>
          </a:bodyPr>
          <a:lstStyle/>
          <a:p>
            <a:pPr>
              <a:spcAft>
                <a:spcPts val="600"/>
              </a:spcAft>
            </a:pPr>
            <a:fld id="{B9713C8C-8E70-45D5-AE59-23E60168254E}" type="slidenum">
              <a:rPr lang="en-US" smtClean="0"/>
              <a:pPr>
                <a:spcAft>
                  <a:spcPts val="600"/>
                </a:spcAft>
              </a:pPr>
              <a:t>36</a:t>
            </a:fld>
            <a:endParaRPr lang="en-US"/>
          </a:p>
        </p:txBody>
      </p:sp>
      <p:cxnSp>
        <p:nvCxnSpPr>
          <p:cNvPr id="29" name="Straight Connector 28">
            <a:extLst>
              <a:ext uri="{FF2B5EF4-FFF2-40B4-BE49-F238E27FC236}">
                <a16:creationId xmlns:a16="http://schemas.microsoft.com/office/drawing/2014/main" id="{A5AF60D9-C7B5-4E2D-87C3-88B708ACA3DF}"/>
              </a:ext>
            </a:extLst>
          </p:cNvPr>
          <p:cNvCxnSpPr>
            <a:cxnSpLocks/>
          </p:cNvCxnSpPr>
          <p:nvPr/>
        </p:nvCxnSpPr>
        <p:spPr>
          <a:xfrm>
            <a:off x="40478" y="1124802"/>
            <a:ext cx="121320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pic>
        <p:nvPicPr>
          <p:cNvPr id="3" name="Picture Placeholder 14">
            <a:extLst>
              <a:ext uri="{FF2B5EF4-FFF2-40B4-BE49-F238E27FC236}">
                <a16:creationId xmlns:a16="http://schemas.microsoft.com/office/drawing/2014/main" id="{10169558-02FE-0260-B2DA-0E9F5F2C4FE1}"/>
              </a:ext>
            </a:extLst>
          </p:cNvPr>
          <p:cNvPicPr>
            <a:picLocks noChangeAspect="1"/>
          </p:cNvPicPr>
          <p:nvPr/>
        </p:nvPicPr>
        <p:blipFill rotWithShape="1">
          <a:blip r:embed="rId3"/>
          <a:srcRect l="-8356" r="11240"/>
          <a:stretch/>
        </p:blipFill>
        <p:spPr>
          <a:xfrm>
            <a:off x="5522976" y="1219202"/>
            <a:ext cx="6660176" cy="5638790"/>
          </a:xfrm>
          <a:custGeom>
            <a:avLst/>
            <a:gdLst>
              <a:gd name="connsiteX0" fmla="*/ 1225911 w 4228635"/>
              <a:gd name="connsiteY0" fmla="*/ 0 h 3694372"/>
              <a:gd name="connsiteX1" fmla="*/ 4228635 w 4228635"/>
              <a:gd name="connsiteY1" fmla="*/ 0 h 3694372"/>
              <a:gd name="connsiteX2" fmla="*/ 4228635 w 4228635"/>
              <a:gd name="connsiteY2" fmla="*/ 3694372 h 3694372"/>
              <a:gd name="connsiteX3" fmla="*/ 649353 w 4228635"/>
              <a:gd name="connsiteY3" fmla="*/ 3694372 h 3694372"/>
              <a:gd name="connsiteX4" fmla="*/ 648934 w 4228635"/>
              <a:gd name="connsiteY4" fmla="*/ 3686621 h 3694372"/>
              <a:gd name="connsiteX5" fmla="*/ 554325 w 4228635"/>
              <a:gd name="connsiteY5" fmla="*/ 3554015 h 3694372"/>
              <a:gd name="connsiteX6" fmla="*/ 348230 w 4228635"/>
              <a:gd name="connsiteY6" fmla="*/ 3407569 h 3694372"/>
              <a:gd name="connsiteX7" fmla="*/ 408637 w 4228635"/>
              <a:gd name="connsiteY7" fmla="*/ 3243263 h 3694372"/>
              <a:gd name="connsiteX8" fmla="*/ 845701 w 4228635"/>
              <a:gd name="connsiteY8" fmla="*/ 3343275 h 3694372"/>
              <a:gd name="connsiteX9" fmla="*/ 195435 w 4228635"/>
              <a:gd name="connsiteY9" fmla="*/ 2953940 h 3694372"/>
              <a:gd name="connsiteX10" fmla="*/ 305589 w 4228635"/>
              <a:gd name="connsiteY10" fmla="*/ 2936081 h 3694372"/>
              <a:gd name="connsiteX11" fmla="*/ 700013 w 4228635"/>
              <a:gd name="connsiteY11" fmla="*/ 2714625 h 3694372"/>
              <a:gd name="connsiteX12" fmla="*/ 721333 w 4228635"/>
              <a:gd name="connsiteY12" fmla="*/ 2703909 h 3694372"/>
              <a:gd name="connsiteX13" fmla="*/ 788847 w 4228635"/>
              <a:gd name="connsiteY13" fmla="*/ 2564606 h 3694372"/>
              <a:gd name="connsiteX14" fmla="*/ 1002049 w 4228635"/>
              <a:gd name="connsiteY14" fmla="*/ 2543175 h 3694372"/>
              <a:gd name="connsiteX15" fmla="*/ 1179718 w 4228635"/>
              <a:gd name="connsiteY15" fmla="*/ 2575322 h 3694372"/>
              <a:gd name="connsiteX16" fmla="*/ 1371600 w 4228635"/>
              <a:gd name="connsiteY16" fmla="*/ 2536031 h 3694372"/>
              <a:gd name="connsiteX17" fmla="*/ 1542161 w 4228635"/>
              <a:gd name="connsiteY17" fmla="*/ 2553891 h 3694372"/>
              <a:gd name="connsiteX18" fmla="*/ 1687849 w 4228635"/>
              <a:gd name="connsiteY18" fmla="*/ 2528888 h 3694372"/>
              <a:gd name="connsiteX19" fmla="*/ 1545714 w 4228635"/>
              <a:gd name="connsiteY19" fmla="*/ 2411015 h 3694372"/>
              <a:gd name="connsiteX20" fmla="*/ 1346726 w 4228635"/>
              <a:gd name="connsiteY20" fmla="*/ 2411015 h 3694372"/>
              <a:gd name="connsiteX21" fmla="*/ 1204591 w 4228635"/>
              <a:gd name="connsiteY21" fmla="*/ 2336007 h 3694372"/>
              <a:gd name="connsiteX22" fmla="*/ 1069563 w 4228635"/>
              <a:gd name="connsiteY22" fmla="*/ 2200275 h 3694372"/>
              <a:gd name="connsiteX23" fmla="*/ 593412 w 4228635"/>
              <a:gd name="connsiteY23" fmla="*/ 1982390 h 3694372"/>
              <a:gd name="connsiteX24" fmla="*/ 508131 w 4228635"/>
              <a:gd name="connsiteY24" fmla="*/ 1900238 h 3694372"/>
              <a:gd name="connsiteX25" fmla="*/ 1865518 w 4228635"/>
              <a:gd name="connsiteY25" fmla="*/ 2218135 h 3694372"/>
              <a:gd name="connsiteX26" fmla="*/ 1446220 w 4228635"/>
              <a:gd name="connsiteY26" fmla="*/ 2085975 h 3694372"/>
              <a:gd name="connsiteX27" fmla="*/ 1730490 w 4228635"/>
              <a:gd name="connsiteY27" fmla="*/ 2110978 h 3694372"/>
              <a:gd name="connsiteX28" fmla="*/ 1886838 w 4228635"/>
              <a:gd name="connsiteY28" fmla="*/ 2021681 h 3694372"/>
              <a:gd name="connsiteX29" fmla="*/ 1886838 w 4228635"/>
              <a:gd name="connsiteY29" fmla="*/ 1993106 h 3694372"/>
              <a:gd name="connsiteX30" fmla="*/ 1769577 w 4228635"/>
              <a:gd name="connsiteY30" fmla="*/ 1910953 h 3694372"/>
              <a:gd name="connsiteX31" fmla="*/ 1702063 w 4228635"/>
              <a:gd name="connsiteY31" fmla="*/ 1857375 h 3694372"/>
              <a:gd name="connsiteX32" fmla="*/ 1517288 w 4228635"/>
              <a:gd name="connsiteY32" fmla="*/ 1664493 h 3694372"/>
              <a:gd name="connsiteX33" fmla="*/ 1648762 w 4228635"/>
              <a:gd name="connsiteY33" fmla="*/ 1643062 h 3694372"/>
              <a:gd name="connsiteX34" fmla="*/ 1698509 w 4228635"/>
              <a:gd name="connsiteY34" fmla="*/ 1603772 h 3694372"/>
              <a:gd name="connsiteX35" fmla="*/ 1662976 w 4228635"/>
              <a:gd name="connsiteY35" fmla="*/ 1546622 h 3694372"/>
              <a:gd name="connsiteX36" fmla="*/ 1254338 w 4228635"/>
              <a:gd name="connsiteY36" fmla="*/ 1371600 h 3694372"/>
              <a:gd name="connsiteX37" fmla="*/ 1222358 w 4228635"/>
              <a:gd name="connsiteY37" fmla="*/ 1235869 h 3694372"/>
              <a:gd name="connsiteX38" fmla="*/ 1300532 w 4228635"/>
              <a:gd name="connsiteY38" fmla="*/ 1214437 h 3694372"/>
              <a:gd name="connsiteX39" fmla="*/ 1389366 w 4228635"/>
              <a:gd name="connsiteY39" fmla="*/ 1225153 h 3694372"/>
              <a:gd name="connsiteX40" fmla="*/ 1318299 w 4228635"/>
              <a:gd name="connsiteY40" fmla="*/ 1117997 h 3694372"/>
              <a:gd name="connsiteX41" fmla="*/ 1030476 w 4228635"/>
              <a:gd name="connsiteY41" fmla="*/ 1010841 h 3694372"/>
              <a:gd name="connsiteX42" fmla="*/ 977176 w 4228635"/>
              <a:gd name="connsiteY42" fmla="*/ 953690 h 3694372"/>
              <a:gd name="connsiteX43" fmla="*/ 1048243 w 4228635"/>
              <a:gd name="connsiteY43" fmla="*/ 925115 h 3694372"/>
              <a:gd name="connsiteX44" fmla="*/ 1101544 w 4228635"/>
              <a:gd name="connsiteY44" fmla="*/ 914400 h 3694372"/>
              <a:gd name="connsiteX45" fmla="*/ 0 w 4228635"/>
              <a:gd name="connsiteY45" fmla="*/ 467915 h 3694372"/>
              <a:gd name="connsiteX46" fmla="*/ 248735 w 4228635"/>
              <a:gd name="connsiteY46" fmla="*/ 464344 h 3694372"/>
              <a:gd name="connsiteX47" fmla="*/ 493918 w 4228635"/>
              <a:gd name="connsiteY47" fmla="*/ 535781 h 3694372"/>
              <a:gd name="connsiteX48" fmla="*/ 753314 w 4228635"/>
              <a:gd name="connsiteY48" fmla="*/ 525066 h 3694372"/>
              <a:gd name="connsiteX49" fmla="*/ 998496 w 4228635"/>
              <a:gd name="connsiteY49" fmla="*/ 560785 h 3694372"/>
              <a:gd name="connsiteX50" fmla="*/ 1211698 w 4228635"/>
              <a:gd name="connsiteY50" fmla="*/ 560785 h 3694372"/>
              <a:gd name="connsiteX51" fmla="*/ 1012709 w 4228635"/>
              <a:gd name="connsiteY51" fmla="*/ 507206 h 3694372"/>
              <a:gd name="connsiteX52" fmla="*/ 938089 w 4228635"/>
              <a:gd name="connsiteY52" fmla="*/ 417909 h 3694372"/>
              <a:gd name="connsiteX53" fmla="*/ 962962 w 4228635"/>
              <a:gd name="connsiteY53" fmla="*/ 335757 h 3694372"/>
              <a:gd name="connsiteX54" fmla="*/ 1044690 w 4228635"/>
              <a:gd name="connsiteY54" fmla="*/ 360759 h 3694372"/>
              <a:gd name="connsiteX55" fmla="*/ 1140631 w 4228635"/>
              <a:gd name="connsiteY55" fmla="*/ 453629 h 3694372"/>
              <a:gd name="connsiteX56" fmla="*/ 1161951 w 4228635"/>
              <a:gd name="connsiteY56" fmla="*/ 396478 h 3694372"/>
              <a:gd name="connsiteX57" fmla="*/ 1218805 w 4228635"/>
              <a:gd name="connsiteY57" fmla="*/ 353615 h 3694372"/>
              <a:gd name="connsiteX58" fmla="*/ 1545714 w 4228635"/>
              <a:gd name="connsiteY58" fmla="*/ 375047 h 3694372"/>
              <a:gd name="connsiteX59" fmla="*/ 1328959 w 4228635"/>
              <a:gd name="connsiteY59" fmla="*/ 192881 h 3694372"/>
              <a:gd name="connsiteX60" fmla="*/ 1190378 w 4228635"/>
              <a:gd name="connsiteY60" fmla="*/ 164306 h 3694372"/>
              <a:gd name="connsiteX61" fmla="*/ 1158398 w 4228635"/>
              <a:gd name="connsiteY61" fmla="*/ 89297 h 3694372"/>
              <a:gd name="connsiteX62" fmla="*/ 1222358 w 4228635"/>
              <a:gd name="connsiteY62" fmla="*/ 71437 h 3694372"/>
              <a:gd name="connsiteX63" fmla="*/ 1542161 w 4228635"/>
              <a:gd name="connsiteY63" fmla="*/ 135731 h 3694372"/>
              <a:gd name="connsiteX64" fmla="*/ 1595462 w 4228635"/>
              <a:gd name="connsiteY64" fmla="*/ 110728 h 3694372"/>
              <a:gd name="connsiteX65" fmla="*/ 1225911 w 4228635"/>
              <a:gd name="connsiteY65" fmla="*/ 0 h 369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228635" h="3694372">
                <a:moveTo>
                  <a:pt x="1225911" y="0"/>
                </a:moveTo>
                <a:lnTo>
                  <a:pt x="4228635" y="0"/>
                </a:lnTo>
                <a:lnTo>
                  <a:pt x="4228635" y="3694372"/>
                </a:lnTo>
                <a:lnTo>
                  <a:pt x="649353" y="3694372"/>
                </a:lnTo>
                <a:lnTo>
                  <a:pt x="648934" y="3686621"/>
                </a:lnTo>
                <a:cubicBezTo>
                  <a:pt x="636941" y="3642419"/>
                  <a:pt x="605849" y="3602236"/>
                  <a:pt x="554325" y="3554015"/>
                </a:cubicBezTo>
                <a:cubicBezTo>
                  <a:pt x="493918" y="3500438"/>
                  <a:pt x="433510" y="3454003"/>
                  <a:pt x="348230" y="3407569"/>
                </a:cubicBezTo>
                <a:cubicBezTo>
                  <a:pt x="543665" y="3382565"/>
                  <a:pt x="341123" y="3296841"/>
                  <a:pt x="408637" y="3243263"/>
                </a:cubicBezTo>
                <a:cubicBezTo>
                  <a:pt x="547218" y="3221831"/>
                  <a:pt x="657373" y="3393282"/>
                  <a:pt x="845701" y="3343275"/>
                </a:cubicBezTo>
                <a:cubicBezTo>
                  <a:pt x="618286" y="3196828"/>
                  <a:pt x="362443" y="3150393"/>
                  <a:pt x="195435" y="2953940"/>
                </a:cubicBezTo>
                <a:cubicBezTo>
                  <a:pt x="234522" y="2911078"/>
                  <a:pt x="273609" y="2953940"/>
                  <a:pt x="305589" y="2936081"/>
                </a:cubicBezTo>
                <a:cubicBezTo>
                  <a:pt x="305589" y="2925365"/>
                  <a:pt x="678693" y="2993232"/>
                  <a:pt x="700013" y="2714625"/>
                </a:cubicBezTo>
                <a:cubicBezTo>
                  <a:pt x="707120" y="2714625"/>
                  <a:pt x="714227" y="2714625"/>
                  <a:pt x="721333" y="2703909"/>
                </a:cubicBezTo>
                <a:cubicBezTo>
                  <a:pt x="760420" y="2664619"/>
                  <a:pt x="724887" y="2571750"/>
                  <a:pt x="788847" y="2564606"/>
                </a:cubicBezTo>
                <a:cubicBezTo>
                  <a:pt x="859915" y="2557462"/>
                  <a:pt x="927429" y="2525315"/>
                  <a:pt x="1002049" y="2543175"/>
                </a:cubicBezTo>
                <a:cubicBezTo>
                  <a:pt x="1058903" y="2557462"/>
                  <a:pt x="1119310" y="2575322"/>
                  <a:pt x="1179718" y="2575322"/>
                </a:cubicBezTo>
                <a:cubicBezTo>
                  <a:pt x="1243678" y="2575322"/>
                  <a:pt x="1332512" y="2696766"/>
                  <a:pt x="1371600" y="2536031"/>
                </a:cubicBezTo>
                <a:cubicBezTo>
                  <a:pt x="1371600" y="2528888"/>
                  <a:pt x="1481754" y="2546747"/>
                  <a:pt x="1542161" y="2553891"/>
                </a:cubicBezTo>
                <a:cubicBezTo>
                  <a:pt x="1591908" y="2561035"/>
                  <a:pt x="1652316" y="2593181"/>
                  <a:pt x="1687849" y="2528888"/>
                </a:cubicBezTo>
                <a:cubicBezTo>
                  <a:pt x="1705616" y="2489596"/>
                  <a:pt x="1620335" y="2418159"/>
                  <a:pt x="1545714" y="2411015"/>
                </a:cubicBezTo>
                <a:cubicBezTo>
                  <a:pt x="1478201" y="2403872"/>
                  <a:pt x="1410687" y="2396728"/>
                  <a:pt x="1346726" y="2411015"/>
                </a:cubicBezTo>
                <a:cubicBezTo>
                  <a:pt x="1268552" y="2428875"/>
                  <a:pt x="1225911" y="2400300"/>
                  <a:pt x="1204591" y="2336007"/>
                </a:cubicBezTo>
                <a:cubicBezTo>
                  <a:pt x="1179718" y="2268141"/>
                  <a:pt x="1133524" y="2232422"/>
                  <a:pt x="1069563" y="2200275"/>
                </a:cubicBezTo>
                <a:cubicBezTo>
                  <a:pt x="913215" y="2121694"/>
                  <a:pt x="763974" y="2028825"/>
                  <a:pt x="593412" y="1982390"/>
                </a:cubicBezTo>
                <a:cubicBezTo>
                  <a:pt x="561432" y="1975246"/>
                  <a:pt x="522345" y="1960959"/>
                  <a:pt x="508131" y="1900238"/>
                </a:cubicBezTo>
                <a:cubicBezTo>
                  <a:pt x="970069" y="1993106"/>
                  <a:pt x="1389366" y="2232422"/>
                  <a:pt x="1865518" y="2218135"/>
                </a:cubicBezTo>
                <a:cubicBezTo>
                  <a:pt x="1737596" y="2143125"/>
                  <a:pt x="1584802" y="2139554"/>
                  <a:pt x="1446220" y="2085975"/>
                </a:cubicBezTo>
                <a:cubicBezTo>
                  <a:pt x="1545714" y="2046685"/>
                  <a:pt x="1638102" y="2089547"/>
                  <a:pt x="1730490" y="2110978"/>
                </a:cubicBezTo>
                <a:cubicBezTo>
                  <a:pt x="1808664" y="2128837"/>
                  <a:pt x="1879731" y="2132410"/>
                  <a:pt x="1886838" y="2021681"/>
                </a:cubicBezTo>
                <a:cubicBezTo>
                  <a:pt x="1886838" y="2010965"/>
                  <a:pt x="1886838" y="2003821"/>
                  <a:pt x="1886838" y="1993106"/>
                </a:cubicBezTo>
                <a:cubicBezTo>
                  <a:pt x="1858411" y="1946672"/>
                  <a:pt x="1819324" y="1925240"/>
                  <a:pt x="1769577" y="1910953"/>
                </a:cubicBezTo>
                <a:cubicBezTo>
                  <a:pt x="1741150" y="1903809"/>
                  <a:pt x="1702063" y="1889522"/>
                  <a:pt x="1702063" y="1857375"/>
                </a:cubicBezTo>
                <a:cubicBezTo>
                  <a:pt x="1705616" y="1735931"/>
                  <a:pt x="1609675" y="1700212"/>
                  <a:pt x="1517288" y="1664493"/>
                </a:cubicBezTo>
                <a:cubicBezTo>
                  <a:pt x="1567035" y="1603772"/>
                  <a:pt x="1609675" y="1646635"/>
                  <a:pt x="1648762" y="1643062"/>
                </a:cubicBezTo>
                <a:cubicBezTo>
                  <a:pt x="1673636" y="1639491"/>
                  <a:pt x="1698509" y="1635919"/>
                  <a:pt x="1698509" y="1603772"/>
                </a:cubicBezTo>
                <a:cubicBezTo>
                  <a:pt x="1698509" y="1578769"/>
                  <a:pt x="1687849" y="1546622"/>
                  <a:pt x="1662976" y="1546622"/>
                </a:cubicBezTo>
                <a:cubicBezTo>
                  <a:pt x="1506628" y="1543050"/>
                  <a:pt x="1417793" y="1371600"/>
                  <a:pt x="1254338" y="1371600"/>
                </a:cubicBezTo>
                <a:cubicBezTo>
                  <a:pt x="1154844" y="1371600"/>
                  <a:pt x="1304086" y="1275159"/>
                  <a:pt x="1222358" y="1235869"/>
                </a:cubicBezTo>
                <a:cubicBezTo>
                  <a:pt x="1204591" y="1225153"/>
                  <a:pt x="1272105" y="1210866"/>
                  <a:pt x="1300532" y="1214437"/>
                </a:cubicBezTo>
                <a:cubicBezTo>
                  <a:pt x="1328959" y="1218009"/>
                  <a:pt x="1353833" y="1243013"/>
                  <a:pt x="1389366" y="1225153"/>
                </a:cubicBezTo>
                <a:cubicBezTo>
                  <a:pt x="1407133" y="1160860"/>
                  <a:pt x="1360939" y="1135856"/>
                  <a:pt x="1318299" y="1117997"/>
                </a:cubicBezTo>
                <a:cubicBezTo>
                  <a:pt x="1225911" y="1075135"/>
                  <a:pt x="1133524" y="1025129"/>
                  <a:pt x="1030476" y="1010841"/>
                </a:cubicBezTo>
                <a:cubicBezTo>
                  <a:pt x="994943" y="1007269"/>
                  <a:pt x="973622" y="989409"/>
                  <a:pt x="977176" y="953690"/>
                </a:cubicBezTo>
                <a:cubicBezTo>
                  <a:pt x="984282" y="907256"/>
                  <a:pt x="1019816" y="921544"/>
                  <a:pt x="1048243" y="925115"/>
                </a:cubicBezTo>
                <a:cubicBezTo>
                  <a:pt x="1066010" y="928688"/>
                  <a:pt x="1083777" y="939403"/>
                  <a:pt x="1101544" y="914400"/>
                </a:cubicBezTo>
                <a:cubicBezTo>
                  <a:pt x="685800" y="660797"/>
                  <a:pt x="465491" y="675085"/>
                  <a:pt x="0" y="467915"/>
                </a:cubicBezTo>
                <a:cubicBezTo>
                  <a:pt x="103047" y="428625"/>
                  <a:pt x="177668" y="457200"/>
                  <a:pt x="248735" y="464344"/>
                </a:cubicBezTo>
                <a:cubicBezTo>
                  <a:pt x="426404" y="482203"/>
                  <a:pt x="316249" y="514350"/>
                  <a:pt x="493918" y="535781"/>
                </a:cubicBezTo>
                <a:cubicBezTo>
                  <a:pt x="579199" y="546497"/>
                  <a:pt x="657373" y="582216"/>
                  <a:pt x="753314" y="525066"/>
                </a:cubicBezTo>
                <a:cubicBezTo>
                  <a:pt x="817274" y="485775"/>
                  <a:pt x="920322" y="528637"/>
                  <a:pt x="998496" y="560785"/>
                </a:cubicBezTo>
                <a:cubicBezTo>
                  <a:pt x="1062457" y="589360"/>
                  <a:pt x="1126417" y="596503"/>
                  <a:pt x="1211698" y="560785"/>
                </a:cubicBezTo>
                <a:cubicBezTo>
                  <a:pt x="1133524" y="539354"/>
                  <a:pt x="1073117" y="521494"/>
                  <a:pt x="1012709" y="507206"/>
                </a:cubicBezTo>
                <a:cubicBezTo>
                  <a:pt x="962962" y="496491"/>
                  <a:pt x="934535" y="471488"/>
                  <a:pt x="938089" y="417909"/>
                </a:cubicBezTo>
                <a:cubicBezTo>
                  <a:pt x="938089" y="389334"/>
                  <a:pt x="927429" y="350044"/>
                  <a:pt x="962962" y="335757"/>
                </a:cubicBezTo>
                <a:cubicBezTo>
                  <a:pt x="991389" y="321469"/>
                  <a:pt x="1030476" y="335757"/>
                  <a:pt x="1044690" y="360759"/>
                </a:cubicBezTo>
                <a:cubicBezTo>
                  <a:pt x="1062457" y="407194"/>
                  <a:pt x="1080223" y="450056"/>
                  <a:pt x="1140631" y="453629"/>
                </a:cubicBezTo>
                <a:cubicBezTo>
                  <a:pt x="1222358" y="460771"/>
                  <a:pt x="1176164" y="432197"/>
                  <a:pt x="1161951" y="396478"/>
                </a:cubicBezTo>
                <a:cubicBezTo>
                  <a:pt x="1147737" y="357188"/>
                  <a:pt x="1190378" y="346472"/>
                  <a:pt x="1218805" y="353615"/>
                </a:cubicBezTo>
                <a:cubicBezTo>
                  <a:pt x="1325406" y="385763"/>
                  <a:pt x="1435560" y="328613"/>
                  <a:pt x="1545714" y="375047"/>
                </a:cubicBezTo>
                <a:cubicBezTo>
                  <a:pt x="1517288" y="260747"/>
                  <a:pt x="1456880" y="210741"/>
                  <a:pt x="1328959" y="192881"/>
                </a:cubicBezTo>
                <a:cubicBezTo>
                  <a:pt x="1282765" y="189310"/>
                  <a:pt x="1233018" y="196453"/>
                  <a:pt x="1190378" y="164306"/>
                </a:cubicBezTo>
                <a:cubicBezTo>
                  <a:pt x="1165504" y="146447"/>
                  <a:pt x="1140631" y="125016"/>
                  <a:pt x="1158398" y="89297"/>
                </a:cubicBezTo>
                <a:cubicBezTo>
                  <a:pt x="1169058" y="64294"/>
                  <a:pt x="1197484" y="64294"/>
                  <a:pt x="1222358" y="71437"/>
                </a:cubicBezTo>
                <a:cubicBezTo>
                  <a:pt x="1325406" y="110728"/>
                  <a:pt x="1435560" y="121444"/>
                  <a:pt x="1542161" y="135731"/>
                </a:cubicBezTo>
                <a:cubicBezTo>
                  <a:pt x="1559928" y="139303"/>
                  <a:pt x="1577695" y="146447"/>
                  <a:pt x="1595462" y="110728"/>
                </a:cubicBezTo>
                <a:cubicBezTo>
                  <a:pt x="1471094" y="78581"/>
                  <a:pt x="1350279" y="35719"/>
                  <a:pt x="1225911" y="0"/>
                </a:cubicBezTo>
                <a:close/>
              </a:path>
            </a:pathLst>
          </a:custGeom>
        </p:spPr>
      </p:pic>
      <p:sp>
        <p:nvSpPr>
          <p:cNvPr id="2" name="Rectangle 1">
            <a:extLst>
              <a:ext uri="{FF2B5EF4-FFF2-40B4-BE49-F238E27FC236}">
                <a16:creationId xmlns:a16="http://schemas.microsoft.com/office/drawing/2014/main" id="{54D75067-D5A4-EEC0-C7D5-67F60382D48B}"/>
              </a:ext>
            </a:extLst>
          </p:cNvPr>
          <p:cNvSpPr/>
          <p:nvPr/>
        </p:nvSpPr>
        <p:spPr>
          <a:xfrm>
            <a:off x="310815" y="-337778"/>
            <a:ext cx="10424321" cy="1425005"/>
          </a:xfrm>
          <a:prstGeom prst="rect">
            <a:avLst/>
          </a:prstGeom>
        </p:spPr>
        <p:txBody>
          <a:bodyPr wrap="square">
            <a:spAutoFit/>
          </a:bodyPr>
          <a:lstStyle/>
          <a:p>
            <a:pPr algn="ctr">
              <a:lnSpc>
                <a:spcPct val="115000"/>
              </a:lnSpc>
              <a:spcAft>
                <a:spcPts val="0"/>
              </a:spcAft>
            </a:pPr>
            <a:r>
              <a:rPr lang="en-GB" sz="6600" b="1" i="1" dirty="0">
                <a:latin typeface="Calibri" panose="020F0502020204030204" pitchFamily="34" charset="0"/>
                <a:cs typeface="Latha" panose="020B0604020202020204" pitchFamily="34" charset="0"/>
              </a:rPr>
              <a:t>How you make a </a:t>
            </a:r>
            <a:r>
              <a:rPr lang="en-GB" sz="8000" b="1" i="1" dirty="0">
                <a:latin typeface="Calibri" panose="020F0502020204030204" pitchFamily="34" charset="0"/>
                <a:cs typeface="Latha" panose="020B0604020202020204" pitchFamily="34" charset="0"/>
              </a:rPr>
              <a:t>disciple</a:t>
            </a:r>
            <a:r>
              <a:rPr lang="en-GB" sz="6600" b="1" i="1" dirty="0">
                <a:latin typeface="Calibri" panose="020F0502020204030204" pitchFamily="34" charset="0"/>
                <a:cs typeface="Latha" panose="020B0604020202020204" pitchFamily="34" charset="0"/>
              </a:rPr>
              <a:t>?</a:t>
            </a:r>
          </a:p>
        </p:txBody>
      </p:sp>
      <p:sp>
        <p:nvSpPr>
          <p:cNvPr id="18" name="Rectangle 17">
            <a:extLst>
              <a:ext uri="{FF2B5EF4-FFF2-40B4-BE49-F238E27FC236}">
                <a16:creationId xmlns:a16="http://schemas.microsoft.com/office/drawing/2014/main" id="{BACEBF23-4A5D-48EC-B07D-ABCE32CA6733}"/>
              </a:ext>
            </a:extLst>
          </p:cNvPr>
          <p:cNvSpPr/>
          <p:nvPr/>
        </p:nvSpPr>
        <p:spPr>
          <a:xfrm>
            <a:off x="-127000" y="1341120"/>
            <a:ext cx="7098764" cy="5262979"/>
          </a:xfrm>
          <a:prstGeom prst="rect">
            <a:avLst/>
          </a:prstGeom>
        </p:spPr>
        <p:txBody>
          <a:bodyPr wrap="square">
            <a:spAutoFit/>
          </a:bodyPr>
          <a:lstStyle/>
          <a:p>
            <a:pPr marL="685800" indent="-685800">
              <a:buFont typeface="Arial" panose="020B0604020202020204" pitchFamily="34" charset="0"/>
              <a:buChar char="•"/>
            </a:pPr>
            <a:r>
              <a:rPr lang="en-CA" sz="7200" b="1" i="0" u="none" strike="noStrike" baseline="30000" dirty="0">
                <a:effectLst/>
                <a:latin typeface="system-ui"/>
              </a:rPr>
              <a:t>Reproduce a disciple.</a:t>
            </a:r>
          </a:p>
          <a:p>
            <a:pPr marL="685800" indent="-685800">
              <a:buFont typeface="Arial" panose="020B0604020202020204" pitchFamily="34" charset="0"/>
              <a:buChar char="•"/>
            </a:pPr>
            <a:r>
              <a:rPr lang="en-CA" sz="7200" b="1" baseline="30000" dirty="0">
                <a:latin typeface="system-ui"/>
                <a:cs typeface="Latha" panose="020B0604020202020204" pitchFamily="34" charset="0"/>
              </a:rPr>
              <a:t>Build to maturity.</a:t>
            </a:r>
          </a:p>
          <a:p>
            <a:pPr marL="685800" indent="-685800">
              <a:buFont typeface="Arial" panose="020B0604020202020204" pitchFamily="34" charset="0"/>
              <a:buChar char="•"/>
            </a:pPr>
            <a:r>
              <a:rPr lang="en-CA" sz="7200" b="1" i="1" baseline="30000" dirty="0">
                <a:latin typeface="system-ui"/>
                <a:cs typeface="Latha" panose="020B0604020202020204" pitchFamily="34" charset="0"/>
              </a:rPr>
              <a:t>Walking through life.</a:t>
            </a:r>
          </a:p>
          <a:p>
            <a:pPr marL="685800" indent="-685800">
              <a:buFont typeface="Arial" panose="020B0604020202020204" pitchFamily="34" charset="0"/>
              <a:buChar char="•"/>
            </a:pPr>
            <a:r>
              <a:rPr lang="en-CA" sz="7200" b="1" i="1" baseline="30000" dirty="0">
                <a:latin typeface="system-ui"/>
                <a:cs typeface="Latha" panose="020B0604020202020204" pitchFamily="34" charset="0"/>
              </a:rPr>
              <a:t>Interpreting life in terms of spiritual significance.</a:t>
            </a:r>
          </a:p>
          <a:p>
            <a:pPr marL="685800" indent="-685800">
              <a:buFont typeface="Arial" panose="020B0604020202020204" pitchFamily="34" charset="0"/>
              <a:buChar char="•"/>
            </a:pPr>
            <a:r>
              <a:rPr lang="en-CA" sz="7200" b="1" i="1" baseline="30000" dirty="0">
                <a:latin typeface="system-ui"/>
                <a:cs typeface="Latha" panose="020B0604020202020204" pitchFamily="34" charset="0"/>
              </a:rPr>
              <a:t>Interpreting life on a divine level.</a:t>
            </a:r>
            <a:endParaRPr lang="en-GB" sz="7200" b="1" i="1" baseline="30000" dirty="0">
              <a:cs typeface="Latha" panose="020B0604020202020204" pitchFamily="34" charset="0"/>
            </a:endParaRPr>
          </a:p>
        </p:txBody>
      </p:sp>
    </p:spTree>
    <p:extLst>
      <p:ext uri="{BB962C8B-B14F-4D97-AF65-F5344CB8AC3E}">
        <p14:creationId xmlns:p14="http://schemas.microsoft.com/office/powerpoint/2010/main" val="21723584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9" name="Date Placeholder 4" hidden="1">
            <a:extLst>
              <a:ext uri="{FF2B5EF4-FFF2-40B4-BE49-F238E27FC236}">
                <a16:creationId xmlns:a16="http://schemas.microsoft.com/office/drawing/2014/main" id="{3297A2E3-215E-D457-8785-A02B63E1CCED}"/>
              </a:ext>
            </a:extLst>
          </p:cNvPr>
          <p:cNvSpPr>
            <a:spLocks noGrp="1"/>
          </p:cNvSpPr>
          <p:nvPr>
            <p:ph type="dt" sz="half" idx="4294967295"/>
          </p:nvPr>
        </p:nvSpPr>
        <p:spPr>
          <a:xfrm>
            <a:off x="838200" y="6356350"/>
            <a:ext cx="2743200" cy="365125"/>
          </a:xfrm>
        </p:spPr>
        <p:txBody>
          <a:bodyPr anchor="ctr">
            <a:normAutofit/>
          </a:bodyPr>
          <a:lstStyle/>
          <a:p>
            <a:pPr>
              <a:spcAft>
                <a:spcPts val="600"/>
              </a:spcAft>
            </a:pPr>
            <a:r>
              <a:rPr lang="en-US"/>
              <a:t>9/3/20XX</a:t>
            </a:r>
          </a:p>
        </p:txBody>
      </p:sp>
      <p:sp>
        <p:nvSpPr>
          <p:cNvPr id="2060" name="Slide Number Placeholder 6" hidden="1">
            <a:extLst>
              <a:ext uri="{FF2B5EF4-FFF2-40B4-BE49-F238E27FC236}">
                <a16:creationId xmlns:a16="http://schemas.microsoft.com/office/drawing/2014/main" id="{FD0044B4-EADB-7F57-477A-D08C6A378D92}"/>
              </a:ext>
            </a:extLst>
          </p:cNvPr>
          <p:cNvSpPr>
            <a:spLocks noGrp="1"/>
          </p:cNvSpPr>
          <p:nvPr>
            <p:ph type="sldNum" sz="quarter" idx="4294967295"/>
          </p:nvPr>
        </p:nvSpPr>
        <p:spPr>
          <a:xfrm>
            <a:off x="8610600" y="6356350"/>
            <a:ext cx="2743200" cy="365125"/>
          </a:xfrm>
        </p:spPr>
        <p:txBody>
          <a:bodyPr anchor="ctr">
            <a:normAutofit/>
          </a:bodyPr>
          <a:lstStyle/>
          <a:p>
            <a:pPr>
              <a:spcAft>
                <a:spcPts val="600"/>
              </a:spcAft>
            </a:pPr>
            <a:fld id="{B9713C8C-8E70-45D5-AE59-23E60168254E}" type="slidenum">
              <a:rPr lang="en-US" smtClean="0"/>
              <a:pPr>
                <a:spcAft>
                  <a:spcPts val="600"/>
                </a:spcAft>
              </a:pPr>
              <a:t>37</a:t>
            </a:fld>
            <a:endParaRPr lang="en-US"/>
          </a:p>
        </p:txBody>
      </p:sp>
      <p:cxnSp>
        <p:nvCxnSpPr>
          <p:cNvPr id="29" name="Straight Connector 28">
            <a:extLst>
              <a:ext uri="{FF2B5EF4-FFF2-40B4-BE49-F238E27FC236}">
                <a16:creationId xmlns:a16="http://schemas.microsoft.com/office/drawing/2014/main" id="{A5AF60D9-C7B5-4E2D-87C3-88B708ACA3DF}"/>
              </a:ext>
            </a:extLst>
          </p:cNvPr>
          <p:cNvCxnSpPr>
            <a:cxnSpLocks/>
          </p:cNvCxnSpPr>
          <p:nvPr/>
        </p:nvCxnSpPr>
        <p:spPr>
          <a:xfrm>
            <a:off x="0" y="1369172"/>
            <a:ext cx="122040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BACEBF23-4A5D-48EC-B07D-ABCE32CA6733}"/>
              </a:ext>
            </a:extLst>
          </p:cNvPr>
          <p:cNvSpPr/>
          <p:nvPr/>
        </p:nvSpPr>
        <p:spPr>
          <a:xfrm>
            <a:off x="393632" y="1499616"/>
            <a:ext cx="7086668" cy="4708981"/>
          </a:xfrm>
          <a:prstGeom prst="rect">
            <a:avLst/>
          </a:prstGeom>
        </p:spPr>
        <p:txBody>
          <a:bodyPr wrap="square">
            <a:spAutoFit/>
          </a:bodyPr>
          <a:lstStyle/>
          <a:p>
            <a:r>
              <a:rPr lang="en-CA" sz="6000" b="1" i="0" u="none" strike="noStrike" baseline="30000" dirty="0">
                <a:effectLst/>
                <a:latin typeface="system-ui"/>
              </a:rPr>
              <a:t>6 </a:t>
            </a:r>
            <a:r>
              <a:rPr lang="en-CA" sz="6000" b="0" i="0" u="none" strike="noStrike" dirty="0">
                <a:effectLst/>
                <a:latin typeface="system-ui"/>
              </a:rPr>
              <a:t>Then Jesus said to them, “Take heed and beware of the</a:t>
            </a:r>
            <a:r>
              <a:rPr lang="en-CA" sz="6000" baseline="30000" dirty="0">
                <a:latin typeface="system-ui"/>
              </a:rPr>
              <a:t> </a:t>
            </a:r>
            <a:r>
              <a:rPr lang="en-CA" sz="6000" b="0" i="0" u="none" strike="noStrike" dirty="0">
                <a:effectLst/>
                <a:latin typeface="system-ui"/>
              </a:rPr>
              <a:t>leaven of the Pharisees and the Sadducees.”</a:t>
            </a:r>
            <a:endParaRPr lang="en-GB" sz="6000" b="1" i="1" baseline="30000" dirty="0">
              <a:cs typeface="Latha" panose="020B0604020202020204" pitchFamily="34" charset="0"/>
            </a:endParaRPr>
          </a:p>
        </p:txBody>
      </p:sp>
      <p:sp>
        <p:nvSpPr>
          <p:cNvPr id="2" name="Rectangle 1">
            <a:extLst>
              <a:ext uri="{FF2B5EF4-FFF2-40B4-BE49-F238E27FC236}">
                <a16:creationId xmlns:a16="http://schemas.microsoft.com/office/drawing/2014/main" id="{54D75067-D5A4-EEC0-C7D5-67F60382D48B}"/>
              </a:ext>
            </a:extLst>
          </p:cNvPr>
          <p:cNvSpPr/>
          <p:nvPr/>
        </p:nvSpPr>
        <p:spPr>
          <a:xfrm>
            <a:off x="990532" y="-58696"/>
            <a:ext cx="7210685" cy="1558312"/>
          </a:xfrm>
          <a:prstGeom prst="rect">
            <a:avLst/>
          </a:prstGeom>
        </p:spPr>
        <p:txBody>
          <a:bodyPr wrap="square">
            <a:spAutoFit/>
          </a:bodyPr>
          <a:lstStyle/>
          <a:p>
            <a:pPr algn="ctr">
              <a:lnSpc>
                <a:spcPct val="115000"/>
              </a:lnSpc>
              <a:spcAft>
                <a:spcPts val="0"/>
              </a:spcAft>
            </a:pPr>
            <a:r>
              <a:rPr lang="en-GB" sz="8800" b="1" i="1" dirty="0">
                <a:latin typeface="Calibri" panose="020F0502020204030204" pitchFamily="34" charset="0"/>
                <a:cs typeface="Latha" panose="020B0604020202020204" pitchFamily="34" charset="0"/>
              </a:rPr>
              <a:t>Matthew 16:6</a:t>
            </a:r>
          </a:p>
        </p:txBody>
      </p:sp>
      <p:pic>
        <p:nvPicPr>
          <p:cNvPr id="8" name="Picture Placeholder 14">
            <a:extLst>
              <a:ext uri="{FF2B5EF4-FFF2-40B4-BE49-F238E27FC236}">
                <a16:creationId xmlns:a16="http://schemas.microsoft.com/office/drawing/2014/main" id="{4539966D-D47A-49AF-8121-B7D017200417}"/>
              </a:ext>
            </a:extLst>
          </p:cNvPr>
          <p:cNvPicPr>
            <a:picLocks noChangeAspect="1"/>
          </p:cNvPicPr>
          <p:nvPr/>
        </p:nvPicPr>
        <p:blipFill rotWithShape="1">
          <a:blip r:embed="rId3"/>
          <a:srcRect l="-7546" t="-3174" r="38900" b="3174"/>
          <a:stretch/>
        </p:blipFill>
        <p:spPr>
          <a:xfrm>
            <a:off x="6019799" y="1271117"/>
            <a:ext cx="6134100" cy="5586883"/>
          </a:xfrm>
          <a:custGeom>
            <a:avLst/>
            <a:gdLst>
              <a:gd name="connsiteX0" fmla="*/ 1225911 w 4228635"/>
              <a:gd name="connsiteY0" fmla="*/ 0 h 3694372"/>
              <a:gd name="connsiteX1" fmla="*/ 4228635 w 4228635"/>
              <a:gd name="connsiteY1" fmla="*/ 0 h 3694372"/>
              <a:gd name="connsiteX2" fmla="*/ 4228635 w 4228635"/>
              <a:gd name="connsiteY2" fmla="*/ 3694372 h 3694372"/>
              <a:gd name="connsiteX3" fmla="*/ 649353 w 4228635"/>
              <a:gd name="connsiteY3" fmla="*/ 3694372 h 3694372"/>
              <a:gd name="connsiteX4" fmla="*/ 648934 w 4228635"/>
              <a:gd name="connsiteY4" fmla="*/ 3686621 h 3694372"/>
              <a:gd name="connsiteX5" fmla="*/ 554325 w 4228635"/>
              <a:gd name="connsiteY5" fmla="*/ 3554015 h 3694372"/>
              <a:gd name="connsiteX6" fmla="*/ 348230 w 4228635"/>
              <a:gd name="connsiteY6" fmla="*/ 3407569 h 3694372"/>
              <a:gd name="connsiteX7" fmla="*/ 408637 w 4228635"/>
              <a:gd name="connsiteY7" fmla="*/ 3243263 h 3694372"/>
              <a:gd name="connsiteX8" fmla="*/ 845701 w 4228635"/>
              <a:gd name="connsiteY8" fmla="*/ 3343275 h 3694372"/>
              <a:gd name="connsiteX9" fmla="*/ 195435 w 4228635"/>
              <a:gd name="connsiteY9" fmla="*/ 2953940 h 3694372"/>
              <a:gd name="connsiteX10" fmla="*/ 305589 w 4228635"/>
              <a:gd name="connsiteY10" fmla="*/ 2936081 h 3694372"/>
              <a:gd name="connsiteX11" fmla="*/ 700013 w 4228635"/>
              <a:gd name="connsiteY11" fmla="*/ 2714625 h 3694372"/>
              <a:gd name="connsiteX12" fmla="*/ 721333 w 4228635"/>
              <a:gd name="connsiteY12" fmla="*/ 2703909 h 3694372"/>
              <a:gd name="connsiteX13" fmla="*/ 788847 w 4228635"/>
              <a:gd name="connsiteY13" fmla="*/ 2564606 h 3694372"/>
              <a:gd name="connsiteX14" fmla="*/ 1002049 w 4228635"/>
              <a:gd name="connsiteY14" fmla="*/ 2543175 h 3694372"/>
              <a:gd name="connsiteX15" fmla="*/ 1179718 w 4228635"/>
              <a:gd name="connsiteY15" fmla="*/ 2575322 h 3694372"/>
              <a:gd name="connsiteX16" fmla="*/ 1371600 w 4228635"/>
              <a:gd name="connsiteY16" fmla="*/ 2536031 h 3694372"/>
              <a:gd name="connsiteX17" fmla="*/ 1542161 w 4228635"/>
              <a:gd name="connsiteY17" fmla="*/ 2553891 h 3694372"/>
              <a:gd name="connsiteX18" fmla="*/ 1687849 w 4228635"/>
              <a:gd name="connsiteY18" fmla="*/ 2528888 h 3694372"/>
              <a:gd name="connsiteX19" fmla="*/ 1545714 w 4228635"/>
              <a:gd name="connsiteY19" fmla="*/ 2411015 h 3694372"/>
              <a:gd name="connsiteX20" fmla="*/ 1346726 w 4228635"/>
              <a:gd name="connsiteY20" fmla="*/ 2411015 h 3694372"/>
              <a:gd name="connsiteX21" fmla="*/ 1204591 w 4228635"/>
              <a:gd name="connsiteY21" fmla="*/ 2336007 h 3694372"/>
              <a:gd name="connsiteX22" fmla="*/ 1069563 w 4228635"/>
              <a:gd name="connsiteY22" fmla="*/ 2200275 h 3694372"/>
              <a:gd name="connsiteX23" fmla="*/ 593412 w 4228635"/>
              <a:gd name="connsiteY23" fmla="*/ 1982390 h 3694372"/>
              <a:gd name="connsiteX24" fmla="*/ 508131 w 4228635"/>
              <a:gd name="connsiteY24" fmla="*/ 1900238 h 3694372"/>
              <a:gd name="connsiteX25" fmla="*/ 1865518 w 4228635"/>
              <a:gd name="connsiteY25" fmla="*/ 2218135 h 3694372"/>
              <a:gd name="connsiteX26" fmla="*/ 1446220 w 4228635"/>
              <a:gd name="connsiteY26" fmla="*/ 2085975 h 3694372"/>
              <a:gd name="connsiteX27" fmla="*/ 1730490 w 4228635"/>
              <a:gd name="connsiteY27" fmla="*/ 2110978 h 3694372"/>
              <a:gd name="connsiteX28" fmla="*/ 1886838 w 4228635"/>
              <a:gd name="connsiteY28" fmla="*/ 2021681 h 3694372"/>
              <a:gd name="connsiteX29" fmla="*/ 1886838 w 4228635"/>
              <a:gd name="connsiteY29" fmla="*/ 1993106 h 3694372"/>
              <a:gd name="connsiteX30" fmla="*/ 1769577 w 4228635"/>
              <a:gd name="connsiteY30" fmla="*/ 1910953 h 3694372"/>
              <a:gd name="connsiteX31" fmla="*/ 1702063 w 4228635"/>
              <a:gd name="connsiteY31" fmla="*/ 1857375 h 3694372"/>
              <a:gd name="connsiteX32" fmla="*/ 1517288 w 4228635"/>
              <a:gd name="connsiteY32" fmla="*/ 1664493 h 3694372"/>
              <a:gd name="connsiteX33" fmla="*/ 1648762 w 4228635"/>
              <a:gd name="connsiteY33" fmla="*/ 1643062 h 3694372"/>
              <a:gd name="connsiteX34" fmla="*/ 1698509 w 4228635"/>
              <a:gd name="connsiteY34" fmla="*/ 1603772 h 3694372"/>
              <a:gd name="connsiteX35" fmla="*/ 1662976 w 4228635"/>
              <a:gd name="connsiteY35" fmla="*/ 1546622 h 3694372"/>
              <a:gd name="connsiteX36" fmla="*/ 1254338 w 4228635"/>
              <a:gd name="connsiteY36" fmla="*/ 1371600 h 3694372"/>
              <a:gd name="connsiteX37" fmla="*/ 1222358 w 4228635"/>
              <a:gd name="connsiteY37" fmla="*/ 1235869 h 3694372"/>
              <a:gd name="connsiteX38" fmla="*/ 1300532 w 4228635"/>
              <a:gd name="connsiteY38" fmla="*/ 1214437 h 3694372"/>
              <a:gd name="connsiteX39" fmla="*/ 1389366 w 4228635"/>
              <a:gd name="connsiteY39" fmla="*/ 1225153 h 3694372"/>
              <a:gd name="connsiteX40" fmla="*/ 1318299 w 4228635"/>
              <a:gd name="connsiteY40" fmla="*/ 1117997 h 3694372"/>
              <a:gd name="connsiteX41" fmla="*/ 1030476 w 4228635"/>
              <a:gd name="connsiteY41" fmla="*/ 1010841 h 3694372"/>
              <a:gd name="connsiteX42" fmla="*/ 977176 w 4228635"/>
              <a:gd name="connsiteY42" fmla="*/ 953690 h 3694372"/>
              <a:gd name="connsiteX43" fmla="*/ 1048243 w 4228635"/>
              <a:gd name="connsiteY43" fmla="*/ 925115 h 3694372"/>
              <a:gd name="connsiteX44" fmla="*/ 1101544 w 4228635"/>
              <a:gd name="connsiteY44" fmla="*/ 914400 h 3694372"/>
              <a:gd name="connsiteX45" fmla="*/ 0 w 4228635"/>
              <a:gd name="connsiteY45" fmla="*/ 467915 h 3694372"/>
              <a:gd name="connsiteX46" fmla="*/ 248735 w 4228635"/>
              <a:gd name="connsiteY46" fmla="*/ 464344 h 3694372"/>
              <a:gd name="connsiteX47" fmla="*/ 493918 w 4228635"/>
              <a:gd name="connsiteY47" fmla="*/ 535781 h 3694372"/>
              <a:gd name="connsiteX48" fmla="*/ 753314 w 4228635"/>
              <a:gd name="connsiteY48" fmla="*/ 525066 h 3694372"/>
              <a:gd name="connsiteX49" fmla="*/ 998496 w 4228635"/>
              <a:gd name="connsiteY49" fmla="*/ 560785 h 3694372"/>
              <a:gd name="connsiteX50" fmla="*/ 1211698 w 4228635"/>
              <a:gd name="connsiteY50" fmla="*/ 560785 h 3694372"/>
              <a:gd name="connsiteX51" fmla="*/ 1012709 w 4228635"/>
              <a:gd name="connsiteY51" fmla="*/ 507206 h 3694372"/>
              <a:gd name="connsiteX52" fmla="*/ 938089 w 4228635"/>
              <a:gd name="connsiteY52" fmla="*/ 417909 h 3694372"/>
              <a:gd name="connsiteX53" fmla="*/ 962962 w 4228635"/>
              <a:gd name="connsiteY53" fmla="*/ 335757 h 3694372"/>
              <a:gd name="connsiteX54" fmla="*/ 1044690 w 4228635"/>
              <a:gd name="connsiteY54" fmla="*/ 360759 h 3694372"/>
              <a:gd name="connsiteX55" fmla="*/ 1140631 w 4228635"/>
              <a:gd name="connsiteY55" fmla="*/ 453629 h 3694372"/>
              <a:gd name="connsiteX56" fmla="*/ 1161951 w 4228635"/>
              <a:gd name="connsiteY56" fmla="*/ 396478 h 3694372"/>
              <a:gd name="connsiteX57" fmla="*/ 1218805 w 4228635"/>
              <a:gd name="connsiteY57" fmla="*/ 353615 h 3694372"/>
              <a:gd name="connsiteX58" fmla="*/ 1545714 w 4228635"/>
              <a:gd name="connsiteY58" fmla="*/ 375047 h 3694372"/>
              <a:gd name="connsiteX59" fmla="*/ 1328959 w 4228635"/>
              <a:gd name="connsiteY59" fmla="*/ 192881 h 3694372"/>
              <a:gd name="connsiteX60" fmla="*/ 1190378 w 4228635"/>
              <a:gd name="connsiteY60" fmla="*/ 164306 h 3694372"/>
              <a:gd name="connsiteX61" fmla="*/ 1158398 w 4228635"/>
              <a:gd name="connsiteY61" fmla="*/ 89297 h 3694372"/>
              <a:gd name="connsiteX62" fmla="*/ 1222358 w 4228635"/>
              <a:gd name="connsiteY62" fmla="*/ 71437 h 3694372"/>
              <a:gd name="connsiteX63" fmla="*/ 1542161 w 4228635"/>
              <a:gd name="connsiteY63" fmla="*/ 135731 h 3694372"/>
              <a:gd name="connsiteX64" fmla="*/ 1595462 w 4228635"/>
              <a:gd name="connsiteY64" fmla="*/ 110728 h 3694372"/>
              <a:gd name="connsiteX65" fmla="*/ 1225911 w 4228635"/>
              <a:gd name="connsiteY65" fmla="*/ 0 h 369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228635" h="3694372">
                <a:moveTo>
                  <a:pt x="1225911" y="0"/>
                </a:moveTo>
                <a:lnTo>
                  <a:pt x="4228635" y="0"/>
                </a:lnTo>
                <a:lnTo>
                  <a:pt x="4228635" y="3694372"/>
                </a:lnTo>
                <a:lnTo>
                  <a:pt x="649353" y="3694372"/>
                </a:lnTo>
                <a:lnTo>
                  <a:pt x="648934" y="3686621"/>
                </a:lnTo>
                <a:cubicBezTo>
                  <a:pt x="636941" y="3642419"/>
                  <a:pt x="605849" y="3602236"/>
                  <a:pt x="554325" y="3554015"/>
                </a:cubicBezTo>
                <a:cubicBezTo>
                  <a:pt x="493918" y="3500438"/>
                  <a:pt x="433510" y="3454003"/>
                  <a:pt x="348230" y="3407569"/>
                </a:cubicBezTo>
                <a:cubicBezTo>
                  <a:pt x="543665" y="3382565"/>
                  <a:pt x="341123" y="3296841"/>
                  <a:pt x="408637" y="3243263"/>
                </a:cubicBezTo>
                <a:cubicBezTo>
                  <a:pt x="547218" y="3221831"/>
                  <a:pt x="657373" y="3393282"/>
                  <a:pt x="845701" y="3343275"/>
                </a:cubicBezTo>
                <a:cubicBezTo>
                  <a:pt x="618286" y="3196828"/>
                  <a:pt x="362443" y="3150393"/>
                  <a:pt x="195435" y="2953940"/>
                </a:cubicBezTo>
                <a:cubicBezTo>
                  <a:pt x="234522" y="2911078"/>
                  <a:pt x="273609" y="2953940"/>
                  <a:pt x="305589" y="2936081"/>
                </a:cubicBezTo>
                <a:cubicBezTo>
                  <a:pt x="305589" y="2925365"/>
                  <a:pt x="678693" y="2993232"/>
                  <a:pt x="700013" y="2714625"/>
                </a:cubicBezTo>
                <a:cubicBezTo>
                  <a:pt x="707120" y="2714625"/>
                  <a:pt x="714227" y="2714625"/>
                  <a:pt x="721333" y="2703909"/>
                </a:cubicBezTo>
                <a:cubicBezTo>
                  <a:pt x="760420" y="2664619"/>
                  <a:pt x="724887" y="2571750"/>
                  <a:pt x="788847" y="2564606"/>
                </a:cubicBezTo>
                <a:cubicBezTo>
                  <a:pt x="859915" y="2557462"/>
                  <a:pt x="927429" y="2525315"/>
                  <a:pt x="1002049" y="2543175"/>
                </a:cubicBezTo>
                <a:cubicBezTo>
                  <a:pt x="1058903" y="2557462"/>
                  <a:pt x="1119310" y="2575322"/>
                  <a:pt x="1179718" y="2575322"/>
                </a:cubicBezTo>
                <a:cubicBezTo>
                  <a:pt x="1243678" y="2575322"/>
                  <a:pt x="1332512" y="2696766"/>
                  <a:pt x="1371600" y="2536031"/>
                </a:cubicBezTo>
                <a:cubicBezTo>
                  <a:pt x="1371600" y="2528888"/>
                  <a:pt x="1481754" y="2546747"/>
                  <a:pt x="1542161" y="2553891"/>
                </a:cubicBezTo>
                <a:cubicBezTo>
                  <a:pt x="1591908" y="2561035"/>
                  <a:pt x="1652316" y="2593181"/>
                  <a:pt x="1687849" y="2528888"/>
                </a:cubicBezTo>
                <a:cubicBezTo>
                  <a:pt x="1705616" y="2489596"/>
                  <a:pt x="1620335" y="2418159"/>
                  <a:pt x="1545714" y="2411015"/>
                </a:cubicBezTo>
                <a:cubicBezTo>
                  <a:pt x="1478201" y="2403872"/>
                  <a:pt x="1410687" y="2396728"/>
                  <a:pt x="1346726" y="2411015"/>
                </a:cubicBezTo>
                <a:cubicBezTo>
                  <a:pt x="1268552" y="2428875"/>
                  <a:pt x="1225911" y="2400300"/>
                  <a:pt x="1204591" y="2336007"/>
                </a:cubicBezTo>
                <a:cubicBezTo>
                  <a:pt x="1179718" y="2268141"/>
                  <a:pt x="1133524" y="2232422"/>
                  <a:pt x="1069563" y="2200275"/>
                </a:cubicBezTo>
                <a:cubicBezTo>
                  <a:pt x="913215" y="2121694"/>
                  <a:pt x="763974" y="2028825"/>
                  <a:pt x="593412" y="1982390"/>
                </a:cubicBezTo>
                <a:cubicBezTo>
                  <a:pt x="561432" y="1975246"/>
                  <a:pt x="522345" y="1960959"/>
                  <a:pt x="508131" y="1900238"/>
                </a:cubicBezTo>
                <a:cubicBezTo>
                  <a:pt x="970069" y="1993106"/>
                  <a:pt x="1389366" y="2232422"/>
                  <a:pt x="1865518" y="2218135"/>
                </a:cubicBezTo>
                <a:cubicBezTo>
                  <a:pt x="1737596" y="2143125"/>
                  <a:pt x="1584802" y="2139554"/>
                  <a:pt x="1446220" y="2085975"/>
                </a:cubicBezTo>
                <a:cubicBezTo>
                  <a:pt x="1545714" y="2046685"/>
                  <a:pt x="1638102" y="2089547"/>
                  <a:pt x="1730490" y="2110978"/>
                </a:cubicBezTo>
                <a:cubicBezTo>
                  <a:pt x="1808664" y="2128837"/>
                  <a:pt x="1879731" y="2132410"/>
                  <a:pt x="1886838" y="2021681"/>
                </a:cubicBezTo>
                <a:cubicBezTo>
                  <a:pt x="1886838" y="2010965"/>
                  <a:pt x="1886838" y="2003821"/>
                  <a:pt x="1886838" y="1993106"/>
                </a:cubicBezTo>
                <a:cubicBezTo>
                  <a:pt x="1858411" y="1946672"/>
                  <a:pt x="1819324" y="1925240"/>
                  <a:pt x="1769577" y="1910953"/>
                </a:cubicBezTo>
                <a:cubicBezTo>
                  <a:pt x="1741150" y="1903809"/>
                  <a:pt x="1702063" y="1889522"/>
                  <a:pt x="1702063" y="1857375"/>
                </a:cubicBezTo>
                <a:cubicBezTo>
                  <a:pt x="1705616" y="1735931"/>
                  <a:pt x="1609675" y="1700212"/>
                  <a:pt x="1517288" y="1664493"/>
                </a:cubicBezTo>
                <a:cubicBezTo>
                  <a:pt x="1567035" y="1603772"/>
                  <a:pt x="1609675" y="1646635"/>
                  <a:pt x="1648762" y="1643062"/>
                </a:cubicBezTo>
                <a:cubicBezTo>
                  <a:pt x="1673636" y="1639491"/>
                  <a:pt x="1698509" y="1635919"/>
                  <a:pt x="1698509" y="1603772"/>
                </a:cubicBezTo>
                <a:cubicBezTo>
                  <a:pt x="1698509" y="1578769"/>
                  <a:pt x="1687849" y="1546622"/>
                  <a:pt x="1662976" y="1546622"/>
                </a:cubicBezTo>
                <a:cubicBezTo>
                  <a:pt x="1506628" y="1543050"/>
                  <a:pt x="1417793" y="1371600"/>
                  <a:pt x="1254338" y="1371600"/>
                </a:cubicBezTo>
                <a:cubicBezTo>
                  <a:pt x="1154844" y="1371600"/>
                  <a:pt x="1304086" y="1275159"/>
                  <a:pt x="1222358" y="1235869"/>
                </a:cubicBezTo>
                <a:cubicBezTo>
                  <a:pt x="1204591" y="1225153"/>
                  <a:pt x="1272105" y="1210866"/>
                  <a:pt x="1300532" y="1214437"/>
                </a:cubicBezTo>
                <a:cubicBezTo>
                  <a:pt x="1328959" y="1218009"/>
                  <a:pt x="1353833" y="1243013"/>
                  <a:pt x="1389366" y="1225153"/>
                </a:cubicBezTo>
                <a:cubicBezTo>
                  <a:pt x="1407133" y="1160860"/>
                  <a:pt x="1360939" y="1135856"/>
                  <a:pt x="1318299" y="1117997"/>
                </a:cubicBezTo>
                <a:cubicBezTo>
                  <a:pt x="1225911" y="1075135"/>
                  <a:pt x="1133524" y="1025129"/>
                  <a:pt x="1030476" y="1010841"/>
                </a:cubicBezTo>
                <a:cubicBezTo>
                  <a:pt x="994943" y="1007269"/>
                  <a:pt x="973622" y="989409"/>
                  <a:pt x="977176" y="953690"/>
                </a:cubicBezTo>
                <a:cubicBezTo>
                  <a:pt x="984282" y="907256"/>
                  <a:pt x="1019816" y="921544"/>
                  <a:pt x="1048243" y="925115"/>
                </a:cubicBezTo>
                <a:cubicBezTo>
                  <a:pt x="1066010" y="928688"/>
                  <a:pt x="1083777" y="939403"/>
                  <a:pt x="1101544" y="914400"/>
                </a:cubicBezTo>
                <a:cubicBezTo>
                  <a:pt x="685800" y="660797"/>
                  <a:pt x="465491" y="675085"/>
                  <a:pt x="0" y="467915"/>
                </a:cubicBezTo>
                <a:cubicBezTo>
                  <a:pt x="103047" y="428625"/>
                  <a:pt x="177668" y="457200"/>
                  <a:pt x="248735" y="464344"/>
                </a:cubicBezTo>
                <a:cubicBezTo>
                  <a:pt x="426404" y="482203"/>
                  <a:pt x="316249" y="514350"/>
                  <a:pt x="493918" y="535781"/>
                </a:cubicBezTo>
                <a:cubicBezTo>
                  <a:pt x="579199" y="546497"/>
                  <a:pt x="657373" y="582216"/>
                  <a:pt x="753314" y="525066"/>
                </a:cubicBezTo>
                <a:cubicBezTo>
                  <a:pt x="817274" y="485775"/>
                  <a:pt x="920322" y="528637"/>
                  <a:pt x="998496" y="560785"/>
                </a:cubicBezTo>
                <a:cubicBezTo>
                  <a:pt x="1062457" y="589360"/>
                  <a:pt x="1126417" y="596503"/>
                  <a:pt x="1211698" y="560785"/>
                </a:cubicBezTo>
                <a:cubicBezTo>
                  <a:pt x="1133524" y="539354"/>
                  <a:pt x="1073117" y="521494"/>
                  <a:pt x="1012709" y="507206"/>
                </a:cubicBezTo>
                <a:cubicBezTo>
                  <a:pt x="962962" y="496491"/>
                  <a:pt x="934535" y="471488"/>
                  <a:pt x="938089" y="417909"/>
                </a:cubicBezTo>
                <a:cubicBezTo>
                  <a:pt x="938089" y="389334"/>
                  <a:pt x="927429" y="350044"/>
                  <a:pt x="962962" y="335757"/>
                </a:cubicBezTo>
                <a:cubicBezTo>
                  <a:pt x="991389" y="321469"/>
                  <a:pt x="1030476" y="335757"/>
                  <a:pt x="1044690" y="360759"/>
                </a:cubicBezTo>
                <a:cubicBezTo>
                  <a:pt x="1062457" y="407194"/>
                  <a:pt x="1080223" y="450056"/>
                  <a:pt x="1140631" y="453629"/>
                </a:cubicBezTo>
                <a:cubicBezTo>
                  <a:pt x="1222358" y="460771"/>
                  <a:pt x="1176164" y="432197"/>
                  <a:pt x="1161951" y="396478"/>
                </a:cubicBezTo>
                <a:cubicBezTo>
                  <a:pt x="1147737" y="357188"/>
                  <a:pt x="1190378" y="346472"/>
                  <a:pt x="1218805" y="353615"/>
                </a:cubicBezTo>
                <a:cubicBezTo>
                  <a:pt x="1325406" y="385763"/>
                  <a:pt x="1435560" y="328613"/>
                  <a:pt x="1545714" y="375047"/>
                </a:cubicBezTo>
                <a:cubicBezTo>
                  <a:pt x="1517288" y="260747"/>
                  <a:pt x="1456880" y="210741"/>
                  <a:pt x="1328959" y="192881"/>
                </a:cubicBezTo>
                <a:cubicBezTo>
                  <a:pt x="1282765" y="189310"/>
                  <a:pt x="1233018" y="196453"/>
                  <a:pt x="1190378" y="164306"/>
                </a:cubicBezTo>
                <a:cubicBezTo>
                  <a:pt x="1165504" y="146447"/>
                  <a:pt x="1140631" y="125016"/>
                  <a:pt x="1158398" y="89297"/>
                </a:cubicBezTo>
                <a:cubicBezTo>
                  <a:pt x="1169058" y="64294"/>
                  <a:pt x="1197484" y="64294"/>
                  <a:pt x="1222358" y="71437"/>
                </a:cubicBezTo>
                <a:cubicBezTo>
                  <a:pt x="1325406" y="110728"/>
                  <a:pt x="1435560" y="121444"/>
                  <a:pt x="1542161" y="135731"/>
                </a:cubicBezTo>
                <a:cubicBezTo>
                  <a:pt x="1559928" y="139303"/>
                  <a:pt x="1577695" y="146447"/>
                  <a:pt x="1595462" y="110728"/>
                </a:cubicBezTo>
                <a:cubicBezTo>
                  <a:pt x="1471094" y="78581"/>
                  <a:pt x="1350279" y="35719"/>
                  <a:pt x="1225911" y="0"/>
                </a:cubicBezTo>
                <a:close/>
              </a:path>
            </a:pathLst>
          </a:custGeom>
        </p:spPr>
      </p:pic>
    </p:spTree>
    <p:extLst>
      <p:ext uri="{BB962C8B-B14F-4D97-AF65-F5344CB8AC3E}">
        <p14:creationId xmlns:p14="http://schemas.microsoft.com/office/powerpoint/2010/main" val="29718449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A4079F4-A0AC-0DE5-5169-D9CC1CE546B8}"/>
              </a:ext>
            </a:extLst>
          </p:cNvPr>
          <p:cNvSpPr/>
          <p:nvPr/>
        </p:nvSpPr>
        <p:spPr>
          <a:xfrm>
            <a:off x="1576813" y="-59646"/>
            <a:ext cx="4519187" cy="1425005"/>
          </a:xfrm>
          <a:prstGeom prst="rect">
            <a:avLst/>
          </a:prstGeom>
        </p:spPr>
        <p:txBody>
          <a:bodyPr wrap="none">
            <a:spAutoFit/>
          </a:bodyPr>
          <a:lstStyle/>
          <a:p>
            <a:pPr algn="ctr">
              <a:lnSpc>
                <a:spcPct val="115000"/>
              </a:lnSpc>
              <a:spcAft>
                <a:spcPts val="0"/>
              </a:spcAft>
            </a:pPr>
            <a:r>
              <a:rPr lang="en-GB" sz="8000" b="1" dirty="0">
                <a:latin typeface="Calibri" panose="020F0502020204030204" pitchFamily="34" charset="0"/>
                <a:cs typeface="Latha" panose="020B0604020202020204" pitchFamily="34" charset="0"/>
              </a:rPr>
              <a:t>Mark 8:15</a:t>
            </a:r>
          </a:p>
        </p:txBody>
      </p:sp>
      <p:cxnSp>
        <p:nvCxnSpPr>
          <p:cNvPr id="8" name="Straight Connector 7">
            <a:extLst>
              <a:ext uri="{FF2B5EF4-FFF2-40B4-BE49-F238E27FC236}">
                <a16:creationId xmlns:a16="http://schemas.microsoft.com/office/drawing/2014/main" id="{0E486047-437F-0272-5741-6014380E2623}"/>
              </a:ext>
            </a:extLst>
          </p:cNvPr>
          <p:cNvCxnSpPr>
            <a:cxnSpLocks/>
          </p:cNvCxnSpPr>
          <p:nvPr/>
        </p:nvCxnSpPr>
        <p:spPr>
          <a:xfrm>
            <a:off x="0" y="1365359"/>
            <a:ext cx="121031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BD25C42A-1F68-882C-FB3C-9FC0CD3B8FF6}"/>
              </a:ext>
            </a:extLst>
          </p:cNvPr>
          <p:cNvSpPr/>
          <p:nvPr/>
        </p:nvSpPr>
        <p:spPr>
          <a:xfrm>
            <a:off x="373242" y="1679354"/>
            <a:ext cx="6713358" cy="5078313"/>
          </a:xfrm>
          <a:prstGeom prst="rect">
            <a:avLst/>
          </a:prstGeom>
        </p:spPr>
        <p:txBody>
          <a:bodyPr wrap="square">
            <a:spAutoFit/>
          </a:bodyPr>
          <a:lstStyle/>
          <a:p>
            <a:pPr algn="l"/>
            <a:r>
              <a:rPr lang="en-GB" sz="5400" b="1" i="0" baseline="30000" dirty="0">
                <a:effectLst/>
                <a:latin typeface="system-ui"/>
              </a:rPr>
              <a:t>15 </a:t>
            </a:r>
            <a:r>
              <a:rPr lang="en-GB" sz="5400" b="0" i="0" dirty="0">
                <a:effectLst/>
                <a:latin typeface="system-ui"/>
              </a:rPr>
              <a:t>Then He charged them, saying, “Take heed, beware of the leaven of the Pharisees and the leaven of Herod.”</a:t>
            </a:r>
            <a:endParaRPr lang="en-CA" sz="5400" b="0" i="0" u="none" strike="noStrike" dirty="0">
              <a:effectLst/>
              <a:latin typeface="system-ui"/>
            </a:endParaRPr>
          </a:p>
        </p:txBody>
      </p:sp>
      <p:pic>
        <p:nvPicPr>
          <p:cNvPr id="9" name="Picture Placeholder 14">
            <a:extLst>
              <a:ext uri="{FF2B5EF4-FFF2-40B4-BE49-F238E27FC236}">
                <a16:creationId xmlns:a16="http://schemas.microsoft.com/office/drawing/2014/main" id="{D0C91712-22D5-48E0-A250-C133DE3B7861}"/>
              </a:ext>
            </a:extLst>
          </p:cNvPr>
          <p:cNvPicPr>
            <a:picLocks noChangeAspect="1"/>
          </p:cNvPicPr>
          <p:nvPr/>
        </p:nvPicPr>
        <p:blipFill rotWithShape="1">
          <a:blip r:embed="rId2"/>
          <a:srcRect l="-30435" r="1"/>
          <a:stretch/>
        </p:blipFill>
        <p:spPr>
          <a:xfrm>
            <a:off x="4152900" y="1460500"/>
            <a:ext cx="8000999" cy="5397500"/>
          </a:xfrm>
          <a:custGeom>
            <a:avLst/>
            <a:gdLst>
              <a:gd name="connsiteX0" fmla="*/ 1225911 w 4228635"/>
              <a:gd name="connsiteY0" fmla="*/ 0 h 3694372"/>
              <a:gd name="connsiteX1" fmla="*/ 4228635 w 4228635"/>
              <a:gd name="connsiteY1" fmla="*/ 0 h 3694372"/>
              <a:gd name="connsiteX2" fmla="*/ 4228635 w 4228635"/>
              <a:gd name="connsiteY2" fmla="*/ 3694372 h 3694372"/>
              <a:gd name="connsiteX3" fmla="*/ 649353 w 4228635"/>
              <a:gd name="connsiteY3" fmla="*/ 3694372 h 3694372"/>
              <a:gd name="connsiteX4" fmla="*/ 648934 w 4228635"/>
              <a:gd name="connsiteY4" fmla="*/ 3686621 h 3694372"/>
              <a:gd name="connsiteX5" fmla="*/ 554325 w 4228635"/>
              <a:gd name="connsiteY5" fmla="*/ 3554015 h 3694372"/>
              <a:gd name="connsiteX6" fmla="*/ 348230 w 4228635"/>
              <a:gd name="connsiteY6" fmla="*/ 3407569 h 3694372"/>
              <a:gd name="connsiteX7" fmla="*/ 408637 w 4228635"/>
              <a:gd name="connsiteY7" fmla="*/ 3243263 h 3694372"/>
              <a:gd name="connsiteX8" fmla="*/ 845701 w 4228635"/>
              <a:gd name="connsiteY8" fmla="*/ 3343275 h 3694372"/>
              <a:gd name="connsiteX9" fmla="*/ 195435 w 4228635"/>
              <a:gd name="connsiteY9" fmla="*/ 2953940 h 3694372"/>
              <a:gd name="connsiteX10" fmla="*/ 305589 w 4228635"/>
              <a:gd name="connsiteY10" fmla="*/ 2936081 h 3694372"/>
              <a:gd name="connsiteX11" fmla="*/ 700013 w 4228635"/>
              <a:gd name="connsiteY11" fmla="*/ 2714625 h 3694372"/>
              <a:gd name="connsiteX12" fmla="*/ 721333 w 4228635"/>
              <a:gd name="connsiteY12" fmla="*/ 2703909 h 3694372"/>
              <a:gd name="connsiteX13" fmla="*/ 788847 w 4228635"/>
              <a:gd name="connsiteY13" fmla="*/ 2564606 h 3694372"/>
              <a:gd name="connsiteX14" fmla="*/ 1002049 w 4228635"/>
              <a:gd name="connsiteY14" fmla="*/ 2543175 h 3694372"/>
              <a:gd name="connsiteX15" fmla="*/ 1179718 w 4228635"/>
              <a:gd name="connsiteY15" fmla="*/ 2575322 h 3694372"/>
              <a:gd name="connsiteX16" fmla="*/ 1371600 w 4228635"/>
              <a:gd name="connsiteY16" fmla="*/ 2536031 h 3694372"/>
              <a:gd name="connsiteX17" fmla="*/ 1542161 w 4228635"/>
              <a:gd name="connsiteY17" fmla="*/ 2553891 h 3694372"/>
              <a:gd name="connsiteX18" fmla="*/ 1687849 w 4228635"/>
              <a:gd name="connsiteY18" fmla="*/ 2528888 h 3694372"/>
              <a:gd name="connsiteX19" fmla="*/ 1545714 w 4228635"/>
              <a:gd name="connsiteY19" fmla="*/ 2411015 h 3694372"/>
              <a:gd name="connsiteX20" fmla="*/ 1346726 w 4228635"/>
              <a:gd name="connsiteY20" fmla="*/ 2411015 h 3694372"/>
              <a:gd name="connsiteX21" fmla="*/ 1204591 w 4228635"/>
              <a:gd name="connsiteY21" fmla="*/ 2336007 h 3694372"/>
              <a:gd name="connsiteX22" fmla="*/ 1069563 w 4228635"/>
              <a:gd name="connsiteY22" fmla="*/ 2200275 h 3694372"/>
              <a:gd name="connsiteX23" fmla="*/ 593412 w 4228635"/>
              <a:gd name="connsiteY23" fmla="*/ 1982390 h 3694372"/>
              <a:gd name="connsiteX24" fmla="*/ 508131 w 4228635"/>
              <a:gd name="connsiteY24" fmla="*/ 1900238 h 3694372"/>
              <a:gd name="connsiteX25" fmla="*/ 1865518 w 4228635"/>
              <a:gd name="connsiteY25" fmla="*/ 2218135 h 3694372"/>
              <a:gd name="connsiteX26" fmla="*/ 1446220 w 4228635"/>
              <a:gd name="connsiteY26" fmla="*/ 2085975 h 3694372"/>
              <a:gd name="connsiteX27" fmla="*/ 1730490 w 4228635"/>
              <a:gd name="connsiteY27" fmla="*/ 2110978 h 3694372"/>
              <a:gd name="connsiteX28" fmla="*/ 1886838 w 4228635"/>
              <a:gd name="connsiteY28" fmla="*/ 2021681 h 3694372"/>
              <a:gd name="connsiteX29" fmla="*/ 1886838 w 4228635"/>
              <a:gd name="connsiteY29" fmla="*/ 1993106 h 3694372"/>
              <a:gd name="connsiteX30" fmla="*/ 1769577 w 4228635"/>
              <a:gd name="connsiteY30" fmla="*/ 1910953 h 3694372"/>
              <a:gd name="connsiteX31" fmla="*/ 1702063 w 4228635"/>
              <a:gd name="connsiteY31" fmla="*/ 1857375 h 3694372"/>
              <a:gd name="connsiteX32" fmla="*/ 1517288 w 4228635"/>
              <a:gd name="connsiteY32" fmla="*/ 1664493 h 3694372"/>
              <a:gd name="connsiteX33" fmla="*/ 1648762 w 4228635"/>
              <a:gd name="connsiteY33" fmla="*/ 1643062 h 3694372"/>
              <a:gd name="connsiteX34" fmla="*/ 1698509 w 4228635"/>
              <a:gd name="connsiteY34" fmla="*/ 1603772 h 3694372"/>
              <a:gd name="connsiteX35" fmla="*/ 1662976 w 4228635"/>
              <a:gd name="connsiteY35" fmla="*/ 1546622 h 3694372"/>
              <a:gd name="connsiteX36" fmla="*/ 1254338 w 4228635"/>
              <a:gd name="connsiteY36" fmla="*/ 1371600 h 3694372"/>
              <a:gd name="connsiteX37" fmla="*/ 1222358 w 4228635"/>
              <a:gd name="connsiteY37" fmla="*/ 1235869 h 3694372"/>
              <a:gd name="connsiteX38" fmla="*/ 1300532 w 4228635"/>
              <a:gd name="connsiteY38" fmla="*/ 1214437 h 3694372"/>
              <a:gd name="connsiteX39" fmla="*/ 1389366 w 4228635"/>
              <a:gd name="connsiteY39" fmla="*/ 1225153 h 3694372"/>
              <a:gd name="connsiteX40" fmla="*/ 1318299 w 4228635"/>
              <a:gd name="connsiteY40" fmla="*/ 1117997 h 3694372"/>
              <a:gd name="connsiteX41" fmla="*/ 1030476 w 4228635"/>
              <a:gd name="connsiteY41" fmla="*/ 1010841 h 3694372"/>
              <a:gd name="connsiteX42" fmla="*/ 977176 w 4228635"/>
              <a:gd name="connsiteY42" fmla="*/ 953690 h 3694372"/>
              <a:gd name="connsiteX43" fmla="*/ 1048243 w 4228635"/>
              <a:gd name="connsiteY43" fmla="*/ 925115 h 3694372"/>
              <a:gd name="connsiteX44" fmla="*/ 1101544 w 4228635"/>
              <a:gd name="connsiteY44" fmla="*/ 914400 h 3694372"/>
              <a:gd name="connsiteX45" fmla="*/ 0 w 4228635"/>
              <a:gd name="connsiteY45" fmla="*/ 467915 h 3694372"/>
              <a:gd name="connsiteX46" fmla="*/ 248735 w 4228635"/>
              <a:gd name="connsiteY46" fmla="*/ 464344 h 3694372"/>
              <a:gd name="connsiteX47" fmla="*/ 493918 w 4228635"/>
              <a:gd name="connsiteY47" fmla="*/ 535781 h 3694372"/>
              <a:gd name="connsiteX48" fmla="*/ 753314 w 4228635"/>
              <a:gd name="connsiteY48" fmla="*/ 525066 h 3694372"/>
              <a:gd name="connsiteX49" fmla="*/ 998496 w 4228635"/>
              <a:gd name="connsiteY49" fmla="*/ 560785 h 3694372"/>
              <a:gd name="connsiteX50" fmla="*/ 1211698 w 4228635"/>
              <a:gd name="connsiteY50" fmla="*/ 560785 h 3694372"/>
              <a:gd name="connsiteX51" fmla="*/ 1012709 w 4228635"/>
              <a:gd name="connsiteY51" fmla="*/ 507206 h 3694372"/>
              <a:gd name="connsiteX52" fmla="*/ 938089 w 4228635"/>
              <a:gd name="connsiteY52" fmla="*/ 417909 h 3694372"/>
              <a:gd name="connsiteX53" fmla="*/ 962962 w 4228635"/>
              <a:gd name="connsiteY53" fmla="*/ 335757 h 3694372"/>
              <a:gd name="connsiteX54" fmla="*/ 1044690 w 4228635"/>
              <a:gd name="connsiteY54" fmla="*/ 360759 h 3694372"/>
              <a:gd name="connsiteX55" fmla="*/ 1140631 w 4228635"/>
              <a:gd name="connsiteY55" fmla="*/ 453629 h 3694372"/>
              <a:gd name="connsiteX56" fmla="*/ 1161951 w 4228635"/>
              <a:gd name="connsiteY56" fmla="*/ 396478 h 3694372"/>
              <a:gd name="connsiteX57" fmla="*/ 1218805 w 4228635"/>
              <a:gd name="connsiteY57" fmla="*/ 353615 h 3694372"/>
              <a:gd name="connsiteX58" fmla="*/ 1545714 w 4228635"/>
              <a:gd name="connsiteY58" fmla="*/ 375047 h 3694372"/>
              <a:gd name="connsiteX59" fmla="*/ 1328959 w 4228635"/>
              <a:gd name="connsiteY59" fmla="*/ 192881 h 3694372"/>
              <a:gd name="connsiteX60" fmla="*/ 1190378 w 4228635"/>
              <a:gd name="connsiteY60" fmla="*/ 164306 h 3694372"/>
              <a:gd name="connsiteX61" fmla="*/ 1158398 w 4228635"/>
              <a:gd name="connsiteY61" fmla="*/ 89297 h 3694372"/>
              <a:gd name="connsiteX62" fmla="*/ 1222358 w 4228635"/>
              <a:gd name="connsiteY62" fmla="*/ 71437 h 3694372"/>
              <a:gd name="connsiteX63" fmla="*/ 1542161 w 4228635"/>
              <a:gd name="connsiteY63" fmla="*/ 135731 h 3694372"/>
              <a:gd name="connsiteX64" fmla="*/ 1595462 w 4228635"/>
              <a:gd name="connsiteY64" fmla="*/ 110728 h 3694372"/>
              <a:gd name="connsiteX65" fmla="*/ 1225911 w 4228635"/>
              <a:gd name="connsiteY65" fmla="*/ 0 h 369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228635" h="3694372">
                <a:moveTo>
                  <a:pt x="1225911" y="0"/>
                </a:moveTo>
                <a:lnTo>
                  <a:pt x="4228635" y="0"/>
                </a:lnTo>
                <a:lnTo>
                  <a:pt x="4228635" y="3694372"/>
                </a:lnTo>
                <a:lnTo>
                  <a:pt x="649353" y="3694372"/>
                </a:lnTo>
                <a:lnTo>
                  <a:pt x="648934" y="3686621"/>
                </a:lnTo>
                <a:cubicBezTo>
                  <a:pt x="636941" y="3642419"/>
                  <a:pt x="605849" y="3602236"/>
                  <a:pt x="554325" y="3554015"/>
                </a:cubicBezTo>
                <a:cubicBezTo>
                  <a:pt x="493918" y="3500438"/>
                  <a:pt x="433510" y="3454003"/>
                  <a:pt x="348230" y="3407569"/>
                </a:cubicBezTo>
                <a:cubicBezTo>
                  <a:pt x="543665" y="3382565"/>
                  <a:pt x="341123" y="3296841"/>
                  <a:pt x="408637" y="3243263"/>
                </a:cubicBezTo>
                <a:cubicBezTo>
                  <a:pt x="547218" y="3221831"/>
                  <a:pt x="657373" y="3393282"/>
                  <a:pt x="845701" y="3343275"/>
                </a:cubicBezTo>
                <a:cubicBezTo>
                  <a:pt x="618286" y="3196828"/>
                  <a:pt x="362443" y="3150393"/>
                  <a:pt x="195435" y="2953940"/>
                </a:cubicBezTo>
                <a:cubicBezTo>
                  <a:pt x="234522" y="2911078"/>
                  <a:pt x="273609" y="2953940"/>
                  <a:pt x="305589" y="2936081"/>
                </a:cubicBezTo>
                <a:cubicBezTo>
                  <a:pt x="305589" y="2925365"/>
                  <a:pt x="678693" y="2993232"/>
                  <a:pt x="700013" y="2714625"/>
                </a:cubicBezTo>
                <a:cubicBezTo>
                  <a:pt x="707120" y="2714625"/>
                  <a:pt x="714227" y="2714625"/>
                  <a:pt x="721333" y="2703909"/>
                </a:cubicBezTo>
                <a:cubicBezTo>
                  <a:pt x="760420" y="2664619"/>
                  <a:pt x="724887" y="2571750"/>
                  <a:pt x="788847" y="2564606"/>
                </a:cubicBezTo>
                <a:cubicBezTo>
                  <a:pt x="859915" y="2557462"/>
                  <a:pt x="927429" y="2525315"/>
                  <a:pt x="1002049" y="2543175"/>
                </a:cubicBezTo>
                <a:cubicBezTo>
                  <a:pt x="1058903" y="2557462"/>
                  <a:pt x="1119310" y="2575322"/>
                  <a:pt x="1179718" y="2575322"/>
                </a:cubicBezTo>
                <a:cubicBezTo>
                  <a:pt x="1243678" y="2575322"/>
                  <a:pt x="1332512" y="2696766"/>
                  <a:pt x="1371600" y="2536031"/>
                </a:cubicBezTo>
                <a:cubicBezTo>
                  <a:pt x="1371600" y="2528888"/>
                  <a:pt x="1481754" y="2546747"/>
                  <a:pt x="1542161" y="2553891"/>
                </a:cubicBezTo>
                <a:cubicBezTo>
                  <a:pt x="1591908" y="2561035"/>
                  <a:pt x="1652316" y="2593181"/>
                  <a:pt x="1687849" y="2528888"/>
                </a:cubicBezTo>
                <a:cubicBezTo>
                  <a:pt x="1705616" y="2489596"/>
                  <a:pt x="1620335" y="2418159"/>
                  <a:pt x="1545714" y="2411015"/>
                </a:cubicBezTo>
                <a:cubicBezTo>
                  <a:pt x="1478201" y="2403872"/>
                  <a:pt x="1410687" y="2396728"/>
                  <a:pt x="1346726" y="2411015"/>
                </a:cubicBezTo>
                <a:cubicBezTo>
                  <a:pt x="1268552" y="2428875"/>
                  <a:pt x="1225911" y="2400300"/>
                  <a:pt x="1204591" y="2336007"/>
                </a:cubicBezTo>
                <a:cubicBezTo>
                  <a:pt x="1179718" y="2268141"/>
                  <a:pt x="1133524" y="2232422"/>
                  <a:pt x="1069563" y="2200275"/>
                </a:cubicBezTo>
                <a:cubicBezTo>
                  <a:pt x="913215" y="2121694"/>
                  <a:pt x="763974" y="2028825"/>
                  <a:pt x="593412" y="1982390"/>
                </a:cubicBezTo>
                <a:cubicBezTo>
                  <a:pt x="561432" y="1975246"/>
                  <a:pt x="522345" y="1960959"/>
                  <a:pt x="508131" y="1900238"/>
                </a:cubicBezTo>
                <a:cubicBezTo>
                  <a:pt x="970069" y="1993106"/>
                  <a:pt x="1389366" y="2232422"/>
                  <a:pt x="1865518" y="2218135"/>
                </a:cubicBezTo>
                <a:cubicBezTo>
                  <a:pt x="1737596" y="2143125"/>
                  <a:pt x="1584802" y="2139554"/>
                  <a:pt x="1446220" y="2085975"/>
                </a:cubicBezTo>
                <a:cubicBezTo>
                  <a:pt x="1545714" y="2046685"/>
                  <a:pt x="1638102" y="2089547"/>
                  <a:pt x="1730490" y="2110978"/>
                </a:cubicBezTo>
                <a:cubicBezTo>
                  <a:pt x="1808664" y="2128837"/>
                  <a:pt x="1879731" y="2132410"/>
                  <a:pt x="1886838" y="2021681"/>
                </a:cubicBezTo>
                <a:cubicBezTo>
                  <a:pt x="1886838" y="2010965"/>
                  <a:pt x="1886838" y="2003821"/>
                  <a:pt x="1886838" y="1993106"/>
                </a:cubicBezTo>
                <a:cubicBezTo>
                  <a:pt x="1858411" y="1946672"/>
                  <a:pt x="1819324" y="1925240"/>
                  <a:pt x="1769577" y="1910953"/>
                </a:cubicBezTo>
                <a:cubicBezTo>
                  <a:pt x="1741150" y="1903809"/>
                  <a:pt x="1702063" y="1889522"/>
                  <a:pt x="1702063" y="1857375"/>
                </a:cubicBezTo>
                <a:cubicBezTo>
                  <a:pt x="1705616" y="1735931"/>
                  <a:pt x="1609675" y="1700212"/>
                  <a:pt x="1517288" y="1664493"/>
                </a:cubicBezTo>
                <a:cubicBezTo>
                  <a:pt x="1567035" y="1603772"/>
                  <a:pt x="1609675" y="1646635"/>
                  <a:pt x="1648762" y="1643062"/>
                </a:cubicBezTo>
                <a:cubicBezTo>
                  <a:pt x="1673636" y="1639491"/>
                  <a:pt x="1698509" y="1635919"/>
                  <a:pt x="1698509" y="1603772"/>
                </a:cubicBezTo>
                <a:cubicBezTo>
                  <a:pt x="1698509" y="1578769"/>
                  <a:pt x="1687849" y="1546622"/>
                  <a:pt x="1662976" y="1546622"/>
                </a:cubicBezTo>
                <a:cubicBezTo>
                  <a:pt x="1506628" y="1543050"/>
                  <a:pt x="1417793" y="1371600"/>
                  <a:pt x="1254338" y="1371600"/>
                </a:cubicBezTo>
                <a:cubicBezTo>
                  <a:pt x="1154844" y="1371600"/>
                  <a:pt x="1304086" y="1275159"/>
                  <a:pt x="1222358" y="1235869"/>
                </a:cubicBezTo>
                <a:cubicBezTo>
                  <a:pt x="1204591" y="1225153"/>
                  <a:pt x="1272105" y="1210866"/>
                  <a:pt x="1300532" y="1214437"/>
                </a:cubicBezTo>
                <a:cubicBezTo>
                  <a:pt x="1328959" y="1218009"/>
                  <a:pt x="1353833" y="1243013"/>
                  <a:pt x="1389366" y="1225153"/>
                </a:cubicBezTo>
                <a:cubicBezTo>
                  <a:pt x="1407133" y="1160860"/>
                  <a:pt x="1360939" y="1135856"/>
                  <a:pt x="1318299" y="1117997"/>
                </a:cubicBezTo>
                <a:cubicBezTo>
                  <a:pt x="1225911" y="1075135"/>
                  <a:pt x="1133524" y="1025129"/>
                  <a:pt x="1030476" y="1010841"/>
                </a:cubicBezTo>
                <a:cubicBezTo>
                  <a:pt x="994943" y="1007269"/>
                  <a:pt x="973622" y="989409"/>
                  <a:pt x="977176" y="953690"/>
                </a:cubicBezTo>
                <a:cubicBezTo>
                  <a:pt x="984282" y="907256"/>
                  <a:pt x="1019816" y="921544"/>
                  <a:pt x="1048243" y="925115"/>
                </a:cubicBezTo>
                <a:cubicBezTo>
                  <a:pt x="1066010" y="928688"/>
                  <a:pt x="1083777" y="939403"/>
                  <a:pt x="1101544" y="914400"/>
                </a:cubicBezTo>
                <a:cubicBezTo>
                  <a:pt x="685800" y="660797"/>
                  <a:pt x="465491" y="675085"/>
                  <a:pt x="0" y="467915"/>
                </a:cubicBezTo>
                <a:cubicBezTo>
                  <a:pt x="103047" y="428625"/>
                  <a:pt x="177668" y="457200"/>
                  <a:pt x="248735" y="464344"/>
                </a:cubicBezTo>
                <a:cubicBezTo>
                  <a:pt x="426404" y="482203"/>
                  <a:pt x="316249" y="514350"/>
                  <a:pt x="493918" y="535781"/>
                </a:cubicBezTo>
                <a:cubicBezTo>
                  <a:pt x="579199" y="546497"/>
                  <a:pt x="657373" y="582216"/>
                  <a:pt x="753314" y="525066"/>
                </a:cubicBezTo>
                <a:cubicBezTo>
                  <a:pt x="817274" y="485775"/>
                  <a:pt x="920322" y="528637"/>
                  <a:pt x="998496" y="560785"/>
                </a:cubicBezTo>
                <a:cubicBezTo>
                  <a:pt x="1062457" y="589360"/>
                  <a:pt x="1126417" y="596503"/>
                  <a:pt x="1211698" y="560785"/>
                </a:cubicBezTo>
                <a:cubicBezTo>
                  <a:pt x="1133524" y="539354"/>
                  <a:pt x="1073117" y="521494"/>
                  <a:pt x="1012709" y="507206"/>
                </a:cubicBezTo>
                <a:cubicBezTo>
                  <a:pt x="962962" y="496491"/>
                  <a:pt x="934535" y="471488"/>
                  <a:pt x="938089" y="417909"/>
                </a:cubicBezTo>
                <a:cubicBezTo>
                  <a:pt x="938089" y="389334"/>
                  <a:pt x="927429" y="350044"/>
                  <a:pt x="962962" y="335757"/>
                </a:cubicBezTo>
                <a:cubicBezTo>
                  <a:pt x="991389" y="321469"/>
                  <a:pt x="1030476" y="335757"/>
                  <a:pt x="1044690" y="360759"/>
                </a:cubicBezTo>
                <a:cubicBezTo>
                  <a:pt x="1062457" y="407194"/>
                  <a:pt x="1080223" y="450056"/>
                  <a:pt x="1140631" y="453629"/>
                </a:cubicBezTo>
                <a:cubicBezTo>
                  <a:pt x="1222358" y="460771"/>
                  <a:pt x="1176164" y="432197"/>
                  <a:pt x="1161951" y="396478"/>
                </a:cubicBezTo>
                <a:cubicBezTo>
                  <a:pt x="1147737" y="357188"/>
                  <a:pt x="1190378" y="346472"/>
                  <a:pt x="1218805" y="353615"/>
                </a:cubicBezTo>
                <a:cubicBezTo>
                  <a:pt x="1325406" y="385763"/>
                  <a:pt x="1435560" y="328613"/>
                  <a:pt x="1545714" y="375047"/>
                </a:cubicBezTo>
                <a:cubicBezTo>
                  <a:pt x="1517288" y="260747"/>
                  <a:pt x="1456880" y="210741"/>
                  <a:pt x="1328959" y="192881"/>
                </a:cubicBezTo>
                <a:cubicBezTo>
                  <a:pt x="1282765" y="189310"/>
                  <a:pt x="1233018" y="196453"/>
                  <a:pt x="1190378" y="164306"/>
                </a:cubicBezTo>
                <a:cubicBezTo>
                  <a:pt x="1165504" y="146447"/>
                  <a:pt x="1140631" y="125016"/>
                  <a:pt x="1158398" y="89297"/>
                </a:cubicBezTo>
                <a:cubicBezTo>
                  <a:pt x="1169058" y="64294"/>
                  <a:pt x="1197484" y="64294"/>
                  <a:pt x="1222358" y="71437"/>
                </a:cubicBezTo>
                <a:cubicBezTo>
                  <a:pt x="1325406" y="110728"/>
                  <a:pt x="1435560" y="121444"/>
                  <a:pt x="1542161" y="135731"/>
                </a:cubicBezTo>
                <a:cubicBezTo>
                  <a:pt x="1559928" y="139303"/>
                  <a:pt x="1577695" y="146447"/>
                  <a:pt x="1595462" y="110728"/>
                </a:cubicBezTo>
                <a:cubicBezTo>
                  <a:pt x="1471094" y="78581"/>
                  <a:pt x="1350279" y="35719"/>
                  <a:pt x="1225911" y="0"/>
                </a:cubicBezTo>
                <a:close/>
              </a:path>
            </a:pathLst>
          </a:custGeom>
        </p:spPr>
      </p:pic>
    </p:spTree>
    <p:extLst>
      <p:ext uri="{BB962C8B-B14F-4D97-AF65-F5344CB8AC3E}">
        <p14:creationId xmlns:p14="http://schemas.microsoft.com/office/powerpoint/2010/main" val="6207368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A4079F4-A0AC-0DE5-5169-D9CC1CE546B8}"/>
              </a:ext>
            </a:extLst>
          </p:cNvPr>
          <p:cNvSpPr/>
          <p:nvPr/>
        </p:nvSpPr>
        <p:spPr>
          <a:xfrm>
            <a:off x="3579121" y="5212931"/>
            <a:ext cx="4629409" cy="1558312"/>
          </a:xfrm>
          <a:prstGeom prst="rect">
            <a:avLst/>
          </a:prstGeom>
        </p:spPr>
        <p:txBody>
          <a:bodyPr wrap="none">
            <a:spAutoFit/>
          </a:bodyPr>
          <a:lstStyle/>
          <a:p>
            <a:pPr algn="ctr">
              <a:lnSpc>
                <a:spcPct val="115000"/>
              </a:lnSpc>
              <a:spcAft>
                <a:spcPts val="0"/>
              </a:spcAft>
            </a:pPr>
            <a:r>
              <a:rPr lang="en-GB" sz="8800" b="1" dirty="0">
                <a:latin typeface="Calibri" panose="020F0502020204030204" pitchFamily="34" charset="0"/>
                <a:cs typeface="Latha" panose="020B0604020202020204" pitchFamily="34" charset="0"/>
              </a:rPr>
              <a:t>Luke 12:1</a:t>
            </a:r>
          </a:p>
        </p:txBody>
      </p:sp>
      <p:cxnSp>
        <p:nvCxnSpPr>
          <p:cNvPr id="8" name="Straight Connector 7">
            <a:extLst>
              <a:ext uri="{FF2B5EF4-FFF2-40B4-BE49-F238E27FC236}">
                <a16:creationId xmlns:a16="http://schemas.microsoft.com/office/drawing/2014/main" id="{0E486047-437F-0272-5741-6014380E2623}"/>
              </a:ext>
            </a:extLst>
          </p:cNvPr>
          <p:cNvCxnSpPr>
            <a:cxnSpLocks/>
          </p:cNvCxnSpPr>
          <p:nvPr/>
        </p:nvCxnSpPr>
        <p:spPr>
          <a:xfrm>
            <a:off x="1548836" y="5378031"/>
            <a:ext cx="8410575"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BD25C42A-1F68-882C-FB3C-9FC0CD3B8FF6}"/>
              </a:ext>
            </a:extLst>
          </p:cNvPr>
          <p:cNvSpPr/>
          <p:nvPr/>
        </p:nvSpPr>
        <p:spPr>
          <a:xfrm>
            <a:off x="203746" y="1427279"/>
            <a:ext cx="12063984" cy="3785652"/>
          </a:xfrm>
          <a:prstGeom prst="rect">
            <a:avLst/>
          </a:prstGeom>
        </p:spPr>
        <p:txBody>
          <a:bodyPr wrap="square">
            <a:spAutoFit/>
          </a:bodyPr>
          <a:lstStyle/>
          <a:p>
            <a:pPr algn="l"/>
            <a:r>
              <a:rPr lang="en-GB" sz="4800" b="0" i="0" dirty="0">
                <a:effectLst/>
                <a:latin typeface="system-ui"/>
              </a:rPr>
              <a:t>In the meantime, when an innumerable multitude of people had gathered together, so that they trampled one another, He began to say to His disciples first </a:t>
            </a:r>
            <a:r>
              <a:rPr lang="en-GB" sz="4800" b="0" i="1" dirty="0">
                <a:effectLst/>
                <a:latin typeface="system-ui"/>
              </a:rPr>
              <a:t>of all,</a:t>
            </a:r>
            <a:r>
              <a:rPr lang="en-GB" sz="4800" b="0" i="0" dirty="0">
                <a:effectLst/>
                <a:latin typeface="system-ui"/>
              </a:rPr>
              <a:t> “Beware of the leaven of the Pharisees, which is hypocrisy.</a:t>
            </a:r>
            <a:endParaRPr lang="en-CA" sz="4800" b="0" i="0" u="none" strike="noStrike" dirty="0">
              <a:effectLst/>
              <a:latin typeface="system-ui"/>
            </a:endParaRPr>
          </a:p>
        </p:txBody>
      </p:sp>
      <p:cxnSp>
        <p:nvCxnSpPr>
          <p:cNvPr id="2" name="Straight Connector 1">
            <a:extLst>
              <a:ext uri="{FF2B5EF4-FFF2-40B4-BE49-F238E27FC236}">
                <a16:creationId xmlns:a16="http://schemas.microsoft.com/office/drawing/2014/main" id="{39CCD66E-7F91-6AB4-2BD1-5268708F21DF}"/>
              </a:ext>
            </a:extLst>
          </p:cNvPr>
          <p:cNvCxnSpPr>
            <a:cxnSpLocks/>
          </p:cNvCxnSpPr>
          <p:nvPr/>
        </p:nvCxnSpPr>
        <p:spPr>
          <a:xfrm>
            <a:off x="1548836" y="1319672"/>
            <a:ext cx="8410575"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7AC820D0-612E-44B7-603C-134140EF141E}"/>
              </a:ext>
            </a:extLst>
          </p:cNvPr>
          <p:cNvSpPr/>
          <p:nvPr/>
        </p:nvSpPr>
        <p:spPr>
          <a:xfrm>
            <a:off x="-348250" y="-39822"/>
            <a:ext cx="12939376" cy="1191801"/>
          </a:xfrm>
          <a:prstGeom prst="rect">
            <a:avLst/>
          </a:prstGeom>
        </p:spPr>
        <p:txBody>
          <a:bodyPr wrap="none">
            <a:spAutoFit/>
          </a:bodyPr>
          <a:lstStyle/>
          <a:p>
            <a:pPr algn="ctr">
              <a:lnSpc>
                <a:spcPct val="115000"/>
              </a:lnSpc>
              <a:spcAft>
                <a:spcPts val="0"/>
              </a:spcAft>
            </a:pPr>
            <a:r>
              <a:rPr lang="en-GB" sz="6400" b="1" dirty="0">
                <a:latin typeface="Calibri" panose="020F0502020204030204" pitchFamily="34" charset="0"/>
                <a:cs typeface="Latha" panose="020B0604020202020204" pitchFamily="34" charset="0"/>
              </a:rPr>
              <a:t>What is the leaven of the Pharisees?</a:t>
            </a:r>
          </a:p>
        </p:txBody>
      </p:sp>
    </p:spTree>
    <p:extLst>
      <p:ext uri="{BB962C8B-B14F-4D97-AF65-F5344CB8AC3E}">
        <p14:creationId xmlns:p14="http://schemas.microsoft.com/office/powerpoint/2010/main" val="33830503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55B28798-A7BB-3913-0CB7-0EFDC2EC3449}"/>
              </a:ext>
            </a:extLst>
          </p:cNvPr>
          <p:cNvCxnSpPr>
            <a:cxnSpLocks/>
          </p:cNvCxnSpPr>
          <p:nvPr/>
        </p:nvCxnSpPr>
        <p:spPr>
          <a:xfrm>
            <a:off x="0" y="1128327"/>
            <a:ext cx="121920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2059" name="Date Placeholder 4" hidden="1">
            <a:extLst>
              <a:ext uri="{FF2B5EF4-FFF2-40B4-BE49-F238E27FC236}">
                <a16:creationId xmlns:a16="http://schemas.microsoft.com/office/drawing/2014/main" id="{3297A2E3-215E-D457-8785-A02B63E1CCED}"/>
              </a:ext>
            </a:extLst>
          </p:cNvPr>
          <p:cNvSpPr>
            <a:spLocks noGrp="1"/>
          </p:cNvSpPr>
          <p:nvPr>
            <p:ph type="dt" sz="half" idx="4294967295"/>
          </p:nvPr>
        </p:nvSpPr>
        <p:spPr>
          <a:xfrm>
            <a:off x="838200" y="6356350"/>
            <a:ext cx="2743200" cy="365125"/>
          </a:xfrm>
        </p:spPr>
        <p:txBody>
          <a:bodyPr anchor="ctr">
            <a:normAutofit/>
          </a:bodyPr>
          <a:lstStyle/>
          <a:p>
            <a:pPr>
              <a:spcAft>
                <a:spcPts val="600"/>
              </a:spcAft>
            </a:pPr>
            <a:r>
              <a:rPr lang="en-US"/>
              <a:t>9/3/20XX</a:t>
            </a:r>
          </a:p>
        </p:txBody>
      </p:sp>
      <p:sp>
        <p:nvSpPr>
          <p:cNvPr id="2060" name="Slide Number Placeholder 6" hidden="1">
            <a:extLst>
              <a:ext uri="{FF2B5EF4-FFF2-40B4-BE49-F238E27FC236}">
                <a16:creationId xmlns:a16="http://schemas.microsoft.com/office/drawing/2014/main" id="{FD0044B4-EADB-7F57-477A-D08C6A378D92}"/>
              </a:ext>
            </a:extLst>
          </p:cNvPr>
          <p:cNvSpPr>
            <a:spLocks noGrp="1"/>
          </p:cNvSpPr>
          <p:nvPr>
            <p:ph type="sldNum" sz="quarter" idx="4294967295"/>
          </p:nvPr>
        </p:nvSpPr>
        <p:spPr>
          <a:xfrm>
            <a:off x="8610600" y="6356350"/>
            <a:ext cx="2743200" cy="365125"/>
          </a:xfrm>
        </p:spPr>
        <p:txBody>
          <a:bodyPr anchor="ctr">
            <a:normAutofit/>
          </a:bodyPr>
          <a:lstStyle/>
          <a:p>
            <a:pPr>
              <a:spcAft>
                <a:spcPts val="600"/>
              </a:spcAft>
            </a:pPr>
            <a:fld id="{B9713C8C-8E70-45D5-AE59-23E60168254E}" type="slidenum">
              <a:rPr lang="en-US" smtClean="0"/>
              <a:pPr>
                <a:spcAft>
                  <a:spcPts val="600"/>
                </a:spcAft>
              </a:pPr>
              <a:t>4</a:t>
            </a:fld>
            <a:endParaRPr lang="en-US"/>
          </a:p>
        </p:txBody>
      </p:sp>
      <p:pic>
        <p:nvPicPr>
          <p:cNvPr id="6" name="Picture Placeholder 10">
            <a:extLst>
              <a:ext uri="{FF2B5EF4-FFF2-40B4-BE49-F238E27FC236}">
                <a16:creationId xmlns:a16="http://schemas.microsoft.com/office/drawing/2014/main" id="{F81AFC9B-EDC0-83CA-39FF-6D5A8AAC2CAB}"/>
              </a:ext>
            </a:extLst>
          </p:cNvPr>
          <p:cNvPicPr>
            <a:picLocks noChangeAspect="1"/>
          </p:cNvPicPr>
          <p:nvPr/>
        </p:nvPicPr>
        <p:blipFill>
          <a:blip r:embed="rId3"/>
          <a:srcRect l="13936" r="13936"/>
          <a:stretch/>
        </p:blipFill>
        <p:spPr>
          <a:xfrm>
            <a:off x="6226139" y="1191803"/>
            <a:ext cx="5965861" cy="5666197"/>
          </a:xfrm>
          <a:custGeom>
            <a:avLst/>
            <a:gdLst>
              <a:gd name="connsiteX0" fmla="*/ 1225911 w 4228635"/>
              <a:gd name="connsiteY0" fmla="*/ 0 h 3694372"/>
              <a:gd name="connsiteX1" fmla="*/ 4228635 w 4228635"/>
              <a:gd name="connsiteY1" fmla="*/ 0 h 3694372"/>
              <a:gd name="connsiteX2" fmla="*/ 4228635 w 4228635"/>
              <a:gd name="connsiteY2" fmla="*/ 3694372 h 3694372"/>
              <a:gd name="connsiteX3" fmla="*/ 649353 w 4228635"/>
              <a:gd name="connsiteY3" fmla="*/ 3694372 h 3694372"/>
              <a:gd name="connsiteX4" fmla="*/ 648934 w 4228635"/>
              <a:gd name="connsiteY4" fmla="*/ 3686621 h 3694372"/>
              <a:gd name="connsiteX5" fmla="*/ 554325 w 4228635"/>
              <a:gd name="connsiteY5" fmla="*/ 3554015 h 3694372"/>
              <a:gd name="connsiteX6" fmla="*/ 348230 w 4228635"/>
              <a:gd name="connsiteY6" fmla="*/ 3407569 h 3694372"/>
              <a:gd name="connsiteX7" fmla="*/ 408637 w 4228635"/>
              <a:gd name="connsiteY7" fmla="*/ 3243263 h 3694372"/>
              <a:gd name="connsiteX8" fmla="*/ 845701 w 4228635"/>
              <a:gd name="connsiteY8" fmla="*/ 3343275 h 3694372"/>
              <a:gd name="connsiteX9" fmla="*/ 195435 w 4228635"/>
              <a:gd name="connsiteY9" fmla="*/ 2953940 h 3694372"/>
              <a:gd name="connsiteX10" fmla="*/ 305589 w 4228635"/>
              <a:gd name="connsiteY10" fmla="*/ 2936081 h 3694372"/>
              <a:gd name="connsiteX11" fmla="*/ 700013 w 4228635"/>
              <a:gd name="connsiteY11" fmla="*/ 2714625 h 3694372"/>
              <a:gd name="connsiteX12" fmla="*/ 721333 w 4228635"/>
              <a:gd name="connsiteY12" fmla="*/ 2703909 h 3694372"/>
              <a:gd name="connsiteX13" fmla="*/ 788847 w 4228635"/>
              <a:gd name="connsiteY13" fmla="*/ 2564606 h 3694372"/>
              <a:gd name="connsiteX14" fmla="*/ 1002049 w 4228635"/>
              <a:gd name="connsiteY14" fmla="*/ 2543175 h 3694372"/>
              <a:gd name="connsiteX15" fmla="*/ 1179718 w 4228635"/>
              <a:gd name="connsiteY15" fmla="*/ 2575322 h 3694372"/>
              <a:gd name="connsiteX16" fmla="*/ 1371600 w 4228635"/>
              <a:gd name="connsiteY16" fmla="*/ 2536031 h 3694372"/>
              <a:gd name="connsiteX17" fmla="*/ 1542161 w 4228635"/>
              <a:gd name="connsiteY17" fmla="*/ 2553891 h 3694372"/>
              <a:gd name="connsiteX18" fmla="*/ 1687849 w 4228635"/>
              <a:gd name="connsiteY18" fmla="*/ 2528888 h 3694372"/>
              <a:gd name="connsiteX19" fmla="*/ 1545714 w 4228635"/>
              <a:gd name="connsiteY19" fmla="*/ 2411015 h 3694372"/>
              <a:gd name="connsiteX20" fmla="*/ 1346726 w 4228635"/>
              <a:gd name="connsiteY20" fmla="*/ 2411015 h 3694372"/>
              <a:gd name="connsiteX21" fmla="*/ 1204591 w 4228635"/>
              <a:gd name="connsiteY21" fmla="*/ 2336007 h 3694372"/>
              <a:gd name="connsiteX22" fmla="*/ 1069563 w 4228635"/>
              <a:gd name="connsiteY22" fmla="*/ 2200275 h 3694372"/>
              <a:gd name="connsiteX23" fmla="*/ 593412 w 4228635"/>
              <a:gd name="connsiteY23" fmla="*/ 1982390 h 3694372"/>
              <a:gd name="connsiteX24" fmla="*/ 508131 w 4228635"/>
              <a:gd name="connsiteY24" fmla="*/ 1900238 h 3694372"/>
              <a:gd name="connsiteX25" fmla="*/ 1865518 w 4228635"/>
              <a:gd name="connsiteY25" fmla="*/ 2218135 h 3694372"/>
              <a:gd name="connsiteX26" fmla="*/ 1446220 w 4228635"/>
              <a:gd name="connsiteY26" fmla="*/ 2085975 h 3694372"/>
              <a:gd name="connsiteX27" fmla="*/ 1730490 w 4228635"/>
              <a:gd name="connsiteY27" fmla="*/ 2110978 h 3694372"/>
              <a:gd name="connsiteX28" fmla="*/ 1886838 w 4228635"/>
              <a:gd name="connsiteY28" fmla="*/ 2021681 h 3694372"/>
              <a:gd name="connsiteX29" fmla="*/ 1886838 w 4228635"/>
              <a:gd name="connsiteY29" fmla="*/ 1993106 h 3694372"/>
              <a:gd name="connsiteX30" fmla="*/ 1769577 w 4228635"/>
              <a:gd name="connsiteY30" fmla="*/ 1910953 h 3694372"/>
              <a:gd name="connsiteX31" fmla="*/ 1702063 w 4228635"/>
              <a:gd name="connsiteY31" fmla="*/ 1857375 h 3694372"/>
              <a:gd name="connsiteX32" fmla="*/ 1517288 w 4228635"/>
              <a:gd name="connsiteY32" fmla="*/ 1664493 h 3694372"/>
              <a:gd name="connsiteX33" fmla="*/ 1648762 w 4228635"/>
              <a:gd name="connsiteY33" fmla="*/ 1643062 h 3694372"/>
              <a:gd name="connsiteX34" fmla="*/ 1698509 w 4228635"/>
              <a:gd name="connsiteY34" fmla="*/ 1603772 h 3694372"/>
              <a:gd name="connsiteX35" fmla="*/ 1662976 w 4228635"/>
              <a:gd name="connsiteY35" fmla="*/ 1546622 h 3694372"/>
              <a:gd name="connsiteX36" fmla="*/ 1254338 w 4228635"/>
              <a:gd name="connsiteY36" fmla="*/ 1371600 h 3694372"/>
              <a:gd name="connsiteX37" fmla="*/ 1222358 w 4228635"/>
              <a:gd name="connsiteY37" fmla="*/ 1235869 h 3694372"/>
              <a:gd name="connsiteX38" fmla="*/ 1300532 w 4228635"/>
              <a:gd name="connsiteY38" fmla="*/ 1214437 h 3694372"/>
              <a:gd name="connsiteX39" fmla="*/ 1389366 w 4228635"/>
              <a:gd name="connsiteY39" fmla="*/ 1225153 h 3694372"/>
              <a:gd name="connsiteX40" fmla="*/ 1318299 w 4228635"/>
              <a:gd name="connsiteY40" fmla="*/ 1117997 h 3694372"/>
              <a:gd name="connsiteX41" fmla="*/ 1030476 w 4228635"/>
              <a:gd name="connsiteY41" fmla="*/ 1010841 h 3694372"/>
              <a:gd name="connsiteX42" fmla="*/ 977176 w 4228635"/>
              <a:gd name="connsiteY42" fmla="*/ 953690 h 3694372"/>
              <a:gd name="connsiteX43" fmla="*/ 1048243 w 4228635"/>
              <a:gd name="connsiteY43" fmla="*/ 925115 h 3694372"/>
              <a:gd name="connsiteX44" fmla="*/ 1101544 w 4228635"/>
              <a:gd name="connsiteY44" fmla="*/ 914400 h 3694372"/>
              <a:gd name="connsiteX45" fmla="*/ 0 w 4228635"/>
              <a:gd name="connsiteY45" fmla="*/ 467915 h 3694372"/>
              <a:gd name="connsiteX46" fmla="*/ 248735 w 4228635"/>
              <a:gd name="connsiteY46" fmla="*/ 464344 h 3694372"/>
              <a:gd name="connsiteX47" fmla="*/ 493918 w 4228635"/>
              <a:gd name="connsiteY47" fmla="*/ 535781 h 3694372"/>
              <a:gd name="connsiteX48" fmla="*/ 753314 w 4228635"/>
              <a:gd name="connsiteY48" fmla="*/ 525066 h 3694372"/>
              <a:gd name="connsiteX49" fmla="*/ 998496 w 4228635"/>
              <a:gd name="connsiteY49" fmla="*/ 560785 h 3694372"/>
              <a:gd name="connsiteX50" fmla="*/ 1211698 w 4228635"/>
              <a:gd name="connsiteY50" fmla="*/ 560785 h 3694372"/>
              <a:gd name="connsiteX51" fmla="*/ 1012709 w 4228635"/>
              <a:gd name="connsiteY51" fmla="*/ 507206 h 3694372"/>
              <a:gd name="connsiteX52" fmla="*/ 938089 w 4228635"/>
              <a:gd name="connsiteY52" fmla="*/ 417909 h 3694372"/>
              <a:gd name="connsiteX53" fmla="*/ 962962 w 4228635"/>
              <a:gd name="connsiteY53" fmla="*/ 335757 h 3694372"/>
              <a:gd name="connsiteX54" fmla="*/ 1044690 w 4228635"/>
              <a:gd name="connsiteY54" fmla="*/ 360759 h 3694372"/>
              <a:gd name="connsiteX55" fmla="*/ 1140631 w 4228635"/>
              <a:gd name="connsiteY55" fmla="*/ 453629 h 3694372"/>
              <a:gd name="connsiteX56" fmla="*/ 1161951 w 4228635"/>
              <a:gd name="connsiteY56" fmla="*/ 396478 h 3694372"/>
              <a:gd name="connsiteX57" fmla="*/ 1218805 w 4228635"/>
              <a:gd name="connsiteY57" fmla="*/ 353615 h 3694372"/>
              <a:gd name="connsiteX58" fmla="*/ 1545714 w 4228635"/>
              <a:gd name="connsiteY58" fmla="*/ 375047 h 3694372"/>
              <a:gd name="connsiteX59" fmla="*/ 1328959 w 4228635"/>
              <a:gd name="connsiteY59" fmla="*/ 192881 h 3694372"/>
              <a:gd name="connsiteX60" fmla="*/ 1190378 w 4228635"/>
              <a:gd name="connsiteY60" fmla="*/ 164306 h 3694372"/>
              <a:gd name="connsiteX61" fmla="*/ 1158398 w 4228635"/>
              <a:gd name="connsiteY61" fmla="*/ 89297 h 3694372"/>
              <a:gd name="connsiteX62" fmla="*/ 1222358 w 4228635"/>
              <a:gd name="connsiteY62" fmla="*/ 71437 h 3694372"/>
              <a:gd name="connsiteX63" fmla="*/ 1542161 w 4228635"/>
              <a:gd name="connsiteY63" fmla="*/ 135731 h 3694372"/>
              <a:gd name="connsiteX64" fmla="*/ 1595462 w 4228635"/>
              <a:gd name="connsiteY64" fmla="*/ 110728 h 3694372"/>
              <a:gd name="connsiteX65" fmla="*/ 1225911 w 4228635"/>
              <a:gd name="connsiteY65" fmla="*/ 0 h 369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228635" h="3694372">
                <a:moveTo>
                  <a:pt x="1225911" y="0"/>
                </a:moveTo>
                <a:lnTo>
                  <a:pt x="4228635" y="0"/>
                </a:lnTo>
                <a:lnTo>
                  <a:pt x="4228635" y="3694372"/>
                </a:lnTo>
                <a:lnTo>
                  <a:pt x="649353" y="3694372"/>
                </a:lnTo>
                <a:lnTo>
                  <a:pt x="648934" y="3686621"/>
                </a:lnTo>
                <a:cubicBezTo>
                  <a:pt x="636941" y="3642419"/>
                  <a:pt x="605849" y="3602236"/>
                  <a:pt x="554325" y="3554015"/>
                </a:cubicBezTo>
                <a:cubicBezTo>
                  <a:pt x="493918" y="3500438"/>
                  <a:pt x="433510" y="3454003"/>
                  <a:pt x="348230" y="3407569"/>
                </a:cubicBezTo>
                <a:cubicBezTo>
                  <a:pt x="543665" y="3382565"/>
                  <a:pt x="341123" y="3296841"/>
                  <a:pt x="408637" y="3243263"/>
                </a:cubicBezTo>
                <a:cubicBezTo>
                  <a:pt x="547218" y="3221831"/>
                  <a:pt x="657373" y="3393282"/>
                  <a:pt x="845701" y="3343275"/>
                </a:cubicBezTo>
                <a:cubicBezTo>
                  <a:pt x="618286" y="3196828"/>
                  <a:pt x="362443" y="3150393"/>
                  <a:pt x="195435" y="2953940"/>
                </a:cubicBezTo>
                <a:cubicBezTo>
                  <a:pt x="234522" y="2911078"/>
                  <a:pt x="273609" y="2953940"/>
                  <a:pt x="305589" y="2936081"/>
                </a:cubicBezTo>
                <a:cubicBezTo>
                  <a:pt x="305589" y="2925365"/>
                  <a:pt x="678693" y="2993232"/>
                  <a:pt x="700013" y="2714625"/>
                </a:cubicBezTo>
                <a:cubicBezTo>
                  <a:pt x="707120" y="2714625"/>
                  <a:pt x="714227" y="2714625"/>
                  <a:pt x="721333" y="2703909"/>
                </a:cubicBezTo>
                <a:cubicBezTo>
                  <a:pt x="760420" y="2664619"/>
                  <a:pt x="724887" y="2571750"/>
                  <a:pt x="788847" y="2564606"/>
                </a:cubicBezTo>
                <a:cubicBezTo>
                  <a:pt x="859915" y="2557462"/>
                  <a:pt x="927429" y="2525315"/>
                  <a:pt x="1002049" y="2543175"/>
                </a:cubicBezTo>
                <a:cubicBezTo>
                  <a:pt x="1058903" y="2557462"/>
                  <a:pt x="1119310" y="2575322"/>
                  <a:pt x="1179718" y="2575322"/>
                </a:cubicBezTo>
                <a:cubicBezTo>
                  <a:pt x="1243678" y="2575322"/>
                  <a:pt x="1332512" y="2696766"/>
                  <a:pt x="1371600" y="2536031"/>
                </a:cubicBezTo>
                <a:cubicBezTo>
                  <a:pt x="1371600" y="2528888"/>
                  <a:pt x="1481754" y="2546747"/>
                  <a:pt x="1542161" y="2553891"/>
                </a:cubicBezTo>
                <a:cubicBezTo>
                  <a:pt x="1591908" y="2561035"/>
                  <a:pt x="1652316" y="2593181"/>
                  <a:pt x="1687849" y="2528888"/>
                </a:cubicBezTo>
                <a:cubicBezTo>
                  <a:pt x="1705616" y="2489596"/>
                  <a:pt x="1620335" y="2418159"/>
                  <a:pt x="1545714" y="2411015"/>
                </a:cubicBezTo>
                <a:cubicBezTo>
                  <a:pt x="1478201" y="2403872"/>
                  <a:pt x="1410687" y="2396728"/>
                  <a:pt x="1346726" y="2411015"/>
                </a:cubicBezTo>
                <a:cubicBezTo>
                  <a:pt x="1268552" y="2428875"/>
                  <a:pt x="1225911" y="2400300"/>
                  <a:pt x="1204591" y="2336007"/>
                </a:cubicBezTo>
                <a:cubicBezTo>
                  <a:pt x="1179718" y="2268141"/>
                  <a:pt x="1133524" y="2232422"/>
                  <a:pt x="1069563" y="2200275"/>
                </a:cubicBezTo>
                <a:cubicBezTo>
                  <a:pt x="913215" y="2121694"/>
                  <a:pt x="763974" y="2028825"/>
                  <a:pt x="593412" y="1982390"/>
                </a:cubicBezTo>
                <a:cubicBezTo>
                  <a:pt x="561432" y="1975246"/>
                  <a:pt x="522345" y="1960959"/>
                  <a:pt x="508131" y="1900238"/>
                </a:cubicBezTo>
                <a:cubicBezTo>
                  <a:pt x="970069" y="1993106"/>
                  <a:pt x="1389366" y="2232422"/>
                  <a:pt x="1865518" y="2218135"/>
                </a:cubicBezTo>
                <a:cubicBezTo>
                  <a:pt x="1737596" y="2143125"/>
                  <a:pt x="1584802" y="2139554"/>
                  <a:pt x="1446220" y="2085975"/>
                </a:cubicBezTo>
                <a:cubicBezTo>
                  <a:pt x="1545714" y="2046685"/>
                  <a:pt x="1638102" y="2089547"/>
                  <a:pt x="1730490" y="2110978"/>
                </a:cubicBezTo>
                <a:cubicBezTo>
                  <a:pt x="1808664" y="2128837"/>
                  <a:pt x="1879731" y="2132410"/>
                  <a:pt x="1886838" y="2021681"/>
                </a:cubicBezTo>
                <a:cubicBezTo>
                  <a:pt x="1886838" y="2010965"/>
                  <a:pt x="1886838" y="2003821"/>
                  <a:pt x="1886838" y="1993106"/>
                </a:cubicBezTo>
                <a:cubicBezTo>
                  <a:pt x="1858411" y="1946672"/>
                  <a:pt x="1819324" y="1925240"/>
                  <a:pt x="1769577" y="1910953"/>
                </a:cubicBezTo>
                <a:cubicBezTo>
                  <a:pt x="1741150" y="1903809"/>
                  <a:pt x="1702063" y="1889522"/>
                  <a:pt x="1702063" y="1857375"/>
                </a:cubicBezTo>
                <a:cubicBezTo>
                  <a:pt x="1705616" y="1735931"/>
                  <a:pt x="1609675" y="1700212"/>
                  <a:pt x="1517288" y="1664493"/>
                </a:cubicBezTo>
                <a:cubicBezTo>
                  <a:pt x="1567035" y="1603772"/>
                  <a:pt x="1609675" y="1646635"/>
                  <a:pt x="1648762" y="1643062"/>
                </a:cubicBezTo>
                <a:cubicBezTo>
                  <a:pt x="1673636" y="1639491"/>
                  <a:pt x="1698509" y="1635919"/>
                  <a:pt x="1698509" y="1603772"/>
                </a:cubicBezTo>
                <a:cubicBezTo>
                  <a:pt x="1698509" y="1578769"/>
                  <a:pt x="1687849" y="1546622"/>
                  <a:pt x="1662976" y="1546622"/>
                </a:cubicBezTo>
                <a:cubicBezTo>
                  <a:pt x="1506628" y="1543050"/>
                  <a:pt x="1417793" y="1371600"/>
                  <a:pt x="1254338" y="1371600"/>
                </a:cubicBezTo>
                <a:cubicBezTo>
                  <a:pt x="1154844" y="1371600"/>
                  <a:pt x="1304086" y="1275159"/>
                  <a:pt x="1222358" y="1235869"/>
                </a:cubicBezTo>
                <a:cubicBezTo>
                  <a:pt x="1204591" y="1225153"/>
                  <a:pt x="1272105" y="1210866"/>
                  <a:pt x="1300532" y="1214437"/>
                </a:cubicBezTo>
                <a:cubicBezTo>
                  <a:pt x="1328959" y="1218009"/>
                  <a:pt x="1353833" y="1243013"/>
                  <a:pt x="1389366" y="1225153"/>
                </a:cubicBezTo>
                <a:cubicBezTo>
                  <a:pt x="1407133" y="1160860"/>
                  <a:pt x="1360939" y="1135856"/>
                  <a:pt x="1318299" y="1117997"/>
                </a:cubicBezTo>
                <a:cubicBezTo>
                  <a:pt x="1225911" y="1075135"/>
                  <a:pt x="1133524" y="1025129"/>
                  <a:pt x="1030476" y="1010841"/>
                </a:cubicBezTo>
                <a:cubicBezTo>
                  <a:pt x="994943" y="1007269"/>
                  <a:pt x="973622" y="989409"/>
                  <a:pt x="977176" y="953690"/>
                </a:cubicBezTo>
                <a:cubicBezTo>
                  <a:pt x="984282" y="907256"/>
                  <a:pt x="1019816" y="921544"/>
                  <a:pt x="1048243" y="925115"/>
                </a:cubicBezTo>
                <a:cubicBezTo>
                  <a:pt x="1066010" y="928688"/>
                  <a:pt x="1083777" y="939403"/>
                  <a:pt x="1101544" y="914400"/>
                </a:cubicBezTo>
                <a:cubicBezTo>
                  <a:pt x="685800" y="660797"/>
                  <a:pt x="465491" y="675085"/>
                  <a:pt x="0" y="467915"/>
                </a:cubicBezTo>
                <a:cubicBezTo>
                  <a:pt x="103047" y="428625"/>
                  <a:pt x="177668" y="457200"/>
                  <a:pt x="248735" y="464344"/>
                </a:cubicBezTo>
                <a:cubicBezTo>
                  <a:pt x="426404" y="482203"/>
                  <a:pt x="316249" y="514350"/>
                  <a:pt x="493918" y="535781"/>
                </a:cubicBezTo>
                <a:cubicBezTo>
                  <a:pt x="579199" y="546497"/>
                  <a:pt x="657373" y="582216"/>
                  <a:pt x="753314" y="525066"/>
                </a:cubicBezTo>
                <a:cubicBezTo>
                  <a:pt x="817274" y="485775"/>
                  <a:pt x="920322" y="528637"/>
                  <a:pt x="998496" y="560785"/>
                </a:cubicBezTo>
                <a:cubicBezTo>
                  <a:pt x="1062457" y="589360"/>
                  <a:pt x="1126417" y="596503"/>
                  <a:pt x="1211698" y="560785"/>
                </a:cubicBezTo>
                <a:cubicBezTo>
                  <a:pt x="1133524" y="539354"/>
                  <a:pt x="1073117" y="521494"/>
                  <a:pt x="1012709" y="507206"/>
                </a:cubicBezTo>
                <a:cubicBezTo>
                  <a:pt x="962962" y="496491"/>
                  <a:pt x="934535" y="471488"/>
                  <a:pt x="938089" y="417909"/>
                </a:cubicBezTo>
                <a:cubicBezTo>
                  <a:pt x="938089" y="389334"/>
                  <a:pt x="927429" y="350044"/>
                  <a:pt x="962962" y="335757"/>
                </a:cubicBezTo>
                <a:cubicBezTo>
                  <a:pt x="991389" y="321469"/>
                  <a:pt x="1030476" y="335757"/>
                  <a:pt x="1044690" y="360759"/>
                </a:cubicBezTo>
                <a:cubicBezTo>
                  <a:pt x="1062457" y="407194"/>
                  <a:pt x="1080223" y="450056"/>
                  <a:pt x="1140631" y="453629"/>
                </a:cubicBezTo>
                <a:cubicBezTo>
                  <a:pt x="1222358" y="460771"/>
                  <a:pt x="1176164" y="432197"/>
                  <a:pt x="1161951" y="396478"/>
                </a:cubicBezTo>
                <a:cubicBezTo>
                  <a:pt x="1147737" y="357188"/>
                  <a:pt x="1190378" y="346472"/>
                  <a:pt x="1218805" y="353615"/>
                </a:cubicBezTo>
                <a:cubicBezTo>
                  <a:pt x="1325406" y="385763"/>
                  <a:pt x="1435560" y="328613"/>
                  <a:pt x="1545714" y="375047"/>
                </a:cubicBezTo>
                <a:cubicBezTo>
                  <a:pt x="1517288" y="260747"/>
                  <a:pt x="1456880" y="210741"/>
                  <a:pt x="1328959" y="192881"/>
                </a:cubicBezTo>
                <a:cubicBezTo>
                  <a:pt x="1282765" y="189310"/>
                  <a:pt x="1233018" y="196453"/>
                  <a:pt x="1190378" y="164306"/>
                </a:cubicBezTo>
                <a:cubicBezTo>
                  <a:pt x="1165504" y="146447"/>
                  <a:pt x="1140631" y="125016"/>
                  <a:pt x="1158398" y="89297"/>
                </a:cubicBezTo>
                <a:cubicBezTo>
                  <a:pt x="1169058" y="64294"/>
                  <a:pt x="1197484" y="64294"/>
                  <a:pt x="1222358" y="71437"/>
                </a:cubicBezTo>
                <a:cubicBezTo>
                  <a:pt x="1325406" y="110728"/>
                  <a:pt x="1435560" y="121444"/>
                  <a:pt x="1542161" y="135731"/>
                </a:cubicBezTo>
                <a:cubicBezTo>
                  <a:pt x="1559928" y="139303"/>
                  <a:pt x="1577695" y="146447"/>
                  <a:pt x="1595462" y="110728"/>
                </a:cubicBezTo>
                <a:cubicBezTo>
                  <a:pt x="1471094" y="78581"/>
                  <a:pt x="1350279" y="35719"/>
                  <a:pt x="1225911" y="0"/>
                </a:cubicBezTo>
                <a:close/>
              </a:path>
            </a:pathLst>
          </a:custGeom>
        </p:spPr>
      </p:pic>
      <p:sp>
        <p:nvSpPr>
          <p:cNvPr id="2" name="Rectangle 1">
            <a:extLst>
              <a:ext uri="{FF2B5EF4-FFF2-40B4-BE49-F238E27FC236}">
                <a16:creationId xmlns:a16="http://schemas.microsoft.com/office/drawing/2014/main" id="{11402C42-5466-87EB-E03F-9E313E147305}"/>
              </a:ext>
            </a:extLst>
          </p:cNvPr>
          <p:cNvSpPr/>
          <p:nvPr/>
        </p:nvSpPr>
        <p:spPr>
          <a:xfrm>
            <a:off x="0" y="2289099"/>
            <a:ext cx="7419809" cy="3785652"/>
          </a:xfrm>
          <a:prstGeom prst="rect">
            <a:avLst/>
          </a:prstGeom>
        </p:spPr>
        <p:txBody>
          <a:bodyPr wrap="square">
            <a:spAutoFit/>
          </a:bodyPr>
          <a:lstStyle/>
          <a:p>
            <a:pPr marL="685800" indent="-685800">
              <a:buFont typeface="Arial" panose="020B0604020202020204" pitchFamily="34" charset="0"/>
              <a:buChar char="•"/>
            </a:pPr>
            <a:r>
              <a:rPr lang="en-GB" sz="8000" b="1" i="1" baseline="30000" dirty="0"/>
              <a:t>The blind who will </a:t>
            </a:r>
            <a:r>
              <a:rPr lang="en-GB" sz="8000" b="1" i="1" baseline="30000" dirty="0">
                <a:solidFill>
                  <a:srgbClr val="FFFF00"/>
                </a:solidFill>
              </a:rPr>
              <a:t>never</a:t>
            </a:r>
            <a:r>
              <a:rPr lang="en-GB" sz="8000" b="1" i="1" baseline="30000" dirty="0"/>
              <a:t> see</a:t>
            </a:r>
          </a:p>
          <a:p>
            <a:pPr marL="685800" indent="-685800">
              <a:buFont typeface="Arial" panose="020B0604020202020204" pitchFamily="34" charset="0"/>
              <a:buChar char="•"/>
            </a:pPr>
            <a:r>
              <a:rPr lang="en-GB" sz="8000" b="1" i="1" baseline="30000" dirty="0">
                <a:cs typeface="Latha" panose="020B0604020202020204" pitchFamily="34" charset="0"/>
              </a:rPr>
              <a:t>The blind who will be </a:t>
            </a:r>
            <a:r>
              <a:rPr lang="en-GB" sz="8000" b="1" i="1" baseline="30000" dirty="0">
                <a:solidFill>
                  <a:srgbClr val="92D050"/>
                </a:solidFill>
                <a:cs typeface="Latha" panose="020B0604020202020204" pitchFamily="34" charset="0"/>
              </a:rPr>
              <a:t>made</a:t>
            </a:r>
            <a:r>
              <a:rPr lang="en-GB" sz="8000" b="1" i="1" baseline="30000" dirty="0">
                <a:cs typeface="Latha" panose="020B0604020202020204" pitchFamily="34" charset="0"/>
              </a:rPr>
              <a:t> to see</a:t>
            </a:r>
            <a:endParaRPr lang="en-GB" sz="8000" b="1" i="1" dirty="0">
              <a:cs typeface="Latha" panose="020B0604020202020204" pitchFamily="34" charset="0"/>
            </a:endParaRPr>
          </a:p>
        </p:txBody>
      </p:sp>
      <p:sp>
        <p:nvSpPr>
          <p:cNvPr id="4" name="Rectangle 3">
            <a:extLst>
              <a:ext uri="{FF2B5EF4-FFF2-40B4-BE49-F238E27FC236}">
                <a16:creationId xmlns:a16="http://schemas.microsoft.com/office/drawing/2014/main" id="{DFE0CBF1-DA25-5029-98A3-1D5298F54BF0}"/>
              </a:ext>
            </a:extLst>
          </p:cNvPr>
          <p:cNvSpPr/>
          <p:nvPr/>
        </p:nvSpPr>
        <p:spPr>
          <a:xfrm>
            <a:off x="0" y="0"/>
            <a:ext cx="12191999" cy="1191801"/>
          </a:xfrm>
          <a:prstGeom prst="rect">
            <a:avLst/>
          </a:prstGeom>
        </p:spPr>
        <p:txBody>
          <a:bodyPr wrap="square">
            <a:spAutoFit/>
          </a:bodyPr>
          <a:lstStyle/>
          <a:p>
            <a:pPr algn="ctr">
              <a:lnSpc>
                <a:spcPct val="115000"/>
              </a:lnSpc>
              <a:spcAft>
                <a:spcPts val="0"/>
              </a:spcAft>
            </a:pPr>
            <a:r>
              <a:rPr lang="en-GB" sz="6600" b="1" dirty="0">
                <a:latin typeface="Calibri" panose="020F0502020204030204" pitchFamily="34" charset="0"/>
                <a:cs typeface="Latha" panose="020B0604020202020204" pitchFamily="34" charset="0"/>
              </a:rPr>
              <a:t>2 Kinds of people</a:t>
            </a:r>
          </a:p>
        </p:txBody>
      </p:sp>
    </p:spTree>
    <p:extLst>
      <p:ext uri="{BB962C8B-B14F-4D97-AF65-F5344CB8AC3E}">
        <p14:creationId xmlns:p14="http://schemas.microsoft.com/office/powerpoint/2010/main" val="40974695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D25C42A-1F68-882C-FB3C-9FC0CD3B8FF6}"/>
              </a:ext>
            </a:extLst>
          </p:cNvPr>
          <p:cNvSpPr/>
          <p:nvPr/>
        </p:nvSpPr>
        <p:spPr>
          <a:xfrm>
            <a:off x="356146" y="151179"/>
            <a:ext cx="12063984" cy="6555641"/>
          </a:xfrm>
          <a:prstGeom prst="rect">
            <a:avLst/>
          </a:prstGeom>
        </p:spPr>
        <p:txBody>
          <a:bodyPr wrap="square">
            <a:spAutoFit/>
          </a:bodyPr>
          <a:lstStyle/>
          <a:p>
            <a:pPr marL="685800" indent="-685800" algn="l">
              <a:buFont typeface="Arial" panose="020B0604020202020204" pitchFamily="34" charset="0"/>
              <a:buChar char="•"/>
            </a:pPr>
            <a:r>
              <a:rPr lang="en-GB" sz="6000" b="0" i="0" dirty="0">
                <a:effectLst/>
                <a:latin typeface="system-ui"/>
              </a:rPr>
              <a:t>The leaven of the Pharisees is hypocrisy.</a:t>
            </a:r>
          </a:p>
          <a:p>
            <a:pPr marL="685800" indent="-685800" algn="l">
              <a:buFont typeface="Arial" panose="020B0604020202020204" pitchFamily="34" charset="0"/>
              <a:buChar char="•"/>
            </a:pPr>
            <a:r>
              <a:rPr lang="en-GB" sz="6000" b="0" i="0" dirty="0">
                <a:effectLst/>
                <a:latin typeface="system-ui"/>
              </a:rPr>
              <a:t>The leaven of the Sadducees is no resurrection.</a:t>
            </a:r>
          </a:p>
          <a:p>
            <a:pPr marL="685800" indent="-685800" algn="l">
              <a:buFont typeface="Arial" panose="020B0604020202020204" pitchFamily="34" charset="0"/>
              <a:buChar char="•"/>
            </a:pPr>
            <a:r>
              <a:rPr lang="en-GB" sz="6000" u="none" strike="noStrike" dirty="0">
                <a:latin typeface="system-ui"/>
              </a:rPr>
              <a:t>The leaven of Herod was political ambition, materialism and secularism.</a:t>
            </a:r>
            <a:endParaRPr lang="en-CA" sz="6000" b="0" i="0" u="none" strike="noStrike" dirty="0">
              <a:effectLst/>
              <a:latin typeface="system-ui"/>
            </a:endParaRPr>
          </a:p>
        </p:txBody>
      </p:sp>
      <p:cxnSp>
        <p:nvCxnSpPr>
          <p:cNvPr id="8" name="Straight Connector 7">
            <a:extLst>
              <a:ext uri="{FF2B5EF4-FFF2-40B4-BE49-F238E27FC236}">
                <a16:creationId xmlns:a16="http://schemas.microsoft.com/office/drawing/2014/main" id="{0E486047-437F-0272-5741-6014380E2623}"/>
              </a:ext>
            </a:extLst>
          </p:cNvPr>
          <p:cNvCxnSpPr>
            <a:cxnSpLocks/>
          </p:cNvCxnSpPr>
          <p:nvPr/>
        </p:nvCxnSpPr>
        <p:spPr>
          <a:xfrm>
            <a:off x="1548835" y="4793904"/>
            <a:ext cx="8410575"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39CCD66E-7F91-6AB4-2BD1-5268708F21DF}"/>
              </a:ext>
            </a:extLst>
          </p:cNvPr>
          <p:cNvCxnSpPr>
            <a:cxnSpLocks/>
          </p:cNvCxnSpPr>
          <p:nvPr/>
        </p:nvCxnSpPr>
        <p:spPr>
          <a:xfrm>
            <a:off x="1548836" y="1065672"/>
            <a:ext cx="8410575"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732EF090-E22C-4042-A41B-4C0883C8601F}"/>
              </a:ext>
            </a:extLst>
          </p:cNvPr>
          <p:cNvCxnSpPr>
            <a:cxnSpLocks/>
          </p:cNvCxnSpPr>
          <p:nvPr/>
        </p:nvCxnSpPr>
        <p:spPr>
          <a:xfrm>
            <a:off x="2348935" y="2952404"/>
            <a:ext cx="8410575"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12445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0E486047-437F-0272-5741-6014380E2623}"/>
              </a:ext>
            </a:extLst>
          </p:cNvPr>
          <p:cNvCxnSpPr>
            <a:cxnSpLocks/>
          </p:cNvCxnSpPr>
          <p:nvPr/>
        </p:nvCxnSpPr>
        <p:spPr>
          <a:xfrm>
            <a:off x="3923735" y="5035204"/>
            <a:ext cx="8410575"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BD25C42A-1F68-882C-FB3C-9FC0CD3B8FF6}"/>
              </a:ext>
            </a:extLst>
          </p:cNvPr>
          <p:cNvSpPr/>
          <p:nvPr/>
        </p:nvSpPr>
        <p:spPr>
          <a:xfrm>
            <a:off x="-12700" y="-105568"/>
            <a:ext cx="12204700" cy="6186309"/>
          </a:xfrm>
          <a:prstGeom prst="rect">
            <a:avLst/>
          </a:prstGeom>
        </p:spPr>
        <p:txBody>
          <a:bodyPr wrap="square">
            <a:spAutoFit/>
          </a:bodyPr>
          <a:lstStyle/>
          <a:p>
            <a:pPr marL="685800" indent="-685800" algn="l">
              <a:buFont typeface="Arial" panose="020B0604020202020204" pitchFamily="34" charset="0"/>
              <a:buChar char="•"/>
            </a:pPr>
            <a:r>
              <a:rPr lang="en-GB" sz="6600" b="0" i="0" dirty="0">
                <a:effectLst/>
                <a:latin typeface="system-ui"/>
              </a:rPr>
              <a:t>Don’t let the world influence you.</a:t>
            </a:r>
          </a:p>
          <a:p>
            <a:pPr marL="685800" indent="-685800" algn="l">
              <a:buFont typeface="Arial" panose="020B0604020202020204" pitchFamily="34" charset="0"/>
              <a:buChar char="•"/>
            </a:pPr>
            <a:r>
              <a:rPr lang="en-GB" sz="6600" u="none" strike="noStrike" dirty="0">
                <a:latin typeface="system-ui"/>
              </a:rPr>
              <a:t>Don’t let </a:t>
            </a:r>
            <a:r>
              <a:rPr lang="en-GB" sz="6600" dirty="0">
                <a:latin typeface="system-ui"/>
              </a:rPr>
              <a:t>legalistic religion influence you.</a:t>
            </a:r>
          </a:p>
          <a:p>
            <a:pPr marL="685800" indent="-685800" algn="l">
              <a:buFont typeface="Arial" panose="020B0604020202020204" pitchFamily="34" charset="0"/>
              <a:buChar char="•"/>
            </a:pPr>
            <a:r>
              <a:rPr lang="en-GB" sz="6600" b="0" i="0" u="none" strike="noStrike" dirty="0">
                <a:effectLst/>
                <a:latin typeface="system-ui"/>
              </a:rPr>
              <a:t>Don’t let li</a:t>
            </a:r>
            <a:r>
              <a:rPr lang="en-GB" sz="6600" dirty="0">
                <a:latin typeface="system-ui"/>
              </a:rPr>
              <a:t>beral religion influence you.</a:t>
            </a:r>
            <a:endParaRPr lang="en-CA" sz="6600" b="0" i="0" u="none" strike="noStrike" dirty="0">
              <a:effectLst/>
              <a:latin typeface="system-ui"/>
            </a:endParaRPr>
          </a:p>
        </p:txBody>
      </p:sp>
      <p:cxnSp>
        <p:nvCxnSpPr>
          <p:cNvPr id="2" name="Straight Connector 1">
            <a:extLst>
              <a:ext uri="{FF2B5EF4-FFF2-40B4-BE49-F238E27FC236}">
                <a16:creationId xmlns:a16="http://schemas.microsoft.com/office/drawing/2014/main" id="{39CCD66E-7F91-6AB4-2BD1-5268708F21DF}"/>
              </a:ext>
            </a:extLst>
          </p:cNvPr>
          <p:cNvCxnSpPr>
            <a:cxnSpLocks/>
          </p:cNvCxnSpPr>
          <p:nvPr/>
        </p:nvCxnSpPr>
        <p:spPr>
          <a:xfrm>
            <a:off x="3923735" y="900572"/>
            <a:ext cx="6528365"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88C3EFF2-A895-4ED0-A76E-49B2B7F1EB77}"/>
              </a:ext>
            </a:extLst>
          </p:cNvPr>
          <p:cNvPicPr>
            <a:picLocks noChangeAspect="1"/>
          </p:cNvPicPr>
          <p:nvPr/>
        </p:nvPicPr>
        <p:blipFill rotWithShape="1">
          <a:blip r:embed="rId2"/>
          <a:srcRect t="34954"/>
          <a:stretch/>
        </p:blipFill>
        <p:spPr>
          <a:xfrm>
            <a:off x="5458389" y="5250819"/>
            <a:ext cx="4536511" cy="1659843"/>
          </a:xfrm>
          <a:prstGeom prst="rect">
            <a:avLst/>
          </a:prstGeom>
          <a:ln>
            <a:noFill/>
          </a:ln>
          <a:effectLst>
            <a:softEdge rad="112500"/>
          </a:effectLst>
        </p:spPr>
      </p:pic>
      <p:cxnSp>
        <p:nvCxnSpPr>
          <p:cNvPr id="7" name="Straight Connector 6">
            <a:extLst>
              <a:ext uri="{FF2B5EF4-FFF2-40B4-BE49-F238E27FC236}">
                <a16:creationId xmlns:a16="http://schemas.microsoft.com/office/drawing/2014/main" id="{041BA21D-FC7D-4361-A123-CD08C3F547AA}"/>
              </a:ext>
            </a:extLst>
          </p:cNvPr>
          <p:cNvCxnSpPr>
            <a:cxnSpLocks/>
          </p:cNvCxnSpPr>
          <p:nvPr/>
        </p:nvCxnSpPr>
        <p:spPr>
          <a:xfrm>
            <a:off x="3047435" y="2932572"/>
            <a:ext cx="6528365"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81635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9" name="Date Placeholder 4" hidden="1">
            <a:extLst>
              <a:ext uri="{FF2B5EF4-FFF2-40B4-BE49-F238E27FC236}">
                <a16:creationId xmlns:a16="http://schemas.microsoft.com/office/drawing/2014/main" id="{3297A2E3-215E-D457-8785-A02B63E1CCED}"/>
              </a:ext>
            </a:extLst>
          </p:cNvPr>
          <p:cNvSpPr>
            <a:spLocks noGrp="1"/>
          </p:cNvSpPr>
          <p:nvPr>
            <p:ph type="dt" sz="half" idx="4294967295"/>
          </p:nvPr>
        </p:nvSpPr>
        <p:spPr>
          <a:xfrm>
            <a:off x="838200" y="6356350"/>
            <a:ext cx="2743200" cy="365125"/>
          </a:xfrm>
        </p:spPr>
        <p:txBody>
          <a:bodyPr anchor="ctr">
            <a:normAutofit/>
          </a:bodyPr>
          <a:lstStyle/>
          <a:p>
            <a:pPr>
              <a:spcAft>
                <a:spcPts val="600"/>
              </a:spcAft>
            </a:pPr>
            <a:r>
              <a:rPr lang="en-US"/>
              <a:t>9/3/20XX</a:t>
            </a:r>
          </a:p>
        </p:txBody>
      </p:sp>
      <p:sp>
        <p:nvSpPr>
          <p:cNvPr id="2060" name="Slide Number Placeholder 6" hidden="1">
            <a:extLst>
              <a:ext uri="{FF2B5EF4-FFF2-40B4-BE49-F238E27FC236}">
                <a16:creationId xmlns:a16="http://schemas.microsoft.com/office/drawing/2014/main" id="{FD0044B4-EADB-7F57-477A-D08C6A378D92}"/>
              </a:ext>
            </a:extLst>
          </p:cNvPr>
          <p:cNvSpPr>
            <a:spLocks noGrp="1"/>
          </p:cNvSpPr>
          <p:nvPr>
            <p:ph type="sldNum" sz="quarter" idx="4294967295"/>
          </p:nvPr>
        </p:nvSpPr>
        <p:spPr>
          <a:xfrm>
            <a:off x="8610600" y="6356350"/>
            <a:ext cx="2743200" cy="365125"/>
          </a:xfrm>
        </p:spPr>
        <p:txBody>
          <a:bodyPr anchor="ctr">
            <a:normAutofit/>
          </a:bodyPr>
          <a:lstStyle/>
          <a:p>
            <a:pPr>
              <a:spcAft>
                <a:spcPts val="600"/>
              </a:spcAft>
            </a:pPr>
            <a:fld id="{B9713C8C-8E70-45D5-AE59-23E60168254E}" type="slidenum">
              <a:rPr lang="en-US" smtClean="0"/>
              <a:pPr>
                <a:spcAft>
                  <a:spcPts val="600"/>
                </a:spcAft>
              </a:pPr>
              <a:t>42</a:t>
            </a:fld>
            <a:endParaRPr lang="en-US"/>
          </a:p>
        </p:txBody>
      </p:sp>
      <p:cxnSp>
        <p:nvCxnSpPr>
          <p:cNvPr id="29" name="Straight Connector 28">
            <a:extLst>
              <a:ext uri="{FF2B5EF4-FFF2-40B4-BE49-F238E27FC236}">
                <a16:creationId xmlns:a16="http://schemas.microsoft.com/office/drawing/2014/main" id="{A5AF60D9-C7B5-4E2D-87C3-88B708ACA3DF}"/>
              </a:ext>
            </a:extLst>
          </p:cNvPr>
          <p:cNvCxnSpPr>
            <a:cxnSpLocks/>
          </p:cNvCxnSpPr>
          <p:nvPr/>
        </p:nvCxnSpPr>
        <p:spPr>
          <a:xfrm>
            <a:off x="-1" y="1239102"/>
            <a:ext cx="122400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pic>
        <p:nvPicPr>
          <p:cNvPr id="3" name="Picture Placeholder 14">
            <a:extLst>
              <a:ext uri="{FF2B5EF4-FFF2-40B4-BE49-F238E27FC236}">
                <a16:creationId xmlns:a16="http://schemas.microsoft.com/office/drawing/2014/main" id="{10169558-02FE-0260-B2DA-0E9F5F2C4FE1}"/>
              </a:ext>
            </a:extLst>
          </p:cNvPr>
          <p:cNvPicPr>
            <a:picLocks noChangeAspect="1"/>
          </p:cNvPicPr>
          <p:nvPr/>
        </p:nvPicPr>
        <p:blipFill>
          <a:blip r:embed="rId3"/>
          <a:srcRect/>
          <a:stretch/>
        </p:blipFill>
        <p:spPr>
          <a:xfrm>
            <a:off x="4783223" y="1359817"/>
            <a:ext cx="7456776" cy="5498183"/>
          </a:xfrm>
          <a:custGeom>
            <a:avLst/>
            <a:gdLst>
              <a:gd name="connsiteX0" fmla="*/ 1225911 w 4228635"/>
              <a:gd name="connsiteY0" fmla="*/ 0 h 3694372"/>
              <a:gd name="connsiteX1" fmla="*/ 4228635 w 4228635"/>
              <a:gd name="connsiteY1" fmla="*/ 0 h 3694372"/>
              <a:gd name="connsiteX2" fmla="*/ 4228635 w 4228635"/>
              <a:gd name="connsiteY2" fmla="*/ 3694372 h 3694372"/>
              <a:gd name="connsiteX3" fmla="*/ 649353 w 4228635"/>
              <a:gd name="connsiteY3" fmla="*/ 3694372 h 3694372"/>
              <a:gd name="connsiteX4" fmla="*/ 648934 w 4228635"/>
              <a:gd name="connsiteY4" fmla="*/ 3686621 h 3694372"/>
              <a:gd name="connsiteX5" fmla="*/ 554325 w 4228635"/>
              <a:gd name="connsiteY5" fmla="*/ 3554015 h 3694372"/>
              <a:gd name="connsiteX6" fmla="*/ 348230 w 4228635"/>
              <a:gd name="connsiteY6" fmla="*/ 3407569 h 3694372"/>
              <a:gd name="connsiteX7" fmla="*/ 408637 w 4228635"/>
              <a:gd name="connsiteY7" fmla="*/ 3243263 h 3694372"/>
              <a:gd name="connsiteX8" fmla="*/ 845701 w 4228635"/>
              <a:gd name="connsiteY8" fmla="*/ 3343275 h 3694372"/>
              <a:gd name="connsiteX9" fmla="*/ 195435 w 4228635"/>
              <a:gd name="connsiteY9" fmla="*/ 2953940 h 3694372"/>
              <a:gd name="connsiteX10" fmla="*/ 305589 w 4228635"/>
              <a:gd name="connsiteY10" fmla="*/ 2936081 h 3694372"/>
              <a:gd name="connsiteX11" fmla="*/ 700013 w 4228635"/>
              <a:gd name="connsiteY11" fmla="*/ 2714625 h 3694372"/>
              <a:gd name="connsiteX12" fmla="*/ 721333 w 4228635"/>
              <a:gd name="connsiteY12" fmla="*/ 2703909 h 3694372"/>
              <a:gd name="connsiteX13" fmla="*/ 788847 w 4228635"/>
              <a:gd name="connsiteY13" fmla="*/ 2564606 h 3694372"/>
              <a:gd name="connsiteX14" fmla="*/ 1002049 w 4228635"/>
              <a:gd name="connsiteY14" fmla="*/ 2543175 h 3694372"/>
              <a:gd name="connsiteX15" fmla="*/ 1179718 w 4228635"/>
              <a:gd name="connsiteY15" fmla="*/ 2575322 h 3694372"/>
              <a:gd name="connsiteX16" fmla="*/ 1371600 w 4228635"/>
              <a:gd name="connsiteY16" fmla="*/ 2536031 h 3694372"/>
              <a:gd name="connsiteX17" fmla="*/ 1542161 w 4228635"/>
              <a:gd name="connsiteY17" fmla="*/ 2553891 h 3694372"/>
              <a:gd name="connsiteX18" fmla="*/ 1687849 w 4228635"/>
              <a:gd name="connsiteY18" fmla="*/ 2528888 h 3694372"/>
              <a:gd name="connsiteX19" fmla="*/ 1545714 w 4228635"/>
              <a:gd name="connsiteY19" fmla="*/ 2411015 h 3694372"/>
              <a:gd name="connsiteX20" fmla="*/ 1346726 w 4228635"/>
              <a:gd name="connsiteY20" fmla="*/ 2411015 h 3694372"/>
              <a:gd name="connsiteX21" fmla="*/ 1204591 w 4228635"/>
              <a:gd name="connsiteY21" fmla="*/ 2336007 h 3694372"/>
              <a:gd name="connsiteX22" fmla="*/ 1069563 w 4228635"/>
              <a:gd name="connsiteY22" fmla="*/ 2200275 h 3694372"/>
              <a:gd name="connsiteX23" fmla="*/ 593412 w 4228635"/>
              <a:gd name="connsiteY23" fmla="*/ 1982390 h 3694372"/>
              <a:gd name="connsiteX24" fmla="*/ 508131 w 4228635"/>
              <a:gd name="connsiteY24" fmla="*/ 1900238 h 3694372"/>
              <a:gd name="connsiteX25" fmla="*/ 1865518 w 4228635"/>
              <a:gd name="connsiteY25" fmla="*/ 2218135 h 3694372"/>
              <a:gd name="connsiteX26" fmla="*/ 1446220 w 4228635"/>
              <a:gd name="connsiteY26" fmla="*/ 2085975 h 3694372"/>
              <a:gd name="connsiteX27" fmla="*/ 1730490 w 4228635"/>
              <a:gd name="connsiteY27" fmla="*/ 2110978 h 3694372"/>
              <a:gd name="connsiteX28" fmla="*/ 1886838 w 4228635"/>
              <a:gd name="connsiteY28" fmla="*/ 2021681 h 3694372"/>
              <a:gd name="connsiteX29" fmla="*/ 1886838 w 4228635"/>
              <a:gd name="connsiteY29" fmla="*/ 1993106 h 3694372"/>
              <a:gd name="connsiteX30" fmla="*/ 1769577 w 4228635"/>
              <a:gd name="connsiteY30" fmla="*/ 1910953 h 3694372"/>
              <a:gd name="connsiteX31" fmla="*/ 1702063 w 4228635"/>
              <a:gd name="connsiteY31" fmla="*/ 1857375 h 3694372"/>
              <a:gd name="connsiteX32" fmla="*/ 1517288 w 4228635"/>
              <a:gd name="connsiteY32" fmla="*/ 1664493 h 3694372"/>
              <a:gd name="connsiteX33" fmla="*/ 1648762 w 4228635"/>
              <a:gd name="connsiteY33" fmla="*/ 1643062 h 3694372"/>
              <a:gd name="connsiteX34" fmla="*/ 1698509 w 4228635"/>
              <a:gd name="connsiteY34" fmla="*/ 1603772 h 3694372"/>
              <a:gd name="connsiteX35" fmla="*/ 1662976 w 4228635"/>
              <a:gd name="connsiteY35" fmla="*/ 1546622 h 3694372"/>
              <a:gd name="connsiteX36" fmla="*/ 1254338 w 4228635"/>
              <a:gd name="connsiteY36" fmla="*/ 1371600 h 3694372"/>
              <a:gd name="connsiteX37" fmla="*/ 1222358 w 4228635"/>
              <a:gd name="connsiteY37" fmla="*/ 1235869 h 3694372"/>
              <a:gd name="connsiteX38" fmla="*/ 1300532 w 4228635"/>
              <a:gd name="connsiteY38" fmla="*/ 1214437 h 3694372"/>
              <a:gd name="connsiteX39" fmla="*/ 1389366 w 4228635"/>
              <a:gd name="connsiteY39" fmla="*/ 1225153 h 3694372"/>
              <a:gd name="connsiteX40" fmla="*/ 1318299 w 4228635"/>
              <a:gd name="connsiteY40" fmla="*/ 1117997 h 3694372"/>
              <a:gd name="connsiteX41" fmla="*/ 1030476 w 4228635"/>
              <a:gd name="connsiteY41" fmla="*/ 1010841 h 3694372"/>
              <a:gd name="connsiteX42" fmla="*/ 977176 w 4228635"/>
              <a:gd name="connsiteY42" fmla="*/ 953690 h 3694372"/>
              <a:gd name="connsiteX43" fmla="*/ 1048243 w 4228635"/>
              <a:gd name="connsiteY43" fmla="*/ 925115 h 3694372"/>
              <a:gd name="connsiteX44" fmla="*/ 1101544 w 4228635"/>
              <a:gd name="connsiteY44" fmla="*/ 914400 h 3694372"/>
              <a:gd name="connsiteX45" fmla="*/ 0 w 4228635"/>
              <a:gd name="connsiteY45" fmla="*/ 467915 h 3694372"/>
              <a:gd name="connsiteX46" fmla="*/ 248735 w 4228635"/>
              <a:gd name="connsiteY46" fmla="*/ 464344 h 3694372"/>
              <a:gd name="connsiteX47" fmla="*/ 493918 w 4228635"/>
              <a:gd name="connsiteY47" fmla="*/ 535781 h 3694372"/>
              <a:gd name="connsiteX48" fmla="*/ 753314 w 4228635"/>
              <a:gd name="connsiteY48" fmla="*/ 525066 h 3694372"/>
              <a:gd name="connsiteX49" fmla="*/ 998496 w 4228635"/>
              <a:gd name="connsiteY49" fmla="*/ 560785 h 3694372"/>
              <a:gd name="connsiteX50" fmla="*/ 1211698 w 4228635"/>
              <a:gd name="connsiteY50" fmla="*/ 560785 h 3694372"/>
              <a:gd name="connsiteX51" fmla="*/ 1012709 w 4228635"/>
              <a:gd name="connsiteY51" fmla="*/ 507206 h 3694372"/>
              <a:gd name="connsiteX52" fmla="*/ 938089 w 4228635"/>
              <a:gd name="connsiteY52" fmla="*/ 417909 h 3694372"/>
              <a:gd name="connsiteX53" fmla="*/ 962962 w 4228635"/>
              <a:gd name="connsiteY53" fmla="*/ 335757 h 3694372"/>
              <a:gd name="connsiteX54" fmla="*/ 1044690 w 4228635"/>
              <a:gd name="connsiteY54" fmla="*/ 360759 h 3694372"/>
              <a:gd name="connsiteX55" fmla="*/ 1140631 w 4228635"/>
              <a:gd name="connsiteY55" fmla="*/ 453629 h 3694372"/>
              <a:gd name="connsiteX56" fmla="*/ 1161951 w 4228635"/>
              <a:gd name="connsiteY56" fmla="*/ 396478 h 3694372"/>
              <a:gd name="connsiteX57" fmla="*/ 1218805 w 4228635"/>
              <a:gd name="connsiteY57" fmla="*/ 353615 h 3694372"/>
              <a:gd name="connsiteX58" fmla="*/ 1545714 w 4228635"/>
              <a:gd name="connsiteY58" fmla="*/ 375047 h 3694372"/>
              <a:gd name="connsiteX59" fmla="*/ 1328959 w 4228635"/>
              <a:gd name="connsiteY59" fmla="*/ 192881 h 3694372"/>
              <a:gd name="connsiteX60" fmla="*/ 1190378 w 4228635"/>
              <a:gd name="connsiteY60" fmla="*/ 164306 h 3694372"/>
              <a:gd name="connsiteX61" fmla="*/ 1158398 w 4228635"/>
              <a:gd name="connsiteY61" fmla="*/ 89297 h 3694372"/>
              <a:gd name="connsiteX62" fmla="*/ 1222358 w 4228635"/>
              <a:gd name="connsiteY62" fmla="*/ 71437 h 3694372"/>
              <a:gd name="connsiteX63" fmla="*/ 1542161 w 4228635"/>
              <a:gd name="connsiteY63" fmla="*/ 135731 h 3694372"/>
              <a:gd name="connsiteX64" fmla="*/ 1595462 w 4228635"/>
              <a:gd name="connsiteY64" fmla="*/ 110728 h 3694372"/>
              <a:gd name="connsiteX65" fmla="*/ 1225911 w 4228635"/>
              <a:gd name="connsiteY65" fmla="*/ 0 h 369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228635" h="3694372">
                <a:moveTo>
                  <a:pt x="1225911" y="0"/>
                </a:moveTo>
                <a:lnTo>
                  <a:pt x="4228635" y="0"/>
                </a:lnTo>
                <a:lnTo>
                  <a:pt x="4228635" y="3694372"/>
                </a:lnTo>
                <a:lnTo>
                  <a:pt x="649353" y="3694372"/>
                </a:lnTo>
                <a:lnTo>
                  <a:pt x="648934" y="3686621"/>
                </a:lnTo>
                <a:cubicBezTo>
                  <a:pt x="636941" y="3642419"/>
                  <a:pt x="605849" y="3602236"/>
                  <a:pt x="554325" y="3554015"/>
                </a:cubicBezTo>
                <a:cubicBezTo>
                  <a:pt x="493918" y="3500438"/>
                  <a:pt x="433510" y="3454003"/>
                  <a:pt x="348230" y="3407569"/>
                </a:cubicBezTo>
                <a:cubicBezTo>
                  <a:pt x="543665" y="3382565"/>
                  <a:pt x="341123" y="3296841"/>
                  <a:pt x="408637" y="3243263"/>
                </a:cubicBezTo>
                <a:cubicBezTo>
                  <a:pt x="547218" y="3221831"/>
                  <a:pt x="657373" y="3393282"/>
                  <a:pt x="845701" y="3343275"/>
                </a:cubicBezTo>
                <a:cubicBezTo>
                  <a:pt x="618286" y="3196828"/>
                  <a:pt x="362443" y="3150393"/>
                  <a:pt x="195435" y="2953940"/>
                </a:cubicBezTo>
                <a:cubicBezTo>
                  <a:pt x="234522" y="2911078"/>
                  <a:pt x="273609" y="2953940"/>
                  <a:pt x="305589" y="2936081"/>
                </a:cubicBezTo>
                <a:cubicBezTo>
                  <a:pt x="305589" y="2925365"/>
                  <a:pt x="678693" y="2993232"/>
                  <a:pt x="700013" y="2714625"/>
                </a:cubicBezTo>
                <a:cubicBezTo>
                  <a:pt x="707120" y="2714625"/>
                  <a:pt x="714227" y="2714625"/>
                  <a:pt x="721333" y="2703909"/>
                </a:cubicBezTo>
                <a:cubicBezTo>
                  <a:pt x="760420" y="2664619"/>
                  <a:pt x="724887" y="2571750"/>
                  <a:pt x="788847" y="2564606"/>
                </a:cubicBezTo>
                <a:cubicBezTo>
                  <a:pt x="859915" y="2557462"/>
                  <a:pt x="927429" y="2525315"/>
                  <a:pt x="1002049" y="2543175"/>
                </a:cubicBezTo>
                <a:cubicBezTo>
                  <a:pt x="1058903" y="2557462"/>
                  <a:pt x="1119310" y="2575322"/>
                  <a:pt x="1179718" y="2575322"/>
                </a:cubicBezTo>
                <a:cubicBezTo>
                  <a:pt x="1243678" y="2575322"/>
                  <a:pt x="1332512" y="2696766"/>
                  <a:pt x="1371600" y="2536031"/>
                </a:cubicBezTo>
                <a:cubicBezTo>
                  <a:pt x="1371600" y="2528888"/>
                  <a:pt x="1481754" y="2546747"/>
                  <a:pt x="1542161" y="2553891"/>
                </a:cubicBezTo>
                <a:cubicBezTo>
                  <a:pt x="1591908" y="2561035"/>
                  <a:pt x="1652316" y="2593181"/>
                  <a:pt x="1687849" y="2528888"/>
                </a:cubicBezTo>
                <a:cubicBezTo>
                  <a:pt x="1705616" y="2489596"/>
                  <a:pt x="1620335" y="2418159"/>
                  <a:pt x="1545714" y="2411015"/>
                </a:cubicBezTo>
                <a:cubicBezTo>
                  <a:pt x="1478201" y="2403872"/>
                  <a:pt x="1410687" y="2396728"/>
                  <a:pt x="1346726" y="2411015"/>
                </a:cubicBezTo>
                <a:cubicBezTo>
                  <a:pt x="1268552" y="2428875"/>
                  <a:pt x="1225911" y="2400300"/>
                  <a:pt x="1204591" y="2336007"/>
                </a:cubicBezTo>
                <a:cubicBezTo>
                  <a:pt x="1179718" y="2268141"/>
                  <a:pt x="1133524" y="2232422"/>
                  <a:pt x="1069563" y="2200275"/>
                </a:cubicBezTo>
                <a:cubicBezTo>
                  <a:pt x="913215" y="2121694"/>
                  <a:pt x="763974" y="2028825"/>
                  <a:pt x="593412" y="1982390"/>
                </a:cubicBezTo>
                <a:cubicBezTo>
                  <a:pt x="561432" y="1975246"/>
                  <a:pt x="522345" y="1960959"/>
                  <a:pt x="508131" y="1900238"/>
                </a:cubicBezTo>
                <a:cubicBezTo>
                  <a:pt x="970069" y="1993106"/>
                  <a:pt x="1389366" y="2232422"/>
                  <a:pt x="1865518" y="2218135"/>
                </a:cubicBezTo>
                <a:cubicBezTo>
                  <a:pt x="1737596" y="2143125"/>
                  <a:pt x="1584802" y="2139554"/>
                  <a:pt x="1446220" y="2085975"/>
                </a:cubicBezTo>
                <a:cubicBezTo>
                  <a:pt x="1545714" y="2046685"/>
                  <a:pt x="1638102" y="2089547"/>
                  <a:pt x="1730490" y="2110978"/>
                </a:cubicBezTo>
                <a:cubicBezTo>
                  <a:pt x="1808664" y="2128837"/>
                  <a:pt x="1879731" y="2132410"/>
                  <a:pt x="1886838" y="2021681"/>
                </a:cubicBezTo>
                <a:cubicBezTo>
                  <a:pt x="1886838" y="2010965"/>
                  <a:pt x="1886838" y="2003821"/>
                  <a:pt x="1886838" y="1993106"/>
                </a:cubicBezTo>
                <a:cubicBezTo>
                  <a:pt x="1858411" y="1946672"/>
                  <a:pt x="1819324" y="1925240"/>
                  <a:pt x="1769577" y="1910953"/>
                </a:cubicBezTo>
                <a:cubicBezTo>
                  <a:pt x="1741150" y="1903809"/>
                  <a:pt x="1702063" y="1889522"/>
                  <a:pt x="1702063" y="1857375"/>
                </a:cubicBezTo>
                <a:cubicBezTo>
                  <a:pt x="1705616" y="1735931"/>
                  <a:pt x="1609675" y="1700212"/>
                  <a:pt x="1517288" y="1664493"/>
                </a:cubicBezTo>
                <a:cubicBezTo>
                  <a:pt x="1567035" y="1603772"/>
                  <a:pt x="1609675" y="1646635"/>
                  <a:pt x="1648762" y="1643062"/>
                </a:cubicBezTo>
                <a:cubicBezTo>
                  <a:pt x="1673636" y="1639491"/>
                  <a:pt x="1698509" y="1635919"/>
                  <a:pt x="1698509" y="1603772"/>
                </a:cubicBezTo>
                <a:cubicBezTo>
                  <a:pt x="1698509" y="1578769"/>
                  <a:pt x="1687849" y="1546622"/>
                  <a:pt x="1662976" y="1546622"/>
                </a:cubicBezTo>
                <a:cubicBezTo>
                  <a:pt x="1506628" y="1543050"/>
                  <a:pt x="1417793" y="1371600"/>
                  <a:pt x="1254338" y="1371600"/>
                </a:cubicBezTo>
                <a:cubicBezTo>
                  <a:pt x="1154844" y="1371600"/>
                  <a:pt x="1304086" y="1275159"/>
                  <a:pt x="1222358" y="1235869"/>
                </a:cubicBezTo>
                <a:cubicBezTo>
                  <a:pt x="1204591" y="1225153"/>
                  <a:pt x="1272105" y="1210866"/>
                  <a:pt x="1300532" y="1214437"/>
                </a:cubicBezTo>
                <a:cubicBezTo>
                  <a:pt x="1328959" y="1218009"/>
                  <a:pt x="1353833" y="1243013"/>
                  <a:pt x="1389366" y="1225153"/>
                </a:cubicBezTo>
                <a:cubicBezTo>
                  <a:pt x="1407133" y="1160860"/>
                  <a:pt x="1360939" y="1135856"/>
                  <a:pt x="1318299" y="1117997"/>
                </a:cubicBezTo>
                <a:cubicBezTo>
                  <a:pt x="1225911" y="1075135"/>
                  <a:pt x="1133524" y="1025129"/>
                  <a:pt x="1030476" y="1010841"/>
                </a:cubicBezTo>
                <a:cubicBezTo>
                  <a:pt x="994943" y="1007269"/>
                  <a:pt x="973622" y="989409"/>
                  <a:pt x="977176" y="953690"/>
                </a:cubicBezTo>
                <a:cubicBezTo>
                  <a:pt x="984282" y="907256"/>
                  <a:pt x="1019816" y="921544"/>
                  <a:pt x="1048243" y="925115"/>
                </a:cubicBezTo>
                <a:cubicBezTo>
                  <a:pt x="1066010" y="928688"/>
                  <a:pt x="1083777" y="939403"/>
                  <a:pt x="1101544" y="914400"/>
                </a:cubicBezTo>
                <a:cubicBezTo>
                  <a:pt x="685800" y="660797"/>
                  <a:pt x="465491" y="675085"/>
                  <a:pt x="0" y="467915"/>
                </a:cubicBezTo>
                <a:cubicBezTo>
                  <a:pt x="103047" y="428625"/>
                  <a:pt x="177668" y="457200"/>
                  <a:pt x="248735" y="464344"/>
                </a:cubicBezTo>
                <a:cubicBezTo>
                  <a:pt x="426404" y="482203"/>
                  <a:pt x="316249" y="514350"/>
                  <a:pt x="493918" y="535781"/>
                </a:cubicBezTo>
                <a:cubicBezTo>
                  <a:pt x="579199" y="546497"/>
                  <a:pt x="657373" y="582216"/>
                  <a:pt x="753314" y="525066"/>
                </a:cubicBezTo>
                <a:cubicBezTo>
                  <a:pt x="817274" y="485775"/>
                  <a:pt x="920322" y="528637"/>
                  <a:pt x="998496" y="560785"/>
                </a:cubicBezTo>
                <a:cubicBezTo>
                  <a:pt x="1062457" y="589360"/>
                  <a:pt x="1126417" y="596503"/>
                  <a:pt x="1211698" y="560785"/>
                </a:cubicBezTo>
                <a:cubicBezTo>
                  <a:pt x="1133524" y="539354"/>
                  <a:pt x="1073117" y="521494"/>
                  <a:pt x="1012709" y="507206"/>
                </a:cubicBezTo>
                <a:cubicBezTo>
                  <a:pt x="962962" y="496491"/>
                  <a:pt x="934535" y="471488"/>
                  <a:pt x="938089" y="417909"/>
                </a:cubicBezTo>
                <a:cubicBezTo>
                  <a:pt x="938089" y="389334"/>
                  <a:pt x="927429" y="350044"/>
                  <a:pt x="962962" y="335757"/>
                </a:cubicBezTo>
                <a:cubicBezTo>
                  <a:pt x="991389" y="321469"/>
                  <a:pt x="1030476" y="335757"/>
                  <a:pt x="1044690" y="360759"/>
                </a:cubicBezTo>
                <a:cubicBezTo>
                  <a:pt x="1062457" y="407194"/>
                  <a:pt x="1080223" y="450056"/>
                  <a:pt x="1140631" y="453629"/>
                </a:cubicBezTo>
                <a:cubicBezTo>
                  <a:pt x="1222358" y="460771"/>
                  <a:pt x="1176164" y="432197"/>
                  <a:pt x="1161951" y="396478"/>
                </a:cubicBezTo>
                <a:cubicBezTo>
                  <a:pt x="1147737" y="357188"/>
                  <a:pt x="1190378" y="346472"/>
                  <a:pt x="1218805" y="353615"/>
                </a:cubicBezTo>
                <a:cubicBezTo>
                  <a:pt x="1325406" y="385763"/>
                  <a:pt x="1435560" y="328613"/>
                  <a:pt x="1545714" y="375047"/>
                </a:cubicBezTo>
                <a:cubicBezTo>
                  <a:pt x="1517288" y="260747"/>
                  <a:pt x="1456880" y="210741"/>
                  <a:pt x="1328959" y="192881"/>
                </a:cubicBezTo>
                <a:cubicBezTo>
                  <a:pt x="1282765" y="189310"/>
                  <a:pt x="1233018" y="196453"/>
                  <a:pt x="1190378" y="164306"/>
                </a:cubicBezTo>
                <a:cubicBezTo>
                  <a:pt x="1165504" y="146447"/>
                  <a:pt x="1140631" y="125016"/>
                  <a:pt x="1158398" y="89297"/>
                </a:cubicBezTo>
                <a:cubicBezTo>
                  <a:pt x="1169058" y="64294"/>
                  <a:pt x="1197484" y="64294"/>
                  <a:pt x="1222358" y="71437"/>
                </a:cubicBezTo>
                <a:cubicBezTo>
                  <a:pt x="1325406" y="110728"/>
                  <a:pt x="1435560" y="121444"/>
                  <a:pt x="1542161" y="135731"/>
                </a:cubicBezTo>
                <a:cubicBezTo>
                  <a:pt x="1559928" y="139303"/>
                  <a:pt x="1577695" y="146447"/>
                  <a:pt x="1595462" y="110728"/>
                </a:cubicBezTo>
                <a:cubicBezTo>
                  <a:pt x="1471094" y="78581"/>
                  <a:pt x="1350279" y="35719"/>
                  <a:pt x="1225911" y="0"/>
                </a:cubicBezTo>
                <a:close/>
              </a:path>
            </a:pathLst>
          </a:custGeom>
        </p:spPr>
      </p:pic>
      <p:sp>
        <p:nvSpPr>
          <p:cNvPr id="2" name="Rectangle 1">
            <a:extLst>
              <a:ext uri="{FF2B5EF4-FFF2-40B4-BE49-F238E27FC236}">
                <a16:creationId xmlns:a16="http://schemas.microsoft.com/office/drawing/2014/main" id="{54D75067-D5A4-EEC0-C7D5-67F60382D48B}"/>
              </a:ext>
            </a:extLst>
          </p:cNvPr>
          <p:cNvSpPr/>
          <p:nvPr/>
        </p:nvSpPr>
        <p:spPr>
          <a:xfrm>
            <a:off x="-396401" y="-185903"/>
            <a:ext cx="7210685" cy="1425005"/>
          </a:xfrm>
          <a:prstGeom prst="rect">
            <a:avLst/>
          </a:prstGeom>
        </p:spPr>
        <p:txBody>
          <a:bodyPr wrap="square">
            <a:spAutoFit/>
          </a:bodyPr>
          <a:lstStyle/>
          <a:p>
            <a:pPr algn="ctr">
              <a:lnSpc>
                <a:spcPct val="115000"/>
              </a:lnSpc>
              <a:spcAft>
                <a:spcPts val="0"/>
              </a:spcAft>
            </a:pPr>
            <a:r>
              <a:rPr lang="en-GB" sz="8000" b="1" i="1" dirty="0">
                <a:latin typeface="Calibri" panose="020F0502020204030204" pitchFamily="34" charset="0"/>
                <a:cs typeface="Latha" panose="020B0604020202020204" pitchFamily="34" charset="0"/>
              </a:rPr>
              <a:t>Matthew 16:7</a:t>
            </a:r>
          </a:p>
        </p:txBody>
      </p:sp>
      <p:sp>
        <p:nvSpPr>
          <p:cNvPr id="18" name="Rectangle 17">
            <a:extLst>
              <a:ext uri="{FF2B5EF4-FFF2-40B4-BE49-F238E27FC236}">
                <a16:creationId xmlns:a16="http://schemas.microsoft.com/office/drawing/2014/main" id="{BACEBF23-4A5D-48EC-B07D-ABCE32CA6733}"/>
              </a:ext>
            </a:extLst>
          </p:cNvPr>
          <p:cNvSpPr/>
          <p:nvPr/>
        </p:nvSpPr>
        <p:spPr>
          <a:xfrm>
            <a:off x="162399" y="1694056"/>
            <a:ext cx="6492401" cy="4708981"/>
          </a:xfrm>
          <a:prstGeom prst="rect">
            <a:avLst/>
          </a:prstGeom>
        </p:spPr>
        <p:txBody>
          <a:bodyPr wrap="square">
            <a:spAutoFit/>
          </a:bodyPr>
          <a:lstStyle/>
          <a:p>
            <a:r>
              <a:rPr lang="en-GB" sz="6000" b="1" i="0" baseline="30000" dirty="0">
                <a:effectLst/>
                <a:latin typeface="system-ui"/>
              </a:rPr>
              <a:t>7 </a:t>
            </a:r>
            <a:r>
              <a:rPr lang="en-GB" sz="6000" b="0" i="0" dirty="0">
                <a:effectLst/>
                <a:latin typeface="system-ui"/>
              </a:rPr>
              <a:t>And they reasoned among themselves, saying, “</a:t>
            </a:r>
            <a:r>
              <a:rPr lang="en-GB" sz="6000" b="0" i="1" dirty="0">
                <a:effectLst/>
                <a:latin typeface="system-ui"/>
              </a:rPr>
              <a:t>It is</a:t>
            </a:r>
            <a:r>
              <a:rPr lang="en-GB" sz="6000" b="0" i="0" dirty="0">
                <a:effectLst/>
                <a:latin typeface="system-ui"/>
              </a:rPr>
              <a:t> because we have taken no bread.”</a:t>
            </a:r>
            <a:endParaRPr lang="en-GB" sz="6000" b="1" i="1" baseline="30000" dirty="0">
              <a:cs typeface="Latha" panose="020B0604020202020204" pitchFamily="34" charset="0"/>
            </a:endParaRPr>
          </a:p>
        </p:txBody>
      </p:sp>
    </p:spTree>
    <p:extLst>
      <p:ext uri="{BB962C8B-B14F-4D97-AF65-F5344CB8AC3E}">
        <p14:creationId xmlns:p14="http://schemas.microsoft.com/office/powerpoint/2010/main" val="11045401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9" name="Date Placeholder 4" hidden="1">
            <a:extLst>
              <a:ext uri="{FF2B5EF4-FFF2-40B4-BE49-F238E27FC236}">
                <a16:creationId xmlns:a16="http://schemas.microsoft.com/office/drawing/2014/main" id="{3297A2E3-215E-D457-8785-A02B63E1CCED}"/>
              </a:ext>
            </a:extLst>
          </p:cNvPr>
          <p:cNvSpPr>
            <a:spLocks noGrp="1"/>
          </p:cNvSpPr>
          <p:nvPr>
            <p:ph type="dt" sz="half" idx="4294967295"/>
          </p:nvPr>
        </p:nvSpPr>
        <p:spPr>
          <a:xfrm>
            <a:off x="838200" y="6356350"/>
            <a:ext cx="2743200" cy="365125"/>
          </a:xfrm>
        </p:spPr>
        <p:txBody>
          <a:bodyPr anchor="ctr">
            <a:normAutofit/>
          </a:bodyPr>
          <a:lstStyle/>
          <a:p>
            <a:pPr>
              <a:spcAft>
                <a:spcPts val="600"/>
              </a:spcAft>
            </a:pPr>
            <a:r>
              <a:rPr lang="en-US"/>
              <a:t>9/3/20XX</a:t>
            </a:r>
          </a:p>
        </p:txBody>
      </p:sp>
      <p:sp>
        <p:nvSpPr>
          <p:cNvPr id="2060" name="Slide Number Placeholder 6" hidden="1">
            <a:extLst>
              <a:ext uri="{FF2B5EF4-FFF2-40B4-BE49-F238E27FC236}">
                <a16:creationId xmlns:a16="http://schemas.microsoft.com/office/drawing/2014/main" id="{FD0044B4-EADB-7F57-477A-D08C6A378D92}"/>
              </a:ext>
            </a:extLst>
          </p:cNvPr>
          <p:cNvSpPr>
            <a:spLocks noGrp="1"/>
          </p:cNvSpPr>
          <p:nvPr>
            <p:ph type="sldNum" sz="quarter" idx="4294967295"/>
          </p:nvPr>
        </p:nvSpPr>
        <p:spPr>
          <a:xfrm>
            <a:off x="8610600" y="6356350"/>
            <a:ext cx="2743200" cy="365125"/>
          </a:xfrm>
        </p:spPr>
        <p:txBody>
          <a:bodyPr anchor="ctr">
            <a:normAutofit/>
          </a:bodyPr>
          <a:lstStyle/>
          <a:p>
            <a:pPr>
              <a:spcAft>
                <a:spcPts val="600"/>
              </a:spcAft>
            </a:pPr>
            <a:fld id="{B9713C8C-8E70-45D5-AE59-23E60168254E}" type="slidenum">
              <a:rPr lang="en-US" smtClean="0"/>
              <a:pPr>
                <a:spcAft>
                  <a:spcPts val="600"/>
                </a:spcAft>
              </a:pPr>
              <a:t>43</a:t>
            </a:fld>
            <a:endParaRPr lang="en-US"/>
          </a:p>
        </p:txBody>
      </p:sp>
      <p:cxnSp>
        <p:nvCxnSpPr>
          <p:cNvPr id="29" name="Straight Connector 28">
            <a:extLst>
              <a:ext uri="{FF2B5EF4-FFF2-40B4-BE49-F238E27FC236}">
                <a16:creationId xmlns:a16="http://schemas.microsoft.com/office/drawing/2014/main" id="{A5AF60D9-C7B5-4E2D-87C3-88B708ACA3DF}"/>
              </a:ext>
            </a:extLst>
          </p:cNvPr>
          <p:cNvCxnSpPr>
            <a:cxnSpLocks/>
          </p:cNvCxnSpPr>
          <p:nvPr/>
        </p:nvCxnSpPr>
        <p:spPr>
          <a:xfrm>
            <a:off x="0" y="1137502"/>
            <a:ext cx="8410575"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BACEBF23-4A5D-48EC-B07D-ABCE32CA6733}"/>
              </a:ext>
            </a:extLst>
          </p:cNvPr>
          <p:cNvSpPr/>
          <p:nvPr/>
        </p:nvSpPr>
        <p:spPr>
          <a:xfrm>
            <a:off x="274856" y="1297742"/>
            <a:ext cx="6660971" cy="4524315"/>
          </a:xfrm>
          <a:prstGeom prst="rect">
            <a:avLst/>
          </a:prstGeom>
        </p:spPr>
        <p:txBody>
          <a:bodyPr wrap="square">
            <a:spAutoFit/>
          </a:bodyPr>
          <a:lstStyle/>
          <a:p>
            <a:r>
              <a:rPr lang="en-GB" sz="4800" b="1" i="0" baseline="30000" dirty="0">
                <a:effectLst/>
                <a:latin typeface="system-ui"/>
              </a:rPr>
              <a:t>8 </a:t>
            </a:r>
            <a:r>
              <a:rPr lang="en-GB" sz="4800" b="0" i="0" dirty="0">
                <a:effectLst/>
                <a:latin typeface="system-ui"/>
              </a:rPr>
              <a:t>But Jesus, being aware of </a:t>
            </a:r>
            <a:r>
              <a:rPr lang="en-GB" sz="4800" b="0" i="1" dirty="0">
                <a:effectLst/>
                <a:latin typeface="system-ui"/>
              </a:rPr>
              <a:t>it,</a:t>
            </a:r>
            <a:r>
              <a:rPr lang="en-GB" sz="4800" b="0" i="0" dirty="0">
                <a:effectLst/>
                <a:latin typeface="system-ui"/>
              </a:rPr>
              <a:t> said to them, “O you of little faith, why do you reason among yourselves because you have brought no bread?</a:t>
            </a:r>
            <a:endParaRPr lang="en-GB" sz="4800" b="1" i="1" baseline="30000" dirty="0">
              <a:cs typeface="Latha" panose="020B0604020202020204" pitchFamily="34" charset="0"/>
            </a:endParaRPr>
          </a:p>
        </p:txBody>
      </p:sp>
      <p:pic>
        <p:nvPicPr>
          <p:cNvPr id="3" name="Picture Placeholder 14">
            <a:extLst>
              <a:ext uri="{FF2B5EF4-FFF2-40B4-BE49-F238E27FC236}">
                <a16:creationId xmlns:a16="http://schemas.microsoft.com/office/drawing/2014/main" id="{10169558-02FE-0260-B2DA-0E9F5F2C4FE1}"/>
              </a:ext>
            </a:extLst>
          </p:cNvPr>
          <p:cNvPicPr>
            <a:picLocks noChangeAspect="1"/>
          </p:cNvPicPr>
          <p:nvPr/>
        </p:nvPicPr>
        <p:blipFill rotWithShape="1">
          <a:blip r:embed="rId3"/>
          <a:srcRect l="17252" t="2037" r="32623" b="-2037"/>
          <a:stretch/>
        </p:blipFill>
        <p:spPr>
          <a:xfrm>
            <a:off x="5308270" y="-1"/>
            <a:ext cx="6874882" cy="6857993"/>
          </a:xfrm>
          <a:custGeom>
            <a:avLst/>
            <a:gdLst>
              <a:gd name="connsiteX0" fmla="*/ 1225911 w 4228635"/>
              <a:gd name="connsiteY0" fmla="*/ 0 h 3694372"/>
              <a:gd name="connsiteX1" fmla="*/ 4228635 w 4228635"/>
              <a:gd name="connsiteY1" fmla="*/ 0 h 3694372"/>
              <a:gd name="connsiteX2" fmla="*/ 4228635 w 4228635"/>
              <a:gd name="connsiteY2" fmla="*/ 3694372 h 3694372"/>
              <a:gd name="connsiteX3" fmla="*/ 649353 w 4228635"/>
              <a:gd name="connsiteY3" fmla="*/ 3694372 h 3694372"/>
              <a:gd name="connsiteX4" fmla="*/ 648934 w 4228635"/>
              <a:gd name="connsiteY4" fmla="*/ 3686621 h 3694372"/>
              <a:gd name="connsiteX5" fmla="*/ 554325 w 4228635"/>
              <a:gd name="connsiteY5" fmla="*/ 3554015 h 3694372"/>
              <a:gd name="connsiteX6" fmla="*/ 348230 w 4228635"/>
              <a:gd name="connsiteY6" fmla="*/ 3407569 h 3694372"/>
              <a:gd name="connsiteX7" fmla="*/ 408637 w 4228635"/>
              <a:gd name="connsiteY7" fmla="*/ 3243263 h 3694372"/>
              <a:gd name="connsiteX8" fmla="*/ 845701 w 4228635"/>
              <a:gd name="connsiteY8" fmla="*/ 3343275 h 3694372"/>
              <a:gd name="connsiteX9" fmla="*/ 195435 w 4228635"/>
              <a:gd name="connsiteY9" fmla="*/ 2953940 h 3694372"/>
              <a:gd name="connsiteX10" fmla="*/ 305589 w 4228635"/>
              <a:gd name="connsiteY10" fmla="*/ 2936081 h 3694372"/>
              <a:gd name="connsiteX11" fmla="*/ 700013 w 4228635"/>
              <a:gd name="connsiteY11" fmla="*/ 2714625 h 3694372"/>
              <a:gd name="connsiteX12" fmla="*/ 721333 w 4228635"/>
              <a:gd name="connsiteY12" fmla="*/ 2703909 h 3694372"/>
              <a:gd name="connsiteX13" fmla="*/ 788847 w 4228635"/>
              <a:gd name="connsiteY13" fmla="*/ 2564606 h 3694372"/>
              <a:gd name="connsiteX14" fmla="*/ 1002049 w 4228635"/>
              <a:gd name="connsiteY14" fmla="*/ 2543175 h 3694372"/>
              <a:gd name="connsiteX15" fmla="*/ 1179718 w 4228635"/>
              <a:gd name="connsiteY15" fmla="*/ 2575322 h 3694372"/>
              <a:gd name="connsiteX16" fmla="*/ 1371600 w 4228635"/>
              <a:gd name="connsiteY16" fmla="*/ 2536031 h 3694372"/>
              <a:gd name="connsiteX17" fmla="*/ 1542161 w 4228635"/>
              <a:gd name="connsiteY17" fmla="*/ 2553891 h 3694372"/>
              <a:gd name="connsiteX18" fmla="*/ 1687849 w 4228635"/>
              <a:gd name="connsiteY18" fmla="*/ 2528888 h 3694372"/>
              <a:gd name="connsiteX19" fmla="*/ 1545714 w 4228635"/>
              <a:gd name="connsiteY19" fmla="*/ 2411015 h 3694372"/>
              <a:gd name="connsiteX20" fmla="*/ 1346726 w 4228635"/>
              <a:gd name="connsiteY20" fmla="*/ 2411015 h 3694372"/>
              <a:gd name="connsiteX21" fmla="*/ 1204591 w 4228635"/>
              <a:gd name="connsiteY21" fmla="*/ 2336007 h 3694372"/>
              <a:gd name="connsiteX22" fmla="*/ 1069563 w 4228635"/>
              <a:gd name="connsiteY22" fmla="*/ 2200275 h 3694372"/>
              <a:gd name="connsiteX23" fmla="*/ 593412 w 4228635"/>
              <a:gd name="connsiteY23" fmla="*/ 1982390 h 3694372"/>
              <a:gd name="connsiteX24" fmla="*/ 508131 w 4228635"/>
              <a:gd name="connsiteY24" fmla="*/ 1900238 h 3694372"/>
              <a:gd name="connsiteX25" fmla="*/ 1865518 w 4228635"/>
              <a:gd name="connsiteY25" fmla="*/ 2218135 h 3694372"/>
              <a:gd name="connsiteX26" fmla="*/ 1446220 w 4228635"/>
              <a:gd name="connsiteY26" fmla="*/ 2085975 h 3694372"/>
              <a:gd name="connsiteX27" fmla="*/ 1730490 w 4228635"/>
              <a:gd name="connsiteY27" fmla="*/ 2110978 h 3694372"/>
              <a:gd name="connsiteX28" fmla="*/ 1886838 w 4228635"/>
              <a:gd name="connsiteY28" fmla="*/ 2021681 h 3694372"/>
              <a:gd name="connsiteX29" fmla="*/ 1886838 w 4228635"/>
              <a:gd name="connsiteY29" fmla="*/ 1993106 h 3694372"/>
              <a:gd name="connsiteX30" fmla="*/ 1769577 w 4228635"/>
              <a:gd name="connsiteY30" fmla="*/ 1910953 h 3694372"/>
              <a:gd name="connsiteX31" fmla="*/ 1702063 w 4228635"/>
              <a:gd name="connsiteY31" fmla="*/ 1857375 h 3694372"/>
              <a:gd name="connsiteX32" fmla="*/ 1517288 w 4228635"/>
              <a:gd name="connsiteY32" fmla="*/ 1664493 h 3694372"/>
              <a:gd name="connsiteX33" fmla="*/ 1648762 w 4228635"/>
              <a:gd name="connsiteY33" fmla="*/ 1643062 h 3694372"/>
              <a:gd name="connsiteX34" fmla="*/ 1698509 w 4228635"/>
              <a:gd name="connsiteY34" fmla="*/ 1603772 h 3694372"/>
              <a:gd name="connsiteX35" fmla="*/ 1662976 w 4228635"/>
              <a:gd name="connsiteY35" fmla="*/ 1546622 h 3694372"/>
              <a:gd name="connsiteX36" fmla="*/ 1254338 w 4228635"/>
              <a:gd name="connsiteY36" fmla="*/ 1371600 h 3694372"/>
              <a:gd name="connsiteX37" fmla="*/ 1222358 w 4228635"/>
              <a:gd name="connsiteY37" fmla="*/ 1235869 h 3694372"/>
              <a:gd name="connsiteX38" fmla="*/ 1300532 w 4228635"/>
              <a:gd name="connsiteY38" fmla="*/ 1214437 h 3694372"/>
              <a:gd name="connsiteX39" fmla="*/ 1389366 w 4228635"/>
              <a:gd name="connsiteY39" fmla="*/ 1225153 h 3694372"/>
              <a:gd name="connsiteX40" fmla="*/ 1318299 w 4228635"/>
              <a:gd name="connsiteY40" fmla="*/ 1117997 h 3694372"/>
              <a:gd name="connsiteX41" fmla="*/ 1030476 w 4228635"/>
              <a:gd name="connsiteY41" fmla="*/ 1010841 h 3694372"/>
              <a:gd name="connsiteX42" fmla="*/ 977176 w 4228635"/>
              <a:gd name="connsiteY42" fmla="*/ 953690 h 3694372"/>
              <a:gd name="connsiteX43" fmla="*/ 1048243 w 4228635"/>
              <a:gd name="connsiteY43" fmla="*/ 925115 h 3694372"/>
              <a:gd name="connsiteX44" fmla="*/ 1101544 w 4228635"/>
              <a:gd name="connsiteY44" fmla="*/ 914400 h 3694372"/>
              <a:gd name="connsiteX45" fmla="*/ 0 w 4228635"/>
              <a:gd name="connsiteY45" fmla="*/ 467915 h 3694372"/>
              <a:gd name="connsiteX46" fmla="*/ 248735 w 4228635"/>
              <a:gd name="connsiteY46" fmla="*/ 464344 h 3694372"/>
              <a:gd name="connsiteX47" fmla="*/ 493918 w 4228635"/>
              <a:gd name="connsiteY47" fmla="*/ 535781 h 3694372"/>
              <a:gd name="connsiteX48" fmla="*/ 753314 w 4228635"/>
              <a:gd name="connsiteY48" fmla="*/ 525066 h 3694372"/>
              <a:gd name="connsiteX49" fmla="*/ 998496 w 4228635"/>
              <a:gd name="connsiteY49" fmla="*/ 560785 h 3694372"/>
              <a:gd name="connsiteX50" fmla="*/ 1211698 w 4228635"/>
              <a:gd name="connsiteY50" fmla="*/ 560785 h 3694372"/>
              <a:gd name="connsiteX51" fmla="*/ 1012709 w 4228635"/>
              <a:gd name="connsiteY51" fmla="*/ 507206 h 3694372"/>
              <a:gd name="connsiteX52" fmla="*/ 938089 w 4228635"/>
              <a:gd name="connsiteY52" fmla="*/ 417909 h 3694372"/>
              <a:gd name="connsiteX53" fmla="*/ 962962 w 4228635"/>
              <a:gd name="connsiteY53" fmla="*/ 335757 h 3694372"/>
              <a:gd name="connsiteX54" fmla="*/ 1044690 w 4228635"/>
              <a:gd name="connsiteY54" fmla="*/ 360759 h 3694372"/>
              <a:gd name="connsiteX55" fmla="*/ 1140631 w 4228635"/>
              <a:gd name="connsiteY55" fmla="*/ 453629 h 3694372"/>
              <a:gd name="connsiteX56" fmla="*/ 1161951 w 4228635"/>
              <a:gd name="connsiteY56" fmla="*/ 396478 h 3694372"/>
              <a:gd name="connsiteX57" fmla="*/ 1218805 w 4228635"/>
              <a:gd name="connsiteY57" fmla="*/ 353615 h 3694372"/>
              <a:gd name="connsiteX58" fmla="*/ 1545714 w 4228635"/>
              <a:gd name="connsiteY58" fmla="*/ 375047 h 3694372"/>
              <a:gd name="connsiteX59" fmla="*/ 1328959 w 4228635"/>
              <a:gd name="connsiteY59" fmla="*/ 192881 h 3694372"/>
              <a:gd name="connsiteX60" fmla="*/ 1190378 w 4228635"/>
              <a:gd name="connsiteY60" fmla="*/ 164306 h 3694372"/>
              <a:gd name="connsiteX61" fmla="*/ 1158398 w 4228635"/>
              <a:gd name="connsiteY61" fmla="*/ 89297 h 3694372"/>
              <a:gd name="connsiteX62" fmla="*/ 1222358 w 4228635"/>
              <a:gd name="connsiteY62" fmla="*/ 71437 h 3694372"/>
              <a:gd name="connsiteX63" fmla="*/ 1542161 w 4228635"/>
              <a:gd name="connsiteY63" fmla="*/ 135731 h 3694372"/>
              <a:gd name="connsiteX64" fmla="*/ 1595462 w 4228635"/>
              <a:gd name="connsiteY64" fmla="*/ 110728 h 3694372"/>
              <a:gd name="connsiteX65" fmla="*/ 1225911 w 4228635"/>
              <a:gd name="connsiteY65" fmla="*/ 0 h 369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228635" h="3694372">
                <a:moveTo>
                  <a:pt x="1225911" y="0"/>
                </a:moveTo>
                <a:lnTo>
                  <a:pt x="4228635" y="0"/>
                </a:lnTo>
                <a:lnTo>
                  <a:pt x="4228635" y="3694372"/>
                </a:lnTo>
                <a:lnTo>
                  <a:pt x="649353" y="3694372"/>
                </a:lnTo>
                <a:lnTo>
                  <a:pt x="648934" y="3686621"/>
                </a:lnTo>
                <a:cubicBezTo>
                  <a:pt x="636941" y="3642419"/>
                  <a:pt x="605849" y="3602236"/>
                  <a:pt x="554325" y="3554015"/>
                </a:cubicBezTo>
                <a:cubicBezTo>
                  <a:pt x="493918" y="3500438"/>
                  <a:pt x="433510" y="3454003"/>
                  <a:pt x="348230" y="3407569"/>
                </a:cubicBezTo>
                <a:cubicBezTo>
                  <a:pt x="543665" y="3382565"/>
                  <a:pt x="341123" y="3296841"/>
                  <a:pt x="408637" y="3243263"/>
                </a:cubicBezTo>
                <a:cubicBezTo>
                  <a:pt x="547218" y="3221831"/>
                  <a:pt x="657373" y="3393282"/>
                  <a:pt x="845701" y="3343275"/>
                </a:cubicBezTo>
                <a:cubicBezTo>
                  <a:pt x="618286" y="3196828"/>
                  <a:pt x="362443" y="3150393"/>
                  <a:pt x="195435" y="2953940"/>
                </a:cubicBezTo>
                <a:cubicBezTo>
                  <a:pt x="234522" y="2911078"/>
                  <a:pt x="273609" y="2953940"/>
                  <a:pt x="305589" y="2936081"/>
                </a:cubicBezTo>
                <a:cubicBezTo>
                  <a:pt x="305589" y="2925365"/>
                  <a:pt x="678693" y="2993232"/>
                  <a:pt x="700013" y="2714625"/>
                </a:cubicBezTo>
                <a:cubicBezTo>
                  <a:pt x="707120" y="2714625"/>
                  <a:pt x="714227" y="2714625"/>
                  <a:pt x="721333" y="2703909"/>
                </a:cubicBezTo>
                <a:cubicBezTo>
                  <a:pt x="760420" y="2664619"/>
                  <a:pt x="724887" y="2571750"/>
                  <a:pt x="788847" y="2564606"/>
                </a:cubicBezTo>
                <a:cubicBezTo>
                  <a:pt x="859915" y="2557462"/>
                  <a:pt x="927429" y="2525315"/>
                  <a:pt x="1002049" y="2543175"/>
                </a:cubicBezTo>
                <a:cubicBezTo>
                  <a:pt x="1058903" y="2557462"/>
                  <a:pt x="1119310" y="2575322"/>
                  <a:pt x="1179718" y="2575322"/>
                </a:cubicBezTo>
                <a:cubicBezTo>
                  <a:pt x="1243678" y="2575322"/>
                  <a:pt x="1332512" y="2696766"/>
                  <a:pt x="1371600" y="2536031"/>
                </a:cubicBezTo>
                <a:cubicBezTo>
                  <a:pt x="1371600" y="2528888"/>
                  <a:pt x="1481754" y="2546747"/>
                  <a:pt x="1542161" y="2553891"/>
                </a:cubicBezTo>
                <a:cubicBezTo>
                  <a:pt x="1591908" y="2561035"/>
                  <a:pt x="1652316" y="2593181"/>
                  <a:pt x="1687849" y="2528888"/>
                </a:cubicBezTo>
                <a:cubicBezTo>
                  <a:pt x="1705616" y="2489596"/>
                  <a:pt x="1620335" y="2418159"/>
                  <a:pt x="1545714" y="2411015"/>
                </a:cubicBezTo>
                <a:cubicBezTo>
                  <a:pt x="1478201" y="2403872"/>
                  <a:pt x="1410687" y="2396728"/>
                  <a:pt x="1346726" y="2411015"/>
                </a:cubicBezTo>
                <a:cubicBezTo>
                  <a:pt x="1268552" y="2428875"/>
                  <a:pt x="1225911" y="2400300"/>
                  <a:pt x="1204591" y="2336007"/>
                </a:cubicBezTo>
                <a:cubicBezTo>
                  <a:pt x="1179718" y="2268141"/>
                  <a:pt x="1133524" y="2232422"/>
                  <a:pt x="1069563" y="2200275"/>
                </a:cubicBezTo>
                <a:cubicBezTo>
                  <a:pt x="913215" y="2121694"/>
                  <a:pt x="763974" y="2028825"/>
                  <a:pt x="593412" y="1982390"/>
                </a:cubicBezTo>
                <a:cubicBezTo>
                  <a:pt x="561432" y="1975246"/>
                  <a:pt x="522345" y="1960959"/>
                  <a:pt x="508131" y="1900238"/>
                </a:cubicBezTo>
                <a:cubicBezTo>
                  <a:pt x="970069" y="1993106"/>
                  <a:pt x="1389366" y="2232422"/>
                  <a:pt x="1865518" y="2218135"/>
                </a:cubicBezTo>
                <a:cubicBezTo>
                  <a:pt x="1737596" y="2143125"/>
                  <a:pt x="1584802" y="2139554"/>
                  <a:pt x="1446220" y="2085975"/>
                </a:cubicBezTo>
                <a:cubicBezTo>
                  <a:pt x="1545714" y="2046685"/>
                  <a:pt x="1638102" y="2089547"/>
                  <a:pt x="1730490" y="2110978"/>
                </a:cubicBezTo>
                <a:cubicBezTo>
                  <a:pt x="1808664" y="2128837"/>
                  <a:pt x="1879731" y="2132410"/>
                  <a:pt x="1886838" y="2021681"/>
                </a:cubicBezTo>
                <a:cubicBezTo>
                  <a:pt x="1886838" y="2010965"/>
                  <a:pt x="1886838" y="2003821"/>
                  <a:pt x="1886838" y="1993106"/>
                </a:cubicBezTo>
                <a:cubicBezTo>
                  <a:pt x="1858411" y="1946672"/>
                  <a:pt x="1819324" y="1925240"/>
                  <a:pt x="1769577" y="1910953"/>
                </a:cubicBezTo>
                <a:cubicBezTo>
                  <a:pt x="1741150" y="1903809"/>
                  <a:pt x="1702063" y="1889522"/>
                  <a:pt x="1702063" y="1857375"/>
                </a:cubicBezTo>
                <a:cubicBezTo>
                  <a:pt x="1705616" y="1735931"/>
                  <a:pt x="1609675" y="1700212"/>
                  <a:pt x="1517288" y="1664493"/>
                </a:cubicBezTo>
                <a:cubicBezTo>
                  <a:pt x="1567035" y="1603772"/>
                  <a:pt x="1609675" y="1646635"/>
                  <a:pt x="1648762" y="1643062"/>
                </a:cubicBezTo>
                <a:cubicBezTo>
                  <a:pt x="1673636" y="1639491"/>
                  <a:pt x="1698509" y="1635919"/>
                  <a:pt x="1698509" y="1603772"/>
                </a:cubicBezTo>
                <a:cubicBezTo>
                  <a:pt x="1698509" y="1578769"/>
                  <a:pt x="1687849" y="1546622"/>
                  <a:pt x="1662976" y="1546622"/>
                </a:cubicBezTo>
                <a:cubicBezTo>
                  <a:pt x="1506628" y="1543050"/>
                  <a:pt x="1417793" y="1371600"/>
                  <a:pt x="1254338" y="1371600"/>
                </a:cubicBezTo>
                <a:cubicBezTo>
                  <a:pt x="1154844" y="1371600"/>
                  <a:pt x="1304086" y="1275159"/>
                  <a:pt x="1222358" y="1235869"/>
                </a:cubicBezTo>
                <a:cubicBezTo>
                  <a:pt x="1204591" y="1225153"/>
                  <a:pt x="1272105" y="1210866"/>
                  <a:pt x="1300532" y="1214437"/>
                </a:cubicBezTo>
                <a:cubicBezTo>
                  <a:pt x="1328959" y="1218009"/>
                  <a:pt x="1353833" y="1243013"/>
                  <a:pt x="1389366" y="1225153"/>
                </a:cubicBezTo>
                <a:cubicBezTo>
                  <a:pt x="1407133" y="1160860"/>
                  <a:pt x="1360939" y="1135856"/>
                  <a:pt x="1318299" y="1117997"/>
                </a:cubicBezTo>
                <a:cubicBezTo>
                  <a:pt x="1225911" y="1075135"/>
                  <a:pt x="1133524" y="1025129"/>
                  <a:pt x="1030476" y="1010841"/>
                </a:cubicBezTo>
                <a:cubicBezTo>
                  <a:pt x="994943" y="1007269"/>
                  <a:pt x="973622" y="989409"/>
                  <a:pt x="977176" y="953690"/>
                </a:cubicBezTo>
                <a:cubicBezTo>
                  <a:pt x="984282" y="907256"/>
                  <a:pt x="1019816" y="921544"/>
                  <a:pt x="1048243" y="925115"/>
                </a:cubicBezTo>
                <a:cubicBezTo>
                  <a:pt x="1066010" y="928688"/>
                  <a:pt x="1083777" y="939403"/>
                  <a:pt x="1101544" y="914400"/>
                </a:cubicBezTo>
                <a:cubicBezTo>
                  <a:pt x="685800" y="660797"/>
                  <a:pt x="465491" y="675085"/>
                  <a:pt x="0" y="467915"/>
                </a:cubicBezTo>
                <a:cubicBezTo>
                  <a:pt x="103047" y="428625"/>
                  <a:pt x="177668" y="457200"/>
                  <a:pt x="248735" y="464344"/>
                </a:cubicBezTo>
                <a:cubicBezTo>
                  <a:pt x="426404" y="482203"/>
                  <a:pt x="316249" y="514350"/>
                  <a:pt x="493918" y="535781"/>
                </a:cubicBezTo>
                <a:cubicBezTo>
                  <a:pt x="579199" y="546497"/>
                  <a:pt x="657373" y="582216"/>
                  <a:pt x="753314" y="525066"/>
                </a:cubicBezTo>
                <a:cubicBezTo>
                  <a:pt x="817274" y="485775"/>
                  <a:pt x="920322" y="528637"/>
                  <a:pt x="998496" y="560785"/>
                </a:cubicBezTo>
                <a:cubicBezTo>
                  <a:pt x="1062457" y="589360"/>
                  <a:pt x="1126417" y="596503"/>
                  <a:pt x="1211698" y="560785"/>
                </a:cubicBezTo>
                <a:cubicBezTo>
                  <a:pt x="1133524" y="539354"/>
                  <a:pt x="1073117" y="521494"/>
                  <a:pt x="1012709" y="507206"/>
                </a:cubicBezTo>
                <a:cubicBezTo>
                  <a:pt x="962962" y="496491"/>
                  <a:pt x="934535" y="471488"/>
                  <a:pt x="938089" y="417909"/>
                </a:cubicBezTo>
                <a:cubicBezTo>
                  <a:pt x="938089" y="389334"/>
                  <a:pt x="927429" y="350044"/>
                  <a:pt x="962962" y="335757"/>
                </a:cubicBezTo>
                <a:cubicBezTo>
                  <a:pt x="991389" y="321469"/>
                  <a:pt x="1030476" y="335757"/>
                  <a:pt x="1044690" y="360759"/>
                </a:cubicBezTo>
                <a:cubicBezTo>
                  <a:pt x="1062457" y="407194"/>
                  <a:pt x="1080223" y="450056"/>
                  <a:pt x="1140631" y="453629"/>
                </a:cubicBezTo>
                <a:cubicBezTo>
                  <a:pt x="1222358" y="460771"/>
                  <a:pt x="1176164" y="432197"/>
                  <a:pt x="1161951" y="396478"/>
                </a:cubicBezTo>
                <a:cubicBezTo>
                  <a:pt x="1147737" y="357188"/>
                  <a:pt x="1190378" y="346472"/>
                  <a:pt x="1218805" y="353615"/>
                </a:cubicBezTo>
                <a:cubicBezTo>
                  <a:pt x="1325406" y="385763"/>
                  <a:pt x="1435560" y="328613"/>
                  <a:pt x="1545714" y="375047"/>
                </a:cubicBezTo>
                <a:cubicBezTo>
                  <a:pt x="1517288" y="260747"/>
                  <a:pt x="1456880" y="210741"/>
                  <a:pt x="1328959" y="192881"/>
                </a:cubicBezTo>
                <a:cubicBezTo>
                  <a:pt x="1282765" y="189310"/>
                  <a:pt x="1233018" y="196453"/>
                  <a:pt x="1190378" y="164306"/>
                </a:cubicBezTo>
                <a:cubicBezTo>
                  <a:pt x="1165504" y="146447"/>
                  <a:pt x="1140631" y="125016"/>
                  <a:pt x="1158398" y="89297"/>
                </a:cubicBezTo>
                <a:cubicBezTo>
                  <a:pt x="1169058" y="64294"/>
                  <a:pt x="1197484" y="64294"/>
                  <a:pt x="1222358" y="71437"/>
                </a:cubicBezTo>
                <a:cubicBezTo>
                  <a:pt x="1325406" y="110728"/>
                  <a:pt x="1435560" y="121444"/>
                  <a:pt x="1542161" y="135731"/>
                </a:cubicBezTo>
                <a:cubicBezTo>
                  <a:pt x="1559928" y="139303"/>
                  <a:pt x="1577695" y="146447"/>
                  <a:pt x="1595462" y="110728"/>
                </a:cubicBezTo>
                <a:cubicBezTo>
                  <a:pt x="1471094" y="78581"/>
                  <a:pt x="1350279" y="35719"/>
                  <a:pt x="1225911" y="0"/>
                </a:cubicBezTo>
                <a:close/>
              </a:path>
            </a:pathLst>
          </a:custGeom>
        </p:spPr>
      </p:pic>
      <p:sp>
        <p:nvSpPr>
          <p:cNvPr id="2" name="Rectangle 1">
            <a:extLst>
              <a:ext uri="{FF2B5EF4-FFF2-40B4-BE49-F238E27FC236}">
                <a16:creationId xmlns:a16="http://schemas.microsoft.com/office/drawing/2014/main" id="{54D75067-D5A4-EEC0-C7D5-67F60382D48B}"/>
              </a:ext>
            </a:extLst>
          </p:cNvPr>
          <p:cNvSpPr/>
          <p:nvPr/>
        </p:nvSpPr>
        <p:spPr>
          <a:xfrm>
            <a:off x="0" y="-341895"/>
            <a:ext cx="7210685" cy="1558312"/>
          </a:xfrm>
          <a:prstGeom prst="rect">
            <a:avLst/>
          </a:prstGeom>
        </p:spPr>
        <p:txBody>
          <a:bodyPr wrap="square">
            <a:spAutoFit/>
          </a:bodyPr>
          <a:lstStyle/>
          <a:p>
            <a:pPr algn="ctr">
              <a:lnSpc>
                <a:spcPct val="115000"/>
              </a:lnSpc>
              <a:spcAft>
                <a:spcPts val="0"/>
              </a:spcAft>
            </a:pPr>
            <a:r>
              <a:rPr lang="en-GB" sz="8800" b="1" i="1" dirty="0">
                <a:latin typeface="Calibri" panose="020F0502020204030204" pitchFamily="34" charset="0"/>
                <a:cs typeface="Latha" panose="020B0604020202020204" pitchFamily="34" charset="0"/>
              </a:rPr>
              <a:t>Matthew 16:8</a:t>
            </a:r>
          </a:p>
        </p:txBody>
      </p:sp>
    </p:spTree>
    <p:extLst>
      <p:ext uri="{BB962C8B-B14F-4D97-AF65-F5344CB8AC3E}">
        <p14:creationId xmlns:p14="http://schemas.microsoft.com/office/powerpoint/2010/main" val="5682179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A4079F4-A0AC-0DE5-5169-D9CC1CE546B8}"/>
              </a:ext>
            </a:extLst>
          </p:cNvPr>
          <p:cNvSpPr/>
          <p:nvPr/>
        </p:nvSpPr>
        <p:spPr>
          <a:xfrm>
            <a:off x="1713936" y="5401845"/>
            <a:ext cx="8298554" cy="1558312"/>
          </a:xfrm>
          <a:prstGeom prst="rect">
            <a:avLst/>
          </a:prstGeom>
        </p:spPr>
        <p:txBody>
          <a:bodyPr wrap="none">
            <a:spAutoFit/>
          </a:bodyPr>
          <a:lstStyle/>
          <a:p>
            <a:pPr algn="ctr">
              <a:lnSpc>
                <a:spcPct val="115000"/>
              </a:lnSpc>
              <a:spcAft>
                <a:spcPts val="0"/>
              </a:spcAft>
            </a:pPr>
            <a:r>
              <a:rPr lang="en-GB" sz="8800" b="1" i="1" dirty="0">
                <a:latin typeface="Calibri" panose="020F0502020204030204" pitchFamily="34" charset="0"/>
                <a:cs typeface="Latha" panose="020B0604020202020204" pitchFamily="34" charset="0"/>
              </a:rPr>
              <a:t>Matthew 16:9-10</a:t>
            </a:r>
          </a:p>
        </p:txBody>
      </p:sp>
      <p:cxnSp>
        <p:nvCxnSpPr>
          <p:cNvPr id="8" name="Straight Connector 7">
            <a:extLst>
              <a:ext uri="{FF2B5EF4-FFF2-40B4-BE49-F238E27FC236}">
                <a16:creationId xmlns:a16="http://schemas.microsoft.com/office/drawing/2014/main" id="{0E486047-437F-0272-5741-6014380E2623}"/>
              </a:ext>
            </a:extLst>
          </p:cNvPr>
          <p:cNvCxnSpPr>
            <a:cxnSpLocks/>
          </p:cNvCxnSpPr>
          <p:nvPr/>
        </p:nvCxnSpPr>
        <p:spPr>
          <a:xfrm>
            <a:off x="1713936" y="5492404"/>
            <a:ext cx="8410575"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BD25C42A-1F68-882C-FB3C-9FC0CD3B8FF6}"/>
              </a:ext>
            </a:extLst>
          </p:cNvPr>
          <p:cNvSpPr/>
          <p:nvPr/>
        </p:nvSpPr>
        <p:spPr>
          <a:xfrm>
            <a:off x="310558" y="1417133"/>
            <a:ext cx="11671579" cy="3785652"/>
          </a:xfrm>
          <a:prstGeom prst="rect">
            <a:avLst/>
          </a:prstGeom>
        </p:spPr>
        <p:txBody>
          <a:bodyPr wrap="square">
            <a:spAutoFit/>
          </a:bodyPr>
          <a:lstStyle/>
          <a:p>
            <a:pPr algn="l"/>
            <a:r>
              <a:rPr lang="en-GB" sz="4800" b="1" i="0" baseline="30000" dirty="0">
                <a:effectLst/>
                <a:latin typeface="system-ui"/>
              </a:rPr>
              <a:t>9 </a:t>
            </a:r>
            <a:r>
              <a:rPr lang="en-GB" sz="4800" b="0" i="0" dirty="0">
                <a:effectLst/>
                <a:latin typeface="system-ui"/>
              </a:rPr>
              <a:t>Do you not yet understand, or remember the five loaves of the five thousand and how many baskets you took up? </a:t>
            </a:r>
            <a:r>
              <a:rPr lang="en-GB" sz="4800" b="1" i="0" baseline="30000" dirty="0">
                <a:effectLst/>
                <a:latin typeface="system-ui"/>
              </a:rPr>
              <a:t>10 </a:t>
            </a:r>
            <a:r>
              <a:rPr lang="en-GB" sz="4800" b="0" i="0" dirty="0">
                <a:effectLst/>
                <a:latin typeface="system-ui"/>
              </a:rPr>
              <a:t>Nor the seven loaves of the four thousand and how many large baskets you took up?</a:t>
            </a:r>
            <a:endParaRPr lang="en-CA" sz="4800" b="0" i="0" u="none" strike="noStrike" dirty="0">
              <a:effectLst/>
              <a:latin typeface="system-ui"/>
            </a:endParaRPr>
          </a:p>
        </p:txBody>
      </p:sp>
      <p:cxnSp>
        <p:nvCxnSpPr>
          <p:cNvPr id="2" name="Straight Connector 1">
            <a:extLst>
              <a:ext uri="{FF2B5EF4-FFF2-40B4-BE49-F238E27FC236}">
                <a16:creationId xmlns:a16="http://schemas.microsoft.com/office/drawing/2014/main" id="{39CCD66E-7F91-6AB4-2BD1-5268708F21DF}"/>
              </a:ext>
            </a:extLst>
          </p:cNvPr>
          <p:cNvCxnSpPr>
            <a:cxnSpLocks/>
          </p:cNvCxnSpPr>
          <p:nvPr/>
        </p:nvCxnSpPr>
        <p:spPr>
          <a:xfrm>
            <a:off x="1548836" y="1218072"/>
            <a:ext cx="8410575"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7AC820D0-612E-44B7-603C-134140EF141E}"/>
              </a:ext>
            </a:extLst>
          </p:cNvPr>
          <p:cNvSpPr/>
          <p:nvPr/>
        </p:nvSpPr>
        <p:spPr>
          <a:xfrm>
            <a:off x="209875" y="-54031"/>
            <a:ext cx="11772262" cy="991875"/>
          </a:xfrm>
          <a:prstGeom prst="rect">
            <a:avLst/>
          </a:prstGeom>
        </p:spPr>
        <p:txBody>
          <a:bodyPr wrap="none">
            <a:spAutoFit/>
          </a:bodyPr>
          <a:lstStyle/>
          <a:p>
            <a:pPr algn="ctr">
              <a:lnSpc>
                <a:spcPct val="115000"/>
              </a:lnSpc>
              <a:spcAft>
                <a:spcPts val="0"/>
              </a:spcAft>
            </a:pPr>
            <a:r>
              <a:rPr lang="en-GB" sz="5400" b="1" dirty="0">
                <a:latin typeface="Calibri" panose="020F0502020204030204" pitchFamily="34" charset="0"/>
                <a:cs typeface="Latha" panose="020B0604020202020204" pitchFamily="34" charset="0"/>
              </a:rPr>
              <a:t>Why are you stuck on the physical level?</a:t>
            </a:r>
          </a:p>
        </p:txBody>
      </p:sp>
    </p:spTree>
    <p:extLst>
      <p:ext uri="{BB962C8B-B14F-4D97-AF65-F5344CB8AC3E}">
        <p14:creationId xmlns:p14="http://schemas.microsoft.com/office/powerpoint/2010/main" val="42051801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A4079F4-A0AC-0DE5-5169-D9CC1CE546B8}"/>
              </a:ext>
            </a:extLst>
          </p:cNvPr>
          <p:cNvSpPr/>
          <p:nvPr/>
        </p:nvSpPr>
        <p:spPr>
          <a:xfrm>
            <a:off x="980670" y="0"/>
            <a:ext cx="7375930" cy="1691553"/>
          </a:xfrm>
          <a:prstGeom prst="rect">
            <a:avLst/>
          </a:prstGeom>
        </p:spPr>
        <p:txBody>
          <a:bodyPr wrap="none">
            <a:spAutoFit/>
          </a:bodyPr>
          <a:lstStyle/>
          <a:p>
            <a:pPr algn="ctr">
              <a:lnSpc>
                <a:spcPct val="115000"/>
              </a:lnSpc>
              <a:spcAft>
                <a:spcPts val="0"/>
              </a:spcAft>
            </a:pPr>
            <a:r>
              <a:rPr lang="en-GB" sz="9600" b="1" dirty="0">
                <a:latin typeface="Calibri" panose="020F0502020204030204" pitchFamily="34" charset="0"/>
                <a:cs typeface="Latha" panose="020B0604020202020204" pitchFamily="34" charset="0"/>
              </a:rPr>
              <a:t>Matthew 6:33</a:t>
            </a:r>
          </a:p>
        </p:txBody>
      </p:sp>
      <p:cxnSp>
        <p:nvCxnSpPr>
          <p:cNvPr id="8" name="Straight Connector 7">
            <a:extLst>
              <a:ext uri="{FF2B5EF4-FFF2-40B4-BE49-F238E27FC236}">
                <a16:creationId xmlns:a16="http://schemas.microsoft.com/office/drawing/2014/main" id="{0E486047-437F-0272-5741-6014380E2623}"/>
              </a:ext>
            </a:extLst>
          </p:cNvPr>
          <p:cNvCxnSpPr>
            <a:cxnSpLocks/>
          </p:cNvCxnSpPr>
          <p:nvPr/>
        </p:nvCxnSpPr>
        <p:spPr>
          <a:xfrm>
            <a:off x="195442" y="1673113"/>
            <a:ext cx="8410575"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BD25C42A-1F68-882C-FB3C-9FC0CD3B8FF6}"/>
              </a:ext>
            </a:extLst>
          </p:cNvPr>
          <p:cNvSpPr/>
          <p:nvPr/>
        </p:nvSpPr>
        <p:spPr>
          <a:xfrm>
            <a:off x="373242" y="1679354"/>
            <a:ext cx="8135758" cy="5170646"/>
          </a:xfrm>
          <a:prstGeom prst="rect">
            <a:avLst/>
          </a:prstGeom>
        </p:spPr>
        <p:txBody>
          <a:bodyPr wrap="square">
            <a:spAutoFit/>
          </a:bodyPr>
          <a:lstStyle/>
          <a:p>
            <a:pPr algn="l"/>
            <a:r>
              <a:rPr lang="en-GB" sz="6600" b="1" i="0" baseline="30000" dirty="0">
                <a:effectLst/>
                <a:latin typeface="system-ui"/>
              </a:rPr>
              <a:t>33 </a:t>
            </a:r>
            <a:r>
              <a:rPr lang="en-GB" sz="6600" b="0" i="0" dirty="0">
                <a:effectLst/>
                <a:latin typeface="system-ui"/>
              </a:rPr>
              <a:t>But seek first the kingdom of God and His righteousness, and all these things shall be added to you.</a:t>
            </a:r>
            <a:endParaRPr lang="en-CA" sz="6600" b="0" i="0" u="none" strike="noStrike" dirty="0">
              <a:effectLst/>
              <a:latin typeface="system-ui"/>
            </a:endParaRPr>
          </a:p>
        </p:txBody>
      </p:sp>
      <p:pic>
        <p:nvPicPr>
          <p:cNvPr id="2" name="Picture 1">
            <a:extLst>
              <a:ext uri="{FF2B5EF4-FFF2-40B4-BE49-F238E27FC236}">
                <a16:creationId xmlns:a16="http://schemas.microsoft.com/office/drawing/2014/main" id="{2296B3D2-087F-4D7E-9C9C-E0BAC593511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308" b="98219" l="67143" r="99000">
                        <a14:foregroundMark x1="92143" y1="9924" x2="95286" y2="3562"/>
                        <a14:foregroundMark x1="98143" y1="7634" x2="99000" y2="98219"/>
                        <a14:foregroundMark x1="67143" y1="50127" x2="68286" y2="50127"/>
                      </a14:backgroundRemoval>
                    </a14:imgEffect>
                  </a14:imgLayer>
                </a14:imgProps>
              </a:ext>
            </a:extLst>
          </a:blip>
          <a:srcRect l="65511" r="-65511"/>
          <a:stretch/>
        </p:blipFill>
        <p:spPr>
          <a:xfrm>
            <a:off x="8734830" y="8000"/>
            <a:ext cx="10048839" cy="6850000"/>
          </a:xfrm>
          <a:prstGeom prst="rect">
            <a:avLst/>
          </a:prstGeom>
        </p:spPr>
      </p:pic>
    </p:spTree>
    <p:extLst>
      <p:ext uri="{BB962C8B-B14F-4D97-AF65-F5344CB8AC3E}">
        <p14:creationId xmlns:p14="http://schemas.microsoft.com/office/powerpoint/2010/main" val="30989596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9" name="Date Placeholder 4" hidden="1">
            <a:extLst>
              <a:ext uri="{FF2B5EF4-FFF2-40B4-BE49-F238E27FC236}">
                <a16:creationId xmlns:a16="http://schemas.microsoft.com/office/drawing/2014/main" id="{3297A2E3-215E-D457-8785-A02B63E1CCED}"/>
              </a:ext>
            </a:extLst>
          </p:cNvPr>
          <p:cNvSpPr>
            <a:spLocks noGrp="1"/>
          </p:cNvSpPr>
          <p:nvPr>
            <p:ph type="dt" sz="half" idx="4294967295"/>
          </p:nvPr>
        </p:nvSpPr>
        <p:spPr>
          <a:xfrm>
            <a:off x="838200" y="6356350"/>
            <a:ext cx="2743200" cy="365125"/>
          </a:xfrm>
        </p:spPr>
        <p:txBody>
          <a:bodyPr anchor="ctr">
            <a:normAutofit/>
          </a:bodyPr>
          <a:lstStyle/>
          <a:p>
            <a:pPr>
              <a:spcAft>
                <a:spcPts val="600"/>
              </a:spcAft>
            </a:pPr>
            <a:r>
              <a:rPr lang="en-US"/>
              <a:t>9/3/20XX</a:t>
            </a:r>
          </a:p>
        </p:txBody>
      </p:sp>
      <p:sp>
        <p:nvSpPr>
          <p:cNvPr id="2060" name="Slide Number Placeholder 6" hidden="1">
            <a:extLst>
              <a:ext uri="{FF2B5EF4-FFF2-40B4-BE49-F238E27FC236}">
                <a16:creationId xmlns:a16="http://schemas.microsoft.com/office/drawing/2014/main" id="{FD0044B4-EADB-7F57-477A-D08C6A378D92}"/>
              </a:ext>
            </a:extLst>
          </p:cNvPr>
          <p:cNvSpPr>
            <a:spLocks noGrp="1"/>
          </p:cNvSpPr>
          <p:nvPr>
            <p:ph type="sldNum" sz="quarter" idx="4294967295"/>
          </p:nvPr>
        </p:nvSpPr>
        <p:spPr>
          <a:xfrm>
            <a:off x="8610600" y="6356350"/>
            <a:ext cx="2743200" cy="365125"/>
          </a:xfrm>
        </p:spPr>
        <p:txBody>
          <a:bodyPr anchor="ctr">
            <a:normAutofit/>
          </a:bodyPr>
          <a:lstStyle/>
          <a:p>
            <a:pPr>
              <a:spcAft>
                <a:spcPts val="600"/>
              </a:spcAft>
            </a:pPr>
            <a:fld id="{B9713C8C-8E70-45D5-AE59-23E60168254E}" type="slidenum">
              <a:rPr lang="en-US" smtClean="0"/>
              <a:pPr>
                <a:spcAft>
                  <a:spcPts val="600"/>
                </a:spcAft>
              </a:pPr>
              <a:t>46</a:t>
            </a:fld>
            <a:endParaRPr lang="en-US"/>
          </a:p>
        </p:txBody>
      </p:sp>
      <p:cxnSp>
        <p:nvCxnSpPr>
          <p:cNvPr id="29" name="Straight Connector 28">
            <a:extLst>
              <a:ext uri="{FF2B5EF4-FFF2-40B4-BE49-F238E27FC236}">
                <a16:creationId xmlns:a16="http://schemas.microsoft.com/office/drawing/2014/main" id="{A5AF60D9-C7B5-4E2D-87C3-88B708ACA3DF}"/>
              </a:ext>
            </a:extLst>
          </p:cNvPr>
          <p:cNvCxnSpPr>
            <a:cxnSpLocks/>
          </p:cNvCxnSpPr>
          <p:nvPr/>
        </p:nvCxnSpPr>
        <p:spPr>
          <a:xfrm>
            <a:off x="8848" y="1136436"/>
            <a:ext cx="8410575"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BACEBF23-4A5D-48EC-B07D-ABCE32CA6733}"/>
              </a:ext>
            </a:extLst>
          </p:cNvPr>
          <p:cNvSpPr/>
          <p:nvPr/>
        </p:nvSpPr>
        <p:spPr>
          <a:xfrm>
            <a:off x="321495" y="1026680"/>
            <a:ext cx="7753726" cy="4524315"/>
          </a:xfrm>
          <a:prstGeom prst="rect">
            <a:avLst/>
          </a:prstGeom>
        </p:spPr>
        <p:txBody>
          <a:bodyPr wrap="square">
            <a:spAutoFit/>
          </a:bodyPr>
          <a:lstStyle/>
          <a:p>
            <a:r>
              <a:rPr lang="en-GB" sz="4800" b="1" i="0" baseline="30000" dirty="0">
                <a:effectLst/>
                <a:latin typeface="system-ui"/>
              </a:rPr>
              <a:t>11 </a:t>
            </a:r>
            <a:r>
              <a:rPr lang="en-GB" sz="4800" b="0" i="0" dirty="0">
                <a:effectLst/>
                <a:latin typeface="system-ui"/>
              </a:rPr>
              <a:t>How is it you do not understand that I did not speak to you concerning bread?—</a:t>
            </a:r>
            <a:r>
              <a:rPr lang="en-GB" sz="4800" b="0" i="1" dirty="0">
                <a:effectLst/>
                <a:latin typeface="system-ui"/>
              </a:rPr>
              <a:t>but</a:t>
            </a:r>
            <a:r>
              <a:rPr lang="en-GB" sz="4800" b="0" i="0" dirty="0">
                <a:effectLst/>
                <a:latin typeface="system-ui"/>
              </a:rPr>
              <a:t> to beware of the leaven of the Pharisees and Sadducees.”</a:t>
            </a:r>
            <a:endParaRPr lang="en-GB" sz="4800" b="1" i="1" baseline="30000" dirty="0">
              <a:cs typeface="Latha" panose="020B0604020202020204" pitchFamily="34" charset="0"/>
            </a:endParaRPr>
          </a:p>
        </p:txBody>
      </p:sp>
      <p:cxnSp>
        <p:nvCxnSpPr>
          <p:cNvPr id="6" name="Straight Connector 5">
            <a:extLst>
              <a:ext uri="{FF2B5EF4-FFF2-40B4-BE49-F238E27FC236}">
                <a16:creationId xmlns:a16="http://schemas.microsoft.com/office/drawing/2014/main" id="{4DC99AFF-1BF8-BEFD-3169-531E22E98329}"/>
              </a:ext>
            </a:extLst>
          </p:cNvPr>
          <p:cNvCxnSpPr>
            <a:cxnSpLocks/>
          </p:cNvCxnSpPr>
          <p:nvPr/>
        </p:nvCxnSpPr>
        <p:spPr>
          <a:xfrm>
            <a:off x="8848" y="5556636"/>
            <a:ext cx="8410575"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pic>
        <p:nvPicPr>
          <p:cNvPr id="3" name="Picture Placeholder 14">
            <a:extLst>
              <a:ext uri="{FF2B5EF4-FFF2-40B4-BE49-F238E27FC236}">
                <a16:creationId xmlns:a16="http://schemas.microsoft.com/office/drawing/2014/main" id="{10169558-02FE-0260-B2DA-0E9F5F2C4FE1}"/>
              </a:ext>
            </a:extLst>
          </p:cNvPr>
          <p:cNvPicPr>
            <a:picLocks noChangeAspect="1"/>
          </p:cNvPicPr>
          <p:nvPr/>
        </p:nvPicPr>
        <p:blipFill>
          <a:blip r:embed="rId3"/>
          <a:srcRect l="23271" r="23271"/>
          <a:stretch/>
        </p:blipFill>
        <p:spPr>
          <a:xfrm>
            <a:off x="6697682" y="-1"/>
            <a:ext cx="5485469" cy="6857993"/>
          </a:xfrm>
          <a:custGeom>
            <a:avLst/>
            <a:gdLst>
              <a:gd name="connsiteX0" fmla="*/ 1225911 w 4228635"/>
              <a:gd name="connsiteY0" fmla="*/ 0 h 3694372"/>
              <a:gd name="connsiteX1" fmla="*/ 4228635 w 4228635"/>
              <a:gd name="connsiteY1" fmla="*/ 0 h 3694372"/>
              <a:gd name="connsiteX2" fmla="*/ 4228635 w 4228635"/>
              <a:gd name="connsiteY2" fmla="*/ 3694372 h 3694372"/>
              <a:gd name="connsiteX3" fmla="*/ 649353 w 4228635"/>
              <a:gd name="connsiteY3" fmla="*/ 3694372 h 3694372"/>
              <a:gd name="connsiteX4" fmla="*/ 648934 w 4228635"/>
              <a:gd name="connsiteY4" fmla="*/ 3686621 h 3694372"/>
              <a:gd name="connsiteX5" fmla="*/ 554325 w 4228635"/>
              <a:gd name="connsiteY5" fmla="*/ 3554015 h 3694372"/>
              <a:gd name="connsiteX6" fmla="*/ 348230 w 4228635"/>
              <a:gd name="connsiteY6" fmla="*/ 3407569 h 3694372"/>
              <a:gd name="connsiteX7" fmla="*/ 408637 w 4228635"/>
              <a:gd name="connsiteY7" fmla="*/ 3243263 h 3694372"/>
              <a:gd name="connsiteX8" fmla="*/ 845701 w 4228635"/>
              <a:gd name="connsiteY8" fmla="*/ 3343275 h 3694372"/>
              <a:gd name="connsiteX9" fmla="*/ 195435 w 4228635"/>
              <a:gd name="connsiteY9" fmla="*/ 2953940 h 3694372"/>
              <a:gd name="connsiteX10" fmla="*/ 305589 w 4228635"/>
              <a:gd name="connsiteY10" fmla="*/ 2936081 h 3694372"/>
              <a:gd name="connsiteX11" fmla="*/ 700013 w 4228635"/>
              <a:gd name="connsiteY11" fmla="*/ 2714625 h 3694372"/>
              <a:gd name="connsiteX12" fmla="*/ 721333 w 4228635"/>
              <a:gd name="connsiteY12" fmla="*/ 2703909 h 3694372"/>
              <a:gd name="connsiteX13" fmla="*/ 788847 w 4228635"/>
              <a:gd name="connsiteY13" fmla="*/ 2564606 h 3694372"/>
              <a:gd name="connsiteX14" fmla="*/ 1002049 w 4228635"/>
              <a:gd name="connsiteY14" fmla="*/ 2543175 h 3694372"/>
              <a:gd name="connsiteX15" fmla="*/ 1179718 w 4228635"/>
              <a:gd name="connsiteY15" fmla="*/ 2575322 h 3694372"/>
              <a:gd name="connsiteX16" fmla="*/ 1371600 w 4228635"/>
              <a:gd name="connsiteY16" fmla="*/ 2536031 h 3694372"/>
              <a:gd name="connsiteX17" fmla="*/ 1542161 w 4228635"/>
              <a:gd name="connsiteY17" fmla="*/ 2553891 h 3694372"/>
              <a:gd name="connsiteX18" fmla="*/ 1687849 w 4228635"/>
              <a:gd name="connsiteY18" fmla="*/ 2528888 h 3694372"/>
              <a:gd name="connsiteX19" fmla="*/ 1545714 w 4228635"/>
              <a:gd name="connsiteY19" fmla="*/ 2411015 h 3694372"/>
              <a:gd name="connsiteX20" fmla="*/ 1346726 w 4228635"/>
              <a:gd name="connsiteY20" fmla="*/ 2411015 h 3694372"/>
              <a:gd name="connsiteX21" fmla="*/ 1204591 w 4228635"/>
              <a:gd name="connsiteY21" fmla="*/ 2336007 h 3694372"/>
              <a:gd name="connsiteX22" fmla="*/ 1069563 w 4228635"/>
              <a:gd name="connsiteY22" fmla="*/ 2200275 h 3694372"/>
              <a:gd name="connsiteX23" fmla="*/ 593412 w 4228635"/>
              <a:gd name="connsiteY23" fmla="*/ 1982390 h 3694372"/>
              <a:gd name="connsiteX24" fmla="*/ 508131 w 4228635"/>
              <a:gd name="connsiteY24" fmla="*/ 1900238 h 3694372"/>
              <a:gd name="connsiteX25" fmla="*/ 1865518 w 4228635"/>
              <a:gd name="connsiteY25" fmla="*/ 2218135 h 3694372"/>
              <a:gd name="connsiteX26" fmla="*/ 1446220 w 4228635"/>
              <a:gd name="connsiteY26" fmla="*/ 2085975 h 3694372"/>
              <a:gd name="connsiteX27" fmla="*/ 1730490 w 4228635"/>
              <a:gd name="connsiteY27" fmla="*/ 2110978 h 3694372"/>
              <a:gd name="connsiteX28" fmla="*/ 1886838 w 4228635"/>
              <a:gd name="connsiteY28" fmla="*/ 2021681 h 3694372"/>
              <a:gd name="connsiteX29" fmla="*/ 1886838 w 4228635"/>
              <a:gd name="connsiteY29" fmla="*/ 1993106 h 3694372"/>
              <a:gd name="connsiteX30" fmla="*/ 1769577 w 4228635"/>
              <a:gd name="connsiteY30" fmla="*/ 1910953 h 3694372"/>
              <a:gd name="connsiteX31" fmla="*/ 1702063 w 4228635"/>
              <a:gd name="connsiteY31" fmla="*/ 1857375 h 3694372"/>
              <a:gd name="connsiteX32" fmla="*/ 1517288 w 4228635"/>
              <a:gd name="connsiteY32" fmla="*/ 1664493 h 3694372"/>
              <a:gd name="connsiteX33" fmla="*/ 1648762 w 4228635"/>
              <a:gd name="connsiteY33" fmla="*/ 1643062 h 3694372"/>
              <a:gd name="connsiteX34" fmla="*/ 1698509 w 4228635"/>
              <a:gd name="connsiteY34" fmla="*/ 1603772 h 3694372"/>
              <a:gd name="connsiteX35" fmla="*/ 1662976 w 4228635"/>
              <a:gd name="connsiteY35" fmla="*/ 1546622 h 3694372"/>
              <a:gd name="connsiteX36" fmla="*/ 1254338 w 4228635"/>
              <a:gd name="connsiteY36" fmla="*/ 1371600 h 3694372"/>
              <a:gd name="connsiteX37" fmla="*/ 1222358 w 4228635"/>
              <a:gd name="connsiteY37" fmla="*/ 1235869 h 3694372"/>
              <a:gd name="connsiteX38" fmla="*/ 1300532 w 4228635"/>
              <a:gd name="connsiteY38" fmla="*/ 1214437 h 3694372"/>
              <a:gd name="connsiteX39" fmla="*/ 1389366 w 4228635"/>
              <a:gd name="connsiteY39" fmla="*/ 1225153 h 3694372"/>
              <a:gd name="connsiteX40" fmla="*/ 1318299 w 4228635"/>
              <a:gd name="connsiteY40" fmla="*/ 1117997 h 3694372"/>
              <a:gd name="connsiteX41" fmla="*/ 1030476 w 4228635"/>
              <a:gd name="connsiteY41" fmla="*/ 1010841 h 3694372"/>
              <a:gd name="connsiteX42" fmla="*/ 977176 w 4228635"/>
              <a:gd name="connsiteY42" fmla="*/ 953690 h 3694372"/>
              <a:gd name="connsiteX43" fmla="*/ 1048243 w 4228635"/>
              <a:gd name="connsiteY43" fmla="*/ 925115 h 3694372"/>
              <a:gd name="connsiteX44" fmla="*/ 1101544 w 4228635"/>
              <a:gd name="connsiteY44" fmla="*/ 914400 h 3694372"/>
              <a:gd name="connsiteX45" fmla="*/ 0 w 4228635"/>
              <a:gd name="connsiteY45" fmla="*/ 467915 h 3694372"/>
              <a:gd name="connsiteX46" fmla="*/ 248735 w 4228635"/>
              <a:gd name="connsiteY46" fmla="*/ 464344 h 3694372"/>
              <a:gd name="connsiteX47" fmla="*/ 493918 w 4228635"/>
              <a:gd name="connsiteY47" fmla="*/ 535781 h 3694372"/>
              <a:gd name="connsiteX48" fmla="*/ 753314 w 4228635"/>
              <a:gd name="connsiteY48" fmla="*/ 525066 h 3694372"/>
              <a:gd name="connsiteX49" fmla="*/ 998496 w 4228635"/>
              <a:gd name="connsiteY49" fmla="*/ 560785 h 3694372"/>
              <a:gd name="connsiteX50" fmla="*/ 1211698 w 4228635"/>
              <a:gd name="connsiteY50" fmla="*/ 560785 h 3694372"/>
              <a:gd name="connsiteX51" fmla="*/ 1012709 w 4228635"/>
              <a:gd name="connsiteY51" fmla="*/ 507206 h 3694372"/>
              <a:gd name="connsiteX52" fmla="*/ 938089 w 4228635"/>
              <a:gd name="connsiteY52" fmla="*/ 417909 h 3694372"/>
              <a:gd name="connsiteX53" fmla="*/ 962962 w 4228635"/>
              <a:gd name="connsiteY53" fmla="*/ 335757 h 3694372"/>
              <a:gd name="connsiteX54" fmla="*/ 1044690 w 4228635"/>
              <a:gd name="connsiteY54" fmla="*/ 360759 h 3694372"/>
              <a:gd name="connsiteX55" fmla="*/ 1140631 w 4228635"/>
              <a:gd name="connsiteY55" fmla="*/ 453629 h 3694372"/>
              <a:gd name="connsiteX56" fmla="*/ 1161951 w 4228635"/>
              <a:gd name="connsiteY56" fmla="*/ 396478 h 3694372"/>
              <a:gd name="connsiteX57" fmla="*/ 1218805 w 4228635"/>
              <a:gd name="connsiteY57" fmla="*/ 353615 h 3694372"/>
              <a:gd name="connsiteX58" fmla="*/ 1545714 w 4228635"/>
              <a:gd name="connsiteY58" fmla="*/ 375047 h 3694372"/>
              <a:gd name="connsiteX59" fmla="*/ 1328959 w 4228635"/>
              <a:gd name="connsiteY59" fmla="*/ 192881 h 3694372"/>
              <a:gd name="connsiteX60" fmla="*/ 1190378 w 4228635"/>
              <a:gd name="connsiteY60" fmla="*/ 164306 h 3694372"/>
              <a:gd name="connsiteX61" fmla="*/ 1158398 w 4228635"/>
              <a:gd name="connsiteY61" fmla="*/ 89297 h 3694372"/>
              <a:gd name="connsiteX62" fmla="*/ 1222358 w 4228635"/>
              <a:gd name="connsiteY62" fmla="*/ 71437 h 3694372"/>
              <a:gd name="connsiteX63" fmla="*/ 1542161 w 4228635"/>
              <a:gd name="connsiteY63" fmla="*/ 135731 h 3694372"/>
              <a:gd name="connsiteX64" fmla="*/ 1595462 w 4228635"/>
              <a:gd name="connsiteY64" fmla="*/ 110728 h 3694372"/>
              <a:gd name="connsiteX65" fmla="*/ 1225911 w 4228635"/>
              <a:gd name="connsiteY65" fmla="*/ 0 h 369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228635" h="3694372">
                <a:moveTo>
                  <a:pt x="1225911" y="0"/>
                </a:moveTo>
                <a:lnTo>
                  <a:pt x="4228635" y="0"/>
                </a:lnTo>
                <a:lnTo>
                  <a:pt x="4228635" y="3694372"/>
                </a:lnTo>
                <a:lnTo>
                  <a:pt x="649353" y="3694372"/>
                </a:lnTo>
                <a:lnTo>
                  <a:pt x="648934" y="3686621"/>
                </a:lnTo>
                <a:cubicBezTo>
                  <a:pt x="636941" y="3642419"/>
                  <a:pt x="605849" y="3602236"/>
                  <a:pt x="554325" y="3554015"/>
                </a:cubicBezTo>
                <a:cubicBezTo>
                  <a:pt x="493918" y="3500438"/>
                  <a:pt x="433510" y="3454003"/>
                  <a:pt x="348230" y="3407569"/>
                </a:cubicBezTo>
                <a:cubicBezTo>
                  <a:pt x="543665" y="3382565"/>
                  <a:pt x="341123" y="3296841"/>
                  <a:pt x="408637" y="3243263"/>
                </a:cubicBezTo>
                <a:cubicBezTo>
                  <a:pt x="547218" y="3221831"/>
                  <a:pt x="657373" y="3393282"/>
                  <a:pt x="845701" y="3343275"/>
                </a:cubicBezTo>
                <a:cubicBezTo>
                  <a:pt x="618286" y="3196828"/>
                  <a:pt x="362443" y="3150393"/>
                  <a:pt x="195435" y="2953940"/>
                </a:cubicBezTo>
                <a:cubicBezTo>
                  <a:pt x="234522" y="2911078"/>
                  <a:pt x="273609" y="2953940"/>
                  <a:pt x="305589" y="2936081"/>
                </a:cubicBezTo>
                <a:cubicBezTo>
                  <a:pt x="305589" y="2925365"/>
                  <a:pt x="678693" y="2993232"/>
                  <a:pt x="700013" y="2714625"/>
                </a:cubicBezTo>
                <a:cubicBezTo>
                  <a:pt x="707120" y="2714625"/>
                  <a:pt x="714227" y="2714625"/>
                  <a:pt x="721333" y="2703909"/>
                </a:cubicBezTo>
                <a:cubicBezTo>
                  <a:pt x="760420" y="2664619"/>
                  <a:pt x="724887" y="2571750"/>
                  <a:pt x="788847" y="2564606"/>
                </a:cubicBezTo>
                <a:cubicBezTo>
                  <a:pt x="859915" y="2557462"/>
                  <a:pt x="927429" y="2525315"/>
                  <a:pt x="1002049" y="2543175"/>
                </a:cubicBezTo>
                <a:cubicBezTo>
                  <a:pt x="1058903" y="2557462"/>
                  <a:pt x="1119310" y="2575322"/>
                  <a:pt x="1179718" y="2575322"/>
                </a:cubicBezTo>
                <a:cubicBezTo>
                  <a:pt x="1243678" y="2575322"/>
                  <a:pt x="1332512" y="2696766"/>
                  <a:pt x="1371600" y="2536031"/>
                </a:cubicBezTo>
                <a:cubicBezTo>
                  <a:pt x="1371600" y="2528888"/>
                  <a:pt x="1481754" y="2546747"/>
                  <a:pt x="1542161" y="2553891"/>
                </a:cubicBezTo>
                <a:cubicBezTo>
                  <a:pt x="1591908" y="2561035"/>
                  <a:pt x="1652316" y="2593181"/>
                  <a:pt x="1687849" y="2528888"/>
                </a:cubicBezTo>
                <a:cubicBezTo>
                  <a:pt x="1705616" y="2489596"/>
                  <a:pt x="1620335" y="2418159"/>
                  <a:pt x="1545714" y="2411015"/>
                </a:cubicBezTo>
                <a:cubicBezTo>
                  <a:pt x="1478201" y="2403872"/>
                  <a:pt x="1410687" y="2396728"/>
                  <a:pt x="1346726" y="2411015"/>
                </a:cubicBezTo>
                <a:cubicBezTo>
                  <a:pt x="1268552" y="2428875"/>
                  <a:pt x="1225911" y="2400300"/>
                  <a:pt x="1204591" y="2336007"/>
                </a:cubicBezTo>
                <a:cubicBezTo>
                  <a:pt x="1179718" y="2268141"/>
                  <a:pt x="1133524" y="2232422"/>
                  <a:pt x="1069563" y="2200275"/>
                </a:cubicBezTo>
                <a:cubicBezTo>
                  <a:pt x="913215" y="2121694"/>
                  <a:pt x="763974" y="2028825"/>
                  <a:pt x="593412" y="1982390"/>
                </a:cubicBezTo>
                <a:cubicBezTo>
                  <a:pt x="561432" y="1975246"/>
                  <a:pt x="522345" y="1960959"/>
                  <a:pt x="508131" y="1900238"/>
                </a:cubicBezTo>
                <a:cubicBezTo>
                  <a:pt x="970069" y="1993106"/>
                  <a:pt x="1389366" y="2232422"/>
                  <a:pt x="1865518" y="2218135"/>
                </a:cubicBezTo>
                <a:cubicBezTo>
                  <a:pt x="1737596" y="2143125"/>
                  <a:pt x="1584802" y="2139554"/>
                  <a:pt x="1446220" y="2085975"/>
                </a:cubicBezTo>
                <a:cubicBezTo>
                  <a:pt x="1545714" y="2046685"/>
                  <a:pt x="1638102" y="2089547"/>
                  <a:pt x="1730490" y="2110978"/>
                </a:cubicBezTo>
                <a:cubicBezTo>
                  <a:pt x="1808664" y="2128837"/>
                  <a:pt x="1879731" y="2132410"/>
                  <a:pt x="1886838" y="2021681"/>
                </a:cubicBezTo>
                <a:cubicBezTo>
                  <a:pt x="1886838" y="2010965"/>
                  <a:pt x="1886838" y="2003821"/>
                  <a:pt x="1886838" y="1993106"/>
                </a:cubicBezTo>
                <a:cubicBezTo>
                  <a:pt x="1858411" y="1946672"/>
                  <a:pt x="1819324" y="1925240"/>
                  <a:pt x="1769577" y="1910953"/>
                </a:cubicBezTo>
                <a:cubicBezTo>
                  <a:pt x="1741150" y="1903809"/>
                  <a:pt x="1702063" y="1889522"/>
                  <a:pt x="1702063" y="1857375"/>
                </a:cubicBezTo>
                <a:cubicBezTo>
                  <a:pt x="1705616" y="1735931"/>
                  <a:pt x="1609675" y="1700212"/>
                  <a:pt x="1517288" y="1664493"/>
                </a:cubicBezTo>
                <a:cubicBezTo>
                  <a:pt x="1567035" y="1603772"/>
                  <a:pt x="1609675" y="1646635"/>
                  <a:pt x="1648762" y="1643062"/>
                </a:cubicBezTo>
                <a:cubicBezTo>
                  <a:pt x="1673636" y="1639491"/>
                  <a:pt x="1698509" y="1635919"/>
                  <a:pt x="1698509" y="1603772"/>
                </a:cubicBezTo>
                <a:cubicBezTo>
                  <a:pt x="1698509" y="1578769"/>
                  <a:pt x="1687849" y="1546622"/>
                  <a:pt x="1662976" y="1546622"/>
                </a:cubicBezTo>
                <a:cubicBezTo>
                  <a:pt x="1506628" y="1543050"/>
                  <a:pt x="1417793" y="1371600"/>
                  <a:pt x="1254338" y="1371600"/>
                </a:cubicBezTo>
                <a:cubicBezTo>
                  <a:pt x="1154844" y="1371600"/>
                  <a:pt x="1304086" y="1275159"/>
                  <a:pt x="1222358" y="1235869"/>
                </a:cubicBezTo>
                <a:cubicBezTo>
                  <a:pt x="1204591" y="1225153"/>
                  <a:pt x="1272105" y="1210866"/>
                  <a:pt x="1300532" y="1214437"/>
                </a:cubicBezTo>
                <a:cubicBezTo>
                  <a:pt x="1328959" y="1218009"/>
                  <a:pt x="1353833" y="1243013"/>
                  <a:pt x="1389366" y="1225153"/>
                </a:cubicBezTo>
                <a:cubicBezTo>
                  <a:pt x="1407133" y="1160860"/>
                  <a:pt x="1360939" y="1135856"/>
                  <a:pt x="1318299" y="1117997"/>
                </a:cubicBezTo>
                <a:cubicBezTo>
                  <a:pt x="1225911" y="1075135"/>
                  <a:pt x="1133524" y="1025129"/>
                  <a:pt x="1030476" y="1010841"/>
                </a:cubicBezTo>
                <a:cubicBezTo>
                  <a:pt x="994943" y="1007269"/>
                  <a:pt x="973622" y="989409"/>
                  <a:pt x="977176" y="953690"/>
                </a:cubicBezTo>
                <a:cubicBezTo>
                  <a:pt x="984282" y="907256"/>
                  <a:pt x="1019816" y="921544"/>
                  <a:pt x="1048243" y="925115"/>
                </a:cubicBezTo>
                <a:cubicBezTo>
                  <a:pt x="1066010" y="928688"/>
                  <a:pt x="1083777" y="939403"/>
                  <a:pt x="1101544" y="914400"/>
                </a:cubicBezTo>
                <a:cubicBezTo>
                  <a:pt x="685800" y="660797"/>
                  <a:pt x="465491" y="675085"/>
                  <a:pt x="0" y="467915"/>
                </a:cubicBezTo>
                <a:cubicBezTo>
                  <a:pt x="103047" y="428625"/>
                  <a:pt x="177668" y="457200"/>
                  <a:pt x="248735" y="464344"/>
                </a:cubicBezTo>
                <a:cubicBezTo>
                  <a:pt x="426404" y="482203"/>
                  <a:pt x="316249" y="514350"/>
                  <a:pt x="493918" y="535781"/>
                </a:cubicBezTo>
                <a:cubicBezTo>
                  <a:pt x="579199" y="546497"/>
                  <a:pt x="657373" y="582216"/>
                  <a:pt x="753314" y="525066"/>
                </a:cubicBezTo>
                <a:cubicBezTo>
                  <a:pt x="817274" y="485775"/>
                  <a:pt x="920322" y="528637"/>
                  <a:pt x="998496" y="560785"/>
                </a:cubicBezTo>
                <a:cubicBezTo>
                  <a:pt x="1062457" y="589360"/>
                  <a:pt x="1126417" y="596503"/>
                  <a:pt x="1211698" y="560785"/>
                </a:cubicBezTo>
                <a:cubicBezTo>
                  <a:pt x="1133524" y="539354"/>
                  <a:pt x="1073117" y="521494"/>
                  <a:pt x="1012709" y="507206"/>
                </a:cubicBezTo>
                <a:cubicBezTo>
                  <a:pt x="962962" y="496491"/>
                  <a:pt x="934535" y="471488"/>
                  <a:pt x="938089" y="417909"/>
                </a:cubicBezTo>
                <a:cubicBezTo>
                  <a:pt x="938089" y="389334"/>
                  <a:pt x="927429" y="350044"/>
                  <a:pt x="962962" y="335757"/>
                </a:cubicBezTo>
                <a:cubicBezTo>
                  <a:pt x="991389" y="321469"/>
                  <a:pt x="1030476" y="335757"/>
                  <a:pt x="1044690" y="360759"/>
                </a:cubicBezTo>
                <a:cubicBezTo>
                  <a:pt x="1062457" y="407194"/>
                  <a:pt x="1080223" y="450056"/>
                  <a:pt x="1140631" y="453629"/>
                </a:cubicBezTo>
                <a:cubicBezTo>
                  <a:pt x="1222358" y="460771"/>
                  <a:pt x="1176164" y="432197"/>
                  <a:pt x="1161951" y="396478"/>
                </a:cubicBezTo>
                <a:cubicBezTo>
                  <a:pt x="1147737" y="357188"/>
                  <a:pt x="1190378" y="346472"/>
                  <a:pt x="1218805" y="353615"/>
                </a:cubicBezTo>
                <a:cubicBezTo>
                  <a:pt x="1325406" y="385763"/>
                  <a:pt x="1435560" y="328613"/>
                  <a:pt x="1545714" y="375047"/>
                </a:cubicBezTo>
                <a:cubicBezTo>
                  <a:pt x="1517288" y="260747"/>
                  <a:pt x="1456880" y="210741"/>
                  <a:pt x="1328959" y="192881"/>
                </a:cubicBezTo>
                <a:cubicBezTo>
                  <a:pt x="1282765" y="189310"/>
                  <a:pt x="1233018" y="196453"/>
                  <a:pt x="1190378" y="164306"/>
                </a:cubicBezTo>
                <a:cubicBezTo>
                  <a:pt x="1165504" y="146447"/>
                  <a:pt x="1140631" y="125016"/>
                  <a:pt x="1158398" y="89297"/>
                </a:cubicBezTo>
                <a:cubicBezTo>
                  <a:pt x="1169058" y="64294"/>
                  <a:pt x="1197484" y="64294"/>
                  <a:pt x="1222358" y="71437"/>
                </a:cubicBezTo>
                <a:cubicBezTo>
                  <a:pt x="1325406" y="110728"/>
                  <a:pt x="1435560" y="121444"/>
                  <a:pt x="1542161" y="135731"/>
                </a:cubicBezTo>
                <a:cubicBezTo>
                  <a:pt x="1559928" y="139303"/>
                  <a:pt x="1577695" y="146447"/>
                  <a:pt x="1595462" y="110728"/>
                </a:cubicBezTo>
                <a:cubicBezTo>
                  <a:pt x="1471094" y="78581"/>
                  <a:pt x="1350279" y="35719"/>
                  <a:pt x="1225911" y="0"/>
                </a:cubicBezTo>
                <a:close/>
              </a:path>
            </a:pathLst>
          </a:custGeom>
        </p:spPr>
      </p:pic>
      <p:sp>
        <p:nvSpPr>
          <p:cNvPr id="5" name="Rectangle 4">
            <a:extLst>
              <a:ext uri="{FF2B5EF4-FFF2-40B4-BE49-F238E27FC236}">
                <a16:creationId xmlns:a16="http://schemas.microsoft.com/office/drawing/2014/main" id="{65CD7200-8803-86DC-BC15-E18A3F92E8E0}"/>
              </a:ext>
            </a:extLst>
          </p:cNvPr>
          <p:cNvSpPr/>
          <p:nvPr/>
        </p:nvSpPr>
        <p:spPr>
          <a:xfrm>
            <a:off x="0" y="5501287"/>
            <a:ext cx="7380034" cy="1558312"/>
          </a:xfrm>
          <a:prstGeom prst="rect">
            <a:avLst/>
          </a:prstGeom>
        </p:spPr>
        <p:txBody>
          <a:bodyPr wrap="none">
            <a:spAutoFit/>
          </a:bodyPr>
          <a:lstStyle/>
          <a:p>
            <a:pPr algn="ctr">
              <a:lnSpc>
                <a:spcPct val="115000"/>
              </a:lnSpc>
              <a:spcAft>
                <a:spcPts val="0"/>
              </a:spcAft>
            </a:pPr>
            <a:r>
              <a:rPr lang="en-GB" sz="8800" b="1" i="1" dirty="0">
                <a:latin typeface="Calibri" panose="020F0502020204030204" pitchFamily="34" charset="0"/>
                <a:cs typeface="Latha" panose="020B0604020202020204" pitchFamily="34" charset="0"/>
              </a:rPr>
              <a:t>Matthew 16:11</a:t>
            </a:r>
          </a:p>
        </p:txBody>
      </p:sp>
      <p:sp>
        <p:nvSpPr>
          <p:cNvPr id="2" name="Rectangle 1">
            <a:extLst>
              <a:ext uri="{FF2B5EF4-FFF2-40B4-BE49-F238E27FC236}">
                <a16:creationId xmlns:a16="http://schemas.microsoft.com/office/drawing/2014/main" id="{54D75067-D5A4-EEC0-C7D5-67F60382D48B}"/>
              </a:ext>
            </a:extLst>
          </p:cNvPr>
          <p:cNvSpPr/>
          <p:nvPr/>
        </p:nvSpPr>
        <p:spPr>
          <a:xfrm>
            <a:off x="-559565" y="44599"/>
            <a:ext cx="9999981" cy="1091837"/>
          </a:xfrm>
          <a:prstGeom prst="rect">
            <a:avLst/>
          </a:prstGeom>
        </p:spPr>
        <p:txBody>
          <a:bodyPr wrap="square">
            <a:spAutoFit/>
          </a:bodyPr>
          <a:lstStyle/>
          <a:p>
            <a:pPr algn="ctr">
              <a:lnSpc>
                <a:spcPct val="115000"/>
              </a:lnSpc>
              <a:spcAft>
                <a:spcPts val="0"/>
              </a:spcAft>
            </a:pPr>
            <a:r>
              <a:rPr lang="en-GB" sz="6000" b="1" i="1" dirty="0">
                <a:latin typeface="Calibri" panose="020F0502020204030204" pitchFamily="34" charset="0"/>
                <a:cs typeface="Latha" panose="020B0604020202020204" pitchFamily="34" charset="0"/>
              </a:rPr>
              <a:t>4. Taught by the Lord to see</a:t>
            </a:r>
          </a:p>
        </p:txBody>
      </p:sp>
    </p:spTree>
    <p:extLst>
      <p:ext uri="{BB962C8B-B14F-4D97-AF65-F5344CB8AC3E}">
        <p14:creationId xmlns:p14="http://schemas.microsoft.com/office/powerpoint/2010/main" val="452245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A4079F4-A0AC-0DE5-5169-D9CC1CE546B8}"/>
              </a:ext>
            </a:extLst>
          </p:cNvPr>
          <p:cNvSpPr/>
          <p:nvPr/>
        </p:nvSpPr>
        <p:spPr>
          <a:xfrm>
            <a:off x="3794091" y="5223708"/>
            <a:ext cx="8269893" cy="1558312"/>
          </a:xfrm>
          <a:prstGeom prst="rect">
            <a:avLst/>
          </a:prstGeom>
        </p:spPr>
        <p:txBody>
          <a:bodyPr wrap="none">
            <a:spAutoFit/>
          </a:bodyPr>
          <a:lstStyle/>
          <a:p>
            <a:pPr algn="ctr">
              <a:lnSpc>
                <a:spcPct val="115000"/>
              </a:lnSpc>
              <a:spcAft>
                <a:spcPts val="0"/>
              </a:spcAft>
            </a:pPr>
            <a:r>
              <a:rPr lang="en-GB" sz="8800" b="1" dirty="0">
                <a:latin typeface="Calibri" panose="020F0502020204030204" pitchFamily="34" charset="0"/>
                <a:cs typeface="Latha" panose="020B0604020202020204" pitchFamily="34" charset="0"/>
              </a:rPr>
              <a:t>Matthew 6:19-20</a:t>
            </a:r>
          </a:p>
        </p:txBody>
      </p:sp>
      <p:cxnSp>
        <p:nvCxnSpPr>
          <p:cNvPr id="8" name="Straight Connector 7">
            <a:extLst>
              <a:ext uri="{FF2B5EF4-FFF2-40B4-BE49-F238E27FC236}">
                <a16:creationId xmlns:a16="http://schemas.microsoft.com/office/drawing/2014/main" id="{0E486047-437F-0272-5741-6014380E2623}"/>
              </a:ext>
            </a:extLst>
          </p:cNvPr>
          <p:cNvCxnSpPr>
            <a:cxnSpLocks/>
          </p:cNvCxnSpPr>
          <p:nvPr/>
        </p:nvCxnSpPr>
        <p:spPr>
          <a:xfrm>
            <a:off x="3781425" y="5223708"/>
            <a:ext cx="8410575"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BD25C42A-1F68-882C-FB3C-9FC0CD3B8FF6}"/>
              </a:ext>
            </a:extLst>
          </p:cNvPr>
          <p:cNvSpPr/>
          <p:nvPr/>
        </p:nvSpPr>
        <p:spPr>
          <a:xfrm>
            <a:off x="0" y="0"/>
            <a:ext cx="12063984" cy="5909310"/>
          </a:xfrm>
          <a:prstGeom prst="rect">
            <a:avLst/>
          </a:prstGeom>
        </p:spPr>
        <p:txBody>
          <a:bodyPr wrap="square">
            <a:spAutoFit/>
          </a:bodyPr>
          <a:lstStyle/>
          <a:p>
            <a:pPr algn="l"/>
            <a:r>
              <a:rPr lang="en-GB" sz="5400" b="1" i="0" baseline="30000" dirty="0">
                <a:effectLst/>
                <a:latin typeface="system-ui"/>
              </a:rPr>
              <a:t>19 </a:t>
            </a:r>
            <a:r>
              <a:rPr lang="en-GB" sz="5400" b="0" i="0" dirty="0">
                <a:effectLst/>
                <a:latin typeface="system-ui"/>
              </a:rPr>
              <a:t>“Do not lay up for yourselves treasures on earth, where moth and rust destroy and where thieves break in and steal; </a:t>
            </a:r>
            <a:r>
              <a:rPr lang="en-GB" sz="5400" b="1" i="0" baseline="30000" dirty="0">
                <a:effectLst/>
                <a:latin typeface="system-ui"/>
              </a:rPr>
              <a:t>20 </a:t>
            </a:r>
            <a:r>
              <a:rPr lang="en-GB" sz="5400" b="0" i="0" dirty="0">
                <a:effectLst/>
                <a:latin typeface="system-ui"/>
              </a:rPr>
              <a:t>but lay up for yourselves treasures in heaven, where neither moth nor rust destroys and where thieves do not break in and steal.</a:t>
            </a:r>
            <a:endParaRPr lang="en-CA" sz="5400" b="0" i="0" u="none" strike="noStrike" dirty="0">
              <a:effectLst/>
              <a:latin typeface="system-ui"/>
            </a:endParaRPr>
          </a:p>
        </p:txBody>
      </p:sp>
    </p:spTree>
    <p:extLst>
      <p:ext uri="{BB962C8B-B14F-4D97-AF65-F5344CB8AC3E}">
        <p14:creationId xmlns:p14="http://schemas.microsoft.com/office/powerpoint/2010/main" val="32478509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0E486047-437F-0272-5741-6014380E2623}"/>
              </a:ext>
            </a:extLst>
          </p:cNvPr>
          <p:cNvCxnSpPr>
            <a:cxnSpLocks/>
          </p:cNvCxnSpPr>
          <p:nvPr/>
        </p:nvCxnSpPr>
        <p:spPr>
          <a:xfrm>
            <a:off x="-33772" y="1416159"/>
            <a:ext cx="8410575"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BD25C42A-1F68-882C-FB3C-9FC0CD3B8FF6}"/>
              </a:ext>
            </a:extLst>
          </p:cNvPr>
          <p:cNvSpPr/>
          <p:nvPr/>
        </p:nvSpPr>
        <p:spPr>
          <a:xfrm>
            <a:off x="242613" y="1717111"/>
            <a:ext cx="7148787" cy="4708981"/>
          </a:xfrm>
          <a:prstGeom prst="rect">
            <a:avLst/>
          </a:prstGeom>
        </p:spPr>
        <p:txBody>
          <a:bodyPr wrap="square">
            <a:spAutoFit/>
          </a:bodyPr>
          <a:lstStyle/>
          <a:p>
            <a:pPr algn="l"/>
            <a:r>
              <a:rPr lang="en-GB" sz="6000" b="1" i="0" baseline="30000" dirty="0">
                <a:effectLst/>
                <a:latin typeface="system-ui"/>
              </a:rPr>
              <a:t>20 </a:t>
            </a:r>
            <a:r>
              <a:rPr lang="en-GB" sz="6000" b="0" i="0" dirty="0">
                <a:effectLst/>
                <a:latin typeface="system-ui"/>
              </a:rPr>
              <a:t>For our citizenship is in heaven, from which we also eagerly wait for the </a:t>
            </a:r>
            <a:r>
              <a:rPr lang="en-GB" sz="6000" b="0" i="0" dirty="0" err="1">
                <a:effectLst/>
                <a:latin typeface="system-ui"/>
              </a:rPr>
              <a:t>Savior</a:t>
            </a:r>
            <a:r>
              <a:rPr lang="en-GB" sz="6000" b="0" i="0" dirty="0">
                <a:effectLst/>
                <a:latin typeface="system-ui"/>
              </a:rPr>
              <a:t>, the Lord Jesus Christ,</a:t>
            </a:r>
            <a:endParaRPr lang="en-CA" sz="6000" b="0" i="0" u="none" strike="noStrike" dirty="0">
              <a:effectLst/>
              <a:latin typeface="system-ui"/>
            </a:endParaRPr>
          </a:p>
        </p:txBody>
      </p:sp>
      <p:pic>
        <p:nvPicPr>
          <p:cNvPr id="6" name="Picture Placeholder 14">
            <a:extLst>
              <a:ext uri="{FF2B5EF4-FFF2-40B4-BE49-F238E27FC236}">
                <a16:creationId xmlns:a16="http://schemas.microsoft.com/office/drawing/2014/main" id="{D3791FFA-D775-44BE-BDB0-0107ACB2C0CB}"/>
              </a:ext>
            </a:extLst>
          </p:cNvPr>
          <p:cNvPicPr>
            <a:picLocks noChangeAspect="1"/>
          </p:cNvPicPr>
          <p:nvPr/>
        </p:nvPicPr>
        <p:blipFill rotWithShape="1">
          <a:blip r:embed="rId2"/>
          <a:srcRect b="7983"/>
          <a:stretch/>
        </p:blipFill>
        <p:spPr>
          <a:xfrm>
            <a:off x="6319403" y="0"/>
            <a:ext cx="5872597" cy="6858000"/>
          </a:xfrm>
          <a:custGeom>
            <a:avLst/>
            <a:gdLst>
              <a:gd name="connsiteX0" fmla="*/ 1225911 w 4228635"/>
              <a:gd name="connsiteY0" fmla="*/ 0 h 3694372"/>
              <a:gd name="connsiteX1" fmla="*/ 4228635 w 4228635"/>
              <a:gd name="connsiteY1" fmla="*/ 0 h 3694372"/>
              <a:gd name="connsiteX2" fmla="*/ 4228635 w 4228635"/>
              <a:gd name="connsiteY2" fmla="*/ 3694372 h 3694372"/>
              <a:gd name="connsiteX3" fmla="*/ 649353 w 4228635"/>
              <a:gd name="connsiteY3" fmla="*/ 3694372 h 3694372"/>
              <a:gd name="connsiteX4" fmla="*/ 648934 w 4228635"/>
              <a:gd name="connsiteY4" fmla="*/ 3686621 h 3694372"/>
              <a:gd name="connsiteX5" fmla="*/ 554325 w 4228635"/>
              <a:gd name="connsiteY5" fmla="*/ 3554015 h 3694372"/>
              <a:gd name="connsiteX6" fmla="*/ 348230 w 4228635"/>
              <a:gd name="connsiteY6" fmla="*/ 3407569 h 3694372"/>
              <a:gd name="connsiteX7" fmla="*/ 408637 w 4228635"/>
              <a:gd name="connsiteY7" fmla="*/ 3243263 h 3694372"/>
              <a:gd name="connsiteX8" fmla="*/ 845701 w 4228635"/>
              <a:gd name="connsiteY8" fmla="*/ 3343275 h 3694372"/>
              <a:gd name="connsiteX9" fmla="*/ 195435 w 4228635"/>
              <a:gd name="connsiteY9" fmla="*/ 2953940 h 3694372"/>
              <a:gd name="connsiteX10" fmla="*/ 305589 w 4228635"/>
              <a:gd name="connsiteY10" fmla="*/ 2936081 h 3694372"/>
              <a:gd name="connsiteX11" fmla="*/ 700013 w 4228635"/>
              <a:gd name="connsiteY11" fmla="*/ 2714625 h 3694372"/>
              <a:gd name="connsiteX12" fmla="*/ 721333 w 4228635"/>
              <a:gd name="connsiteY12" fmla="*/ 2703909 h 3694372"/>
              <a:gd name="connsiteX13" fmla="*/ 788847 w 4228635"/>
              <a:gd name="connsiteY13" fmla="*/ 2564606 h 3694372"/>
              <a:gd name="connsiteX14" fmla="*/ 1002049 w 4228635"/>
              <a:gd name="connsiteY14" fmla="*/ 2543175 h 3694372"/>
              <a:gd name="connsiteX15" fmla="*/ 1179718 w 4228635"/>
              <a:gd name="connsiteY15" fmla="*/ 2575322 h 3694372"/>
              <a:gd name="connsiteX16" fmla="*/ 1371600 w 4228635"/>
              <a:gd name="connsiteY16" fmla="*/ 2536031 h 3694372"/>
              <a:gd name="connsiteX17" fmla="*/ 1542161 w 4228635"/>
              <a:gd name="connsiteY17" fmla="*/ 2553891 h 3694372"/>
              <a:gd name="connsiteX18" fmla="*/ 1687849 w 4228635"/>
              <a:gd name="connsiteY18" fmla="*/ 2528888 h 3694372"/>
              <a:gd name="connsiteX19" fmla="*/ 1545714 w 4228635"/>
              <a:gd name="connsiteY19" fmla="*/ 2411015 h 3694372"/>
              <a:gd name="connsiteX20" fmla="*/ 1346726 w 4228635"/>
              <a:gd name="connsiteY20" fmla="*/ 2411015 h 3694372"/>
              <a:gd name="connsiteX21" fmla="*/ 1204591 w 4228635"/>
              <a:gd name="connsiteY21" fmla="*/ 2336007 h 3694372"/>
              <a:gd name="connsiteX22" fmla="*/ 1069563 w 4228635"/>
              <a:gd name="connsiteY22" fmla="*/ 2200275 h 3694372"/>
              <a:gd name="connsiteX23" fmla="*/ 593412 w 4228635"/>
              <a:gd name="connsiteY23" fmla="*/ 1982390 h 3694372"/>
              <a:gd name="connsiteX24" fmla="*/ 508131 w 4228635"/>
              <a:gd name="connsiteY24" fmla="*/ 1900238 h 3694372"/>
              <a:gd name="connsiteX25" fmla="*/ 1865518 w 4228635"/>
              <a:gd name="connsiteY25" fmla="*/ 2218135 h 3694372"/>
              <a:gd name="connsiteX26" fmla="*/ 1446220 w 4228635"/>
              <a:gd name="connsiteY26" fmla="*/ 2085975 h 3694372"/>
              <a:gd name="connsiteX27" fmla="*/ 1730490 w 4228635"/>
              <a:gd name="connsiteY27" fmla="*/ 2110978 h 3694372"/>
              <a:gd name="connsiteX28" fmla="*/ 1886838 w 4228635"/>
              <a:gd name="connsiteY28" fmla="*/ 2021681 h 3694372"/>
              <a:gd name="connsiteX29" fmla="*/ 1886838 w 4228635"/>
              <a:gd name="connsiteY29" fmla="*/ 1993106 h 3694372"/>
              <a:gd name="connsiteX30" fmla="*/ 1769577 w 4228635"/>
              <a:gd name="connsiteY30" fmla="*/ 1910953 h 3694372"/>
              <a:gd name="connsiteX31" fmla="*/ 1702063 w 4228635"/>
              <a:gd name="connsiteY31" fmla="*/ 1857375 h 3694372"/>
              <a:gd name="connsiteX32" fmla="*/ 1517288 w 4228635"/>
              <a:gd name="connsiteY32" fmla="*/ 1664493 h 3694372"/>
              <a:gd name="connsiteX33" fmla="*/ 1648762 w 4228635"/>
              <a:gd name="connsiteY33" fmla="*/ 1643062 h 3694372"/>
              <a:gd name="connsiteX34" fmla="*/ 1698509 w 4228635"/>
              <a:gd name="connsiteY34" fmla="*/ 1603772 h 3694372"/>
              <a:gd name="connsiteX35" fmla="*/ 1662976 w 4228635"/>
              <a:gd name="connsiteY35" fmla="*/ 1546622 h 3694372"/>
              <a:gd name="connsiteX36" fmla="*/ 1254338 w 4228635"/>
              <a:gd name="connsiteY36" fmla="*/ 1371600 h 3694372"/>
              <a:gd name="connsiteX37" fmla="*/ 1222358 w 4228635"/>
              <a:gd name="connsiteY37" fmla="*/ 1235869 h 3694372"/>
              <a:gd name="connsiteX38" fmla="*/ 1300532 w 4228635"/>
              <a:gd name="connsiteY38" fmla="*/ 1214437 h 3694372"/>
              <a:gd name="connsiteX39" fmla="*/ 1389366 w 4228635"/>
              <a:gd name="connsiteY39" fmla="*/ 1225153 h 3694372"/>
              <a:gd name="connsiteX40" fmla="*/ 1318299 w 4228635"/>
              <a:gd name="connsiteY40" fmla="*/ 1117997 h 3694372"/>
              <a:gd name="connsiteX41" fmla="*/ 1030476 w 4228635"/>
              <a:gd name="connsiteY41" fmla="*/ 1010841 h 3694372"/>
              <a:gd name="connsiteX42" fmla="*/ 977176 w 4228635"/>
              <a:gd name="connsiteY42" fmla="*/ 953690 h 3694372"/>
              <a:gd name="connsiteX43" fmla="*/ 1048243 w 4228635"/>
              <a:gd name="connsiteY43" fmla="*/ 925115 h 3694372"/>
              <a:gd name="connsiteX44" fmla="*/ 1101544 w 4228635"/>
              <a:gd name="connsiteY44" fmla="*/ 914400 h 3694372"/>
              <a:gd name="connsiteX45" fmla="*/ 0 w 4228635"/>
              <a:gd name="connsiteY45" fmla="*/ 467915 h 3694372"/>
              <a:gd name="connsiteX46" fmla="*/ 248735 w 4228635"/>
              <a:gd name="connsiteY46" fmla="*/ 464344 h 3694372"/>
              <a:gd name="connsiteX47" fmla="*/ 493918 w 4228635"/>
              <a:gd name="connsiteY47" fmla="*/ 535781 h 3694372"/>
              <a:gd name="connsiteX48" fmla="*/ 753314 w 4228635"/>
              <a:gd name="connsiteY48" fmla="*/ 525066 h 3694372"/>
              <a:gd name="connsiteX49" fmla="*/ 998496 w 4228635"/>
              <a:gd name="connsiteY49" fmla="*/ 560785 h 3694372"/>
              <a:gd name="connsiteX50" fmla="*/ 1211698 w 4228635"/>
              <a:gd name="connsiteY50" fmla="*/ 560785 h 3694372"/>
              <a:gd name="connsiteX51" fmla="*/ 1012709 w 4228635"/>
              <a:gd name="connsiteY51" fmla="*/ 507206 h 3694372"/>
              <a:gd name="connsiteX52" fmla="*/ 938089 w 4228635"/>
              <a:gd name="connsiteY52" fmla="*/ 417909 h 3694372"/>
              <a:gd name="connsiteX53" fmla="*/ 962962 w 4228635"/>
              <a:gd name="connsiteY53" fmla="*/ 335757 h 3694372"/>
              <a:gd name="connsiteX54" fmla="*/ 1044690 w 4228635"/>
              <a:gd name="connsiteY54" fmla="*/ 360759 h 3694372"/>
              <a:gd name="connsiteX55" fmla="*/ 1140631 w 4228635"/>
              <a:gd name="connsiteY55" fmla="*/ 453629 h 3694372"/>
              <a:gd name="connsiteX56" fmla="*/ 1161951 w 4228635"/>
              <a:gd name="connsiteY56" fmla="*/ 396478 h 3694372"/>
              <a:gd name="connsiteX57" fmla="*/ 1218805 w 4228635"/>
              <a:gd name="connsiteY57" fmla="*/ 353615 h 3694372"/>
              <a:gd name="connsiteX58" fmla="*/ 1545714 w 4228635"/>
              <a:gd name="connsiteY58" fmla="*/ 375047 h 3694372"/>
              <a:gd name="connsiteX59" fmla="*/ 1328959 w 4228635"/>
              <a:gd name="connsiteY59" fmla="*/ 192881 h 3694372"/>
              <a:gd name="connsiteX60" fmla="*/ 1190378 w 4228635"/>
              <a:gd name="connsiteY60" fmla="*/ 164306 h 3694372"/>
              <a:gd name="connsiteX61" fmla="*/ 1158398 w 4228635"/>
              <a:gd name="connsiteY61" fmla="*/ 89297 h 3694372"/>
              <a:gd name="connsiteX62" fmla="*/ 1222358 w 4228635"/>
              <a:gd name="connsiteY62" fmla="*/ 71437 h 3694372"/>
              <a:gd name="connsiteX63" fmla="*/ 1542161 w 4228635"/>
              <a:gd name="connsiteY63" fmla="*/ 135731 h 3694372"/>
              <a:gd name="connsiteX64" fmla="*/ 1595462 w 4228635"/>
              <a:gd name="connsiteY64" fmla="*/ 110728 h 3694372"/>
              <a:gd name="connsiteX65" fmla="*/ 1225911 w 4228635"/>
              <a:gd name="connsiteY65" fmla="*/ 0 h 369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228635" h="3694372">
                <a:moveTo>
                  <a:pt x="1225911" y="0"/>
                </a:moveTo>
                <a:lnTo>
                  <a:pt x="4228635" y="0"/>
                </a:lnTo>
                <a:lnTo>
                  <a:pt x="4228635" y="3694372"/>
                </a:lnTo>
                <a:lnTo>
                  <a:pt x="649353" y="3694372"/>
                </a:lnTo>
                <a:lnTo>
                  <a:pt x="648934" y="3686621"/>
                </a:lnTo>
                <a:cubicBezTo>
                  <a:pt x="636941" y="3642419"/>
                  <a:pt x="605849" y="3602236"/>
                  <a:pt x="554325" y="3554015"/>
                </a:cubicBezTo>
                <a:cubicBezTo>
                  <a:pt x="493918" y="3500438"/>
                  <a:pt x="433510" y="3454003"/>
                  <a:pt x="348230" y="3407569"/>
                </a:cubicBezTo>
                <a:cubicBezTo>
                  <a:pt x="543665" y="3382565"/>
                  <a:pt x="341123" y="3296841"/>
                  <a:pt x="408637" y="3243263"/>
                </a:cubicBezTo>
                <a:cubicBezTo>
                  <a:pt x="547218" y="3221831"/>
                  <a:pt x="657373" y="3393282"/>
                  <a:pt x="845701" y="3343275"/>
                </a:cubicBezTo>
                <a:cubicBezTo>
                  <a:pt x="618286" y="3196828"/>
                  <a:pt x="362443" y="3150393"/>
                  <a:pt x="195435" y="2953940"/>
                </a:cubicBezTo>
                <a:cubicBezTo>
                  <a:pt x="234522" y="2911078"/>
                  <a:pt x="273609" y="2953940"/>
                  <a:pt x="305589" y="2936081"/>
                </a:cubicBezTo>
                <a:cubicBezTo>
                  <a:pt x="305589" y="2925365"/>
                  <a:pt x="678693" y="2993232"/>
                  <a:pt x="700013" y="2714625"/>
                </a:cubicBezTo>
                <a:cubicBezTo>
                  <a:pt x="707120" y="2714625"/>
                  <a:pt x="714227" y="2714625"/>
                  <a:pt x="721333" y="2703909"/>
                </a:cubicBezTo>
                <a:cubicBezTo>
                  <a:pt x="760420" y="2664619"/>
                  <a:pt x="724887" y="2571750"/>
                  <a:pt x="788847" y="2564606"/>
                </a:cubicBezTo>
                <a:cubicBezTo>
                  <a:pt x="859915" y="2557462"/>
                  <a:pt x="927429" y="2525315"/>
                  <a:pt x="1002049" y="2543175"/>
                </a:cubicBezTo>
                <a:cubicBezTo>
                  <a:pt x="1058903" y="2557462"/>
                  <a:pt x="1119310" y="2575322"/>
                  <a:pt x="1179718" y="2575322"/>
                </a:cubicBezTo>
                <a:cubicBezTo>
                  <a:pt x="1243678" y="2575322"/>
                  <a:pt x="1332512" y="2696766"/>
                  <a:pt x="1371600" y="2536031"/>
                </a:cubicBezTo>
                <a:cubicBezTo>
                  <a:pt x="1371600" y="2528888"/>
                  <a:pt x="1481754" y="2546747"/>
                  <a:pt x="1542161" y="2553891"/>
                </a:cubicBezTo>
                <a:cubicBezTo>
                  <a:pt x="1591908" y="2561035"/>
                  <a:pt x="1652316" y="2593181"/>
                  <a:pt x="1687849" y="2528888"/>
                </a:cubicBezTo>
                <a:cubicBezTo>
                  <a:pt x="1705616" y="2489596"/>
                  <a:pt x="1620335" y="2418159"/>
                  <a:pt x="1545714" y="2411015"/>
                </a:cubicBezTo>
                <a:cubicBezTo>
                  <a:pt x="1478201" y="2403872"/>
                  <a:pt x="1410687" y="2396728"/>
                  <a:pt x="1346726" y="2411015"/>
                </a:cubicBezTo>
                <a:cubicBezTo>
                  <a:pt x="1268552" y="2428875"/>
                  <a:pt x="1225911" y="2400300"/>
                  <a:pt x="1204591" y="2336007"/>
                </a:cubicBezTo>
                <a:cubicBezTo>
                  <a:pt x="1179718" y="2268141"/>
                  <a:pt x="1133524" y="2232422"/>
                  <a:pt x="1069563" y="2200275"/>
                </a:cubicBezTo>
                <a:cubicBezTo>
                  <a:pt x="913215" y="2121694"/>
                  <a:pt x="763974" y="2028825"/>
                  <a:pt x="593412" y="1982390"/>
                </a:cubicBezTo>
                <a:cubicBezTo>
                  <a:pt x="561432" y="1975246"/>
                  <a:pt x="522345" y="1960959"/>
                  <a:pt x="508131" y="1900238"/>
                </a:cubicBezTo>
                <a:cubicBezTo>
                  <a:pt x="970069" y="1993106"/>
                  <a:pt x="1389366" y="2232422"/>
                  <a:pt x="1865518" y="2218135"/>
                </a:cubicBezTo>
                <a:cubicBezTo>
                  <a:pt x="1737596" y="2143125"/>
                  <a:pt x="1584802" y="2139554"/>
                  <a:pt x="1446220" y="2085975"/>
                </a:cubicBezTo>
                <a:cubicBezTo>
                  <a:pt x="1545714" y="2046685"/>
                  <a:pt x="1638102" y="2089547"/>
                  <a:pt x="1730490" y="2110978"/>
                </a:cubicBezTo>
                <a:cubicBezTo>
                  <a:pt x="1808664" y="2128837"/>
                  <a:pt x="1879731" y="2132410"/>
                  <a:pt x="1886838" y="2021681"/>
                </a:cubicBezTo>
                <a:cubicBezTo>
                  <a:pt x="1886838" y="2010965"/>
                  <a:pt x="1886838" y="2003821"/>
                  <a:pt x="1886838" y="1993106"/>
                </a:cubicBezTo>
                <a:cubicBezTo>
                  <a:pt x="1858411" y="1946672"/>
                  <a:pt x="1819324" y="1925240"/>
                  <a:pt x="1769577" y="1910953"/>
                </a:cubicBezTo>
                <a:cubicBezTo>
                  <a:pt x="1741150" y="1903809"/>
                  <a:pt x="1702063" y="1889522"/>
                  <a:pt x="1702063" y="1857375"/>
                </a:cubicBezTo>
                <a:cubicBezTo>
                  <a:pt x="1705616" y="1735931"/>
                  <a:pt x="1609675" y="1700212"/>
                  <a:pt x="1517288" y="1664493"/>
                </a:cubicBezTo>
                <a:cubicBezTo>
                  <a:pt x="1567035" y="1603772"/>
                  <a:pt x="1609675" y="1646635"/>
                  <a:pt x="1648762" y="1643062"/>
                </a:cubicBezTo>
                <a:cubicBezTo>
                  <a:pt x="1673636" y="1639491"/>
                  <a:pt x="1698509" y="1635919"/>
                  <a:pt x="1698509" y="1603772"/>
                </a:cubicBezTo>
                <a:cubicBezTo>
                  <a:pt x="1698509" y="1578769"/>
                  <a:pt x="1687849" y="1546622"/>
                  <a:pt x="1662976" y="1546622"/>
                </a:cubicBezTo>
                <a:cubicBezTo>
                  <a:pt x="1506628" y="1543050"/>
                  <a:pt x="1417793" y="1371600"/>
                  <a:pt x="1254338" y="1371600"/>
                </a:cubicBezTo>
                <a:cubicBezTo>
                  <a:pt x="1154844" y="1371600"/>
                  <a:pt x="1304086" y="1275159"/>
                  <a:pt x="1222358" y="1235869"/>
                </a:cubicBezTo>
                <a:cubicBezTo>
                  <a:pt x="1204591" y="1225153"/>
                  <a:pt x="1272105" y="1210866"/>
                  <a:pt x="1300532" y="1214437"/>
                </a:cubicBezTo>
                <a:cubicBezTo>
                  <a:pt x="1328959" y="1218009"/>
                  <a:pt x="1353833" y="1243013"/>
                  <a:pt x="1389366" y="1225153"/>
                </a:cubicBezTo>
                <a:cubicBezTo>
                  <a:pt x="1407133" y="1160860"/>
                  <a:pt x="1360939" y="1135856"/>
                  <a:pt x="1318299" y="1117997"/>
                </a:cubicBezTo>
                <a:cubicBezTo>
                  <a:pt x="1225911" y="1075135"/>
                  <a:pt x="1133524" y="1025129"/>
                  <a:pt x="1030476" y="1010841"/>
                </a:cubicBezTo>
                <a:cubicBezTo>
                  <a:pt x="994943" y="1007269"/>
                  <a:pt x="973622" y="989409"/>
                  <a:pt x="977176" y="953690"/>
                </a:cubicBezTo>
                <a:cubicBezTo>
                  <a:pt x="984282" y="907256"/>
                  <a:pt x="1019816" y="921544"/>
                  <a:pt x="1048243" y="925115"/>
                </a:cubicBezTo>
                <a:cubicBezTo>
                  <a:pt x="1066010" y="928688"/>
                  <a:pt x="1083777" y="939403"/>
                  <a:pt x="1101544" y="914400"/>
                </a:cubicBezTo>
                <a:cubicBezTo>
                  <a:pt x="685800" y="660797"/>
                  <a:pt x="465491" y="675085"/>
                  <a:pt x="0" y="467915"/>
                </a:cubicBezTo>
                <a:cubicBezTo>
                  <a:pt x="103047" y="428625"/>
                  <a:pt x="177668" y="457200"/>
                  <a:pt x="248735" y="464344"/>
                </a:cubicBezTo>
                <a:cubicBezTo>
                  <a:pt x="426404" y="482203"/>
                  <a:pt x="316249" y="514350"/>
                  <a:pt x="493918" y="535781"/>
                </a:cubicBezTo>
                <a:cubicBezTo>
                  <a:pt x="579199" y="546497"/>
                  <a:pt x="657373" y="582216"/>
                  <a:pt x="753314" y="525066"/>
                </a:cubicBezTo>
                <a:cubicBezTo>
                  <a:pt x="817274" y="485775"/>
                  <a:pt x="920322" y="528637"/>
                  <a:pt x="998496" y="560785"/>
                </a:cubicBezTo>
                <a:cubicBezTo>
                  <a:pt x="1062457" y="589360"/>
                  <a:pt x="1126417" y="596503"/>
                  <a:pt x="1211698" y="560785"/>
                </a:cubicBezTo>
                <a:cubicBezTo>
                  <a:pt x="1133524" y="539354"/>
                  <a:pt x="1073117" y="521494"/>
                  <a:pt x="1012709" y="507206"/>
                </a:cubicBezTo>
                <a:cubicBezTo>
                  <a:pt x="962962" y="496491"/>
                  <a:pt x="934535" y="471488"/>
                  <a:pt x="938089" y="417909"/>
                </a:cubicBezTo>
                <a:cubicBezTo>
                  <a:pt x="938089" y="389334"/>
                  <a:pt x="927429" y="350044"/>
                  <a:pt x="962962" y="335757"/>
                </a:cubicBezTo>
                <a:cubicBezTo>
                  <a:pt x="991389" y="321469"/>
                  <a:pt x="1030476" y="335757"/>
                  <a:pt x="1044690" y="360759"/>
                </a:cubicBezTo>
                <a:cubicBezTo>
                  <a:pt x="1062457" y="407194"/>
                  <a:pt x="1080223" y="450056"/>
                  <a:pt x="1140631" y="453629"/>
                </a:cubicBezTo>
                <a:cubicBezTo>
                  <a:pt x="1222358" y="460771"/>
                  <a:pt x="1176164" y="432197"/>
                  <a:pt x="1161951" y="396478"/>
                </a:cubicBezTo>
                <a:cubicBezTo>
                  <a:pt x="1147737" y="357188"/>
                  <a:pt x="1190378" y="346472"/>
                  <a:pt x="1218805" y="353615"/>
                </a:cubicBezTo>
                <a:cubicBezTo>
                  <a:pt x="1325406" y="385763"/>
                  <a:pt x="1435560" y="328613"/>
                  <a:pt x="1545714" y="375047"/>
                </a:cubicBezTo>
                <a:cubicBezTo>
                  <a:pt x="1517288" y="260747"/>
                  <a:pt x="1456880" y="210741"/>
                  <a:pt x="1328959" y="192881"/>
                </a:cubicBezTo>
                <a:cubicBezTo>
                  <a:pt x="1282765" y="189310"/>
                  <a:pt x="1233018" y="196453"/>
                  <a:pt x="1190378" y="164306"/>
                </a:cubicBezTo>
                <a:cubicBezTo>
                  <a:pt x="1165504" y="146447"/>
                  <a:pt x="1140631" y="125016"/>
                  <a:pt x="1158398" y="89297"/>
                </a:cubicBezTo>
                <a:cubicBezTo>
                  <a:pt x="1169058" y="64294"/>
                  <a:pt x="1197484" y="64294"/>
                  <a:pt x="1222358" y="71437"/>
                </a:cubicBezTo>
                <a:cubicBezTo>
                  <a:pt x="1325406" y="110728"/>
                  <a:pt x="1435560" y="121444"/>
                  <a:pt x="1542161" y="135731"/>
                </a:cubicBezTo>
                <a:cubicBezTo>
                  <a:pt x="1559928" y="139303"/>
                  <a:pt x="1577695" y="146447"/>
                  <a:pt x="1595462" y="110728"/>
                </a:cubicBezTo>
                <a:cubicBezTo>
                  <a:pt x="1471094" y="78581"/>
                  <a:pt x="1350279" y="35719"/>
                  <a:pt x="1225911" y="0"/>
                </a:cubicBezTo>
                <a:close/>
              </a:path>
            </a:pathLst>
          </a:custGeom>
        </p:spPr>
      </p:pic>
      <p:sp>
        <p:nvSpPr>
          <p:cNvPr id="7" name="Rectangle 6">
            <a:extLst>
              <a:ext uri="{FF2B5EF4-FFF2-40B4-BE49-F238E27FC236}">
                <a16:creationId xmlns:a16="http://schemas.microsoft.com/office/drawing/2014/main" id="{0A4079F4-A0AC-0DE5-5169-D9CC1CE546B8}"/>
              </a:ext>
            </a:extLst>
          </p:cNvPr>
          <p:cNvSpPr/>
          <p:nvPr/>
        </p:nvSpPr>
        <p:spPr>
          <a:xfrm>
            <a:off x="242613" y="-24535"/>
            <a:ext cx="6926897" cy="1425005"/>
          </a:xfrm>
          <a:prstGeom prst="rect">
            <a:avLst/>
          </a:prstGeom>
        </p:spPr>
        <p:txBody>
          <a:bodyPr wrap="none">
            <a:spAutoFit/>
          </a:bodyPr>
          <a:lstStyle/>
          <a:p>
            <a:pPr algn="ctr">
              <a:lnSpc>
                <a:spcPct val="115000"/>
              </a:lnSpc>
              <a:spcAft>
                <a:spcPts val="0"/>
              </a:spcAft>
            </a:pPr>
            <a:r>
              <a:rPr lang="en-GB" sz="8000" b="1" dirty="0">
                <a:latin typeface="Calibri" panose="020F0502020204030204" pitchFamily="34" charset="0"/>
                <a:cs typeface="Latha" panose="020B0604020202020204" pitchFamily="34" charset="0"/>
              </a:rPr>
              <a:t>Philippians 3:20</a:t>
            </a:r>
          </a:p>
        </p:txBody>
      </p:sp>
    </p:spTree>
    <p:extLst>
      <p:ext uri="{BB962C8B-B14F-4D97-AF65-F5344CB8AC3E}">
        <p14:creationId xmlns:p14="http://schemas.microsoft.com/office/powerpoint/2010/main" val="26977401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A4079F4-A0AC-0DE5-5169-D9CC1CE546B8}"/>
              </a:ext>
            </a:extLst>
          </p:cNvPr>
          <p:cNvSpPr/>
          <p:nvPr/>
        </p:nvSpPr>
        <p:spPr>
          <a:xfrm>
            <a:off x="1909629" y="0"/>
            <a:ext cx="6774611" cy="1558312"/>
          </a:xfrm>
          <a:prstGeom prst="rect">
            <a:avLst/>
          </a:prstGeom>
        </p:spPr>
        <p:txBody>
          <a:bodyPr wrap="none">
            <a:spAutoFit/>
          </a:bodyPr>
          <a:lstStyle/>
          <a:p>
            <a:pPr algn="ctr">
              <a:lnSpc>
                <a:spcPct val="115000"/>
              </a:lnSpc>
              <a:spcAft>
                <a:spcPts val="0"/>
              </a:spcAft>
            </a:pPr>
            <a:r>
              <a:rPr lang="en-GB" sz="8800" b="1" dirty="0">
                <a:latin typeface="Calibri" panose="020F0502020204030204" pitchFamily="34" charset="0"/>
                <a:cs typeface="Latha" panose="020B0604020202020204" pitchFamily="34" charset="0"/>
              </a:rPr>
              <a:t>Colossians 3:2</a:t>
            </a:r>
          </a:p>
        </p:txBody>
      </p:sp>
      <p:cxnSp>
        <p:nvCxnSpPr>
          <p:cNvPr id="8" name="Straight Connector 7">
            <a:extLst>
              <a:ext uri="{FF2B5EF4-FFF2-40B4-BE49-F238E27FC236}">
                <a16:creationId xmlns:a16="http://schemas.microsoft.com/office/drawing/2014/main" id="{0E486047-437F-0272-5741-6014380E2623}"/>
              </a:ext>
            </a:extLst>
          </p:cNvPr>
          <p:cNvCxnSpPr>
            <a:cxnSpLocks/>
          </p:cNvCxnSpPr>
          <p:nvPr/>
        </p:nvCxnSpPr>
        <p:spPr>
          <a:xfrm>
            <a:off x="927950" y="1517759"/>
            <a:ext cx="8410575"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B6CDE94A-6948-4A3A-A03C-AED32262F04E}"/>
              </a:ext>
            </a:extLst>
          </p:cNvPr>
          <p:cNvPicPr>
            <a:picLocks noChangeAspect="1"/>
          </p:cNvPicPr>
          <p:nvPr/>
        </p:nvPicPr>
        <p:blipFill rotWithShape="1">
          <a:blip r:embed="rId2"/>
          <a:srcRect t="14060" b="11295"/>
          <a:stretch/>
        </p:blipFill>
        <p:spPr>
          <a:xfrm>
            <a:off x="270508" y="1930408"/>
            <a:ext cx="11650984" cy="4521193"/>
          </a:xfrm>
          <a:prstGeom prst="rect">
            <a:avLst/>
          </a:prstGeom>
        </p:spPr>
      </p:pic>
    </p:spTree>
    <p:extLst>
      <p:ext uri="{BB962C8B-B14F-4D97-AF65-F5344CB8AC3E}">
        <p14:creationId xmlns:p14="http://schemas.microsoft.com/office/powerpoint/2010/main" val="22196811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9" name="Date Placeholder 4" hidden="1">
            <a:extLst>
              <a:ext uri="{FF2B5EF4-FFF2-40B4-BE49-F238E27FC236}">
                <a16:creationId xmlns:a16="http://schemas.microsoft.com/office/drawing/2014/main" id="{3297A2E3-215E-D457-8785-A02B63E1CCED}"/>
              </a:ext>
            </a:extLst>
          </p:cNvPr>
          <p:cNvSpPr>
            <a:spLocks noGrp="1"/>
          </p:cNvSpPr>
          <p:nvPr>
            <p:ph type="dt" sz="half" idx="4294967295"/>
          </p:nvPr>
        </p:nvSpPr>
        <p:spPr>
          <a:xfrm>
            <a:off x="838200" y="6356350"/>
            <a:ext cx="2743200" cy="365125"/>
          </a:xfrm>
        </p:spPr>
        <p:txBody>
          <a:bodyPr anchor="ctr">
            <a:normAutofit/>
          </a:bodyPr>
          <a:lstStyle/>
          <a:p>
            <a:pPr>
              <a:spcAft>
                <a:spcPts val="600"/>
              </a:spcAft>
            </a:pPr>
            <a:r>
              <a:rPr lang="en-US"/>
              <a:t>9/3/20XX</a:t>
            </a:r>
          </a:p>
        </p:txBody>
      </p:sp>
      <p:sp>
        <p:nvSpPr>
          <p:cNvPr id="2060" name="Slide Number Placeholder 6" hidden="1">
            <a:extLst>
              <a:ext uri="{FF2B5EF4-FFF2-40B4-BE49-F238E27FC236}">
                <a16:creationId xmlns:a16="http://schemas.microsoft.com/office/drawing/2014/main" id="{FD0044B4-EADB-7F57-477A-D08C6A378D92}"/>
              </a:ext>
            </a:extLst>
          </p:cNvPr>
          <p:cNvSpPr>
            <a:spLocks noGrp="1"/>
          </p:cNvSpPr>
          <p:nvPr>
            <p:ph type="sldNum" sz="quarter" idx="4294967295"/>
          </p:nvPr>
        </p:nvSpPr>
        <p:spPr>
          <a:xfrm>
            <a:off x="8610600" y="6356350"/>
            <a:ext cx="2743200" cy="365125"/>
          </a:xfrm>
        </p:spPr>
        <p:txBody>
          <a:bodyPr anchor="ctr">
            <a:normAutofit/>
          </a:bodyPr>
          <a:lstStyle/>
          <a:p>
            <a:pPr>
              <a:spcAft>
                <a:spcPts val="600"/>
              </a:spcAft>
            </a:pPr>
            <a:fld id="{B9713C8C-8E70-45D5-AE59-23E60168254E}" type="slidenum">
              <a:rPr lang="en-US" smtClean="0"/>
              <a:pPr>
                <a:spcAft>
                  <a:spcPts val="600"/>
                </a:spcAft>
              </a:pPr>
              <a:t>5</a:t>
            </a:fld>
            <a:endParaRPr lang="en-US"/>
          </a:p>
        </p:txBody>
      </p:sp>
      <p:cxnSp>
        <p:nvCxnSpPr>
          <p:cNvPr id="29" name="Straight Connector 28">
            <a:extLst>
              <a:ext uri="{FF2B5EF4-FFF2-40B4-BE49-F238E27FC236}">
                <a16:creationId xmlns:a16="http://schemas.microsoft.com/office/drawing/2014/main" id="{A5AF60D9-C7B5-4E2D-87C3-88B708ACA3DF}"/>
              </a:ext>
            </a:extLst>
          </p:cNvPr>
          <p:cNvCxnSpPr>
            <a:cxnSpLocks/>
          </p:cNvCxnSpPr>
          <p:nvPr/>
        </p:nvCxnSpPr>
        <p:spPr>
          <a:xfrm>
            <a:off x="0" y="1054671"/>
            <a:ext cx="121920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E057D466-7183-7083-60AD-8582A349C117}"/>
              </a:ext>
            </a:extLst>
          </p:cNvPr>
          <p:cNvSpPr/>
          <p:nvPr/>
        </p:nvSpPr>
        <p:spPr>
          <a:xfrm>
            <a:off x="-72740" y="0"/>
            <a:ext cx="12337481" cy="1224000"/>
          </a:xfrm>
          <a:prstGeom prst="rect">
            <a:avLst/>
          </a:prstGeom>
        </p:spPr>
        <p:txBody>
          <a:bodyPr wrap="none">
            <a:spAutoFit/>
          </a:bodyPr>
          <a:lstStyle/>
          <a:p>
            <a:pPr algn="ctr">
              <a:lnSpc>
                <a:spcPct val="115000"/>
              </a:lnSpc>
              <a:spcAft>
                <a:spcPts val="0"/>
              </a:spcAft>
            </a:pPr>
            <a:r>
              <a:rPr lang="en-GB" sz="5400" b="1" dirty="0">
                <a:latin typeface="Calibri" panose="020F0502020204030204" pitchFamily="34" charset="0"/>
                <a:cs typeface="Latha" panose="020B0604020202020204" pitchFamily="34" charset="0"/>
              </a:rPr>
              <a:t>4 characteristic of the blind who never see</a:t>
            </a:r>
          </a:p>
        </p:txBody>
      </p:sp>
      <p:pic>
        <p:nvPicPr>
          <p:cNvPr id="9" name="Picture Placeholder 10">
            <a:extLst>
              <a:ext uri="{FF2B5EF4-FFF2-40B4-BE49-F238E27FC236}">
                <a16:creationId xmlns:a16="http://schemas.microsoft.com/office/drawing/2014/main" id="{997C1141-FEFE-4748-8025-7A8D23E21E02}"/>
              </a:ext>
            </a:extLst>
          </p:cNvPr>
          <p:cNvPicPr>
            <a:picLocks noChangeAspect="1"/>
          </p:cNvPicPr>
          <p:nvPr/>
        </p:nvPicPr>
        <p:blipFill>
          <a:blip r:embed="rId3"/>
          <a:srcRect/>
          <a:stretch/>
        </p:blipFill>
        <p:spPr>
          <a:xfrm>
            <a:off x="5293198" y="2136286"/>
            <a:ext cx="6898803" cy="4606389"/>
          </a:xfrm>
          <a:custGeom>
            <a:avLst/>
            <a:gdLst>
              <a:gd name="connsiteX0" fmla="*/ 1225911 w 4228635"/>
              <a:gd name="connsiteY0" fmla="*/ 0 h 3694372"/>
              <a:gd name="connsiteX1" fmla="*/ 4228635 w 4228635"/>
              <a:gd name="connsiteY1" fmla="*/ 0 h 3694372"/>
              <a:gd name="connsiteX2" fmla="*/ 4228635 w 4228635"/>
              <a:gd name="connsiteY2" fmla="*/ 3694372 h 3694372"/>
              <a:gd name="connsiteX3" fmla="*/ 649353 w 4228635"/>
              <a:gd name="connsiteY3" fmla="*/ 3694372 h 3694372"/>
              <a:gd name="connsiteX4" fmla="*/ 648934 w 4228635"/>
              <a:gd name="connsiteY4" fmla="*/ 3686621 h 3694372"/>
              <a:gd name="connsiteX5" fmla="*/ 554325 w 4228635"/>
              <a:gd name="connsiteY5" fmla="*/ 3554015 h 3694372"/>
              <a:gd name="connsiteX6" fmla="*/ 348230 w 4228635"/>
              <a:gd name="connsiteY6" fmla="*/ 3407569 h 3694372"/>
              <a:gd name="connsiteX7" fmla="*/ 408637 w 4228635"/>
              <a:gd name="connsiteY7" fmla="*/ 3243263 h 3694372"/>
              <a:gd name="connsiteX8" fmla="*/ 845701 w 4228635"/>
              <a:gd name="connsiteY8" fmla="*/ 3343275 h 3694372"/>
              <a:gd name="connsiteX9" fmla="*/ 195435 w 4228635"/>
              <a:gd name="connsiteY9" fmla="*/ 2953940 h 3694372"/>
              <a:gd name="connsiteX10" fmla="*/ 305589 w 4228635"/>
              <a:gd name="connsiteY10" fmla="*/ 2936081 h 3694372"/>
              <a:gd name="connsiteX11" fmla="*/ 700013 w 4228635"/>
              <a:gd name="connsiteY11" fmla="*/ 2714625 h 3694372"/>
              <a:gd name="connsiteX12" fmla="*/ 721333 w 4228635"/>
              <a:gd name="connsiteY12" fmla="*/ 2703909 h 3694372"/>
              <a:gd name="connsiteX13" fmla="*/ 788847 w 4228635"/>
              <a:gd name="connsiteY13" fmla="*/ 2564606 h 3694372"/>
              <a:gd name="connsiteX14" fmla="*/ 1002049 w 4228635"/>
              <a:gd name="connsiteY14" fmla="*/ 2543175 h 3694372"/>
              <a:gd name="connsiteX15" fmla="*/ 1179718 w 4228635"/>
              <a:gd name="connsiteY15" fmla="*/ 2575322 h 3694372"/>
              <a:gd name="connsiteX16" fmla="*/ 1371600 w 4228635"/>
              <a:gd name="connsiteY16" fmla="*/ 2536031 h 3694372"/>
              <a:gd name="connsiteX17" fmla="*/ 1542161 w 4228635"/>
              <a:gd name="connsiteY17" fmla="*/ 2553891 h 3694372"/>
              <a:gd name="connsiteX18" fmla="*/ 1687849 w 4228635"/>
              <a:gd name="connsiteY18" fmla="*/ 2528888 h 3694372"/>
              <a:gd name="connsiteX19" fmla="*/ 1545714 w 4228635"/>
              <a:gd name="connsiteY19" fmla="*/ 2411015 h 3694372"/>
              <a:gd name="connsiteX20" fmla="*/ 1346726 w 4228635"/>
              <a:gd name="connsiteY20" fmla="*/ 2411015 h 3694372"/>
              <a:gd name="connsiteX21" fmla="*/ 1204591 w 4228635"/>
              <a:gd name="connsiteY21" fmla="*/ 2336007 h 3694372"/>
              <a:gd name="connsiteX22" fmla="*/ 1069563 w 4228635"/>
              <a:gd name="connsiteY22" fmla="*/ 2200275 h 3694372"/>
              <a:gd name="connsiteX23" fmla="*/ 593412 w 4228635"/>
              <a:gd name="connsiteY23" fmla="*/ 1982390 h 3694372"/>
              <a:gd name="connsiteX24" fmla="*/ 508131 w 4228635"/>
              <a:gd name="connsiteY24" fmla="*/ 1900238 h 3694372"/>
              <a:gd name="connsiteX25" fmla="*/ 1865518 w 4228635"/>
              <a:gd name="connsiteY25" fmla="*/ 2218135 h 3694372"/>
              <a:gd name="connsiteX26" fmla="*/ 1446220 w 4228635"/>
              <a:gd name="connsiteY26" fmla="*/ 2085975 h 3694372"/>
              <a:gd name="connsiteX27" fmla="*/ 1730490 w 4228635"/>
              <a:gd name="connsiteY27" fmla="*/ 2110978 h 3694372"/>
              <a:gd name="connsiteX28" fmla="*/ 1886838 w 4228635"/>
              <a:gd name="connsiteY28" fmla="*/ 2021681 h 3694372"/>
              <a:gd name="connsiteX29" fmla="*/ 1886838 w 4228635"/>
              <a:gd name="connsiteY29" fmla="*/ 1993106 h 3694372"/>
              <a:gd name="connsiteX30" fmla="*/ 1769577 w 4228635"/>
              <a:gd name="connsiteY30" fmla="*/ 1910953 h 3694372"/>
              <a:gd name="connsiteX31" fmla="*/ 1702063 w 4228635"/>
              <a:gd name="connsiteY31" fmla="*/ 1857375 h 3694372"/>
              <a:gd name="connsiteX32" fmla="*/ 1517288 w 4228635"/>
              <a:gd name="connsiteY32" fmla="*/ 1664493 h 3694372"/>
              <a:gd name="connsiteX33" fmla="*/ 1648762 w 4228635"/>
              <a:gd name="connsiteY33" fmla="*/ 1643062 h 3694372"/>
              <a:gd name="connsiteX34" fmla="*/ 1698509 w 4228635"/>
              <a:gd name="connsiteY34" fmla="*/ 1603772 h 3694372"/>
              <a:gd name="connsiteX35" fmla="*/ 1662976 w 4228635"/>
              <a:gd name="connsiteY35" fmla="*/ 1546622 h 3694372"/>
              <a:gd name="connsiteX36" fmla="*/ 1254338 w 4228635"/>
              <a:gd name="connsiteY36" fmla="*/ 1371600 h 3694372"/>
              <a:gd name="connsiteX37" fmla="*/ 1222358 w 4228635"/>
              <a:gd name="connsiteY37" fmla="*/ 1235869 h 3694372"/>
              <a:gd name="connsiteX38" fmla="*/ 1300532 w 4228635"/>
              <a:gd name="connsiteY38" fmla="*/ 1214437 h 3694372"/>
              <a:gd name="connsiteX39" fmla="*/ 1389366 w 4228635"/>
              <a:gd name="connsiteY39" fmla="*/ 1225153 h 3694372"/>
              <a:gd name="connsiteX40" fmla="*/ 1318299 w 4228635"/>
              <a:gd name="connsiteY40" fmla="*/ 1117997 h 3694372"/>
              <a:gd name="connsiteX41" fmla="*/ 1030476 w 4228635"/>
              <a:gd name="connsiteY41" fmla="*/ 1010841 h 3694372"/>
              <a:gd name="connsiteX42" fmla="*/ 977176 w 4228635"/>
              <a:gd name="connsiteY42" fmla="*/ 953690 h 3694372"/>
              <a:gd name="connsiteX43" fmla="*/ 1048243 w 4228635"/>
              <a:gd name="connsiteY43" fmla="*/ 925115 h 3694372"/>
              <a:gd name="connsiteX44" fmla="*/ 1101544 w 4228635"/>
              <a:gd name="connsiteY44" fmla="*/ 914400 h 3694372"/>
              <a:gd name="connsiteX45" fmla="*/ 0 w 4228635"/>
              <a:gd name="connsiteY45" fmla="*/ 467915 h 3694372"/>
              <a:gd name="connsiteX46" fmla="*/ 248735 w 4228635"/>
              <a:gd name="connsiteY46" fmla="*/ 464344 h 3694372"/>
              <a:gd name="connsiteX47" fmla="*/ 493918 w 4228635"/>
              <a:gd name="connsiteY47" fmla="*/ 535781 h 3694372"/>
              <a:gd name="connsiteX48" fmla="*/ 753314 w 4228635"/>
              <a:gd name="connsiteY48" fmla="*/ 525066 h 3694372"/>
              <a:gd name="connsiteX49" fmla="*/ 998496 w 4228635"/>
              <a:gd name="connsiteY49" fmla="*/ 560785 h 3694372"/>
              <a:gd name="connsiteX50" fmla="*/ 1211698 w 4228635"/>
              <a:gd name="connsiteY50" fmla="*/ 560785 h 3694372"/>
              <a:gd name="connsiteX51" fmla="*/ 1012709 w 4228635"/>
              <a:gd name="connsiteY51" fmla="*/ 507206 h 3694372"/>
              <a:gd name="connsiteX52" fmla="*/ 938089 w 4228635"/>
              <a:gd name="connsiteY52" fmla="*/ 417909 h 3694372"/>
              <a:gd name="connsiteX53" fmla="*/ 962962 w 4228635"/>
              <a:gd name="connsiteY53" fmla="*/ 335757 h 3694372"/>
              <a:gd name="connsiteX54" fmla="*/ 1044690 w 4228635"/>
              <a:gd name="connsiteY54" fmla="*/ 360759 h 3694372"/>
              <a:gd name="connsiteX55" fmla="*/ 1140631 w 4228635"/>
              <a:gd name="connsiteY55" fmla="*/ 453629 h 3694372"/>
              <a:gd name="connsiteX56" fmla="*/ 1161951 w 4228635"/>
              <a:gd name="connsiteY56" fmla="*/ 396478 h 3694372"/>
              <a:gd name="connsiteX57" fmla="*/ 1218805 w 4228635"/>
              <a:gd name="connsiteY57" fmla="*/ 353615 h 3694372"/>
              <a:gd name="connsiteX58" fmla="*/ 1545714 w 4228635"/>
              <a:gd name="connsiteY58" fmla="*/ 375047 h 3694372"/>
              <a:gd name="connsiteX59" fmla="*/ 1328959 w 4228635"/>
              <a:gd name="connsiteY59" fmla="*/ 192881 h 3694372"/>
              <a:gd name="connsiteX60" fmla="*/ 1190378 w 4228635"/>
              <a:gd name="connsiteY60" fmla="*/ 164306 h 3694372"/>
              <a:gd name="connsiteX61" fmla="*/ 1158398 w 4228635"/>
              <a:gd name="connsiteY61" fmla="*/ 89297 h 3694372"/>
              <a:gd name="connsiteX62" fmla="*/ 1222358 w 4228635"/>
              <a:gd name="connsiteY62" fmla="*/ 71437 h 3694372"/>
              <a:gd name="connsiteX63" fmla="*/ 1542161 w 4228635"/>
              <a:gd name="connsiteY63" fmla="*/ 135731 h 3694372"/>
              <a:gd name="connsiteX64" fmla="*/ 1595462 w 4228635"/>
              <a:gd name="connsiteY64" fmla="*/ 110728 h 3694372"/>
              <a:gd name="connsiteX65" fmla="*/ 1225911 w 4228635"/>
              <a:gd name="connsiteY65" fmla="*/ 0 h 369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228635" h="3694372">
                <a:moveTo>
                  <a:pt x="1225911" y="0"/>
                </a:moveTo>
                <a:lnTo>
                  <a:pt x="4228635" y="0"/>
                </a:lnTo>
                <a:lnTo>
                  <a:pt x="4228635" y="3694372"/>
                </a:lnTo>
                <a:lnTo>
                  <a:pt x="649353" y="3694372"/>
                </a:lnTo>
                <a:lnTo>
                  <a:pt x="648934" y="3686621"/>
                </a:lnTo>
                <a:cubicBezTo>
                  <a:pt x="636941" y="3642419"/>
                  <a:pt x="605849" y="3602236"/>
                  <a:pt x="554325" y="3554015"/>
                </a:cubicBezTo>
                <a:cubicBezTo>
                  <a:pt x="493918" y="3500438"/>
                  <a:pt x="433510" y="3454003"/>
                  <a:pt x="348230" y="3407569"/>
                </a:cubicBezTo>
                <a:cubicBezTo>
                  <a:pt x="543665" y="3382565"/>
                  <a:pt x="341123" y="3296841"/>
                  <a:pt x="408637" y="3243263"/>
                </a:cubicBezTo>
                <a:cubicBezTo>
                  <a:pt x="547218" y="3221831"/>
                  <a:pt x="657373" y="3393282"/>
                  <a:pt x="845701" y="3343275"/>
                </a:cubicBezTo>
                <a:cubicBezTo>
                  <a:pt x="618286" y="3196828"/>
                  <a:pt x="362443" y="3150393"/>
                  <a:pt x="195435" y="2953940"/>
                </a:cubicBezTo>
                <a:cubicBezTo>
                  <a:pt x="234522" y="2911078"/>
                  <a:pt x="273609" y="2953940"/>
                  <a:pt x="305589" y="2936081"/>
                </a:cubicBezTo>
                <a:cubicBezTo>
                  <a:pt x="305589" y="2925365"/>
                  <a:pt x="678693" y="2993232"/>
                  <a:pt x="700013" y="2714625"/>
                </a:cubicBezTo>
                <a:cubicBezTo>
                  <a:pt x="707120" y="2714625"/>
                  <a:pt x="714227" y="2714625"/>
                  <a:pt x="721333" y="2703909"/>
                </a:cubicBezTo>
                <a:cubicBezTo>
                  <a:pt x="760420" y="2664619"/>
                  <a:pt x="724887" y="2571750"/>
                  <a:pt x="788847" y="2564606"/>
                </a:cubicBezTo>
                <a:cubicBezTo>
                  <a:pt x="859915" y="2557462"/>
                  <a:pt x="927429" y="2525315"/>
                  <a:pt x="1002049" y="2543175"/>
                </a:cubicBezTo>
                <a:cubicBezTo>
                  <a:pt x="1058903" y="2557462"/>
                  <a:pt x="1119310" y="2575322"/>
                  <a:pt x="1179718" y="2575322"/>
                </a:cubicBezTo>
                <a:cubicBezTo>
                  <a:pt x="1243678" y="2575322"/>
                  <a:pt x="1332512" y="2696766"/>
                  <a:pt x="1371600" y="2536031"/>
                </a:cubicBezTo>
                <a:cubicBezTo>
                  <a:pt x="1371600" y="2528888"/>
                  <a:pt x="1481754" y="2546747"/>
                  <a:pt x="1542161" y="2553891"/>
                </a:cubicBezTo>
                <a:cubicBezTo>
                  <a:pt x="1591908" y="2561035"/>
                  <a:pt x="1652316" y="2593181"/>
                  <a:pt x="1687849" y="2528888"/>
                </a:cubicBezTo>
                <a:cubicBezTo>
                  <a:pt x="1705616" y="2489596"/>
                  <a:pt x="1620335" y="2418159"/>
                  <a:pt x="1545714" y="2411015"/>
                </a:cubicBezTo>
                <a:cubicBezTo>
                  <a:pt x="1478201" y="2403872"/>
                  <a:pt x="1410687" y="2396728"/>
                  <a:pt x="1346726" y="2411015"/>
                </a:cubicBezTo>
                <a:cubicBezTo>
                  <a:pt x="1268552" y="2428875"/>
                  <a:pt x="1225911" y="2400300"/>
                  <a:pt x="1204591" y="2336007"/>
                </a:cubicBezTo>
                <a:cubicBezTo>
                  <a:pt x="1179718" y="2268141"/>
                  <a:pt x="1133524" y="2232422"/>
                  <a:pt x="1069563" y="2200275"/>
                </a:cubicBezTo>
                <a:cubicBezTo>
                  <a:pt x="913215" y="2121694"/>
                  <a:pt x="763974" y="2028825"/>
                  <a:pt x="593412" y="1982390"/>
                </a:cubicBezTo>
                <a:cubicBezTo>
                  <a:pt x="561432" y="1975246"/>
                  <a:pt x="522345" y="1960959"/>
                  <a:pt x="508131" y="1900238"/>
                </a:cubicBezTo>
                <a:cubicBezTo>
                  <a:pt x="970069" y="1993106"/>
                  <a:pt x="1389366" y="2232422"/>
                  <a:pt x="1865518" y="2218135"/>
                </a:cubicBezTo>
                <a:cubicBezTo>
                  <a:pt x="1737596" y="2143125"/>
                  <a:pt x="1584802" y="2139554"/>
                  <a:pt x="1446220" y="2085975"/>
                </a:cubicBezTo>
                <a:cubicBezTo>
                  <a:pt x="1545714" y="2046685"/>
                  <a:pt x="1638102" y="2089547"/>
                  <a:pt x="1730490" y="2110978"/>
                </a:cubicBezTo>
                <a:cubicBezTo>
                  <a:pt x="1808664" y="2128837"/>
                  <a:pt x="1879731" y="2132410"/>
                  <a:pt x="1886838" y="2021681"/>
                </a:cubicBezTo>
                <a:cubicBezTo>
                  <a:pt x="1886838" y="2010965"/>
                  <a:pt x="1886838" y="2003821"/>
                  <a:pt x="1886838" y="1993106"/>
                </a:cubicBezTo>
                <a:cubicBezTo>
                  <a:pt x="1858411" y="1946672"/>
                  <a:pt x="1819324" y="1925240"/>
                  <a:pt x="1769577" y="1910953"/>
                </a:cubicBezTo>
                <a:cubicBezTo>
                  <a:pt x="1741150" y="1903809"/>
                  <a:pt x="1702063" y="1889522"/>
                  <a:pt x="1702063" y="1857375"/>
                </a:cubicBezTo>
                <a:cubicBezTo>
                  <a:pt x="1705616" y="1735931"/>
                  <a:pt x="1609675" y="1700212"/>
                  <a:pt x="1517288" y="1664493"/>
                </a:cubicBezTo>
                <a:cubicBezTo>
                  <a:pt x="1567035" y="1603772"/>
                  <a:pt x="1609675" y="1646635"/>
                  <a:pt x="1648762" y="1643062"/>
                </a:cubicBezTo>
                <a:cubicBezTo>
                  <a:pt x="1673636" y="1639491"/>
                  <a:pt x="1698509" y="1635919"/>
                  <a:pt x="1698509" y="1603772"/>
                </a:cubicBezTo>
                <a:cubicBezTo>
                  <a:pt x="1698509" y="1578769"/>
                  <a:pt x="1687849" y="1546622"/>
                  <a:pt x="1662976" y="1546622"/>
                </a:cubicBezTo>
                <a:cubicBezTo>
                  <a:pt x="1506628" y="1543050"/>
                  <a:pt x="1417793" y="1371600"/>
                  <a:pt x="1254338" y="1371600"/>
                </a:cubicBezTo>
                <a:cubicBezTo>
                  <a:pt x="1154844" y="1371600"/>
                  <a:pt x="1304086" y="1275159"/>
                  <a:pt x="1222358" y="1235869"/>
                </a:cubicBezTo>
                <a:cubicBezTo>
                  <a:pt x="1204591" y="1225153"/>
                  <a:pt x="1272105" y="1210866"/>
                  <a:pt x="1300532" y="1214437"/>
                </a:cubicBezTo>
                <a:cubicBezTo>
                  <a:pt x="1328959" y="1218009"/>
                  <a:pt x="1353833" y="1243013"/>
                  <a:pt x="1389366" y="1225153"/>
                </a:cubicBezTo>
                <a:cubicBezTo>
                  <a:pt x="1407133" y="1160860"/>
                  <a:pt x="1360939" y="1135856"/>
                  <a:pt x="1318299" y="1117997"/>
                </a:cubicBezTo>
                <a:cubicBezTo>
                  <a:pt x="1225911" y="1075135"/>
                  <a:pt x="1133524" y="1025129"/>
                  <a:pt x="1030476" y="1010841"/>
                </a:cubicBezTo>
                <a:cubicBezTo>
                  <a:pt x="994943" y="1007269"/>
                  <a:pt x="973622" y="989409"/>
                  <a:pt x="977176" y="953690"/>
                </a:cubicBezTo>
                <a:cubicBezTo>
                  <a:pt x="984282" y="907256"/>
                  <a:pt x="1019816" y="921544"/>
                  <a:pt x="1048243" y="925115"/>
                </a:cubicBezTo>
                <a:cubicBezTo>
                  <a:pt x="1066010" y="928688"/>
                  <a:pt x="1083777" y="939403"/>
                  <a:pt x="1101544" y="914400"/>
                </a:cubicBezTo>
                <a:cubicBezTo>
                  <a:pt x="685800" y="660797"/>
                  <a:pt x="465491" y="675085"/>
                  <a:pt x="0" y="467915"/>
                </a:cubicBezTo>
                <a:cubicBezTo>
                  <a:pt x="103047" y="428625"/>
                  <a:pt x="177668" y="457200"/>
                  <a:pt x="248735" y="464344"/>
                </a:cubicBezTo>
                <a:cubicBezTo>
                  <a:pt x="426404" y="482203"/>
                  <a:pt x="316249" y="514350"/>
                  <a:pt x="493918" y="535781"/>
                </a:cubicBezTo>
                <a:cubicBezTo>
                  <a:pt x="579199" y="546497"/>
                  <a:pt x="657373" y="582216"/>
                  <a:pt x="753314" y="525066"/>
                </a:cubicBezTo>
                <a:cubicBezTo>
                  <a:pt x="817274" y="485775"/>
                  <a:pt x="920322" y="528637"/>
                  <a:pt x="998496" y="560785"/>
                </a:cubicBezTo>
                <a:cubicBezTo>
                  <a:pt x="1062457" y="589360"/>
                  <a:pt x="1126417" y="596503"/>
                  <a:pt x="1211698" y="560785"/>
                </a:cubicBezTo>
                <a:cubicBezTo>
                  <a:pt x="1133524" y="539354"/>
                  <a:pt x="1073117" y="521494"/>
                  <a:pt x="1012709" y="507206"/>
                </a:cubicBezTo>
                <a:cubicBezTo>
                  <a:pt x="962962" y="496491"/>
                  <a:pt x="934535" y="471488"/>
                  <a:pt x="938089" y="417909"/>
                </a:cubicBezTo>
                <a:cubicBezTo>
                  <a:pt x="938089" y="389334"/>
                  <a:pt x="927429" y="350044"/>
                  <a:pt x="962962" y="335757"/>
                </a:cubicBezTo>
                <a:cubicBezTo>
                  <a:pt x="991389" y="321469"/>
                  <a:pt x="1030476" y="335757"/>
                  <a:pt x="1044690" y="360759"/>
                </a:cubicBezTo>
                <a:cubicBezTo>
                  <a:pt x="1062457" y="407194"/>
                  <a:pt x="1080223" y="450056"/>
                  <a:pt x="1140631" y="453629"/>
                </a:cubicBezTo>
                <a:cubicBezTo>
                  <a:pt x="1222358" y="460771"/>
                  <a:pt x="1176164" y="432197"/>
                  <a:pt x="1161951" y="396478"/>
                </a:cubicBezTo>
                <a:cubicBezTo>
                  <a:pt x="1147737" y="357188"/>
                  <a:pt x="1190378" y="346472"/>
                  <a:pt x="1218805" y="353615"/>
                </a:cubicBezTo>
                <a:cubicBezTo>
                  <a:pt x="1325406" y="385763"/>
                  <a:pt x="1435560" y="328613"/>
                  <a:pt x="1545714" y="375047"/>
                </a:cubicBezTo>
                <a:cubicBezTo>
                  <a:pt x="1517288" y="260747"/>
                  <a:pt x="1456880" y="210741"/>
                  <a:pt x="1328959" y="192881"/>
                </a:cubicBezTo>
                <a:cubicBezTo>
                  <a:pt x="1282765" y="189310"/>
                  <a:pt x="1233018" y="196453"/>
                  <a:pt x="1190378" y="164306"/>
                </a:cubicBezTo>
                <a:cubicBezTo>
                  <a:pt x="1165504" y="146447"/>
                  <a:pt x="1140631" y="125016"/>
                  <a:pt x="1158398" y="89297"/>
                </a:cubicBezTo>
                <a:cubicBezTo>
                  <a:pt x="1169058" y="64294"/>
                  <a:pt x="1197484" y="64294"/>
                  <a:pt x="1222358" y="71437"/>
                </a:cubicBezTo>
                <a:cubicBezTo>
                  <a:pt x="1325406" y="110728"/>
                  <a:pt x="1435560" y="121444"/>
                  <a:pt x="1542161" y="135731"/>
                </a:cubicBezTo>
                <a:cubicBezTo>
                  <a:pt x="1559928" y="139303"/>
                  <a:pt x="1577695" y="146447"/>
                  <a:pt x="1595462" y="110728"/>
                </a:cubicBezTo>
                <a:cubicBezTo>
                  <a:pt x="1471094" y="78581"/>
                  <a:pt x="1350279" y="35719"/>
                  <a:pt x="1225911" y="0"/>
                </a:cubicBezTo>
                <a:close/>
              </a:path>
            </a:pathLst>
          </a:custGeom>
        </p:spPr>
      </p:pic>
      <p:sp>
        <p:nvSpPr>
          <p:cNvPr id="18" name="Rectangle 17">
            <a:extLst>
              <a:ext uri="{FF2B5EF4-FFF2-40B4-BE49-F238E27FC236}">
                <a16:creationId xmlns:a16="http://schemas.microsoft.com/office/drawing/2014/main" id="{BACEBF23-4A5D-48EC-B07D-ABCE32CA6733}"/>
              </a:ext>
            </a:extLst>
          </p:cNvPr>
          <p:cNvSpPr/>
          <p:nvPr/>
        </p:nvSpPr>
        <p:spPr>
          <a:xfrm>
            <a:off x="133904" y="1879842"/>
            <a:ext cx="9480111" cy="4606389"/>
          </a:xfrm>
          <a:prstGeom prst="rect">
            <a:avLst/>
          </a:prstGeom>
        </p:spPr>
        <p:txBody>
          <a:bodyPr wrap="square">
            <a:spAutoFit/>
          </a:bodyPr>
          <a:lstStyle/>
          <a:p>
            <a:pPr marL="571500" indent="-571500">
              <a:buFont typeface="Arial" panose="020B0604020202020204" pitchFamily="34" charset="0"/>
              <a:buChar char="•"/>
            </a:pPr>
            <a:r>
              <a:rPr lang="en-GB" sz="8000" b="1" i="1" baseline="30000" dirty="0"/>
              <a:t>Seek fellowship with darkness</a:t>
            </a:r>
          </a:p>
          <a:p>
            <a:pPr marL="571500" indent="-571500">
              <a:buFont typeface="Arial" panose="020B0604020202020204" pitchFamily="34" charset="0"/>
              <a:buChar char="•"/>
            </a:pPr>
            <a:r>
              <a:rPr lang="en-GB" sz="8000" b="1" i="1" baseline="30000" dirty="0">
                <a:cs typeface="Latha" panose="020B0604020202020204" pitchFamily="34" charset="0"/>
              </a:rPr>
              <a:t>They trouble the light</a:t>
            </a:r>
          </a:p>
          <a:p>
            <a:pPr marL="571500" indent="-571500">
              <a:buFont typeface="Arial" panose="020B0604020202020204" pitchFamily="34" charset="0"/>
              <a:buChar char="•"/>
            </a:pPr>
            <a:r>
              <a:rPr lang="en-GB" sz="8000" b="1" i="1" baseline="30000" dirty="0">
                <a:cs typeface="Latha" panose="020B0604020202020204" pitchFamily="34" charset="0"/>
              </a:rPr>
              <a:t>They plunge into deeper darkness</a:t>
            </a:r>
          </a:p>
          <a:p>
            <a:pPr marL="571500" indent="-571500">
              <a:buFont typeface="Arial" panose="020B0604020202020204" pitchFamily="34" charset="0"/>
              <a:buChar char="•"/>
            </a:pPr>
            <a:r>
              <a:rPr lang="en-GB" sz="8000" b="1" i="1" baseline="30000" dirty="0">
                <a:cs typeface="Latha" panose="020B0604020202020204" pitchFamily="34" charset="0"/>
              </a:rPr>
              <a:t>Abandoned by the Lord</a:t>
            </a:r>
            <a:endParaRPr lang="en-GB" sz="8000" b="1" i="1" dirty="0">
              <a:cs typeface="Latha" panose="020B0604020202020204" pitchFamily="34" charset="0"/>
            </a:endParaRPr>
          </a:p>
        </p:txBody>
      </p:sp>
    </p:spTree>
    <p:extLst>
      <p:ext uri="{BB962C8B-B14F-4D97-AF65-F5344CB8AC3E}">
        <p14:creationId xmlns:p14="http://schemas.microsoft.com/office/powerpoint/2010/main" val="32755624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9" name="Date Placeholder 4" hidden="1">
            <a:extLst>
              <a:ext uri="{FF2B5EF4-FFF2-40B4-BE49-F238E27FC236}">
                <a16:creationId xmlns:a16="http://schemas.microsoft.com/office/drawing/2014/main" id="{3297A2E3-215E-D457-8785-A02B63E1CCED}"/>
              </a:ext>
            </a:extLst>
          </p:cNvPr>
          <p:cNvSpPr>
            <a:spLocks noGrp="1"/>
          </p:cNvSpPr>
          <p:nvPr>
            <p:ph type="dt" sz="half" idx="4294967295"/>
          </p:nvPr>
        </p:nvSpPr>
        <p:spPr>
          <a:xfrm>
            <a:off x="838200" y="6356350"/>
            <a:ext cx="2743200" cy="365125"/>
          </a:xfrm>
        </p:spPr>
        <p:txBody>
          <a:bodyPr anchor="ctr">
            <a:normAutofit/>
          </a:bodyPr>
          <a:lstStyle/>
          <a:p>
            <a:pPr>
              <a:spcAft>
                <a:spcPts val="600"/>
              </a:spcAft>
            </a:pPr>
            <a:r>
              <a:rPr lang="en-US"/>
              <a:t>9/3/20XX</a:t>
            </a:r>
          </a:p>
        </p:txBody>
      </p:sp>
      <p:sp>
        <p:nvSpPr>
          <p:cNvPr id="2060" name="Slide Number Placeholder 6" hidden="1">
            <a:extLst>
              <a:ext uri="{FF2B5EF4-FFF2-40B4-BE49-F238E27FC236}">
                <a16:creationId xmlns:a16="http://schemas.microsoft.com/office/drawing/2014/main" id="{FD0044B4-EADB-7F57-477A-D08C6A378D92}"/>
              </a:ext>
            </a:extLst>
          </p:cNvPr>
          <p:cNvSpPr>
            <a:spLocks noGrp="1"/>
          </p:cNvSpPr>
          <p:nvPr>
            <p:ph type="sldNum" sz="quarter" idx="4294967295"/>
          </p:nvPr>
        </p:nvSpPr>
        <p:spPr>
          <a:xfrm>
            <a:off x="8610600" y="6356350"/>
            <a:ext cx="2743200" cy="365125"/>
          </a:xfrm>
        </p:spPr>
        <p:txBody>
          <a:bodyPr anchor="ctr">
            <a:normAutofit/>
          </a:bodyPr>
          <a:lstStyle/>
          <a:p>
            <a:pPr>
              <a:spcAft>
                <a:spcPts val="600"/>
              </a:spcAft>
            </a:pPr>
            <a:fld id="{B9713C8C-8E70-45D5-AE59-23E60168254E}" type="slidenum">
              <a:rPr lang="en-US" smtClean="0"/>
              <a:pPr>
                <a:spcAft>
                  <a:spcPts val="600"/>
                </a:spcAft>
              </a:pPr>
              <a:t>50</a:t>
            </a:fld>
            <a:endParaRPr lang="en-US"/>
          </a:p>
        </p:txBody>
      </p:sp>
      <p:sp>
        <p:nvSpPr>
          <p:cNvPr id="18" name="Rectangle 17">
            <a:extLst>
              <a:ext uri="{FF2B5EF4-FFF2-40B4-BE49-F238E27FC236}">
                <a16:creationId xmlns:a16="http://schemas.microsoft.com/office/drawing/2014/main" id="{BACEBF23-4A5D-48EC-B07D-ABCE32CA6733}"/>
              </a:ext>
            </a:extLst>
          </p:cNvPr>
          <p:cNvSpPr/>
          <p:nvPr/>
        </p:nvSpPr>
        <p:spPr>
          <a:xfrm>
            <a:off x="286364" y="415929"/>
            <a:ext cx="6368436" cy="5262979"/>
          </a:xfrm>
          <a:prstGeom prst="rect">
            <a:avLst/>
          </a:prstGeom>
        </p:spPr>
        <p:txBody>
          <a:bodyPr wrap="square">
            <a:spAutoFit/>
          </a:bodyPr>
          <a:lstStyle/>
          <a:p>
            <a:r>
              <a:rPr lang="en-GB" sz="4800" b="1" i="0" baseline="30000" dirty="0">
                <a:effectLst/>
                <a:latin typeface="system-ui"/>
              </a:rPr>
              <a:t>12 </a:t>
            </a:r>
            <a:r>
              <a:rPr lang="en-GB" sz="4800" b="0" i="0" dirty="0">
                <a:effectLst/>
                <a:latin typeface="system-ui"/>
              </a:rPr>
              <a:t>Then they understood that He did not tell </a:t>
            </a:r>
            <a:r>
              <a:rPr lang="en-GB" sz="4800" b="0" i="1" dirty="0">
                <a:effectLst/>
                <a:latin typeface="system-ui"/>
              </a:rPr>
              <a:t>them</a:t>
            </a:r>
            <a:r>
              <a:rPr lang="en-GB" sz="4800" b="0" i="0" dirty="0">
                <a:effectLst/>
                <a:latin typeface="system-ui"/>
              </a:rPr>
              <a:t> to beware of the leaven of bread, but of the doctrine of the Pharisees and Sadducees.</a:t>
            </a:r>
            <a:endParaRPr lang="en-GB" sz="4800" b="1" i="1" baseline="30000" dirty="0">
              <a:cs typeface="Latha" panose="020B0604020202020204" pitchFamily="34" charset="0"/>
            </a:endParaRPr>
          </a:p>
        </p:txBody>
      </p:sp>
      <p:sp>
        <p:nvSpPr>
          <p:cNvPr id="5" name="Rectangle 4">
            <a:extLst>
              <a:ext uri="{FF2B5EF4-FFF2-40B4-BE49-F238E27FC236}">
                <a16:creationId xmlns:a16="http://schemas.microsoft.com/office/drawing/2014/main" id="{65CD7200-8803-86DC-BC15-E18A3F92E8E0}"/>
              </a:ext>
            </a:extLst>
          </p:cNvPr>
          <p:cNvSpPr/>
          <p:nvPr/>
        </p:nvSpPr>
        <p:spPr>
          <a:xfrm>
            <a:off x="0" y="5535576"/>
            <a:ext cx="7380034" cy="1558312"/>
          </a:xfrm>
          <a:prstGeom prst="rect">
            <a:avLst/>
          </a:prstGeom>
        </p:spPr>
        <p:txBody>
          <a:bodyPr wrap="none">
            <a:spAutoFit/>
          </a:bodyPr>
          <a:lstStyle/>
          <a:p>
            <a:pPr algn="ctr">
              <a:lnSpc>
                <a:spcPct val="115000"/>
              </a:lnSpc>
              <a:spcAft>
                <a:spcPts val="0"/>
              </a:spcAft>
            </a:pPr>
            <a:r>
              <a:rPr lang="en-GB" sz="8800" b="1" i="1" dirty="0">
                <a:latin typeface="Calibri" panose="020F0502020204030204" pitchFamily="34" charset="0"/>
                <a:cs typeface="Latha" panose="020B0604020202020204" pitchFamily="34" charset="0"/>
              </a:rPr>
              <a:t>Matthew 16:12</a:t>
            </a:r>
          </a:p>
        </p:txBody>
      </p:sp>
      <p:cxnSp>
        <p:nvCxnSpPr>
          <p:cNvPr id="6" name="Straight Connector 5">
            <a:extLst>
              <a:ext uri="{FF2B5EF4-FFF2-40B4-BE49-F238E27FC236}">
                <a16:creationId xmlns:a16="http://schemas.microsoft.com/office/drawing/2014/main" id="{4DC99AFF-1BF8-BEFD-3169-531E22E98329}"/>
              </a:ext>
            </a:extLst>
          </p:cNvPr>
          <p:cNvCxnSpPr>
            <a:cxnSpLocks/>
          </p:cNvCxnSpPr>
          <p:nvPr/>
        </p:nvCxnSpPr>
        <p:spPr>
          <a:xfrm>
            <a:off x="0" y="5746041"/>
            <a:ext cx="8410575"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pic>
        <p:nvPicPr>
          <p:cNvPr id="5122" name="Picture 2" descr="Billevesées: No Federal Court Is Going to Rob Me of My Right to  Discriminate Against Pharisees and Sadducees">
            <a:extLst>
              <a:ext uri="{FF2B5EF4-FFF2-40B4-BE49-F238E27FC236}">
                <a16:creationId xmlns:a16="http://schemas.microsoft.com/office/drawing/2014/main" id="{D640FC1A-EAC6-C07D-0F86-C20C8667FAD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7182" b="89641" l="7957" r="99458">
                        <a14:foregroundMark x1="75045" y1="13122" x2="82821" y2="67818"/>
                        <a14:foregroundMark x1="88969" y1="26105" x2="87523" y2="50829"/>
                        <a14:foregroundMark x1="87523" y1="50829" x2="82459" y2="68370"/>
                        <a14:foregroundMark x1="25316" y1="9254" x2="32188" y2="8287"/>
                        <a14:foregroundMark x1="8137" y1="19751" x2="16456" y2="31077"/>
                        <a14:foregroundMark x1="25136" y1="86326" x2="29114" y2="83840"/>
                        <a14:foregroundMark x1="34901" y1="88674" x2="35805" y2="86326"/>
                        <a14:foregroundMark x1="95298" y1="46823" x2="99458" y2="66713"/>
                        <a14:foregroundMark x1="99458" y1="66713" x2="97830" y2="64779"/>
                        <a14:foregroundMark x1="74503" y1="10912" x2="78119" y2="10912"/>
                        <a14:foregroundMark x1="79566" y1="9392" x2="75226" y2="11602"/>
                        <a14:foregroundMark x1="80470" y1="10221" x2="85353" y2="15884"/>
                        <a14:foregroundMark x1="29114" y1="7182" x2="34720" y2="12845"/>
                        <a14:foregroundMark x1="34720" y1="12845" x2="35081" y2="14503"/>
                      </a14:backgroundRemoval>
                    </a14:imgEffect>
                  </a14:imgLayer>
                </a14:imgProps>
              </a:ext>
              <a:ext uri="{28A0092B-C50C-407E-A947-70E740481C1C}">
                <a14:useLocalDpi xmlns:a14="http://schemas.microsoft.com/office/drawing/2010/main" val="0"/>
              </a:ext>
            </a:extLst>
          </a:blip>
          <a:srcRect/>
          <a:stretch>
            <a:fillRect/>
          </a:stretch>
        </p:blipFill>
        <p:spPr bwMode="auto">
          <a:xfrm>
            <a:off x="6214577" y="-384656"/>
            <a:ext cx="5977423" cy="80572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2834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A4079F4-A0AC-0DE5-5169-D9CC1CE546B8}"/>
              </a:ext>
            </a:extLst>
          </p:cNvPr>
          <p:cNvSpPr/>
          <p:nvPr/>
        </p:nvSpPr>
        <p:spPr>
          <a:xfrm>
            <a:off x="1510245" y="5432995"/>
            <a:ext cx="8719183" cy="1425005"/>
          </a:xfrm>
          <a:prstGeom prst="rect">
            <a:avLst/>
          </a:prstGeom>
        </p:spPr>
        <p:txBody>
          <a:bodyPr wrap="none">
            <a:spAutoFit/>
          </a:bodyPr>
          <a:lstStyle/>
          <a:p>
            <a:pPr algn="ctr">
              <a:lnSpc>
                <a:spcPct val="115000"/>
              </a:lnSpc>
              <a:spcAft>
                <a:spcPts val="0"/>
              </a:spcAft>
            </a:pPr>
            <a:r>
              <a:rPr lang="en-GB" sz="8000" b="1" dirty="0">
                <a:latin typeface="Calibri" panose="020F0502020204030204" pitchFamily="34" charset="0"/>
                <a:cs typeface="Latha" panose="020B0604020202020204" pitchFamily="34" charset="0"/>
              </a:rPr>
              <a:t>1 Corinthians 2:9-10</a:t>
            </a:r>
          </a:p>
        </p:txBody>
      </p:sp>
      <p:cxnSp>
        <p:nvCxnSpPr>
          <p:cNvPr id="8" name="Straight Connector 7">
            <a:extLst>
              <a:ext uri="{FF2B5EF4-FFF2-40B4-BE49-F238E27FC236}">
                <a16:creationId xmlns:a16="http://schemas.microsoft.com/office/drawing/2014/main" id="{0E486047-437F-0272-5741-6014380E2623}"/>
              </a:ext>
            </a:extLst>
          </p:cNvPr>
          <p:cNvCxnSpPr>
            <a:cxnSpLocks/>
          </p:cNvCxnSpPr>
          <p:nvPr/>
        </p:nvCxnSpPr>
        <p:spPr>
          <a:xfrm>
            <a:off x="1664550" y="5429359"/>
            <a:ext cx="8410575"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BD25C42A-1F68-882C-FB3C-9FC0CD3B8FF6}"/>
              </a:ext>
            </a:extLst>
          </p:cNvPr>
          <p:cNvSpPr/>
          <p:nvPr/>
        </p:nvSpPr>
        <p:spPr>
          <a:xfrm>
            <a:off x="242613" y="-76984"/>
            <a:ext cx="12063984" cy="5262979"/>
          </a:xfrm>
          <a:prstGeom prst="rect">
            <a:avLst/>
          </a:prstGeom>
        </p:spPr>
        <p:txBody>
          <a:bodyPr wrap="square">
            <a:spAutoFit/>
          </a:bodyPr>
          <a:lstStyle/>
          <a:p>
            <a:pPr algn="l"/>
            <a:r>
              <a:rPr lang="en-GB" sz="4800" b="1" i="0" baseline="30000" dirty="0">
                <a:effectLst/>
                <a:latin typeface="system-ui"/>
              </a:rPr>
              <a:t>9 </a:t>
            </a:r>
            <a:r>
              <a:rPr lang="en-GB" sz="4800" b="0" i="0" dirty="0">
                <a:effectLst/>
                <a:latin typeface="system-ui"/>
              </a:rPr>
              <a:t>But as it is written:</a:t>
            </a:r>
          </a:p>
          <a:p>
            <a:pPr algn="l"/>
            <a:r>
              <a:rPr lang="en-GB" sz="4800" b="0" i="0" dirty="0">
                <a:effectLst/>
                <a:latin typeface="system-ui"/>
              </a:rPr>
              <a:t>“Eye has not seen, nor ear heard,</a:t>
            </a:r>
            <a:br>
              <a:rPr lang="en-GB" sz="4800" b="0" i="0" dirty="0">
                <a:effectLst/>
                <a:latin typeface="system-ui"/>
              </a:rPr>
            </a:br>
            <a:r>
              <a:rPr lang="en-GB" sz="4800" b="0" i="0" dirty="0">
                <a:effectLst/>
                <a:latin typeface="system-ui"/>
              </a:rPr>
              <a:t>Nor have entered into the heart of man</a:t>
            </a:r>
            <a:br>
              <a:rPr lang="en-GB" sz="4800" b="0" i="0" dirty="0">
                <a:effectLst/>
                <a:latin typeface="system-ui"/>
              </a:rPr>
            </a:br>
            <a:r>
              <a:rPr lang="en-GB" sz="4800" b="0" i="0" dirty="0">
                <a:effectLst/>
                <a:latin typeface="system-ui"/>
              </a:rPr>
              <a:t>The things which God has prepared for those who love Him.” </a:t>
            </a:r>
            <a:r>
              <a:rPr lang="en-GB" sz="4800" b="1" i="0" baseline="30000" dirty="0">
                <a:effectLst/>
                <a:latin typeface="system-ui"/>
              </a:rPr>
              <a:t>10 </a:t>
            </a:r>
            <a:r>
              <a:rPr lang="en-GB" sz="4800" b="0" i="0" dirty="0">
                <a:effectLst/>
                <a:latin typeface="system-ui"/>
              </a:rPr>
              <a:t>But God has revealed </a:t>
            </a:r>
            <a:r>
              <a:rPr lang="en-GB" sz="4800" b="0" i="1" dirty="0">
                <a:effectLst/>
                <a:latin typeface="system-ui"/>
              </a:rPr>
              <a:t>them</a:t>
            </a:r>
            <a:r>
              <a:rPr lang="en-GB" sz="4800" b="0" i="0" dirty="0">
                <a:effectLst/>
                <a:latin typeface="system-ui"/>
              </a:rPr>
              <a:t> to us through His Spirit. For the Spirit searches all things, yes, the deep things of God.</a:t>
            </a:r>
          </a:p>
        </p:txBody>
      </p:sp>
    </p:spTree>
    <p:extLst>
      <p:ext uri="{BB962C8B-B14F-4D97-AF65-F5344CB8AC3E}">
        <p14:creationId xmlns:p14="http://schemas.microsoft.com/office/powerpoint/2010/main" val="351286677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A4079F4-A0AC-0DE5-5169-D9CC1CE546B8}"/>
              </a:ext>
            </a:extLst>
          </p:cNvPr>
          <p:cNvSpPr/>
          <p:nvPr/>
        </p:nvSpPr>
        <p:spPr>
          <a:xfrm>
            <a:off x="1890712" y="5064918"/>
            <a:ext cx="7885621" cy="1425005"/>
          </a:xfrm>
          <a:prstGeom prst="rect">
            <a:avLst/>
          </a:prstGeom>
        </p:spPr>
        <p:txBody>
          <a:bodyPr wrap="none">
            <a:spAutoFit/>
          </a:bodyPr>
          <a:lstStyle/>
          <a:p>
            <a:pPr algn="ctr">
              <a:lnSpc>
                <a:spcPct val="115000"/>
              </a:lnSpc>
              <a:spcAft>
                <a:spcPts val="0"/>
              </a:spcAft>
            </a:pPr>
            <a:r>
              <a:rPr lang="en-GB" sz="8000" b="1" dirty="0">
                <a:latin typeface="Calibri" panose="020F0502020204030204" pitchFamily="34" charset="0"/>
                <a:cs typeface="Latha" panose="020B0604020202020204" pitchFamily="34" charset="0"/>
              </a:rPr>
              <a:t>1 Corinthians 2:12</a:t>
            </a:r>
          </a:p>
        </p:txBody>
      </p:sp>
      <p:cxnSp>
        <p:nvCxnSpPr>
          <p:cNvPr id="8" name="Straight Connector 7">
            <a:extLst>
              <a:ext uri="{FF2B5EF4-FFF2-40B4-BE49-F238E27FC236}">
                <a16:creationId xmlns:a16="http://schemas.microsoft.com/office/drawing/2014/main" id="{0E486047-437F-0272-5741-6014380E2623}"/>
              </a:ext>
            </a:extLst>
          </p:cNvPr>
          <p:cNvCxnSpPr>
            <a:cxnSpLocks/>
          </p:cNvCxnSpPr>
          <p:nvPr/>
        </p:nvCxnSpPr>
        <p:spPr>
          <a:xfrm>
            <a:off x="1890712" y="4692759"/>
            <a:ext cx="8410575"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BD25C42A-1F68-882C-FB3C-9FC0CD3B8FF6}"/>
              </a:ext>
            </a:extLst>
          </p:cNvPr>
          <p:cNvSpPr/>
          <p:nvPr/>
        </p:nvSpPr>
        <p:spPr>
          <a:xfrm>
            <a:off x="266363" y="1273613"/>
            <a:ext cx="12063984" cy="3046988"/>
          </a:xfrm>
          <a:prstGeom prst="rect">
            <a:avLst/>
          </a:prstGeom>
        </p:spPr>
        <p:txBody>
          <a:bodyPr wrap="square">
            <a:spAutoFit/>
          </a:bodyPr>
          <a:lstStyle/>
          <a:p>
            <a:pPr algn="l"/>
            <a:r>
              <a:rPr lang="en-GB" sz="4800" b="1" i="0" baseline="30000" dirty="0">
                <a:effectLst/>
                <a:latin typeface="system-ui"/>
              </a:rPr>
              <a:t>12 </a:t>
            </a:r>
            <a:r>
              <a:rPr lang="en-GB" sz="4800" b="0" i="0" dirty="0">
                <a:effectLst/>
                <a:latin typeface="system-ui"/>
              </a:rPr>
              <a:t>Now we have received, not the spirit of the world, but the Spirit who is from God, that we might know the things that have been freely given to us by God.</a:t>
            </a:r>
          </a:p>
        </p:txBody>
      </p:sp>
    </p:spTree>
    <p:extLst>
      <p:ext uri="{BB962C8B-B14F-4D97-AF65-F5344CB8AC3E}">
        <p14:creationId xmlns:p14="http://schemas.microsoft.com/office/powerpoint/2010/main" val="420378914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FF23C521-3578-1BF5-B2AA-B2772E67A42D}"/>
              </a:ext>
            </a:extLst>
          </p:cNvPr>
          <p:cNvCxnSpPr>
            <a:cxnSpLocks/>
          </p:cNvCxnSpPr>
          <p:nvPr/>
        </p:nvCxnSpPr>
        <p:spPr>
          <a:xfrm>
            <a:off x="8848" y="1113383"/>
            <a:ext cx="8410575"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2059" name="Date Placeholder 4" hidden="1">
            <a:extLst>
              <a:ext uri="{FF2B5EF4-FFF2-40B4-BE49-F238E27FC236}">
                <a16:creationId xmlns:a16="http://schemas.microsoft.com/office/drawing/2014/main" id="{3297A2E3-215E-D457-8785-A02B63E1CCED}"/>
              </a:ext>
            </a:extLst>
          </p:cNvPr>
          <p:cNvSpPr>
            <a:spLocks noGrp="1"/>
          </p:cNvSpPr>
          <p:nvPr>
            <p:ph type="dt" sz="half" idx="4294967295"/>
          </p:nvPr>
        </p:nvSpPr>
        <p:spPr>
          <a:xfrm>
            <a:off x="838200" y="6356350"/>
            <a:ext cx="2743200" cy="365125"/>
          </a:xfrm>
        </p:spPr>
        <p:txBody>
          <a:bodyPr anchor="ctr">
            <a:normAutofit/>
          </a:bodyPr>
          <a:lstStyle/>
          <a:p>
            <a:pPr>
              <a:spcAft>
                <a:spcPts val="600"/>
              </a:spcAft>
            </a:pPr>
            <a:r>
              <a:rPr lang="en-US"/>
              <a:t>9/3/20XX</a:t>
            </a:r>
          </a:p>
        </p:txBody>
      </p:sp>
      <p:sp>
        <p:nvSpPr>
          <p:cNvPr id="2060" name="Slide Number Placeholder 6" hidden="1">
            <a:extLst>
              <a:ext uri="{FF2B5EF4-FFF2-40B4-BE49-F238E27FC236}">
                <a16:creationId xmlns:a16="http://schemas.microsoft.com/office/drawing/2014/main" id="{FD0044B4-EADB-7F57-477A-D08C6A378D92}"/>
              </a:ext>
            </a:extLst>
          </p:cNvPr>
          <p:cNvSpPr>
            <a:spLocks noGrp="1"/>
          </p:cNvSpPr>
          <p:nvPr>
            <p:ph type="sldNum" sz="quarter" idx="4294967295"/>
          </p:nvPr>
        </p:nvSpPr>
        <p:spPr>
          <a:xfrm>
            <a:off x="8610600" y="6356350"/>
            <a:ext cx="2743200" cy="365125"/>
          </a:xfrm>
        </p:spPr>
        <p:txBody>
          <a:bodyPr anchor="ctr">
            <a:normAutofit/>
          </a:bodyPr>
          <a:lstStyle/>
          <a:p>
            <a:pPr>
              <a:spcAft>
                <a:spcPts val="600"/>
              </a:spcAft>
            </a:pPr>
            <a:fld id="{B9713C8C-8E70-45D5-AE59-23E60168254E}" type="slidenum">
              <a:rPr lang="en-US" smtClean="0"/>
              <a:pPr>
                <a:spcAft>
                  <a:spcPts val="600"/>
                </a:spcAft>
              </a:pPr>
              <a:t>53</a:t>
            </a:fld>
            <a:endParaRPr lang="en-US"/>
          </a:p>
        </p:txBody>
      </p:sp>
      <p:sp>
        <p:nvSpPr>
          <p:cNvPr id="18" name="Rectangle 17">
            <a:extLst>
              <a:ext uri="{FF2B5EF4-FFF2-40B4-BE49-F238E27FC236}">
                <a16:creationId xmlns:a16="http://schemas.microsoft.com/office/drawing/2014/main" id="{BACEBF23-4A5D-48EC-B07D-ABCE32CA6733}"/>
              </a:ext>
            </a:extLst>
          </p:cNvPr>
          <p:cNvSpPr/>
          <p:nvPr/>
        </p:nvSpPr>
        <p:spPr>
          <a:xfrm>
            <a:off x="85411" y="1111958"/>
            <a:ext cx="6981830" cy="4524315"/>
          </a:xfrm>
          <a:prstGeom prst="rect">
            <a:avLst/>
          </a:prstGeom>
        </p:spPr>
        <p:txBody>
          <a:bodyPr wrap="square">
            <a:spAutoFit/>
          </a:bodyPr>
          <a:lstStyle/>
          <a:p>
            <a:r>
              <a:rPr lang="en-GB" sz="4800" b="1" i="0" baseline="30000" dirty="0">
                <a:effectLst/>
                <a:latin typeface="system-ui"/>
              </a:rPr>
              <a:t>32 </a:t>
            </a:r>
            <a:r>
              <a:rPr lang="en-GB" sz="4800" b="0" i="0" dirty="0">
                <a:effectLst/>
                <a:latin typeface="system-ui"/>
              </a:rPr>
              <a:t>And they said to one another, “Did not our heart burn within us while He talked with us on the road, and while He opened the Scriptures to us?”</a:t>
            </a:r>
            <a:endParaRPr lang="en-GB" sz="4800" b="1" i="1" baseline="30000" dirty="0">
              <a:cs typeface="Latha" panose="020B0604020202020204" pitchFamily="34" charset="0"/>
            </a:endParaRPr>
          </a:p>
        </p:txBody>
      </p:sp>
      <p:sp>
        <p:nvSpPr>
          <p:cNvPr id="5" name="Rectangle 4">
            <a:extLst>
              <a:ext uri="{FF2B5EF4-FFF2-40B4-BE49-F238E27FC236}">
                <a16:creationId xmlns:a16="http://schemas.microsoft.com/office/drawing/2014/main" id="{65CD7200-8803-86DC-BC15-E18A3F92E8E0}"/>
              </a:ext>
            </a:extLst>
          </p:cNvPr>
          <p:cNvSpPr/>
          <p:nvPr/>
        </p:nvSpPr>
        <p:spPr>
          <a:xfrm>
            <a:off x="85411" y="-61579"/>
            <a:ext cx="7523919" cy="1091837"/>
          </a:xfrm>
          <a:prstGeom prst="rect">
            <a:avLst/>
          </a:prstGeom>
        </p:spPr>
        <p:txBody>
          <a:bodyPr wrap="none">
            <a:spAutoFit/>
          </a:bodyPr>
          <a:lstStyle/>
          <a:p>
            <a:pPr algn="ctr">
              <a:lnSpc>
                <a:spcPct val="115000"/>
              </a:lnSpc>
              <a:spcAft>
                <a:spcPts val="0"/>
              </a:spcAft>
            </a:pPr>
            <a:r>
              <a:rPr lang="en-GB" sz="6000" b="1" i="1" dirty="0">
                <a:latin typeface="Calibri" panose="020F0502020204030204" pitchFamily="34" charset="0"/>
                <a:cs typeface="Latha" panose="020B0604020202020204" pitchFamily="34" charset="0"/>
              </a:rPr>
              <a:t>Jesus on Emmaus Road</a:t>
            </a:r>
          </a:p>
        </p:txBody>
      </p:sp>
      <p:cxnSp>
        <p:nvCxnSpPr>
          <p:cNvPr id="6" name="Straight Connector 5">
            <a:extLst>
              <a:ext uri="{FF2B5EF4-FFF2-40B4-BE49-F238E27FC236}">
                <a16:creationId xmlns:a16="http://schemas.microsoft.com/office/drawing/2014/main" id="{4DC99AFF-1BF8-BEFD-3169-531E22E98329}"/>
              </a:ext>
            </a:extLst>
          </p:cNvPr>
          <p:cNvCxnSpPr>
            <a:cxnSpLocks/>
          </p:cNvCxnSpPr>
          <p:nvPr/>
        </p:nvCxnSpPr>
        <p:spPr>
          <a:xfrm>
            <a:off x="0" y="5746041"/>
            <a:ext cx="8410575"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pic>
        <p:nvPicPr>
          <p:cNvPr id="3" name="Picture Placeholder 14">
            <a:extLst>
              <a:ext uri="{FF2B5EF4-FFF2-40B4-BE49-F238E27FC236}">
                <a16:creationId xmlns:a16="http://schemas.microsoft.com/office/drawing/2014/main" id="{10169558-02FE-0260-B2DA-0E9F5F2C4FE1}"/>
              </a:ext>
            </a:extLst>
          </p:cNvPr>
          <p:cNvPicPr>
            <a:picLocks noChangeAspect="1"/>
          </p:cNvPicPr>
          <p:nvPr/>
        </p:nvPicPr>
        <p:blipFill rotWithShape="1">
          <a:blip r:embed="rId3"/>
          <a:srcRect l="-10198" t="6020" r="10198" b="6020"/>
          <a:stretch/>
        </p:blipFill>
        <p:spPr>
          <a:xfrm>
            <a:off x="6205728" y="-1"/>
            <a:ext cx="5977424" cy="6857993"/>
          </a:xfrm>
          <a:custGeom>
            <a:avLst/>
            <a:gdLst>
              <a:gd name="connsiteX0" fmla="*/ 1225911 w 4228635"/>
              <a:gd name="connsiteY0" fmla="*/ 0 h 3694372"/>
              <a:gd name="connsiteX1" fmla="*/ 4228635 w 4228635"/>
              <a:gd name="connsiteY1" fmla="*/ 0 h 3694372"/>
              <a:gd name="connsiteX2" fmla="*/ 4228635 w 4228635"/>
              <a:gd name="connsiteY2" fmla="*/ 3694372 h 3694372"/>
              <a:gd name="connsiteX3" fmla="*/ 649353 w 4228635"/>
              <a:gd name="connsiteY3" fmla="*/ 3694372 h 3694372"/>
              <a:gd name="connsiteX4" fmla="*/ 648934 w 4228635"/>
              <a:gd name="connsiteY4" fmla="*/ 3686621 h 3694372"/>
              <a:gd name="connsiteX5" fmla="*/ 554325 w 4228635"/>
              <a:gd name="connsiteY5" fmla="*/ 3554015 h 3694372"/>
              <a:gd name="connsiteX6" fmla="*/ 348230 w 4228635"/>
              <a:gd name="connsiteY6" fmla="*/ 3407569 h 3694372"/>
              <a:gd name="connsiteX7" fmla="*/ 408637 w 4228635"/>
              <a:gd name="connsiteY7" fmla="*/ 3243263 h 3694372"/>
              <a:gd name="connsiteX8" fmla="*/ 845701 w 4228635"/>
              <a:gd name="connsiteY8" fmla="*/ 3343275 h 3694372"/>
              <a:gd name="connsiteX9" fmla="*/ 195435 w 4228635"/>
              <a:gd name="connsiteY9" fmla="*/ 2953940 h 3694372"/>
              <a:gd name="connsiteX10" fmla="*/ 305589 w 4228635"/>
              <a:gd name="connsiteY10" fmla="*/ 2936081 h 3694372"/>
              <a:gd name="connsiteX11" fmla="*/ 700013 w 4228635"/>
              <a:gd name="connsiteY11" fmla="*/ 2714625 h 3694372"/>
              <a:gd name="connsiteX12" fmla="*/ 721333 w 4228635"/>
              <a:gd name="connsiteY12" fmla="*/ 2703909 h 3694372"/>
              <a:gd name="connsiteX13" fmla="*/ 788847 w 4228635"/>
              <a:gd name="connsiteY13" fmla="*/ 2564606 h 3694372"/>
              <a:gd name="connsiteX14" fmla="*/ 1002049 w 4228635"/>
              <a:gd name="connsiteY14" fmla="*/ 2543175 h 3694372"/>
              <a:gd name="connsiteX15" fmla="*/ 1179718 w 4228635"/>
              <a:gd name="connsiteY15" fmla="*/ 2575322 h 3694372"/>
              <a:gd name="connsiteX16" fmla="*/ 1371600 w 4228635"/>
              <a:gd name="connsiteY16" fmla="*/ 2536031 h 3694372"/>
              <a:gd name="connsiteX17" fmla="*/ 1542161 w 4228635"/>
              <a:gd name="connsiteY17" fmla="*/ 2553891 h 3694372"/>
              <a:gd name="connsiteX18" fmla="*/ 1687849 w 4228635"/>
              <a:gd name="connsiteY18" fmla="*/ 2528888 h 3694372"/>
              <a:gd name="connsiteX19" fmla="*/ 1545714 w 4228635"/>
              <a:gd name="connsiteY19" fmla="*/ 2411015 h 3694372"/>
              <a:gd name="connsiteX20" fmla="*/ 1346726 w 4228635"/>
              <a:gd name="connsiteY20" fmla="*/ 2411015 h 3694372"/>
              <a:gd name="connsiteX21" fmla="*/ 1204591 w 4228635"/>
              <a:gd name="connsiteY21" fmla="*/ 2336007 h 3694372"/>
              <a:gd name="connsiteX22" fmla="*/ 1069563 w 4228635"/>
              <a:gd name="connsiteY22" fmla="*/ 2200275 h 3694372"/>
              <a:gd name="connsiteX23" fmla="*/ 593412 w 4228635"/>
              <a:gd name="connsiteY23" fmla="*/ 1982390 h 3694372"/>
              <a:gd name="connsiteX24" fmla="*/ 508131 w 4228635"/>
              <a:gd name="connsiteY24" fmla="*/ 1900238 h 3694372"/>
              <a:gd name="connsiteX25" fmla="*/ 1865518 w 4228635"/>
              <a:gd name="connsiteY25" fmla="*/ 2218135 h 3694372"/>
              <a:gd name="connsiteX26" fmla="*/ 1446220 w 4228635"/>
              <a:gd name="connsiteY26" fmla="*/ 2085975 h 3694372"/>
              <a:gd name="connsiteX27" fmla="*/ 1730490 w 4228635"/>
              <a:gd name="connsiteY27" fmla="*/ 2110978 h 3694372"/>
              <a:gd name="connsiteX28" fmla="*/ 1886838 w 4228635"/>
              <a:gd name="connsiteY28" fmla="*/ 2021681 h 3694372"/>
              <a:gd name="connsiteX29" fmla="*/ 1886838 w 4228635"/>
              <a:gd name="connsiteY29" fmla="*/ 1993106 h 3694372"/>
              <a:gd name="connsiteX30" fmla="*/ 1769577 w 4228635"/>
              <a:gd name="connsiteY30" fmla="*/ 1910953 h 3694372"/>
              <a:gd name="connsiteX31" fmla="*/ 1702063 w 4228635"/>
              <a:gd name="connsiteY31" fmla="*/ 1857375 h 3694372"/>
              <a:gd name="connsiteX32" fmla="*/ 1517288 w 4228635"/>
              <a:gd name="connsiteY32" fmla="*/ 1664493 h 3694372"/>
              <a:gd name="connsiteX33" fmla="*/ 1648762 w 4228635"/>
              <a:gd name="connsiteY33" fmla="*/ 1643062 h 3694372"/>
              <a:gd name="connsiteX34" fmla="*/ 1698509 w 4228635"/>
              <a:gd name="connsiteY34" fmla="*/ 1603772 h 3694372"/>
              <a:gd name="connsiteX35" fmla="*/ 1662976 w 4228635"/>
              <a:gd name="connsiteY35" fmla="*/ 1546622 h 3694372"/>
              <a:gd name="connsiteX36" fmla="*/ 1254338 w 4228635"/>
              <a:gd name="connsiteY36" fmla="*/ 1371600 h 3694372"/>
              <a:gd name="connsiteX37" fmla="*/ 1222358 w 4228635"/>
              <a:gd name="connsiteY37" fmla="*/ 1235869 h 3694372"/>
              <a:gd name="connsiteX38" fmla="*/ 1300532 w 4228635"/>
              <a:gd name="connsiteY38" fmla="*/ 1214437 h 3694372"/>
              <a:gd name="connsiteX39" fmla="*/ 1389366 w 4228635"/>
              <a:gd name="connsiteY39" fmla="*/ 1225153 h 3694372"/>
              <a:gd name="connsiteX40" fmla="*/ 1318299 w 4228635"/>
              <a:gd name="connsiteY40" fmla="*/ 1117997 h 3694372"/>
              <a:gd name="connsiteX41" fmla="*/ 1030476 w 4228635"/>
              <a:gd name="connsiteY41" fmla="*/ 1010841 h 3694372"/>
              <a:gd name="connsiteX42" fmla="*/ 977176 w 4228635"/>
              <a:gd name="connsiteY42" fmla="*/ 953690 h 3694372"/>
              <a:gd name="connsiteX43" fmla="*/ 1048243 w 4228635"/>
              <a:gd name="connsiteY43" fmla="*/ 925115 h 3694372"/>
              <a:gd name="connsiteX44" fmla="*/ 1101544 w 4228635"/>
              <a:gd name="connsiteY44" fmla="*/ 914400 h 3694372"/>
              <a:gd name="connsiteX45" fmla="*/ 0 w 4228635"/>
              <a:gd name="connsiteY45" fmla="*/ 467915 h 3694372"/>
              <a:gd name="connsiteX46" fmla="*/ 248735 w 4228635"/>
              <a:gd name="connsiteY46" fmla="*/ 464344 h 3694372"/>
              <a:gd name="connsiteX47" fmla="*/ 493918 w 4228635"/>
              <a:gd name="connsiteY47" fmla="*/ 535781 h 3694372"/>
              <a:gd name="connsiteX48" fmla="*/ 753314 w 4228635"/>
              <a:gd name="connsiteY48" fmla="*/ 525066 h 3694372"/>
              <a:gd name="connsiteX49" fmla="*/ 998496 w 4228635"/>
              <a:gd name="connsiteY49" fmla="*/ 560785 h 3694372"/>
              <a:gd name="connsiteX50" fmla="*/ 1211698 w 4228635"/>
              <a:gd name="connsiteY50" fmla="*/ 560785 h 3694372"/>
              <a:gd name="connsiteX51" fmla="*/ 1012709 w 4228635"/>
              <a:gd name="connsiteY51" fmla="*/ 507206 h 3694372"/>
              <a:gd name="connsiteX52" fmla="*/ 938089 w 4228635"/>
              <a:gd name="connsiteY52" fmla="*/ 417909 h 3694372"/>
              <a:gd name="connsiteX53" fmla="*/ 962962 w 4228635"/>
              <a:gd name="connsiteY53" fmla="*/ 335757 h 3694372"/>
              <a:gd name="connsiteX54" fmla="*/ 1044690 w 4228635"/>
              <a:gd name="connsiteY54" fmla="*/ 360759 h 3694372"/>
              <a:gd name="connsiteX55" fmla="*/ 1140631 w 4228635"/>
              <a:gd name="connsiteY55" fmla="*/ 453629 h 3694372"/>
              <a:gd name="connsiteX56" fmla="*/ 1161951 w 4228635"/>
              <a:gd name="connsiteY56" fmla="*/ 396478 h 3694372"/>
              <a:gd name="connsiteX57" fmla="*/ 1218805 w 4228635"/>
              <a:gd name="connsiteY57" fmla="*/ 353615 h 3694372"/>
              <a:gd name="connsiteX58" fmla="*/ 1545714 w 4228635"/>
              <a:gd name="connsiteY58" fmla="*/ 375047 h 3694372"/>
              <a:gd name="connsiteX59" fmla="*/ 1328959 w 4228635"/>
              <a:gd name="connsiteY59" fmla="*/ 192881 h 3694372"/>
              <a:gd name="connsiteX60" fmla="*/ 1190378 w 4228635"/>
              <a:gd name="connsiteY60" fmla="*/ 164306 h 3694372"/>
              <a:gd name="connsiteX61" fmla="*/ 1158398 w 4228635"/>
              <a:gd name="connsiteY61" fmla="*/ 89297 h 3694372"/>
              <a:gd name="connsiteX62" fmla="*/ 1222358 w 4228635"/>
              <a:gd name="connsiteY62" fmla="*/ 71437 h 3694372"/>
              <a:gd name="connsiteX63" fmla="*/ 1542161 w 4228635"/>
              <a:gd name="connsiteY63" fmla="*/ 135731 h 3694372"/>
              <a:gd name="connsiteX64" fmla="*/ 1595462 w 4228635"/>
              <a:gd name="connsiteY64" fmla="*/ 110728 h 3694372"/>
              <a:gd name="connsiteX65" fmla="*/ 1225911 w 4228635"/>
              <a:gd name="connsiteY65" fmla="*/ 0 h 369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228635" h="3694372">
                <a:moveTo>
                  <a:pt x="1225911" y="0"/>
                </a:moveTo>
                <a:lnTo>
                  <a:pt x="4228635" y="0"/>
                </a:lnTo>
                <a:lnTo>
                  <a:pt x="4228635" y="3694372"/>
                </a:lnTo>
                <a:lnTo>
                  <a:pt x="649353" y="3694372"/>
                </a:lnTo>
                <a:lnTo>
                  <a:pt x="648934" y="3686621"/>
                </a:lnTo>
                <a:cubicBezTo>
                  <a:pt x="636941" y="3642419"/>
                  <a:pt x="605849" y="3602236"/>
                  <a:pt x="554325" y="3554015"/>
                </a:cubicBezTo>
                <a:cubicBezTo>
                  <a:pt x="493918" y="3500438"/>
                  <a:pt x="433510" y="3454003"/>
                  <a:pt x="348230" y="3407569"/>
                </a:cubicBezTo>
                <a:cubicBezTo>
                  <a:pt x="543665" y="3382565"/>
                  <a:pt x="341123" y="3296841"/>
                  <a:pt x="408637" y="3243263"/>
                </a:cubicBezTo>
                <a:cubicBezTo>
                  <a:pt x="547218" y="3221831"/>
                  <a:pt x="657373" y="3393282"/>
                  <a:pt x="845701" y="3343275"/>
                </a:cubicBezTo>
                <a:cubicBezTo>
                  <a:pt x="618286" y="3196828"/>
                  <a:pt x="362443" y="3150393"/>
                  <a:pt x="195435" y="2953940"/>
                </a:cubicBezTo>
                <a:cubicBezTo>
                  <a:pt x="234522" y="2911078"/>
                  <a:pt x="273609" y="2953940"/>
                  <a:pt x="305589" y="2936081"/>
                </a:cubicBezTo>
                <a:cubicBezTo>
                  <a:pt x="305589" y="2925365"/>
                  <a:pt x="678693" y="2993232"/>
                  <a:pt x="700013" y="2714625"/>
                </a:cubicBezTo>
                <a:cubicBezTo>
                  <a:pt x="707120" y="2714625"/>
                  <a:pt x="714227" y="2714625"/>
                  <a:pt x="721333" y="2703909"/>
                </a:cubicBezTo>
                <a:cubicBezTo>
                  <a:pt x="760420" y="2664619"/>
                  <a:pt x="724887" y="2571750"/>
                  <a:pt x="788847" y="2564606"/>
                </a:cubicBezTo>
                <a:cubicBezTo>
                  <a:pt x="859915" y="2557462"/>
                  <a:pt x="927429" y="2525315"/>
                  <a:pt x="1002049" y="2543175"/>
                </a:cubicBezTo>
                <a:cubicBezTo>
                  <a:pt x="1058903" y="2557462"/>
                  <a:pt x="1119310" y="2575322"/>
                  <a:pt x="1179718" y="2575322"/>
                </a:cubicBezTo>
                <a:cubicBezTo>
                  <a:pt x="1243678" y="2575322"/>
                  <a:pt x="1332512" y="2696766"/>
                  <a:pt x="1371600" y="2536031"/>
                </a:cubicBezTo>
                <a:cubicBezTo>
                  <a:pt x="1371600" y="2528888"/>
                  <a:pt x="1481754" y="2546747"/>
                  <a:pt x="1542161" y="2553891"/>
                </a:cubicBezTo>
                <a:cubicBezTo>
                  <a:pt x="1591908" y="2561035"/>
                  <a:pt x="1652316" y="2593181"/>
                  <a:pt x="1687849" y="2528888"/>
                </a:cubicBezTo>
                <a:cubicBezTo>
                  <a:pt x="1705616" y="2489596"/>
                  <a:pt x="1620335" y="2418159"/>
                  <a:pt x="1545714" y="2411015"/>
                </a:cubicBezTo>
                <a:cubicBezTo>
                  <a:pt x="1478201" y="2403872"/>
                  <a:pt x="1410687" y="2396728"/>
                  <a:pt x="1346726" y="2411015"/>
                </a:cubicBezTo>
                <a:cubicBezTo>
                  <a:pt x="1268552" y="2428875"/>
                  <a:pt x="1225911" y="2400300"/>
                  <a:pt x="1204591" y="2336007"/>
                </a:cubicBezTo>
                <a:cubicBezTo>
                  <a:pt x="1179718" y="2268141"/>
                  <a:pt x="1133524" y="2232422"/>
                  <a:pt x="1069563" y="2200275"/>
                </a:cubicBezTo>
                <a:cubicBezTo>
                  <a:pt x="913215" y="2121694"/>
                  <a:pt x="763974" y="2028825"/>
                  <a:pt x="593412" y="1982390"/>
                </a:cubicBezTo>
                <a:cubicBezTo>
                  <a:pt x="561432" y="1975246"/>
                  <a:pt x="522345" y="1960959"/>
                  <a:pt x="508131" y="1900238"/>
                </a:cubicBezTo>
                <a:cubicBezTo>
                  <a:pt x="970069" y="1993106"/>
                  <a:pt x="1389366" y="2232422"/>
                  <a:pt x="1865518" y="2218135"/>
                </a:cubicBezTo>
                <a:cubicBezTo>
                  <a:pt x="1737596" y="2143125"/>
                  <a:pt x="1584802" y="2139554"/>
                  <a:pt x="1446220" y="2085975"/>
                </a:cubicBezTo>
                <a:cubicBezTo>
                  <a:pt x="1545714" y="2046685"/>
                  <a:pt x="1638102" y="2089547"/>
                  <a:pt x="1730490" y="2110978"/>
                </a:cubicBezTo>
                <a:cubicBezTo>
                  <a:pt x="1808664" y="2128837"/>
                  <a:pt x="1879731" y="2132410"/>
                  <a:pt x="1886838" y="2021681"/>
                </a:cubicBezTo>
                <a:cubicBezTo>
                  <a:pt x="1886838" y="2010965"/>
                  <a:pt x="1886838" y="2003821"/>
                  <a:pt x="1886838" y="1993106"/>
                </a:cubicBezTo>
                <a:cubicBezTo>
                  <a:pt x="1858411" y="1946672"/>
                  <a:pt x="1819324" y="1925240"/>
                  <a:pt x="1769577" y="1910953"/>
                </a:cubicBezTo>
                <a:cubicBezTo>
                  <a:pt x="1741150" y="1903809"/>
                  <a:pt x="1702063" y="1889522"/>
                  <a:pt x="1702063" y="1857375"/>
                </a:cubicBezTo>
                <a:cubicBezTo>
                  <a:pt x="1705616" y="1735931"/>
                  <a:pt x="1609675" y="1700212"/>
                  <a:pt x="1517288" y="1664493"/>
                </a:cubicBezTo>
                <a:cubicBezTo>
                  <a:pt x="1567035" y="1603772"/>
                  <a:pt x="1609675" y="1646635"/>
                  <a:pt x="1648762" y="1643062"/>
                </a:cubicBezTo>
                <a:cubicBezTo>
                  <a:pt x="1673636" y="1639491"/>
                  <a:pt x="1698509" y="1635919"/>
                  <a:pt x="1698509" y="1603772"/>
                </a:cubicBezTo>
                <a:cubicBezTo>
                  <a:pt x="1698509" y="1578769"/>
                  <a:pt x="1687849" y="1546622"/>
                  <a:pt x="1662976" y="1546622"/>
                </a:cubicBezTo>
                <a:cubicBezTo>
                  <a:pt x="1506628" y="1543050"/>
                  <a:pt x="1417793" y="1371600"/>
                  <a:pt x="1254338" y="1371600"/>
                </a:cubicBezTo>
                <a:cubicBezTo>
                  <a:pt x="1154844" y="1371600"/>
                  <a:pt x="1304086" y="1275159"/>
                  <a:pt x="1222358" y="1235869"/>
                </a:cubicBezTo>
                <a:cubicBezTo>
                  <a:pt x="1204591" y="1225153"/>
                  <a:pt x="1272105" y="1210866"/>
                  <a:pt x="1300532" y="1214437"/>
                </a:cubicBezTo>
                <a:cubicBezTo>
                  <a:pt x="1328959" y="1218009"/>
                  <a:pt x="1353833" y="1243013"/>
                  <a:pt x="1389366" y="1225153"/>
                </a:cubicBezTo>
                <a:cubicBezTo>
                  <a:pt x="1407133" y="1160860"/>
                  <a:pt x="1360939" y="1135856"/>
                  <a:pt x="1318299" y="1117997"/>
                </a:cubicBezTo>
                <a:cubicBezTo>
                  <a:pt x="1225911" y="1075135"/>
                  <a:pt x="1133524" y="1025129"/>
                  <a:pt x="1030476" y="1010841"/>
                </a:cubicBezTo>
                <a:cubicBezTo>
                  <a:pt x="994943" y="1007269"/>
                  <a:pt x="973622" y="989409"/>
                  <a:pt x="977176" y="953690"/>
                </a:cubicBezTo>
                <a:cubicBezTo>
                  <a:pt x="984282" y="907256"/>
                  <a:pt x="1019816" y="921544"/>
                  <a:pt x="1048243" y="925115"/>
                </a:cubicBezTo>
                <a:cubicBezTo>
                  <a:pt x="1066010" y="928688"/>
                  <a:pt x="1083777" y="939403"/>
                  <a:pt x="1101544" y="914400"/>
                </a:cubicBezTo>
                <a:cubicBezTo>
                  <a:pt x="685800" y="660797"/>
                  <a:pt x="465491" y="675085"/>
                  <a:pt x="0" y="467915"/>
                </a:cubicBezTo>
                <a:cubicBezTo>
                  <a:pt x="103047" y="428625"/>
                  <a:pt x="177668" y="457200"/>
                  <a:pt x="248735" y="464344"/>
                </a:cubicBezTo>
                <a:cubicBezTo>
                  <a:pt x="426404" y="482203"/>
                  <a:pt x="316249" y="514350"/>
                  <a:pt x="493918" y="535781"/>
                </a:cubicBezTo>
                <a:cubicBezTo>
                  <a:pt x="579199" y="546497"/>
                  <a:pt x="657373" y="582216"/>
                  <a:pt x="753314" y="525066"/>
                </a:cubicBezTo>
                <a:cubicBezTo>
                  <a:pt x="817274" y="485775"/>
                  <a:pt x="920322" y="528637"/>
                  <a:pt x="998496" y="560785"/>
                </a:cubicBezTo>
                <a:cubicBezTo>
                  <a:pt x="1062457" y="589360"/>
                  <a:pt x="1126417" y="596503"/>
                  <a:pt x="1211698" y="560785"/>
                </a:cubicBezTo>
                <a:cubicBezTo>
                  <a:pt x="1133524" y="539354"/>
                  <a:pt x="1073117" y="521494"/>
                  <a:pt x="1012709" y="507206"/>
                </a:cubicBezTo>
                <a:cubicBezTo>
                  <a:pt x="962962" y="496491"/>
                  <a:pt x="934535" y="471488"/>
                  <a:pt x="938089" y="417909"/>
                </a:cubicBezTo>
                <a:cubicBezTo>
                  <a:pt x="938089" y="389334"/>
                  <a:pt x="927429" y="350044"/>
                  <a:pt x="962962" y="335757"/>
                </a:cubicBezTo>
                <a:cubicBezTo>
                  <a:pt x="991389" y="321469"/>
                  <a:pt x="1030476" y="335757"/>
                  <a:pt x="1044690" y="360759"/>
                </a:cubicBezTo>
                <a:cubicBezTo>
                  <a:pt x="1062457" y="407194"/>
                  <a:pt x="1080223" y="450056"/>
                  <a:pt x="1140631" y="453629"/>
                </a:cubicBezTo>
                <a:cubicBezTo>
                  <a:pt x="1222358" y="460771"/>
                  <a:pt x="1176164" y="432197"/>
                  <a:pt x="1161951" y="396478"/>
                </a:cubicBezTo>
                <a:cubicBezTo>
                  <a:pt x="1147737" y="357188"/>
                  <a:pt x="1190378" y="346472"/>
                  <a:pt x="1218805" y="353615"/>
                </a:cubicBezTo>
                <a:cubicBezTo>
                  <a:pt x="1325406" y="385763"/>
                  <a:pt x="1435560" y="328613"/>
                  <a:pt x="1545714" y="375047"/>
                </a:cubicBezTo>
                <a:cubicBezTo>
                  <a:pt x="1517288" y="260747"/>
                  <a:pt x="1456880" y="210741"/>
                  <a:pt x="1328959" y="192881"/>
                </a:cubicBezTo>
                <a:cubicBezTo>
                  <a:pt x="1282765" y="189310"/>
                  <a:pt x="1233018" y="196453"/>
                  <a:pt x="1190378" y="164306"/>
                </a:cubicBezTo>
                <a:cubicBezTo>
                  <a:pt x="1165504" y="146447"/>
                  <a:pt x="1140631" y="125016"/>
                  <a:pt x="1158398" y="89297"/>
                </a:cubicBezTo>
                <a:cubicBezTo>
                  <a:pt x="1169058" y="64294"/>
                  <a:pt x="1197484" y="64294"/>
                  <a:pt x="1222358" y="71437"/>
                </a:cubicBezTo>
                <a:cubicBezTo>
                  <a:pt x="1325406" y="110728"/>
                  <a:pt x="1435560" y="121444"/>
                  <a:pt x="1542161" y="135731"/>
                </a:cubicBezTo>
                <a:cubicBezTo>
                  <a:pt x="1559928" y="139303"/>
                  <a:pt x="1577695" y="146447"/>
                  <a:pt x="1595462" y="110728"/>
                </a:cubicBezTo>
                <a:cubicBezTo>
                  <a:pt x="1471094" y="78581"/>
                  <a:pt x="1350279" y="35719"/>
                  <a:pt x="1225911" y="0"/>
                </a:cubicBezTo>
                <a:close/>
              </a:path>
            </a:pathLst>
          </a:custGeom>
        </p:spPr>
      </p:pic>
      <p:sp>
        <p:nvSpPr>
          <p:cNvPr id="4" name="Rectangle 3">
            <a:extLst>
              <a:ext uri="{FF2B5EF4-FFF2-40B4-BE49-F238E27FC236}">
                <a16:creationId xmlns:a16="http://schemas.microsoft.com/office/drawing/2014/main" id="{10E59CD9-2E03-5B61-5997-677ED4108E37}"/>
              </a:ext>
            </a:extLst>
          </p:cNvPr>
          <p:cNvSpPr/>
          <p:nvPr/>
        </p:nvSpPr>
        <p:spPr>
          <a:xfrm>
            <a:off x="1029182" y="5560249"/>
            <a:ext cx="5176546" cy="1558312"/>
          </a:xfrm>
          <a:prstGeom prst="rect">
            <a:avLst/>
          </a:prstGeom>
        </p:spPr>
        <p:txBody>
          <a:bodyPr wrap="none">
            <a:spAutoFit/>
          </a:bodyPr>
          <a:lstStyle/>
          <a:p>
            <a:pPr algn="ctr">
              <a:lnSpc>
                <a:spcPct val="115000"/>
              </a:lnSpc>
              <a:spcAft>
                <a:spcPts val="0"/>
              </a:spcAft>
            </a:pPr>
            <a:r>
              <a:rPr lang="en-GB" sz="8800" b="1" i="1" dirty="0">
                <a:latin typeface="Calibri" panose="020F0502020204030204" pitchFamily="34" charset="0"/>
                <a:cs typeface="Latha" panose="020B0604020202020204" pitchFamily="34" charset="0"/>
              </a:rPr>
              <a:t>Luke 24:32</a:t>
            </a:r>
          </a:p>
        </p:txBody>
      </p:sp>
    </p:spTree>
    <p:extLst>
      <p:ext uri="{BB962C8B-B14F-4D97-AF65-F5344CB8AC3E}">
        <p14:creationId xmlns:p14="http://schemas.microsoft.com/office/powerpoint/2010/main" val="28263449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55B28798-A7BB-3913-0CB7-0EFDC2EC3449}"/>
              </a:ext>
            </a:extLst>
          </p:cNvPr>
          <p:cNvCxnSpPr>
            <a:cxnSpLocks/>
          </p:cNvCxnSpPr>
          <p:nvPr/>
        </p:nvCxnSpPr>
        <p:spPr>
          <a:xfrm>
            <a:off x="0" y="1128327"/>
            <a:ext cx="121920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2059" name="Date Placeholder 4" hidden="1">
            <a:extLst>
              <a:ext uri="{FF2B5EF4-FFF2-40B4-BE49-F238E27FC236}">
                <a16:creationId xmlns:a16="http://schemas.microsoft.com/office/drawing/2014/main" id="{3297A2E3-215E-D457-8785-A02B63E1CCED}"/>
              </a:ext>
            </a:extLst>
          </p:cNvPr>
          <p:cNvSpPr>
            <a:spLocks noGrp="1"/>
          </p:cNvSpPr>
          <p:nvPr>
            <p:ph type="dt" sz="half" idx="4294967295"/>
          </p:nvPr>
        </p:nvSpPr>
        <p:spPr>
          <a:xfrm>
            <a:off x="838200" y="6356350"/>
            <a:ext cx="2743200" cy="365125"/>
          </a:xfrm>
        </p:spPr>
        <p:txBody>
          <a:bodyPr anchor="ctr">
            <a:normAutofit/>
          </a:bodyPr>
          <a:lstStyle/>
          <a:p>
            <a:pPr>
              <a:spcAft>
                <a:spcPts val="600"/>
              </a:spcAft>
            </a:pPr>
            <a:r>
              <a:rPr lang="en-US"/>
              <a:t>9/3/20XX</a:t>
            </a:r>
          </a:p>
        </p:txBody>
      </p:sp>
      <p:sp>
        <p:nvSpPr>
          <p:cNvPr id="2060" name="Slide Number Placeholder 6" hidden="1">
            <a:extLst>
              <a:ext uri="{FF2B5EF4-FFF2-40B4-BE49-F238E27FC236}">
                <a16:creationId xmlns:a16="http://schemas.microsoft.com/office/drawing/2014/main" id="{FD0044B4-EADB-7F57-477A-D08C6A378D92}"/>
              </a:ext>
            </a:extLst>
          </p:cNvPr>
          <p:cNvSpPr>
            <a:spLocks noGrp="1"/>
          </p:cNvSpPr>
          <p:nvPr>
            <p:ph type="sldNum" sz="quarter" idx="4294967295"/>
          </p:nvPr>
        </p:nvSpPr>
        <p:spPr>
          <a:xfrm>
            <a:off x="8610600" y="6356350"/>
            <a:ext cx="2743200" cy="365125"/>
          </a:xfrm>
        </p:spPr>
        <p:txBody>
          <a:bodyPr anchor="ctr">
            <a:normAutofit/>
          </a:bodyPr>
          <a:lstStyle/>
          <a:p>
            <a:pPr>
              <a:spcAft>
                <a:spcPts val="600"/>
              </a:spcAft>
            </a:pPr>
            <a:fld id="{B9713C8C-8E70-45D5-AE59-23E60168254E}" type="slidenum">
              <a:rPr lang="en-US" smtClean="0"/>
              <a:pPr>
                <a:spcAft>
                  <a:spcPts val="600"/>
                </a:spcAft>
              </a:pPr>
              <a:t>54</a:t>
            </a:fld>
            <a:endParaRPr lang="en-US"/>
          </a:p>
        </p:txBody>
      </p:sp>
      <p:pic>
        <p:nvPicPr>
          <p:cNvPr id="6" name="Picture Placeholder 10">
            <a:extLst>
              <a:ext uri="{FF2B5EF4-FFF2-40B4-BE49-F238E27FC236}">
                <a16:creationId xmlns:a16="http://schemas.microsoft.com/office/drawing/2014/main" id="{F81AFC9B-EDC0-83CA-39FF-6D5A8AAC2CAB}"/>
              </a:ext>
            </a:extLst>
          </p:cNvPr>
          <p:cNvPicPr>
            <a:picLocks noChangeAspect="1"/>
          </p:cNvPicPr>
          <p:nvPr/>
        </p:nvPicPr>
        <p:blipFill rotWithShape="1">
          <a:blip r:embed="rId3"/>
          <a:srcRect l="-7621" r="7621"/>
          <a:stretch/>
        </p:blipFill>
        <p:spPr>
          <a:xfrm>
            <a:off x="6525803" y="1191803"/>
            <a:ext cx="5666197" cy="5755096"/>
          </a:xfrm>
          <a:custGeom>
            <a:avLst/>
            <a:gdLst>
              <a:gd name="connsiteX0" fmla="*/ 1225911 w 4228635"/>
              <a:gd name="connsiteY0" fmla="*/ 0 h 3694372"/>
              <a:gd name="connsiteX1" fmla="*/ 4228635 w 4228635"/>
              <a:gd name="connsiteY1" fmla="*/ 0 h 3694372"/>
              <a:gd name="connsiteX2" fmla="*/ 4228635 w 4228635"/>
              <a:gd name="connsiteY2" fmla="*/ 3694372 h 3694372"/>
              <a:gd name="connsiteX3" fmla="*/ 649353 w 4228635"/>
              <a:gd name="connsiteY3" fmla="*/ 3694372 h 3694372"/>
              <a:gd name="connsiteX4" fmla="*/ 648934 w 4228635"/>
              <a:gd name="connsiteY4" fmla="*/ 3686621 h 3694372"/>
              <a:gd name="connsiteX5" fmla="*/ 554325 w 4228635"/>
              <a:gd name="connsiteY5" fmla="*/ 3554015 h 3694372"/>
              <a:gd name="connsiteX6" fmla="*/ 348230 w 4228635"/>
              <a:gd name="connsiteY6" fmla="*/ 3407569 h 3694372"/>
              <a:gd name="connsiteX7" fmla="*/ 408637 w 4228635"/>
              <a:gd name="connsiteY7" fmla="*/ 3243263 h 3694372"/>
              <a:gd name="connsiteX8" fmla="*/ 845701 w 4228635"/>
              <a:gd name="connsiteY8" fmla="*/ 3343275 h 3694372"/>
              <a:gd name="connsiteX9" fmla="*/ 195435 w 4228635"/>
              <a:gd name="connsiteY9" fmla="*/ 2953940 h 3694372"/>
              <a:gd name="connsiteX10" fmla="*/ 305589 w 4228635"/>
              <a:gd name="connsiteY10" fmla="*/ 2936081 h 3694372"/>
              <a:gd name="connsiteX11" fmla="*/ 700013 w 4228635"/>
              <a:gd name="connsiteY11" fmla="*/ 2714625 h 3694372"/>
              <a:gd name="connsiteX12" fmla="*/ 721333 w 4228635"/>
              <a:gd name="connsiteY12" fmla="*/ 2703909 h 3694372"/>
              <a:gd name="connsiteX13" fmla="*/ 788847 w 4228635"/>
              <a:gd name="connsiteY13" fmla="*/ 2564606 h 3694372"/>
              <a:gd name="connsiteX14" fmla="*/ 1002049 w 4228635"/>
              <a:gd name="connsiteY14" fmla="*/ 2543175 h 3694372"/>
              <a:gd name="connsiteX15" fmla="*/ 1179718 w 4228635"/>
              <a:gd name="connsiteY15" fmla="*/ 2575322 h 3694372"/>
              <a:gd name="connsiteX16" fmla="*/ 1371600 w 4228635"/>
              <a:gd name="connsiteY16" fmla="*/ 2536031 h 3694372"/>
              <a:gd name="connsiteX17" fmla="*/ 1542161 w 4228635"/>
              <a:gd name="connsiteY17" fmla="*/ 2553891 h 3694372"/>
              <a:gd name="connsiteX18" fmla="*/ 1687849 w 4228635"/>
              <a:gd name="connsiteY18" fmla="*/ 2528888 h 3694372"/>
              <a:gd name="connsiteX19" fmla="*/ 1545714 w 4228635"/>
              <a:gd name="connsiteY19" fmla="*/ 2411015 h 3694372"/>
              <a:gd name="connsiteX20" fmla="*/ 1346726 w 4228635"/>
              <a:gd name="connsiteY20" fmla="*/ 2411015 h 3694372"/>
              <a:gd name="connsiteX21" fmla="*/ 1204591 w 4228635"/>
              <a:gd name="connsiteY21" fmla="*/ 2336007 h 3694372"/>
              <a:gd name="connsiteX22" fmla="*/ 1069563 w 4228635"/>
              <a:gd name="connsiteY22" fmla="*/ 2200275 h 3694372"/>
              <a:gd name="connsiteX23" fmla="*/ 593412 w 4228635"/>
              <a:gd name="connsiteY23" fmla="*/ 1982390 h 3694372"/>
              <a:gd name="connsiteX24" fmla="*/ 508131 w 4228635"/>
              <a:gd name="connsiteY24" fmla="*/ 1900238 h 3694372"/>
              <a:gd name="connsiteX25" fmla="*/ 1865518 w 4228635"/>
              <a:gd name="connsiteY25" fmla="*/ 2218135 h 3694372"/>
              <a:gd name="connsiteX26" fmla="*/ 1446220 w 4228635"/>
              <a:gd name="connsiteY26" fmla="*/ 2085975 h 3694372"/>
              <a:gd name="connsiteX27" fmla="*/ 1730490 w 4228635"/>
              <a:gd name="connsiteY27" fmla="*/ 2110978 h 3694372"/>
              <a:gd name="connsiteX28" fmla="*/ 1886838 w 4228635"/>
              <a:gd name="connsiteY28" fmla="*/ 2021681 h 3694372"/>
              <a:gd name="connsiteX29" fmla="*/ 1886838 w 4228635"/>
              <a:gd name="connsiteY29" fmla="*/ 1993106 h 3694372"/>
              <a:gd name="connsiteX30" fmla="*/ 1769577 w 4228635"/>
              <a:gd name="connsiteY30" fmla="*/ 1910953 h 3694372"/>
              <a:gd name="connsiteX31" fmla="*/ 1702063 w 4228635"/>
              <a:gd name="connsiteY31" fmla="*/ 1857375 h 3694372"/>
              <a:gd name="connsiteX32" fmla="*/ 1517288 w 4228635"/>
              <a:gd name="connsiteY32" fmla="*/ 1664493 h 3694372"/>
              <a:gd name="connsiteX33" fmla="*/ 1648762 w 4228635"/>
              <a:gd name="connsiteY33" fmla="*/ 1643062 h 3694372"/>
              <a:gd name="connsiteX34" fmla="*/ 1698509 w 4228635"/>
              <a:gd name="connsiteY34" fmla="*/ 1603772 h 3694372"/>
              <a:gd name="connsiteX35" fmla="*/ 1662976 w 4228635"/>
              <a:gd name="connsiteY35" fmla="*/ 1546622 h 3694372"/>
              <a:gd name="connsiteX36" fmla="*/ 1254338 w 4228635"/>
              <a:gd name="connsiteY36" fmla="*/ 1371600 h 3694372"/>
              <a:gd name="connsiteX37" fmla="*/ 1222358 w 4228635"/>
              <a:gd name="connsiteY37" fmla="*/ 1235869 h 3694372"/>
              <a:gd name="connsiteX38" fmla="*/ 1300532 w 4228635"/>
              <a:gd name="connsiteY38" fmla="*/ 1214437 h 3694372"/>
              <a:gd name="connsiteX39" fmla="*/ 1389366 w 4228635"/>
              <a:gd name="connsiteY39" fmla="*/ 1225153 h 3694372"/>
              <a:gd name="connsiteX40" fmla="*/ 1318299 w 4228635"/>
              <a:gd name="connsiteY40" fmla="*/ 1117997 h 3694372"/>
              <a:gd name="connsiteX41" fmla="*/ 1030476 w 4228635"/>
              <a:gd name="connsiteY41" fmla="*/ 1010841 h 3694372"/>
              <a:gd name="connsiteX42" fmla="*/ 977176 w 4228635"/>
              <a:gd name="connsiteY42" fmla="*/ 953690 h 3694372"/>
              <a:gd name="connsiteX43" fmla="*/ 1048243 w 4228635"/>
              <a:gd name="connsiteY43" fmla="*/ 925115 h 3694372"/>
              <a:gd name="connsiteX44" fmla="*/ 1101544 w 4228635"/>
              <a:gd name="connsiteY44" fmla="*/ 914400 h 3694372"/>
              <a:gd name="connsiteX45" fmla="*/ 0 w 4228635"/>
              <a:gd name="connsiteY45" fmla="*/ 467915 h 3694372"/>
              <a:gd name="connsiteX46" fmla="*/ 248735 w 4228635"/>
              <a:gd name="connsiteY46" fmla="*/ 464344 h 3694372"/>
              <a:gd name="connsiteX47" fmla="*/ 493918 w 4228635"/>
              <a:gd name="connsiteY47" fmla="*/ 535781 h 3694372"/>
              <a:gd name="connsiteX48" fmla="*/ 753314 w 4228635"/>
              <a:gd name="connsiteY48" fmla="*/ 525066 h 3694372"/>
              <a:gd name="connsiteX49" fmla="*/ 998496 w 4228635"/>
              <a:gd name="connsiteY49" fmla="*/ 560785 h 3694372"/>
              <a:gd name="connsiteX50" fmla="*/ 1211698 w 4228635"/>
              <a:gd name="connsiteY50" fmla="*/ 560785 h 3694372"/>
              <a:gd name="connsiteX51" fmla="*/ 1012709 w 4228635"/>
              <a:gd name="connsiteY51" fmla="*/ 507206 h 3694372"/>
              <a:gd name="connsiteX52" fmla="*/ 938089 w 4228635"/>
              <a:gd name="connsiteY52" fmla="*/ 417909 h 3694372"/>
              <a:gd name="connsiteX53" fmla="*/ 962962 w 4228635"/>
              <a:gd name="connsiteY53" fmla="*/ 335757 h 3694372"/>
              <a:gd name="connsiteX54" fmla="*/ 1044690 w 4228635"/>
              <a:gd name="connsiteY54" fmla="*/ 360759 h 3694372"/>
              <a:gd name="connsiteX55" fmla="*/ 1140631 w 4228635"/>
              <a:gd name="connsiteY55" fmla="*/ 453629 h 3694372"/>
              <a:gd name="connsiteX56" fmla="*/ 1161951 w 4228635"/>
              <a:gd name="connsiteY56" fmla="*/ 396478 h 3694372"/>
              <a:gd name="connsiteX57" fmla="*/ 1218805 w 4228635"/>
              <a:gd name="connsiteY57" fmla="*/ 353615 h 3694372"/>
              <a:gd name="connsiteX58" fmla="*/ 1545714 w 4228635"/>
              <a:gd name="connsiteY58" fmla="*/ 375047 h 3694372"/>
              <a:gd name="connsiteX59" fmla="*/ 1328959 w 4228635"/>
              <a:gd name="connsiteY59" fmla="*/ 192881 h 3694372"/>
              <a:gd name="connsiteX60" fmla="*/ 1190378 w 4228635"/>
              <a:gd name="connsiteY60" fmla="*/ 164306 h 3694372"/>
              <a:gd name="connsiteX61" fmla="*/ 1158398 w 4228635"/>
              <a:gd name="connsiteY61" fmla="*/ 89297 h 3694372"/>
              <a:gd name="connsiteX62" fmla="*/ 1222358 w 4228635"/>
              <a:gd name="connsiteY62" fmla="*/ 71437 h 3694372"/>
              <a:gd name="connsiteX63" fmla="*/ 1542161 w 4228635"/>
              <a:gd name="connsiteY63" fmla="*/ 135731 h 3694372"/>
              <a:gd name="connsiteX64" fmla="*/ 1595462 w 4228635"/>
              <a:gd name="connsiteY64" fmla="*/ 110728 h 3694372"/>
              <a:gd name="connsiteX65" fmla="*/ 1225911 w 4228635"/>
              <a:gd name="connsiteY65" fmla="*/ 0 h 369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228635" h="3694372">
                <a:moveTo>
                  <a:pt x="1225911" y="0"/>
                </a:moveTo>
                <a:lnTo>
                  <a:pt x="4228635" y="0"/>
                </a:lnTo>
                <a:lnTo>
                  <a:pt x="4228635" y="3694372"/>
                </a:lnTo>
                <a:lnTo>
                  <a:pt x="649353" y="3694372"/>
                </a:lnTo>
                <a:lnTo>
                  <a:pt x="648934" y="3686621"/>
                </a:lnTo>
                <a:cubicBezTo>
                  <a:pt x="636941" y="3642419"/>
                  <a:pt x="605849" y="3602236"/>
                  <a:pt x="554325" y="3554015"/>
                </a:cubicBezTo>
                <a:cubicBezTo>
                  <a:pt x="493918" y="3500438"/>
                  <a:pt x="433510" y="3454003"/>
                  <a:pt x="348230" y="3407569"/>
                </a:cubicBezTo>
                <a:cubicBezTo>
                  <a:pt x="543665" y="3382565"/>
                  <a:pt x="341123" y="3296841"/>
                  <a:pt x="408637" y="3243263"/>
                </a:cubicBezTo>
                <a:cubicBezTo>
                  <a:pt x="547218" y="3221831"/>
                  <a:pt x="657373" y="3393282"/>
                  <a:pt x="845701" y="3343275"/>
                </a:cubicBezTo>
                <a:cubicBezTo>
                  <a:pt x="618286" y="3196828"/>
                  <a:pt x="362443" y="3150393"/>
                  <a:pt x="195435" y="2953940"/>
                </a:cubicBezTo>
                <a:cubicBezTo>
                  <a:pt x="234522" y="2911078"/>
                  <a:pt x="273609" y="2953940"/>
                  <a:pt x="305589" y="2936081"/>
                </a:cubicBezTo>
                <a:cubicBezTo>
                  <a:pt x="305589" y="2925365"/>
                  <a:pt x="678693" y="2993232"/>
                  <a:pt x="700013" y="2714625"/>
                </a:cubicBezTo>
                <a:cubicBezTo>
                  <a:pt x="707120" y="2714625"/>
                  <a:pt x="714227" y="2714625"/>
                  <a:pt x="721333" y="2703909"/>
                </a:cubicBezTo>
                <a:cubicBezTo>
                  <a:pt x="760420" y="2664619"/>
                  <a:pt x="724887" y="2571750"/>
                  <a:pt x="788847" y="2564606"/>
                </a:cubicBezTo>
                <a:cubicBezTo>
                  <a:pt x="859915" y="2557462"/>
                  <a:pt x="927429" y="2525315"/>
                  <a:pt x="1002049" y="2543175"/>
                </a:cubicBezTo>
                <a:cubicBezTo>
                  <a:pt x="1058903" y="2557462"/>
                  <a:pt x="1119310" y="2575322"/>
                  <a:pt x="1179718" y="2575322"/>
                </a:cubicBezTo>
                <a:cubicBezTo>
                  <a:pt x="1243678" y="2575322"/>
                  <a:pt x="1332512" y="2696766"/>
                  <a:pt x="1371600" y="2536031"/>
                </a:cubicBezTo>
                <a:cubicBezTo>
                  <a:pt x="1371600" y="2528888"/>
                  <a:pt x="1481754" y="2546747"/>
                  <a:pt x="1542161" y="2553891"/>
                </a:cubicBezTo>
                <a:cubicBezTo>
                  <a:pt x="1591908" y="2561035"/>
                  <a:pt x="1652316" y="2593181"/>
                  <a:pt x="1687849" y="2528888"/>
                </a:cubicBezTo>
                <a:cubicBezTo>
                  <a:pt x="1705616" y="2489596"/>
                  <a:pt x="1620335" y="2418159"/>
                  <a:pt x="1545714" y="2411015"/>
                </a:cubicBezTo>
                <a:cubicBezTo>
                  <a:pt x="1478201" y="2403872"/>
                  <a:pt x="1410687" y="2396728"/>
                  <a:pt x="1346726" y="2411015"/>
                </a:cubicBezTo>
                <a:cubicBezTo>
                  <a:pt x="1268552" y="2428875"/>
                  <a:pt x="1225911" y="2400300"/>
                  <a:pt x="1204591" y="2336007"/>
                </a:cubicBezTo>
                <a:cubicBezTo>
                  <a:pt x="1179718" y="2268141"/>
                  <a:pt x="1133524" y="2232422"/>
                  <a:pt x="1069563" y="2200275"/>
                </a:cubicBezTo>
                <a:cubicBezTo>
                  <a:pt x="913215" y="2121694"/>
                  <a:pt x="763974" y="2028825"/>
                  <a:pt x="593412" y="1982390"/>
                </a:cubicBezTo>
                <a:cubicBezTo>
                  <a:pt x="561432" y="1975246"/>
                  <a:pt x="522345" y="1960959"/>
                  <a:pt x="508131" y="1900238"/>
                </a:cubicBezTo>
                <a:cubicBezTo>
                  <a:pt x="970069" y="1993106"/>
                  <a:pt x="1389366" y="2232422"/>
                  <a:pt x="1865518" y="2218135"/>
                </a:cubicBezTo>
                <a:cubicBezTo>
                  <a:pt x="1737596" y="2143125"/>
                  <a:pt x="1584802" y="2139554"/>
                  <a:pt x="1446220" y="2085975"/>
                </a:cubicBezTo>
                <a:cubicBezTo>
                  <a:pt x="1545714" y="2046685"/>
                  <a:pt x="1638102" y="2089547"/>
                  <a:pt x="1730490" y="2110978"/>
                </a:cubicBezTo>
                <a:cubicBezTo>
                  <a:pt x="1808664" y="2128837"/>
                  <a:pt x="1879731" y="2132410"/>
                  <a:pt x="1886838" y="2021681"/>
                </a:cubicBezTo>
                <a:cubicBezTo>
                  <a:pt x="1886838" y="2010965"/>
                  <a:pt x="1886838" y="2003821"/>
                  <a:pt x="1886838" y="1993106"/>
                </a:cubicBezTo>
                <a:cubicBezTo>
                  <a:pt x="1858411" y="1946672"/>
                  <a:pt x="1819324" y="1925240"/>
                  <a:pt x="1769577" y="1910953"/>
                </a:cubicBezTo>
                <a:cubicBezTo>
                  <a:pt x="1741150" y="1903809"/>
                  <a:pt x="1702063" y="1889522"/>
                  <a:pt x="1702063" y="1857375"/>
                </a:cubicBezTo>
                <a:cubicBezTo>
                  <a:pt x="1705616" y="1735931"/>
                  <a:pt x="1609675" y="1700212"/>
                  <a:pt x="1517288" y="1664493"/>
                </a:cubicBezTo>
                <a:cubicBezTo>
                  <a:pt x="1567035" y="1603772"/>
                  <a:pt x="1609675" y="1646635"/>
                  <a:pt x="1648762" y="1643062"/>
                </a:cubicBezTo>
                <a:cubicBezTo>
                  <a:pt x="1673636" y="1639491"/>
                  <a:pt x="1698509" y="1635919"/>
                  <a:pt x="1698509" y="1603772"/>
                </a:cubicBezTo>
                <a:cubicBezTo>
                  <a:pt x="1698509" y="1578769"/>
                  <a:pt x="1687849" y="1546622"/>
                  <a:pt x="1662976" y="1546622"/>
                </a:cubicBezTo>
                <a:cubicBezTo>
                  <a:pt x="1506628" y="1543050"/>
                  <a:pt x="1417793" y="1371600"/>
                  <a:pt x="1254338" y="1371600"/>
                </a:cubicBezTo>
                <a:cubicBezTo>
                  <a:pt x="1154844" y="1371600"/>
                  <a:pt x="1304086" y="1275159"/>
                  <a:pt x="1222358" y="1235869"/>
                </a:cubicBezTo>
                <a:cubicBezTo>
                  <a:pt x="1204591" y="1225153"/>
                  <a:pt x="1272105" y="1210866"/>
                  <a:pt x="1300532" y="1214437"/>
                </a:cubicBezTo>
                <a:cubicBezTo>
                  <a:pt x="1328959" y="1218009"/>
                  <a:pt x="1353833" y="1243013"/>
                  <a:pt x="1389366" y="1225153"/>
                </a:cubicBezTo>
                <a:cubicBezTo>
                  <a:pt x="1407133" y="1160860"/>
                  <a:pt x="1360939" y="1135856"/>
                  <a:pt x="1318299" y="1117997"/>
                </a:cubicBezTo>
                <a:cubicBezTo>
                  <a:pt x="1225911" y="1075135"/>
                  <a:pt x="1133524" y="1025129"/>
                  <a:pt x="1030476" y="1010841"/>
                </a:cubicBezTo>
                <a:cubicBezTo>
                  <a:pt x="994943" y="1007269"/>
                  <a:pt x="973622" y="989409"/>
                  <a:pt x="977176" y="953690"/>
                </a:cubicBezTo>
                <a:cubicBezTo>
                  <a:pt x="984282" y="907256"/>
                  <a:pt x="1019816" y="921544"/>
                  <a:pt x="1048243" y="925115"/>
                </a:cubicBezTo>
                <a:cubicBezTo>
                  <a:pt x="1066010" y="928688"/>
                  <a:pt x="1083777" y="939403"/>
                  <a:pt x="1101544" y="914400"/>
                </a:cubicBezTo>
                <a:cubicBezTo>
                  <a:pt x="685800" y="660797"/>
                  <a:pt x="465491" y="675085"/>
                  <a:pt x="0" y="467915"/>
                </a:cubicBezTo>
                <a:cubicBezTo>
                  <a:pt x="103047" y="428625"/>
                  <a:pt x="177668" y="457200"/>
                  <a:pt x="248735" y="464344"/>
                </a:cubicBezTo>
                <a:cubicBezTo>
                  <a:pt x="426404" y="482203"/>
                  <a:pt x="316249" y="514350"/>
                  <a:pt x="493918" y="535781"/>
                </a:cubicBezTo>
                <a:cubicBezTo>
                  <a:pt x="579199" y="546497"/>
                  <a:pt x="657373" y="582216"/>
                  <a:pt x="753314" y="525066"/>
                </a:cubicBezTo>
                <a:cubicBezTo>
                  <a:pt x="817274" y="485775"/>
                  <a:pt x="920322" y="528637"/>
                  <a:pt x="998496" y="560785"/>
                </a:cubicBezTo>
                <a:cubicBezTo>
                  <a:pt x="1062457" y="589360"/>
                  <a:pt x="1126417" y="596503"/>
                  <a:pt x="1211698" y="560785"/>
                </a:cubicBezTo>
                <a:cubicBezTo>
                  <a:pt x="1133524" y="539354"/>
                  <a:pt x="1073117" y="521494"/>
                  <a:pt x="1012709" y="507206"/>
                </a:cubicBezTo>
                <a:cubicBezTo>
                  <a:pt x="962962" y="496491"/>
                  <a:pt x="934535" y="471488"/>
                  <a:pt x="938089" y="417909"/>
                </a:cubicBezTo>
                <a:cubicBezTo>
                  <a:pt x="938089" y="389334"/>
                  <a:pt x="927429" y="350044"/>
                  <a:pt x="962962" y="335757"/>
                </a:cubicBezTo>
                <a:cubicBezTo>
                  <a:pt x="991389" y="321469"/>
                  <a:pt x="1030476" y="335757"/>
                  <a:pt x="1044690" y="360759"/>
                </a:cubicBezTo>
                <a:cubicBezTo>
                  <a:pt x="1062457" y="407194"/>
                  <a:pt x="1080223" y="450056"/>
                  <a:pt x="1140631" y="453629"/>
                </a:cubicBezTo>
                <a:cubicBezTo>
                  <a:pt x="1222358" y="460771"/>
                  <a:pt x="1176164" y="432197"/>
                  <a:pt x="1161951" y="396478"/>
                </a:cubicBezTo>
                <a:cubicBezTo>
                  <a:pt x="1147737" y="357188"/>
                  <a:pt x="1190378" y="346472"/>
                  <a:pt x="1218805" y="353615"/>
                </a:cubicBezTo>
                <a:cubicBezTo>
                  <a:pt x="1325406" y="385763"/>
                  <a:pt x="1435560" y="328613"/>
                  <a:pt x="1545714" y="375047"/>
                </a:cubicBezTo>
                <a:cubicBezTo>
                  <a:pt x="1517288" y="260747"/>
                  <a:pt x="1456880" y="210741"/>
                  <a:pt x="1328959" y="192881"/>
                </a:cubicBezTo>
                <a:cubicBezTo>
                  <a:pt x="1282765" y="189310"/>
                  <a:pt x="1233018" y="196453"/>
                  <a:pt x="1190378" y="164306"/>
                </a:cubicBezTo>
                <a:cubicBezTo>
                  <a:pt x="1165504" y="146447"/>
                  <a:pt x="1140631" y="125016"/>
                  <a:pt x="1158398" y="89297"/>
                </a:cubicBezTo>
                <a:cubicBezTo>
                  <a:pt x="1169058" y="64294"/>
                  <a:pt x="1197484" y="64294"/>
                  <a:pt x="1222358" y="71437"/>
                </a:cubicBezTo>
                <a:cubicBezTo>
                  <a:pt x="1325406" y="110728"/>
                  <a:pt x="1435560" y="121444"/>
                  <a:pt x="1542161" y="135731"/>
                </a:cubicBezTo>
                <a:cubicBezTo>
                  <a:pt x="1559928" y="139303"/>
                  <a:pt x="1577695" y="146447"/>
                  <a:pt x="1595462" y="110728"/>
                </a:cubicBezTo>
                <a:cubicBezTo>
                  <a:pt x="1471094" y="78581"/>
                  <a:pt x="1350279" y="35719"/>
                  <a:pt x="1225911" y="0"/>
                </a:cubicBezTo>
                <a:close/>
              </a:path>
            </a:pathLst>
          </a:custGeom>
        </p:spPr>
      </p:pic>
      <p:sp>
        <p:nvSpPr>
          <p:cNvPr id="2" name="Rectangle 1">
            <a:extLst>
              <a:ext uri="{FF2B5EF4-FFF2-40B4-BE49-F238E27FC236}">
                <a16:creationId xmlns:a16="http://schemas.microsoft.com/office/drawing/2014/main" id="{11402C42-5466-87EB-E03F-9E313E147305}"/>
              </a:ext>
            </a:extLst>
          </p:cNvPr>
          <p:cNvSpPr/>
          <p:nvPr/>
        </p:nvSpPr>
        <p:spPr>
          <a:xfrm>
            <a:off x="0" y="2289099"/>
            <a:ext cx="7419809" cy="3785652"/>
          </a:xfrm>
          <a:prstGeom prst="rect">
            <a:avLst/>
          </a:prstGeom>
        </p:spPr>
        <p:txBody>
          <a:bodyPr wrap="square">
            <a:spAutoFit/>
          </a:bodyPr>
          <a:lstStyle/>
          <a:p>
            <a:pPr marL="685800" indent="-685800">
              <a:buFont typeface="Arial" panose="020B0604020202020204" pitchFamily="34" charset="0"/>
              <a:buChar char="•"/>
            </a:pPr>
            <a:r>
              <a:rPr lang="en-GB" sz="8000" b="1" i="1" baseline="30000" dirty="0"/>
              <a:t>The blind who will </a:t>
            </a:r>
            <a:r>
              <a:rPr lang="en-GB" sz="8000" b="1" i="1" baseline="30000" dirty="0">
                <a:solidFill>
                  <a:srgbClr val="FFFF00"/>
                </a:solidFill>
              </a:rPr>
              <a:t>never</a:t>
            </a:r>
            <a:r>
              <a:rPr lang="en-GB" sz="8000" b="1" i="1" baseline="30000" dirty="0"/>
              <a:t> see</a:t>
            </a:r>
          </a:p>
          <a:p>
            <a:pPr marL="685800" indent="-685800">
              <a:buFont typeface="Arial" panose="020B0604020202020204" pitchFamily="34" charset="0"/>
              <a:buChar char="•"/>
            </a:pPr>
            <a:r>
              <a:rPr lang="en-GB" sz="8000" b="1" i="1" baseline="30000" dirty="0">
                <a:cs typeface="Latha" panose="020B0604020202020204" pitchFamily="34" charset="0"/>
              </a:rPr>
              <a:t>The blind who will be </a:t>
            </a:r>
            <a:r>
              <a:rPr lang="en-GB" sz="8000" b="1" i="1" baseline="30000" dirty="0">
                <a:solidFill>
                  <a:srgbClr val="92D050"/>
                </a:solidFill>
                <a:cs typeface="Latha" panose="020B0604020202020204" pitchFamily="34" charset="0"/>
              </a:rPr>
              <a:t>made</a:t>
            </a:r>
            <a:r>
              <a:rPr lang="en-GB" sz="8000" b="1" i="1" baseline="30000" dirty="0">
                <a:cs typeface="Latha" panose="020B0604020202020204" pitchFamily="34" charset="0"/>
              </a:rPr>
              <a:t> to see</a:t>
            </a:r>
            <a:endParaRPr lang="en-GB" sz="8000" b="1" i="1" dirty="0">
              <a:cs typeface="Latha" panose="020B0604020202020204" pitchFamily="34" charset="0"/>
            </a:endParaRPr>
          </a:p>
        </p:txBody>
      </p:sp>
      <p:sp>
        <p:nvSpPr>
          <p:cNvPr id="4" name="Rectangle 3">
            <a:extLst>
              <a:ext uri="{FF2B5EF4-FFF2-40B4-BE49-F238E27FC236}">
                <a16:creationId xmlns:a16="http://schemas.microsoft.com/office/drawing/2014/main" id="{DFE0CBF1-DA25-5029-98A3-1D5298F54BF0}"/>
              </a:ext>
            </a:extLst>
          </p:cNvPr>
          <p:cNvSpPr/>
          <p:nvPr/>
        </p:nvSpPr>
        <p:spPr>
          <a:xfrm>
            <a:off x="0" y="0"/>
            <a:ext cx="12191999" cy="1191801"/>
          </a:xfrm>
          <a:prstGeom prst="rect">
            <a:avLst/>
          </a:prstGeom>
        </p:spPr>
        <p:txBody>
          <a:bodyPr wrap="square">
            <a:spAutoFit/>
          </a:bodyPr>
          <a:lstStyle/>
          <a:p>
            <a:pPr algn="ctr">
              <a:lnSpc>
                <a:spcPct val="115000"/>
              </a:lnSpc>
              <a:spcAft>
                <a:spcPts val="0"/>
              </a:spcAft>
            </a:pPr>
            <a:r>
              <a:rPr lang="en-GB" sz="6600" b="1" dirty="0">
                <a:latin typeface="Calibri" panose="020F0502020204030204" pitchFamily="34" charset="0"/>
                <a:cs typeface="Latha" panose="020B0604020202020204" pitchFamily="34" charset="0"/>
              </a:rPr>
              <a:t>2 Kinds of people</a:t>
            </a:r>
          </a:p>
        </p:txBody>
      </p:sp>
    </p:spTree>
    <p:extLst>
      <p:ext uri="{BB962C8B-B14F-4D97-AF65-F5344CB8AC3E}">
        <p14:creationId xmlns:p14="http://schemas.microsoft.com/office/powerpoint/2010/main" val="146979948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55B28798-A7BB-3913-0CB7-0EFDC2EC3449}"/>
              </a:ext>
            </a:extLst>
          </p:cNvPr>
          <p:cNvCxnSpPr>
            <a:cxnSpLocks/>
          </p:cNvCxnSpPr>
          <p:nvPr/>
        </p:nvCxnSpPr>
        <p:spPr>
          <a:xfrm>
            <a:off x="0" y="1534727"/>
            <a:ext cx="8410575"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2059" name="Date Placeholder 4" hidden="1">
            <a:extLst>
              <a:ext uri="{FF2B5EF4-FFF2-40B4-BE49-F238E27FC236}">
                <a16:creationId xmlns:a16="http://schemas.microsoft.com/office/drawing/2014/main" id="{3297A2E3-215E-D457-8785-A02B63E1CCED}"/>
              </a:ext>
            </a:extLst>
          </p:cNvPr>
          <p:cNvSpPr>
            <a:spLocks noGrp="1"/>
          </p:cNvSpPr>
          <p:nvPr>
            <p:ph type="dt" sz="half" idx="4294967295"/>
          </p:nvPr>
        </p:nvSpPr>
        <p:spPr>
          <a:xfrm>
            <a:off x="838200" y="6356350"/>
            <a:ext cx="2743200" cy="365125"/>
          </a:xfrm>
        </p:spPr>
        <p:txBody>
          <a:bodyPr anchor="ctr">
            <a:normAutofit/>
          </a:bodyPr>
          <a:lstStyle/>
          <a:p>
            <a:pPr>
              <a:spcAft>
                <a:spcPts val="600"/>
              </a:spcAft>
            </a:pPr>
            <a:r>
              <a:rPr lang="en-US"/>
              <a:t>9/3/20XX</a:t>
            </a:r>
          </a:p>
        </p:txBody>
      </p:sp>
      <p:sp>
        <p:nvSpPr>
          <p:cNvPr id="2060" name="Slide Number Placeholder 6" hidden="1">
            <a:extLst>
              <a:ext uri="{FF2B5EF4-FFF2-40B4-BE49-F238E27FC236}">
                <a16:creationId xmlns:a16="http://schemas.microsoft.com/office/drawing/2014/main" id="{FD0044B4-EADB-7F57-477A-D08C6A378D92}"/>
              </a:ext>
            </a:extLst>
          </p:cNvPr>
          <p:cNvSpPr>
            <a:spLocks noGrp="1"/>
          </p:cNvSpPr>
          <p:nvPr>
            <p:ph type="sldNum" sz="quarter" idx="4294967295"/>
          </p:nvPr>
        </p:nvSpPr>
        <p:spPr>
          <a:xfrm>
            <a:off x="8610600" y="6356350"/>
            <a:ext cx="2743200" cy="365125"/>
          </a:xfrm>
        </p:spPr>
        <p:txBody>
          <a:bodyPr anchor="ctr">
            <a:normAutofit/>
          </a:bodyPr>
          <a:lstStyle/>
          <a:p>
            <a:pPr>
              <a:spcAft>
                <a:spcPts val="600"/>
              </a:spcAft>
            </a:pPr>
            <a:fld id="{B9713C8C-8E70-45D5-AE59-23E60168254E}" type="slidenum">
              <a:rPr lang="en-US" smtClean="0"/>
              <a:pPr>
                <a:spcAft>
                  <a:spcPts val="600"/>
                </a:spcAft>
              </a:pPr>
              <a:t>55</a:t>
            </a:fld>
            <a:endParaRPr lang="en-US"/>
          </a:p>
        </p:txBody>
      </p:sp>
      <p:pic>
        <p:nvPicPr>
          <p:cNvPr id="6" name="Picture Placeholder 10">
            <a:extLst>
              <a:ext uri="{FF2B5EF4-FFF2-40B4-BE49-F238E27FC236}">
                <a16:creationId xmlns:a16="http://schemas.microsoft.com/office/drawing/2014/main" id="{F81AFC9B-EDC0-83CA-39FF-6D5A8AAC2CAB}"/>
              </a:ext>
            </a:extLst>
          </p:cNvPr>
          <p:cNvPicPr>
            <a:picLocks noChangeAspect="1"/>
          </p:cNvPicPr>
          <p:nvPr/>
        </p:nvPicPr>
        <p:blipFill>
          <a:blip r:embed="rId3"/>
          <a:srcRect l="21928" r="21928"/>
          <a:stretch/>
        </p:blipFill>
        <p:spPr>
          <a:xfrm>
            <a:off x="5997039" y="0"/>
            <a:ext cx="6390560" cy="6857997"/>
          </a:xfrm>
          <a:custGeom>
            <a:avLst/>
            <a:gdLst>
              <a:gd name="connsiteX0" fmla="*/ 1225911 w 4228635"/>
              <a:gd name="connsiteY0" fmla="*/ 0 h 3694372"/>
              <a:gd name="connsiteX1" fmla="*/ 4228635 w 4228635"/>
              <a:gd name="connsiteY1" fmla="*/ 0 h 3694372"/>
              <a:gd name="connsiteX2" fmla="*/ 4228635 w 4228635"/>
              <a:gd name="connsiteY2" fmla="*/ 3694372 h 3694372"/>
              <a:gd name="connsiteX3" fmla="*/ 649353 w 4228635"/>
              <a:gd name="connsiteY3" fmla="*/ 3694372 h 3694372"/>
              <a:gd name="connsiteX4" fmla="*/ 648934 w 4228635"/>
              <a:gd name="connsiteY4" fmla="*/ 3686621 h 3694372"/>
              <a:gd name="connsiteX5" fmla="*/ 554325 w 4228635"/>
              <a:gd name="connsiteY5" fmla="*/ 3554015 h 3694372"/>
              <a:gd name="connsiteX6" fmla="*/ 348230 w 4228635"/>
              <a:gd name="connsiteY6" fmla="*/ 3407569 h 3694372"/>
              <a:gd name="connsiteX7" fmla="*/ 408637 w 4228635"/>
              <a:gd name="connsiteY7" fmla="*/ 3243263 h 3694372"/>
              <a:gd name="connsiteX8" fmla="*/ 845701 w 4228635"/>
              <a:gd name="connsiteY8" fmla="*/ 3343275 h 3694372"/>
              <a:gd name="connsiteX9" fmla="*/ 195435 w 4228635"/>
              <a:gd name="connsiteY9" fmla="*/ 2953940 h 3694372"/>
              <a:gd name="connsiteX10" fmla="*/ 305589 w 4228635"/>
              <a:gd name="connsiteY10" fmla="*/ 2936081 h 3694372"/>
              <a:gd name="connsiteX11" fmla="*/ 700013 w 4228635"/>
              <a:gd name="connsiteY11" fmla="*/ 2714625 h 3694372"/>
              <a:gd name="connsiteX12" fmla="*/ 721333 w 4228635"/>
              <a:gd name="connsiteY12" fmla="*/ 2703909 h 3694372"/>
              <a:gd name="connsiteX13" fmla="*/ 788847 w 4228635"/>
              <a:gd name="connsiteY13" fmla="*/ 2564606 h 3694372"/>
              <a:gd name="connsiteX14" fmla="*/ 1002049 w 4228635"/>
              <a:gd name="connsiteY14" fmla="*/ 2543175 h 3694372"/>
              <a:gd name="connsiteX15" fmla="*/ 1179718 w 4228635"/>
              <a:gd name="connsiteY15" fmla="*/ 2575322 h 3694372"/>
              <a:gd name="connsiteX16" fmla="*/ 1371600 w 4228635"/>
              <a:gd name="connsiteY16" fmla="*/ 2536031 h 3694372"/>
              <a:gd name="connsiteX17" fmla="*/ 1542161 w 4228635"/>
              <a:gd name="connsiteY17" fmla="*/ 2553891 h 3694372"/>
              <a:gd name="connsiteX18" fmla="*/ 1687849 w 4228635"/>
              <a:gd name="connsiteY18" fmla="*/ 2528888 h 3694372"/>
              <a:gd name="connsiteX19" fmla="*/ 1545714 w 4228635"/>
              <a:gd name="connsiteY19" fmla="*/ 2411015 h 3694372"/>
              <a:gd name="connsiteX20" fmla="*/ 1346726 w 4228635"/>
              <a:gd name="connsiteY20" fmla="*/ 2411015 h 3694372"/>
              <a:gd name="connsiteX21" fmla="*/ 1204591 w 4228635"/>
              <a:gd name="connsiteY21" fmla="*/ 2336007 h 3694372"/>
              <a:gd name="connsiteX22" fmla="*/ 1069563 w 4228635"/>
              <a:gd name="connsiteY22" fmla="*/ 2200275 h 3694372"/>
              <a:gd name="connsiteX23" fmla="*/ 593412 w 4228635"/>
              <a:gd name="connsiteY23" fmla="*/ 1982390 h 3694372"/>
              <a:gd name="connsiteX24" fmla="*/ 508131 w 4228635"/>
              <a:gd name="connsiteY24" fmla="*/ 1900238 h 3694372"/>
              <a:gd name="connsiteX25" fmla="*/ 1865518 w 4228635"/>
              <a:gd name="connsiteY25" fmla="*/ 2218135 h 3694372"/>
              <a:gd name="connsiteX26" fmla="*/ 1446220 w 4228635"/>
              <a:gd name="connsiteY26" fmla="*/ 2085975 h 3694372"/>
              <a:gd name="connsiteX27" fmla="*/ 1730490 w 4228635"/>
              <a:gd name="connsiteY27" fmla="*/ 2110978 h 3694372"/>
              <a:gd name="connsiteX28" fmla="*/ 1886838 w 4228635"/>
              <a:gd name="connsiteY28" fmla="*/ 2021681 h 3694372"/>
              <a:gd name="connsiteX29" fmla="*/ 1886838 w 4228635"/>
              <a:gd name="connsiteY29" fmla="*/ 1993106 h 3694372"/>
              <a:gd name="connsiteX30" fmla="*/ 1769577 w 4228635"/>
              <a:gd name="connsiteY30" fmla="*/ 1910953 h 3694372"/>
              <a:gd name="connsiteX31" fmla="*/ 1702063 w 4228635"/>
              <a:gd name="connsiteY31" fmla="*/ 1857375 h 3694372"/>
              <a:gd name="connsiteX32" fmla="*/ 1517288 w 4228635"/>
              <a:gd name="connsiteY32" fmla="*/ 1664493 h 3694372"/>
              <a:gd name="connsiteX33" fmla="*/ 1648762 w 4228635"/>
              <a:gd name="connsiteY33" fmla="*/ 1643062 h 3694372"/>
              <a:gd name="connsiteX34" fmla="*/ 1698509 w 4228635"/>
              <a:gd name="connsiteY34" fmla="*/ 1603772 h 3694372"/>
              <a:gd name="connsiteX35" fmla="*/ 1662976 w 4228635"/>
              <a:gd name="connsiteY35" fmla="*/ 1546622 h 3694372"/>
              <a:gd name="connsiteX36" fmla="*/ 1254338 w 4228635"/>
              <a:gd name="connsiteY36" fmla="*/ 1371600 h 3694372"/>
              <a:gd name="connsiteX37" fmla="*/ 1222358 w 4228635"/>
              <a:gd name="connsiteY37" fmla="*/ 1235869 h 3694372"/>
              <a:gd name="connsiteX38" fmla="*/ 1300532 w 4228635"/>
              <a:gd name="connsiteY38" fmla="*/ 1214437 h 3694372"/>
              <a:gd name="connsiteX39" fmla="*/ 1389366 w 4228635"/>
              <a:gd name="connsiteY39" fmla="*/ 1225153 h 3694372"/>
              <a:gd name="connsiteX40" fmla="*/ 1318299 w 4228635"/>
              <a:gd name="connsiteY40" fmla="*/ 1117997 h 3694372"/>
              <a:gd name="connsiteX41" fmla="*/ 1030476 w 4228635"/>
              <a:gd name="connsiteY41" fmla="*/ 1010841 h 3694372"/>
              <a:gd name="connsiteX42" fmla="*/ 977176 w 4228635"/>
              <a:gd name="connsiteY42" fmla="*/ 953690 h 3694372"/>
              <a:gd name="connsiteX43" fmla="*/ 1048243 w 4228635"/>
              <a:gd name="connsiteY43" fmla="*/ 925115 h 3694372"/>
              <a:gd name="connsiteX44" fmla="*/ 1101544 w 4228635"/>
              <a:gd name="connsiteY44" fmla="*/ 914400 h 3694372"/>
              <a:gd name="connsiteX45" fmla="*/ 0 w 4228635"/>
              <a:gd name="connsiteY45" fmla="*/ 467915 h 3694372"/>
              <a:gd name="connsiteX46" fmla="*/ 248735 w 4228635"/>
              <a:gd name="connsiteY46" fmla="*/ 464344 h 3694372"/>
              <a:gd name="connsiteX47" fmla="*/ 493918 w 4228635"/>
              <a:gd name="connsiteY47" fmla="*/ 535781 h 3694372"/>
              <a:gd name="connsiteX48" fmla="*/ 753314 w 4228635"/>
              <a:gd name="connsiteY48" fmla="*/ 525066 h 3694372"/>
              <a:gd name="connsiteX49" fmla="*/ 998496 w 4228635"/>
              <a:gd name="connsiteY49" fmla="*/ 560785 h 3694372"/>
              <a:gd name="connsiteX50" fmla="*/ 1211698 w 4228635"/>
              <a:gd name="connsiteY50" fmla="*/ 560785 h 3694372"/>
              <a:gd name="connsiteX51" fmla="*/ 1012709 w 4228635"/>
              <a:gd name="connsiteY51" fmla="*/ 507206 h 3694372"/>
              <a:gd name="connsiteX52" fmla="*/ 938089 w 4228635"/>
              <a:gd name="connsiteY52" fmla="*/ 417909 h 3694372"/>
              <a:gd name="connsiteX53" fmla="*/ 962962 w 4228635"/>
              <a:gd name="connsiteY53" fmla="*/ 335757 h 3694372"/>
              <a:gd name="connsiteX54" fmla="*/ 1044690 w 4228635"/>
              <a:gd name="connsiteY54" fmla="*/ 360759 h 3694372"/>
              <a:gd name="connsiteX55" fmla="*/ 1140631 w 4228635"/>
              <a:gd name="connsiteY55" fmla="*/ 453629 h 3694372"/>
              <a:gd name="connsiteX56" fmla="*/ 1161951 w 4228635"/>
              <a:gd name="connsiteY56" fmla="*/ 396478 h 3694372"/>
              <a:gd name="connsiteX57" fmla="*/ 1218805 w 4228635"/>
              <a:gd name="connsiteY57" fmla="*/ 353615 h 3694372"/>
              <a:gd name="connsiteX58" fmla="*/ 1545714 w 4228635"/>
              <a:gd name="connsiteY58" fmla="*/ 375047 h 3694372"/>
              <a:gd name="connsiteX59" fmla="*/ 1328959 w 4228635"/>
              <a:gd name="connsiteY59" fmla="*/ 192881 h 3694372"/>
              <a:gd name="connsiteX60" fmla="*/ 1190378 w 4228635"/>
              <a:gd name="connsiteY60" fmla="*/ 164306 h 3694372"/>
              <a:gd name="connsiteX61" fmla="*/ 1158398 w 4228635"/>
              <a:gd name="connsiteY61" fmla="*/ 89297 h 3694372"/>
              <a:gd name="connsiteX62" fmla="*/ 1222358 w 4228635"/>
              <a:gd name="connsiteY62" fmla="*/ 71437 h 3694372"/>
              <a:gd name="connsiteX63" fmla="*/ 1542161 w 4228635"/>
              <a:gd name="connsiteY63" fmla="*/ 135731 h 3694372"/>
              <a:gd name="connsiteX64" fmla="*/ 1595462 w 4228635"/>
              <a:gd name="connsiteY64" fmla="*/ 110728 h 3694372"/>
              <a:gd name="connsiteX65" fmla="*/ 1225911 w 4228635"/>
              <a:gd name="connsiteY65" fmla="*/ 0 h 369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228635" h="3694372">
                <a:moveTo>
                  <a:pt x="1225911" y="0"/>
                </a:moveTo>
                <a:lnTo>
                  <a:pt x="4228635" y="0"/>
                </a:lnTo>
                <a:lnTo>
                  <a:pt x="4228635" y="3694372"/>
                </a:lnTo>
                <a:lnTo>
                  <a:pt x="649353" y="3694372"/>
                </a:lnTo>
                <a:lnTo>
                  <a:pt x="648934" y="3686621"/>
                </a:lnTo>
                <a:cubicBezTo>
                  <a:pt x="636941" y="3642419"/>
                  <a:pt x="605849" y="3602236"/>
                  <a:pt x="554325" y="3554015"/>
                </a:cubicBezTo>
                <a:cubicBezTo>
                  <a:pt x="493918" y="3500438"/>
                  <a:pt x="433510" y="3454003"/>
                  <a:pt x="348230" y="3407569"/>
                </a:cubicBezTo>
                <a:cubicBezTo>
                  <a:pt x="543665" y="3382565"/>
                  <a:pt x="341123" y="3296841"/>
                  <a:pt x="408637" y="3243263"/>
                </a:cubicBezTo>
                <a:cubicBezTo>
                  <a:pt x="547218" y="3221831"/>
                  <a:pt x="657373" y="3393282"/>
                  <a:pt x="845701" y="3343275"/>
                </a:cubicBezTo>
                <a:cubicBezTo>
                  <a:pt x="618286" y="3196828"/>
                  <a:pt x="362443" y="3150393"/>
                  <a:pt x="195435" y="2953940"/>
                </a:cubicBezTo>
                <a:cubicBezTo>
                  <a:pt x="234522" y="2911078"/>
                  <a:pt x="273609" y="2953940"/>
                  <a:pt x="305589" y="2936081"/>
                </a:cubicBezTo>
                <a:cubicBezTo>
                  <a:pt x="305589" y="2925365"/>
                  <a:pt x="678693" y="2993232"/>
                  <a:pt x="700013" y="2714625"/>
                </a:cubicBezTo>
                <a:cubicBezTo>
                  <a:pt x="707120" y="2714625"/>
                  <a:pt x="714227" y="2714625"/>
                  <a:pt x="721333" y="2703909"/>
                </a:cubicBezTo>
                <a:cubicBezTo>
                  <a:pt x="760420" y="2664619"/>
                  <a:pt x="724887" y="2571750"/>
                  <a:pt x="788847" y="2564606"/>
                </a:cubicBezTo>
                <a:cubicBezTo>
                  <a:pt x="859915" y="2557462"/>
                  <a:pt x="927429" y="2525315"/>
                  <a:pt x="1002049" y="2543175"/>
                </a:cubicBezTo>
                <a:cubicBezTo>
                  <a:pt x="1058903" y="2557462"/>
                  <a:pt x="1119310" y="2575322"/>
                  <a:pt x="1179718" y="2575322"/>
                </a:cubicBezTo>
                <a:cubicBezTo>
                  <a:pt x="1243678" y="2575322"/>
                  <a:pt x="1332512" y="2696766"/>
                  <a:pt x="1371600" y="2536031"/>
                </a:cubicBezTo>
                <a:cubicBezTo>
                  <a:pt x="1371600" y="2528888"/>
                  <a:pt x="1481754" y="2546747"/>
                  <a:pt x="1542161" y="2553891"/>
                </a:cubicBezTo>
                <a:cubicBezTo>
                  <a:pt x="1591908" y="2561035"/>
                  <a:pt x="1652316" y="2593181"/>
                  <a:pt x="1687849" y="2528888"/>
                </a:cubicBezTo>
                <a:cubicBezTo>
                  <a:pt x="1705616" y="2489596"/>
                  <a:pt x="1620335" y="2418159"/>
                  <a:pt x="1545714" y="2411015"/>
                </a:cubicBezTo>
                <a:cubicBezTo>
                  <a:pt x="1478201" y="2403872"/>
                  <a:pt x="1410687" y="2396728"/>
                  <a:pt x="1346726" y="2411015"/>
                </a:cubicBezTo>
                <a:cubicBezTo>
                  <a:pt x="1268552" y="2428875"/>
                  <a:pt x="1225911" y="2400300"/>
                  <a:pt x="1204591" y="2336007"/>
                </a:cubicBezTo>
                <a:cubicBezTo>
                  <a:pt x="1179718" y="2268141"/>
                  <a:pt x="1133524" y="2232422"/>
                  <a:pt x="1069563" y="2200275"/>
                </a:cubicBezTo>
                <a:cubicBezTo>
                  <a:pt x="913215" y="2121694"/>
                  <a:pt x="763974" y="2028825"/>
                  <a:pt x="593412" y="1982390"/>
                </a:cubicBezTo>
                <a:cubicBezTo>
                  <a:pt x="561432" y="1975246"/>
                  <a:pt x="522345" y="1960959"/>
                  <a:pt x="508131" y="1900238"/>
                </a:cubicBezTo>
                <a:cubicBezTo>
                  <a:pt x="970069" y="1993106"/>
                  <a:pt x="1389366" y="2232422"/>
                  <a:pt x="1865518" y="2218135"/>
                </a:cubicBezTo>
                <a:cubicBezTo>
                  <a:pt x="1737596" y="2143125"/>
                  <a:pt x="1584802" y="2139554"/>
                  <a:pt x="1446220" y="2085975"/>
                </a:cubicBezTo>
                <a:cubicBezTo>
                  <a:pt x="1545714" y="2046685"/>
                  <a:pt x="1638102" y="2089547"/>
                  <a:pt x="1730490" y="2110978"/>
                </a:cubicBezTo>
                <a:cubicBezTo>
                  <a:pt x="1808664" y="2128837"/>
                  <a:pt x="1879731" y="2132410"/>
                  <a:pt x="1886838" y="2021681"/>
                </a:cubicBezTo>
                <a:cubicBezTo>
                  <a:pt x="1886838" y="2010965"/>
                  <a:pt x="1886838" y="2003821"/>
                  <a:pt x="1886838" y="1993106"/>
                </a:cubicBezTo>
                <a:cubicBezTo>
                  <a:pt x="1858411" y="1946672"/>
                  <a:pt x="1819324" y="1925240"/>
                  <a:pt x="1769577" y="1910953"/>
                </a:cubicBezTo>
                <a:cubicBezTo>
                  <a:pt x="1741150" y="1903809"/>
                  <a:pt x="1702063" y="1889522"/>
                  <a:pt x="1702063" y="1857375"/>
                </a:cubicBezTo>
                <a:cubicBezTo>
                  <a:pt x="1705616" y="1735931"/>
                  <a:pt x="1609675" y="1700212"/>
                  <a:pt x="1517288" y="1664493"/>
                </a:cubicBezTo>
                <a:cubicBezTo>
                  <a:pt x="1567035" y="1603772"/>
                  <a:pt x="1609675" y="1646635"/>
                  <a:pt x="1648762" y="1643062"/>
                </a:cubicBezTo>
                <a:cubicBezTo>
                  <a:pt x="1673636" y="1639491"/>
                  <a:pt x="1698509" y="1635919"/>
                  <a:pt x="1698509" y="1603772"/>
                </a:cubicBezTo>
                <a:cubicBezTo>
                  <a:pt x="1698509" y="1578769"/>
                  <a:pt x="1687849" y="1546622"/>
                  <a:pt x="1662976" y="1546622"/>
                </a:cubicBezTo>
                <a:cubicBezTo>
                  <a:pt x="1506628" y="1543050"/>
                  <a:pt x="1417793" y="1371600"/>
                  <a:pt x="1254338" y="1371600"/>
                </a:cubicBezTo>
                <a:cubicBezTo>
                  <a:pt x="1154844" y="1371600"/>
                  <a:pt x="1304086" y="1275159"/>
                  <a:pt x="1222358" y="1235869"/>
                </a:cubicBezTo>
                <a:cubicBezTo>
                  <a:pt x="1204591" y="1225153"/>
                  <a:pt x="1272105" y="1210866"/>
                  <a:pt x="1300532" y="1214437"/>
                </a:cubicBezTo>
                <a:cubicBezTo>
                  <a:pt x="1328959" y="1218009"/>
                  <a:pt x="1353833" y="1243013"/>
                  <a:pt x="1389366" y="1225153"/>
                </a:cubicBezTo>
                <a:cubicBezTo>
                  <a:pt x="1407133" y="1160860"/>
                  <a:pt x="1360939" y="1135856"/>
                  <a:pt x="1318299" y="1117997"/>
                </a:cubicBezTo>
                <a:cubicBezTo>
                  <a:pt x="1225911" y="1075135"/>
                  <a:pt x="1133524" y="1025129"/>
                  <a:pt x="1030476" y="1010841"/>
                </a:cubicBezTo>
                <a:cubicBezTo>
                  <a:pt x="994943" y="1007269"/>
                  <a:pt x="973622" y="989409"/>
                  <a:pt x="977176" y="953690"/>
                </a:cubicBezTo>
                <a:cubicBezTo>
                  <a:pt x="984282" y="907256"/>
                  <a:pt x="1019816" y="921544"/>
                  <a:pt x="1048243" y="925115"/>
                </a:cubicBezTo>
                <a:cubicBezTo>
                  <a:pt x="1066010" y="928688"/>
                  <a:pt x="1083777" y="939403"/>
                  <a:pt x="1101544" y="914400"/>
                </a:cubicBezTo>
                <a:cubicBezTo>
                  <a:pt x="685800" y="660797"/>
                  <a:pt x="465491" y="675085"/>
                  <a:pt x="0" y="467915"/>
                </a:cubicBezTo>
                <a:cubicBezTo>
                  <a:pt x="103047" y="428625"/>
                  <a:pt x="177668" y="457200"/>
                  <a:pt x="248735" y="464344"/>
                </a:cubicBezTo>
                <a:cubicBezTo>
                  <a:pt x="426404" y="482203"/>
                  <a:pt x="316249" y="514350"/>
                  <a:pt x="493918" y="535781"/>
                </a:cubicBezTo>
                <a:cubicBezTo>
                  <a:pt x="579199" y="546497"/>
                  <a:pt x="657373" y="582216"/>
                  <a:pt x="753314" y="525066"/>
                </a:cubicBezTo>
                <a:cubicBezTo>
                  <a:pt x="817274" y="485775"/>
                  <a:pt x="920322" y="528637"/>
                  <a:pt x="998496" y="560785"/>
                </a:cubicBezTo>
                <a:cubicBezTo>
                  <a:pt x="1062457" y="589360"/>
                  <a:pt x="1126417" y="596503"/>
                  <a:pt x="1211698" y="560785"/>
                </a:cubicBezTo>
                <a:cubicBezTo>
                  <a:pt x="1133524" y="539354"/>
                  <a:pt x="1073117" y="521494"/>
                  <a:pt x="1012709" y="507206"/>
                </a:cubicBezTo>
                <a:cubicBezTo>
                  <a:pt x="962962" y="496491"/>
                  <a:pt x="934535" y="471488"/>
                  <a:pt x="938089" y="417909"/>
                </a:cubicBezTo>
                <a:cubicBezTo>
                  <a:pt x="938089" y="389334"/>
                  <a:pt x="927429" y="350044"/>
                  <a:pt x="962962" y="335757"/>
                </a:cubicBezTo>
                <a:cubicBezTo>
                  <a:pt x="991389" y="321469"/>
                  <a:pt x="1030476" y="335757"/>
                  <a:pt x="1044690" y="360759"/>
                </a:cubicBezTo>
                <a:cubicBezTo>
                  <a:pt x="1062457" y="407194"/>
                  <a:pt x="1080223" y="450056"/>
                  <a:pt x="1140631" y="453629"/>
                </a:cubicBezTo>
                <a:cubicBezTo>
                  <a:pt x="1222358" y="460771"/>
                  <a:pt x="1176164" y="432197"/>
                  <a:pt x="1161951" y="396478"/>
                </a:cubicBezTo>
                <a:cubicBezTo>
                  <a:pt x="1147737" y="357188"/>
                  <a:pt x="1190378" y="346472"/>
                  <a:pt x="1218805" y="353615"/>
                </a:cubicBezTo>
                <a:cubicBezTo>
                  <a:pt x="1325406" y="385763"/>
                  <a:pt x="1435560" y="328613"/>
                  <a:pt x="1545714" y="375047"/>
                </a:cubicBezTo>
                <a:cubicBezTo>
                  <a:pt x="1517288" y="260747"/>
                  <a:pt x="1456880" y="210741"/>
                  <a:pt x="1328959" y="192881"/>
                </a:cubicBezTo>
                <a:cubicBezTo>
                  <a:pt x="1282765" y="189310"/>
                  <a:pt x="1233018" y="196453"/>
                  <a:pt x="1190378" y="164306"/>
                </a:cubicBezTo>
                <a:cubicBezTo>
                  <a:pt x="1165504" y="146447"/>
                  <a:pt x="1140631" y="125016"/>
                  <a:pt x="1158398" y="89297"/>
                </a:cubicBezTo>
                <a:cubicBezTo>
                  <a:pt x="1169058" y="64294"/>
                  <a:pt x="1197484" y="64294"/>
                  <a:pt x="1222358" y="71437"/>
                </a:cubicBezTo>
                <a:cubicBezTo>
                  <a:pt x="1325406" y="110728"/>
                  <a:pt x="1435560" y="121444"/>
                  <a:pt x="1542161" y="135731"/>
                </a:cubicBezTo>
                <a:cubicBezTo>
                  <a:pt x="1559928" y="139303"/>
                  <a:pt x="1577695" y="146447"/>
                  <a:pt x="1595462" y="110728"/>
                </a:cubicBezTo>
                <a:cubicBezTo>
                  <a:pt x="1471094" y="78581"/>
                  <a:pt x="1350279" y="35719"/>
                  <a:pt x="1225911" y="0"/>
                </a:cubicBezTo>
                <a:close/>
              </a:path>
            </a:pathLst>
          </a:custGeom>
        </p:spPr>
      </p:pic>
      <p:sp>
        <p:nvSpPr>
          <p:cNvPr id="2" name="Rectangle 1">
            <a:extLst>
              <a:ext uri="{FF2B5EF4-FFF2-40B4-BE49-F238E27FC236}">
                <a16:creationId xmlns:a16="http://schemas.microsoft.com/office/drawing/2014/main" id="{11402C42-5466-87EB-E03F-9E313E147305}"/>
              </a:ext>
            </a:extLst>
          </p:cNvPr>
          <p:cNvSpPr/>
          <p:nvPr/>
        </p:nvSpPr>
        <p:spPr>
          <a:xfrm>
            <a:off x="237506" y="2120202"/>
            <a:ext cx="7647709" cy="4154984"/>
          </a:xfrm>
          <a:prstGeom prst="rect">
            <a:avLst/>
          </a:prstGeom>
        </p:spPr>
        <p:txBody>
          <a:bodyPr wrap="square">
            <a:spAutoFit/>
          </a:bodyPr>
          <a:lstStyle/>
          <a:p>
            <a:r>
              <a:rPr lang="en-GB" sz="6600" dirty="0">
                <a:latin typeface="system-ui"/>
              </a:rPr>
              <a:t>To be in that Word illuminated by the resident Spirit of God?</a:t>
            </a:r>
          </a:p>
        </p:txBody>
      </p:sp>
      <p:sp>
        <p:nvSpPr>
          <p:cNvPr id="4" name="Rectangle 3">
            <a:extLst>
              <a:ext uri="{FF2B5EF4-FFF2-40B4-BE49-F238E27FC236}">
                <a16:creationId xmlns:a16="http://schemas.microsoft.com/office/drawing/2014/main" id="{DFE0CBF1-DA25-5029-98A3-1D5298F54BF0}"/>
              </a:ext>
            </a:extLst>
          </p:cNvPr>
          <p:cNvSpPr/>
          <p:nvPr/>
        </p:nvSpPr>
        <p:spPr>
          <a:xfrm>
            <a:off x="0" y="121514"/>
            <a:ext cx="10312760" cy="1291700"/>
          </a:xfrm>
          <a:prstGeom prst="rect">
            <a:avLst/>
          </a:prstGeom>
        </p:spPr>
        <p:txBody>
          <a:bodyPr wrap="none">
            <a:spAutoFit/>
          </a:bodyPr>
          <a:lstStyle/>
          <a:p>
            <a:pPr algn="ctr">
              <a:lnSpc>
                <a:spcPct val="115000"/>
              </a:lnSpc>
              <a:spcAft>
                <a:spcPts val="0"/>
              </a:spcAft>
            </a:pPr>
            <a:r>
              <a:rPr lang="en-GB" sz="7200" b="1" dirty="0">
                <a:latin typeface="Calibri" panose="020F0502020204030204" pitchFamily="34" charset="0"/>
                <a:cs typeface="Latha" panose="020B0604020202020204" pitchFamily="34" charset="0"/>
              </a:rPr>
              <a:t>How hungry is your heart?</a:t>
            </a:r>
          </a:p>
        </p:txBody>
      </p:sp>
    </p:spTree>
    <p:extLst>
      <p:ext uri="{BB962C8B-B14F-4D97-AF65-F5344CB8AC3E}">
        <p14:creationId xmlns:p14="http://schemas.microsoft.com/office/powerpoint/2010/main" val="248594354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55B28798-A7BB-3913-0CB7-0EFDC2EC3449}"/>
              </a:ext>
            </a:extLst>
          </p:cNvPr>
          <p:cNvCxnSpPr>
            <a:cxnSpLocks/>
          </p:cNvCxnSpPr>
          <p:nvPr/>
        </p:nvCxnSpPr>
        <p:spPr>
          <a:xfrm>
            <a:off x="95002" y="2479262"/>
            <a:ext cx="8410575"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2059" name="Date Placeholder 4" hidden="1">
            <a:extLst>
              <a:ext uri="{FF2B5EF4-FFF2-40B4-BE49-F238E27FC236}">
                <a16:creationId xmlns:a16="http://schemas.microsoft.com/office/drawing/2014/main" id="{3297A2E3-215E-D457-8785-A02B63E1CCED}"/>
              </a:ext>
            </a:extLst>
          </p:cNvPr>
          <p:cNvSpPr>
            <a:spLocks noGrp="1"/>
          </p:cNvSpPr>
          <p:nvPr>
            <p:ph type="dt" sz="half" idx="4294967295"/>
          </p:nvPr>
        </p:nvSpPr>
        <p:spPr>
          <a:xfrm>
            <a:off x="838200" y="6356350"/>
            <a:ext cx="2743200" cy="365125"/>
          </a:xfrm>
        </p:spPr>
        <p:txBody>
          <a:bodyPr anchor="ctr">
            <a:normAutofit/>
          </a:bodyPr>
          <a:lstStyle/>
          <a:p>
            <a:pPr>
              <a:spcAft>
                <a:spcPts val="600"/>
              </a:spcAft>
            </a:pPr>
            <a:r>
              <a:rPr lang="en-US"/>
              <a:t>9/3/20XX</a:t>
            </a:r>
          </a:p>
        </p:txBody>
      </p:sp>
      <p:sp>
        <p:nvSpPr>
          <p:cNvPr id="2060" name="Slide Number Placeholder 6" hidden="1">
            <a:extLst>
              <a:ext uri="{FF2B5EF4-FFF2-40B4-BE49-F238E27FC236}">
                <a16:creationId xmlns:a16="http://schemas.microsoft.com/office/drawing/2014/main" id="{FD0044B4-EADB-7F57-477A-D08C6A378D92}"/>
              </a:ext>
            </a:extLst>
          </p:cNvPr>
          <p:cNvSpPr>
            <a:spLocks noGrp="1"/>
          </p:cNvSpPr>
          <p:nvPr>
            <p:ph type="sldNum" sz="quarter" idx="4294967295"/>
          </p:nvPr>
        </p:nvSpPr>
        <p:spPr>
          <a:xfrm>
            <a:off x="8610600" y="6356350"/>
            <a:ext cx="2743200" cy="365125"/>
          </a:xfrm>
        </p:spPr>
        <p:txBody>
          <a:bodyPr anchor="ctr">
            <a:normAutofit/>
          </a:bodyPr>
          <a:lstStyle/>
          <a:p>
            <a:pPr>
              <a:spcAft>
                <a:spcPts val="600"/>
              </a:spcAft>
            </a:pPr>
            <a:fld id="{B9713C8C-8E70-45D5-AE59-23E60168254E}" type="slidenum">
              <a:rPr lang="en-US" smtClean="0"/>
              <a:pPr>
                <a:spcAft>
                  <a:spcPts val="600"/>
                </a:spcAft>
              </a:pPr>
              <a:t>56</a:t>
            </a:fld>
            <a:endParaRPr lang="en-US"/>
          </a:p>
        </p:txBody>
      </p:sp>
      <p:pic>
        <p:nvPicPr>
          <p:cNvPr id="6" name="Picture Placeholder 10">
            <a:extLst>
              <a:ext uri="{FF2B5EF4-FFF2-40B4-BE49-F238E27FC236}">
                <a16:creationId xmlns:a16="http://schemas.microsoft.com/office/drawing/2014/main" id="{F81AFC9B-EDC0-83CA-39FF-6D5A8AAC2CAB}"/>
              </a:ext>
            </a:extLst>
          </p:cNvPr>
          <p:cNvPicPr>
            <a:picLocks noChangeAspect="1"/>
          </p:cNvPicPr>
          <p:nvPr/>
        </p:nvPicPr>
        <p:blipFill>
          <a:blip r:embed="rId3"/>
          <a:srcRect l="28687" r="28687"/>
          <a:stretch/>
        </p:blipFill>
        <p:spPr>
          <a:xfrm>
            <a:off x="6792685" y="0"/>
            <a:ext cx="5594913" cy="6857997"/>
          </a:xfrm>
          <a:custGeom>
            <a:avLst/>
            <a:gdLst>
              <a:gd name="connsiteX0" fmla="*/ 1225911 w 4228635"/>
              <a:gd name="connsiteY0" fmla="*/ 0 h 3694372"/>
              <a:gd name="connsiteX1" fmla="*/ 4228635 w 4228635"/>
              <a:gd name="connsiteY1" fmla="*/ 0 h 3694372"/>
              <a:gd name="connsiteX2" fmla="*/ 4228635 w 4228635"/>
              <a:gd name="connsiteY2" fmla="*/ 3694372 h 3694372"/>
              <a:gd name="connsiteX3" fmla="*/ 649353 w 4228635"/>
              <a:gd name="connsiteY3" fmla="*/ 3694372 h 3694372"/>
              <a:gd name="connsiteX4" fmla="*/ 648934 w 4228635"/>
              <a:gd name="connsiteY4" fmla="*/ 3686621 h 3694372"/>
              <a:gd name="connsiteX5" fmla="*/ 554325 w 4228635"/>
              <a:gd name="connsiteY5" fmla="*/ 3554015 h 3694372"/>
              <a:gd name="connsiteX6" fmla="*/ 348230 w 4228635"/>
              <a:gd name="connsiteY6" fmla="*/ 3407569 h 3694372"/>
              <a:gd name="connsiteX7" fmla="*/ 408637 w 4228635"/>
              <a:gd name="connsiteY7" fmla="*/ 3243263 h 3694372"/>
              <a:gd name="connsiteX8" fmla="*/ 845701 w 4228635"/>
              <a:gd name="connsiteY8" fmla="*/ 3343275 h 3694372"/>
              <a:gd name="connsiteX9" fmla="*/ 195435 w 4228635"/>
              <a:gd name="connsiteY9" fmla="*/ 2953940 h 3694372"/>
              <a:gd name="connsiteX10" fmla="*/ 305589 w 4228635"/>
              <a:gd name="connsiteY10" fmla="*/ 2936081 h 3694372"/>
              <a:gd name="connsiteX11" fmla="*/ 700013 w 4228635"/>
              <a:gd name="connsiteY11" fmla="*/ 2714625 h 3694372"/>
              <a:gd name="connsiteX12" fmla="*/ 721333 w 4228635"/>
              <a:gd name="connsiteY12" fmla="*/ 2703909 h 3694372"/>
              <a:gd name="connsiteX13" fmla="*/ 788847 w 4228635"/>
              <a:gd name="connsiteY13" fmla="*/ 2564606 h 3694372"/>
              <a:gd name="connsiteX14" fmla="*/ 1002049 w 4228635"/>
              <a:gd name="connsiteY14" fmla="*/ 2543175 h 3694372"/>
              <a:gd name="connsiteX15" fmla="*/ 1179718 w 4228635"/>
              <a:gd name="connsiteY15" fmla="*/ 2575322 h 3694372"/>
              <a:gd name="connsiteX16" fmla="*/ 1371600 w 4228635"/>
              <a:gd name="connsiteY16" fmla="*/ 2536031 h 3694372"/>
              <a:gd name="connsiteX17" fmla="*/ 1542161 w 4228635"/>
              <a:gd name="connsiteY17" fmla="*/ 2553891 h 3694372"/>
              <a:gd name="connsiteX18" fmla="*/ 1687849 w 4228635"/>
              <a:gd name="connsiteY18" fmla="*/ 2528888 h 3694372"/>
              <a:gd name="connsiteX19" fmla="*/ 1545714 w 4228635"/>
              <a:gd name="connsiteY19" fmla="*/ 2411015 h 3694372"/>
              <a:gd name="connsiteX20" fmla="*/ 1346726 w 4228635"/>
              <a:gd name="connsiteY20" fmla="*/ 2411015 h 3694372"/>
              <a:gd name="connsiteX21" fmla="*/ 1204591 w 4228635"/>
              <a:gd name="connsiteY21" fmla="*/ 2336007 h 3694372"/>
              <a:gd name="connsiteX22" fmla="*/ 1069563 w 4228635"/>
              <a:gd name="connsiteY22" fmla="*/ 2200275 h 3694372"/>
              <a:gd name="connsiteX23" fmla="*/ 593412 w 4228635"/>
              <a:gd name="connsiteY23" fmla="*/ 1982390 h 3694372"/>
              <a:gd name="connsiteX24" fmla="*/ 508131 w 4228635"/>
              <a:gd name="connsiteY24" fmla="*/ 1900238 h 3694372"/>
              <a:gd name="connsiteX25" fmla="*/ 1865518 w 4228635"/>
              <a:gd name="connsiteY25" fmla="*/ 2218135 h 3694372"/>
              <a:gd name="connsiteX26" fmla="*/ 1446220 w 4228635"/>
              <a:gd name="connsiteY26" fmla="*/ 2085975 h 3694372"/>
              <a:gd name="connsiteX27" fmla="*/ 1730490 w 4228635"/>
              <a:gd name="connsiteY27" fmla="*/ 2110978 h 3694372"/>
              <a:gd name="connsiteX28" fmla="*/ 1886838 w 4228635"/>
              <a:gd name="connsiteY28" fmla="*/ 2021681 h 3694372"/>
              <a:gd name="connsiteX29" fmla="*/ 1886838 w 4228635"/>
              <a:gd name="connsiteY29" fmla="*/ 1993106 h 3694372"/>
              <a:gd name="connsiteX30" fmla="*/ 1769577 w 4228635"/>
              <a:gd name="connsiteY30" fmla="*/ 1910953 h 3694372"/>
              <a:gd name="connsiteX31" fmla="*/ 1702063 w 4228635"/>
              <a:gd name="connsiteY31" fmla="*/ 1857375 h 3694372"/>
              <a:gd name="connsiteX32" fmla="*/ 1517288 w 4228635"/>
              <a:gd name="connsiteY32" fmla="*/ 1664493 h 3694372"/>
              <a:gd name="connsiteX33" fmla="*/ 1648762 w 4228635"/>
              <a:gd name="connsiteY33" fmla="*/ 1643062 h 3694372"/>
              <a:gd name="connsiteX34" fmla="*/ 1698509 w 4228635"/>
              <a:gd name="connsiteY34" fmla="*/ 1603772 h 3694372"/>
              <a:gd name="connsiteX35" fmla="*/ 1662976 w 4228635"/>
              <a:gd name="connsiteY35" fmla="*/ 1546622 h 3694372"/>
              <a:gd name="connsiteX36" fmla="*/ 1254338 w 4228635"/>
              <a:gd name="connsiteY36" fmla="*/ 1371600 h 3694372"/>
              <a:gd name="connsiteX37" fmla="*/ 1222358 w 4228635"/>
              <a:gd name="connsiteY37" fmla="*/ 1235869 h 3694372"/>
              <a:gd name="connsiteX38" fmla="*/ 1300532 w 4228635"/>
              <a:gd name="connsiteY38" fmla="*/ 1214437 h 3694372"/>
              <a:gd name="connsiteX39" fmla="*/ 1389366 w 4228635"/>
              <a:gd name="connsiteY39" fmla="*/ 1225153 h 3694372"/>
              <a:gd name="connsiteX40" fmla="*/ 1318299 w 4228635"/>
              <a:gd name="connsiteY40" fmla="*/ 1117997 h 3694372"/>
              <a:gd name="connsiteX41" fmla="*/ 1030476 w 4228635"/>
              <a:gd name="connsiteY41" fmla="*/ 1010841 h 3694372"/>
              <a:gd name="connsiteX42" fmla="*/ 977176 w 4228635"/>
              <a:gd name="connsiteY42" fmla="*/ 953690 h 3694372"/>
              <a:gd name="connsiteX43" fmla="*/ 1048243 w 4228635"/>
              <a:gd name="connsiteY43" fmla="*/ 925115 h 3694372"/>
              <a:gd name="connsiteX44" fmla="*/ 1101544 w 4228635"/>
              <a:gd name="connsiteY44" fmla="*/ 914400 h 3694372"/>
              <a:gd name="connsiteX45" fmla="*/ 0 w 4228635"/>
              <a:gd name="connsiteY45" fmla="*/ 467915 h 3694372"/>
              <a:gd name="connsiteX46" fmla="*/ 248735 w 4228635"/>
              <a:gd name="connsiteY46" fmla="*/ 464344 h 3694372"/>
              <a:gd name="connsiteX47" fmla="*/ 493918 w 4228635"/>
              <a:gd name="connsiteY47" fmla="*/ 535781 h 3694372"/>
              <a:gd name="connsiteX48" fmla="*/ 753314 w 4228635"/>
              <a:gd name="connsiteY48" fmla="*/ 525066 h 3694372"/>
              <a:gd name="connsiteX49" fmla="*/ 998496 w 4228635"/>
              <a:gd name="connsiteY49" fmla="*/ 560785 h 3694372"/>
              <a:gd name="connsiteX50" fmla="*/ 1211698 w 4228635"/>
              <a:gd name="connsiteY50" fmla="*/ 560785 h 3694372"/>
              <a:gd name="connsiteX51" fmla="*/ 1012709 w 4228635"/>
              <a:gd name="connsiteY51" fmla="*/ 507206 h 3694372"/>
              <a:gd name="connsiteX52" fmla="*/ 938089 w 4228635"/>
              <a:gd name="connsiteY52" fmla="*/ 417909 h 3694372"/>
              <a:gd name="connsiteX53" fmla="*/ 962962 w 4228635"/>
              <a:gd name="connsiteY53" fmla="*/ 335757 h 3694372"/>
              <a:gd name="connsiteX54" fmla="*/ 1044690 w 4228635"/>
              <a:gd name="connsiteY54" fmla="*/ 360759 h 3694372"/>
              <a:gd name="connsiteX55" fmla="*/ 1140631 w 4228635"/>
              <a:gd name="connsiteY55" fmla="*/ 453629 h 3694372"/>
              <a:gd name="connsiteX56" fmla="*/ 1161951 w 4228635"/>
              <a:gd name="connsiteY56" fmla="*/ 396478 h 3694372"/>
              <a:gd name="connsiteX57" fmla="*/ 1218805 w 4228635"/>
              <a:gd name="connsiteY57" fmla="*/ 353615 h 3694372"/>
              <a:gd name="connsiteX58" fmla="*/ 1545714 w 4228635"/>
              <a:gd name="connsiteY58" fmla="*/ 375047 h 3694372"/>
              <a:gd name="connsiteX59" fmla="*/ 1328959 w 4228635"/>
              <a:gd name="connsiteY59" fmla="*/ 192881 h 3694372"/>
              <a:gd name="connsiteX60" fmla="*/ 1190378 w 4228635"/>
              <a:gd name="connsiteY60" fmla="*/ 164306 h 3694372"/>
              <a:gd name="connsiteX61" fmla="*/ 1158398 w 4228635"/>
              <a:gd name="connsiteY61" fmla="*/ 89297 h 3694372"/>
              <a:gd name="connsiteX62" fmla="*/ 1222358 w 4228635"/>
              <a:gd name="connsiteY62" fmla="*/ 71437 h 3694372"/>
              <a:gd name="connsiteX63" fmla="*/ 1542161 w 4228635"/>
              <a:gd name="connsiteY63" fmla="*/ 135731 h 3694372"/>
              <a:gd name="connsiteX64" fmla="*/ 1595462 w 4228635"/>
              <a:gd name="connsiteY64" fmla="*/ 110728 h 3694372"/>
              <a:gd name="connsiteX65" fmla="*/ 1225911 w 4228635"/>
              <a:gd name="connsiteY65" fmla="*/ 0 h 369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228635" h="3694372">
                <a:moveTo>
                  <a:pt x="1225911" y="0"/>
                </a:moveTo>
                <a:lnTo>
                  <a:pt x="4228635" y="0"/>
                </a:lnTo>
                <a:lnTo>
                  <a:pt x="4228635" y="3694372"/>
                </a:lnTo>
                <a:lnTo>
                  <a:pt x="649353" y="3694372"/>
                </a:lnTo>
                <a:lnTo>
                  <a:pt x="648934" y="3686621"/>
                </a:lnTo>
                <a:cubicBezTo>
                  <a:pt x="636941" y="3642419"/>
                  <a:pt x="605849" y="3602236"/>
                  <a:pt x="554325" y="3554015"/>
                </a:cubicBezTo>
                <a:cubicBezTo>
                  <a:pt x="493918" y="3500438"/>
                  <a:pt x="433510" y="3454003"/>
                  <a:pt x="348230" y="3407569"/>
                </a:cubicBezTo>
                <a:cubicBezTo>
                  <a:pt x="543665" y="3382565"/>
                  <a:pt x="341123" y="3296841"/>
                  <a:pt x="408637" y="3243263"/>
                </a:cubicBezTo>
                <a:cubicBezTo>
                  <a:pt x="547218" y="3221831"/>
                  <a:pt x="657373" y="3393282"/>
                  <a:pt x="845701" y="3343275"/>
                </a:cubicBezTo>
                <a:cubicBezTo>
                  <a:pt x="618286" y="3196828"/>
                  <a:pt x="362443" y="3150393"/>
                  <a:pt x="195435" y="2953940"/>
                </a:cubicBezTo>
                <a:cubicBezTo>
                  <a:pt x="234522" y="2911078"/>
                  <a:pt x="273609" y="2953940"/>
                  <a:pt x="305589" y="2936081"/>
                </a:cubicBezTo>
                <a:cubicBezTo>
                  <a:pt x="305589" y="2925365"/>
                  <a:pt x="678693" y="2993232"/>
                  <a:pt x="700013" y="2714625"/>
                </a:cubicBezTo>
                <a:cubicBezTo>
                  <a:pt x="707120" y="2714625"/>
                  <a:pt x="714227" y="2714625"/>
                  <a:pt x="721333" y="2703909"/>
                </a:cubicBezTo>
                <a:cubicBezTo>
                  <a:pt x="760420" y="2664619"/>
                  <a:pt x="724887" y="2571750"/>
                  <a:pt x="788847" y="2564606"/>
                </a:cubicBezTo>
                <a:cubicBezTo>
                  <a:pt x="859915" y="2557462"/>
                  <a:pt x="927429" y="2525315"/>
                  <a:pt x="1002049" y="2543175"/>
                </a:cubicBezTo>
                <a:cubicBezTo>
                  <a:pt x="1058903" y="2557462"/>
                  <a:pt x="1119310" y="2575322"/>
                  <a:pt x="1179718" y="2575322"/>
                </a:cubicBezTo>
                <a:cubicBezTo>
                  <a:pt x="1243678" y="2575322"/>
                  <a:pt x="1332512" y="2696766"/>
                  <a:pt x="1371600" y="2536031"/>
                </a:cubicBezTo>
                <a:cubicBezTo>
                  <a:pt x="1371600" y="2528888"/>
                  <a:pt x="1481754" y="2546747"/>
                  <a:pt x="1542161" y="2553891"/>
                </a:cubicBezTo>
                <a:cubicBezTo>
                  <a:pt x="1591908" y="2561035"/>
                  <a:pt x="1652316" y="2593181"/>
                  <a:pt x="1687849" y="2528888"/>
                </a:cubicBezTo>
                <a:cubicBezTo>
                  <a:pt x="1705616" y="2489596"/>
                  <a:pt x="1620335" y="2418159"/>
                  <a:pt x="1545714" y="2411015"/>
                </a:cubicBezTo>
                <a:cubicBezTo>
                  <a:pt x="1478201" y="2403872"/>
                  <a:pt x="1410687" y="2396728"/>
                  <a:pt x="1346726" y="2411015"/>
                </a:cubicBezTo>
                <a:cubicBezTo>
                  <a:pt x="1268552" y="2428875"/>
                  <a:pt x="1225911" y="2400300"/>
                  <a:pt x="1204591" y="2336007"/>
                </a:cubicBezTo>
                <a:cubicBezTo>
                  <a:pt x="1179718" y="2268141"/>
                  <a:pt x="1133524" y="2232422"/>
                  <a:pt x="1069563" y="2200275"/>
                </a:cubicBezTo>
                <a:cubicBezTo>
                  <a:pt x="913215" y="2121694"/>
                  <a:pt x="763974" y="2028825"/>
                  <a:pt x="593412" y="1982390"/>
                </a:cubicBezTo>
                <a:cubicBezTo>
                  <a:pt x="561432" y="1975246"/>
                  <a:pt x="522345" y="1960959"/>
                  <a:pt x="508131" y="1900238"/>
                </a:cubicBezTo>
                <a:cubicBezTo>
                  <a:pt x="970069" y="1993106"/>
                  <a:pt x="1389366" y="2232422"/>
                  <a:pt x="1865518" y="2218135"/>
                </a:cubicBezTo>
                <a:cubicBezTo>
                  <a:pt x="1737596" y="2143125"/>
                  <a:pt x="1584802" y="2139554"/>
                  <a:pt x="1446220" y="2085975"/>
                </a:cubicBezTo>
                <a:cubicBezTo>
                  <a:pt x="1545714" y="2046685"/>
                  <a:pt x="1638102" y="2089547"/>
                  <a:pt x="1730490" y="2110978"/>
                </a:cubicBezTo>
                <a:cubicBezTo>
                  <a:pt x="1808664" y="2128837"/>
                  <a:pt x="1879731" y="2132410"/>
                  <a:pt x="1886838" y="2021681"/>
                </a:cubicBezTo>
                <a:cubicBezTo>
                  <a:pt x="1886838" y="2010965"/>
                  <a:pt x="1886838" y="2003821"/>
                  <a:pt x="1886838" y="1993106"/>
                </a:cubicBezTo>
                <a:cubicBezTo>
                  <a:pt x="1858411" y="1946672"/>
                  <a:pt x="1819324" y="1925240"/>
                  <a:pt x="1769577" y="1910953"/>
                </a:cubicBezTo>
                <a:cubicBezTo>
                  <a:pt x="1741150" y="1903809"/>
                  <a:pt x="1702063" y="1889522"/>
                  <a:pt x="1702063" y="1857375"/>
                </a:cubicBezTo>
                <a:cubicBezTo>
                  <a:pt x="1705616" y="1735931"/>
                  <a:pt x="1609675" y="1700212"/>
                  <a:pt x="1517288" y="1664493"/>
                </a:cubicBezTo>
                <a:cubicBezTo>
                  <a:pt x="1567035" y="1603772"/>
                  <a:pt x="1609675" y="1646635"/>
                  <a:pt x="1648762" y="1643062"/>
                </a:cubicBezTo>
                <a:cubicBezTo>
                  <a:pt x="1673636" y="1639491"/>
                  <a:pt x="1698509" y="1635919"/>
                  <a:pt x="1698509" y="1603772"/>
                </a:cubicBezTo>
                <a:cubicBezTo>
                  <a:pt x="1698509" y="1578769"/>
                  <a:pt x="1687849" y="1546622"/>
                  <a:pt x="1662976" y="1546622"/>
                </a:cubicBezTo>
                <a:cubicBezTo>
                  <a:pt x="1506628" y="1543050"/>
                  <a:pt x="1417793" y="1371600"/>
                  <a:pt x="1254338" y="1371600"/>
                </a:cubicBezTo>
                <a:cubicBezTo>
                  <a:pt x="1154844" y="1371600"/>
                  <a:pt x="1304086" y="1275159"/>
                  <a:pt x="1222358" y="1235869"/>
                </a:cubicBezTo>
                <a:cubicBezTo>
                  <a:pt x="1204591" y="1225153"/>
                  <a:pt x="1272105" y="1210866"/>
                  <a:pt x="1300532" y="1214437"/>
                </a:cubicBezTo>
                <a:cubicBezTo>
                  <a:pt x="1328959" y="1218009"/>
                  <a:pt x="1353833" y="1243013"/>
                  <a:pt x="1389366" y="1225153"/>
                </a:cubicBezTo>
                <a:cubicBezTo>
                  <a:pt x="1407133" y="1160860"/>
                  <a:pt x="1360939" y="1135856"/>
                  <a:pt x="1318299" y="1117997"/>
                </a:cubicBezTo>
                <a:cubicBezTo>
                  <a:pt x="1225911" y="1075135"/>
                  <a:pt x="1133524" y="1025129"/>
                  <a:pt x="1030476" y="1010841"/>
                </a:cubicBezTo>
                <a:cubicBezTo>
                  <a:pt x="994943" y="1007269"/>
                  <a:pt x="973622" y="989409"/>
                  <a:pt x="977176" y="953690"/>
                </a:cubicBezTo>
                <a:cubicBezTo>
                  <a:pt x="984282" y="907256"/>
                  <a:pt x="1019816" y="921544"/>
                  <a:pt x="1048243" y="925115"/>
                </a:cubicBezTo>
                <a:cubicBezTo>
                  <a:pt x="1066010" y="928688"/>
                  <a:pt x="1083777" y="939403"/>
                  <a:pt x="1101544" y="914400"/>
                </a:cubicBezTo>
                <a:cubicBezTo>
                  <a:pt x="685800" y="660797"/>
                  <a:pt x="465491" y="675085"/>
                  <a:pt x="0" y="467915"/>
                </a:cubicBezTo>
                <a:cubicBezTo>
                  <a:pt x="103047" y="428625"/>
                  <a:pt x="177668" y="457200"/>
                  <a:pt x="248735" y="464344"/>
                </a:cubicBezTo>
                <a:cubicBezTo>
                  <a:pt x="426404" y="482203"/>
                  <a:pt x="316249" y="514350"/>
                  <a:pt x="493918" y="535781"/>
                </a:cubicBezTo>
                <a:cubicBezTo>
                  <a:pt x="579199" y="546497"/>
                  <a:pt x="657373" y="582216"/>
                  <a:pt x="753314" y="525066"/>
                </a:cubicBezTo>
                <a:cubicBezTo>
                  <a:pt x="817274" y="485775"/>
                  <a:pt x="920322" y="528637"/>
                  <a:pt x="998496" y="560785"/>
                </a:cubicBezTo>
                <a:cubicBezTo>
                  <a:pt x="1062457" y="589360"/>
                  <a:pt x="1126417" y="596503"/>
                  <a:pt x="1211698" y="560785"/>
                </a:cubicBezTo>
                <a:cubicBezTo>
                  <a:pt x="1133524" y="539354"/>
                  <a:pt x="1073117" y="521494"/>
                  <a:pt x="1012709" y="507206"/>
                </a:cubicBezTo>
                <a:cubicBezTo>
                  <a:pt x="962962" y="496491"/>
                  <a:pt x="934535" y="471488"/>
                  <a:pt x="938089" y="417909"/>
                </a:cubicBezTo>
                <a:cubicBezTo>
                  <a:pt x="938089" y="389334"/>
                  <a:pt x="927429" y="350044"/>
                  <a:pt x="962962" y="335757"/>
                </a:cubicBezTo>
                <a:cubicBezTo>
                  <a:pt x="991389" y="321469"/>
                  <a:pt x="1030476" y="335757"/>
                  <a:pt x="1044690" y="360759"/>
                </a:cubicBezTo>
                <a:cubicBezTo>
                  <a:pt x="1062457" y="407194"/>
                  <a:pt x="1080223" y="450056"/>
                  <a:pt x="1140631" y="453629"/>
                </a:cubicBezTo>
                <a:cubicBezTo>
                  <a:pt x="1222358" y="460771"/>
                  <a:pt x="1176164" y="432197"/>
                  <a:pt x="1161951" y="396478"/>
                </a:cubicBezTo>
                <a:cubicBezTo>
                  <a:pt x="1147737" y="357188"/>
                  <a:pt x="1190378" y="346472"/>
                  <a:pt x="1218805" y="353615"/>
                </a:cubicBezTo>
                <a:cubicBezTo>
                  <a:pt x="1325406" y="385763"/>
                  <a:pt x="1435560" y="328613"/>
                  <a:pt x="1545714" y="375047"/>
                </a:cubicBezTo>
                <a:cubicBezTo>
                  <a:pt x="1517288" y="260747"/>
                  <a:pt x="1456880" y="210741"/>
                  <a:pt x="1328959" y="192881"/>
                </a:cubicBezTo>
                <a:cubicBezTo>
                  <a:pt x="1282765" y="189310"/>
                  <a:pt x="1233018" y="196453"/>
                  <a:pt x="1190378" y="164306"/>
                </a:cubicBezTo>
                <a:cubicBezTo>
                  <a:pt x="1165504" y="146447"/>
                  <a:pt x="1140631" y="125016"/>
                  <a:pt x="1158398" y="89297"/>
                </a:cubicBezTo>
                <a:cubicBezTo>
                  <a:pt x="1169058" y="64294"/>
                  <a:pt x="1197484" y="64294"/>
                  <a:pt x="1222358" y="71437"/>
                </a:cubicBezTo>
                <a:cubicBezTo>
                  <a:pt x="1325406" y="110728"/>
                  <a:pt x="1435560" y="121444"/>
                  <a:pt x="1542161" y="135731"/>
                </a:cubicBezTo>
                <a:cubicBezTo>
                  <a:pt x="1559928" y="139303"/>
                  <a:pt x="1577695" y="146447"/>
                  <a:pt x="1595462" y="110728"/>
                </a:cubicBezTo>
                <a:cubicBezTo>
                  <a:pt x="1471094" y="78581"/>
                  <a:pt x="1350279" y="35719"/>
                  <a:pt x="1225911" y="0"/>
                </a:cubicBezTo>
                <a:close/>
              </a:path>
            </a:pathLst>
          </a:custGeom>
        </p:spPr>
      </p:pic>
      <p:sp>
        <p:nvSpPr>
          <p:cNvPr id="2" name="Rectangle 1">
            <a:extLst>
              <a:ext uri="{FF2B5EF4-FFF2-40B4-BE49-F238E27FC236}">
                <a16:creationId xmlns:a16="http://schemas.microsoft.com/office/drawing/2014/main" id="{11402C42-5466-87EB-E03F-9E313E147305}"/>
              </a:ext>
            </a:extLst>
          </p:cNvPr>
          <p:cNvSpPr/>
          <p:nvPr/>
        </p:nvSpPr>
        <p:spPr>
          <a:xfrm>
            <a:off x="225631" y="2274836"/>
            <a:ext cx="8502733" cy="3785652"/>
          </a:xfrm>
          <a:prstGeom prst="rect">
            <a:avLst/>
          </a:prstGeom>
        </p:spPr>
        <p:txBody>
          <a:bodyPr wrap="square">
            <a:spAutoFit/>
          </a:bodyPr>
          <a:lstStyle/>
          <a:p>
            <a:pPr marL="685800" indent="-685800">
              <a:buFont typeface="Arial" panose="020B0604020202020204" pitchFamily="34" charset="0"/>
              <a:buChar char="•"/>
            </a:pPr>
            <a:r>
              <a:rPr lang="en-GB" sz="8000" dirty="0">
                <a:latin typeface="system-ui"/>
              </a:rPr>
              <a:t>To plunge into eternal darkness.</a:t>
            </a:r>
          </a:p>
          <a:p>
            <a:pPr marL="685800" indent="-685800">
              <a:buFont typeface="Arial" panose="020B0604020202020204" pitchFamily="34" charset="0"/>
              <a:buChar char="•"/>
            </a:pPr>
            <a:r>
              <a:rPr lang="en-GB" sz="8000" dirty="0">
                <a:latin typeface="system-ui"/>
              </a:rPr>
              <a:t>Tragic thought.</a:t>
            </a:r>
          </a:p>
        </p:txBody>
      </p:sp>
      <p:sp>
        <p:nvSpPr>
          <p:cNvPr id="4" name="Rectangle 3">
            <a:extLst>
              <a:ext uri="{FF2B5EF4-FFF2-40B4-BE49-F238E27FC236}">
                <a16:creationId xmlns:a16="http://schemas.microsoft.com/office/drawing/2014/main" id="{DFE0CBF1-DA25-5029-98A3-1D5298F54BF0}"/>
              </a:ext>
            </a:extLst>
          </p:cNvPr>
          <p:cNvSpPr/>
          <p:nvPr/>
        </p:nvSpPr>
        <p:spPr>
          <a:xfrm>
            <a:off x="47501" y="119449"/>
            <a:ext cx="12096998" cy="2359813"/>
          </a:xfrm>
          <a:prstGeom prst="rect">
            <a:avLst/>
          </a:prstGeom>
        </p:spPr>
        <p:txBody>
          <a:bodyPr wrap="square">
            <a:spAutoFit/>
          </a:bodyPr>
          <a:lstStyle/>
          <a:p>
            <a:pPr algn="ctr">
              <a:lnSpc>
                <a:spcPct val="115000"/>
              </a:lnSpc>
              <a:spcAft>
                <a:spcPts val="0"/>
              </a:spcAft>
            </a:pPr>
            <a:r>
              <a:rPr lang="en-GB" sz="6600" b="1" dirty="0">
                <a:latin typeface="Calibri" panose="020F0502020204030204" pitchFamily="34" charset="0"/>
                <a:cs typeface="Latha" panose="020B0604020202020204" pitchFamily="34" charset="0"/>
              </a:rPr>
              <a:t>What about that one who is blind and will never see?</a:t>
            </a:r>
          </a:p>
        </p:txBody>
      </p:sp>
    </p:spTree>
    <p:extLst>
      <p:ext uri="{BB962C8B-B14F-4D97-AF65-F5344CB8AC3E}">
        <p14:creationId xmlns:p14="http://schemas.microsoft.com/office/powerpoint/2010/main" val="416948988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0E486047-437F-0272-5741-6014380E2623}"/>
              </a:ext>
            </a:extLst>
          </p:cNvPr>
          <p:cNvCxnSpPr>
            <a:cxnSpLocks/>
          </p:cNvCxnSpPr>
          <p:nvPr/>
        </p:nvCxnSpPr>
        <p:spPr>
          <a:xfrm>
            <a:off x="2060559" y="4855880"/>
            <a:ext cx="8410575"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9A3E2A07-0393-4E76-B264-9CBE844C3EC7}"/>
              </a:ext>
            </a:extLst>
          </p:cNvPr>
          <p:cNvPicPr>
            <a:picLocks noChangeAspect="1"/>
          </p:cNvPicPr>
          <p:nvPr/>
        </p:nvPicPr>
        <p:blipFill>
          <a:blip r:embed="rId2"/>
          <a:stretch>
            <a:fillRect/>
          </a:stretch>
        </p:blipFill>
        <p:spPr>
          <a:xfrm>
            <a:off x="10162421" y="1358899"/>
            <a:ext cx="2229953" cy="2968625"/>
          </a:xfrm>
          <a:prstGeom prst="rect">
            <a:avLst/>
          </a:prstGeom>
        </p:spPr>
      </p:pic>
      <p:pic>
        <p:nvPicPr>
          <p:cNvPr id="5" name="Picture 4">
            <a:extLst>
              <a:ext uri="{FF2B5EF4-FFF2-40B4-BE49-F238E27FC236}">
                <a16:creationId xmlns:a16="http://schemas.microsoft.com/office/drawing/2014/main" id="{98A1A805-525C-482E-8A3E-A12411186A90}"/>
              </a:ext>
            </a:extLst>
          </p:cNvPr>
          <p:cNvPicPr>
            <a:picLocks noChangeAspect="1"/>
          </p:cNvPicPr>
          <p:nvPr/>
        </p:nvPicPr>
        <p:blipFill>
          <a:blip r:embed="rId3"/>
          <a:stretch>
            <a:fillRect/>
          </a:stretch>
        </p:blipFill>
        <p:spPr>
          <a:xfrm>
            <a:off x="7904860" y="4749801"/>
            <a:ext cx="4515122" cy="1993336"/>
          </a:xfrm>
          <a:prstGeom prst="rect">
            <a:avLst/>
          </a:prstGeom>
        </p:spPr>
      </p:pic>
      <p:sp>
        <p:nvSpPr>
          <p:cNvPr id="4" name="Rectangle 3">
            <a:extLst>
              <a:ext uri="{FF2B5EF4-FFF2-40B4-BE49-F238E27FC236}">
                <a16:creationId xmlns:a16="http://schemas.microsoft.com/office/drawing/2014/main" id="{BD25C42A-1F68-882C-FB3C-9FC0CD3B8FF6}"/>
              </a:ext>
            </a:extLst>
          </p:cNvPr>
          <p:cNvSpPr/>
          <p:nvPr/>
        </p:nvSpPr>
        <p:spPr>
          <a:xfrm>
            <a:off x="64008" y="554548"/>
            <a:ext cx="12063984" cy="6463308"/>
          </a:xfrm>
          <a:prstGeom prst="rect">
            <a:avLst/>
          </a:prstGeom>
        </p:spPr>
        <p:txBody>
          <a:bodyPr wrap="square">
            <a:spAutoFit/>
          </a:bodyPr>
          <a:lstStyle/>
          <a:p>
            <a:pPr algn="ctr"/>
            <a:r>
              <a:rPr lang="en-GB" sz="13800" b="1" i="0" baseline="30000" dirty="0">
                <a:effectLst/>
                <a:latin typeface="system-ui"/>
              </a:rPr>
              <a:t>You can choose the </a:t>
            </a:r>
            <a:r>
              <a:rPr lang="en-GB" sz="13800" b="1" i="0" baseline="30000" dirty="0">
                <a:solidFill>
                  <a:srgbClr val="FFC000"/>
                </a:solidFill>
                <a:effectLst/>
                <a:latin typeface="system-ui"/>
              </a:rPr>
              <a:t>light</a:t>
            </a:r>
            <a:r>
              <a:rPr lang="en-GB" sz="13800" b="1" i="0" baseline="30000" dirty="0">
                <a:effectLst/>
                <a:latin typeface="system-ui"/>
              </a:rPr>
              <a:t> </a:t>
            </a:r>
          </a:p>
          <a:p>
            <a:pPr algn="ctr"/>
            <a:r>
              <a:rPr lang="en-GB" sz="13800" b="1" i="0" baseline="30000" dirty="0">
                <a:effectLst/>
                <a:latin typeface="system-ui"/>
              </a:rPr>
              <a:t>or </a:t>
            </a:r>
          </a:p>
          <a:p>
            <a:pPr algn="ctr"/>
            <a:r>
              <a:rPr lang="en-GB" sz="13800" b="1" i="0" baseline="30000" dirty="0">
                <a:effectLst/>
                <a:latin typeface="system-ui"/>
              </a:rPr>
              <a:t>you can choose the </a:t>
            </a:r>
            <a:r>
              <a:rPr lang="en-GB" sz="13800" b="1" i="0" baseline="30000" dirty="0">
                <a:solidFill>
                  <a:schemeClr val="bg1">
                    <a:lumMod val="50000"/>
                    <a:lumOff val="50000"/>
                  </a:schemeClr>
                </a:solidFill>
                <a:effectLst/>
                <a:latin typeface="system-ui"/>
              </a:rPr>
              <a:t>darkness</a:t>
            </a:r>
            <a:r>
              <a:rPr lang="en-GB" sz="13800" b="1" i="0" baseline="30000" dirty="0">
                <a:effectLst/>
                <a:latin typeface="system-ui"/>
              </a:rPr>
              <a:t>.</a:t>
            </a:r>
            <a:endParaRPr lang="en-CA" sz="13800" b="0" i="0" u="none" strike="noStrike" dirty="0">
              <a:effectLst/>
              <a:latin typeface="system-ui"/>
            </a:endParaRPr>
          </a:p>
        </p:txBody>
      </p:sp>
    </p:spTree>
    <p:extLst>
      <p:ext uri="{BB962C8B-B14F-4D97-AF65-F5344CB8AC3E}">
        <p14:creationId xmlns:p14="http://schemas.microsoft.com/office/powerpoint/2010/main" val="36464210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9" name="Date Placeholder 4" hidden="1">
            <a:extLst>
              <a:ext uri="{FF2B5EF4-FFF2-40B4-BE49-F238E27FC236}">
                <a16:creationId xmlns:a16="http://schemas.microsoft.com/office/drawing/2014/main" id="{3297A2E3-215E-D457-8785-A02B63E1CCED}"/>
              </a:ext>
            </a:extLst>
          </p:cNvPr>
          <p:cNvSpPr>
            <a:spLocks noGrp="1"/>
          </p:cNvSpPr>
          <p:nvPr>
            <p:ph type="dt" sz="half" idx="4294967295"/>
          </p:nvPr>
        </p:nvSpPr>
        <p:spPr>
          <a:xfrm>
            <a:off x="838200" y="6356350"/>
            <a:ext cx="2743200" cy="365125"/>
          </a:xfrm>
        </p:spPr>
        <p:txBody>
          <a:bodyPr anchor="ctr">
            <a:normAutofit/>
          </a:bodyPr>
          <a:lstStyle/>
          <a:p>
            <a:pPr>
              <a:spcAft>
                <a:spcPts val="600"/>
              </a:spcAft>
            </a:pPr>
            <a:r>
              <a:rPr lang="en-US"/>
              <a:t>9/3/20XX</a:t>
            </a:r>
          </a:p>
        </p:txBody>
      </p:sp>
      <p:sp>
        <p:nvSpPr>
          <p:cNvPr id="2060" name="Slide Number Placeholder 6" hidden="1">
            <a:extLst>
              <a:ext uri="{FF2B5EF4-FFF2-40B4-BE49-F238E27FC236}">
                <a16:creationId xmlns:a16="http://schemas.microsoft.com/office/drawing/2014/main" id="{FD0044B4-EADB-7F57-477A-D08C6A378D92}"/>
              </a:ext>
            </a:extLst>
          </p:cNvPr>
          <p:cNvSpPr>
            <a:spLocks noGrp="1"/>
          </p:cNvSpPr>
          <p:nvPr>
            <p:ph type="sldNum" sz="quarter" idx="4294967295"/>
          </p:nvPr>
        </p:nvSpPr>
        <p:spPr>
          <a:xfrm>
            <a:off x="8610600" y="6356350"/>
            <a:ext cx="2743200" cy="365125"/>
          </a:xfrm>
        </p:spPr>
        <p:txBody>
          <a:bodyPr anchor="ctr">
            <a:normAutofit/>
          </a:bodyPr>
          <a:lstStyle/>
          <a:p>
            <a:pPr>
              <a:spcAft>
                <a:spcPts val="600"/>
              </a:spcAft>
            </a:pPr>
            <a:fld id="{B9713C8C-8E70-45D5-AE59-23E60168254E}" type="slidenum">
              <a:rPr lang="en-US" smtClean="0"/>
              <a:pPr>
                <a:spcAft>
                  <a:spcPts val="600"/>
                </a:spcAft>
              </a:pPr>
              <a:t>6</a:t>
            </a:fld>
            <a:endParaRPr lang="en-US"/>
          </a:p>
        </p:txBody>
      </p:sp>
      <p:cxnSp>
        <p:nvCxnSpPr>
          <p:cNvPr id="29" name="Straight Connector 28">
            <a:extLst>
              <a:ext uri="{FF2B5EF4-FFF2-40B4-BE49-F238E27FC236}">
                <a16:creationId xmlns:a16="http://schemas.microsoft.com/office/drawing/2014/main" id="{A5AF60D9-C7B5-4E2D-87C3-88B708ACA3DF}"/>
              </a:ext>
            </a:extLst>
          </p:cNvPr>
          <p:cNvCxnSpPr>
            <a:cxnSpLocks/>
          </p:cNvCxnSpPr>
          <p:nvPr/>
        </p:nvCxnSpPr>
        <p:spPr>
          <a:xfrm>
            <a:off x="0" y="992472"/>
            <a:ext cx="121920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E057D466-7183-7083-60AD-8582A349C117}"/>
              </a:ext>
            </a:extLst>
          </p:cNvPr>
          <p:cNvSpPr/>
          <p:nvPr/>
        </p:nvSpPr>
        <p:spPr>
          <a:xfrm>
            <a:off x="305282" y="0"/>
            <a:ext cx="11581439" cy="825291"/>
          </a:xfrm>
          <a:prstGeom prst="rect">
            <a:avLst/>
          </a:prstGeom>
        </p:spPr>
        <p:txBody>
          <a:bodyPr wrap="none">
            <a:spAutoFit/>
          </a:bodyPr>
          <a:lstStyle/>
          <a:p>
            <a:pPr algn="ctr">
              <a:lnSpc>
                <a:spcPct val="115000"/>
              </a:lnSpc>
              <a:spcAft>
                <a:spcPts val="0"/>
              </a:spcAft>
            </a:pPr>
            <a:r>
              <a:rPr lang="en-GB" sz="4400" b="1" dirty="0">
                <a:latin typeface="Calibri" panose="020F0502020204030204" pitchFamily="34" charset="0"/>
                <a:cs typeface="Latha" panose="020B0604020202020204" pitchFamily="34" charset="0"/>
              </a:rPr>
              <a:t>4 characteristic of the blind who are made to see</a:t>
            </a:r>
          </a:p>
        </p:txBody>
      </p:sp>
      <p:pic>
        <p:nvPicPr>
          <p:cNvPr id="9" name="Picture Placeholder 10">
            <a:extLst>
              <a:ext uri="{FF2B5EF4-FFF2-40B4-BE49-F238E27FC236}">
                <a16:creationId xmlns:a16="http://schemas.microsoft.com/office/drawing/2014/main" id="{26B57560-C20F-4361-A0A9-265B24FEE6B0}"/>
              </a:ext>
            </a:extLst>
          </p:cNvPr>
          <p:cNvPicPr>
            <a:picLocks noChangeAspect="1"/>
          </p:cNvPicPr>
          <p:nvPr/>
        </p:nvPicPr>
        <p:blipFill rotWithShape="1">
          <a:blip r:embed="rId3"/>
          <a:srcRect l="-28445" t="-674" r="28445" b="674"/>
          <a:stretch/>
        </p:blipFill>
        <p:spPr>
          <a:xfrm>
            <a:off x="3794748" y="1159654"/>
            <a:ext cx="8397253" cy="5566361"/>
          </a:xfrm>
          <a:custGeom>
            <a:avLst/>
            <a:gdLst>
              <a:gd name="connsiteX0" fmla="*/ 1225911 w 4228635"/>
              <a:gd name="connsiteY0" fmla="*/ 0 h 3694372"/>
              <a:gd name="connsiteX1" fmla="*/ 4228635 w 4228635"/>
              <a:gd name="connsiteY1" fmla="*/ 0 h 3694372"/>
              <a:gd name="connsiteX2" fmla="*/ 4228635 w 4228635"/>
              <a:gd name="connsiteY2" fmla="*/ 3694372 h 3694372"/>
              <a:gd name="connsiteX3" fmla="*/ 649353 w 4228635"/>
              <a:gd name="connsiteY3" fmla="*/ 3694372 h 3694372"/>
              <a:gd name="connsiteX4" fmla="*/ 648934 w 4228635"/>
              <a:gd name="connsiteY4" fmla="*/ 3686621 h 3694372"/>
              <a:gd name="connsiteX5" fmla="*/ 554325 w 4228635"/>
              <a:gd name="connsiteY5" fmla="*/ 3554015 h 3694372"/>
              <a:gd name="connsiteX6" fmla="*/ 348230 w 4228635"/>
              <a:gd name="connsiteY6" fmla="*/ 3407569 h 3694372"/>
              <a:gd name="connsiteX7" fmla="*/ 408637 w 4228635"/>
              <a:gd name="connsiteY7" fmla="*/ 3243263 h 3694372"/>
              <a:gd name="connsiteX8" fmla="*/ 845701 w 4228635"/>
              <a:gd name="connsiteY8" fmla="*/ 3343275 h 3694372"/>
              <a:gd name="connsiteX9" fmla="*/ 195435 w 4228635"/>
              <a:gd name="connsiteY9" fmla="*/ 2953940 h 3694372"/>
              <a:gd name="connsiteX10" fmla="*/ 305589 w 4228635"/>
              <a:gd name="connsiteY10" fmla="*/ 2936081 h 3694372"/>
              <a:gd name="connsiteX11" fmla="*/ 700013 w 4228635"/>
              <a:gd name="connsiteY11" fmla="*/ 2714625 h 3694372"/>
              <a:gd name="connsiteX12" fmla="*/ 721333 w 4228635"/>
              <a:gd name="connsiteY12" fmla="*/ 2703909 h 3694372"/>
              <a:gd name="connsiteX13" fmla="*/ 788847 w 4228635"/>
              <a:gd name="connsiteY13" fmla="*/ 2564606 h 3694372"/>
              <a:gd name="connsiteX14" fmla="*/ 1002049 w 4228635"/>
              <a:gd name="connsiteY14" fmla="*/ 2543175 h 3694372"/>
              <a:gd name="connsiteX15" fmla="*/ 1179718 w 4228635"/>
              <a:gd name="connsiteY15" fmla="*/ 2575322 h 3694372"/>
              <a:gd name="connsiteX16" fmla="*/ 1371600 w 4228635"/>
              <a:gd name="connsiteY16" fmla="*/ 2536031 h 3694372"/>
              <a:gd name="connsiteX17" fmla="*/ 1542161 w 4228635"/>
              <a:gd name="connsiteY17" fmla="*/ 2553891 h 3694372"/>
              <a:gd name="connsiteX18" fmla="*/ 1687849 w 4228635"/>
              <a:gd name="connsiteY18" fmla="*/ 2528888 h 3694372"/>
              <a:gd name="connsiteX19" fmla="*/ 1545714 w 4228635"/>
              <a:gd name="connsiteY19" fmla="*/ 2411015 h 3694372"/>
              <a:gd name="connsiteX20" fmla="*/ 1346726 w 4228635"/>
              <a:gd name="connsiteY20" fmla="*/ 2411015 h 3694372"/>
              <a:gd name="connsiteX21" fmla="*/ 1204591 w 4228635"/>
              <a:gd name="connsiteY21" fmla="*/ 2336007 h 3694372"/>
              <a:gd name="connsiteX22" fmla="*/ 1069563 w 4228635"/>
              <a:gd name="connsiteY22" fmla="*/ 2200275 h 3694372"/>
              <a:gd name="connsiteX23" fmla="*/ 593412 w 4228635"/>
              <a:gd name="connsiteY23" fmla="*/ 1982390 h 3694372"/>
              <a:gd name="connsiteX24" fmla="*/ 508131 w 4228635"/>
              <a:gd name="connsiteY24" fmla="*/ 1900238 h 3694372"/>
              <a:gd name="connsiteX25" fmla="*/ 1865518 w 4228635"/>
              <a:gd name="connsiteY25" fmla="*/ 2218135 h 3694372"/>
              <a:gd name="connsiteX26" fmla="*/ 1446220 w 4228635"/>
              <a:gd name="connsiteY26" fmla="*/ 2085975 h 3694372"/>
              <a:gd name="connsiteX27" fmla="*/ 1730490 w 4228635"/>
              <a:gd name="connsiteY27" fmla="*/ 2110978 h 3694372"/>
              <a:gd name="connsiteX28" fmla="*/ 1886838 w 4228635"/>
              <a:gd name="connsiteY28" fmla="*/ 2021681 h 3694372"/>
              <a:gd name="connsiteX29" fmla="*/ 1886838 w 4228635"/>
              <a:gd name="connsiteY29" fmla="*/ 1993106 h 3694372"/>
              <a:gd name="connsiteX30" fmla="*/ 1769577 w 4228635"/>
              <a:gd name="connsiteY30" fmla="*/ 1910953 h 3694372"/>
              <a:gd name="connsiteX31" fmla="*/ 1702063 w 4228635"/>
              <a:gd name="connsiteY31" fmla="*/ 1857375 h 3694372"/>
              <a:gd name="connsiteX32" fmla="*/ 1517288 w 4228635"/>
              <a:gd name="connsiteY32" fmla="*/ 1664493 h 3694372"/>
              <a:gd name="connsiteX33" fmla="*/ 1648762 w 4228635"/>
              <a:gd name="connsiteY33" fmla="*/ 1643062 h 3694372"/>
              <a:gd name="connsiteX34" fmla="*/ 1698509 w 4228635"/>
              <a:gd name="connsiteY34" fmla="*/ 1603772 h 3694372"/>
              <a:gd name="connsiteX35" fmla="*/ 1662976 w 4228635"/>
              <a:gd name="connsiteY35" fmla="*/ 1546622 h 3694372"/>
              <a:gd name="connsiteX36" fmla="*/ 1254338 w 4228635"/>
              <a:gd name="connsiteY36" fmla="*/ 1371600 h 3694372"/>
              <a:gd name="connsiteX37" fmla="*/ 1222358 w 4228635"/>
              <a:gd name="connsiteY37" fmla="*/ 1235869 h 3694372"/>
              <a:gd name="connsiteX38" fmla="*/ 1300532 w 4228635"/>
              <a:gd name="connsiteY38" fmla="*/ 1214437 h 3694372"/>
              <a:gd name="connsiteX39" fmla="*/ 1389366 w 4228635"/>
              <a:gd name="connsiteY39" fmla="*/ 1225153 h 3694372"/>
              <a:gd name="connsiteX40" fmla="*/ 1318299 w 4228635"/>
              <a:gd name="connsiteY40" fmla="*/ 1117997 h 3694372"/>
              <a:gd name="connsiteX41" fmla="*/ 1030476 w 4228635"/>
              <a:gd name="connsiteY41" fmla="*/ 1010841 h 3694372"/>
              <a:gd name="connsiteX42" fmla="*/ 977176 w 4228635"/>
              <a:gd name="connsiteY42" fmla="*/ 953690 h 3694372"/>
              <a:gd name="connsiteX43" fmla="*/ 1048243 w 4228635"/>
              <a:gd name="connsiteY43" fmla="*/ 925115 h 3694372"/>
              <a:gd name="connsiteX44" fmla="*/ 1101544 w 4228635"/>
              <a:gd name="connsiteY44" fmla="*/ 914400 h 3694372"/>
              <a:gd name="connsiteX45" fmla="*/ 0 w 4228635"/>
              <a:gd name="connsiteY45" fmla="*/ 467915 h 3694372"/>
              <a:gd name="connsiteX46" fmla="*/ 248735 w 4228635"/>
              <a:gd name="connsiteY46" fmla="*/ 464344 h 3694372"/>
              <a:gd name="connsiteX47" fmla="*/ 493918 w 4228635"/>
              <a:gd name="connsiteY47" fmla="*/ 535781 h 3694372"/>
              <a:gd name="connsiteX48" fmla="*/ 753314 w 4228635"/>
              <a:gd name="connsiteY48" fmla="*/ 525066 h 3694372"/>
              <a:gd name="connsiteX49" fmla="*/ 998496 w 4228635"/>
              <a:gd name="connsiteY49" fmla="*/ 560785 h 3694372"/>
              <a:gd name="connsiteX50" fmla="*/ 1211698 w 4228635"/>
              <a:gd name="connsiteY50" fmla="*/ 560785 h 3694372"/>
              <a:gd name="connsiteX51" fmla="*/ 1012709 w 4228635"/>
              <a:gd name="connsiteY51" fmla="*/ 507206 h 3694372"/>
              <a:gd name="connsiteX52" fmla="*/ 938089 w 4228635"/>
              <a:gd name="connsiteY52" fmla="*/ 417909 h 3694372"/>
              <a:gd name="connsiteX53" fmla="*/ 962962 w 4228635"/>
              <a:gd name="connsiteY53" fmla="*/ 335757 h 3694372"/>
              <a:gd name="connsiteX54" fmla="*/ 1044690 w 4228635"/>
              <a:gd name="connsiteY54" fmla="*/ 360759 h 3694372"/>
              <a:gd name="connsiteX55" fmla="*/ 1140631 w 4228635"/>
              <a:gd name="connsiteY55" fmla="*/ 453629 h 3694372"/>
              <a:gd name="connsiteX56" fmla="*/ 1161951 w 4228635"/>
              <a:gd name="connsiteY56" fmla="*/ 396478 h 3694372"/>
              <a:gd name="connsiteX57" fmla="*/ 1218805 w 4228635"/>
              <a:gd name="connsiteY57" fmla="*/ 353615 h 3694372"/>
              <a:gd name="connsiteX58" fmla="*/ 1545714 w 4228635"/>
              <a:gd name="connsiteY58" fmla="*/ 375047 h 3694372"/>
              <a:gd name="connsiteX59" fmla="*/ 1328959 w 4228635"/>
              <a:gd name="connsiteY59" fmla="*/ 192881 h 3694372"/>
              <a:gd name="connsiteX60" fmla="*/ 1190378 w 4228635"/>
              <a:gd name="connsiteY60" fmla="*/ 164306 h 3694372"/>
              <a:gd name="connsiteX61" fmla="*/ 1158398 w 4228635"/>
              <a:gd name="connsiteY61" fmla="*/ 89297 h 3694372"/>
              <a:gd name="connsiteX62" fmla="*/ 1222358 w 4228635"/>
              <a:gd name="connsiteY62" fmla="*/ 71437 h 3694372"/>
              <a:gd name="connsiteX63" fmla="*/ 1542161 w 4228635"/>
              <a:gd name="connsiteY63" fmla="*/ 135731 h 3694372"/>
              <a:gd name="connsiteX64" fmla="*/ 1595462 w 4228635"/>
              <a:gd name="connsiteY64" fmla="*/ 110728 h 3694372"/>
              <a:gd name="connsiteX65" fmla="*/ 1225911 w 4228635"/>
              <a:gd name="connsiteY65" fmla="*/ 0 h 369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228635" h="3694372">
                <a:moveTo>
                  <a:pt x="1225911" y="0"/>
                </a:moveTo>
                <a:lnTo>
                  <a:pt x="4228635" y="0"/>
                </a:lnTo>
                <a:lnTo>
                  <a:pt x="4228635" y="3694372"/>
                </a:lnTo>
                <a:lnTo>
                  <a:pt x="649353" y="3694372"/>
                </a:lnTo>
                <a:lnTo>
                  <a:pt x="648934" y="3686621"/>
                </a:lnTo>
                <a:cubicBezTo>
                  <a:pt x="636941" y="3642419"/>
                  <a:pt x="605849" y="3602236"/>
                  <a:pt x="554325" y="3554015"/>
                </a:cubicBezTo>
                <a:cubicBezTo>
                  <a:pt x="493918" y="3500438"/>
                  <a:pt x="433510" y="3454003"/>
                  <a:pt x="348230" y="3407569"/>
                </a:cubicBezTo>
                <a:cubicBezTo>
                  <a:pt x="543665" y="3382565"/>
                  <a:pt x="341123" y="3296841"/>
                  <a:pt x="408637" y="3243263"/>
                </a:cubicBezTo>
                <a:cubicBezTo>
                  <a:pt x="547218" y="3221831"/>
                  <a:pt x="657373" y="3393282"/>
                  <a:pt x="845701" y="3343275"/>
                </a:cubicBezTo>
                <a:cubicBezTo>
                  <a:pt x="618286" y="3196828"/>
                  <a:pt x="362443" y="3150393"/>
                  <a:pt x="195435" y="2953940"/>
                </a:cubicBezTo>
                <a:cubicBezTo>
                  <a:pt x="234522" y="2911078"/>
                  <a:pt x="273609" y="2953940"/>
                  <a:pt x="305589" y="2936081"/>
                </a:cubicBezTo>
                <a:cubicBezTo>
                  <a:pt x="305589" y="2925365"/>
                  <a:pt x="678693" y="2993232"/>
                  <a:pt x="700013" y="2714625"/>
                </a:cubicBezTo>
                <a:cubicBezTo>
                  <a:pt x="707120" y="2714625"/>
                  <a:pt x="714227" y="2714625"/>
                  <a:pt x="721333" y="2703909"/>
                </a:cubicBezTo>
                <a:cubicBezTo>
                  <a:pt x="760420" y="2664619"/>
                  <a:pt x="724887" y="2571750"/>
                  <a:pt x="788847" y="2564606"/>
                </a:cubicBezTo>
                <a:cubicBezTo>
                  <a:pt x="859915" y="2557462"/>
                  <a:pt x="927429" y="2525315"/>
                  <a:pt x="1002049" y="2543175"/>
                </a:cubicBezTo>
                <a:cubicBezTo>
                  <a:pt x="1058903" y="2557462"/>
                  <a:pt x="1119310" y="2575322"/>
                  <a:pt x="1179718" y="2575322"/>
                </a:cubicBezTo>
                <a:cubicBezTo>
                  <a:pt x="1243678" y="2575322"/>
                  <a:pt x="1332512" y="2696766"/>
                  <a:pt x="1371600" y="2536031"/>
                </a:cubicBezTo>
                <a:cubicBezTo>
                  <a:pt x="1371600" y="2528888"/>
                  <a:pt x="1481754" y="2546747"/>
                  <a:pt x="1542161" y="2553891"/>
                </a:cubicBezTo>
                <a:cubicBezTo>
                  <a:pt x="1591908" y="2561035"/>
                  <a:pt x="1652316" y="2593181"/>
                  <a:pt x="1687849" y="2528888"/>
                </a:cubicBezTo>
                <a:cubicBezTo>
                  <a:pt x="1705616" y="2489596"/>
                  <a:pt x="1620335" y="2418159"/>
                  <a:pt x="1545714" y="2411015"/>
                </a:cubicBezTo>
                <a:cubicBezTo>
                  <a:pt x="1478201" y="2403872"/>
                  <a:pt x="1410687" y="2396728"/>
                  <a:pt x="1346726" y="2411015"/>
                </a:cubicBezTo>
                <a:cubicBezTo>
                  <a:pt x="1268552" y="2428875"/>
                  <a:pt x="1225911" y="2400300"/>
                  <a:pt x="1204591" y="2336007"/>
                </a:cubicBezTo>
                <a:cubicBezTo>
                  <a:pt x="1179718" y="2268141"/>
                  <a:pt x="1133524" y="2232422"/>
                  <a:pt x="1069563" y="2200275"/>
                </a:cubicBezTo>
                <a:cubicBezTo>
                  <a:pt x="913215" y="2121694"/>
                  <a:pt x="763974" y="2028825"/>
                  <a:pt x="593412" y="1982390"/>
                </a:cubicBezTo>
                <a:cubicBezTo>
                  <a:pt x="561432" y="1975246"/>
                  <a:pt x="522345" y="1960959"/>
                  <a:pt x="508131" y="1900238"/>
                </a:cubicBezTo>
                <a:cubicBezTo>
                  <a:pt x="970069" y="1993106"/>
                  <a:pt x="1389366" y="2232422"/>
                  <a:pt x="1865518" y="2218135"/>
                </a:cubicBezTo>
                <a:cubicBezTo>
                  <a:pt x="1737596" y="2143125"/>
                  <a:pt x="1584802" y="2139554"/>
                  <a:pt x="1446220" y="2085975"/>
                </a:cubicBezTo>
                <a:cubicBezTo>
                  <a:pt x="1545714" y="2046685"/>
                  <a:pt x="1638102" y="2089547"/>
                  <a:pt x="1730490" y="2110978"/>
                </a:cubicBezTo>
                <a:cubicBezTo>
                  <a:pt x="1808664" y="2128837"/>
                  <a:pt x="1879731" y="2132410"/>
                  <a:pt x="1886838" y="2021681"/>
                </a:cubicBezTo>
                <a:cubicBezTo>
                  <a:pt x="1886838" y="2010965"/>
                  <a:pt x="1886838" y="2003821"/>
                  <a:pt x="1886838" y="1993106"/>
                </a:cubicBezTo>
                <a:cubicBezTo>
                  <a:pt x="1858411" y="1946672"/>
                  <a:pt x="1819324" y="1925240"/>
                  <a:pt x="1769577" y="1910953"/>
                </a:cubicBezTo>
                <a:cubicBezTo>
                  <a:pt x="1741150" y="1903809"/>
                  <a:pt x="1702063" y="1889522"/>
                  <a:pt x="1702063" y="1857375"/>
                </a:cubicBezTo>
                <a:cubicBezTo>
                  <a:pt x="1705616" y="1735931"/>
                  <a:pt x="1609675" y="1700212"/>
                  <a:pt x="1517288" y="1664493"/>
                </a:cubicBezTo>
                <a:cubicBezTo>
                  <a:pt x="1567035" y="1603772"/>
                  <a:pt x="1609675" y="1646635"/>
                  <a:pt x="1648762" y="1643062"/>
                </a:cubicBezTo>
                <a:cubicBezTo>
                  <a:pt x="1673636" y="1639491"/>
                  <a:pt x="1698509" y="1635919"/>
                  <a:pt x="1698509" y="1603772"/>
                </a:cubicBezTo>
                <a:cubicBezTo>
                  <a:pt x="1698509" y="1578769"/>
                  <a:pt x="1687849" y="1546622"/>
                  <a:pt x="1662976" y="1546622"/>
                </a:cubicBezTo>
                <a:cubicBezTo>
                  <a:pt x="1506628" y="1543050"/>
                  <a:pt x="1417793" y="1371600"/>
                  <a:pt x="1254338" y="1371600"/>
                </a:cubicBezTo>
                <a:cubicBezTo>
                  <a:pt x="1154844" y="1371600"/>
                  <a:pt x="1304086" y="1275159"/>
                  <a:pt x="1222358" y="1235869"/>
                </a:cubicBezTo>
                <a:cubicBezTo>
                  <a:pt x="1204591" y="1225153"/>
                  <a:pt x="1272105" y="1210866"/>
                  <a:pt x="1300532" y="1214437"/>
                </a:cubicBezTo>
                <a:cubicBezTo>
                  <a:pt x="1328959" y="1218009"/>
                  <a:pt x="1353833" y="1243013"/>
                  <a:pt x="1389366" y="1225153"/>
                </a:cubicBezTo>
                <a:cubicBezTo>
                  <a:pt x="1407133" y="1160860"/>
                  <a:pt x="1360939" y="1135856"/>
                  <a:pt x="1318299" y="1117997"/>
                </a:cubicBezTo>
                <a:cubicBezTo>
                  <a:pt x="1225911" y="1075135"/>
                  <a:pt x="1133524" y="1025129"/>
                  <a:pt x="1030476" y="1010841"/>
                </a:cubicBezTo>
                <a:cubicBezTo>
                  <a:pt x="994943" y="1007269"/>
                  <a:pt x="973622" y="989409"/>
                  <a:pt x="977176" y="953690"/>
                </a:cubicBezTo>
                <a:cubicBezTo>
                  <a:pt x="984282" y="907256"/>
                  <a:pt x="1019816" y="921544"/>
                  <a:pt x="1048243" y="925115"/>
                </a:cubicBezTo>
                <a:cubicBezTo>
                  <a:pt x="1066010" y="928688"/>
                  <a:pt x="1083777" y="939403"/>
                  <a:pt x="1101544" y="914400"/>
                </a:cubicBezTo>
                <a:cubicBezTo>
                  <a:pt x="685800" y="660797"/>
                  <a:pt x="465491" y="675085"/>
                  <a:pt x="0" y="467915"/>
                </a:cubicBezTo>
                <a:cubicBezTo>
                  <a:pt x="103047" y="428625"/>
                  <a:pt x="177668" y="457200"/>
                  <a:pt x="248735" y="464344"/>
                </a:cubicBezTo>
                <a:cubicBezTo>
                  <a:pt x="426404" y="482203"/>
                  <a:pt x="316249" y="514350"/>
                  <a:pt x="493918" y="535781"/>
                </a:cubicBezTo>
                <a:cubicBezTo>
                  <a:pt x="579199" y="546497"/>
                  <a:pt x="657373" y="582216"/>
                  <a:pt x="753314" y="525066"/>
                </a:cubicBezTo>
                <a:cubicBezTo>
                  <a:pt x="817274" y="485775"/>
                  <a:pt x="920322" y="528637"/>
                  <a:pt x="998496" y="560785"/>
                </a:cubicBezTo>
                <a:cubicBezTo>
                  <a:pt x="1062457" y="589360"/>
                  <a:pt x="1126417" y="596503"/>
                  <a:pt x="1211698" y="560785"/>
                </a:cubicBezTo>
                <a:cubicBezTo>
                  <a:pt x="1133524" y="539354"/>
                  <a:pt x="1073117" y="521494"/>
                  <a:pt x="1012709" y="507206"/>
                </a:cubicBezTo>
                <a:cubicBezTo>
                  <a:pt x="962962" y="496491"/>
                  <a:pt x="934535" y="471488"/>
                  <a:pt x="938089" y="417909"/>
                </a:cubicBezTo>
                <a:cubicBezTo>
                  <a:pt x="938089" y="389334"/>
                  <a:pt x="927429" y="350044"/>
                  <a:pt x="962962" y="335757"/>
                </a:cubicBezTo>
                <a:cubicBezTo>
                  <a:pt x="991389" y="321469"/>
                  <a:pt x="1030476" y="335757"/>
                  <a:pt x="1044690" y="360759"/>
                </a:cubicBezTo>
                <a:cubicBezTo>
                  <a:pt x="1062457" y="407194"/>
                  <a:pt x="1080223" y="450056"/>
                  <a:pt x="1140631" y="453629"/>
                </a:cubicBezTo>
                <a:cubicBezTo>
                  <a:pt x="1222358" y="460771"/>
                  <a:pt x="1176164" y="432197"/>
                  <a:pt x="1161951" y="396478"/>
                </a:cubicBezTo>
                <a:cubicBezTo>
                  <a:pt x="1147737" y="357188"/>
                  <a:pt x="1190378" y="346472"/>
                  <a:pt x="1218805" y="353615"/>
                </a:cubicBezTo>
                <a:cubicBezTo>
                  <a:pt x="1325406" y="385763"/>
                  <a:pt x="1435560" y="328613"/>
                  <a:pt x="1545714" y="375047"/>
                </a:cubicBezTo>
                <a:cubicBezTo>
                  <a:pt x="1517288" y="260747"/>
                  <a:pt x="1456880" y="210741"/>
                  <a:pt x="1328959" y="192881"/>
                </a:cubicBezTo>
                <a:cubicBezTo>
                  <a:pt x="1282765" y="189310"/>
                  <a:pt x="1233018" y="196453"/>
                  <a:pt x="1190378" y="164306"/>
                </a:cubicBezTo>
                <a:cubicBezTo>
                  <a:pt x="1165504" y="146447"/>
                  <a:pt x="1140631" y="125016"/>
                  <a:pt x="1158398" y="89297"/>
                </a:cubicBezTo>
                <a:cubicBezTo>
                  <a:pt x="1169058" y="64294"/>
                  <a:pt x="1197484" y="64294"/>
                  <a:pt x="1222358" y="71437"/>
                </a:cubicBezTo>
                <a:cubicBezTo>
                  <a:pt x="1325406" y="110728"/>
                  <a:pt x="1435560" y="121444"/>
                  <a:pt x="1542161" y="135731"/>
                </a:cubicBezTo>
                <a:cubicBezTo>
                  <a:pt x="1559928" y="139303"/>
                  <a:pt x="1577695" y="146447"/>
                  <a:pt x="1595462" y="110728"/>
                </a:cubicBezTo>
                <a:cubicBezTo>
                  <a:pt x="1471094" y="78581"/>
                  <a:pt x="1350279" y="35719"/>
                  <a:pt x="1225911" y="0"/>
                </a:cubicBezTo>
                <a:close/>
              </a:path>
            </a:pathLst>
          </a:custGeom>
        </p:spPr>
      </p:pic>
      <p:sp>
        <p:nvSpPr>
          <p:cNvPr id="18" name="Rectangle 17">
            <a:extLst>
              <a:ext uri="{FF2B5EF4-FFF2-40B4-BE49-F238E27FC236}">
                <a16:creationId xmlns:a16="http://schemas.microsoft.com/office/drawing/2014/main" id="{BACEBF23-4A5D-48EC-B07D-ABCE32CA6733}"/>
              </a:ext>
            </a:extLst>
          </p:cNvPr>
          <p:cNvSpPr/>
          <p:nvPr/>
        </p:nvSpPr>
        <p:spPr>
          <a:xfrm>
            <a:off x="305282" y="1807923"/>
            <a:ext cx="9480111" cy="4031873"/>
          </a:xfrm>
          <a:prstGeom prst="rect">
            <a:avLst/>
          </a:prstGeom>
        </p:spPr>
        <p:txBody>
          <a:bodyPr wrap="square">
            <a:spAutoFit/>
          </a:bodyPr>
          <a:lstStyle/>
          <a:p>
            <a:pPr marL="571500" indent="-571500">
              <a:buFont typeface="Arial" panose="020B0604020202020204" pitchFamily="34" charset="0"/>
              <a:buChar char="•"/>
            </a:pPr>
            <a:r>
              <a:rPr lang="en-GB" sz="9600" b="1" i="1" baseline="30000" dirty="0"/>
              <a:t>Seek the light</a:t>
            </a:r>
          </a:p>
          <a:p>
            <a:pPr marL="571500" indent="-571500">
              <a:buFont typeface="Arial" panose="020B0604020202020204" pitchFamily="34" charset="0"/>
              <a:buChar char="•"/>
            </a:pPr>
            <a:r>
              <a:rPr lang="en-GB" sz="9600" b="1" i="1" baseline="30000" dirty="0">
                <a:cs typeface="Latha" panose="020B0604020202020204" pitchFamily="34" charset="0"/>
              </a:rPr>
              <a:t>Trouble the darkness</a:t>
            </a:r>
          </a:p>
          <a:p>
            <a:pPr marL="571500" indent="-571500">
              <a:buFont typeface="Arial" panose="020B0604020202020204" pitchFamily="34" charset="0"/>
              <a:buChar char="•"/>
            </a:pPr>
            <a:r>
              <a:rPr lang="en-GB" sz="9600" b="1" i="1" baseline="30000" dirty="0">
                <a:cs typeface="Latha" panose="020B0604020202020204" pitchFamily="34" charset="0"/>
              </a:rPr>
              <a:t>Receive greater light</a:t>
            </a:r>
          </a:p>
          <a:p>
            <a:pPr marL="571500" indent="-571500">
              <a:buFont typeface="Arial" panose="020B0604020202020204" pitchFamily="34" charset="0"/>
              <a:buChar char="•"/>
            </a:pPr>
            <a:r>
              <a:rPr lang="en-GB" sz="9600" b="1" i="1" baseline="30000" dirty="0">
                <a:cs typeface="Latha" panose="020B0604020202020204" pitchFamily="34" charset="0"/>
              </a:rPr>
              <a:t>Taught by the Lord</a:t>
            </a:r>
          </a:p>
        </p:txBody>
      </p:sp>
    </p:spTree>
    <p:extLst>
      <p:ext uri="{BB962C8B-B14F-4D97-AF65-F5344CB8AC3E}">
        <p14:creationId xmlns:p14="http://schemas.microsoft.com/office/powerpoint/2010/main" val="15671547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9" name="Date Placeholder 4" hidden="1">
            <a:extLst>
              <a:ext uri="{FF2B5EF4-FFF2-40B4-BE49-F238E27FC236}">
                <a16:creationId xmlns:a16="http://schemas.microsoft.com/office/drawing/2014/main" id="{3297A2E3-215E-D457-8785-A02B63E1CCED}"/>
              </a:ext>
            </a:extLst>
          </p:cNvPr>
          <p:cNvSpPr>
            <a:spLocks noGrp="1"/>
          </p:cNvSpPr>
          <p:nvPr>
            <p:ph type="dt" sz="half" idx="4294967295"/>
          </p:nvPr>
        </p:nvSpPr>
        <p:spPr>
          <a:xfrm>
            <a:off x="838200" y="6356350"/>
            <a:ext cx="2743200" cy="365125"/>
          </a:xfrm>
        </p:spPr>
        <p:txBody>
          <a:bodyPr anchor="ctr">
            <a:normAutofit/>
          </a:bodyPr>
          <a:lstStyle/>
          <a:p>
            <a:pPr>
              <a:spcAft>
                <a:spcPts val="600"/>
              </a:spcAft>
            </a:pPr>
            <a:r>
              <a:rPr lang="en-US"/>
              <a:t>9/3/20XX</a:t>
            </a:r>
          </a:p>
        </p:txBody>
      </p:sp>
      <p:sp>
        <p:nvSpPr>
          <p:cNvPr id="2060" name="Slide Number Placeholder 6" hidden="1">
            <a:extLst>
              <a:ext uri="{FF2B5EF4-FFF2-40B4-BE49-F238E27FC236}">
                <a16:creationId xmlns:a16="http://schemas.microsoft.com/office/drawing/2014/main" id="{FD0044B4-EADB-7F57-477A-D08C6A378D92}"/>
              </a:ext>
            </a:extLst>
          </p:cNvPr>
          <p:cNvSpPr>
            <a:spLocks noGrp="1"/>
          </p:cNvSpPr>
          <p:nvPr>
            <p:ph type="sldNum" sz="quarter" idx="4294967295"/>
          </p:nvPr>
        </p:nvSpPr>
        <p:spPr>
          <a:xfrm>
            <a:off x="8610600" y="6356350"/>
            <a:ext cx="2743200" cy="365125"/>
          </a:xfrm>
        </p:spPr>
        <p:txBody>
          <a:bodyPr anchor="ctr">
            <a:normAutofit/>
          </a:bodyPr>
          <a:lstStyle/>
          <a:p>
            <a:pPr>
              <a:spcAft>
                <a:spcPts val="600"/>
              </a:spcAft>
            </a:pPr>
            <a:fld id="{B9713C8C-8E70-45D5-AE59-23E60168254E}" type="slidenum">
              <a:rPr lang="en-US" smtClean="0"/>
              <a:pPr>
                <a:spcAft>
                  <a:spcPts val="600"/>
                </a:spcAft>
              </a:pPr>
              <a:t>7</a:t>
            </a:fld>
            <a:endParaRPr lang="en-US"/>
          </a:p>
        </p:txBody>
      </p:sp>
      <p:cxnSp>
        <p:nvCxnSpPr>
          <p:cNvPr id="29" name="Straight Connector 28">
            <a:extLst>
              <a:ext uri="{FF2B5EF4-FFF2-40B4-BE49-F238E27FC236}">
                <a16:creationId xmlns:a16="http://schemas.microsoft.com/office/drawing/2014/main" id="{A5AF60D9-C7B5-4E2D-87C3-88B708ACA3DF}"/>
              </a:ext>
            </a:extLst>
          </p:cNvPr>
          <p:cNvCxnSpPr>
            <a:cxnSpLocks/>
          </p:cNvCxnSpPr>
          <p:nvPr/>
        </p:nvCxnSpPr>
        <p:spPr>
          <a:xfrm>
            <a:off x="0" y="991875"/>
            <a:ext cx="121920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BACEBF23-4A5D-48EC-B07D-ABCE32CA6733}"/>
              </a:ext>
            </a:extLst>
          </p:cNvPr>
          <p:cNvSpPr/>
          <p:nvPr/>
        </p:nvSpPr>
        <p:spPr>
          <a:xfrm>
            <a:off x="0" y="1346618"/>
            <a:ext cx="8404261" cy="4154984"/>
          </a:xfrm>
          <a:prstGeom prst="rect">
            <a:avLst/>
          </a:prstGeom>
        </p:spPr>
        <p:txBody>
          <a:bodyPr wrap="square">
            <a:spAutoFit/>
          </a:bodyPr>
          <a:lstStyle/>
          <a:p>
            <a:r>
              <a:rPr lang="en-CA" sz="6600" b="0" i="0" u="none" strike="noStrike" dirty="0">
                <a:effectLst/>
                <a:latin typeface="system-ui"/>
              </a:rPr>
              <a:t>Now when His disciples had come to the other side, they had forgotten to take bread. </a:t>
            </a:r>
            <a:endParaRPr lang="en-GB" sz="6600" b="1" i="1" baseline="30000" dirty="0">
              <a:cs typeface="Latha" panose="020B0604020202020204" pitchFamily="34" charset="0"/>
            </a:endParaRPr>
          </a:p>
        </p:txBody>
      </p:sp>
      <p:pic>
        <p:nvPicPr>
          <p:cNvPr id="3" name="Picture Placeholder 14">
            <a:extLst>
              <a:ext uri="{FF2B5EF4-FFF2-40B4-BE49-F238E27FC236}">
                <a16:creationId xmlns:a16="http://schemas.microsoft.com/office/drawing/2014/main" id="{10169558-02FE-0260-B2DA-0E9F5F2C4FE1}"/>
              </a:ext>
            </a:extLst>
          </p:cNvPr>
          <p:cNvPicPr>
            <a:picLocks noChangeAspect="1"/>
          </p:cNvPicPr>
          <p:nvPr/>
        </p:nvPicPr>
        <p:blipFill rotWithShape="1">
          <a:blip r:embed="rId3"/>
          <a:srcRect l="-26402" r="10492"/>
          <a:stretch/>
        </p:blipFill>
        <p:spPr>
          <a:xfrm>
            <a:off x="7076572" y="1025537"/>
            <a:ext cx="5115428" cy="5832464"/>
          </a:xfrm>
          <a:custGeom>
            <a:avLst/>
            <a:gdLst>
              <a:gd name="connsiteX0" fmla="*/ 1225911 w 4228635"/>
              <a:gd name="connsiteY0" fmla="*/ 0 h 3694372"/>
              <a:gd name="connsiteX1" fmla="*/ 4228635 w 4228635"/>
              <a:gd name="connsiteY1" fmla="*/ 0 h 3694372"/>
              <a:gd name="connsiteX2" fmla="*/ 4228635 w 4228635"/>
              <a:gd name="connsiteY2" fmla="*/ 3694372 h 3694372"/>
              <a:gd name="connsiteX3" fmla="*/ 649353 w 4228635"/>
              <a:gd name="connsiteY3" fmla="*/ 3694372 h 3694372"/>
              <a:gd name="connsiteX4" fmla="*/ 648934 w 4228635"/>
              <a:gd name="connsiteY4" fmla="*/ 3686621 h 3694372"/>
              <a:gd name="connsiteX5" fmla="*/ 554325 w 4228635"/>
              <a:gd name="connsiteY5" fmla="*/ 3554015 h 3694372"/>
              <a:gd name="connsiteX6" fmla="*/ 348230 w 4228635"/>
              <a:gd name="connsiteY6" fmla="*/ 3407569 h 3694372"/>
              <a:gd name="connsiteX7" fmla="*/ 408637 w 4228635"/>
              <a:gd name="connsiteY7" fmla="*/ 3243263 h 3694372"/>
              <a:gd name="connsiteX8" fmla="*/ 845701 w 4228635"/>
              <a:gd name="connsiteY8" fmla="*/ 3343275 h 3694372"/>
              <a:gd name="connsiteX9" fmla="*/ 195435 w 4228635"/>
              <a:gd name="connsiteY9" fmla="*/ 2953940 h 3694372"/>
              <a:gd name="connsiteX10" fmla="*/ 305589 w 4228635"/>
              <a:gd name="connsiteY10" fmla="*/ 2936081 h 3694372"/>
              <a:gd name="connsiteX11" fmla="*/ 700013 w 4228635"/>
              <a:gd name="connsiteY11" fmla="*/ 2714625 h 3694372"/>
              <a:gd name="connsiteX12" fmla="*/ 721333 w 4228635"/>
              <a:gd name="connsiteY12" fmla="*/ 2703909 h 3694372"/>
              <a:gd name="connsiteX13" fmla="*/ 788847 w 4228635"/>
              <a:gd name="connsiteY13" fmla="*/ 2564606 h 3694372"/>
              <a:gd name="connsiteX14" fmla="*/ 1002049 w 4228635"/>
              <a:gd name="connsiteY14" fmla="*/ 2543175 h 3694372"/>
              <a:gd name="connsiteX15" fmla="*/ 1179718 w 4228635"/>
              <a:gd name="connsiteY15" fmla="*/ 2575322 h 3694372"/>
              <a:gd name="connsiteX16" fmla="*/ 1371600 w 4228635"/>
              <a:gd name="connsiteY16" fmla="*/ 2536031 h 3694372"/>
              <a:gd name="connsiteX17" fmla="*/ 1542161 w 4228635"/>
              <a:gd name="connsiteY17" fmla="*/ 2553891 h 3694372"/>
              <a:gd name="connsiteX18" fmla="*/ 1687849 w 4228635"/>
              <a:gd name="connsiteY18" fmla="*/ 2528888 h 3694372"/>
              <a:gd name="connsiteX19" fmla="*/ 1545714 w 4228635"/>
              <a:gd name="connsiteY19" fmla="*/ 2411015 h 3694372"/>
              <a:gd name="connsiteX20" fmla="*/ 1346726 w 4228635"/>
              <a:gd name="connsiteY20" fmla="*/ 2411015 h 3694372"/>
              <a:gd name="connsiteX21" fmla="*/ 1204591 w 4228635"/>
              <a:gd name="connsiteY21" fmla="*/ 2336007 h 3694372"/>
              <a:gd name="connsiteX22" fmla="*/ 1069563 w 4228635"/>
              <a:gd name="connsiteY22" fmla="*/ 2200275 h 3694372"/>
              <a:gd name="connsiteX23" fmla="*/ 593412 w 4228635"/>
              <a:gd name="connsiteY23" fmla="*/ 1982390 h 3694372"/>
              <a:gd name="connsiteX24" fmla="*/ 508131 w 4228635"/>
              <a:gd name="connsiteY24" fmla="*/ 1900238 h 3694372"/>
              <a:gd name="connsiteX25" fmla="*/ 1865518 w 4228635"/>
              <a:gd name="connsiteY25" fmla="*/ 2218135 h 3694372"/>
              <a:gd name="connsiteX26" fmla="*/ 1446220 w 4228635"/>
              <a:gd name="connsiteY26" fmla="*/ 2085975 h 3694372"/>
              <a:gd name="connsiteX27" fmla="*/ 1730490 w 4228635"/>
              <a:gd name="connsiteY27" fmla="*/ 2110978 h 3694372"/>
              <a:gd name="connsiteX28" fmla="*/ 1886838 w 4228635"/>
              <a:gd name="connsiteY28" fmla="*/ 2021681 h 3694372"/>
              <a:gd name="connsiteX29" fmla="*/ 1886838 w 4228635"/>
              <a:gd name="connsiteY29" fmla="*/ 1993106 h 3694372"/>
              <a:gd name="connsiteX30" fmla="*/ 1769577 w 4228635"/>
              <a:gd name="connsiteY30" fmla="*/ 1910953 h 3694372"/>
              <a:gd name="connsiteX31" fmla="*/ 1702063 w 4228635"/>
              <a:gd name="connsiteY31" fmla="*/ 1857375 h 3694372"/>
              <a:gd name="connsiteX32" fmla="*/ 1517288 w 4228635"/>
              <a:gd name="connsiteY32" fmla="*/ 1664493 h 3694372"/>
              <a:gd name="connsiteX33" fmla="*/ 1648762 w 4228635"/>
              <a:gd name="connsiteY33" fmla="*/ 1643062 h 3694372"/>
              <a:gd name="connsiteX34" fmla="*/ 1698509 w 4228635"/>
              <a:gd name="connsiteY34" fmla="*/ 1603772 h 3694372"/>
              <a:gd name="connsiteX35" fmla="*/ 1662976 w 4228635"/>
              <a:gd name="connsiteY35" fmla="*/ 1546622 h 3694372"/>
              <a:gd name="connsiteX36" fmla="*/ 1254338 w 4228635"/>
              <a:gd name="connsiteY36" fmla="*/ 1371600 h 3694372"/>
              <a:gd name="connsiteX37" fmla="*/ 1222358 w 4228635"/>
              <a:gd name="connsiteY37" fmla="*/ 1235869 h 3694372"/>
              <a:gd name="connsiteX38" fmla="*/ 1300532 w 4228635"/>
              <a:gd name="connsiteY38" fmla="*/ 1214437 h 3694372"/>
              <a:gd name="connsiteX39" fmla="*/ 1389366 w 4228635"/>
              <a:gd name="connsiteY39" fmla="*/ 1225153 h 3694372"/>
              <a:gd name="connsiteX40" fmla="*/ 1318299 w 4228635"/>
              <a:gd name="connsiteY40" fmla="*/ 1117997 h 3694372"/>
              <a:gd name="connsiteX41" fmla="*/ 1030476 w 4228635"/>
              <a:gd name="connsiteY41" fmla="*/ 1010841 h 3694372"/>
              <a:gd name="connsiteX42" fmla="*/ 977176 w 4228635"/>
              <a:gd name="connsiteY42" fmla="*/ 953690 h 3694372"/>
              <a:gd name="connsiteX43" fmla="*/ 1048243 w 4228635"/>
              <a:gd name="connsiteY43" fmla="*/ 925115 h 3694372"/>
              <a:gd name="connsiteX44" fmla="*/ 1101544 w 4228635"/>
              <a:gd name="connsiteY44" fmla="*/ 914400 h 3694372"/>
              <a:gd name="connsiteX45" fmla="*/ 0 w 4228635"/>
              <a:gd name="connsiteY45" fmla="*/ 467915 h 3694372"/>
              <a:gd name="connsiteX46" fmla="*/ 248735 w 4228635"/>
              <a:gd name="connsiteY46" fmla="*/ 464344 h 3694372"/>
              <a:gd name="connsiteX47" fmla="*/ 493918 w 4228635"/>
              <a:gd name="connsiteY47" fmla="*/ 535781 h 3694372"/>
              <a:gd name="connsiteX48" fmla="*/ 753314 w 4228635"/>
              <a:gd name="connsiteY48" fmla="*/ 525066 h 3694372"/>
              <a:gd name="connsiteX49" fmla="*/ 998496 w 4228635"/>
              <a:gd name="connsiteY49" fmla="*/ 560785 h 3694372"/>
              <a:gd name="connsiteX50" fmla="*/ 1211698 w 4228635"/>
              <a:gd name="connsiteY50" fmla="*/ 560785 h 3694372"/>
              <a:gd name="connsiteX51" fmla="*/ 1012709 w 4228635"/>
              <a:gd name="connsiteY51" fmla="*/ 507206 h 3694372"/>
              <a:gd name="connsiteX52" fmla="*/ 938089 w 4228635"/>
              <a:gd name="connsiteY52" fmla="*/ 417909 h 3694372"/>
              <a:gd name="connsiteX53" fmla="*/ 962962 w 4228635"/>
              <a:gd name="connsiteY53" fmla="*/ 335757 h 3694372"/>
              <a:gd name="connsiteX54" fmla="*/ 1044690 w 4228635"/>
              <a:gd name="connsiteY54" fmla="*/ 360759 h 3694372"/>
              <a:gd name="connsiteX55" fmla="*/ 1140631 w 4228635"/>
              <a:gd name="connsiteY55" fmla="*/ 453629 h 3694372"/>
              <a:gd name="connsiteX56" fmla="*/ 1161951 w 4228635"/>
              <a:gd name="connsiteY56" fmla="*/ 396478 h 3694372"/>
              <a:gd name="connsiteX57" fmla="*/ 1218805 w 4228635"/>
              <a:gd name="connsiteY57" fmla="*/ 353615 h 3694372"/>
              <a:gd name="connsiteX58" fmla="*/ 1545714 w 4228635"/>
              <a:gd name="connsiteY58" fmla="*/ 375047 h 3694372"/>
              <a:gd name="connsiteX59" fmla="*/ 1328959 w 4228635"/>
              <a:gd name="connsiteY59" fmla="*/ 192881 h 3694372"/>
              <a:gd name="connsiteX60" fmla="*/ 1190378 w 4228635"/>
              <a:gd name="connsiteY60" fmla="*/ 164306 h 3694372"/>
              <a:gd name="connsiteX61" fmla="*/ 1158398 w 4228635"/>
              <a:gd name="connsiteY61" fmla="*/ 89297 h 3694372"/>
              <a:gd name="connsiteX62" fmla="*/ 1222358 w 4228635"/>
              <a:gd name="connsiteY62" fmla="*/ 71437 h 3694372"/>
              <a:gd name="connsiteX63" fmla="*/ 1542161 w 4228635"/>
              <a:gd name="connsiteY63" fmla="*/ 135731 h 3694372"/>
              <a:gd name="connsiteX64" fmla="*/ 1595462 w 4228635"/>
              <a:gd name="connsiteY64" fmla="*/ 110728 h 3694372"/>
              <a:gd name="connsiteX65" fmla="*/ 1225911 w 4228635"/>
              <a:gd name="connsiteY65" fmla="*/ 0 h 369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228635" h="3694372">
                <a:moveTo>
                  <a:pt x="1225911" y="0"/>
                </a:moveTo>
                <a:lnTo>
                  <a:pt x="4228635" y="0"/>
                </a:lnTo>
                <a:lnTo>
                  <a:pt x="4228635" y="3694372"/>
                </a:lnTo>
                <a:lnTo>
                  <a:pt x="649353" y="3694372"/>
                </a:lnTo>
                <a:lnTo>
                  <a:pt x="648934" y="3686621"/>
                </a:lnTo>
                <a:cubicBezTo>
                  <a:pt x="636941" y="3642419"/>
                  <a:pt x="605849" y="3602236"/>
                  <a:pt x="554325" y="3554015"/>
                </a:cubicBezTo>
                <a:cubicBezTo>
                  <a:pt x="493918" y="3500438"/>
                  <a:pt x="433510" y="3454003"/>
                  <a:pt x="348230" y="3407569"/>
                </a:cubicBezTo>
                <a:cubicBezTo>
                  <a:pt x="543665" y="3382565"/>
                  <a:pt x="341123" y="3296841"/>
                  <a:pt x="408637" y="3243263"/>
                </a:cubicBezTo>
                <a:cubicBezTo>
                  <a:pt x="547218" y="3221831"/>
                  <a:pt x="657373" y="3393282"/>
                  <a:pt x="845701" y="3343275"/>
                </a:cubicBezTo>
                <a:cubicBezTo>
                  <a:pt x="618286" y="3196828"/>
                  <a:pt x="362443" y="3150393"/>
                  <a:pt x="195435" y="2953940"/>
                </a:cubicBezTo>
                <a:cubicBezTo>
                  <a:pt x="234522" y="2911078"/>
                  <a:pt x="273609" y="2953940"/>
                  <a:pt x="305589" y="2936081"/>
                </a:cubicBezTo>
                <a:cubicBezTo>
                  <a:pt x="305589" y="2925365"/>
                  <a:pt x="678693" y="2993232"/>
                  <a:pt x="700013" y="2714625"/>
                </a:cubicBezTo>
                <a:cubicBezTo>
                  <a:pt x="707120" y="2714625"/>
                  <a:pt x="714227" y="2714625"/>
                  <a:pt x="721333" y="2703909"/>
                </a:cubicBezTo>
                <a:cubicBezTo>
                  <a:pt x="760420" y="2664619"/>
                  <a:pt x="724887" y="2571750"/>
                  <a:pt x="788847" y="2564606"/>
                </a:cubicBezTo>
                <a:cubicBezTo>
                  <a:pt x="859915" y="2557462"/>
                  <a:pt x="927429" y="2525315"/>
                  <a:pt x="1002049" y="2543175"/>
                </a:cubicBezTo>
                <a:cubicBezTo>
                  <a:pt x="1058903" y="2557462"/>
                  <a:pt x="1119310" y="2575322"/>
                  <a:pt x="1179718" y="2575322"/>
                </a:cubicBezTo>
                <a:cubicBezTo>
                  <a:pt x="1243678" y="2575322"/>
                  <a:pt x="1332512" y="2696766"/>
                  <a:pt x="1371600" y="2536031"/>
                </a:cubicBezTo>
                <a:cubicBezTo>
                  <a:pt x="1371600" y="2528888"/>
                  <a:pt x="1481754" y="2546747"/>
                  <a:pt x="1542161" y="2553891"/>
                </a:cubicBezTo>
                <a:cubicBezTo>
                  <a:pt x="1591908" y="2561035"/>
                  <a:pt x="1652316" y="2593181"/>
                  <a:pt x="1687849" y="2528888"/>
                </a:cubicBezTo>
                <a:cubicBezTo>
                  <a:pt x="1705616" y="2489596"/>
                  <a:pt x="1620335" y="2418159"/>
                  <a:pt x="1545714" y="2411015"/>
                </a:cubicBezTo>
                <a:cubicBezTo>
                  <a:pt x="1478201" y="2403872"/>
                  <a:pt x="1410687" y="2396728"/>
                  <a:pt x="1346726" y="2411015"/>
                </a:cubicBezTo>
                <a:cubicBezTo>
                  <a:pt x="1268552" y="2428875"/>
                  <a:pt x="1225911" y="2400300"/>
                  <a:pt x="1204591" y="2336007"/>
                </a:cubicBezTo>
                <a:cubicBezTo>
                  <a:pt x="1179718" y="2268141"/>
                  <a:pt x="1133524" y="2232422"/>
                  <a:pt x="1069563" y="2200275"/>
                </a:cubicBezTo>
                <a:cubicBezTo>
                  <a:pt x="913215" y="2121694"/>
                  <a:pt x="763974" y="2028825"/>
                  <a:pt x="593412" y="1982390"/>
                </a:cubicBezTo>
                <a:cubicBezTo>
                  <a:pt x="561432" y="1975246"/>
                  <a:pt x="522345" y="1960959"/>
                  <a:pt x="508131" y="1900238"/>
                </a:cubicBezTo>
                <a:cubicBezTo>
                  <a:pt x="970069" y="1993106"/>
                  <a:pt x="1389366" y="2232422"/>
                  <a:pt x="1865518" y="2218135"/>
                </a:cubicBezTo>
                <a:cubicBezTo>
                  <a:pt x="1737596" y="2143125"/>
                  <a:pt x="1584802" y="2139554"/>
                  <a:pt x="1446220" y="2085975"/>
                </a:cubicBezTo>
                <a:cubicBezTo>
                  <a:pt x="1545714" y="2046685"/>
                  <a:pt x="1638102" y="2089547"/>
                  <a:pt x="1730490" y="2110978"/>
                </a:cubicBezTo>
                <a:cubicBezTo>
                  <a:pt x="1808664" y="2128837"/>
                  <a:pt x="1879731" y="2132410"/>
                  <a:pt x="1886838" y="2021681"/>
                </a:cubicBezTo>
                <a:cubicBezTo>
                  <a:pt x="1886838" y="2010965"/>
                  <a:pt x="1886838" y="2003821"/>
                  <a:pt x="1886838" y="1993106"/>
                </a:cubicBezTo>
                <a:cubicBezTo>
                  <a:pt x="1858411" y="1946672"/>
                  <a:pt x="1819324" y="1925240"/>
                  <a:pt x="1769577" y="1910953"/>
                </a:cubicBezTo>
                <a:cubicBezTo>
                  <a:pt x="1741150" y="1903809"/>
                  <a:pt x="1702063" y="1889522"/>
                  <a:pt x="1702063" y="1857375"/>
                </a:cubicBezTo>
                <a:cubicBezTo>
                  <a:pt x="1705616" y="1735931"/>
                  <a:pt x="1609675" y="1700212"/>
                  <a:pt x="1517288" y="1664493"/>
                </a:cubicBezTo>
                <a:cubicBezTo>
                  <a:pt x="1567035" y="1603772"/>
                  <a:pt x="1609675" y="1646635"/>
                  <a:pt x="1648762" y="1643062"/>
                </a:cubicBezTo>
                <a:cubicBezTo>
                  <a:pt x="1673636" y="1639491"/>
                  <a:pt x="1698509" y="1635919"/>
                  <a:pt x="1698509" y="1603772"/>
                </a:cubicBezTo>
                <a:cubicBezTo>
                  <a:pt x="1698509" y="1578769"/>
                  <a:pt x="1687849" y="1546622"/>
                  <a:pt x="1662976" y="1546622"/>
                </a:cubicBezTo>
                <a:cubicBezTo>
                  <a:pt x="1506628" y="1543050"/>
                  <a:pt x="1417793" y="1371600"/>
                  <a:pt x="1254338" y="1371600"/>
                </a:cubicBezTo>
                <a:cubicBezTo>
                  <a:pt x="1154844" y="1371600"/>
                  <a:pt x="1304086" y="1275159"/>
                  <a:pt x="1222358" y="1235869"/>
                </a:cubicBezTo>
                <a:cubicBezTo>
                  <a:pt x="1204591" y="1225153"/>
                  <a:pt x="1272105" y="1210866"/>
                  <a:pt x="1300532" y="1214437"/>
                </a:cubicBezTo>
                <a:cubicBezTo>
                  <a:pt x="1328959" y="1218009"/>
                  <a:pt x="1353833" y="1243013"/>
                  <a:pt x="1389366" y="1225153"/>
                </a:cubicBezTo>
                <a:cubicBezTo>
                  <a:pt x="1407133" y="1160860"/>
                  <a:pt x="1360939" y="1135856"/>
                  <a:pt x="1318299" y="1117997"/>
                </a:cubicBezTo>
                <a:cubicBezTo>
                  <a:pt x="1225911" y="1075135"/>
                  <a:pt x="1133524" y="1025129"/>
                  <a:pt x="1030476" y="1010841"/>
                </a:cubicBezTo>
                <a:cubicBezTo>
                  <a:pt x="994943" y="1007269"/>
                  <a:pt x="973622" y="989409"/>
                  <a:pt x="977176" y="953690"/>
                </a:cubicBezTo>
                <a:cubicBezTo>
                  <a:pt x="984282" y="907256"/>
                  <a:pt x="1019816" y="921544"/>
                  <a:pt x="1048243" y="925115"/>
                </a:cubicBezTo>
                <a:cubicBezTo>
                  <a:pt x="1066010" y="928688"/>
                  <a:pt x="1083777" y="939403"/>
                  <a:pt x="1101544" y="914400"/>
                </a:cubicBezTo>
                <a:cubicBezTo>
                  <a:pt x="685800" y="660797"/>
                  <a:pt x="465491" y="675085"/>
                  <a:pt x="0" y="467915"/>
                </a:cubicBezTo>
                <a:cubicBezTo>
                  <a:pt x="103047" y="428625"/>
                  <a:pt x="177668" y="457200"/>
                  <a:pt x="248735" y="464344"/>
                </a:cubicBezTo>
                <a:cubicBezTo>
                  <a:pt x="426404" y="482203"/>
                  <a:pt x="316249" y="514350"/>
                  <a:pt x="493918" y="535781"/>
                </a:cubicBezTo>
                <a:cubicBezTo>
                  <a:pt x="579199" y="546497"/>
                  <a:pt x="657373" y="582216"/>
                  <a:pt x="753314" y="525066"/>
                </a:cubicBezTo>
                <a:cubicBezTo>
                  <a:pt x="817274" y="485775"/>
                  <a:pt x="920322" y="528637"/>
                  <a:pt x="998496" y="560785"/>
                </a:cubicBezTo>
                <a:cubicBezTo>
                  <a:pt x="1062457" y="589360"/>
                  <a:pt x="1126417" y="596503"/>
                  <a:pt x="1211698" y="560785"/>
                </a:cubicBezTo>
                <a:cubicBezTo>
                  <a:pt x="1133524" y="539354"/>
                  <a:pt x="1073117" y="521494"/>
                  <a:pt x="1012709" y="507206"/>
                </a:cubicBezTo>
                <a:cubicBezTo>
                  <a:pt x="962962" y="496491"/>
                  <a:pt x="934535" y="471488"/>
                  <a:pt x="938089" y="417909"/>
                </a:cubicBezTo>
                <a:cubicBezTo>
                  <a:pt x="938089" y="389334"/>
                  <a:pt x="927429" y="350044"/>
                  <a:pt x="962962" y="335757"/>
                </a:cubicBezTo>
                <a:cubicBezTo>
                  <a:pt x="991389" y="321469"/>
                  <a:pt x="1030476" y="335757"/>
                  <a:pt x="1044690" y="360759"/>
                </a:cubicBezTo>
                <a:cubicBezTo>
                  <a:pt x="1062457" y="407194"/>
                  <a:pt x="1080223" y="450056"/>
                  <a:pt x="1140631" y="453629"/>
                </a:cubicBezTo>
                <a:cubicBezTo>
                  <a:pt x="1222358" y="460771"/>
                  <a:pt x="1176164" y="432197"/>
                  <a:pt x="1161951" y="396478"/>
                </a:cubicBezTo>
                <a:cubicBezTo>
                  <a:pt x="1147737" y="357188"/>
                  <a:pt x="1190378" y="346472"/>
                  <a:pt x="1218805" y="353615"/>
                </a:cubicBezTo>
                <a:cubicBezTo>
                  <a:pt x="1325406" y="385763"/>
                  <a:pt x="1435560" y="328613"/>
                  <a:pt x="1545714" y="375047"/>
                </a:cubicBezTo>
                <a:cubicBezTo>
                  <a:pt x="1517288" y="260747"/>
                  <a:pt x="1456880" y="210741"/>
                  <a:pt x="1328959" y="192881"/>
                </a:cubicBezTo>
                <a:cubicBezTo>
                  <a:pt x="1282765" y="189310"/>
                  <a:pt x="1233018" y="196453"/>
                  <a:pt x="1190378" y="164306"/>
                </a:cubicBezTo>
                <a:cubicBezTo>
                  <a:pt x="1165504" y="146447"/>
                  <a:pt x="1140631" y="125016"/>
                  <a:pt x="1158398" y="89297"/>
                </a:cubicBezTo>
                <a:cubicBezTo>
                  <a:pt x="1169058" y="64294"/>
                  <a:pt x="1197484" y="64294"/>
                  <a:pt x="1222358" y="71437"/>
                </a:cubicBezTo>
                <a:cubicBezTo>
                  <a:pt x="1325406" y="110728"/>
                  <a:pt x="1435560" y="121444"/>
                  <a:pt x="1542161" y="135731"/>
                </a:cubicBezTo>
                <a:cubicBezTo>
                  <a:pt x="1559928" y="139303"/>
                  <a:pt x="1577695" y="146447"/>
                  <a:pt x="1595462" y="110728"/>
                </a:cubicBezTo>
                <a:cubicBezTo>
                  <a:pt x="1471094" y="78581"/>
                  <a:pt x="1350279" y="35719"/>
                  <a:pt x="1225911" y="0"/>
                </a:cubicBezTo>
                <a:close/>
              </a:path>
            </a:pathLst>
          </a:custGeom>
        </p:spPr>
      </p:pic>
      <p:sp>
        <p:nvSpPr>
          <p:cNvPr id="2" name="Rectangle 1">
            <a:extLst>
              <a:ext uri="{FF2B5EF4-FFF2-40B4-BE49-F238E27FC236}">
                <a16:creationId xmlns:a16="http://schemas.microsoft.com/office/drawing/2014/main" id="{54D75067-D5A4-EEC0-C7D5-67F60382D48B}"/>
              </a:ext>
            </a:extLst>
          </p:cNvPr>
          <p:cNvSpPr/>
          <p:nvPr/>
        </p:nvSpPr>
        <p:spPr>
          <a:xfrm>
            <a:off x="-98146" y="-269778"/>
            <a:ext cx="12326112" cy="1425005"/>
          </a:xfrm>
          <a:prstGeom prst="rect">
            <a:avLst/>
          </a:prstGeom>
        </p:spPr>
        <p:txBody>
          <a:bodyPr wrap="square">
            <a:spAutoFit/>
          </a:bodyPr>
          <a:lstStyle/>
          <a:p>
            <a:pPr algn="ctr">
              <a:lnSpc>
                <a:spcPct val="115000"/>
              </a:lnSpc>
              <a:spcAft>
                <a:spcPts val="0"/>
              </a:spcAft>
            </a:pPr>
            <a:r>
              <a:rPr lang="en-GB" sz="8000" b="1" i="1" dirty="0">
                <a:latin typeface="Calibri" panose="020F0502020204030204" pitchFamily="34" charset="0"/>
                <a:cs typeface="Latha" panose="020B0604020202020204" pitchFamily="34" charset="0"/>
              </a:rPr>
              <a:t>1. Seek the light</a:t>
            </a:r>
          </a:p>
        </p:txBody>
      </p:sp>
      <p:sp>
        <p:nvSpPr>
          <p:cNvPr id="5" name="Rectangle 4">
            <a:extLst>
              <a:ext uri="{FF2B5EF4-FFF2-40B4-BE49-F238E27FC236}">
                <a16:creationId xmlns:a16="http://schemas.microsoft.com/office/drawing/2014/main" id="{F26E5371-9887-4E97-92FF-0004DFCF0902}"/>
              </a:ext>
            </a:extLst>
          </p:cNvPr>
          <p:cNvSpPr/>
          <p:nvPr/>
        </p:nvSpPr>
        <p:spPr>
          <a:xfrm>
            <a:off x="363479" y="5200109"/>
            <a:ext cx="7375929" cy="1691553"/>
          </a:xfrm>
          <a:prstGeom prst="rect">
            <a:avLst/>
          </a:prstGeom>
        </p:spPr>
        <p:txBody>
          <a:bodyPr wrap="none">
            <a:spAutoFit/>
          </a:bodyPr>
          <a:lstStyle/>
          <a:p>
            <a:pPr algn="ctr">
              <a:lnSpc>
                <a:spcPct val="115000"/>
              </a:lnSpc>
              <a:spcAft>
                <a:spcPts val="0"/>
              </a:spcAft>
            </a:pPr>
            <a:r>
              <a:rPr lang="en-GB" sz="9600" b="1" dirty="0">
                <a:latin typeface="Calibri" panose="020F0502020204030204" pitchFamily="34" charset="0"/>
                <a:cs typeface="Latha" panose="020B0604020202020204" pitchFamily="34" charset="0"/>
              </a:rPr>
              <a:t>Matthew 16:5</a:t>
            </a:r>
          </a:p>
        </p:txBody>
      </p:sp>
    </p:spTree>
    <p:extLst>
      <p:ext uri="{BB962C8B-B14F-4D97-AF65-F5344CB8AC3E}">
        <p14:creationId xmlns:p14="http://schemas.microsoft.com/office/powerpoint/2010/main" val="15383930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9" name="Date Placeholder 4" hidden="1">
            <a:extLst>
              <a:ext uri="{FF2B5EF4-FFF2-40B4-BE49-F238E27FC236}">
                <a16:creationId xmlns:a16="http://schemas.microsoft.com/office/drawing/2014/main" id="{3297A2E3-215E-D457-8785-A02B63E1CCED}"/>
              </a:ext>
            </a:extLst>
          </p:cNvPr>
          <p:cNvSpPr>
            <a:spLocks noGrp="1"/>
          </p:cNvSpPr>
          <p:nvPr>
            <p:ph type="dt" sz="half" idx="4294967295"/>
          </p:nvPr>
        </p:nvSpPr>
        <p:spPr>
          <a:xfrm>
            <a:off x="838200" y="6356350"/>
            <a:ext cx="2743200" cy="365125"/>
          </a:xfrm>
        </p:spPr>
        <p:txBody>
          <a:bodyPr anchor="ctr">
            <a:normAutofit/>
          </a:bodyPr>
          <a:lstStyle/>
          <a:p>
            <a:pPr>
              <a:spcAft>
                <a:spcPts val="600"/>
              </a:spcAft>
            </a:pPr>
            <a:r>
              <a:rPr lang="en-US"/>
              <a:t>9/3/20XX</a:t>
            </a:r>
          </a:p>
        </p:txBody>
      </p:sp>
      <p:sp>
        <p:nvSpPr>
          <p:cNvPr id="2060" name="Slide Number Placeholder 6" hidden="1">
            <a:extLst>
              <a:ext uri="{FF2B5EF4-FFF2-40B4-BE49-F238E27FC236}">
                <a16:creationId xmlns:a16="http://schemas.microsoft.com/office/drawing/2014/main" id="{FD0044B4-EADB-7F57-477A-D08C6A378D92}"/>
              </a:ext>
            </a:extLst>
          </p:cNvPr>
          <p:cNvSpPr>
            <a:spLocks noGrp="1"/>
          </p:cNvSpPr>
          <p:nvPr>
            <p:ph type="sldNum" sz="quarter" idx="4294967295"/>
          </p:nvPr>
        </p:nvSpPr>
        <p:spPr>
          <a:xfrm>
            <a:off x="8610600" y="6356350"/>
            <a:ext cx="2743200" cy="365125"/>
          </a:xfrm>
        </p:spPr>
        <p:txBody>
          <a:bodyPr anchor="ctr">
            <a:normAutofit/>
          </a:bodyPr>
          <a:lstStyle/>
          <a:p>
            <a:pPr>
              <a:spcAft>
                <a:spcPts val="600"/>
              </a:spcAft>
            </a:pPr>
            <a:fld id="{B9713C8C-8E70-45D5-AE59-23E60168254E}" type="slidenum">
              <a:rPr lang="en-US" smtClean="0"/>
              <a:pPr>
                <a:spcAft>
                  <a:spcPts val="600"/>
                </a:spcAft>
              </a:pPr>
              <a:t>8</a:t>
            </a:fld>
            <a:endParaRPr lang="en-US"/>
          </a:p>
        </p:txBody>
      </p:sp>
      <p:cxnSp>
        <p:nvCxnSpPr>
          <p:cNvPr id="29" name="Straight Connector 28">
            <a:extLst>
              <a:ext uri="{FF2B5EF4-FFF2-40B4-BE49-F238E27FC236}">
                <a16:creationId xmlns:a16="http://schemas.microsoft.com/office/drawing/2014/main" id="{A5AF60D9-C7B5-4E2D-87C3-88B708ACA3DF}"/>
              </a:ext>
            </a:extLst>
          </p:cNvPr>
          <p:cNvCxnSpPr>
            <a:cxnSpLocks/>
          </p:cNvCxnSpPr>
          <p:nvPr/>
        </p:nvCxnSpPr>
        <p:spPr>
          <a:xfrm>
            <a:off x="0" y="1104891"/>
            <a:ext cx="121920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BACEBF23-4A5D-48EC-B07D-ABCE32CA6733}"/>
              </a:ext>
            </a:extLst>
          </p:cNvPr>
          <p:cNvSpPr/>
          <p:nvPr/>
        </p:nvSpPr>
        <p:spPr>
          <a:xfrm>
            <a:off x="-85481" y="2359047"/>
            <a:ext cx="8479468" cy="4524315"/>
          </a:xfrm>
          <a:prstGeom prst="rect">
            <a:avLst/>
          </a:prstGeom>
        </p:spPr>
        <p:txBody>
          <a:bodyPr wrap="square">
            <a:spAutoFit/>
          </a:bodyPr>
          <a:lstStyle/>
          <a:p>
            <a:pPr marL="685800" indent="-685800">
              <a:buFont typeface="Arial" panose="020B0604020202020204" pitchFamily="34" charset="0"/>
              <a:buChar char="•"/>
            </a:pPr>
            <a:r>
              <a:rPr lang="en-CA" sz="7200" b="1" i="0" u="none" strike="noStrike" baseline="30000" dirty="0">
                <a:effectLst/>
                <a:latin typeface="system-ui"/>
              </a:rPr>
              <a:t>They were the aristocracy.</a:t>
            </a:r>
          </a:p>
          <a:p>
            <a:pPr marL="685800" indent="-685800">
              <a:buFont typeface="Arial" panose="020B0604020202020204" pitchFamily="34" charset="0"/>
              <a:buChar char="•"/>
            </a:pPr>
            <a:r>
              <a:rPr lang="en-CA" sz="7200" b="1" i="1" baseline="30000" dirty="0">
                <a:latin typeface="system-ui"/>
                <a:cs typeface="Latha" panose="020B0604020202020204" pitchFamily="34" charset="0"/>
              </a:rPr>
              <a:t>They were the brain trust.</a:t>
            </a:r>
          </a:p>
          <a:p>
            <a:pPr marL="685800" indent="-685800">
              <a:buFont typeface="Arial" panose="020B0604020202020204" pitchFamily="34" charset="0"/>
              <a:buChar char="•"/>
            </a:pPr>
            <a:r>
              <a:rPr lang="en-CA" sz="7200" b="1" i="1" baseline="30000" dirty="0">
                <a:latin typeface="system-ui"/>
                <a:cs typeface="Latha" panose="020B0604020202020204" pitchFamily="34" charset="0"/>
              </a:rPr>
              <a:t>They were the leadership.</a:t>
            </a:r>
          </a:p>
          <a:p>
            <a:pPr marL="685800" indent="-685800">
              <a:buFont typeface="Arial" panose="020B0604020202020204" pitchFamily="34" charset="0"/>
              <a:buChar char="•"/>
            </a:pPr>
            <a:r>
              <a:rPr lang="en-CA" sz="7200" b="1" i="1" baseline="30000" dirty="0">
                <a:latin typeface="system-ui"/>
                <a:cs typeface="Latha" panose="020B0604020202020204" pitchFamily="34" charset="0"/>
              </a:rPr>
              <a:t>They were the rulership.</a:t>
            </a:r>
          </a:p>
          <a:p>
            <a:pPr marL="685800" indent="-685800">
              <a:buFont typeface="Arial" panose="020B0604020202020204" pitchFamily="34" charset="0"/>
              <a:buChar char="•"/>
            </a:pPr>
            <a:r>
              <a:rPr lang="en-CA" sz="7200" b="1" i="1" baseline="30000" dirty="0">
                <a:latin typeface="system-ui"/>
                <a:cs typeface="Latha" panose="020B0604020202020204" pitchFamily="34" charset="0"/>
              </a:rPr>
              <a:t>They were to be respected and revered.</a:t>
            </a:r>
            <a:endParaRPr lang="en-GB" sz="7200" b="1" i="1" baseline="30000" dirty="0">
              <a:cs typeface="Latha" panose="020B0604020202020204" pitchFamily="34" charset="0"/>
            </a:endParaRPr>
          </a:p>
        </p:txBody>
      </p:sp>
      <p:pic>
        <p:nvPicPr>
          <p:cNvPr id="3" name="Picture Placeholder 14">
            <a:extLst>
              <a:ext uri="{FF2B5EF4-FFF2-40B4-BE49-F238E27FC236}">
                <a16:creationId xmlns:a16="http://schemas.microsoft.com/office/drawing/2014/main" id="{10169558-02FE-0260-B2DA-0E9F5F2C4FE1}"/>
              </a:ext>
            </a:extLst>
          </p:cNvPr>
          <p:cNvPicPr>
            <a:picLocks noChangeAspect="1"/>
          </p:cNvPicPr>
          <p:nvPr/>
        </p:nvPicPr>
        <p:blipFill rotWithShape="1">
          <a:blip r:embed="rId3"/>
          <a:srcRect l="13416" r="34940"/>
          <a:stretch/>
        </p:blipFill>
        <p:spPr>
          <a:xfrm>
            <a:off x="6536637" y="1177090"/>
            <a:ext cx="5655363" cy="5718651"/>
          </a:xfrm>
          <a:custGeom>
            <a:avLst/>
            <a:gdLst>
              <a:gd name="connsiteX0" fmla="*/ 1225911 w 4228635"/>
              <a:gd name="connsiteY0" fmla="*/ 0 h 3694372"/>
              <a:gd name="connsiteX1" fmla="*/ 4228635 w 4228635"/>
              <a:gd name="connsiteY1" fmla="*/ 0 h 3694372"/>
              <a:gd name="connsiteX2" fmla="*/ 4228635 w 4228635"/>
              <a:gd name="connsiteY2" fmla="*/ 3694372 h 3694372"/>
              <a:gd name="connsiteX3" fmla="*/ 649353 w 4228635"/>
              <a:gd name="connsiteY3" fmla="*/ 3694372 h 3694372"/>
              <a:gd name="connsiteX4" fmla="*/ 648934 w 4228635"/>
              <a:gd name="connsiteY4" fmla="*/ 3686621 h 3694372"/>
              <a:gd name="connsiteX5" fmla="*/ 554325 w 4228635"/>
              <a:gd name="connsiteY5" fmla="*/ 3554015 h 3694372"/>
              <a:gd name="connsiteX6" fmla="*/ 348230 w 4228635"/>
              <a:gd name="connsiteY6" fmla="*/ 3407569 h 3694372"/>
              <a:gd name="connsiteX7" fmla="*/ 408637 w 4228635"/>
              <a:gd name="connsiteY7" fmla="*/ 3243263 h 3694372"/>
              <a:gd name="connsiteX8" fmla="*/ 845701 w 4228635"/>
              <a:gd name="connsiteY8" fmla="*/ 3343275 h 3694372"/>
              <a:gd name="connsiteX9" fmla="*/ 195435 w 4228635"/>
              <a:gd name="connsiteY9" fmla="*/ 2953940 h 3694372"/>
              <a:gd name="connsiteX10" fmla="*/ 305589 w 4228635"/>
              <a:gd name="connsiteY10" fmla="*/ 2936081 h 3694372"/>
              <a:gd name="connsiteX11" fmla="*/ 700013 w 4228635"/>
              <a:gd name="connsiteY11" fmla="*/ 2714625 h 3694372"/>
              <a:gd name="connsiteX12" fmla="*/ 721333 w 4228635"/>
              <a:gd name="connsiteY12" fmla="*/ 2703909 h 3694372"/>
              <a:gd name="connsiteX13" fmla="*/ 788847 w 4228635"/>
              <a:gd name="connsiteY13" fmla="*/ 2564606 h 3694372"/>
              <a:gd name="connsiteX14" fmla="*/ 1002049 w 4228635"/>
              <a:gd name="connsiteY14" fmla="*/ 2543175 h 3694372"/>
              <a:gd name="connsiteX15" fmla="*/ 1179718 w 4228635"/>
              <a:gd name="connsiteY15" fmla="*/ 2575322 h 3694372"/>
              <a:gd name="connsiteX16" fmla="*/ 1371600 w 4228635"/>
              <a:gd name="connsiteY16" fmla="*/ 2536031 h 3694372"/>
              <a:gd name="connsiteX17" fmla="*/ 1542161 w 4228635"/>
              <a:gd name="connsiteY17" fmla="*/ 2553891 h 3694372"/>
              <a:gd name="connsiteX18" fmla="*/ 1687849 w 4228635"/>
              <a:gd name="connsiteY18" fmla="*/ 2528888 h 3694372"/>
              <a:gd name="connsiteX19" fmla="*/ 1545714 w 4228635"/>
              <a:gd name="connsiteY19" fmla="*/ 2411015 h 3694372"/>
              <a:gd name="connsiteX20" fmla="*/ 1346726 w 4228635"/>
              <a:gd name="connsiteY20" fmla="*/ 2411015 h 3694372"/>
              <a:gd name="connsiteX21" fmla="*/ 1204591 w 4228635"/>
              <a:gd name="connsiteY21" fmla="*/ 2336007 h 3694372"/>
              <a:gd name="connsiteX22" fmla="*/ 1069563 w 4228635"/>
              <a:gd name="connsiteY22" fmla="*/ 2200275 h 3694372"/>
              <a:gd name="connsiteX23" fmla="*/ 593412 w 4228635"/>
              <a:gd name="connsiteY23" fmla="*/ 1982390 h 3694372"/>
              <a:gd name="connsiteX24" fmla="*/ 508131 w 4228635"/>
              <a:gd name="connsiteY24" fmla="*/ 1900238 h 3694372"/>
              <a:gd name="connsiteX25" fmla="*/ 1865518 w 4228635"/>
              <a:gd name="connsiteY25" fmla="*/ 2218135 h 3694372"/>
              <a:gd name="connsiteX26" fmla="*/ 1446220 w 4228635"/>
              <a:gd name="connsiteY26" fmla="*/ 2085975 h 3694372"/>
              <a:gd name="connsiteX27" fmla="*/ 1730490 w 4228635"/>
              <a:gd name="connsiteY27" fmla="*/ 2110978 h 3694372"/>
              <a:gd name="connsiteX28" fmla="*/ 1886838 w 4228635"/>
              <a:gd name="connsiteY28" fmla="*/ 2021681 h 3694372"/>
              <a:gd name="connsiteX29" fmla="*/ 1886838 w 4228635"/>
              <a:gd name="connsiteY29" fmla="*/ 1993106 h 3694372"/>
              <a:gd name="connsiteX30" fmla="*/ 1769577 w 4228635"/>
              <a:gd name="connsiteY30" fmla="*/ 1910953 h 3694372"/>
              <a:gd name="connsiteX31" fmla="*/ 1702063 w 4228635"/>
              <a:gd name="connsiteY31" fmla="*/ 1857375 h 3694372"/>
              <a:gd name="connsiteX32" fmla="*/ 1517288 w 4228635"/>
              <a:gd name="connsiteY32" fmla="*/ 1664493 h 3694372"/>
              <a:gd name="connsiteX33" fmla="*/ 1648762 w 4228635"/>
              <a:gd name="connsiteY33" fmla="*/ 1643062 h 3694372"/>
              <a:gd name="connsiteX34" fmla="*/ 1698509 w 4228635"/>
              <a:gd name="connsiteY34" fmla="*/ 1603772 h 3694372"/>
              <a:gd name="connsiteX35" fmla="*/ 1662976 w 4228635"/>
              <a:gd name="connsiteY35" fmla="*/ 1546622 h 3694372"/>
              <a:gd name="connsiteX36" fmla="*/ 1254338 w 4228635"/>
              <a:gd name="connsiteY36" fmla="*/ 1371600 h 3694372"/>
              <a:gd name="connsiteX37" fmla="*/ 1222358 w 4228635"/>
              <a:gd name="connsiteY37" fmla="*/ 1235869 h 3694372"/>
              <a:gd name="connsiteX38" fmla="*/ 1300532 w 4228635"/>
              <a:gd name="connsiteY38" fmla="*/ 1214437 h 3694372"/>
              <a:gd name="connsiteX39" fmla="*/ 1389366 w 4228635"/>
              <a:gd name="connsiteY39" fmla="*/ 1225153 h 3694372"/>
              <a:gd name="connsiteX40" fmla="*/ 1318299 w 4228635"/>
              <a:gd name="connsiteY40" fmla="*/ 1117997 h 3694372"/>
              <a:gd name="connsiteX41" fmla="*/ 1030476 w 4228635"/>
              <a:gd name="connsiteY41" fmla="*/ 1010841 h 3694372"/>
              <a:gd name="connsiteX42" fmla="*/ 977176 w 4228635"/>
              <a:gd name="connsiteY42" fmla="*/ 953690 h 3694372"/>
              <a:gd name="connsiteX43" fmla="*/ 1048243 w 4228635"/>
              <a:gd name="connsiteY43" fmla="*/ 925115 h 3694372"/>
              <a:gd name="connsiteX44" fmla="*/ 1101544 w 4228635"/>
              <a:gd name="connsiteY44" fmla="*/ 914400 h 3694372"/>
              <a:gd name="connsiteX45" fmla="*/ 0 w 4228635"/>
              <a:gd name="connsiteY45" fmla="*/ 467915 h 3694372"/>
              <a:gd name="connsiteX46" fmla="*/ 248735 w 4228635"/>
              <a:gd name="connsiteY46" fmla="*/ 464344 h 3694372"/>
              <a:gd name="connsiteX47" fmla="*/ 493918 w 4228635"/>
              <a:gd name="connsiteY47" fmla="*/ 535781 h 3694372"/>
              <a:gd name="connsiteX48" fmla="*/ 753314 w 4228635"/>
              <a:gd name="connsiteY48" fmla="*/ 525066 h 3694372"/>
              <a:gd name="connsiteX49" fmla="*/ 998496 w 4228635"/>
              <a:gd name="connsiteY49" fmla="*/ 560785 h 3694372"/>
              <a:gd name="connsiteX50" fmla="*/ 1211698 w 4228635"/>
              <a:gd name="connsiteY50" fmla="*/ 560785 h 3694372"/>
              <a:gd name="connsiteX51" fmla="*/ 1012709 w 4228635"/>
              <a:gd name="connsiteY51" fmla="*/ 507206 h 3694372"/>
              <a:gd name="connsiteX52" fmla="*/ 938089 w 4228635"/>
              <a:gd name="connsiteY52" fmla="*/ 417909 h 3694372"/>
              <a:gd name="connsiteX53" fmla="*/ 962962 w 4228635"/>
              <a:gd name="connsiteY53" fmla="*/ 335757 h 3694372"/>
              <a:gd name="connsiteX54" fmla="*/ 1044690 w 4228635"/>
              <a:gd name="connsiteY54" fmla="*/ 360759 h 3694372"/>
              <a:gd name="connsiteX55" fmla="*/ 1140631 w 4228635"/>
              <a:gd name="connsiteY55" fmla="*/ 453629 h 3694372"/>
              <a:gd name="connsiteX56" fmla="*/ 1161951 w 4228635"/>
              <a:gd name="connsiteY56" fmla="*/ 396478 h 3694372"/>
              <a:gd name="connsiteX57" fmla="*/ 1218805 w 4228635"/>
              <a:gd name="connsiteY57" fmla="*/ 353615 h 3694372"/>
              <a:gd name="connsiteX58" fmla="*/ 1545714 w 4228635"/>
              <a:gd name="connsiteY58" fmla="*/ 375047 h 3694372"/>
              <a:gd name="connsiteX59" fmla="*/ 1328959 w 4228635"/>
              <a:gd name="connsiteY59" fmla="*/ 192881 h 3694372"/>
              <a:gd name="connsiteX60" fmla="*/ 1190378 w 4228635"/>
              <a:gd name="connsiteY60" fmla="*/ 164306 h 3694372"/>
              <a:gd name="connsiteX61" fmla="*/ 1158398 w 4228635"/>
              <a:gd name="connsiteY61" fmla="*/ 89297 h 3694372"/>
              <a:gd name="connsiteX62" fmla="*/ 1222358 w 4228635"/>
              <a:gd name="connsiteY62" fmla="*/ 71437 h 3694372"/>
              <a:gd name="connsiteX63" fmla="*/ 1542161 w 4228635"/>
              <a:gd name="connsiteY63" fmla="*/ 135731 h 3694372"/>
              <a:gd name="connsiteX64" fmla="*/ 1595462 w 4228635"/>
              <a:gd name="connsiteY64" fmla="*/ 110728 h 3694372"/>
              <a:gd name="connsiteX65" fmla="*/ 1225911 w 4228635"/>
              <a:gd name="connsiteY65" fmla="*/ 0 h 369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228635" h="3694372">
                <a:moveTo>
                  <a:pt x="1225911" y="0"/>
                </a:moveTo>
                <a:lnTo>
                  <a:pt x="4228635" y="0"/>
                </a:lnTo>
                <a:lnTo>
                  <a:pt x="4228635" y="3694372"/>
                </a:lnTo>
                <a:lnTo>
                  <a:pt x="649353" y="3694372"/>
                </a:lnTo>
                <a:lnTo>
                  <a:pt x="648934" y="3686621"/>
                </a:lnTo>
                <a:cubicBezTo>
                  <a:pt x="636941" y="3642419"/>
                  <a:pt x="605849" y="3602236"/>
                  <a:pt x="554325" y="3554015"/>
                </a:cubicBezTo>
                <a:cubicBezTo>
                  <a:pt x="493918" y="3500438"/>
                  <a:pt x="433510" y="3454003"/>
                  <a:pt x="348230" y="3407569"/>
                </a:cubicBezTo>
                <a:cubicBezTo>
                  <a:pt x="543665" y="3382565"/>
                  <a:pt x="341123" y="3296841"/>
                  <a:pt x="408637" y="3243263"/>
                </a:cubicBezTo>
                <a:cubicBezTo>
                  <a:pt x="547218" y="3221831"/>
                  <a:pt x="657373" y="3393282"/>
                  <a:pt x="845701" y="3343275"/>
                </a:cubicBezTo>
                <a:cubicBezTo>
                  <a:pt x="618286" y="3196828"/>
                  <a:pt x="362443" y="3150393"/>
                  <a:pt x="195435" y="2953940"/>
                </a:cubicBezTo>
                <a:cubicBezTo>
                  <a:pt x="234522" y="2911078"/>
                  <a:pt x="273609" y="2953940"/>
                  <a:pt x="305589" y="2936081"/>
                </a:cubicBezTo>
                <a:cubicBezTo>
                  <a:pt x="305589" y="2925365"/>
                  <a:pt x="678693" y="2993232"/>
                  <a:pt x="700013" y="2714625"/>
                </a:cubicBezTo>
                <a:cubicBezTo>
                  <a:pt x="707120" y="2714625"/>
                  <a:pt x="714227" y="2714625"/>
                  <a:pt x="721333" y="2703909"/>
                </a:cubicBezTo>
                <a:cubicBezTo>
                  <a:pt x="760420" y="2664619"/>
                  <a:pt x="724887" y="2571750"/>
                  <a:pt x="788847" y="2564606"/>
                </a:cubicBezTo>
                <a:cubicBezTo>
                  <a:pt x="859915" y="2557462"/>
                  <a:pt x="927429" y="2525315"/>
                  <a:pt x="1002049" y="2543175"/>
                </a:cubicBezTo>
                <a:cubicBezTo>
                  <a:pt x="1058903" y="2557462"/>
                  <a:pt x="1119310" y="2575322"/>
                  <a:pt x="1179718" y="2575322"/>
                </a:cubicBezTo>
                <a:cubicBezTo>
                  <a:pt x="1243678" y="2575322"/>
                  <a:pt x="1332512" y="2696766"/>
                  <a:pt x="1371600" y="2536031"/>
                </a:cubicBezTo>
                <a:cubicBezTo>
                  <a:pt x="1371600" y="2528888"/>
                  <a:pt x="1481754" y="2546747"/>
                  <a:pt x="1542161" y="2553891"/>
                </a:cubicBezTo>
                <a:cubicBezTo>
                  <a:pt x="1591908" y="2561035"/>
                  <a:pt x="1652316" y="2593181"/>
                  <a:pt x="1687849" y="2528888"/>
                </a:cubicBezTo>
                <a:cubicBezTo>
                  <a:pt x="1705616" y="2489596"/>
                  <a:pt x="1620335" y="2418159"/>
                  <a:pt x="1545714" y="2411015"/>
                </a:cubicBezTo>
                <a:cubicBezTo>
                  <a:pt x="1478201" y="2403872"/>
                  <a:pt x="1410687" y="2396728"/>
                  <a:pt x="1346726" y="2411015"/>
                </a:cubicBezTo>
                <a:cubicBezTo>
                  <a:pt x="1268552" y="2428875"/>
                  <a:pt x="1225911" y="2400300"/>
                  <a:pt x="1204591" y="2336007"/>
                </a:cubicBezTo>
                <a:cubicBezTo>
                  <a:pt x="1179718" y="2268141"/>
                  <a:pt x="1133524" y="2232422"/>
                  <a:pt x="1069563" y="2200275"/>
                </a:cubicBezTo>
                <a:cubicBezTo>
                  <a:pt x="913215" y="2121694"/>
                  <a:pt x="763974" y="2028825"/>
                  <a:pt x="593412" y="1982390"/>
                </a:cubicBezTo>
                <a:cubicBezTo>
                  <a:pt x="561432" y="1975246"/>
                  <a:pt x="522345" y="1960959"/>
                  <a:pt x="508131" y="1900238"/>
                </a:cubicBezTo>
                <a:cubicBezTo>
                  <a:pt x="970069" y="1993106"/>
                  <a:pt x="1389366" y="2232422"/>
                  <a:pt x="1865518" y="2218135"/>
                </a:cubicBezTo>
                <a:cubicBezTo>
                  <a:pt x="1737596" y="2143125"/>
                  <a:pt x="1584802" y="2139554"/>
                  <a:pt x="1446220" y="2085975"/>
                </a:cubicBezTo>
                <a:cubicBezTo>
                  <a:pt x="1545714" y="2046685"/>
                  <a:pt x="1638102" y="2089547"/>
                  <a:pt x="1730490" y="2110978"/>
                </a:cubicBezTo>
                <a:cubicBezTo>
                  <a:pt x="1808664" y="2128837"/>
                  <a:pt x="1879731" y="2132410"/>
                  <a:pt x="1886838" y="2021681"/>
                </a:cubicBezTo>
                <a:cubicBezTo>
                  <a:pt x="1886838" y="2010965"/>
                  <a:pt x="1886838" y="2003821"/>
                  <a:pt x="1886838" y="1993106"/>
                </a:cubicBezTo>
                <a:cubicBezTo>
                  <a:pt x="1858411" y="1946672"/>
                  <a:pt x="1819324" y="1925240"/>
                  <a:pt x="1769577" y="1910953"/>
                </a:cubicBezTo>
                <a:cubicBezTo>
                  <a:pt x="1741150" y="1903809"/>
                  <a:pt x="1702063" y="1889522"/>
                  <a:pt x="1702063" y="1857375"/>
                </a:cubicBezTo>
                <a:cubicBezTo>
                  <a:pt x="1705616" y="1735931"/>
                  <a:pt x="1609675" y="1700212"/>
                  <a:pt x="1517288" y="1664493"/>
                </a:cubicBezTo>
                <a:cubicBezTo>
                  <a:pt x="1567035" y="1603772"/>
                  <a:pt x="1609675" y="1646635"/>
                  <a:pt x="1648762" y="1643062"/>
                </a:cubicBezTo>
                <a:cubicBezTo>
                  <a:pt x="1673636" y="1639491"/>
                  <a:pt x="1698509" y="1635919"/>
                  <a:pt x="1698509" y="1603772"/>
                </a:cubicBezTo>
                <a:cubicBezTo>
                  <a:pt x="1698509" y="1578769"/>
                  <a:pt x="1687849" y="1546622"/>
                  <a:pt x="1662976" y="1546622"/>
                </a:cubicBezTo>
                <a:cubicBezTo>
                  <a:pt x="1506628" y="1543050"/>
                  <a:pt x="1417793" y="1371600"/>
                  <a:pt x="1254338" y="1371600"/>
                </a:cubicBezTo>
                <a:cubicBezTo>
                  <a:pt x="1154844" y="1371600"/>
                  <a:pt x="1304086" y="1275159"/>
                  <a:pt x="1222358" y="1235869"/>
                </a:cubicBezTo>
                <a:cubicBezTo>
                  <a:pt x="1204591" y="1225153"/>
                  <a:pt x="1272105" y="1210866"/>
                  <a:pt x="1300532" y="1214437"/>
                </a:cubicBezTo>
                <a:cubicBezTo>
                  <a:pt x="1328959" y="1218009"/>
                  <a:pt x="1353833" y="1243013"/>
                  <a:pt x="1389366" y="1225153"/>
                </a:cubicBezTo>
                <a:cubicBezTo>
                  <a:pt x="1407133" y="1160860"/>
                  <a:pt x="1360939" y="1135856"/>
                  <a:pt x="1318299" y="1117997"/>
                </a:cubicBezTo>
                <a:cubicBezTo>
                  <a:pt x="1225911" y="1075135"/>
                  <a:pt x="1133524" y="1025129"/>
                  <a:pt x="1030476" y="1010841"/>
                </a:cubicBezTo>
                <a:cubicBezTo>
                  <a:pt x="994943" y="1007269"/>
                  <a:pt x="973622" y="989409"/>
                  <a:pt x="977176" y="953690"/>
                </a:cubicBezTo>
                <a:cubicBezTo>
                  <a:pt x="984282" y="907256"/>
                  <a:pt x="1019816" y="921544"/>
                  <a:pt x="1048243" y="925115"/>
                </a:cubicBezTo>
                <a:cubicBezTo>
                  <a:pt x="1066010" y="928688"/>
                  <a:pt x="1083777" y="939403"/>
                  <a:pt x="1101544" y="914400"/>
                </a:cubicBezTo>
                <a:cubicBezTo>
                  <a:pt x="685800" y="660797"/>
                  <a:pt x="465491" y="675085"/>
                  <a:pt x="0" y="467915"/>
                </a:cubicBezTo>
                <a:cubicBezTo>
                  <a:pt x="103047" y="428625"/>
                  <a:pt x="177668" y="457200"/>
                  <a:pt x="248735" y="464344"/>
                </a:cubicBezTo>
                <a:cubicBezTo>
                  <a:pt x="426404" y="482203"/>
                  <a:pt x="316249" y="514350"/>
                  <a:pt x="493918" y="535781"/>
                </a:cubicBezTo>
                <a:cubicBezTo>
                  <a:pt x="579199" y="546497"/>
                  <a:pt x="657373" y="582216"/>
                  <a:pt x="753314" y="525066"/>
                </a:cubicBezTo>
                <a:cubicBezTo>
                  <a:pt x="817274" y="485775"/>
                  <a:pt x="920322" y="528637"/>
                  <a:pt x="998496" y="560785"/>
                </a:cubicBezTo>
                <a:cubicBezTo>
                  <a:pt x="1062457" y="589360"/>
                  <a:pt x="1126417" y="596503"/>
                  <a:pt x="1211698" y="560785"/>
                </a:cubicBezTo>
                <a:cubicBezTo>
                  <a:pt x="1133524" y="539354"/>
                  <a:pt x="1073117" y="521494"/>
                  <a:pt x="1012709" y="507206"/>
                </a:cubicBezTo>
                <a:cubicBezTo>
                  <a:pt x="962962" y="496491"/>
                  <a:pt x="934535" y="471488"/>
                  <a:pt x="938089" y="417909"/>
                </a:cubicBezTo>
                <a:cubicBezTo>
                  <a:pt x="938089" y="389334"/>
                  <a:pt x="927429" y="350044"/>
                  <a:pt x="962962" y="335757"/>
                </a:cubicBezTo>
                <a:cubicBezTo>
                  <a:pt x="991389" y="321469"/>
                  <a:pt x="1030476" y="335757"/>
                  <a:pt x="1044690" y="360759"/>
                </a:cubicBezTo>
                <a:cubicBezTo>
                  <a:pt x="1062457" y="407194"/>
                  <a:pt x="1080223" y="450056"/>
                  <a:pt x="1140631" y="453629"/>
                </a:cubicBezTo>
                <a:cubicBezTo>
                  <a:pt x="1222358" y="460771"/>
                  <a:pt x="1176164" y="432197"/>
                  <a:pt x="1161951" y="396478"/>
                </a:cubicBezTo>
                <a:cubicBezTo>
                  <a:pt x="1147737" y="357188"/>
                  <a:pt x="1190378" y="346472"/>
                  <a:pt x="1218805" y="353615"/>
                </a:cubicBezTo>
                <a:cubicBezTo>
                  <a:pt x="1325406" y="385763"/>
                  <a:pt x="1435560" y="328613"/>
                  <a:pt x="1545714" y="375047"/>
                </a:cubicBezTo>
                <a:cubicBezTo>
                  <a:pt x="1517288" y="260747"/>
                  <a:pt x="1456880" y="210741"/>
                  <a:pt x="1328959" y="192881"/>
                </a:cubicBezTo>
                <a:cubicBezTo>
                  <a:pt x="1282765" y="189310"/>
                  <a:pt x="1233018" y="196453"/>
                  <a:pt x="1190378" y="164306"/>
                </a:cubicBezTo>
                <a:cubicBezTo>
                  <a:pt x="1165504" y="146447"/>
                  <a:pt x="1140631" y="125016"/>
                  <a:pt x="1158398" y="89297"/>
                </a:cubicBezTo>
                <a:cubicBezTo>
                  <a:pt x="1169058" y="64294"/>
                  <a:pt x="1197484" y="64294"/>
                  <a:pt x="1222358" y="71437"/>
                </a:cubicBezTo>
                <a:cubicBezTo>
                  <a:pt x="1325406" y="110728"/>
                  <a:pt x="1435560" y="121444"/>
                  <a:pt x="1542161" y="135731"/>
                </a:cubicBezTo>
                <a:cubicBezTo>
                  <a:pt x="1559928" y="139303"/>
                  <a:pt x="1577695" y="146447"/>
                  <a:pt x="1595462" y="110728"/>
                </a:cubicBezTo>
                <a:cubicBezTo>
                  <a:pt x="1471094" y="78581"/>
                  <a:pt x="1350279" y="35719"/>
                  <a:pt x="1225911" y="0"/>
                </a:cubicBezTo>
                <a:close/>
              </a:path>
            </a:pathLst>
          </a:custGeom>
        </p:spPr>
      </p:pic>
      <p:sp>
        <p:nvSpPr>
          <p:cNvPr id="2" name="Rectangle 1">
            <a:extLst>
              <a:ext uri="{FF2B5EF4-FFF2-40B4-BE49-F238E27FC236}">
                <a16:creationId xmlns:a16="http://schemas.microsoft.com/office/drawing/2014/main" id="{54D75067-D5A4-EEC0-C7D5-67F60382D48B}"/>
              </a:ext>
            </a:extLst>
          </p:cNvPr>
          <p:cNvSpPr/>
          <p:nvPr/>
        </p:nvSpPr>
        <p:spPr>
          <a:xfrm>
            <a:off x="600014" y="-247915"/>
            <a:ext cx="6096000" cy="1425005"/>
          </a:xfrm>
          <a:prstGeom prst="rect">
            <a:avLst/>
          </a:prstGeom>
        </p:spPr>
        <p:txBody>
          <a:bodyPr wrap="square">
            <a:spAutoFit/>
          </a:bodyPr>
          <a:lstStyle/>
          <a:p>
            <a:pPr algn="ctr">
              <a:lnSpc>
                <a:spcPct val="115000"/>
              </a:lnSpc>
              <a:spcAft>
                <a:spcPts val="0"/>
              </a:spcAft>
            </a:pPr>
            <a:r>
              <a:rPr lang="en-GB" sz="8000" b="1" i="1" dirty="0">
                <a:latin typeface="Calibri" panose="020F0502020204030204" pitchFamily="34" charset="0"/>
                <a:cs typeface="Latha" panose="020B0604020202020204" pitchFamily="34" charset="0"/>
              </a:rPr>
              <a:t>Sadducees</a:t>
            </a:r>
          </a:p>
        </p:txBody>
      </p:sp>
    </p:spTree>
    <p:extLst>
      <p:ext uri="{BB962C8B-B14F-4D97-AF65-F5344CB8AC3E}">
        <p14:creationId xmlns:p14="http://schemas.microsoft.com/office/powerpoint/2010/main" val="7500548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9" name="Date Placeholder 4" hidden="1">
            <a:extLst>
              <a:ext uri="{FF2B5EF4-FFF2-40B4-BE49-F238E27FC236}">
                <a16:creationId xmlns:a16="http://schemas.microsoft.com/office/drawing/2014/main" id="{3297A2E3-215E-D457-8785-A02B63E1CCED}"/>
              </a:ext>
            </a:extLst>
          </p:cNvPr>
          <p:cNvSpPr>
            <a:spLocks noGrp="1"/>
          </p:cNvSpPr>
          <p:nvPr>
            <p:ph type="dt" sz="half" idx="4294967295"/>
          </p:nvPr>
        </p:nvSpPr>
        <p:spPr>
          <a:xfrm>
            <a:off x="838200" y="6356350"/>
            <a:ext cx="2743200" cy="365125"/>
          </a:xfrm>
        </p:spPr>
        <p:txBody>
          <a:bodyPr anchor="ctr">
            <a:normAutofit/>
          </a:bodyPr>
          <a:lstStyle/>
          <a:p>
            <a:pPr>
              <a:spcAft>
                <a:spcPts val="600"/>
              </a:spcAft>
            </a:pPr>
            <a:r>
              <a:rPr lang="en-US"/>
              <a:t>9/3/20XX</a:t>
            </a:r>
          </a:p>
        </p:txBody>
      </p:sp>
      <p:sp>
        <p:nvSpPr>
          <p:cNvPr id="2060" name="Slide Number Placeholder 6" hidden="1">
            <a:extLst>
              <a:ext uri="{FF2B5EF4-FFF2-40B4-BE49-F238E27FC236}">
                <a16:creationId xmlns:a16="http://schemas.microsoft.com/office/drawing/2014/main" id="{FD0044B4-EADB-7F57-477A-D08C6A378D92}"/>
              </a:ext>
            </a:extLst>
          </p:cNvPr>
          <p:cNvSpPr>
            <a:spLocks noGrp="1"/>
          </p:cNvSpPr>
          <p:nvPr>
            <p:ph type="sldNum" sz="quarter" idx="4294967295"/>
          </p:nvPr>
        </p:nvSpPr>
        <p:spPr>
          <a:xfrm>
            <a:off x="8610600" y="6356350"/>
            <a:ext cx="2743200" cy="365125"/>
          </a:xfrm>
        </p:spPr>
        <p:txBody>
          <a:bodyPr anchor="ctr">
            <a:normAutofit/>
          </a:bodyPr>
          <a:lstStyle/>
          <a:p>
            <a:pPr>
              <a:spcAft>
                <a:spcPts val="600"/>
              </a:spcAft>
            </a:pPr>
            <a:fld id="{B9713C8C-8E70-45D5-AE59-23E60168254E}" type="slidenum">
              <a:rPr lang="en-US" smtClean="0"/>
              <a:pPr>
                <a:spcAft>
                  <a:spcPts val="600"/>
                </a:spcAft>
              </a:pPr>
              <a:t>9</a:t>
            </a:fld>
            <a:endParaRPr lang="en-US"/>
          </a:p>
        </p:txBody>
      </p:sp>
      <p:cxnSp>
        <p:nvCxnSpPr>
          <p:cNvPr id="29" name="Straight Connector 28">
            <a:extLst>
              <a:ext uri="{FF2B5EF4-FFF2-40B4-BE49-F238E27FC236}">
                <a16:creationId xmlns:a16="http://schemas.microsoft.com/office/drawing/2014/main" id="{A5AF60D9-C7B5-4E2D-87C3-88B708ACA3DF}"/>
              </a:ext>
            </a:extLst>
          </p:cNvPr>
          <p:cNvCxnSpPr>
            <a:cxnSpLocks/>
          </p:cNvCxnSpPr>
          <p:nvPr/>
        </p:nvCxnSpPr>
        <p:spPr>
          <a:xfrm>
            <a:off x="0" y="991875"/>
            <a:ext cx="121920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BACEBF23-4A5D-48EC-B07D-ABCE32CA6733}"/>
              </a:ext>
            </a:extLst>
          </p:cNvPr>
          <p:cNvSpPr/>
          <p:nvPr/>
        </p:nvSpPr>
        <p:spPr>
          <a:xfrm>
            <a:off x="-73152" y="1934982"/>
            <a:ext cx="8446590" cy="3785652"/>
          </a:xfrm>
          <a:prstGeom prst="rect">
            <a:avLst/>
          </a:prstGeom>
        </p:spPr>
        <p:txBody>
          <a:bodyPr wrap="square">
            <a:spAutoFit/>
          </a:bodyPr>
          <a:lstStyle/>
          <a:p>
            <a:pPr marL="685800" indent="-685800">
              <a:buFont typeface="Arial" panose="020B0604020202020204" pitchFamily="34" charset="0"/>
              <a:buChar char="•"/>
            </a:pPr>
            <a:r>
              <a:rPr lang="en-CA" sz="7200" b="1" i="0" u="none" strike="noStrike" baseline="30000" dirty="0">
                <a:effectLst/>
                <a:latin typeface="system-ui"/>
              </a:rPr>
              <a:t>Interpreters of the law.</a:t>
            </a:r>
          </a:p>
          <a:p>
            <a:pPr marL="685800" indent="-685800">
              <a:buFont typeface="Arial" panose="020B0604020202020204" pitchFamily="34" charset="0"/>
              <a:buChar char="•"/>
            </a:pPr>
            <a:r>
              <a:rPr lang="en-CA" sz="7200" b="1" baseline="30000" dirty="0">
                <a:latin typeface="system-ui"/>
                <a:cs typeface="Latha" panose="020B0604020202020204" pitchFamily="34" charset="0"/>
              </a:rPr>
              <a:t>Religious traditionalists.</a:t>
            </a:r>
          </a:p>
          <a:p>
            <a:pPr marL="685800" indent="-685800">
              <a:buFont typeface="Arial" panose="020B0604020202020204" pitchFamily="34" charset="0"/>
              <a:buChar char="•"/>
            </a:pPr>
            <a:r>
              <a:rPr lang="en-CA" sz="7200" b="1" i="1" baseline="30000" dirty="0">
                <a:latin typeface="system-ui"/>
                <a:cs typeface="Latha" panose="020B0604020202020204" pitchFamily="34" charset="0"/>
              </a:rPr>
              <a:t>Legalists</a:t>
            </a:r>
            <a:r>
              <a:rPr lang="en-GB" sz="7200" b="1" i="1" baseline="30000" dirty="0">
                <a:latin typeface="system-ui"/>
                <a:cs typeface="Latha" panose="020B0604020202020204" pitchFamily="34" charset="0"/>
              </a:rPr>
              <a:t>.</a:t>
            </a:r>
          </a:p>
          <a:p>
            <a:pPr marL="685800" indent="-685800">
              <a:buFont typeface="Arial" panose="020B0604020202020204" pitchFamily="34" charset="0"/>
              <a:buChar char="•"/>
            </a:pPr>
            <a:r>
              <a:rPr lang="en-GB" sz="7200" b="1" i="1" baseline="30000" dirty="0">
                <a:latin typeface="system-ui"/>
                <a:cs typeface="Latha" panose="020B0604020202020204" pitchFamily="34" charset="0"/>
              </a:rPr>
              <a:t>Mingling among the people.</a:t>
            </a:r>
          </a:p>
          <a:p>
            <a:pPr marL="685800" indent="-685800">
              <a:buFont typeface="Arial" panose="020B0604020202020204" pitchFamily="34" charset="0"/>
              <a:buChar char="•"/>
            </a:pPr>
            <a:r>
              <a:rPr lang="en-GB" sz="7200" b="1" i="1" baseline="30000" dirty="0">
                <a:latin typeface="system-ui"/>
                <a:cs typeface="Latha" panose="020B0604020202020204" pitchFamily="34" charset="0"/>
              </a:rPr>
              <a:t>Demanded respect of people.</a:t>
            </a:r>
            <a:endParaRPr lang="en-CA" sz="7200" b="1" i="1" baseline="30000" dirty="0">
              <a:latin typeface="system-ui"/>
              <a:cs typeface="Latha" panose="020B0604020202020204" pitchFamily="34" charset="0"/>
            </a:endParaRPr>
          </a:p>
        </p:txBody>
      </p:sp>
      <p:sp>
        <p:nvSpPr>
          <p:cNvPr id="2" name="Rectangle 1">
            <a:extLst>
              <a:ext uri="{FF2B5EF4-FFF2-40B4-BE49-F238E27FC236}">
                <a16:creationId xmlns:a16="http://schemas.microsoft.com/office/drawing/2014/main" id="{54D75067-D5A4-EEC0-C7D5-67F60382D48B}"/>
              </a:ext>
            </a:extLst>
          </p:cNvPr>
          <p:cNvSpPr/>
          <p:nvPr/>
        </p:nvSpPr>
        <p:spPr>
          <a:xfrm>
            <a:off x="0" y="-246580"/>
            <a:ext cx="6096000" cy="1425005"/>
          </a:xfrm>
          <a:prstGeom prst="rect">
            <a:avLst/>
          </a:prstGeom>
        </p:spPr>
        <p:txBody>
          <a:bodyPr wrap="square">
            <a:spAutoFit/>
          </a:bodyPr>
          <a:lstStyle/>
          <a:p>
            <a:pPr algn="ctr">
              <a:lnSpc>
                <a:spcPct val="115000"/>
              </a:lnSpc>
              <a:spcAft>
                <a:spcPts val="0"/>
              </a:spcAft>
            </a:pPr>
            <a:r>
              <a:rPr lang="en-GB" sz="8000" b="1" i="1" dirty="0">
                <a:latin typeface="Calibri" panose="020F0502020204030204" pitchFamily="34" charset="0"/>
                <a:cs typeface="Latha" panose="020B0604020202020204" pitchFamily="34" charset="0"/>
              </a:rPr>
              <a:t>Pharisee</a:t>
            </a:r>
          </a:p>
        </p:txBody>
      </p:sp>
      <p:pic>
        <p:nvPicPr>
          <p:cNvPr id="8" name="Picture Placeholder 14">
            <a:extLst>
              <a:ext uri="{FF2B5EF4-FFF2-40B4-BE49-F238E27FC236}">
                <a16:creationId xmlns:a16="http://schemas.microsoft.com/office/drawing/2014/main" id="{D829B8BC-5DF9-40B9-9419-3A9C67876403}"/>
              </a:ext>
            </a:extLst>
          </p:cNvPr>
          <p:cNvPicPr>
            <a:picLocks noChangeAspect="1"/>
          </p:cNvPicPr>
          <p:nvPr/>
        </p:nvPicPr>
        <p:blipFill rotWithShape="1">
          <a:blip r:embed="rId3"/>
          <a:srcRect l="-14005" r="14005"/>
          <a:stretch/>
        </p:blipFill>
        <p:spPr>
          <a:xfrm>
            <a:off x="7695345" y="1068514"/>
            <a:ext cx="4496656" cy="5789486"/>
          </a:xfrm>
          <a:custGeom>
            <a:avLst/>
            <a:gdLst>
              <a:gd name="connsiteX0" fmla="*/ 1225911 w 4228635"/>
              <a:gd name="connsiteY0" fmla="*/ 0 h 3694372"/>
              <a:gd name="connsiteX1" fmla="*/ 4228635 w 4228635"/>
              <a:gd name="connsiteY1" fmla="*/ 0 h 3694372"/>
              <a:gd name="connsiteX2" fmla="*/ 4228635 w 4228635"/>
              <a:gd name="connsiteY2" fmla="*/ 3694372 h 3694372"/>
              <a:gd name="connsiteX3" fmla="*/ 649353 w 4228635"/>
              <a:gd name="connsiteY3" fmla="*/ 3694372 h 3694372"/>
              <a:gd name="connsiteX4" fmla="*/ 648934 w 4228635"/>
              <a:gd name="connsiteY4" fmla="*/ 3686621 h 3694372"/>
              <a:gd name="connsiteX5" fmla="*/ 554325 w 4228635"/>
              <a:gd name="connsiteY5" fmla="*/ 3554015 h 3694372"/>
              <a:gd name="connsiteX6" fmla="*/ 348230 w 4228635"/>
              <a:gd name="connsiteY6" fmla="*/ 3407569 h 3694372"/>
              <a:gd name="connsiteX7" fmla="*/ 408637 w 4228635"/>
              <a:gd name="connsiteY7" fmla="*/ 3243263 h 3694372"/>
              <a:gd name="connsiteX8" fmla="*/ 845701 w 4228635"/>
              <a:gd name="connsiteY8" fmla="*/ 3343275 h 3694372"/>
              <a:gd name="connsiteX9" fmla="*/ 195435 w 4228635"/>
              <a:gd name="connsiteY9" fmla="*/ 2953940 h 3694372"/>
              <a:gd name="connsiteX10" fmla="*/ 305589 w 4228635"/>
              <a:gd name="connsiteY10" fmla="*/ 2936081 h 3694372"/>
              <a:gd name="connsiteX11" fmla="*/ 700013 w 4228635"/>
              <a:gd name="connsiteY11" fmla="*/ 2714625 h 3694372"/>
              <a:gd name="connsiteX12" fmla="*/ 721333 w 4228635"/>
              <a:gd name="connsiteY12" fmla="*/ 2703909 h 3694372"/>
              <a:gd name="connsiteX13" fmla="*/ 788847 w 4228635"/>
              <a:gd name="connsiteY13" fmla="*/ 2564606 h 3694372"/>
              <a:gd name="connsiteX14" fmla="*/ 1002049 w 4228635"/>
              <a:gd name="connsiteY14" fmla="*/ 2543175 h 3694372"/>
              <a:gd name="connsiteX15" fmla="*/ 1179718 w 4228635"/>
              <a:gd name="connsiteY15" fmla="*/ 2575322 h 3694372"/>
              <a:gd name="connsiteX16" fmla="*/ 1371600 w 4228635"/>
              <a:gd name="connsiteY16" fmla="*/ 2536031 h 3694372"/>
              <a:gd name="connsiteX17" fmla="*/ 1542161 w 4228635"/>
              <a:gd name="connsiteY17" fmla="*/ 2553891 h 3694372"/>
              <a:gd name="connsiteX18" fmla="*/ 1687849 w 4228635"/>
              <a:gd name="connsiteY18" fmla="*/ 2528888 h 3694372"/>
              <a:gd name="connsiteX19" fmla="*/ 1545714 w 4228635"/>
              <a:gd name="connsiteY19" fmla="*/ 2411015 h 3694372"/>
              <a:gd name="connsiteX20" fmla="*/ 1346726 w 4228635"/>
              <a:gd name="connsiteY20" fmla="*/ 2411015 h 3694372"/>
              <a:gd name="connsiteX21" fmla="*/ 1204591 w 4228635"/>
              <a:gd name="connsiteY21" fmla="*/ 2336007 h 3694372"/>
              <a:gd name="connsiteX22" fmla="*/ 1069563 w 4228635"/>
              <a:gd name="connsiteY22" fmla="*/ 2200275 h 3694372"/>
              <a:gd name="connsiteX23" fmla="*/ 593412 w 4228635"/>
              <a:gd name="connsiteY23" fmla="*/ 1982390 h 3694372"/>
              <a:gd name="connsiteX24" fmla="*/ 508131 w 4228635"/>
              <a:gd name="connsiteY24" fmla="*/ 1900238 h 3694372"/>
              <a:gd name="connsiteX25" fmla="*/ 1865518 w 4228635"/>
              <a:gd name="connsiteY25" fmla="*/ 2218135 h 3694372"/>
              <a:gd name="connsiteX26" fmla="*/ 1446220 w 4228635"/>
              <a:gd name="connsiteY26" fmla="*/ 2085975 h 3694372"/>
              <a:gd name="connsiteX27" fmla="*/ 1730490 w 4228635"/>
              <a:gd name="connsiteY27" fmla="*/ 2110978 h 3694372"/>
              <a:gd name="connsiteX28" fmla="*/ 1886838 w 4228635"/>
              <a:gd name="connsiteY28" fmla="*/ 2021681 h 3694372"/>
              <a:gd name="connsiteX29" fmla="*/ 1886838 w 4228635"/>
              <a:gd name="connsiteY29" fmla="*/ 1993106 h 3694372"/>
              <a:gd name="connsiteX30" fmla="*/ 1769577 w 4228635"/>
              <a:gd name="connsiteY30" fmla="*/ 1910953 h 3694372"/>
              <a:gd name="connsiteX31" fmla="*/ 1702063 w 4228635"/>
              <a:gd name="connsiteY31" fmla="*/ 1857375 h 3694372"/>
              <a:gd name="connsiteX32" fmla="*/ 1517288 w 4228635"/>
              <a:gd name="connsiteY32" fmla="*/ 1664493 h 3694372"/>
              <a:gd name="connsiteX33" fmla="*/ 1648762 w 4228635"/>
              <a:gd name="connsiteY33" fmla="*/ 1643062 h 3694372"/>
              <a:gd name="connsiteX34" fmla="*/ 1698509 w 4228635"/>
              <a:gd name="connsiteY34" fmla="*/ 1603772 h 3694372"/>
              <a:gd name="connsiteX35" fmla="*/ 1662976 w 4228635"/>
              <a:gd name="connsiteY35" fmla="*/ 1546622 h 3694372"/>
              <a:gd name="connsiteX36" fmla="*/ 1254338 w 4228635"/>
              <a:gd name="connsiteY36" fmla="*/ 1371600 h 3694372"/>
              <a:gd name="connsiteX37" fmla="*/ 1222358 w 4228635"/>
              <a:gd name="connsiteY37" fmla="*/ 1235869 h 3694372"/>
              <a:gd name="connsiteX38" fmla="*/ 1300532 w 4228635"/>
              <a:gd name="connsiteY38" fmla="*/ 1214437 h 3694372"/>
              <a:gd name="connsiteX39" fmla="*/ 1389366 w 4228635"/>
              <a:gd name="connsiteY39" fmla="*/ 1225153 h 3694372"/>
              <a:gd name="connsiteX40" fmla="*/ 1318299 w 4228635"/>
              <a:gd name="connsiteY40" fmla="*/ 1117997 h 3694372"/>
              <a:gd name="connsiteX41" fmla="*/ 1030476 w 4228635"/>
              <a:gd name="connsiteY41" fmla="*/ 1010841 h 3694372"/>
              <a:gd name="connsiteX42" fmla="*/ 977176 w 4228635"/>
              <a:gd name="connsiteY42" fmla="*/ 953690 h 3694372"/>
              <a:gd name="connsiteX43" fmla="*/ 1048243 w 4228635"/>
              <a:gd name="connsiteY43" fmla="*/ 925115 h 3694372"/>
              <a:gd name="connsiteX44" fmla="*/ 1101544 w 4228635"/>
              <a:gd name="connsiteY44" fmla="*/ 914400 h 3694372"/>
              <a:gd name="connsiteX45" fmla="*/ 0 w 4228635"/>
              <a:gd name="connsiteY45" fmla="*/ 467915 h 3694372"/>
              <a:gd name="connsiteX46" fmla="*/ 248735 w 4228635"/>
              <a:gd name="connsiteY46" fmla="*/ 464344 h 3694372"/>
              <a:gd name="connsiteX47" fmla="*/ 493918 w 4228635"/>
              <a:gd name="connsiteY47" fmla="*/ 535781 h 3694372"/>
              <a:gd name="connsiteX48" fmla="*/ 753314 w 4228635"/>
              <a:gd name="connsiteY48" fmla="*/ 525066 h 3694372"/>
              <a:gd name="connsiteX49" fmla="*/ 998496 w 4228635"/>
              <a:gd name="connsiteY49" fmla="*/ 560785 h 3694372"/>
              <a:gd name="connsiteX50" fmla="*/ 1211698 w 4228635"/>
              <a:gd name="connsiteY50" fmla="*/ 560785 h 3694372"/>
              <a:gd name="connsiteX51" fmla="*/ 1012709 w 4228635"/>
              <a:gd name="connsiteY51" fmla="*/ 507206 h 3694372"/>
              <a:gd name="connsiteX52" fmla="*/ 938089 w 4228635"/>
              <a:gd name="connsiteY52" fmla="*/ 417909 h 3694372"/>
              <a:gd name="connsiteX53" fmla="*/ 962962 w 4228635"/>
              <a:gd name="connsiteY53" fmla="*/ 335757 h 3694372"/>
              <a:gd name="connsiteX54" fmla="*/ 1044690 w 4228635"/>
              <a:gd name="connsiteY54" fmla="*/ 360759 h 3694372"/>
              <a:gd name="connsiteX55" fmla="*/ 1140631 w 4228635"/>
              <a:gd name="connsiteY55" fmla="*/ 453629 h 3694372"/>
              <a:gd name="connsiteX56" fmla="*/ 1161951 w 4228635"/>
              <a:gd name="connsiteY56" fmla="*/ 396478 h 3694372"/>
              <a:gd name="connsiteX57" fmla="*/ 1218805 w 4228635"/>
              <a:gd name="connsiteY57" fmla="*/ 353615 h 3694372"/>
              <a:gd name="connsiteX58" fmla="*/ 1545714 w 4228635"/>
              <a:gd name="connsiteY58" fmla="*/ 375047 h 3694372"/>
              <a:gd name="connsiteX59" fmla="*/ 1328959 w 4228635"/>
              <a:gd name="connsiteY59" fmla="*/ 192881 h 3694372"/>
              <a:gd name="connsiteX60" fmla="*/ 1190378 w 4228635"/>
              <a:gd name="connsiteY60" fmla="*/ 164306 h 3694372"/>
              <a:gd name="connsiteX61" fmla="*/ 1158398 w 4228635"/>
              <a:gd name="connsiteY61" fmla="*/ 89297 h 3694372"/>
              <a:gd name="connsiteX62" fmla="*/ 1222358 w 4228635"/>
              <a:gd name="connsiteY62" fmla="*/ 71437 h 3694372"/>
              <a:gd name="connsiteX63" fmla="*/ 1542161 w 4228635"/>
              <a:gd name="connsiteY63" fmla="*/ 135731 h 3694372"/>
              <a:gd name="connsiteX64" fmla="*/ 1595462 w 4228635"/>
              <a:gd name="connsiteY64" fmla="*/ 110728 h 3694372"/>
              <a:gd name="connsiteX65" fmla="*/ 1225911 w 4228635"/>
              <a:gd name="connsiteY65" fmla="*/ 0 h 369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228635" h="3694372">
                <a:moveTo>
                  <a:pt x="1225911" y="0"/>
                </a:moveTo>
                <a:lnTo>
                  <a:pt x="4228635" y="0"/>
                </a:lnTo>
                <a:lnTo>
                  <a:pt x="4228635" y="3694372"/>
                </a:lnTo>
                <a:lnTo>
                  <a:pt x="649353" y="3694372"/>
                </a:lnTo>
                <a:lnTo>
                  <a:pt x="648934" y="3686621"/>
                </a:lnTo>
                <a:cubicBezTo>
                  <a:pt x="636941" y="3642419"/>
                  <a:pt x="605849" y="3602236"/>
                  <a:pt x="554325" y="3554015"/>
                </a:cubicBezTo>
                <a:cubicBezTo>
                  <a:pt x="493918" y="3500438"/>
                  <a:pt x="433510" y="3454003"/>
                  <a:pt x="348230" y="3407569"/>
                </a:cubicBezTo>
                <a:cubicBezTo>
                  <a:pt x="543665" y="3382565"/>
                  <a:pt x="341123" y="3296841"/>
                  <a:pt x="408637" y="3243263"/>
                </a:cubicBezTo>
                <a:cubicBezTo>
                  <a:pt x="547218" y="3221831"/>
                  <a:pt x="657373" y="3393282"/>
                  <a:pt x="845701" y="3343275"/>
                </a:cubicBezTo>
                <a:cubicBezTo>
                  <a:pt x="618286" y="3196828"/>
                  <a:pt x="362443" y="3150393"/>
                  <a:pt x="195435" y="2953940"/>
                </a:cubicBezTo>
                <a:cubicBezTo>
                  <a:pt x="234522" y="2911078"/>
                  <a:pt x="273609" y="2953940"/>
                  <a:pt x="305589" y="2936081"/>
                </a:cubicBezTo>
                <a:cubicBezTo>
                  <a:pt x="305589" y="2925365"/>
                  <a:pt x="678693" y="2993232"/>
                  <a:pt x="700013" y="2714625"/>
                </a:cubicBezTo>
                <a:cubicBezTo>
                  <a:pt x="707120" y="2714625"/>
                  <a:pt x="714227" y="2714625"/>
                  <a:pt x="721333" y="2703909"/>
                </a:cubicBezTo>
                <a:cubicBezTo>
                  <a:pt x="760420" y="2664619"/>
                  <a:pt x="724887" y="2571750"/>
                  <a:pt x="788847" y="2564606"/>
                </a:cubicBezTo>
                <a:cubicBezTo>
                  <a:pt x="859915" y="2557462"/>
                  <a:pt x="927429" y="2525315"/>
                  <a:pt x="1002049" y="2543175"/>
                </a:cubicBezTo>
                <a:cubicBezTo>
                  <a:pt x="1058903" y="2557462"/>
                  <a:pt x="1119310" y="2575322"/>
                  <a:pt x="1179718" y="2575322"/>
                </a:cubicBezTo>
                <a:cubicBezTo>
                  <a:pt x="1243678" y="2575322"/>
                  <a:pt x="1332512" y="2696766"/>
                  <a:pt x="1371600" y="2536031"/>
                </a:cubicBezTo>
                <a:cubicBezTo>
                  <a:pt x="1371600" y="2528888"/>
                  <a:pt x="1481754" y="2546747"/>
                  <a:pt x="1542161" y="2553891"/>
                </a:cubicBezTo>
                <a:cubicBezTo>
                  <a:pt x="1591908" y="2561035"/>
                  <a:pt x="1652316" y="2593181"/>
                  <a:pt x="1687849" y="2528888"/>
                </a:cubicBezTo>
                <a:cubicBezTo>
                  <a:pt x="1705616" y="2489596"/>
                  <a:pt x="1620335" y="2418159"/>
                  <a:pt x="1545714" y="2411015"/>
                </a:cubicBezTo>
                <a:cubicBezTo>
                  <a:pt x="1478201" y="2403872"/>
                  <a:pt x="1410687" y="2396728"/>
                  <a:pt x="1346726" y="2411015"/>
                </a:cubicBezTo>
                <a:cubicBezTo>
                  <a:pt x="1268552" y="2428875"/>
                  <a:pt x="1225911" y="2400300"/>
                  <a:pt x="1204591" y="2336007"/>
                </a:cubicBezTo>
                <a:cubicBezTo>
                  <a:pt x="1179718" y="2268141"/>
                  <a:pt x="1133524" y="2232422"/>
                  <a:pt x="1069563" y="2200275"/>
                </a:cubicBezTo>
                <a:cubicBezTo>
                  <a:pt x="913215" y="2121694"/>
                  <a:pt x="763974" y="2028825"/>
                  <a:pt x="593412" y="1982390"/>
                </a:cubicBezTo>
                <a:cubicBezTo>
                  <a:pt x="561432" y="1975246"/>
                  <a:pt x="522345" y="1960959"/>
                  <a:pt x="508131" y="1900238"/>
                </a:cubicBezTo>
                <a:cubicBezTo>
                  <a:pt x="970069" y="1993106"/>
                  <a:pt x="1389366" y="2232422"/>
                  <a:pt x="1865518" y="2218135"/>
                </a:cubicBezTo>
                <a:cubicBezTo>
                  <a:pt x="1737596" y="2143125"/>
                  <a:pt x="1584802" y="2139554"/>
                  <a:pt x="1446220" y="2085975"/>
                </a:cubicBezTo>
                <a:cubicBezTo>
                  <a:pt x="1545714" y="2046685"/>
                  <a:pt x="1638102" y="2089547"/>
                  <a:pt x="1730490" y="2110978"/>
                </a:cubicBezTo>
                <a:cubicBezTo>
                  <a:pt x="1808664" y="2128837"/>
                  <a:pt x="1879731" y="2132410"/>
                  <a:pt x="1886838" y="2021681"/>
                </a:cubicBezTo>
                <a:cubicBezTo>
                  <a:pt x="1886838" y="2010965"/>
                  <a:pt x="1886838" y="2003821"/>
                  <a:pt x="1886838" y="1993106"/>
                </a:cubicBezTo>
                <a:cubicBezTo>
                  <a:pt x="1858411" y="1946672"/>
                  <a:pt x="1819324" y="1925240"/>
                  <a:pt x="1769577" y="1910953"/>
                </a:cubicBezTo>
                <a:cubicBezTo>
                  <a:pt x="1741150" y="1903809"/>
                  <a:pt x="1702063" y="1889522"/>
                  <a:pt x="1702063" y="1857375"/>
                </a:cubicBezTo>
                <a:cubicBezTo>
                  <a:pt x="1705616" y="1735931"/>
                  <a:pt x="1609675" y="1700212"/>
                  <a:pt x="1517288" y="1664493"/>
                </a:cubicBezTo>
                <a:cubicBezTo>
                  <a:pt x="1567035" y="1603772"/>
                  <a:pt x="1609675" y="1646635"/>
                  <a:pt x="1648762" y="1643062"/>
                </a:cubicBezTo>
                <a:cubicBezTo>
                  <a:pt x="1673636" y="1639491"/>
                  <a:pt x="1698509" y="1635919"/>
                  <a:pt x="1698509" y="1603772"/>
                </a:cubicBezTo>
                <a:cubicBezTo>
                  <a:pt x="1698509" y="1578769"/>
                  <a:pt x="1687849" y="1546622"/>
                  <a:pt x="1662976" y="1546622"/>
                </a:cubicBezTo>
                <a:cubicBezTo>
                  <a:pt x="1506628" y="1543050"/>
                  <a:pt x="1417793" y="1371600"/>
                  <a:pt x="1254338" y="1371600"/>
                </a:cubicBezTo>
                <a:cubicBezTo>
                  <a:pt x="1154844" y="1371600"/>
                  <a:pt x="1304086" y="1275159"/>
                  <a:pt x="1222358" y="1235869"/>
                </a:cubicBezTo>
                <a:cubicBezTo>
                  <a:pt x="1204591" y="1225153"/>
                  <a:pt x="1272105" y="1210866"/>
                  <a:pt x="1300532" y="1214437"/>
                </a:cubicBezTo>
                <a:cubicBezTo>
                  <a:pt x="1328959" y="1218009"/>
                  <a:pt x="1353833" y="1243013"/>
                  <a:pt x="1389366" y="1225153"/>
                </a:cubicBezTo>
                <a:cubicBezTo>
                  <a:pt x="1407133" y="1160860"/>
                  <a:pt x="1360939" y="1135856"/>
                  <a:pt x="1318299" y="1117997"/>
                </a:cubicBezTo>
                <a:cubicBezTo>
                  <a:pt x="1225911" y="1075135"/>
                  <a:pt x="1133524" y="1025129"/>
                  <a:pt x="1030476" y="1010841"/>
                </a:cubicBezTo>
                <a:cubicBezTo>
                  <a:pt x="994943" y="1007269"/>
                  <a:pt x="973622" y="989409"/>
                  <a:pt x="977176" y="953690"/>
                </a:cubicBezTo>
                <a:cubicBezTo>
                  <a:pt x="984282" y="907256"/>
                  <a:pt x="1019816" y="921544"/>
                  <a:pt x="1048243" y="925115"/>
                </a:cubicBezTo>
                <a:cubicBezTo>
                  <a:pt x="1066010" y="928688"/>
                  <a:pt x="1083777" y="939403"/>
                  <a:pt x="1101544" y="914400"/>
                </a:cubicBezTo>
                <a:cubicBezTo>
                  <a:pt x="685800" y="660797"/>
                  <a:pt x="465491" y="675085"/>
                  <a:pt x="0" y="467915"/>
                </a:cubicBezTo>
                <a:cubicBezTo>
                  <a:pt x="103047" y="428625"/>
                  <a:pt x="177668" y="457200"/>
                  <a:pt x="248735" y="464344"/>
                </a:cubicBezTo>
                <a:cubicBezTo>
                  <a:pt x="426404" y="482203"/>
                  <a:pt x="316249" y="514350"/>
                  <a:pt x="493918" y="535781"/>
                </a:cubicBezTo>
                <a:cubicBezTo>
                  <a:pt x="579199" y="546497"/>
                  <a:pt x="657373" y="582216"/>
                  <a:pt x="753314" y="525066"/>
                </a:cubicBezTo>
                <a:cubicBezTo>
                  <a:pt x="817274" y="485775"/>
                  <a:pt x="920322" y="528637"/>
                  <a:pt x="998496" y="560785"/>
                </a:cubicBezTo>
                <a:cubicBezTo>
                  <a:pt x="1062457" y="589360"/>
                  <a:pt x="1126417" y="596503"/>
                  <a:pt x="1211698" y="560785"/>
                </a:cubicBezTo>
                <a:cubicBezTo>
                  <a:pt x="1133524" y="539354"/>
                  <a:pt x="1073117" y="521494"/>
                  <a:pt x="1012709" y="507206"/>
                </a:cubicBezTo>
                <a:cubicBezTo>
                  <a:pt x="962962" y="496491"/>
                  <a:pt x="934535" y="471488"/>
                  <a:pt x="938089" y="417909"/>
                </a:cubicBezTo>
                <a:cubicBezTo>
                  <a:pt x="938089" y="389334"/>
                  <a:pt x="927429" y="350044"/>
                  <a:pt x="962962" y="335757"/>
                </a:cubicBezTo>
                <a:cubicBezTo>
                  <a:pt x="991389" y="321469"/>
                  <a:pt x="1030476" y="335757"/>
                  <a:pt x="1044690" y="360759"/>
                </a:cubicBezTo>
                <a:cubicBezTo>
                  <a:pt x="1062457" y="407194"/>
                  <a:pt x="1080223" y="450056"/>
                  <a:pt x="1140631" y="453629"/>
                </a:cubicBezTo>
                <a:cubicBezTo>
                  <a:pt x="1222358" y="460771"/>
                  <a:pt x="1176164" y="432197"/>
                  <a:pt x="1161951" y="396478"/>
                </a:cubicBezTo>
                <a:cubicBezTo>
                  <a:pt x="1147737" y="357188"/>
                  <a:pt x="1190378" y="346472"/>
                  <a:pt x="1218805" y="353615"/>
                </a:cubicBezTo>
                <a:cubicBezTo>
                  <a:pt x="1325406" y="385763"/>
                  <a:pt x="1435560" y="328613"/>
                  <a:pt x="1545714" y="375047"/>
                </a:cubicBezTo>
                <a:cubicBezTo>
                  <a:pt x="1517288" y="260747"/>
                  <a:pt x="1456880" y="210741"/>
                  <a:pt x="1328959" y="192881"/>
                </a:cubicBezTo>
                <a:cubicBezTo>
                  <a:pt x="1282765" y="189310"/>
                  <a:pt x="1233018" y="196453"/>
                  <a:pt x="1190378" y="164306"/>
                </a:cubicBezTo>
                <a:cubicBezTo>
                  <a:pt x="1165504" y="146447"/>
                  <a:pt x="1140631" y="125016"/>
                  <a:pt x="1158398" y="89297"/>
                </a:cubicBezTo>
                <a:cubicBezTo>
                  <a:pt x="1169058" y="64294"/>
                  <a:pt x="1197484" y="64294"/>
                  <a:pt x="1222358" y="71437"/>
                </a:cubicBezTo>
                <a:cubicBezTo>
                  <a:pt x="1325406" y="110728"/>
                  <a:pt x="1435560" y="121444"/>
                  <a:pt x="1542161" y="135731"/>
                </a:cubicBezTo>
                <a:cubicBezTo>
                  <a:pt x="1559928" y="139303"/>
                  <a:pt x="1577695" y="146447"/>
                  <a:pt x="1595462" y="110728"/>
                </a:cubicBezTo>
                <a:cubicBezTo>
                  <a:pt x="1471094" y="78581"/>
                  <a:pt x="1350279" y="35719"/>
                  <a:pt x="1225911" y="0"/>
                </a:cubicBezTo>
                <a:close/>
              </a:path>
            </a:pathLst>
          </a:custGeom>
        </p:spPr>
      </p:pic>
    </p:spTree>
    <p:extLst>
      <p:ext uri="{BB962C8B-B14F-4D97-AF65-F5344CB8AC3E}">
        <p14:creationId xmlns:p14="http://schemas.microsoft.com/office/powerpoint/2010/main" val="366842477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BDEFCAAD4F72547B776048F143C6F83" ma:contentTypeVersion="13" ma:contentTypeDescription="Create a new document." ma:contentTypeScope="" ma:versionID="37f75d9ffbeb1c23de3b0aa96b3ff4d6">
  <xsd:schema xmlns:xsd="http://www.w3.org/2001/XMLSchema" xmlns:xs="http://www.w3.org/2001/XMLSchema" xmlns:p="http://schemas.microsoft.com/office/2006/metadata/properties" xmlns:ns2="5620283e-d191-45ef-900c-2941300163fc" xmlns:ns3="06066cf0-36ab-4043-aa1b-027dde327c9d" targetNamespace="http://schemas.microsoft.com/office/2006/metadata/properties" ma:root="true" ma:fieldsID="4e02d3b0dd8e903ae2ca1a726acfb69d" ns2:_="" ns3:_="">
    <xsd:import namespace="5620283e-d191-45ef-900c-2941300163fc"/>
    <xsd:import namespace="06066cf0-36ab-4043-aa1b-027dde327c9d"/>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BillingMetadata" minOccurs="0"/>
                <xsd:element ref="ns2:Link"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20283e-d191-45ef-900c-2941300163f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c736e042-a69a-4ad9-84ce-35ffcdbbd1cf"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BillingMetadata" ma:index="19" nillable="true" ma:displayName="MediaServiceBillingMetadata" ma:hidden="true" ma:internalName="MediaServiceBillingMetadata" ma:readOnly="true">
      <xsd:simpleType>
        <xsd:restriction base="dms:Note"/>
      </xsd:simpleType>
    </xsd:element>
    <xsd:element name="Link" ma:index="20" nillable="true" ma:displayName="Link" ma:format="Hyperlink" ma:internalName="Link">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6066cf0-36ab-4043-aa1b-027dde327c9d"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cbf7fe25-7622-4bdc-ba98-4eba45ec3afb}" ma:internalName="TaxCatchAll" ma:showField="CatchAllData" ma:web="06066cf0-36ab-4043-aa1b-027dde327c9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620283e-d191-45ef-900c-2941300163fc">
      <Terms xmlns="http://schemas.microsoft.com/office/infopath/2007/PartnerControls"/>
    </lcf76f155ced4ddcb4097134ff3c332f>
    <TaxCatchAll xmlns="06066cf0-36ab-4043-aa1b-027dde327c9d" xsi:nil="true"/>
    <Link xmlns="5620283e-d191-45ef-900c-2941300163fc">
      <Url xsi:nil="true"/>
      <Description xsi:nil="true"/>
    </Link>
  </documentManagement>
</p:properties>
</file>

<file path=customXml/itemProps1.xml><?xml version="1.0" encoding="utf-8"?>
<ds:datastoreItem xmlns:ds="http://schemas.openxmlformats.org/officeDocument/2006/customXml" ds:itemID="{F3248D59-24D1-4726-9F76-0786A25C3C45}"/>
</file>

<file path=customXml/itemProps2.xml><?xml version="1.0" encoding="utf-8"?>
<ds:datastoreItem xmlns:ds="http://schemas.openxmlformats.org/officeDocument/2006/customXml" ds:itemID="{42CA22A9-C694-4C24-B8AE-774A5573B052}"/>
</file>

<file path=customXml/itemProps3.xml><?xml version="1.0" encoding="utf-8"?>
<ds:datastoreItem xmlns:ds="http://schemas.openxmlformats.org/officeDocument/2006/customXml" ds:itemID="{2F6C16D6-A349-41DA-9945-8683D202623C}"/>
</file>

<file path=docProps/app.xml><?xml version="1.0" encoding="utf-8"?>
<Properties xmlns="http://schemas.openxmlformats.org/officeDocument/2006/extended-properties" xmlns:vt="http://schemas.openxmlformats.org/officeDocument/2006/docPropsVTypes">
  <TotalTime>119</TotalTime>
  <Words>2254</Words>
  <Application>Microsoft Office PowerPoint</Application>
  <PresentationFormat>Widescreen</PresentationFormat>
  <Paragraphs>236</Paragraphs>
  <Slides>57</Slides>
  <Notes>25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57</vt:i4>
      </vt:variant>
    </vt:vector>
  </HeadingPairs>
  <TitlesOfParts>
    <vt:vector size="62" baseType="lpstr">
      <vt:lpstr>Arial</vt:lpstr>
      <vt:lpstr>Calibri</vt:lpstr>
      <vt:lpstr>Calibri Light</vt:lpstr>
      <vt:lpstr>system-ui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 Bennifer</dc:creator>
  <cp:lastModifiedBy>Cr, Bennifer</cp:lastModifiedBy>
  <cp:revision>14</cp:revision>
  <dcterms:created xsi:type="dcterms:W3CDTF">2023-11-19T04:55:53Z</dcterms:created>
  <dcterms:modified xsi:type="dcterms:W3CDTF">2023-11-19T06:54:53Z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0x0101004BDEFCAAD4F72547B776048F143C6F83</vt:lpwstr>
  </property>
</Properties>
</file>