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6858000" cx="12192000"/>
  <p:notesSz cx="6858000" cy="9144000"/>
  <p:embeddedFontLst>
    <p:embeddedFont>
      <p:font typeface="Comfortaa SemiBold"/>
      <p:regular r:id="rId79"/>
      <p:bold r:id="rId80"/>
    </p:embeddedFont>
    <p:embeddedFont>
      <p:font typeface="Lexend ExtraBold"/>
      <p:bold r:id="rId81"/>
    </p:embeddedFont>
    <p:embeddedFont>
      <p:font typeface="Abril Fatface"/>
      <p:regular r:id="rId82"/>
    </p:embeddedFont>
    <p:embeddedFont>
      <p:font typeface="Quattrocento Sans"/>
      <p:regular r:id="rId83"/>
      <p:bold r:id="rId84"/>
      <p:italic r:id="rId85"/>
      <p:boldItalic r:id="rId86"/>
    </p:embeddedFont>
    <p:embeddedFont>
      <p:font typeface="Lexend"/>
      <p:regular r:id="rId87"/>
      <p:bold r:id="rId88"/>
    </p:embeddedFont>
    <p:embeddedFont>
      <p:font typeface="Century Gothic"/>
      <p:regular r:id="rId89"/>
      <p:bold r:id="rId90"/>
      <p:italic r:id="rId91"/>
      <p:boldItalic r:id="rId92"/>
    </p:embeddedFont>
    <p:embeddedFont>
      <p:font typeface="Lexend Black"/>
      <p:bold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4" roundtripDataSignature="AMtx7mieiJrMXcSxWd5LgwPELvSKaSS3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84" Type="http://schemas.openxmlformats.org/officeDocument/2006/relationships/font" Target="fonts/QuattrocentoSans-bold.fntdata"/><Relationship Id="rId42" Type="http://schemas.openxmlformats.org/officeDocument/2006/relationships/slide" Target="slides/slide36.xml"/><Relationship Id="rId89" Type="http://schemas.openxmlformats.org/officeDocument/2006/relationships/font" Target="fonts/CenturyGothic-regular.fntdata"/><Relationship Id="rId47" Type="http://schemas.openxmlformats.org/officeDocument/2006/relationships/slide" Target="slides/slide41.xml"/><Relationship Id="rId63" Type="http://schemas.openxmlformats.org/officeDocument/2006/relationships/slide" Target="slides/slide57.xml"/><Relationship Id="rId21" Type="http://schemas.openxmlformats.org/officeDocument/2006/relationships/slide" Target="slides/slide15.xml"/><Relationship Id="rId68" Type="http://schemas.openxmlformats.org/officeDocument/2006/relationships/slide" Target="slides/slide62.xml"/><Relationship Id="rId16" Type="http://schemas.openxmlformats.org/officeDocument/2006/relationships/slide" Target="slides/slide10.xml"/><Relationship Id="rId74" Type="http://schemas.openxmlformats.org/officeDocument/2006/relationships/slide" Target="slides/slide68.xml"/><Relationship Id="rId32" Type="http://schemas.openxmlformats.org/officeDocument/2006/relationships/slide" Target="slides/slide26.xml"/><Relationship Id="rId79" Type="http://schemas.openxmlformats.org/officeDocument/2006/relationships/font" Target="fonts/ComfortaaSemiBold-regular.fntdata"/><Relationship Id="rId37" Type="http://schemas.openxmlformats.org/officeDocument/2006/relationships/slide" Target="slides/slide31.xml"/><Relationship Id="rId53" Type="http://schemas.openxmlformats.org/officeDocument/2006/relationships/slide" Target="slides/slide47.xml"/><Relationship Id="rId11" Type="http://schemas.openxmlformats.org/officeDocument/2006/relationships/slide" Target="slides/slide5.xml"/><Relationship Id="rId58" Type="http://schemas.openxmlformats.org/officeDocument/2006/relationships/slide" Target="slides/slide52.xml"/><Relationship Id="rId5" Type="http://schemas.openxmlformats.org/officeDocument/2006/relationships/slideMaster" Target="slideMasters/slideMaster3.xml"/><Relationship Id="rId90" Type="http://schemas.openxmlformats.org/officeDocument/2006/relationships/font" Target="fonts/CenturyGothic-bold.fntdata"/><Relationship Id="rId95" Type="http://schemas.openxmlformats.org/officeDocument/2006/relationships/customXml" Target="../customXml/item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22" Type="http://schemas.openxmlformats.org/officeDocument/2006/relationships/slide" Target="slides/slide16.xml"/><Relationship Id="rId69" Type="http://schemas.openxmlformats.org/officeDocument/2006/relationships/slide" Target="slides/slide63.xml"/><Relationship Id="rId27" Type="http://schemas.openxmlformats.org/officeDocument/2006/relationships/slide" Target="slides/slide21.xml"/><Relationship Id="rId85" Type="http://schemas.openxmlformats.org/officeDocument/2006/relationships/font" Target="fonts/QuattrocentoSans-italic.fntdata"/><Relationship Id="rId80" Type="http://schemas.openxmlformats.org/officeDocument/2006/relationships/font" Target="fonts/ComfortaaSemiBold-bold.fntdata"/><Relationship Id="rId3" Type="http://schemas.openxmlformats.org/officeDocument/2006/relationships/slideMaster" Target="slideMasters/slideMaster1.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67" Type="http://schemas.openxmlformats.org/officeDocument/2006/relationships/slide" Target="slides/slide61.xml"/><Relationship Id="rId25" Type="http://schemas.openxmlformats.org/officeDocument/2006/relationships/slide" Target="slides/slide19.xml"/><Relationship Id="rId12" Type="http://schemas.openxmlformats.org/officeDocument/2006/relationships/slide" Target="slides/slide6.xml"/><Relationship Id="rId59" Type="http://schemas.openxmlformats.org/officeDocument/2006/relationships/slide" Target="slides/slide53.xml"/><Relationship Id="rId17" Type="http://schemas.openxmlformats.org/officeDocument/2006/relationships/slide" Target="slides/slide11.xml"/><Relationship Id="rId83" Type="http://schemas.openxmlformats.org/officeDocument/2006/relationships/font" Target="fonts/QuattrocentoSans-regular.fntdata"/><Relationship Id="rId41" Type="http://schemas.openxmlformats.org/officeDocument/2006/relationships/slide" Target="slides/slide35.xml"/><Relationship Id="rId88" Type="http://schemas.openxmlformats.org/officeDocument/2006/relationships/font" Target="fonts/Lexend-bold.fntdata"/><Relationship Id="rId75" Type="http://schemas.openxmlformats.org/officeDocument/2006/relationships/slide" Target="slides/slide69.xml"/><Relationship Id="rId70" Type="http://schemas.openxmlformats.org/officeDocument/2006/relationships/slide" Target="slides/slide64.xml"/><Relationship Id="rId62" Type="http://schemas.openxmlformats.org/officeDocument/2006/relationships/slide" Target="slides/slide56.xml"/><Relationship Id="rId20" Type="http://schemas.openxmlformats.org/officeDocument/2006/relationships/slide" Target="slides/slide14.xml"/><Relationship Id="rId54" Type="http://schemas.openxmlformats.org/officeDocument/2006/relationships/slide" Target="slides/slide48.xml"/><Relationship Id="rId91" Type="http://schemas.openxmlformats.org/officeDocument/2006/relationships/font" Target="fonts/CenturyGothic-italic.fntdata"/><Relationship Id="rId96" Type="http://schemas.openxmlformats.org/officeDocument/2006/relationships/customXml" Target="../customXml/item2.xml"/><Relationship Id="rId1" Type="http://schemas.openxmlformats.org/officeDocument/2006/relationships/theme" Target="theme/theme2.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slide" Target="slides/slide51.xml"/><Relationship Id="rId15" Type="http://schemas.openxmlformats.org/officeDocument/2006/relationships/slide" Target="slides/slide9.xml"/><Relationship Id="rId86" Type="http://schemas.openxmlformats.org/officeDocument/2006/relationships/font" Target="fonts/QuattrocentoSans-boldItalic.fntdata"/><Relationship Id="rId44" Type="http://schemas.openxmlformats.org/officeDocument/2006/relationships/slide" Target="slides/slide38.xml"/><Relationship Id="rId81" Type="http://schemas.openxmlformats.org/officeDocument/2006/relationships/font" Target="fonts/LexendExtraBold-bold.fntdata"/><Relationship Id="rId73" Type="http://schemas.openxmlformats.org/officeDocument/2006/relationships/slide" Target="slides/slide67.xml"/><Relationship Id="rId31" Type="http://schemas.openxmlformats.org/officeDocument/2006/relationships/slide" Target="slides/slide25.xml"/><Relationship Id="rId78" Type="http://schemas.openxmlformats.org/officeDocument/2006/relationships/slide" Target="slides/slide72.xml"/><Relationship Id="rId65" Type="http://schemas.openxmlformats.org/officeDocument/2006/relationships/slide" Target="slides/slide59.xml"/><Relationship Id="rId60" Type="http://schemas.openxmlformats.org/officeDocument/2006/relationships/slide" Target="slides/slide54.xml"/><Relationship Id="rId94" Type="http://customschemas.google.com/relationships/presentationmetadata" Target="metadata"/><Relationship Id="rId52" Type="http://schemas.openxmlformats.org/officeDocument/2006/relationships/slide" Target="slides/slide46.xml"/><Relationship Id="rId10" Type="http://schemas.openxmlformats.org/officeDocument/2006/relationships/slide" Target="slides/slide4.xml"/><Relationship Id="rId4" Type="http://schemas.openxmlformats.org/officeDocument/2006/relationships/slideMaster" Target="slideMasters/slideMaster2.xml"/><Relationship Id="rId9" Type="http://schemas.openxmlformats.org/officeDocument/2006/relationships/slide" Target="slides/slide3.xml"/><Relationship Id="rId39" Type="http://schemas.openxmlformats.org/officeDocument/2006/relationships/slide" Target="slides/slide33.xml"/><Relationship Id="rId13" Type="http://schemas.openxmlformats.org/officeDocument/2006/relationships/slide" Target="slides/slide7.xml"/><Relationship Id="rId18" Type="http://schemas.openxmlformats.org/officeDocument/2006/relationships/slide" Target="slides/slide12.xml"/><Relationship Id="rId76" Type="http://schemas.openxmlformats.org/officeDocument/2006/relationships/slide" Target="slides/slide70.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97" Type="http://schemas.openxmlformats.org/officeDocument/2006/relationships/customXml" Target="../customXml/item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CenturyGothic-boldItalic.fntdata"/><Relationship Id="rId2" Type="http://schemas.openxmlformats.org/officeDocument/2006/relationships/presProps" Target="presProps.xml"/><Relationship Id="rId29" Type="http://schemas.openxmlformats.org/officeDocument/2006/relationships/slide" Target="slides/slide23.xml"/><Relationship Id="rId40" Type="http://schemas.openxmlformats.org/officeDocument/2006/relationships/slide" Target="slides/slide34.xml"/><Relationship Id="rId87" Type="http://schemas.openxmlformats.org/officeDocument/2006/relationships/font" Target="fonts/Lexend-regular.fntdata"/><Relationship Id="rId45" Type="http://schemas.openxmlformats.org/officeDocument/2006/relationships/slide" Target="slides/slide39.xml"/><Relationship Id="rId66" Type="http://schemas.openxmlformats.org/officeDocument/2006/relationships/slide" Target="slides/slide60.xml"/><Relationship Id="rId24" Type="http://schemas.openxmlformats.org/officeDocument/2006/relationships/slide" Target="slides/slide18.xml"/><Relationship Id="rId82" Type="http://schemas.openxmlformats.org/officeDocument/2006/relationships/font" Target="fonts/AbrilFatface-regular.fntdata"/><Relationship Id="rId61" Type="http://schemas.openxmlformats.org/officeDocument/2006/relationships/slide" Target="slides/slide55.xml"/><Relationship Id="rId19" Type="http://schemas.openxmlformats.org/officeDocument/2006/relationships/slide" Target="slides/slide13.xml"/><Relationship Id="rId30" Type="http://schemas.openxmlformats.org/officeDocument/2006/relationships/slide" Target="slides/slide24.xml"/><Relationship Id="rId77" Type="http://schemas.openxmlformats.org/officeDocument/2006/relationships/slide" Target="slides/slide71.xml"/><Relationship Id="rId35" Type="http://schemas.openxmlformats.org/officeDocument/2006/relationships/slide" Target="slides/slide29.xml"/><Relationship Id="rId56" Type="http://schemas.openxmlformats.org/officeDocument/2006/relationships/slide" Target="slides/slide50.xml"/><Relationship Id="rId14" Type="http://schemas.openxmlformats.org/officeDocument/2006/relationships/slide" Target="slides/slide8.xml"/><Relationship Id="rId8" Type="http://schemas.openxmlformats.org/officeDocument/2006/relationships/slide" Target="slides/slide2.xml"/><Relationship Id="rId72" Type="http://schemas.openxmlformats.org/officeDocument/2006/relationships/slide" Target="slides/slide66.xml"/><Relationship Id="rId51" Type="http://schemas.openxmlformats.org/officeDocument/2006/relationships/slide" Target="slides/slide45.xml"/><Relationship Id="rId93" Type="http://schemas.openxmlformats.org/officeDocument/2006/relationships/font" Target="fonts/LexendBlack-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8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9"/>
          <p:cNvSpPr/>
          <p:nvPr>
            <p:ph idx="2" type="pic"/>
          </p:nvPr>
        </p:nvSpPr>
        <p:spPr>
          <a:xfrm>
            <a:off x="5183188" y="987425"/>
            <a:ext cx="6172200" cy="4873625"/>
          </a:xfrm>
          <a:prstGeom prst="rect">
            <a:avLst/>
          </a:prstGeom>
          <a:noFill/>
          <a:ln>
            <a:noFill/>
          </a:ln>
        </p:spPr>
      </p:sp>
      <p:sp>
        <p:nvSpPr>
          <p:cNvPr id="71" name="Google Shape;71;p8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2" name="Google Shape;7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9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8" name="Google Shape;78;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9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9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4" name="Google Shape;84;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4 pictures">
  <p:cSld name="Title and Content with 4 pictures">
    <p:spTree>
      <p:nvGrpSpPr>
        <p:cNvPr id="93" name="Shape 93"/>
        <p:cNvGrpSpPr/>
        <p:nvPr/>
      </p:nvGrpSpPr>
      <p:grpSpPr>
        <a:xfrm>
          <a:off x="0" y="0"/>
          <a:ext cx="0" cy="0"/>
          <a:chOff x="0" y="0"/>
          <a:chExt cx="0" cy="0"/>
        </a:xfrm>
      </p:grpSpPr>
      <p:sp>
        <p:nvSpPr>
          <p:cNvPr id="94" name="Google Shape;94;p77"/>
          <p:cNvSpPr/>
          <p:nvPr>
            <p:ph idx="2" type="pic"/>
          </p:nvPr>
        </p:nvSpPr>
        <p:spPr>
          <a:xfrm>
            <a:off x="4726728" y="3802958"/>
            <a:ext cx="4228282" cy="3055043"/>
          </a:xfrm>
          <a:prstGeom prst="rect">
            <a:avLst/>
          </a:prstGeom>
          <a:noFill/>
          <a:ln>
            <a:noFill/>
          </a:ln>
        </p:spPr>
      </p:sp>
      <p:sp>
        <p:nvSpPr>
          <p:cNvPr id="95" name="Google Shape;95;p77"/>
          <p:cNvSpPr/>
          <p:nvPr>
            <p:ph idx="3" type="pic"/>
          </p:nvPr>
        </p:nvSpPr>
        <p:spPr>
          <a:xfrm>
            <a:off x="4726375" y="0"/>
            <a:ext cx="4228635" cy="3694372"/>
          </a:xfrm>
          <a:prstGeom prst="rect">
            <a:avLst/>
          </a:prstGeom>
          <a:noFill/>
          <a:ln>
            <a:noFill/>
          </a:ln>
        </p:spPr>
      </p:sp>
      <p:sp>
        <p:nvSpPr>
          <p:cNvPr id="96" name="Google Shape;96;p77"/>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77"/>
          <p:cNvSpPr txBox="1"/>
          <p:nvPr>
            <p:ph idx="1" type="body"/>
          </p:nvPr>
        </p:nvSpPr>
        <p:spPr>
          <a:xfrm>
            <a:off x="838200" y="2643186"/>
            <a:ext cx="3816096" cy="35290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81000" lvl="1" marL="914400" algn="l">
              <a:lnSpc>
                <a:spcPct val="100000"/>
              </a:lnSpc>
              <a:spcBef>
                <a:spcPts val="500"/>
              </a:spcBef>
              <a:spcAft>
                <a:spcPts val="0"/>
              </a:spcAft>
              <a:buClr>
                <a:schemeClr val="dk1"/>
              </a:buClr>
              <a:buSzPts val="2400"/>
              <a:buChar char="•"/>
              <a:defRPr/>
            </a:lvl2pPr>
            <a:lvl3pPr indent="-355600" lvl="2" marL="1371600" algn="l">
              <a:lnSpc>
                <a:spcPct val="100000"/>
              </a:lnSpc>
              <a:spcBef>
                <a:spcPts val="500"/>
              </a:spcBef>
              <a:spcAft>
                <a:spcPts val="0"/>
              </a:spcAft>
              <a:buClr>
                <a:schemeClr val="dk1"/>
              </a:buClr>
              <a:buSzPts val="20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77"/>
          <p:cNvSpPr txBox="1"/>
          <p:nvPr>
            <p:ph idx="11" type="ftr"/>
          </p:nvPr>
        </p:nvSpPr>
        <p:spPr>
          <a:xfrm>
            <a:off x="838200"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7"/>
          <p:cNvSpPr/>
          <p:nvPr>
            <p:ph idx="4" type="pic"/>
          </p:nvPr>
        </p:nvSpPr>
        <p:spPr>
          <a:xfrm>
            <a:off x="9082087" y="0"/>
            <a:ext cx="3109415" cy="3694372"/>
          </a:xfrm>
          <a:prstGeom prst="rect">
            <a:avLst/>
          </a:prstGeom>
          <a:noFill/>
          <a:ln>
            <a:noFill/>
          </a:ln>
        </p:spPr>
      </p:sp>
      <p:sp>
        <p:nvSpPr>
          <p:cNvPr id="100" name="Google Shape;100;p77"/>
          <p:cNvSpPr/>
          <p:nvPr>
            <p:ph idx="5" type="pic"/>
          </p:nvPr>
        </p:nvSpPr>
        <p:spPr>
          <a:xfrm>
            <a:off x="9081588" y="3802957"/>
            <a:ext cx="3109415" cy="3055044"/>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5" name="Shape 105"/>
        <p:cNvGrpSpPr/>
        <p:nvPr/>
      </p:nvGrpSpPr>
      <p:grpSpPr>
        <a:xfrm>
          <a:off x="0" y="0"/>
          <a:ext cx="0" cy="0"/>
          <a:chOff x="0" y="0"/>
          <a:chExt cx="0" cy="0"/>
        </a:xfrm>
      </p:grpSpPr>
      <p:sp>
        <p:nvSpPr>
          <p:cNvPr descr="Tag=AccentColor&#10;Flavor=Light&#10;Target=Fill" id="106" name="Google Shape;106;p79"/>
          <p:cNvSpPr/>
          <p:nvPr/>
        </p:nvSpPr>
        <p:spPr>
          <a:xfrm>
            <a:off x="684965" y="1332237"/>
            <a:ext cx="5263732" cy="3841102"/>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07" name="Google Shape;107;p79"/>
          <p:cNvSpPr txBox="1"/>
          <p:nvPr>
            <p:ph type="title"/>
          </p:nvPr>
        </p:nvSpPr>
        <p:spPr>
          <a:xfrm>
            <a:off x="1399032" y="2523744"/>
            <a:ext cx="3831336" cy="145389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Abril Fatface"/>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79"/>
          <p:cNvSpPr/>
          <p:nvPr>
            <p:ph idx="2" type="pic"/>
          </p:nvPr>
        </p:nvSpPr>
        <p:spPr>
          <a:xfrm>
            <a:off x="6711696" y="640079"/>
            <a:ext cx="4837176" cy="5568696"/>
          </a:xfrm>
          <a:prstGeom prst="rect">
            <a:avLst/>
          </a:prstGeom>
          <a:noFill/>
          <a:ln>
            <a:noFill/>
          </a:ln>
        </p:spPr>
      </p:sp>
      <p:sp>
        <p:nvSpPr>
          <p:cNvPr id="109" name="Google Shape;109;p79"/>
          <p:cNvSpPr txBox="1"/>
          <p:nvPr>
            <p:ph idx="1" type="body"/>
          </p:nvPr>
        </p:nvSpPr>
        <p:spPr>
          <a:xfrm>
            <a:off x="1655064" y="4087368"/>
            <a:ext cx="3319272" cy="64922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Clr>
                <a:schemeClr val="lt1"/>
              </a:buClr>
              <a:buSzPts val="2000"/>
              <a:buNone/>
              <a:defRPr sz="2000" cap="none">
                <a:solidFill>
                  <a:schemeClr val="lt1"/>
                </a:solidFill>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0" name="Google Shape;110;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descr="Tag=AccentColor&#10;Flavor=Light&#10;Target=Fill" id="114" name="Google Shape;114;p92"/>
          <p:cNvSpPr/>
          <p:nvPr/>
        </p:nvSpPr>
        <p:spPr>
          <a:xfrm>
            <a:off x="-1" y="0"/>
            <a:ext cx="7824084" cy="6858000"/>
          </a:xfrm>
          <a:custGeom>
            <a:rect b="b" l="l" r="r" t="t"/>
            <a:pathLst>
              <a:path extrusionOk="0" h="6858000" w="7534656">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5" name="Google Shape;115;p92"/>
          <p:cNvSpPr txBox="1"/>
          <p:nvPr>
            <p:ph type="ctrTitle"/>
          </p:nvPr>
        </p:nvSpPr>
        <p:spPr>
          <a:xfrm>
            <a:off x="932688" y="1673352"/>
            <a:ext cx="5596128" cy="35112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800"/>
              <a:buFont typeface="Abril Fatface"/>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92"/>
          <p:cNvSpPr txBox="1"/>
          <p:nvPr>
            <p:ph idx="1" type="subTitle"/>
          </p:nvPr>
        </p:nvSpPr>
        <p:spPr>
          <a:xfrm>
            <a:off x="8110728" y="1674546"/>
            <a:ext cx="3401568" cy="3508908"/>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1000"/>
              </a:spcBef>
              <a:spcAft>
                <a:spcPts val="0"/>
              </a:spcAft>
              <a:buClr>
                <a:schemeClr val="dk1"/>
              </a:buClr>
              <a:buSzPts val="2800"/>
              <a:buNone/>
              <a:defRPr sz="2800" cap="none"/>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
  <p:cSld name="Segue">
    <p:spTree>
      <p:nvGrpSpPr>
        <p:cNvPr id="117" name="Shape 117"/>
        <p:cNvGrpSpPr/>
        <p:nvPr/>
      </p:nvGrpSpPr>
      <p:grpSpPr>
        <a:xfrm>
          <a:off x="0" y="0"/>
          <a:ext cx="0" cy="0"/>
          <a:chOff x="0" y="0"/>
          <a:chExt cx="0" cy="0"/>
        </a:xfrm>
      </p:grpSpPr>
      <p:sp>
        <p:nvSpPr>
          <p:cNvPr descr="Tag=AccentColor&#10;Flavor=Light&#10;Target=Fill" id="118" name="Google Shape;118;p93"/>
          <p:cNvSpPr/>
          <p:nvPr/>
        </p:nvSpPr>
        <p:spPr>
          <a:xfrm>
            <a:off x="380990" y="1327050"/>
            <a:ext cx="6079676" cy="4114233"/>
          </a:xfrm>
          <a:custGeom>
            <a:rect b="b" l="l" r="r" t="t"/>
            <a:pathLst>
              <a:path extrusionOk="0" h="5835507" w="7323233">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9" name="Google Shape;119;p93"/>
          <p:cNvSpPr txBox="1"/>
          <p:nvPr>
            <p:ph type="title"/>
          </p:nvPr>
        </p:nvSpPr>
        <p:spPr>
          <a:xfrm>
            <a:off x="1768928" y="2242457"/>
            <a:ext cx="3731849" cy="237308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Abril Fatface"/>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3" name="Google Shape;123;p93"/>
          <p:cNvSpPr txBox="1"/>
          <p:nvPr>
            <p:ph idx="1" type="body"/>
          </p:nvPr>
        </p:nvSpPr>
        <p:spPr>
          <a:xfrm>
            <a:off x="6735763" y="712788"/>
            <a:ext cx="4618037" cy="5432425"/>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sz="18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pictures">
  <p:cSld name="Title with 2 pictures">
    <p:spTree>
      <p:nvGrpSpPr>
        <p:cNvPr id="124" name="Shape 124"/>
        <p:cNvGrpSpPr/>
        <p:nvPr/>
      </p:nvGrpSpPr>
      <p:grpSpPr>
        <a:xfrm>
          <a:off x="0" y="0"/>
          <a:ext cx="0" cy="0"/>
          <a:chOff x="0" y="0"/>
          <a:chExt cx="0" cy="0"/>
        </a:xfrm>
      </p:grpSpPr>
      <p:sp>
        <p:nvSpPr>
          <p:cNvPr id="125" name="Google Shape;125;p94"/>
          <p:cNvSpPr/>
          <p:nvPr>
            <p:ph idx="2" type="pic"/>
          </p:nvPr>
        </p:nvSpPr>
        <p:spPr>
          <a:xfrm>
            <a:off x="-9153" y="0"/>
            <a:ext cx="6105136" cy="6240787"/>
          </a:xfrm>
          <a:prstGeom prst="rect">
            <a:avLst/>
          </a:prstGeom>
          <a:noFill/>
          <a:ln>
            <a:noFill/>
          </a:ln>
        </p:spPr>
      </p:sp>
      <p:sp>
        <p:nvSpPr>
          <p:cNvPr id="126" name="Google Shape;126;p94"/>
          <p:cNvSpPr/>
          <p:nvPr>
            <p:ph idx="3" type="pic"/>
          </p:nvPr>
        </p:nvSpPr>
        <p:spPr>
          <a:xfrm>
            <a:off x="6355502" y="211465"/>
            <a:ext cx="4941484" cy="3877363"/>
          </a:xfrm>
          <a:prstGeom prst="rect">
            <a:avLst/>
          </a:prstGeom>
          <a:noFill/>
          <a:ln>
            <a:noFill/>
          </a:ln>
        </p:spPr>
      </p:sp>
      <p:sp>
        <p:nvSpPr>
          <p:cNvPr id="127" name="Google Shape;127;p94"/>
          <p:cNvSpPr txBox="1"/>
          <p:nvPr>
            <p:ph type="title"/>
          </p:nvPr>
        </p:nvSpPr>
        <p:spPr>
          <a:xfrm>
            <a:off x="5248656" y="4224528"/>
            <a:ext cx="6108192" cy="1463040"/>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dk1"/>
              </a:buClr>
              <a:buSzPts val="4800"/>
              <a:buFont typeface="Abril Fatfac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94"/>
          <p:cNvSpPr txBox="1"/>
          <p:nvPr>
            <p:ph idx="1" type="subTitle"/>
          </p:nvPr>
        </p:nvSpPr>
        <p:spPr>
          <a:xfrm>
            <a:off x="5065776" y="5724144"/>
            <a:ext cx="6291072" cy="649224"/>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Clr>
                <a:schemeClr val="dk1"/>
              </a:buClr>
              <a:buSzPts val="2400"/>
              <a:buNone/>
              <a:defRPr sz="2400" cap="none"/>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9" name="Shape 129"/>
        <p:cNvGrpSpPr/>
        <p:nvPr/>
      </p:nvGrpSpPr>
      <p:grpSpPr>
        <a:xfrm>
          <a:off x="0" y="0"/>
          <a:ext cx="0" cy="0"/>
          <a:chOff x="0" y="0"/>
          <a:chExt cx="0" cy="0"/>
        </a:xfrm>
      </p:grpSpPr>
      <p:sp>
        <p:nvSpPr>
          <p:cNvPr descr="Tag=AccentColor&#10;Flavor=Light&#10;Target=Fill" id="130" name="Google Shape;130;p95"/>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1" name="Google Shape;131;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95"/>
          <p:cNvSpPr txBox="1"/>
          <p:nvPr>
            <p:ph idx="1" type="body"/>
          </p:nvPr>
        </p:nvSpPr>
        <p:spPr>
          <a:xfrm>
            <a:off x="838200" y="2011680"/>
            <a:ext cx="1051560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 name="Google Shape;24;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36" name="Shape 136"/>
        <p:cNvGrpSpPr/>
        <p:nvPr/>
      </p:nvGrpSpPr>
      <p:grpSpPr>
        <a:xfrm>
          <a:off x="0" y="0"/>
          <a:ext cx="0" cy="0"/>
          <a:chOff x="0" y="0"/>
          <a:chExt cx="0" cy="0"/>
        </a:xfrm>
      </p:grpSpPr>
      <p:sp>
        <p:nvSpPr>
          <p:cNvPr descr="Tag=AccentColor&#10;Flavor=Light&#10;Target=Fill" id="137" name="Google Shape;137;p96"/>
          <p:cNvSpPr/>
          <p:nvPr/>
        </p:nvSpPr>
        <p:spPr>
          <a:xfrm flipH="1">
            <a:off x="1969639" y="181596"/>
            <a:ext cx="8252722" cy="6022258"/>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8" name="Google Shape;138;p96"/>
          <p:cNvSpPr txBox="1"/>
          <p:nvPr>
            <p:ph type="title"/>
          </p:nvPr>
        </p:nvSpPr>
        <p:spPr>
          <a:xfrm>
            <a:off x="3328416" y="2002536"/>
            <a:ext cx="5541264" cy="214884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42" name="Google Shape;142;p96"/>
          <p:cNvSpPr txBox="1"/>
          <p:nvPr>
            <p:ph idx="1" type="body"/>
          </p:nvPr>
        </p:nvSpPr>
        <p:spPr>
          <a:xfrm>
            <a:off x="3877056" y="4297680"/>
            <a:ext cx="4434840" cy="118872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2400"/>
              <a:buNone/>
              <a:defRPr sz="2400">
                <a:solidFill>
                  <a:schemeClr val="lt1"/>
                </a:solidFill>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spTree>
      <p:nvGrpSpPr>
        <p:cNvPr id="143" name="Shape 143"/>
        <p:cNvGrpSpPr/>
        <p:nvPr/>
      </p:nvGrpSpPr>
      <p:grpSpPr>
        <a:xfrm>
          <a:off x="0" y="0"/>
          <a:ext cx="0" cy="0"/>
          <a:chOff x="0" y="0"/>
          <a:chExt cx="0" cy="0"/>
        </a:xfrm>
      </p:grpSpPr>
      <p:sp>
        <p:nvSpPr>
          <p:cNvPr id="144" name="Google Shape;144;p97"/>
          <p:cNvSpPr/>
          <p:nvPr>
            <p:ph idx="2" type="pic"/>
          </p:nvPr>
        </p:nvSpPr>
        <p:spPr>
          <a:xfrm>
            <a:off x="328398" y="2204789"/>
            <a:ext cx="2053232" cy="1662194"/>
          </a:xfrm>
          <a:prstGeom prst="rect">
            <a:avLst/>
          </a:prstGeom>
          <a:noFill/>
          <a:ln>
            <a:noFill/>
          </a:ln>
        </p:spPr>
      </p:sp>
      <p:sp>
        <p:nvSpPr>
          <p:cNvPr id="145" name="Google Shape;145;p97"/>
          <p:cNvSpPr/>
          <p:nvPr>
            <p:ph idx="3" type="pic"/>
          </p:nvPr>
        </p:nvSpPr>
        <p:spPr>
          <a:xfrm>
            <a:off x="2698894" y="2211836"/>
            <a:ext cx="2053231" cy="1662194"/>
          </a:xfrm>
          <a:prstGeom prst="rect">
            <a:avLst/>
          </a:prstGeom>
          <a:noFill/>
          <a:ln>
            <a:noFill/>
          </a:ln>
        </p:spPr>
      </p:sp>
      <p:sp>
        <p:nvSpPr>
          <p:cNvPr id="146" name="Google Shape;146;p97"/>
          <p:cNvSpPr/>
          <p:nvPr>
            <p:ph idx="4" type="pic"/>
          </p:nvPr>
        </p:nvSpPr>
        <p:spPr>
          <a:xfrm>
            <a:off x="5069387" y="2139888"/>
            <a:ext cx="2053231" cy="1662194"/>
          </a:xfrm>
          <a:prstGeom prst="rect">
            <a:avLst/>
          </a:prstGeom>
          <a:noFill/>
          <a:ln>
            <a:noFill/>
          </a:ln>
        </p:spPr>
      </p:sp>
      <p:sp>
        <p:nvSpPr>
          <p:cNvPr id="147" name="Google Shape;147;p97"/>
          <p:cNvSpPr/>
          <p:nvPr>
            <p:ph idx="5" type="pic"/>
          </p:nvPr>
        </p:nvSpPr>
        <p:spPr>
          <a:xfrm>
            <a:off x="7439880" y="2176535"/>
            <a:ext cx="2053231" cy="1662194"/>
          </a:xfrm>
          <a:prstGeom prst="rect">
            <a:avLst/>
          </a:prstGeom>
          <a:noFill/>
          <a:ln>
            <a:noFill/>
          </a:ln>
        </p:spPr>
      </p:sp>
      <p:sp>
        <p:nvSpPr>
          <p:cNvPr id="148" name="Google Shape;148;p97"/>
          <p:cNvSpPr/>
          <p:nvPr>
            <p:ph idx="6" type="pic"/>
          </p:nvPr>
        </p:nvSpPr>
        <p:spPr>
          <a:xfrm>
            <a:off x="9810369" y="2139888"/>
            <a:ext cx="2053232" cy="1662194"/>
          </a:xfrm>
          <a:prstGeom prst="rect">
            <a:avLst/>
          </a:prstGeom>
          <a:noFill/>
          <a:ln>
            <a:noFill/>
          </a:ln>
        </p:spPr>
      </p:sp>
      <p:sp>
        <p:nvSpPr>
          <p:cNvPr id="149" name="Google Shape;149;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Abril Fatfac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97"/>
          <p:cNvSpPr txBox="1"/>
          <p:nvPr>
            <p:ph idx="1" type="body"/>
          </p:nvPr>
        </p:nvSpPr>
        <p:spPr>
          <a:xfrm>
            <a:off x="329184" y="4242815"/>
            <a:ext cx="2057400" cy="73152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97"/>
          <p:cNvSpPr txBox="1"/>
          <p:nvPr>
            <p:ph idx="7" type="body"/>
          </p:nvPr>
        </p:nvSpPr>
        <p:spPr>
          <a:xfrm>
            <a:off x="329184" y="4782312"/>
            <a:ext cx="2057400" cy="64452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Century Gothic"/>
                <a:ea typeface="Century Gothic"/>
                <a:cs typeface="Century Gothic"/>
                <a:sym typeface="Century Gothic"/>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97"/>
          <p:cNvSpPr txBox="1"/>
          <p:nvPr>
            <p:ph idx="8" type="body"/>
          </p:nvPr>
        </p:nvSpPr>
        <p:spPr>
          <a:xfrm>
            <a:off x="9810369" y="4242815"/>
            <a:ext cx="2057400" cy="73152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97"/>
          <p:cNvSpPr txBox="1"/>
          <p:nvPr>
            <p:ph idx="9" type="body"/>
          </p:nvPr>
        </p:nvSpPr>
        <p:spPr>
          <a:xfrm>
            <a:off x="9810369" y="4782312"/>
            <a:ext cx="2057400" cy="64452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Century Gothic"/>
                <a:ea typeface="Century Gothic"/>
                <a:cs typeface="Century Gothic"/>
                <a:sym typeface="Century Gothic"/>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97"/>
          <p:cNvSpPr txBox="1"/>
          <p:nvPr>
            <p:ph idx="13" type="body"/>
          </p:nvPr>
        </p:nvSpPr>
        <p:spPr>
          <a:xfrm>
            <a:off x="7439880" y="4242815"/>
            <a:ext cx="2057400" cy="73152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97"/>
          <p:cNvSpPr txBox="1"/>
          <p:nvPr>
            <p:ph idx="14" type="body"/>
          </p:nvPr>
        </p:nvSpPr>
        <p:spPr>
          <a:xfrm>
            <a:off x="7439880" y="4782312"/>
            <a:ext cx="2057400" cy="64452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Century Gothic"/>
                <a:ea typeface="Century Gothic"/>
                <a:cs typeface="Century Gothic"/>
                <a:sym typeface="Century Gothic"/>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97"/>
          <p:cNvSpPr txBox="1"/>
          <p:nvPr>
            <p:ph idx="15" type="body"/>
          </p:nvPr>
        </p:nvSpPr>
        <p:spPr>
          <a:xfrm>
            <a:off x="5065218" y="4242815"/>
            <a:ext cx="2057400" cy="73152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97"/>
          <p:cNvSpPr txBox="1"/>
          <p:nvPr>
            <p:ph idx="16" type="body"/>
          </p:nvPr>
        </p:nvSpPr>
        <p:spPr>
          <a:xfrm>
            <a:off x="5065218" y="4782312"/>
            <a:ext cx="2057400" cy="64452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Century Gothic"/>
                <a:ea typeface="Century Gothic"/>
                <a:cs typeface="Century Gothic"/>
                <a:sym typeface="Century Gothic"/>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97"/>
          <p:cNvSpPr txBox="1"/>
          <p:nvPr>
            <p:ph idx="17" type="body"/>
          </p:nvPr>
        </p:nvSpPr>
        <p:spPr>
          <a:xfrm>
            <a:off x="2703846" y="4242815"/>
            <a:ext cx="2057400" cy="73152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Abril Fatface"/>
                <a:ea typeface="Abril Fatface"/>
                <a:cs typeface="Abril Fatface"/>
                <a:sym typeface="Abril Fatface"/>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97"/>
          <p:cNvSpPr txBox="1"/>
          <p:nvPr>
            <p:ph idx="18" type="body"/>
          </p:nvPr>
        </p:nvSpPr>
        <p:spPr>
          <a:xfrm>
            <a:off x="2703846" y="4782312"/>
            <a:ext cx="2057400" cy="64452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1000"/>
              </a:spcBef>
              <a:spcAft>
                <a:spcPts val="0"/>
              </a:spcAft>
              <a:buClr>
                <a:schemeClr val="dk1"/>
              </a:buClr>
              <a:buSzPts val="2000"/>
              <a:buNone/>
              <a:defRPr b="0" sz="2000">
                <a:latin typeface="Century Gothic"/>
                <a:ea typeface="Century Gothic"/>
                <a:cs typeface="Century Gothic"/>
                <a:sym typeface="Century Gothic"/>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3" name="Shape 163"/>
        <p:cNvGrpSpPr/>
        <p:nvPr/>
      </p:nvGrpSpPr>
      <p:grpSpPr>
        <a:xfrm>
          <a:off x="0" y="0"/>
          <a:ext cx="0" cy="0"/>
          <a:chOff x="0" y="0"/>
          <a:chExt cx="0" cy="0"/>
        </a:xfrm>
      </p:grpSpPr>
      <p:sp>
        <p:nvSpPr>
          <p:cNvPr descr="Tag=AccentColor&#10;Flavor=Light&#10;Target=Fill" id="164" name="Google Shape;164;p98"/>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65" name="Google Shape;165;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98"/>
          <p:cNvSpPr txBox="1"/>
          <p:nvPr>
            <p:ph idx="1" type="body"/>
          </p:nvPr>
        </p:nvSpPr>
        <p:spPr>
          <a:xfrm>
            <a:off x="838200"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98"/>
          <p:cNvSpPr txBox="1"/>
          <p:nvPr>
            <p:ph idx="2" type="body"/>
          </p:nvPr>
        </p:nvSpPr>
        <p:spPr>
          <a:xfrm>
            <a:off x="6419088"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1" name="Shape 171"/>
        <p:cNvGrpSpPr/>
        <p:nvPr/>
      </p:nvGrpSpPr>
      <p:grpSpPr>
        <a:xfrm>
          <a:off x="0" y="0"/>
          <a:ext cx="0" cy="0"/>
          <a:chOff x="0" y="0"/>
          <a:chExt cx="0" cy="0"/>
        </a:xfrm>
      </p:grpSpPr>
      <p:sp>
        <p:nvSpPr>
          <p:cNvPr descr="Tag=AccentColor&#10;Flavor=Light&#10;Target=Fill" id="172" name="Google Shape;172;p99"/>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3" name="Google Shape;173;p9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99"/>
          <p:cNvSpPr txBox="1"/>
          <p:nvPr>
            <p:ph idx="1" type="body"/>
          </p:nvPr>
        </p:nvSpPr>
        <p:spPr>
          <a:xfrm>
            <a:off x="8397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5" name="Google Shape;175;p99"/>
          <p:cNvSpPr txBox="1"/>
          <p:nvPr>
            <p:ph idx="2" type="body"/>
          </p:nvPr>
        </p:nvSpPr>
        <p:spPr>
          <a:xfrm>
            <a:off x="8397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99"/>
          <p:cNvSpPr txBox="1"/>
          <p:nvPr>
            <p:ph idx="3" type="body"/>
          </p:nvPr>
        </p:nvSpPr>
        <p:spPr>
          <a:xfrm>
            <a:off x="64190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7" name="Google Shape;177;p99"/>
          <p:cNvSpPr txBox="1"/>
          <p:nvPr>
            <p:ph idx="4" type="body"/>
          </p:nvPr>
        </p:nvSpPr>
        <p:spPr>
          <a:xfrm>
            <a:off x="64190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3 column">
  <p:cSld name="Comparison 3 column">
    <p:spTree>
      <p:nvGrpSpPr>
        <p:cNvPr id="181" name="Shape 181"/>
        <p:cNvGrpSpPr/>
        <p:nvPr/>
      </p:nvGrpSpPr>
      <p:grpSpPr>
        <a:xfrm>
          <a:off x="0" y="0"/>
          <a:ext cx="0" cy="0"/>
          <a:chOff x="0" y="0"/>
          <a:chExt cx="0" cy="0"/>
        </a:xfrm>
      </p:grpSpPr>
      <p:sp>
        <p:nvSpPr>
          <p:cNvPr descr="Tag=AccentColor&#10;Flavor=Light&#10;Target=Fill" id="182" name="Google Shape;182;p100"/>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3" name="Google Shape;183;p10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100"/>
          <p:cNvSpPr txBox="1"/>
          <p:nvPr>
            <p:ph idx="1" type="body"/>
          </p:nvPr>
        </p:nvSpPr>
        <p:spPr>
          <a:xfrm>
            <a:off x="839788" y="2011680"/>
            <a:ext cx="31089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5" name="Google Shape;185;p100"/>
          <p:cNvSpPr txBox="1"/>
          <p:nvPr>
            <p:ph idx="2" type="body"/>
          </p:nvPr>
        </p:nvSpPr>
        <p:spPr>
          <a:xfrm>
            <a:off x="839788" y="3127248"/>
            <a:ext cx="31089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100"/>
          <p:cNvSpPr txBox="1"/>
          <p:nvPr>
            <p:ph idx="3" type="body"/>
          </p:nvPr>
        </p:nvSpPr>
        <p:spPr>
          <a:xfrm>
            <a:off x="4541520" y="2011680"/>
            <a:ext cx="31089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7" name="Google Shape;187;p100"/>
          <p:cNvSpPr txBox="1"/>
          <p:nvPr>
            <p:ph idx="4" type="body"/>
          </p:nvPr>
        </p:nvSpPr>
        <p:spPr>
          <a:xfrm>
            <a:off x="4541520" y="3127248"/>
            <a:ext cx="31089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1" name="Google Shape;191;p100"/>
          <p:cNvSpPr txBox="1"/>
          <p:nvPr>
            <p:ph idx="5" type="body"/>
          </p:nvPr>
        </p:nvSpPr>
        <p:spPr>
          <a:xfrm>
            <a:off x="8243252" y="2011680"/>
            <a:ext cx="31089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2" name="Google Shape;192;p100"/>
          <p:cNvSpPr txBox="1"/>
          <p:nvPr>
            <p:ph idx="6" type="body"/>
          </p:nvPr>
        </p:nvSpPr>
        <p:spPr>
          <a:xfrm>
            <a:off x="8243252" y="3127248"/>
            <a:ext cx="31089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2 pictures">
  <p:cSld name="Title and Content with 2 pictures">
    <p:spTree>
      <p:nvGrpSpPr>
        <p:cNvPr id="193" name="Shape 193"/>
        <p:cNvGrpSpPr/>
        <p:nvPr/>
      </p:nvGrpSpPr>
      <p:grpSpPr>
        <a:xfrm>
          <a:off x="0" y="0"/>
          <a:ext cx="0" cy="0"/>
          <a:chOff x="0" y="0"/>
          <a:chExt cx="0" cy="0"/>
        </a:xfrm>
      </p:grpSpPr>
      <p:sp>
        <p:nvSpPr>
          <p:cNvPr id="194" name="Google Shape;194;p101"/>
          <p:cNvSpPr/>
          <p:nvPr>
            <p:ph idx="2" type="pic"/>
          </p:nvPr>
        </p:nvSpPr>
        <p:spPr>
          <a:xfrm>
            <a:off x="0" y="0"/>
            <a:ext cx="6105136" cy="4191000"/>
          </a:xfrm>
          <a:prstGeom prst="rect">
            <a:avLst/>
          </a:prstGeom>
          <a:noFill/>
          <a:ln>
            <a:noFill/>
          </a:ln>
        </p:spPr>
      </p:sp>
      <p:sp>
        <p:nvSpPr>
          <p:cNvPr id="195" name="Google Shape;195;p101"/>
          <p:cNvSpPr/>
          <p:nvPr>
            <p:ph idx="3" type="pic"/>
          </p:nvPr>
        </p:nvSpPr>
        <p:spPr>
          <a:xfrm>
            <a:off x="462420" y="4304418"/>
            <a:ext cx="5414116" cy="2553582"/>
          </a:xfrm>
          <a:prstGeom prst="rect">
            <a:avLst/>
          </a:prstGeom>
          <a:noFill/>
          <a:ln>
            <a:noFill/>
          </a:ln>
        </p:spPr>
      </p:sp>
      <p:sp>
        <p:nvSpPr>
          <p:cNvPr id="196" name="Google Shape;196;p101"/>
          <p:cNvSpPr txBox="1"/>
          <p:nvPr>
            <p:ph type="title"/>
          </p:nvPr>
        </p:nvSpPr>
        <p:spPr>
          <a:xfrm>
            <a:off x="6739128" y="365760"/>
            <a:ext cx="4617720" cy="257860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101"/>
          <p:cNvSpPr txBox="1"/>
          <p:nvPr>
            <p:ph idx="1" type="body"/>
          </p:nvPr>
        </p:nvSpPr>
        <p:spPr>
          <a:xfrm>
            <a:off x="6739128" y="3127248"/>
            <a:ext cx="4617720" cy="305409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sz="1800"/>
            </a:lvl1pPr>
            <a:lvl2pPr indent="-342900" lvl="1" marL="914400" algn="l">
              <a:lnSpc>
                <a:spcPct val="100000"/>
              </a:lnSpc>
              <a:spcBef>
                <a:spcPts val="500"/>
              </a:spcBef>
              <a:spcAft>
                <a:spcPts val="0"/>
              </a:spcAft>
              <a:buClr>
                <a:schemeClr val="dk1"/>
              </a:buClr>
              <a:buSzPts val="1800"/>
              <a:buChar char="•"/>
              <a:defRPr sz="1800"/>
            </a:lvl2pPr>
            <a:lvl3pPr indent="-342900" lvl="2" marL="1371600" algn="l">
              <a:lnSpc>
                <a:spcPct val="100000"/>
              </a:lnSpc>
              <a:spcBef>
                <a:spcPts val="500"/>
              </a:spcBef>
              <a:spcAft>
                <a:spcPts val="0"/>
              </a:spcAft>
              <a:buClr>
                <a:schemeClr val="dk1"/>
              </a:buClr>
              <a:buSzPts val="1800"/>
              <a:buChar char="•"/>
              <a:defRPr sz="1800"/>
            </a:lvl3pPr>
            <a:lvl4pPr indent="-342900" lvl="3" marL="1828800" algn="l">
              <a:lnSpc>
                <a:spcPct val="100000"/>
              </a:lnSpc>
              <a:spcBef>
                <a:spcPts val="500"/>
              </a:spcBef>
              <a:spcAft>
                <a:spcPts val="0"/>
              </a:spcAft>
              <a:buClr>
                <a:schemeClr val="dk1"/>
              </a:buClr>
              <a:buSzPts val="1800"/>
              <a:buChar char="•"/>
              <a:defRPr sz="1800"/>
            </a:lvl4pPr>
            <a:lvl5pPr indent="-342900" lvl="4" marL="2286000" algn="l">
              <a:lnSpc>
                <a:spcPct val="10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101"/>
          <p:cNvSpPr txBox="1"/>
          <p:nvPr>
            <p:ph idx="11" type="ftr"/>
          </p:nvPr>
        </p:nvSpPr>
        <p:spPr>
          <a:xfrm>
            <a:off x="6739128"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spTree>
      <p:nvGrpSpPr>
        <p:cNvPr id="200" name="Shape 200"/>
        <p:cNvGrpSpPr/>
        <p:nvPr/>
      </p:nvGrpSpPr>
      <p:grpSpPr>
        <a:xfrm>
          <a:off x="0" y="0"/>
          <a:ext cx="0" cy="0"/>
          <a:chOff x="0" y="0"/>
          <a:chExt cx="0" cy="0"/>
        </a:xfrm>
      </p:grpSpPr>
      <p:sp>
        <p:nvSpPr>
          <p:cNvPr id="201" name="Google Shape;201;p102"/>
          <p:cNvSpPr/>
          <p:nvPr>
            <p:ph idx="2" type="pic"/>
          </p:nvPr>
        </p:nvSpPr>
        <p:spPr>
          <a:xfrm>
            <a:off x="5710842" y="1"/>
            <a:ext cx="6481158" cy="4216186"/>
          </a:xfrm>
          <a:prstGeom prst="rect">
            <a:avLst/>
          </a:prstGeom>
          <a:noFill/>
          <a:ln>
            <a:noFill/>
          </a:ln>
        </p:spPr>
      </p:sp>
      <p:sp>
        <p:nvSpPr>
          <p:cNvPr id="202" name="Google Shape;202;p102"/>
          <p:cNvSpPr/>
          <p:nvPr>
            <p:ph idx="3" type="pic"/>
          </p:nvPr>
        </p:nvSpPr>
        <p:spPr>
          <a:xfrm>
            <a:off x="5078134" y="4323899"/>
            <a:ext cx="7113866" cy="2534101"/>
          </a:xfrm>
          <a:prstGeom prst="rect">
            <a:avLst/>
          </a:prstGeom>
          <a:noFill/>
          <a:ln>
            <a:noFill/>
          </a:ln>
        </p:spPr>
      </p:sp>
      <p:sp>
        <p:nvSpPr>
          <p:cNvPr id="203" name="Google Shape;203;p102"/>
          <p:cNvSpPr txBox="1"/>
          <p:nvPr>
            <p:ph type="title"/>
          </p:nvPr>
        </p:nvSpPr>
        <p:spPr>
          <a:xfrm>
            <a:off x="838200" y="365124"/>
            <a:ext cx="4443984" cy="21396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Abril Fatface"/>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102"/>
          <p:cNvSpPr txBox="1"/>
          <p:nvPr>
            <p:ph idx="1" type="body"/>
          </p:nvPr>
        </p:nvSpPr>
        <p:spPr>
          <a:xfrm>
            <a:off x="838199" y="2898648"/>
            <a:ext cx="4443984" cy="594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102"/>
          <p:cNvSpPr txBox="1"/>
          <p:nvPr>
            <p:ph idx="4" type="body"/>
          </p:nvPr>
        </p:nvSpPr>
        <p:spPr>
          <a:xfrm>
            <a:off x="838199" y="3639312"/>
            <a:ext cx="4443984" cy="594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02"/>
          <p:cNvSpPr txBox="1"/>
          <p:nvPr>
            <p:ph idx="5" type="body"/>
          </p:nvPr>
        </p:nvSpPr>
        <p:spPr>
          <a:xfrm>
            <a:off x="838199" y="4389120"/>
            <a:ext cx="4443984" cy="594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7" name="Shape 207"/>
        <p:cNvGrpSpPr/>
        <p:nvPr/>
      </p:nvGrpSpPr>
      <p:grpSpPr>
        <a:xfrm>
          <a:off x="0" y="0"/>
          <a:ext cx="0" cy="0"/>
          <a:chOff x="0" y="0"/>
          <a:chExt cx="0" cy="0"/>
        </a:xfrm>
      </p:grpSpPr>
      <p:sp>
        <p:nvSpPr>
          <p:cNvPr descr="Tag=AccentColor&#10;Flavor=Light&#10;Target=Fill" id="208" name="Google Shape;208;p103"/>
          <p:cNvSpPr/>
          <p:nvPr/>
        </p:nvSpPr>
        <p:spPr>
          <a:xfrm>
            <a:off x="7209816" y="0"/>
            <a:ext cx="4143984" cy="5747660"/>
          </a:xfrm>
          <a:custGeom>
            <a:rect b="b" l="l" r="r" t="t"/>
            <a:pathLst>
              <a:path extrusionOk="0" h="5956080" w="384375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9" name="Google Shape;209;p103"/>
          <p:cNvSpPr txBox="1"/>
          <p:nvPr>
            <p:ph type="title"/>
          </p:nvPr>
        </p:nvSpPr>
        <p:spPr>
          <a:xfrm>
            <a:off x="831850" y="1078991"/>
            <a:ext cx="5266944" cy="31363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bril Fatface"/>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103"/>
          <p:cNvSpPr txBox="1"/>
          <p:nvPr>
            <p:ph idx="1" type="body"/>
          </p:nvPr>
        </p:nvSpPr>
        <p:spPr>
          <a:xfrm>
            <a:off x="831850" y="4279392"/>
            <a:ext cx="5266944"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cap="none">
                <a:solidFill>
                  <a:schemeClr val="dk1"/>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11" name="Google Shape;211;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4" name="Shape 214"/>
        <p:cNvGrpSpPr/>
        <p:nvPr/>
      </p:nvGrpSpPr>
      <p:grpSpPr>
        <a:xfrm>
          <a:off x="0" y="0"/>
          <a:ext cx="0" cy="0"/>
          <a:chOff x="0" y="0"/>
          <a:chExt cx="0" cy="0"/>
        </a:xfrm>
      </p:grpSpPr>
      <p:sp>
        <p:nvSpPr>
          <p:cNvPr descr="Tag=AccentColor&#10;Flavor=Light&#10;Target=Fill" id="215" name="Google Shape;215;p104"/>
          <p:cNvSpPr/>
          <p:nvPr/>
        </p:nvSpPr>
        <p:spPr>
          <a:xfrm>
            <a:off x="4726728" y="0"/>
            <a:ext cx="7472381" cy="6858000"/>
          </a:xfrm>
          <a:custGeom>
            <a:rect b="b" l="l" r="r" t="t"/>
            <a:pathLst>
              <a:path extrusionOk="0" h="6886575" w="7472381">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6" name="Google Shape;216;p104"/>
          <p:cNvSpPr txBox="1"/>
          <p:nvPr>
            <p:ph type="title"/>
          </p:nvPr>
        </p:nvSpPr>
        <p:spPr>
          <a:xfrm>
            <a:off x="839788" y="640080"/>
            <a:ext cx="3886200" cy="295351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bril Fatfac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104"/>
          <p:cNvSpPr txBox="1"/>
          <p:nvPr>
            <p:ph idx="1" type="body"/>
          </p:nvPr>
        </p:nvSpPr>
        <p:spPr>
          <a:xfrm>
            <a:off x="7059168" y="640080"/>
            <a:ext cx="4489704" cy="5596128"/>
          </a:xfrm>
          <a:prstGeom prst="rect">
            <a:avLst/>
          </a:prstGeom>
          <a:noFill/>
          <a:ln>
            <a:noFill/>
          </a:ln>
        </p:spPr>
        <p:txBody>
          <a:bodyPr anchorCtr="0" anchor="ctr"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solidFill>
                  <a:schemeClr val="dk1"/>
                </a:solidFill>
              </a:defRPr>
            </a:lvl1pPr>
            <a:lvl2pPr indent="-406400" lvl="1" marL="914400" algn="l">
              <a:lnSpc>
                <a:spcPct val="100000"/>
              </a:lnSpc>
              <a:spcBef>
                <a:spcPts val="500"/>
              </a:spcBef>
              <a:spcAft>
                <a:spcPts val="0"/>
              </a:spcAft>
              <a:buClr>
                <a:schemeClr val="dk1"/>
              </a:buClr>
              <a:buSzPts val="2800"/>
              <a:buChar char="•"/>
              <a:defRPr sz="2800">
                <a:solidFill>
                  <a:schemeClr val="dk1"/>
                </a:solidFill>
              </a:defRPr>
            </a:lvl2pPr>
            <a:lvl3pPr indent="-381000" lvl="2" marL="1371600" algn="l">
              <a:lnSpc>
                <a:spcPct val="100000"/>
              </a:lnSpc>
              <a:spcBef>
                <a:spcPts val="500"/>
              </a:spcBef>
              <a:spcAft>
                <a:spcPts val="0"/>
              </a:spcAft>
              <a:buClr>
                <a:schemeClr val="dk1"/>
              </a:buClr>
              <a:buSzPts val="2400"/>
              <a:buChar char="•"/>
              <a:defRPr sz="2400">
                <a:solidFill>
                  <a:schemeClr val="dk1"/>
                </a:solidFill>
              </a:defRPr>
            </a:lvl3pPr>
            <a:lvl4pPr indent="-355600" lvl="3" marL="1828800" algn="l">
              <a:lnSpc>
                <a:spcPct val="100000"/>
              </a:lnSpc>
              <a:spcBef>
                <a:spcPts val="500"/>
              </a:spcBef>
              <a:spcAft>
                <a:spcPts val="0"/>
              </a:spcAft>
              <a:buClr>
                <a:schemeClr val="dk1"/>
              </a:buClr>
              <a:buSzPts val="2000"/>
              <a:buChar char="•"/>
              <a:defRPr sz="2000">
                <a:solidFill>
                  <a:schemeClr val="dk1"/>
                </a:solidFill>
              </a:defRPr>
            </a:lvl4pPr>
            <a:lvl5pPr indent="-355600" lvl="4" marL="2286000" algn="l">
              <a:lnSpc>
                <a:spcPct val="100000"/>
              </a:lnSpc>
              <a:spcBef>
                <a:spcPts val="500"/>
              </a:spcBef>
              <a:spcAft>
                <a:spcPts val="0"/>
              </a:spcAft>
              <a:buClr>
                <a:schemeClr val="dk1"/>
              </a:buClr>
              <a:buSzPts val="2000"/>
              <a:buChar char="•"/>
              <a:defRPr sz="2000">
                <a:solidFill>
                  <a:schemeClr val="dk1"/>
                </a:solidFill>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8" name="Google Shape;218;p104"/>
          <p:cNvSpPr txBox="1"/>
          <p:nvPr>
            <p:ph idx="2" type="body"/>
          </p:nvPr>
        </p:nvSpPr>
        <p:spPr>
          <a:xfrm>
            <a:off x="839788" y="3776472"/>
            <a:ext cx="3886200" cy="246888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8" name="Shape 228"/>
        <p:cNvGrpSpPr/>
        <p:nvPr/>
      </p:nvGrpSpPr>
      <p:grpSpPr>
        <a:xfrm>
          <a:off x="0" y="0"/>
          <a:ext cx="0" cy="0"/>
          <a:chOff x="0" y="0"/>
          <a:chExt cx="0" cy="0"/>
        </a:xfrm>
      </p:grpSpPr>
      <p:sp>
        <p:nvSpPr>
          <p:cNvPr id="229" name="Google Shape;229;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8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7" name="Shape 27"/>
        <p:cNvGrpSpPr/>
        <p:nvPr/>
      </p:nvGrpSpPr>
      <p:grpSpPr>
        <a:xfrm>
          <a:off x="0" y="0"/>
          <a:ext cx="0" cy="0"/>
          <a:chOff x="0" y="0"/>
          <a:chExt cx="0" cy="0"/>
        </a:xfrm>
      </p:grpSpPr>
      <p:sp>
        <p:nvSpPr>
          <p:cNvPr id="28" name="Google Shape;28;p80"/>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800"/>
              <a:buNone/>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 name="Google Shape;29;p8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lt1"/>
              </a:buClr>
              <a:buSzPts val="1200"/>
              <a:buFont typeface="Calibri"/>
              <a:buNone/>
              <a:defRPr sz="1200">
                <a:solidFill>
                  <a:schemeClr val="lt1"/>
                </a:solidFill>
                <a:latin typeface="Calibri"/>
                <a:ea typeface="Calibri"/>
                <a:cs typeface="Calibri"/>
                <a:sym typeface="Calibri"/>
              </a:defRPr>
            </a:lvl1pPr>
            <a:lvl2pPr indent="0" lvl="1" marL="0" algn="r">
              <a:buClr>
                <a:schemeClr val="lt1"/>
              </a:buClr>
              <a:buSzPts val="1200"/>
              <a:buFont typeface="Calibri"/>
              <a:buNone/>
              <a:defRPr sz="1200">
                <a:solidFill>
                  <a:schemeClr val="lt1"/>
                </a:solidFill>
                <a:latin typeface="Calibri"/>
                <a:ea typeface="Calibri"/>
                <a:cs typeface="Calibri"/>
                <a:sym typeface="Calibri"/>
              </a:defRPr>
            </a:lvl2pPr>
            <a:lvl3pPr indent="0" lvl="2" marL="0" algn="r">
              <a:buClr>
                <a:schemeClr val="lt1"/>
              </a:buClr>
              <a:buSzPts val="1200"/>
              <a:buFont typeface="Calibri"/>
              <a:buNone/>
              <a:defRPr sz="1200">
                <a:solidFill>
                  <a:schemeClr val="lt1"/>
                </a:solidFill>
                <a:latin typeface="Calibri"/>
                <a:ea typeface="Calibri"/>
                <a:cs typeface="Calibri"/>
                <a:sym typeface="Calibri"/>
              </a:defRPr>
            </a:lvl3pPr>
            <a:lvl4pPr indent="0" lvl="3" marL="0" algn="r">
              <a:buClr>
                <a:schemeClr val="lt1"/>
              </a:buClr>
              <a:buSzPts val="1200"/>
              <a:buFont typeface="Calibri"/>
              <a:buNone/>
              <a:defRPr sz="1200">
                <a:solidFill>
                  <a:schemeClr val="lt1"/>
                </a:solidFill>
                <a:latin typeface="Calibri"/>
                <a:ea typeface="Calibri"/>
                <a:cs typeface="Calibri"/>
                <a:sym typeface="Calibri"/>
              </a:defRPr>
            </a:lvl4pPr>
            <a:lvl5pPr indent="0" lvl="4" marL="0" algn="r">
              <a:buClr>
                <a:schemeClr val="lt1"/>
              </a:buClr>
              <a:buSzPts val="1200"/>
              <a:buFont typeface="Calibri"/>
              <a:buNone/>
              <a:defRPr sz="1200">
                <a:solidFill>
                  <a:schemeClr val="lt1"/>
                </a:solidFill>
                <a:latin typeface="Calibri"/>
                <a:ea typeface="Calibri"/>
                <a:cs typeface="Calibri"/>
                <a:sym typeface="Calibri"/>
              </a:defRPr>
            </a:lvl5pPr>
            <a:lvl6pPr indent="0" lvl="5" marL="0" algn="r">
              <a:buClr>
                <a:schemeClr val="lt1"/>
              </a:buClr>
              <a:buSzPts val="1200"/>
              <a:buFont typeface="Calibri"/>
              <a:buNone/>
              <a:defRPr sz="1200">
                <a:solidFill>
                  <a:schemeClr val="lt1"/>
                </a:solidFill>
                <a:latin typeface="Calibri"/>
                <a:ea typeface="Calibri"/>
                <a:cs typeface="Calibri"/>
                <a:sym typeface="Calibri"/>
              </a:defRPr>
            </a:lvl6pPr>
            <a:lvl7pPr indent="0" lvl="6" marL="0" algn="r">
              <a:buClr>
                <a:schemeClr val="lt1"/>
              </a:buClr>
              <a:buSzPts val="1200"/>
              <a:buFont typeface="Calibri"/>
              <a:buNone/>
              <a:defRPr sz="1200">
                <a:solidFill>
                  <a:schemeClr val="lt1"/>
                </a:solidFill>
                <a:latin typeface="Calibri"/>
                <a:ea typeface="Calibri"/>
                <a:cs typeface="Calibri"/>
                <a:sym typeface="Calibri"/>
              </a:defRPr>
            </a:lvl7pPr>
            <a:lvl8pPr indent="0" lvl="7" marL="0" algn="r">
              <a:buClr>
                <a:schemeClr val="lt1"/>
              </a:buClr>
              <a:buSzPts val="1200"/>
              <a:buFont typeface="Calibri"/>
              <a:buNone/>
              <a:defRPr sz="1200">
                <a:solidFill>
                  <a:schemeClr val="lt1"/>
                </a:solidFill>
                <a:latin typeface="Calibri"/>
                <a:ea typeface="Calibri"/>
                <a:cs typeface="Calibri"/>
                <a:sym typeface="Calibri"/>
              </a:defRPr>
            </a:lvl8pPr>
            <a:lvl9pPr indent="0" lvl="8" marL="0" algn="r">
              <a:buClr>
                <a:schemeClr val="lt1"/>
              </a:buClr>
              <a:buSzPts val="1200"/>
              <a:buFont typeface="Calibri"/>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8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8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33" name="Google Shape;33;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8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9" name="Google Shape;39;p8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8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8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6" name="Google Shape;46;p8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7" name="Google Shape;47;p8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8" name="Google Shape;48;p8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9" name="Google Shape;4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8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4" name="Google Shape;64;p8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5" name="Google Shape;65;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theme" Target="../theme/theme4.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7" name="Shape 87"/>
        <p:cNvGrpSpPr/>
        <p:nvPr/>
      </p:nvGrpSpPr>
      <p:grpSpPr>
        <a:xfrm>
          <a:off x="0" y="0"/>
          <a:ext cx="0" cy="0"/>
          <a:chOff x="0" y="0"/>
          <a:chExt cx="0" cy="0"/>
        </a:xfrm>
      </p:grpSpPr>
      <p:sp>
        <p:nvSpPr>
          <p:cNvPr id="88" name="Google Shape;88;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bril Fatface"/>
              <a:buNone/>
              <a:defRPr b="0" i="1" sz="4400" u="none" cap="none" strike="noStrike">
                <a:solidFill>
                  <a:schemeClr val="dk1"/>
                </a:solidFill>
                <a:latin typeface="Abril Fatface"/>
                <a:ea typeface="Abril Fatface"/>
                <a:cs typeface="Abril Fatface"/>
                <a:sym typeface="Abril Fatfac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90" name="Google Shape;9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1" name="Google Shape;9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2" name="Google Shape;9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4" name="Google Shape;224;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5" name="Google Shape;22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6" name="Google Shape;22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7" name="Google Shape;22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888888"/>
                </a:solidFill>
                <a:latin typeface="Calibri"/>
                <a:ea typeface="Calibri"/>
                <a:cs typeface="Calibri"/>
                <a:sym typeface="Calibri"/>
              </a:defRPr>
            </a:lvl1pPr>
            <a:lvl2pPr indent="0" lvl="1" marL="0" marR="0" rtl="0" algn="r">
              <a:spcBef>
                <a:spcPts val="0"/>
              </a:spcBef>
              <a:buNone/>
              <a:defRPr b="0" sz="1200" u="none">
                <a:solidFill>
                  <a:srgbClr val="888888"/>
                </a:solidFill>
                <a:latin typeface="Calibri"/>
                <a:ea typeface="Calibri"/>
                <a:cs typeface="Calibri"/>
                <a:sym typeface="Calibri"/>
              </a:defRPr>
            </a:lvl2pPr>
            <a:lvl3pPr indent="0" lvl="2" marL="0" marR="0" rtl="0" algn="r">
              <a:spcBef>
                <a:spcPts val="0"/>
              </a:spcBef>
              <a:buNone/>
              <a:defRPr b="0" sz="1200" u="none">
                <a:solidFill>
                  <a:srgbClr val="888888"/>
                </a:solidFill>
                <a:latin typeface="Calibri"/>
                <a:ea typeface="Calibri"/>
                <a:cs typeface="Calibri"/>
                <a:sym typeface="Calibri"/>
              </a:defRPr>
            </a:lvl3pPr>
            <a:lvl4pPr indent="0" lvl="3" marL="0" marR="0" rtl="0" algn="r">
              <a:spcBef>
                <a:spcPts val="0"/>
              </a:spcBef>
              <a:buNone/>
              <a:defRPr b="0" sz="1200" u="none">
                <a:solidFill>
                  <a:srgbClr val="888888"/>
                </a:solidFill>
                <a:latin typeface="Calibri"/>
                <a:ea typeface="Calibri"/>
                <a:cs typeface="Calibri"/>
                <a:sym typeface="Calibri"/>
              </a:defRPr>
            </a:lvl4pPr>
            <a:lvl5pPr indent="0" lvl="4" marL="0" marR="0" rtl="0" algn="r">
              <a:spcBef>
                <a:spcPts val="0"/>
              </a:spcBef>
              <a:buNone/>
              <a:defRPr b="0" sz="1200" u="none">
                <a:solidFill>
                  <a:srgbClr val="888888"/>
                </a:solidFill>
                <a:latin typeface="Calibri"/>
                <a:ea typeface="Calibri"/>
                <a:cs typeface="Calibri"/>
                <a:sym typeface="Calibri"/>
              </a:defRPr>
            </a:lvl5pPr>
            <a:lvl6pPr indent="0" lvl="5" marL="0" marR="0" rtl="0" algn="r">
              <a:spcBef>
                <a:spcPts val="0"/>
              </a:spcBef>
              <a:buNone/>
              <a:defRPr b="0" sz="1200" u="none">
                <a:solidFill>
                  <a:srgbClr val="888888"/>
                </a:solidFill>
                <a:latin typeface="Calibri"/>
                <a:ea typeface="Calibri"/>
                <a:cs typeface="Calibri"/>
                <a:sym typeface="Calibri"/>
              </a:defRPr>
            </a:lvl6pPr>
            <a:lvl7pPr indent="0" lvl="6" marL="0" marR="0" rtl="0" algn="r">
              <a:spcBef>
                <a:spcPts val="0"/>
              </a:spcBef>
              <a:buNone/>
              <a:defRPr b="0" sz="1200" u="none">
                <a:solidFill>
                  <a:srgbClr val="888888"/>
                </a:solidFill>
                <a:latin typeface="Calibri"/>
                <a:ea typeface="Calibri"/>
                <a:cs typeface="Calibri"/>
                <a:sym typeface="Calibri"/>
              </a:defRPr>
            </a:lvl7pPr>
            <a:lvl8pPr indent="0" lvl="7" marL="0" marR="0" rtl="0" algn="r">
              <a:spcBef>
                <a:spcPts val="0"/>
              </a:spcBef>
              <a:buNone/>
              <a:defRPr b="0" sz="1200" u="none">
                <a:solidFill>
                  <a:srgbClr val="888888"/>
                </a:solidFill>
                <a:latin typeface="Calibri"/>
                <a:ea typeface="Calibri"/>
                <a:cs typeface="Calibri"/>
                <a:sym typeface="Calibri"/>
              </a:defRPr>
            </a:lvl8pPr>
            <a:lvl9pPr indent="0" lvl="8" marL="0" marR="0" rtl="0" algn="r">
              <a:spcBef>
                <a:spcPts val="0"/>
              </a:spcBef>
              <a:buNone/>
              <a:defRPr b="0" sz="1200" u="non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8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9.jp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6.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8.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65.png"/><Relationship Id="rId6" Type="http://schemas.openxmlformats.org/officeDocument/2006/relationships/image" Target="../media/image54.png"/><Relationship Id="rId7"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7.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3.jpg"/><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8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8.jp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7" name="Shape 237"/>
        <p:cNvGrpSpPr/>
        <p:nvPr/>
      </p:nvGrpSpPr>
      <p:grpSpPr>
        <a:xfrm>
          <a:off x="0" y="0"/>
          <a:ext cx="0" cy="0"/>
          <a:chOff x="0" y="0"/>
          <a:chExt cx="0" cy="0"/>
        </a:xfrm>
      </p:grpSpPr>
      <p:pic>
        <p:nvPicPr>
          <p:cNvPr id="238" name="Google Shape;238;p1"/>
          <p:cNvPicPr preferRelativeResize="0"/>
          <p:nvPr/>
        </p:nvPicPr>
        <p:blipFill rotWithShape="1">
          <a:blip r:embed="rId3">
            <a:alphaModFix/>
          </a:blip>
          <a:srcRect b="12517" l="0" r="0" t="7630"/>
          <a:stretch/>
        </p:blipFill>
        <p:spPr>
          <a:xfrm>
            <a:off x="-1" y="24401"/>
            <a:ext cx="8537945" cy="6842392"/>
          </a:xfrm>
          <a:prstGeom prst="rect">
            <a:avLst/>
          </a:prstGeom>
          <a:noFill/>
          <a:ln>
            <a:noFill/>
          </a:ln>
        </p:spPr>
      </p:pic>
      <p:sp>
        <p:nvSpPr>
          <p:cNvPr id="239" name="Google Shape;239;p1"/>
          <p:cNvSpPr/>
          <p:nvPr/>
        </p:nvSpPr>
        <p:spPr>
          <a:xfrm>
            <a:off x="472611" y="565078"/>
            <a:ext cx="3811711" cy="5470988"/>
          </a:xfrm>
          <a:prstGeom prst="rect">
            <a:avLst/>
          </a:prstGeom>
          <a:solidFill>
            <a:srgbClr val="75736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0" name="Google Shape;240;p1"/>
          <p:cNvSpPr/>
          <p:nvPr/>
        </p:nvSpPr>
        <p:spPr>
          <a:xfrm>
            <a:off x="267131" y="328787"/>
            <a:ext cx="531174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8000" u="none" cap="none" strike="noStrike">
                <a:solidFill>
                  <a:schemeClr val="lt1"/>
                </a:solidFill>
                <a:latin typeface="Aharoni"/>
                <a:ea typeface="Aharoni"/>
                <a:cs typeface="Aharoni"/>
                <a:sym typeface="Aharoni"/>
              </a:rPr>
              <a:t>Man’s Tradition &amp; God’s</a:t>
            </a:r>
            <a:endParaRPr sz="8000">
              <a:solidFill>
                <a:schemeClr val="lt1"/>
              </a:solidFill>
              <a:latin typeface="Aharoni"/>
              <a:ea typeface="Aharoni"/>
              <a:cs typeface="Aharoni"/>
              <a:sym typeface="Aharoni"/>
            </a:endParaRPr>
          </a:p>
        </p:txBody>
      </p:sp>
      <p:sp>
        <p:nvSpPr>
          <p:cNvPr id="241" name="Google Shape;241;p1"/>
          <p:cNvSpPr/>
          <p:nvPr/>
        </p:nvSpPr>
        <p:spPr>
          <a:xfrm>
            <a:off x="370464" y="4014434"/>
            <a:ext cx="8167480" cy="1323439"/>
          </a:xfrm>
          <a:prstGeom prst="rect">
            <a:avLst/>
          </a:prstGeom>
          <a:solidFill>
            <a:srgbClr val="757364">
              <a:alpha val="75686"/>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Aharoni"/>
                <a:ea typeface="Aharoni"/>
                <a:cs typeface="Aharoni"/>
                <a:sym typeface="Aharoni"/>
              </a:rPr>
              <a:t>Commandement</a:t>
            </a:r>
            <a:endParaRPr sz="8000">
              <a:solidFill>
                <a:schemeClr val="lt1"/>
              </a:solidFill>
              <a:latin typeface="Calibri"/>
              <a:ea typeface="Calibri"/>
              <a:cs typeface="Calibri"/>
              <a:sym typeface="Calibri"/>
            </a:endParaRPr>
          </a:p>
        </p:txBody>
      </p:sp>
      <p:sp>
        <p:nvSpPr>
          <p:cNvPr id="242" name="Google Shape;242;p1"/>
          <p:cNvSpPr/>
          <p:nvPr/>
        </p:nvSpPr>
        <p:spPr>
          <a:xfrm>
            <a:off x="8463516" y="3300572"/>
            <a:ext cx="3728484" cy="256589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GB" sz="7200">
                <a:solidFill>
                  <a:schemeClr val="lt1"/>
                </a:solidFill>
                <a:latin typeface="Calibri"/>
                <a:ea typeface="Calibri"/>
                <a:cs typeface="Calibri"/>
                <a:sym typeface="Calibri"/>
              </a:rPr>
              <a:t>Matthew </a:t>
            </a:r>
            <a:endParaRPr/>
          </a:p>
          <a:p>
            <a:pPr indent="0" lvl="0" marL="0" marR="0" rtl="0" algn="ctr">
              <a:lnSpc>
                <a:spcPct val="115000"/>
              </a:lnSpc>
              <a:spcBef>
                <a:spcPts val="0"/>
              </a:spcBef>
              <a:spcAft>
                <a:spcPts val="0"/>
              </a:spcAft>
              <a:buNone/>
            </a:pPr>
            <a:r>
              <a:rPr b="1" lang="en-GB" sz="7200">
                <a:solidFill>
                  <a:schemeClr val="lt1"/>
                </a:solidFill>
                <a:latin typeface="Calibri"/>
                <a:ea typeface="Calibri"/>
                <a:cs typeface="Calibri"/>
                <a:sym typeface="Calibri"/>
              </a:rPr>
              <a:t>15:10-20</a:t>
            </a:r>
            <a:endParaRPr sz="5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0"/>
          <p:cNvSpPr/>
          <p:nvPr/>
        </p:nvSpPr>
        <p:spPr>
          <a:xfrm>
            <a:off x="130140" y="-71919"/>
            <a:ext cx="8695362" cy="598869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9600">
                <a:solidFill>
                  <a:schemeClr val="lt1"/>
                </a:solidFill>
                <a:latin typeface="Calibri"/>
                <a:ea typeface="Calibri"/>
                <a:cs typeface="Calibri"/>
                <a:sym typeface="Calibri"/>
              </a:rPr>
              <a:t>Revelation 21:27</a:t>
            </a:r>
            <a:endParaRPr/>
          </a:p>
          <a:p>
            <a:pPr indent="0" lvl="0" marL="0" marR="0" rtl="0" algn="l">
              <a:lnSpc>
                <a:spcPct val="115000"/>
              </a:lnSpc>
              <a:spcBef>
                <a:spcPts val="0"/>
              </a:spcBef>
              <a:spcAft>
                <a:spcPts val="0"/>
              </a:spcAft>
              <a:buNone/>
            </a:pPr>
            <a:r>
              <a:rPr i="1" lang="en-GB" sz="4800">
                <a:solidFill>
                  <a:schemeClr val="lt1"/>
                </a:solidFill>
                <a:latin typeface="Calibri"/>
                <a:ea typeface="Calibri"/>
                <a:cs typeface="Calibri"/>
                <a:sym typeface="Calibri"/>
              </a:rPr>
              <a:t>But there shall by no means enter it anything that defiles, or causes an abomination or a lie, but only those who are written in the Lamb’s Book of Life.</a:t>
            </a:r>
            <a:endParaRPr sz="4400">
              <a:solidFill>
                <a:schemeClr val="lt1"/>
              </a:solidFill>
              <a:latin typeface="Calibri"/>
              <a:ea typeface="Calibri"/>
              <a:cs typeface="Calibri"/>
              <a:sym typeface="Calibri"/>
            </a:endParaRPr>
          </a:p>
        </p:txBody>
      </p:sp>
      <p:pic>
        <p:nvPicPr>
          <p:cNvPr id="311" name="Google Shape;311;p10"/>
          <p:cNvPicPr preferRelativeResize="0"/>
          <p:nvPr/>
        </p:nvPicPr>
        <p:blipFill rotWithShape="1">
          <a:blip r:embed="rId3">
            <a:alphaModFix/>
          </a:blip>
          <a:srcRect b="0" l="0" r="0" t="0"/>
          <a:stretch/>
        </p:blipFill>
        <p:spPr>
          <a:xfrm>
            <a:off x="7335748" y="3956742"/>
            <a:ext cx="4856252" cy="2901258"/>
          </a:xfrm>
          <a:prstGeom prst="rect">
            <a:avLst/>
          </a:prstGeom>
          <a:noFill/>
          <a:ln>
            <a:noFill/>
          </a:ln>
        </p:spPr>
      </p:pic>
      <p:cxnSp>
        <p:nvCxnSpPr>
          <p:cNvPr id="312" name="Google Shape;312;p10"/>
          <p:cNvCxnSpPr/>
          <p:nvPr/>
        </p:nvCxnSpPr>
        <p:spPr>
          <a:xfrm>
            <a:off x="130140" y="1456083"/>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1"/>
          <p:cNvSpPr/>
          <p:nvPr/>
        </p:nvSpPr>
        <p:spPr>
          <a:xfrm>
            <a:off x="0" y="151500"/>
            <a:ext cx="12328989" cy="485607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GB" sz="8000">
                <a:solidFill>
                  <a:schemeClr val="lt1"/>
                </a:solidFill>
                <a:latin typeface="Calibri"/>
                <a:ea typeface="Calibri"/>
                <a:cs typeface="Calibri"/>
                <a:sym typeface="Calibri"/>
              </a:rPr>
              <a:t>Hebrews 7:26</a:t>
            </a:r>
            <a:endParaRPr/>
          </a:p>
          <a:p>
            <a:pPr indent="0" lvl="0" marL="0" marR="0" rtl="0" algn="l">
              <a:lnSpc>
                <a:spcPct val="115000"/>
              </a:lnSpc>
              <a:spcBef>
                <a:spcPts val="0"/>
              </a:spcBef>
              <a:spcAft>
                <a:spcPts val="0"/>
              </a:spcAft>
              <a:buNone/>
            </a:pPr>
            <a:r>
              <a:rPr lang="en-GB" sz="1600">
                <a:solidFill>
                  <a:srgbClr val="000000"/>
                </a:solidFill>
                <a:latin typeface="Quattrocento Sans"/>
                <a:ea typeface="Quattrocento Sans"/>
                <a:cs typeface="Quattrocento Sans"/>
                <a:sym typeface="Quattrocento Sans"/>
              </a:rPr>
              <a:t> </a:t>
            </a:r>
            <a:r>
              <a:rPr i="1" lang="en-GB" sz="4800">
                <a:solidFill>
                  <a:schemeClr val="lt1"/>
                </a:solidFill>
                <a:latin typeface="Calibri"/>
                <a:ea typeface="Calibri"/>
                <a:cs typeface="Calibri"/>
                <a:sym typeface="Calibri"/>
              </a:rPr>
              <a:t>For such a High Priest was fitting for us, who is holy, harmless, undefiled, separate from sinners, and has become higher than the heavens;</a:t>
            </a:r>
            <a:endParaRPr sz="1600">
              <a:solidFill>
                <a:schemeClr val="lt1"/>
              </a:solidFill>
              <a:latin typeface="Calibri"/>
              <a:ea typeface="Calibri"/>
              <a:cs typeface="Calibri"/>
              <a:sym typeface="Calibri"/>
            </a:endParaRPr>
          </a:p>
        </p:txBody>
      </p:sp>
      <p:pic>
        <p:nvPicPr>
          <p:cNvPr id="318" name="Google Shape;318;p11"/>
          <p:cNvPicPr preferRelativeResize="0"/>
          <p:nvPr/>
        </p:nvPicPr>
        <p:blipFill rotWithShape="1">
          <a:blip r:embed="rId3">
            <a:alphaModFix/>
          </a:blip>
          <a:srcRect b="38024" l="17481" r="15642" t="24472"/>
          <a:stretch/>
        </p:blipFill>
        <p:spPr>
          <a:xfrm>
            <a:off x="2445249" y="4058292"/>
            <a:ext cx="9746751" cy="2897314"/>
          </a:xfrm>
          <a:prstGeom prst="rect">
            <a:avLst/>
          </a:prstGeom>
          <a:noFill/>
          <a:ln>
            <a:noFill/>
          </a:ln>
        </p:spPr>
      </p:pic>
      <p:cxnSp>
        <p:nvCxnSpPr>
          <p:cNvPr id="319" name="Google Shape;319;p11"/>
          <p:cNvCxnSpPr/>
          <p:nvPr/>
        </p:nvCxnSpPr>
        <p:spPr>
          <a:xfrm>
            <a:off x="84768" y="1435535"/>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2"/>
          <p:cNvSpPr/>
          <p:nvPr/>
        </p:nvSpPr>
        <p:spPr>
          <a:xfrm>
            <a:off x="345896" y="0"/>
            <a:ext cx="6578885" cy="68480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Daniel 1:8</a:t>
            </a:r>
            <a:endParaRPr/>
          </a:p>
          <a:p>
            <a:pPr indent="0" lvl="0" marL="0" marR="0" rtl="0" algn="l">
              <a:spcBef>
                <a:spcPts val="0"/>
              </a:spcBef>
              <a:spcAft>
                <a:spcPts val="0"/>
              </a:spcAft>
              <a:buNone/>
            </a:pPr>
            <a:r>
              <a:rPr i="1" lang="en-GB" sz="5400">
                <a:solidFill>
                  <a:schemeClr val="lt1"/>
                </a:solidFill>
                <a:latin typeface="Calibri"/>
                <a:ea typeface="Calibri"/>
                <a:cs typeface="Calibri"/>
                <a:sym typeface="Calibri"/>
              </a:rPr>
              <a:t>But Daniel purposed in his heart that he would not defile himself with the portion of the king’s delicacies, </a:t>
            </a:r>
            <a:endParaRPr sz="5400">
              <a:solidFill>
                <a:schemeClr val="lt1"/>
              </a:solidFill>
              <a:latin typeface="Calibri"/>
              <a:ea typeface="Calibri"/>
              <a:cs typeface="Calibri"/>
              <a:sym typeface="Calibri"/>
            </a:endParaRPr>
          </a:p>
        </p:txBody>
      </p:sp>
      <p:pic>
        <p:nvPicPr>
          <p:cNvPr id="325" name="Google Shape;325;p12"/>
          <p:cNvPicPr preferRelativeResize="0"/>
          <p:nvPr/>
        </p:nvPicPr>
        <p:blipFill rotWithShape="1">
          <a:blip r:embed="rId3">
            <a:alphaModFix/>
          </a:blip>
          <a:srcRect b="0" l="0" r="0" t="0"/>
          <a:stretch/>
        </p:blipFill>
        <p:spPr>
          <a:xfrm>
            <a:off x="6096000" y="2599362"/>
            <a:ext cx="6096000" cy="4258638"/>
          </a:xfrm>
          <a:prstGeom prst="rect">
            <a:avLst/>
          </a:prstGeom>
          <a:noFill/>
          <a:ln>
            <a:noFill/>
          </a:ln>
        </p:spPr>
      </p:pic>
      <p:cxnSp>
        <p:nvCxnSpPr>
          <p:cNvPr id="326" name="Google Shape;326;p12"/>
          <p:cNvCxnSpPr/>
          <p:nvPr/>
        </p:nvCxnSpPr>
        <p:spPr>
          <a:xfrm>
            <a:off x="464912" y="1630744"/>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0" name="Shape 330"/>
        <p:cNvGrpSpPr/>
        <p:nvPr/>
      </p:nvGrpSpPr>
      <p:grpSpPr>
        <a:xfrm>
          <a:off x="0" y="0"/>
          <a:ext cx="0" cy="0"/>
          <a:chOff x="0" y="0"/>
          <a:chExt cx="0" cy="0"/>
        </a:xfrm>
      </p:grpSpPr>
      <p:sp>
        <p:nvSpPr>
          <p:cNvPr id="331" name="Google Shape;331;p13"/>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he Uncomfortable Implications of the Preeminence of Christ – BJU Seminary" id="332" name="Google Shape;332;p13"/>
          <p:cNvPicPr preferRelativeResize="0"/>
          <p:nvPr/>
        </p:nvPicPr>
        <p:blipFill rotWithShape="1">
          <a:blip r:embed="rId3">
            <a:alphaModFix/>
          </a:blip>
          <a:srcRect b="10112" l="25722" r="25065" t="10016"/>
          <a:stretch/>
        </p:blipFill>
        <p:spPr>
          <a:xfrm rot="10800000">
            <a:off x="-2" y="0"/>
            <a:ext cx="7941925" cy="6858000"/>
          </a:xfrm>
          <a:prstGeom prst="rect">
            <a:avLst/>
          </a:prstGeom>
          <a:noFill/>
          <a:ln>
            <a:noFill/>
          </a:ln>
        </p:spPr>
      </p:pic>
      <p:sp>
        <p:nvSpPr>
          <p:cNvPr id="333" name="Google Shape;333;p13"/>
          <p:cNvSpPr/>
          <p:nvPr/>
        </p:nvSpPr>
        <p:spPr>
          <a:xfrm>
            <a:off x="7941923" y="-195210"/>
            <a:ext cx="3952126" cy="56323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6000">
                <a:solidFill>
                  <a:schemeClr val="lt1"/>
                </a:solidFill>
                <a:latin typeface="Calibri"/>
                <a:ea typeface="Calibri"/>
                <a:cs typeface="Calibri"/>
                <a:sym typeface="Calibri"/>
              </a:rPr>
              <a:t>God calls us to an unpolluted, undefiled, pure, and holy life</a:t>
            </a:r>
            <a:endParaRPr b="1" sz="6000">
              <a:solidFill>
                <a:schemeClr val="lt1"/>
              </a:solidFill>
              <a:latin typeface="Calibri"/>
              <a:ea typeface="Calibri"/>
              <a:cs typeface="Calibri"/>
              <a:sym typeface="Calibri"/>
            </a:endParaRPr>
          </a:p>
        </p:txBody>
      </p:sp>
      <p:pic>
        <p:nvPicPr>
          <p:cNvPr id="334" name="Google Shape;334;p13"/>
          <p:cNvPicPr preferRelativeResize="0"/>
          <p:nvPr/>
        </p:nvPicPr>
        <p:blipFill rotWithShape="1">
          <a:blip r:embed="rId4">
            <a:alphaModFix/>
          </a:blip>
          <a:srcRect b="0" l="0" r="0" t="0"/>
          <a:stretch/>
        </p:blipFill>
        <p:spPr>
          <a:xfrm>
            <a:off x="8193763" y="4338326"/>
            <a:ext cx="4826461" cy="27148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8" name="Shape 338"/>
        <p:cNvGrpSpPr/>
        <p:nvPr/>
      </p:nvGrpSpPr>
      <p:grpSpPr>
        <a:xfrm>
          <a:off x="0" y="0"/>
          <a:ext cx="0" cy="0"/>
          <a:chOff x="0" y="0"/>
          <a:chExt cx="0" cy="0"/>
        </a:xfrm>
      </p:grpSpPr>
      <p:pic>
        <p:nvPicPr>
          <p:cNvPr id="339" name="Google Shape;339;p14"/>
          <p:cNvPicPr preferRelativeResize="0"/>
          <p:nvPr/>
        </p:nvPicPr>
        <p:blipFill rotWithShape="1">
          <a:blip r:embed="rId3">
            <a:alphaModFix/>
          </a:blip>
          <a:srcRect b="0" l="0" r="0" t="0"/>
          <a:stretch/>
        </p:blipFill>
        <p:spPr>
          <a:xfrm>
            <a:off x="969279" y="1187890"/>
            <a:ext cx="9904119" cy="5571067"/>
          </a:xfrm>
          <a:prstGeom prst="rect">
            <a:avLst/>
          </a:prstGeom>
          <a:noFill/>
          <a:ln>
            <a:noFill/>
          </a:ln>
        </p:spPr>
      </p:pic>
      <p:sp>
        <p:nvSpPr>
          <p:cNvPr id="340" name="Google Shape;340;p14"/>
          <p:cNvSpPr/>
          <p:nvPr/>
        </p:nvSpPr>
        <p:spPr>
          <a:xfrm>
            <a:off x="167713" y="79894"/>
            <a:ext cx="6314934"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Principle detailed</a:t>
            </a:r>
            <a:endParaRPr sz="6600">
              <a:solidFill>
                <a:schemeClr val="lt1"/>
              </a:solidFill>
              <a:latin typeface="Calibri"/>
              <a:ea typeface="Calibri"/>
              <a:cs typeface="Calibri"/>
              <a:sym typeface="Calibri"/>
            </a:endParaRPr>
          </a:p>
        </p:txBody>
      </p:sp>
      <p:cxnSp>
        <p:nvCxnSpPr>
          <p:cNvPr id="341" name="Google Shape;341;p14"/>
          <p:cNvCxnSpPr/>
          <p:nvPr/>
        </p:nvCxnSpPr>
        <p:spPr>
          <a:xfrm rot="10800000">
            <a:off x="6544292" y="164387"/>
            <a:ext cx="0" cy="90000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
        <p:nvSpPr>
          <p:cNvPr id="342" name="Google Shape;342;p14"/>
          <p:cNvSpPr/>
          <p:nvPr/>
        </p:nvSpPr>
        <p:spPr>
          <a:xfrm>
            <a:off x="6544292" y="79894"/>
            <a:ext cx="5560112"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Matthew 15:10</a:t>
            </a:r>
            <a:endParaRPr sz="344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15"/>
          <p:cNvPicPr preferRelativeResize="0"/>
          <p:nvPr/>
        </p:nvPicPr>
        <p:blipFill rotWithShape="1">
          <a:blip r:embed="rId3">
            <a:alphaModFix/>
          </a:blip>
          <a:srcRect b="0" l="0" r="0" t="0"/>
          <a:stretch/>
        </p:blipFill>
        <p:spPr>
          <a:xfrm>
            <a:off x="4764640" y="2977204"/>
            <a:ext cx="7427360" cy="3880796"/>
          </a:xfrm>
          <a:prstGeom prst="rect">
            <a:avLst/>
          </a:prstGeom>
          <a:noFill/>
          <a:ln>
            <a:noFill/>
          </a:ln>
        </p:spPr>
      </p:pic>
      <p:sp>
        <p:nvSpPr>
          <p:cNvPr id="348" name="Google Shape;348;p15"/>
          <p:cNvSpPr/>
          <p:nvPr/>
        </p:nvSpPr>
        <p:spPr>
          <a:xfrm>
            <a:off x="1074367" y="-215757"/>
            <a:ext cx="10333598"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Matthew 15:1-9</a:t>
            </a:r>
            <a:r>
              <a:rPr lang="en-GB" sz="11500">
                <a:solidFill>
                  <a:schemeClr val="lt1"/>
                </a:solidFill>
                <a:latin typeface="Calibri"/>
                <a:ea typeface="Calibri"/>
                <a:cs typeface="Calibri"/>
                <a:sym typeface="Calibri"/>
              </a:rPr>
              <a:t> </a:t>
            </a:r>
            <a:endParaRPr sz="11500">
              <a:solidFill>
                <a:schemeClr val="lt1"/>
              </a:solidFill>
              <a:latin typeface="Calibri"/>
              <a:ea typeface="Calibri"/>
              <a:cs typeface="Calibri"/>
              <a:sym typeface="Calibri"/>
            </a:endParaRPr>
          </a:p>
        </p:txBody>
      </p:sp>
      <p:cxnSp>
        <p:nvCxnSpPr>
          <p:cNvPr id="349" name="Google Shape;349;p15"/>
          <p:cNvCxnSpPr/>
          <p:nvPr/>
        </p:nvCxnSpPr>
        <p:spPr>
          <a:xfrm>
            <a:off x="328348" y="1394438"/>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
        <p:nvSpPr>
          <p:cNvPr id="350" name="Google Shape;350;p15"/>
          <p:cNvSpPr/>
          <p:nvPr/>
        </p:nvSpPr>
        <p:spPr>
          <a:xfrm>
            <a:off x="0" y="5288340"/>
            <a:ext cx="659125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800">
                <a:solidFill>
                  <a:srgbClr val="00B0F0"/>
                </a:solidFill>
                <a:latin typeface="Calibri"/>
                <a:ea typeface="Calibri"/>
                <a:cs typeface="Calibri"/>
                <a:sym typeface="Calibri"/>
              </a:rPr>
              <a:t>Jesus says, “Now listen and understand.”</a:t>
            </a:r>
            <a:endParaRPr b="1" sz="4800">
              <a:solidFill>
                <a:srgbClr val="00B0F0"/>
              </a:solidFill>
              <a:latin typeface="Calibri"/>
              <a:ea typeface="Calibri"/>
              <a:cs typeface="Calibri"/>
              <a:sym typeface="Calibri"/>
            </a:endParaRPr>
          </a:p>
        </p:txBody>
      </p:sp>
      <p:sp>
        <p:nvSpPr>
          <p:cNvPr id="351" name="Google Shape;351;p15"/>
          <p:cNvSpPr/>
          <p:nvPr/>
        </p:nvSpPr>
        <p:spPr>
          <a:xfrm>
            <a:off x="328348" y="1415312"/>
            <a:ext cx="11243353" cy="117083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GB" sz="4400">
                <a:solidFill>
                  <a:srgbClr val="FFFF00"/>
                </a:solidFill>
                <a:latin typeface="Calibri"/>
                <a:ea typeface="Calibri"/>
                <a:cs typeface="Calibri"/>
                <a:sym typeface="Calibri"/>
              </a:rPr>
              <a:t>They had confronted Jesus</a:t>
            </a:r>
            <a:endParaRPr sz="44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lang="en-GB" sz="1800">
                <a:solidFill>
                  <a:schemeClr val="lt1"/>
                </a:solidFill>
                <a:latin typeface="Calibri"/>
                <a:ea typeface="Calibri"/>
                <a:cs typeface="Calibri"/>
                <a:sym typeface="Calibri"/>
              </a:rPr>
              <a:t> </a:t>
            </a:r>
            <a:endParaRPr sz="1600">
              <a:solidFill>
                <a:schemeClr val="lt1"/>
              </a:solidFill>
              <a:latin typeface="Calibri"/>
              <a:ea typeface="Calibri"/>
              <a:cs typeface="Calibri"/>
              <a:sym typeface="Calibri"/>
            </a:endParaRPr>
          </a:p>
        </p:txBody>
      </p:sp>
      <p:sp>
        <p:nvSpPr>
          <p:cNvPr id="352" name="Google Shape;352;p15"/>
          <p:cNvSpPr/>
          <p:nvPr/>
        </p:nvSpPr>
        <p:spPr>
          <a:xfrm>
            <a:off x="348754" y="2076669"/>
            <a:ext cx="11843246" cy="189545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3600">
                <a:solidFill>
                  <a:schemeClr val="lt1"/>
                </a:solidFill>
                <a:latin typeface="Calibri"/>
                <a:ea typeface="Calibri"/>
                <a:cs typeface="Calibri"/>
                <a:sym typeface="Calibri"/>
              </a:rPr>
              <a:t>V 2,</a:t>
            </a:r>
            <a:r>
              <a:rPr b="1" lang="en-GB" sz="3200">
                <a:solidFill>
                  <a:schemeClr val="lt1"/>
                </a:solidFill>
                <a:latin typeface="Quattrocento Sans"/>
                <a:ea typeface="Quattrocento Sans"/>
                <a:cs typeface="Quattrocento Sans"/>
                <a:sym typeface="Quattrocento Sans"/>
              </a:rPr>
              <a:t> </a:t>
            </a:r>
            <a:r>
              <a:rPr lang="en-GB" sz="3200">
                <a:solidFill>
                  <a:schemeClr val="lt1"/>
                </a:solidFill>
                <a:latin typeface="Quattrocento Sans"/>
                <a:ea typeface="Quattrocento Sans"/>
                <a:cs typeface="Quattrocento Sans"/>
                <a:sym typeface="Quattrocento Sans"/>
              </a:rPr>
              <a:t>“</a:t>
            </a:r>
            <a:r>
              <a:rPr i="1" lang="en-GB" sz="3200">
                <a:solidFill>
                  <a:schemeClr val="lt1"/>
                </a:solidFill>
                <a:latin typeface="Quattrocento Sans"/>
                <a:ea typeface="Quattrocento Sans"/>
                <a:cs typeface="Quattrocento Sans"/>
                <a:sym typeface="Quattrocento Sans"/>
              </a:rPr>
              <a:t>Why do Your disciples transgress the tradition of the elders? For they do not wash their hands when they eat bread.</a:t>
            </a:r>
            <a:endParaRPr sz="32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lang="en-GB" sz="3600">
                <a:solidFill>
                  <a:schemeClr val="lt1"/>
                </a:solidFill>
                <a:latin typeface="Calibri"/>
                <a:ea typeface="Calibri"/>
                <a:cs typeface="Calibri"/>
                <a:sym typeface="Calibri"/>
              </a:rPr>
              <a:t> </a:t>
            </a:r>
            <a:endParaRPr sz="3200">
              <a:solidFill>
                <a:schemeClr val="lt1"/>
              </a:solidFill>
              <a:latin typeface="Calibri"/>
              <a:ea typeface="Calibri"/>
              <a:cs typeface="Calibri"/>
              <a:sym typeface="Calibri"/>
            </a:endParaRPr>
          </a:p>
        </p:txBody>
      </p:sp>
      <p:sp>
        <p:nvSpPr>
          <p:cNvPr id="353" name="Google Shape;353;p15"/>
          <p:cNvSpPr/>
          <p:nvPr/>
        </p:nvSpPr>
        <p:spPr>
          <a:xfrm>
            <a:off x="145166" y="3349109"/>
            <a:ext cx="6096000" cy="204530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2800">
                <a:solidFill>
                  <a:schemeClr val="lt1"/>
                </a:solidFill>
                <a:latin typeface="Calibri"/>
                <a:ea typeface="Calibri"/>
                <a:cs typeface="Calibri"/>
                <a:sym typeface="Calibri"/>
              </a:rPr>
              <a:t>V 6, </a:t>
            </a:r>
            <a:r>
              <a:rPr i="1" lang="en-GB" sz="2800">
                <a:solidFill>
                  <a:schemeClr val="lt1"/>
                </a:solidFill>
                <a:latin typeface="Calibri"/>
                <a:ea typeface="Calibri"/>
                <a:cs typeface="Calibri"/>
                <a:sym typeface="Calibri"/>
              </a:rPr>
              <a:t>then he need not honour his father or mother.’ Thus you have made the commandment of God of no effect by your tradition.</a:t>
            </a:r>
            <a:r>
              <a:rPr lang="en-GB" sz="2400">
                <a:solidFill>
                  <a:schemeClr val="lt1"/>
                </a:solidFill>
                <a:latin typeface="Quattrocento Sans"/>
                <a:ea typeface="Quattrocento Sans"/>
                <a:cs typeface="Quattrocento Sans"/>
                <a:sym typeface="Quattrocento Sans"/>
              </a:rPr>
              <a:t> </a:t>
            </a:r>
            <a:endParaRPr sz="24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6"/>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pic>
        <p:nvPicPr>
          <p:cNvPr id="360" name="Google Shape;360;p16"/>
          <p:cNvPicPr preferRelativeResize="0"/>
          <p:nvPr/>
        </p:nvPicPr>
        <p:blipFill rotWithShape="1">
          <a:blip r:embed="rId3">
            <a:alphaModFix/>
          </a:blip>
          <a:srcRect b="0" l="0" r="0" t="0"/>
          <a:stretch/>
        </p:blipFill>
        <p:spPr>
          <a:xfrm>
            <a:off x="2123527" y="50693"/>
            <a:ext cx="8177760" cy="5417539"/>
          </a:xfrm>
          <a:prstGeom prst="rect">
            <a:avLst/>
          </a:prstGeom>
          <a:noFill/>
          <a:ln>
            <a:noFill/>
          </a:ln>
        </p:spPr>
      </p:pic>
      <p:sp>
        <p:nvSpPr>
          <p:cNvPr id="361" name="Google Shape;361;p16"/>
          <p:cNvSpPr/>
          <p:nvPr/>
        </p:nvSpPr>
        <p:spPr>
          <a:xfrm>
            <a:off x="2361205" y="5200474"/>
            <a:ext cx="8413201" cy="200805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1500"/>
              <a:buFont typeface="Calibri"/>
              <a:buNone/>
            </a:pPr>
            <a:r>
              <a:rPr b="1" i="0" lang="en-GB" sz="11500" u="none" cap="none" strike="noStrike">
                <a:solidFill>
                  <a:srgbClr val="FFFFFF"/>
                </a:solidFill>
                <a:latin typeface="Calibri"/>
                <a:ea typeface="Calibri"/>
                <a:cs typeface="Calibri"/>
                <a:sym typeface="Calibri"/>
              </a:rPr>
              <a:t>Matthew</a:t>
            </a:r>
            <a:r>
              <a:rPr b="1" i="0" lang="en-GB" sz="8000" u="none" cap="none" strike="noStrike">
                <a:solidFill>
                  <a:srgbClr val="FFFFFF"/>
                </a:solidFill>
                <a:latin typeface="Calibri"/>
                <a:ea typeface="Calibri"/>
                <a:cs typeface="Calibri"/>
                <a:sym typeface="Calibri"/>
              </a:rPr>
              <a:t> 15:11</a:t>
            </a:r>
            <a:endParaRPr/>
          </a:p>
        </p:txBody>
      </p:sp>
      <p:cxnSp>
        <p:nvCxnSpPr>
          <p:cNvPr id="362" name="Google Shape;362;p16"/>
          <p:cNvCxnSpPr/>
          <p:nvPr/>
        </p:nvCxnSpPr>
        <p:spPr>
          <a:xfrm>
            <a:off x="1890712" y="5715441"/>
            <a:ext cx="8410575" cy="0"/>
          </a:xfrm>
          <a:prstGeom prst="straightConnector1">
            <a:avLst/>
          </a:prstGeom>
          <a:noFill/>
          <a:ln cap="flat" cmpd="sng" w="76200">
            <a:solidFill>
              <a:schemeClr val="accent1"/>
            </a:solidFill>
            <a:prstDash val="solid"/>
            <a:miter lim="800000"/>
            <a:headEnd len="sm" w="sm" type="none"/>
            <a:tailEnd len="sm" w="sm" type="none"/>
          </a:ln>
        </p:spPr>
      </p:cxnSp>
      <p:sp>
        <p:nvSpPr>
          <p:cNvPr id="363" name="Google Shape;363;p16"/>
          <p:cNvSpPr/>
          <p:nvPr/>
        </p:nvSpPr>
        <p:spPr>
          <a:xfrm rot="-5400000">
            <a:off x="-2489032" y="2815924"/>
            <a:ext cx="697615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Principle Explained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7"/>
          <p:cNvSpPr txBox="1"/>
          <p:nvPr>
            <p:ph idx="4294967295" type="title"/>
          </p:nvPr>
        </p:nvSpPr>
        <p:spPr>
          <a:xfrm>
            <a:off x="0" y="1079500"/>
            <a:ext cx="5267325" cy="313531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bril Fatface"/>
              <a:buNone/>
            </a:pPr>
            <a:r>
              <a:rPr lang="en-GB"/>
              <a:t>Agenda</a:t>
            </a:r>
            <a:endParaRPr/>
          </a:p>
        </p:txBody>
      </p:sp>
      <p:pic>
        <p:nvPicPr>
          <p:cNvPr descr="A painting of a person pouring food into a bowl&#10;&#10;Description automatically generated" id="370" name="Google Shape;370;p17"/>
          <p:cNvPicPr preferRelativeResize="0"/>
          <p:nvPr/>
        </p:nvPicPr>
        <p:blipFill rotWithShape="1">
          <a:blip r:embed="rId3">
            <a:alphaModFix/>
          </a:blip>
          <a:srcRect b="0" l="0" r="0" t="0"/>
          <a:stretch/>
        </p:blipFill>
        <p:spPr>
          <a:xfrm>
            <a:off x="262887" y="743884"/>
            <a:ext cx="5004438" cy="5293350"/>
          </a:xfrm>
          <a:prstGeom prst="rect">
            <a:avLst/>
          </a:prstGeom>
          <a:noFill/>
          <a:ln>
            <a:noFill/>
          </a:ln>
        </p:spPr>
      </p:pic>
      <p:sp>
        <p:nvSpPr>
          <p:cNvPr id="371" name="Google Shape;371;p17"/>
          <p:cNvSpPr/>
          <p:nvPr/>
        </p:nvSpPr>
        <p:spPr>
          <a:xfrm>
            <a:off x="5267325" y="359595"/>
            <a:ext cx="6964112" cy="577010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GB" sz="5400">
                <a:solidFill>
                  <a:schemeClr val="lt1"/>
                </a:solidFill>
                <a:latin typeface="Calibri"/>
                <a:ea typeface="Calibri"/>
                <a:cs typeface="Calibri"/>
                <a:sym typeface="Calibri"/>
              </a:rPr>
              <a:t>Jesus</a:t>
            </a:r>
            <a:r>
              <a:rPr lang="en-GB" sz="5400">
                <a:solidFill>
                  <a:schemeClr val="lt1"/>
                </a:solidFill>
                <a:latin typeface="Calibri"/>
                <a:ea typeface="Calibri"/>
                <a:cs typeface="Calibri"/>
                <a:sym typeface="Calibri"/>
              </a:rPr>
              <a:t> is saying pollution and defilement,</a:t>
            </a:r>
            <a:endParaRPr sz="4800">
              <a:solidFill>
                <a:schemeClr val="lt1"/>
              </a:solidFill>
              <a:latin typeface="Calibri"/>
              <a:ea typeface="Calibri"/>
              <a:cs typeface="Calibri"/>
              <a:sym typeface="Calibri"/>
            </a:endParaRPr>
          </a:p>
          <a:p>
            <a:pPr indent="-342900" lvl="0" marL="342900" marR="0" rtl="0" algn="l">
              <a:lnSpc>
                <a:spcPct val="115000"/>
              </a:lnSpc>
              <a:spcBef>
                <a:spcPts val="0"/>
              </a:spcBef>
              <a:spcAft>
                <a:spcPts val="0"/>
              </a:spcAft>
              <a:buClr>
                <a:schemeClr val="lt1"/>
              </a:buClr>
              <a:buSzPts val="5400"/>
              <a:buFont typeface="Noto Sans Symbols"/>
              <a:buChar char="⮚"/>
            </a:pPr>
            <a:r>
              <a:rPr lang="en-GB" sz="5400">
                <a:solidFill>
                  <a:schemeClr val="lt1"/>
                </a:solidFill>
                <a:latin typeface="Calibri"/>
                <a:ea typeface="Calibri"/>
                <a:cs typeface="Calibri"/>
                <a:sym typeface="Calibri"/>
              </a:rPr>
              <a:t>is not a </a:t>
            </a:r>
            <a:r>
              <a:rPr b="1" lang="en-GB" sz="5400">
                <a:solidFill>
                  <a:schemeClr val="lt1"/>
                </a:solidFill>
                <a:latin typeface="Calibri"/>
                <a:ea typeface="Calibri"/>
                <a:cs typeface="Calibri"/>
                <a:sym typeface="Calibri"/>
              </a:rPr>
              <a:t>physical</a:t>
            </a:r>
            <a:r>
              <a:rPr lang="en-GB" sz="5400">
                <a:solidFill>
                  <a:schemeClr val="lt1"/>
                </a:solidFill>
                <a:latin typeface="Calibri"/>
                <a:ea typeface="Calibri"/>
                <a:cs typeface="Calibri"/>
                <a:sym typeface="Calibri"/>
              </a:rPr>
              <a:t> issue, it is a </a:t>
            </a:r>
            <a:r>
              <a:rPr b="1" lang="en-GB" sz="5400">
                <a:solidFill>
                  <a:schemeClr val="lt1"/>
                </a:solidFill>
                <a:latin typeface="Calibri"/>
                <a:ea typeface="Calibri"/>
                <a:cs typeface="Calibri"/>
                <a:sym typeface="Calibri"/>
              </a:rPr>
              <a:t>spiritual</a:t>
            </a:r>
            <a:r>
              <a:rPr lang="en-GB" sz="5400">
                <a:solidFill>
                  <a:schemeClr val="lt1"/>
                </a:solidFill>
                <a:latin typeface="Calibri"/>
                <a:ea typeface="Calibri"/>
                <a:cs typeface="Calibri"/>
                <a:sym typeface="Calibri"/>
              </a:rPr>
              <a:t> one. </a:t>
            </a:r>
            <a:endParaRPr sz="4800">
              <a:solidFill>
                <a:schemeClr val="lt1"/>
              </a:solidFill>
              <a:latin typeface="Calibri"/>
              <a:ea typeface="Calibri"/>
              <a:cs typeface="Calibri"/>
              <a:sym typeface="Calibri"/>
            </a:endParaRPr>
          </a:p>
          <a:p>
            <a:pPr indent="-342900" lvl="0" marL="342900" marR="0" rtl="0" algn="l">
              <a:lnSpc>
                <a:spcPct val="115000"/>
              </a:lnSpc>
              <a:spcBef>
                <a:spcPts val="0"/>
              </a:spcBef>
              <a:spcAft>
                <a:spcPts val="0"/>
              </a:spcAft>
              <a:buClr>
                <a:schemeClr val="lt1"/>
              </a:buClr>
              <a:buSzPts val="5400"/>
              <a:buFont typeface="Noto Sans Symbols"/>
              <a:buChar char="⮚"/>
            </a:pPr>
            <a:r>
              <a:rPr lang="en-GB" sz="5400">
                <a:solidFill>
                  <a:schemeClr val="lt1"/>
                </a:solidFill>
                <a:latin typeface="Calibri"/>
                <a:ea typeface="Calibri"/>
                <a:cs typeface="Calibri"/>
                <a:sym typeface="Calibri"/>
              </a:rPr>
              <a:t>is not a </a:t>
            </a:r>
            <a:r>
              <a:rPr b="1" lang="en-GB" sz="5400">
                <a:solidFill>
                  <a:schemeClr val="lt1"/>
                </a:solidFill>
                <a:latin typeface="Calibri"/>
                <a:ea typeface="Calibri"/>
                <a:cs typeface="Calibri"/>
                <a:sym typeface="Calibri"/>
              </a:rPr>
              <a:t>ritual</a:t>
            </a:r>
            <a:r>
              <a:rPr lang="en-GB" sz="5400">
                <a:solidFill>
                  <a:schemeClr val="lt1"/>
                </a:solidFill>
                <a:latin typeface="Calibri"/>
                <a:ea typeface="Calibri"/>
                <a:cs typeface="Calibri"/>
                <a:sym typeface="Calibri"/>
              </a:rPr>
              <a:t> matter, it is a </a:t>
            </a:r>
            <a:r>
              <a:rPr b="1" lang="en-GB" sz="5400">
                <a:solidFill>
                  <a:schemeClr val="lt1"/>
                </a:solidFill>
                <a:latin typeface="Calibri"/>
                <a:ea typeface="Calibri"/>
                <a:cs typeface="Calibri"/>
                <a:sym typeface="Calibri"/>
              </a:rPr>
              <a:t>moral</a:t>
            </a:r>
            <a:r>
              <a:rPr lang="en-GB" sz="5400">
                <a:solidFill>
                  <a:schemeClr val="lt1"/>
                </a:solidFill>
                <a:latin typeface="Calibri"/>
                <a:ea typeface="Calibri"/>
                <a:cs typeface="Calibri"/>
                <a:sym typeface="Calibri"/>
              </a:rPr>
              <a:t> one. </a:t>
            </a:r>
            <a:endParaRPr sz="4800">
              <a:solidFill>
                <a:schemeClr val="lt1"/>
              </a:solidFill>
              <a:latin typeface="Calibri"/>
              <a:ea typeface="Calibri"/>
              <a:cs typeface="Calibri"/>
              <a:sym typeface="Calibri"/>
            </a:endParaRPr>
          </a:p>
        </p:txBody>
      </p:sp>
      <p:cxnSp>
        <p:nvCxnSpPr>
          <p:cNvPr id="372" name="Google Shape;372;p17"/>
          <p:cNvCxnSpPr/>
          <p:nvPr/>
        </p:nvCxnSpPr>
        <p:spPr>
          <a:xfrm>
            <a:off x="8588770" y="3161593"/>
            <a:ext cx="285819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cxnSp>
        <p:nvCxnSpPr>
          <p:cNvPr id="373" name="Google Shape;373;p17"/>
          <p:cNvCxnSpPr/>
          <p:nvPr/>
        </p:nvCxnSpPr>
        <p:spPr>
          <a:xfrm>
            <a:off x="7867867" y="4084555"/>
            <a:ext cx="2858194" cy="0"/>
          </a:xfrm>
          <a:prstGeom prst="straightConnector1">
            <a:avLst/>
          </a:prstGeom>
          <a:noFill/>
          <a:ln cap="flat" cmpd="sng" w="76200">
            <a:solidFill>
              <a:srgbClr val="FFFF00"/>
            </a:solidFill>
            <a:prstDash val="solid"/>
            <a:miter lim="800000"/>
            <a:headEnd len="sm" w="sm" type="none"/>
            <a:tailEnd len="sm" w="sm" type="none"/>
          </a:ln>
          <a:effectLst>
            <a:outerShdw blurRad="63500" sx="102000" rotWithShape="0" algn="ctr" sy="102000">
              <a:srgbClr val="000000">
                <a:alpha val="40000"/>
              </a:srgbClr>
            </a:outerShdw>
          </a:effectLst>
        </p:spPr>
      </p:cxnSp>
      <p:cxnSp>
        <p:nvCxnSpPr>
          <p:cNvPr id="374" name="Google Shape;374;p17"/>
          <p:cNvCxnSpPr/>
          <p:nvPr/>
        </p:nvCxnSpPr>
        <p:spPr>
          <a:xfrm>
            <a:off x="8412397" y="5060600"/>
            <a:ext cx="285819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cxnSp>
        <p:nvCxnSpPr>
          <p:cNvPr id="375" name="Google Shape;375;p17"/>
          <p:cNvCxnSpPr/>
          <p:nvPr/>
        </p:nvCxnSpPr>
        <p:spPr>
          <a:xfrm>
            <a:off x="7364433" y="6012126"/>
            <a:ext cx="2858194" cy="0"/>
          </a:xfrm>
          <a:prstGeom prst="straightConnector1">
            <a:avLst/>
          </a:prstGeom>
          <a:noFill/>
          <a:ln cap="flat" cmpd="sng" w="76200">
            <a:solidFill>
              <a:srgbClr val="FFFF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hand pointing at a person with a pink heart&#10;&#10;Description automatically generated" id="380" name="Google Shape;380;p18"/>
          <p:cNvPicPr preferRelativeResize="0"/>
          <p:nvPr/>
        </p:nvPicPr>
        <p:blipFill rotWithShape="1">
          <a:blip r:embed="rId3">
            <a:alphaModFix/>
          </a:blip>
          <a:srcRect b="0" l="0" r="0" t="0"/>
          <a:stretch/>
        </p:blipFill>
        <p:spPr>
          <a:xfrm>
            <a:off x="1344202" y="-164383"/>
            <a:ext cx="9704996" cy="5431037"/>
          </a:xfrm>
          <a:prstGeom prst="rect">
            <a:avLst/>
          </a:prstGeom>
          <a:noFill/>
          <a:ln>
            <a:noFill/>
          </a:ln>
        </p:spPr>
      </p:pic>
      <p:sp>
        <p:nvSpPr>
          <p:cNvPr id="381" name="Google Shape;381;p18"/>
          <p:cNvSpPr/>
          <p:nvPr/>
        </p:nvSpPr>
        <p:spPr>
          <a:xfrm>
            <a:off x="3018074" y="5266654"/>
            <a:ext cx="6155852" cy="142500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8000"/>
              <a:buFont typeface="Calibri"/>
              <a:buNone/>
            </a:pPr>
            <a:r>
              <a:rPr b="1" i="0" lang="en-GB" sz="8000" u="none" cap="none" strike="noStrike">
                <a:solidFill>
                  <a:srgbClr val="FFFFFF"/>
                </a:solidFill>
                <a:latin typeface="Calibri"/>
                <a:ea typeface="Calibri"/>
                <a:cs typeface="Calibri"/>
                <a:sym typeface="Calibri"/>
              </a:rPr>
              <a:t>1 Samuel 16:7</a:t>
            </a:r>
            <a:endParaRPr/>
          </a:p>
        </p:txBody>
      </p:sp>
      <p:cxnSp>
        <p:nvCxnSpPr>
          <p:cNvPr id="382" name="Google Shape;382;p18"/>
          <p:cNvCxnSpPr/>
          <p:nvPr/>
        </p:nvCxnSpPr>
        <p:spPr>
          <a:xfrm>
            <a:off x="1778552" y="5431040"/>
            <a:ext cx="8410575"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9"/>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389" name="Google Shape;389;p19"/>
          <p:cNvSpPr/>
          <p:nvPr/>
        </p:nvSpPr>
        <p:spPr>
          <a:xfrm>
            <a:off x="634004" y="5299688"/>
            <a:ext cx="4953600" cy="1558312"/>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8800"/>
              <a:buFont typeface="Calibri"/>
              <a:buNone/>
            </a:pPr>
            <a:r>
              <a:rPr b="1" i="0" lang="en-GB" sz="8800" u="none" cap="none" strike="noStrike">
                <a:solidFill>
                  <a:srgbClr val="FFFFFF"/>
                </a:solidFill>
                <a:latin typeface="Calibri"/>
                <a:ea typeface="Calibri"/>
                <a:cs typeface="Calibri"/>
                <a:sym typeface="Calibri"/>
              </a:rPr>
              <a:t>Mark 7:15</a:t>
            </a:r>
            <a:endParaRPr/>
          </a:p>
        </p:txBody>
      </p:sp>
      <p:cxnSp>
        <p:nvCxnSpPr>
          <p:cNvPr id="390" name="Google Shape;390;p19"/>
          <p:cNvCxnSpPr/>
          <p:nvPr/>
        </p:nvCxnSpPr>
        <p:spPr>
          <a:xfrm>
            <a:off x="0" y="5511381"/>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391" name="Google Shape;391;p19"/>
          <p:cNvPicPr preferRelativeResize="0"/>
          <p:nvPr/>
        </p:nvPicPr>
        <p:blipFill rotWithShape="1">
          <a:blip r:embed="rId3">
            <a:alphaModFix/>
          </a:blip>
          <a:srcRect b="5971" l="0" r="0" t="5972"/>
          <a:stretch/>
        </p:blipFill>
        <p:spPr>
          <a:xfrm>
            <a:off x="4629027" y="-1"/>
            <a:ext cx="7563096" cy="6857999"/>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392" name="Google Shape;392;p19"/>
          <p:cNvSpPr/>
          <p:nvPr/>
        </p:nvSpPr>
        <p:spPr>
          <a:xfrm>
            <a:off x="281490" y="247312"/>
            <a:ext cx="4657725" cy="50167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Calibri"/>
              <a:buNone/>
            </a:pPr>
            <a:r>
              <a:rPr b="1" i="1" lang="en-GB" sz="4000" u="none" cap="none" strike="noStrike">
                <a:solidFill>
                  <a:srgbClr val="FFFFFF"/>
                </a:solidFill>
                <a:latin typeface="Calibri"/>
                <a:ea typeface="Calibri"/>
                <a:cs typeface="Calibri"/>
                <a:sym typeface="Calibri"/>
              </a:rPr>
              <a:t>There is nothing that enters a man from outside which can defile him; but the things which come out of him, those are the things that defile a man.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pic>
        <p:nvPicPr>
          <p:cNvPr id="247" name="Google Shape;247;p2"/>
          <p:cNvPicPr preferRelativeResize="0"/>
          <p:nvPr/>
        </p:nvPicPr>
        <p:blipFill rotWithShape="1">
          <a:blip r:embed="rId3">
            <a:alphaModFix/>
          </a:blip>
          <a:srcRect b="0" l="0" r="0" t="0"/>
          <a:stretch/>
        </p:blipFill>
        <p:spPr>
          <a:xfrm>
            <a:off x="5970135" y="873304"/>
            <a:ext cx="6351441" cy="5655722"/>
          </a:xfrm>
          <a:prstGeom prst="rect">
            <a:avLst/>
          </a:prstGeom>
          <a:noFill/>
          <a:ln>
            <a:noFill/>
          </a:ln>
        </p:spPr>
      </p:pic>
      <p:sp>
        <p:nvSpPr>
          <p:cNvPr id="248" name="Google Shape;248;p2"/>
          <p:cNvSpPr/>
          <p:nvPr/>
        </p:nvSpPr>
        <p:spPr>
          <a:xfrm>
            <a:off x="0" y="1179356"/>
            <a:ext cx="647145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000">
                <a:solidFill>
                  <a:srgbClr val="FF0000"/>
                </a:solidFill>
                <a:latin typeface="Calibri"/>
                <a:ea typeface="Calibri"/>
                <a:cs typeface="Calibri"/>
                <a:sym typeface="Calibri"/>
              </a:rPr>
              <a:t>“defile” = “pollute” </a:t>
            </a:r>
            <a:endParaRPr b="1" sz="6000">
              <a:solidFill>
                <a:srgbClr val="FF0000"/>
              </a:solidFill>
              <a:latin typeface="Calibri"/>
              <a:ea typeface="Calibri"/>
              <a:cs typeface="Calibri"/>
              <a:sym typeface="Calibri"/>
            </a:endParaRPr>
          </a:p>
        </p:txBody>
      </p:sp>
      <p:sp>
        <p:nvSpPr>
          <p:cNvPr id="249" name="Google Shape;249;p2"/>
          <p:cNvSpPr/>
          <p:nvPr/>
        </p:nvSpPr>
        <p:spPr>
          <a:xfrm>
            <a:off x="0" y="2799014"/>
            <a:ext cx="6327951"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rgbClr val="002060"/>
                </a:solidFill>
                <a:latin typeface="Calibri"/>
                <a:ea typeface="Calibri"/>
                <a:cs typeface="Calibri"/>
                <a:sym typeface="Calibri"/>
              </a:rPr>
              <a:t>Greek, </a:t>
            </a:r>
            <a:r>
              <a:rPr b="1" i="1" lang="en-GB" sz="8000">
                <a:solidFill>
                  <a:srgbClr val="002060"/>
                </a:solidFill>
                <a:latin typeface="Calibri"/>
                <a:ea typeface="Calibri"/>
                <a:cs typeface="Calibri"/>
                <a:sym typeface="Calibri"/>
              </a:rPr>
              <a:t>koinoō</a:t>
            </a:r>
            <a:r>
              <a:rPr b="1" lang="en-GB" sz="8000">
                <a:solidFill>
                  <a:srgbClr val="002060"/>
                </a:solidFill>
                <a:latin typeface="Calibri"/>
                <a:ea typeface="Calibri"/>
                <a:cs typeface="Calibri"/>
                <a:sym typeface="Calibri"/>
              </a:rPr>
              <a:t> </a:t>
            </a:r>
            <a:endParaRPr b="1" sz="8000">
              <a:solidFill>
                <a:srgbClr val="002060"/>
              </a:solidFill>
              <a:latin typeface="Calibri"/>
              <a:ea typeface="Calibri"/>
              <a:cs typeface="Calibri"/>
              <a:sym typeface="Calibri"/>
            </a:endParaRPr>
          </a:p>
        </p:txBody>
      </p:sp>
      <p:sp>
        <p:nvSpPr>
          <p:cNvPr id="250" name="Google Shape;250;p2"/>
          <p:cNvSpPr/>
          <p:nvPr/>
        </p:nvSpPr>
        <p:spPr>
          <a:xfrm>
            <a:off x="-143839" y="4457947"/>
            <a:ext cx="7321363"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385623"/>
                </a:solidFill>
                <a:latin typeface="Calibri"/>
                <a:ea typeface="Calibri"/>
                <a:cs typeface="Calibri"/>
                <a:sym typeface="Calibri"/>
              </a:rPr>
              <a:t>, </a:t>
            </a:r>
            <a:r>
              <a:rPr b="1" lang="en-GB" sz="8800">
                <a:solidFill>
                  <a:srgbClr val="385623"/>
                </a:solidFill>
                <a:latin typeface="Calibri"/>
                <a:ea typeface="Calibri"/>
                <a:cs typeface="Calibri"/>
                <a:sym typeface="Calibri"/>
              </a:rPr>
              <a:t>Hebrew, Chalal</a:t>
            </a:r>
            <a:endParaRPr b="1" sz="8800">
              <a:solidFill>
                <a:srgbClr val="385623"/>
              </a:solidFill>
              <a:latin typeface="Calibri"/>
              <a:ea typeface="Calibri"/>
              <a:cs typeface="Calibri"/>
              <a:sym typeface="Calibri"/>
            </a:endParaRPr>
          </a:p>
        </p:txBody>
      </p:sp>
      <p:cxnSp>
        <p:nvCxnSpPr>
          <p:cNvPr id="251" name="Google Shape;251;p2"/>
          <p:cNvCxnSpPr/>
          <p:nvPr/>
        </p:nvCxnSpPr>
        <p:spPr>
          <a:xfrm>
            <a:off x="195209" y="3968340"/>
            <a:ext cx="5774926"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cxnSp>
        <p:nvCxnSpPr>
          <p:cNvPr id="252" name="Google Shape;252;p2"/>
          <p:cNvCxnSpPr/>
          <p:nvPr/>
        </p:nvCxnSpPr>
        <p:spPr>
          <a:xfrm>
            <a:off x="119178" y="5678644"/>
            <a:ext cx="7058346"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cxnSp>
        <p:nvCxnSpPr>
          <p:cNvPr id="253" name="Google Shape;253;p2"/>
          <p:cNvCxnSpPr/>
          <p:nvPr/>
        </p:nvCxnSpPr>
        <p:spPr>
          <a:xfrm>
            <a:off x="176029" y="2185548"/>
            <a:ext cx="5774926"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20"/>
          <p:cNvPicPr preferRelativeResize="0"/>
          <p:nvPr/>
        </p:nvPicPr>
        <p:blipFill rotWithShape="1">
          <a:blip r:embed="rId3">
            <a:alphaModFix/>
          </a:blip>
          <a:srcRect b="0" l="0" r="0" t="0"/>
          <a:stretch/>
        </p:blipFill>
        <p:spPr>
          <a:xfrm>
            <a:off x="1202075" y="0"/>
            <a:ext cx="11172465" cy="6858000"/>
          </a:xfrm>
          <a:prstGeom prst="rect">
            <a:avLst/>
          </a:prstGeom>
          <a:noFill/>
          <a:ln>
            <a:noFill/>
          </a:ln>
        </p:spPr>
      </p:pic>
      <p:sp>
        <p:nvSpPr>
          <p:cNvPr id="398" name="Google Shape;398;p20"/>
          <p:cNvSpPr/>
          <p:nvPr/>
        </p:nvSpPr>
        <p:spPr>
          <a:xfrm>
            <a:off x="0" y="-417324"/>
            <a:ext cx="5906253" cy="700903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1" lang="en-GB" sz="8800">
                <a:solidFill>
                  <a:srgbClr val="FFFF00"/>
                </a:solidFill>
                <a:latin typeface="Calibri"/>
                <a:ea typeface="Calibri"/>
                <a:cs typeface="Calibri"/>
                <a:sym typeface="Calibri"/>
              </a:rPr>
              <a:t>Your mouth </a:t>
            </a:r>
            <a:r>
              <a:rPr b="1" i="1" lang="en-GB" sz="6600">
                <a:solidFill>
                  <a:srgbClr val="FFFF00"/>
                </a:solidFill>
                <a:latin typeface="Calibri"/>
                <a:ea typeface="Calibri"/>
                <a:cs typeface="Calibri"/>
                <a:sym typeface="Calibri"/>
              </a:rPr>
              <a:t>is the dominant revealer of </a:t>
            </a:r>
            <a:r>
              <a:rPr b="1" i="1" lang="en-GB" sz="8800">
                <a:solidFill>
                  <a:srgbClr val="FFFF00"/>
                </a:solidFill>
                <a:latin typeface="Calibri"/>
                <a:ea typeface="Calibri"/>
                <a:cs typeface="Calibri"/>
                <a:sym typeface="Calibri"/>
              </a:rPr>
              <a:t>internal</a:t>
            </a:r>
            <a:r>
              <a:rPr b="1" i="1" lang="en-GB" sz="6600">
                <a:solidFill>
                  <a:srgbClr val="FFFF00"/>
                </a:solidFill>
                <a:latin typeface="Calibri"/>
                <a:ea typeface="Calibri"/>
                <a:cs typeface="Calibri"/>
                <a:sym typeface="Calibri"/>
              </a:rPr>
              <a:t> </a:t>
            </a:r>
            <a:r>
              <a:rPr b="1" i="1" lang="en-GB" sz="8800">
                <a:solidFill>
                  <a:srgbClr val="FFFF00"/>
                </a:solidFill>
                <a:latin typeface="Calibri"/>
                <a:ea typeface="Calibri"/>
                <a:cs typeface="Calibri"/>
                <a:sym typeface="Calibri"/>
              </a:rPr>
              <a:t>pollution</a:t>
            </a:r>
            <a:r>
              <a:rPr b="1" i="1" lang="en-GB" sz="6600">
                <a:solidFill>
                  <a:srgbClr val="FFFF00"/>
                </a:solidFill>
                <a:latin typeface="Calibri"/>
                <a:ea typeface="Calibri"/>
                <a:cs typeface="Calibri"/>
                <a:sym typeface="Calibri"/>
              </a:rPr>
              <a:t>.</a:t>
            </a:r>
            <a:endParaRPr sz="6000">
              <a:solidFill>
                <a:srgbClr val="FFFF00"/>
              </a:solidFill>
              <a:latin typeface="Calibri"/>
              <a:ea typeface="Calibri"/>
              <a:cs typeface="Calibri"/>
              <a:sym typeface="Calibri"/>
            </a:endParaRPr>
          </a:p>
        </p:txBody>
      </p:sp>
      <p:cxnSp>
        <p:nvCxnSpPr>
          <p:cNvPr id="399" name="Google Shape;399;p20"/>
          <p:cNvCxnSpPr/>
          <p:nvPr/>
        </p:nvCxnSpPr>
        <p:spPr>
          <a:xfrm>
            <a:off x="482460" y="952649"/>
            <a:ext cx="4644345"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1"/>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406" name="Google Shape;406;p21"/>
          <p:cNvSpPr/>
          <p:nvPr/>
        </p:nvSpPr>
        <p:spPr>
          <a:xfrm>
            <a:off x="364919" y="4886025"/>
            <a:ext cx="5573963" cy="200805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8800"/>
              <a:buFont typeface="Calibri"/>
              <a:buNone/>
            </a:pPr>
            <a:r>
              <a:rPr b="1" i="0" lang="en-GB" sz="8800" u="none" cap="none" strike="noStrike">
                <a:solidFill>
                  <a:srgbClr val="FFFFFF"/>
                </a:solidFill>
                <a:latin typeface="Calibri"/>
                <a:ea typeface="Calibri"/>
                <a:cs typeface="Calibri"/>
                <a:sym typeface="Calibri"/>
              </a:rPr>
              <a:t>Mark </a:t>
            </a:r>
            <a:r>
              <a:rPr b="1" i="0" lang="en-GB" sz="11500" u="none" cap="none" strike="noStrike">
                <a:solidFill>
                  <a:srgbClr val="FFFFFF"/>
                </a:solidFill>
                <a:latin typeface="Calibri"/>
                <a:ea typeface="Calibri"/>
                <a:cs typeface="Calibri"/>
                <a:sym typeface="Calibri"/>
              </a:rPr>
              <a:t>7:19</a:t>
            </a:r>
            <a:endParaRPr b="1" i="0" sz="8800" u="none" cap="none" strike="noStrike">
              <a:solidFill>
                <a:srgbClr val="FFFFFF"/>
              </a:solidFill>
              <a:latin typeface="Calibri"/>
              <a:ea typeface="Calibri"/>
              <a:cs typeface="Calibri"/>
              <a:sym typeface="Calibri"/>
            </a:endParaRPr>
          </a:p>
        </p:txBody>
      </p:sp>
      <p:cxnSp>
        <p:nvCxnSpPr>
          <p:cNvPr id="407" name="Google Shape;407;p21"/>
          <p:cNvCxnSpPr/>
          <p:nvPr/>
        </p:nvCxnSpPr>
        <p:spPr>
          <a:xfrm>
            <a:off x="0" y="5114614"/>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408" name="Google Shape;408;p21"/>
          <p:cNvPicPr preferRelativeResize="0"/>
          <p:nvPr/>
        </p:nvPicPr>
        <p:blipFill rotWithShape="1">
          <a:blip r:embed="rId3">
            <a:alphaModFix/>
          </a:blip>
          <a:srcRect b="0" l="13663" r="13663" t="0"/>
          <a:stretch/>
        </p:blipFill>
        <p:spPr>
          <a:xfrm>
            <a:off x="4629027" y="0"/>
            <a:ext cx="7563096" cy="6858000"/>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409" name="Google Shape;409;p21"/>
          <p:cNvSpPr/>
          <p:nvPr/>
        </p:nvSpPr>
        <p:spPr>
          <a:xfrm>
            <a:off x="109537" y="401200"/>
            <a:ext cx="4657725" cy="47089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000"/>
              <a:buFont typeface="Calibri"/>
              <a:buNone/>
            </a:pPr>
            <a:r>
              <a:rPr b="1" i="1" lang="en-GB" sz="5000" u="none" cap="none" strike="noStrike">
                <a:solidFill>
                  <a:srgbClr val="FFFFFF"/>
                </a:solidFill>
                <a:latin typeface="Calibri"/>
                <a:ea typeface="Calibri"/>
                <a:cs typeface="Calibri"/>
                <a:sym typeface="Calibri"/>
              </a:rPr>
              <a:t>it does not enter his heart but his stomach, and is eliminated, thus purifying all foods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A poster with different animals and text&#10;&#10;Description automatically generated with medium confidence" id="415" name="Google Shape;415;p22"/>
          <p:cNvPicPr preferRelativeResize="0"/>
          <p:nvPr/>
        </p:nvPicPr>
        <p:blipFill rotWithShape="1">
          <a:blip r:embed="rId3">
            <a:alphaModFix/>
          </a:blip>
          <a:srcRect b="0" l="0" r="0" t="0"/>
          <a:stretch/>
        </p:blipFill>
        <p:spPr>
          <a:xfrm>
            <a:off x="6000109" y="0"/>
            <a:ext cx="6191892" cy="6858000"/>
          </a:xfrm>
          <a:prstGeom prst="rect">
            <a:avLst/>
          </a:prstGeom>
          <a:noFill/>
          <a:ln>
            <a:noFill/>
          </a:ln>
        </p:spPr>
      </p:pic>
      <p:sp>
        <p:nvSpPr>
          <p:cNvPr id="416" name="Google Shape;416;p22"/>
          <p:cNvSpPr txBox="1"/>
          <p:nvPr>
            <p:ph idx="1" type="body"/>
          </p:nvPr>
        </p:nvSpPr>
        <p:spPr>
          <a:xfrm>
            <a:off x="1072804" y="557456"/>
            <a:ext cx="4393047" cy="146903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9600"/>
              <a:buNone/>
            </a:pPr>
            <a:r>
              <a:rPr b="1" lang="en-GB" sz="9600">
                <a:latin typeface="Calibri"/>
                <a:ea typeface="Calibri"/>
                <a:cs typeface="Calibri"/>
                <a:sym typeface="Calibri"/>
              </a:rPr>
              <a:t>THERE </a:t>
            </a:r>
            <a:r>
              <a:rPr b="1" lang="en-GB" sz="9600">
                <a:solidFill>
                  <a:schemeClr val="dk1"/>
                </a:solidFill>
                <a:latin typeface="Calibri"/>
                <a:ea typeface="Calibri"/>
                <a:cs typeface="Calibri"/>
                <a:sym typeface="Calibri"/>
              </a:rPr>
              <a:t>IS NO MORE </a:t>
            </a:r>
            <a:r>
              <a:rPr b="1" lang="en-GB" sz="9600">
                <a:latin typeface="Calibri"/>
                <a:ea typeface="Calibri"/>
                <a:cs typeface="Calibri"/>
                <a:sym typeface="Calibri"/>
              </a:rPr>
              <a:t>KOSHER</a:t>
            </a:r>
            <a:endParaRPr b="1" sz="9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3"/>
          <p:cNvSpPr/>
          <p:nvPr/>
        </p:nvSpPr>
        <p:spPr>
          <a:xfrm>
            <a:off x="0" y="1029984"/>
            <a:ext cx="6534365" cy="47980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22" name="Google Shape;422;p23"/>
          <p:cNvPicPr preferRelativeResize="0"/>
          <p:nvPr/>
        </p:nvPicPr>
        <p:blipFill rotWithShape="1">
          <a:blip r:embed="rId3">
            <a:alphaModFix/>
          </a:blip>
          <a:srcRect b="0" l="0" r="0" t="0"/>
          <a:stretch/>
        </p:blipFill>
        <p:spPr>
          <a:xfrm>
            <a:off x="0" y="-620972"/>
            <a:ext cx="12192000" cy="3048000"/>
          </a:xfrm>
          <a:prstGeom prst="rect">
            <a:avLst/>
          </a:prstGeom>
          <a:noFill/>
          <a:ln>
            <a:noFill/>
          </a:ln>
        </p:spPr>
      </p:pic>
      <p:sp>
        <p:nvSpPr>
          <p:cNvPr id="423" name="Google Shape;423;p23"/>
          <p:cNvSpPr/>
          <p:nvPr/>
        </p:nvSpPr>
        <p:spPr>
          <a:xfrm>
            <a:off x="0" y="-310486"/>
            <a:ext cx="5825634" cy="7478970"/>
          </a:xfrm>
          <a:prstGeom prst="rect">
            <a:avLst/>
          </a:prstGeom>
          <a:solidFill>
            <a:schemeClr val="dk1">
              <a:alpha val="3568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Calibri"/>
                <a:ea typeface="Calibri"/>
                <a:cs typeface="Calibri"/>
                <a:sym typeface="Calibri"/>
              </a:rPr>
              <a:t>Leviticus 11</a:t>
            </a:r>
            <a:endParaRPr/>
          </a:p>
          <a:p>
            <a:pPr indent="0" lvl="0" marL="0" marR="0" rtl="0" algn="l">
              <a:spcBef>
                <a:spcPts val="0"/>
              </a:spcBef>
              <a:spcAft>
                <a:spcPts val="0"/>
              </a:spcAft>
              <a:buNone/>
            </a:pPr>
            <a:r>
              <a:rPr b="1" lang="en-GB" sz="8000">
                <a:solidFill>
                  <a:schemeClr val="lt1"/>
                </a:solidFill>
                <a:latin typeface="Century Gothic"/>
                <a:ea typeface="Century Gothic"/>
                <a:cs typeface="Century Gothic"/>
                <a:sym typeface="Century Gothic"/>
              </a:rPr>
              <a:t>Leviticus 17</a:t>
            </a:r>
            <a:endParaRPr/>
          </a:p>
          <a:p>
            <a:pPr indent="0" lvl="0" marL="0" marR="0" rtl="0" algn="l">
              <a:spcBef>
                <a:spcPts val="0"/>
              </a:spcBef>
              <a:spcAft>
                <a:spcPts val="0"/>
              </a:spcAft>
              <a:buNone/>
            </a:pPr>
            <a:r>
              <a:rPr b="1" lang="en-GB" sz="8000">
                <a:solidFill>
                  <a:schemeClr val="lt1"/>
                </a:solidFill>
                <a:latin typeface="Century Gothic"/>
                <a:ea typeface="Century Gothic"/>
                <a:cs typeface="Century Gothic"/>
                <a:sym typeface="Century Gothic"/>
              </a:rPr>
              <a:t>Leviticus 22</a:t>
            </a:r>
            <a:endParaRPr/>
          </a:p>
          <a:p>
            <a:pPr indent="0" lvl="0" marL="0" marR="0" rtl="0" algn="l">
              <a:spcBef>
                <a:spcPts val="0"/>
              </a:spcBef>
              <a:spcAft>
                <a:spcPts val="0"/>
              </a:spcAft>
              <a:buNone/>
            </a:pPr>
            <a:r>
              <a:rPr b="1" lang="en-GB" sz="8000">
                <a:solidFill>
                  <a:schemeClr val="lt1"/>
                </a:solidFill>
                <a:latin typeface="Century Gothic"/>
                <a:ea typeface="Century Gothic"/>
                <a:cs typeface="Century Gothic"/>
                <a:sym typeface="Century Gothic"/>
              </a:rPr>
              <a:t>Leviticus 15</a:t>
            </a:r>
            <a:endParaRPr/>
          </a:p>
          <a:p>
            <a:pPr indent="0" lvl="0" marL="0" marR="0" rtl="0" algn="l">
              <a:spcBef>
                <a:spcPts val="0"/>
              </a:spcBef>
              <a:spcAft>
                <a:spcPts val="0"/>
              </a:spcAft>
              <a:buNone/>
            </a:pPr>
            <a:r>
              <a:rPr b="1" lang="en-GB" sz="8000">
                <a:solidFill>
                  <a:schemeClr val="lt1"/>
                </a:solidFill>
                <a:latin typeface="Century Gothic"/>
                <a:ea typeface="Century Gothic"/>
                <a:cs typeface="Century Gothic"/>
                <a:sym typeface="Century Gothic"/>
              </a:rPr>
              <a:t>Leviticus 21</a:t>
            </a:r>
            <a:endParaRPr/>
          </a:p>
          <a:p>
            <a:pPr indent="0" lvl="0" marL="0" marR="0" rtl="0" algn="l">
              <a:spcBef>
                <a:spcPts val="0"/>
              </a:spcBef>
              <a:spcAft>
                <a:spcPts val="0"/>
              </a:spcAft>
              <a:buNone/>
            </a:pPr>
            <a:r>
              <a:rPr b="1" lang="en-GB" sz="8000">
                <a:solidFill>
                  <a:schemeClr val="lt1"/>
                </a:solidFill>
                <a:latin typeface="Century Gothic"/>
                <a:ea typeface="Century Gothic"/>
                <a:cs typeface="Century Gothic"/>
                <a:sym typeface="Century Gothic"/>
              </a:rPr>
              <a:t>Leviticus 22</a:t>
            </a:r>
            <a:endParaRPr sz="8000">
              <a:solidFill>
                <a:schemeClr val="lt1"/>
              </a:solidFill>
              <a:latin typeface="Century Gothic"/>
              <a:ea typeface="Century Gothic"/>
              <a:cs typeface="Century Gothic"/>
              <a:sym typeface="Century Gothic"/>
            </a:endParaRPr>
          </a:p>
        </p:txBody>
      </p:sp>
      <p:sp>
        <p:nvSpPr>
          <p:cNvPr id="424" name="Google Shape;424;p23"/>
          <p:cNvSpPr/>
          <p:nvPr/>
        </p:nvSpPr>
        <p:spPr>
          <a:xfrm>
            <a:off x="5825634" y="-310486"/>
            <a:ext cx="6366366" cy="7186006"/>
          </a:xfrm>
          <a:prstGeom prst="rect">
            <a:avLst/>
          </a:prstGeom>
          <a:solidFill>
            <a:schemeClr val="dk1">
              <a:alpha val="50980"/>
            </a:schemeClr>
          </a:solid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t/>
            </a:r>
            <a:endParaRPr b="1" sz="4000">
              <a:solidFill>
                <a:schemeClr val="lt1"/>
              </a:solidFill>
              <a:latin typeface="Calibri"/>
              <a:ea typeface="Calibri"/>
              <a:cs typeface="Calibri"/>
              <a:sym typeface="Calibri"/>
            </a:endParaRPr>
          </a:p>
          <a:p>
            <a:pPr indent="0" lvl="0" marL="0" marR="0" rtl="0" algn="ctr">
              <a:lnSpc>
                <a:spcPct val="115000"/>
              </a:lnSpc>
              <a:spcBef>
                <a:spcPts val="0"/>
              </a:spcBef>
              <a:spcAft>
                <a:spcPts val="0"/>
              </a:spcAft>
              <a:buNone/>
            </a:pPr>
            <a:r>
              <a:rPr b="1" lang="en-GB" sz="8000">
                <a:solidFill>
                  <a:schemeClr val="lt1"/>
                </a:solidFill>
                <a:latin typeface="Calibri"/>
                <a:ea typeface="Calibri"/>
                <a:cs typeface="Calibri"/>
                <a:sym typeface="Calibri"/>
              </a:rPr>
              <a:t>God</a:t>
            </a:r>
            <a:r>
              <a:rPr b="1" lang="en-GB" sz="6600">
                <a:solidFill>
                  <a:schemeClr val="lt1"/>
                </a:solidFill>
                <a:latin typeface="Calibri"/>
                <a:ea typeface="Calibri"/>
                <a:cs typeface="Calibri"/>
                <a:sym typeface="Calibri"/>
              </a:rPr>
              <a:t> want you to come to worship Him spiritually only when your </a:t>
            </a:r>
            <a:r>
              <a:rPr b="1" lang="en-GB" sz="8800">
                <a:solidFill>
                  <a:schemeClr val="lt1"/>
                </a:solidFill>
                <a:latin typeface="Calibri"/>
                <a:ea typeface="Calibri"/>
                <a:cs typeface="Calibri"/>
                <a:sym typeface="Calibri"/>
              </a:rPr>
              <a:t>heart is pure</a:t>
            </a:r>
            <a:r>
              <a:rPr b="1" lang="en-GB" sz="6600">
                <a:solidFill>
                  <a:schemeClr val="lt1"/>
                </a:solidFill>
                <a:latin typeface="Calibri"/>
                <a:ea typeface="Calibri"/>
                <a:cs typeface="Calibri"/>
                <a:sym typeface="Calibri"/>
              </a:rPr>
              <a:t>.</a:t>
            </a:r>
            <a:endParaRPr sz="60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4"/>
          <p:cNvSpPr/>
          <p:nvPr/>
        </p:nvSpPr>
        <p:spPr>
          <a:xfrm>
            <a:off x="1676944" y="4849950"/>
            <a:ext cx="7981160" cy="200805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1500"/>
              <a:buFont typeface="Calibri"/>
              <a:buNone/>
            </a:pPr>
            <a:r>
              <a:rPr b="1" i="0" lang="en-GB" sz="11500" u="none" cap="none" strike="noStrike">
                <a:solidFill>
                  <a:srgbClr val="FFFFFF"/>
                </a:solidFill>
                <a:latin typeface="Calibri"/>
                <a:ea typeface="Calibri"/>
                <a:cs typeface="Calibri"/>
                <a:sym typeface="Calibri"/>
              </a:rPr>
              <a:t>Jeremiah 4:4</a:t>
            </a:r>
            <a:endParaRPr/>
          </a:p>
        </p:txBody>
      </p:sp>
      <p:cxnSp>
        <p:nvCxnSpPr>
          <p:cNvPr id="430" name="Google Shape;430;p24"/>
          <p:cNvCxnSpPr/>
          <p:nvPr/>
        </p:nvCxnSpPr>
        <p:spPr>
          <a:xfrm>
            <a:off x="1462237" y="5084327"/>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descr="Circumcision of the Heart - The Vineyard JC" id="431" name="Google Shape;431;p24"/>
          <p:cNvPicPr preferRelativeResize="0"/>
          <p:nvPr/>
        </p:nvPicPr>
        <p:blipFill rotWithShape="1">
          <a:blip r:embed="rId3">
            <a:alphaModFix/>
          </a:blip>
          <a:srcRect b="0" l="0" r="0" t="0"/>
          <a:stretch/>
        </p:blipFill>
        <p:spPr>
          <a:xfrm>
            <a:off x="4276648" y="520995"/>
            <a:ext cx="7921255" cy="6337005"/>
          </a:xfrm>
          <a:prstGeom prst="rect">
            <a:avLst/>
          </a:prstGeom>
          <a:noFill/>
          <a:ln>
            <a:noFill/>
          </a:ln>
        </p:spPr>
      </p:pic>
      <p:sp>
        <p:nvSpPr>
          <p:cNvPr id="432" name="Google Shape;432;p24"/>
          <p:cNvSpPr/>
          <p:nvPr/>
        </p:nvSpPr>
        <p:spPr>
          <a:xfrm>
            <a:off x="188386" y="27325"/>
            <a:ext cx="9323024" cy="49398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500"/>
              <a:buFont typeface="Calibri"/>
              <a:buNone/>
            </a:pPr>
            <a:r>
              <a:rPr b="1" i="1" lang="en-GB" sz="4500" u="none" cap="none" strike="noStrike">
                <a:solidFill>
                  <a:srgbClr val="FFFFFF"/>
                </a:solidFill>
                <a:latin typeface="Calibri"/>
                <a:ea typeface="Calibri"/>
                <a:cs typeface="Calibri"/>
                <a:sym typeface="Calibri"/>
              </a:rPr>
              <a:t>Circumcise yourselves to the Lord, And take away the foreskins of your hearts, You men of Judah and inhabitants of Jerusalem, Lest My fury come forth like fire, And burn so that no one can quench it, Because of the evil of your doings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5"/>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439" name="Google Shape;439;p25"/>
          <p:cNvSpPr/>
          <p:nvPr/>
        </p:nvSpPr>
        <p:spPr>
          <a:xfrm>
            <a:off x="0" y="5166446"/>
            <a:ext cx="7375930" cy="16915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Matthew 23:4</a:t>
            </a:r>
            <a:endParaRPr/>
          </a:p>
        </p:txBody>
      </p:sp>
      <p:cxnSp>
        <p:nvCxnSpPr>
          <p:cNvPr id="440" name="Google Shape;440;p25"/>
          <p:cNvCxnSpPr/>
          <p:nvPr/>
        </p:nvCxnSpPr>
        <p:spPr>
          <a:xfrm>
            <a:off x="0" y="5403117"/>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441" name="Google Shape;441;p25"/>
          <p:cNvPicPr preferRelativeResize="0"/>
          <p:nvPr/>
        </p:nvPicPr>
        <p:blipFill rotWithShape="1">
          <a:blip r:embed="rId3">
            <a:alphaModFix/>
          </a:blip>
          <a:srcRect b="0" l="9031" r="9030" t="0"/>
          <a:stretch/>
        </p:blipFill>
        <p:spPr>
          <a:xfrm>
            <a:off x="5332126" y="-80009"/>
            <a:ext cx="7013099" cy="693800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442" name="Google Shape;442;p25"/>
          <p:cNvSpPr/>
          <p:nvPr/>
        </p:nvSpPr>
        <p:spPr>
          <a:xfrm>
            <a:off x="244014" y="247312"/>
            <a:ext cx="4657725" cy="50167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Calibri"/>
              <a:buNone/>
            </a:pPr>
            <a:r>
              <a:rPr b="1" i="1" lang="en-GB" sz="4000" u="none" cap="none" strike="noStrike">
                <a:solidFill>
                  <a:srgbClr val="FFFFFF"/>
                </a:solidFill>
                <a:latin typeface="Calibri"/>
                <a:ea typeface="Calibri"/>
                <a:cs typeface="Calibri"/>
                <a:sym typeface="Calibri"/>
              </a:rPr>
              <a:t> For they bind heavy burdens, hard to bear, and lay them on men’s shoulders; but they themselves will not move them with one of their fingers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6"/>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449" name="Google Shape;449;p26"/>
          <p:cNvSpPr/>
          <p:nvPr/>
        </p:nvSpPr>
        <p:spPr>
          <a:xfrm>
            <a:off x="165861" y="5246455"/>
            <a:ext cx="6546536" cy="16915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Hebrews 8:5</a:t>
            </a:r>
            <a:endParaRPr/>
          </a:p>
        </p:txBody>
      </p:sp>
      <p:cxnSp>
        <p:nvCxnSpPr>
          <p:cNvPr id="450" name="Google Shape;450;p26"/>
          <p:cNvCxnSpPr/>
          <p:nvPr/>
        </p:nvCxnSpPr>
        <p:spPr>
          <a:xfrm>
            <a:off x="0" y="5511381"/>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451" name="Google Shape;451;p26"/>
          <p:cNvPicPr preferRelativeResize="0"/>
          <p:nvPr/>
        </p:nvPicPr>
        <p:blipFill rotWithShape="1">
          <a:blip r:embed="rId3">
            <a:alphaModFix/>
          </a:blip>
          <a:srcRect b="0" l="13663" r="13663" t="0"/>
          <a:stretch/>
        </p:blipFill>
        <p:spPr>
          <a:xfrm>
            <a:off x="4629027" y="0"/>
            <a:ext cx="7563096" cy="693800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452" name="Google Shape;452;p26"/>
          <p:cNvSpPr/>
          <p:nvPr/>
        </p:nvSpPr>
        <p:spPr>
          <a:xfrm>
            <a:off x="0" y="6019"/>
            <a:ext cx="5479605" cy="563231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Calibri"/>
              <a:buNone/>
            </a:pPr>
            <a:r>
              <a:rPr b="1" i="1" lang="en-GB" sz="3600" u="none" cap="none" strike="noStrike">
                <a:solidFill>
                  <a:srgbClr val="FFFFFF"/>
                </a:solidFill>
                <a:latin typeface="Calibri"/>
                <a:ea typeface="Calibri"/>
                <a:cs typeface="Calibri"/>
                <a:sym typeface="Calibri"/>
              </a:rPr>
              <a:t>who serve the copy and shadow of the heavenly things, as Moses was divinely instructed when he was about to make the tabernacle. For He said, “See that you make all things according to the pattern shown you on the mountain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7"/>
          <p:cNvSpPr txBox="1"/>
          <p:nvPr>
            <p:ph idx="4294967295" type="title"/>
          </p:nvPr>
        </p:nvSpPr>
        <p:spPr>
          <a:xfrm>
            <a:off x="0" y="365125"/>
            <a:ext cx="3200400" cy="21034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bril Fatface"/>
              <a:buNone/>
            </a:pPr>
            <a:r>
              <a:rPr lang="en-GB"/>
              <a:t>Agenda</a:t>
            </a:r>
            <a:endParaRPr/>
          </a:p>
        </p:txBody>
      </p:sp>
      <p:cxnSp>
        <p:nvCxnSpPr>
          <p:cNvPr id="459" name="Google Shape;459;p27"/>
          <p:cNvCxnSpPr/>
          <p:nvPr/>
        </p:nvCxnSpPr>
        <p:spPr>
          <a:xfrm>
            <a:off x="1976624" y="5554586"/>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descr="Benefits of different food groups: fats, carbs, protein &amp; fibre - Women's  Fitness" id="460" name="Google Shape;460;p27"/>
          <p:cNvPicPr preferRelativeResize="0"/>
          <p:nvPr/>
        </p:nvPicPr>
        <p:blipFill rotWithShape="1">
          <a:blip r:embed="rId3">
            <a:alphaModFix/>
          </a:blip>
          <a:srcRect b="0" l="0" r="0" t="0"/>
          <a:stretch/>
        </p:blipFill>
        <p:spPr>
          <a:xfrm>
            <a:off x="3990927" y="-275543"/>
            <a:ext cx="9512422" cy="5644982"/>
          </a:xfrm>
          <a:prstGeom prst="rect">
            <a:avLst/>
          </a:prstGeom>
          <a:noFill/>
          <a:ln>
            <a:noFill/>
          </a:ln>
        </p:spPr>
      </p:pic>
      <p:sp>
        <p:nvSpPr>
          <p:cNvPr id="461" name="Google Shape;461;p27"/>
          <p:cNvSpPr/>
          <p:nvPr/>
        </p:nvSpPr>
        <p:spPr>
          <a:xfrm>
            <a:off x="53163" y="-147671"/>
            <a:ext cx="11924866" cy="5755422"/>
          </a:xfrm>
          <a:prstGeom prst="rect">
            <a:avLst/>
          </a:prstGeom>
          <a:solidFill>
            <a:schemeClr val="dk1">
              <a:alpha val="42745"/>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800"/>
              <a:buFont typeface="Calibri"/>
              <a:buNone/>
            </a:pPr>
            <a:r>
              <a:rPr b="1" i="1" lang="en-GB" sz="4800" u="none" cap="none" strike="noStrike">
                <a:solidFill>
                  <a:srgbClr val="FFFFFF"/>
                </a:solidFill>
                <a:latin typeface="Calibri"/>
                <a:ea typeface="Calibri"/>
                <a:cs typeface="Calibri"/>
                <a:sym typeface="Calibri"/>
              </a:rPr>
              <a:t>It was symbolic for the present time in which both gifts and sacrifices are offered which cannot make him who performed the service perfect in regard to the conscience, concerned only with foods and drinks, various washings, and fleshly ordinances imposed until </a:t>
            </a:r>
            <a:endParaRPr/>
          </a:p>
          <a:p>
            <a:pPr indent="0" lvl="0" marL="0" marR="0" rtl="0" algn="l">
              <a:lnSpc>
                <a:spcPct val="100000"/>
              </a:lnSpc>
              <a:spcBef>
                <a:spcPts val="0"/>
              </a:spcBef>
              <a:spcAft>
                <a:spcPts val="0"/>
              </a:spcAft>
              <a:buClr>
                <a:srgbClr val="FFFFFF"/>
              </a:buClr>
              <a:buSzPts val="8000"/>
              <a:buFont typeface="Calibri"/>
              <a:buNone/>
            </a:pPr>
            <a:r>
              <a:rPr b="1" i="1" lang="en-GB" sz="8000" u="none" cap="none" strike="noStrike">
                <a:solidFill>
                  <a:srgbClr val="FFFFFF"/>
                </a:solidFill>
                <a:latin typeface="Calibri"/>
                <a:ea typeface="Calibri"/>
                <a:cs typeface="Calibri"/>
                <a:sym typeface="Calibri"/>
              </a:rPr>
              <a:t>the time of reformation.</a:t>
            </a:r>
            <a:endParaRPr/>
          </a:p>
        </p:txBody>
      </p:sp>
      <p:sp>
        <p:nvSpPr>
          <p:cNvPr id="462" name="Google Shape;462;p27"/>
          <p:cNvSpPr/>
          <p:nvPr/>
        </p:nvSpPr>
        <p:spPr>
          <a:xfrm>
            <a:off x="946298" y="5079769"/>
            <a:ext cx="9750362" cy="200805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1500"/>
              <a:buFont typeface="Calibri"/>
              <a:buNone/>
            </a:pPr>
            <a:r>
              <a:rPr b="1" i="0" lang="en-GB" sz="11500" u="none" cap="none" strike="noStrike">
                <a:solidFill>
                  <a:srgbClr val="FFFFFF"/>
                </a:solidFill>
                <a:latin typeface="Calibri"/>
                <a:ea typeface="Calibri"/>
                <a:cs typeface="Calibri"/>
                <a:sym typeface="Calibri"/>
              </a:rPr>
              <a:t>Hebrews 9:9-10</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pic>
        <p:nvPicPr>
          <p:cNvPr descr="A cross on a stone wall&#10;&#10;Description automatically generated" id="468" name="Google Shape;468;p28"/>
          <p:cNvPicPr preferRelativeResize="0"/>
          <p:nvPr/>
        </p:nvPicPr>
        <p:blipFill rotWithShape="1">
          <a:blip r:embed="rId3">
            <a:alphaModFix/>
          </a:blip>
          <a:srcRect b="0" l="0" r="0" t="0"/>
          <a:stretch/>
        </p:blipFill>
        <p:spPr>
          <a:xfrm>
            <a:off x="-236306" y="0"/>
            <a:ext cx="12428306" cy="6858000"/>
          </a:xfrm>
          <a:prstGeom prst="rect">
            <a:avLst/>
          </a:prstGeom>
          <a:noFill/>
          <a:ln>
            <a:noFill/>
          </a:ln>
        </p:spPr>
      </p:pic>
      <p:sp>
        <p:nvSpPr>
          <p:cNvPr id="469" name="Google Shape;469;p28"/>
          <p:cNvSpPr/>
          <p:nvPr/>
        </p:nvSpPr>
        <p:spPr>
          <a:xfrm>
            <a:off x="6622270" y="2922196"/>
            <a:ext cx="5569730" cy="404322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11500"/>
              <a:buFont typeface="Calibri"/>
              <a:buNone/>
            </a:pPr>
            <a:r>
              <a:rPr b="1" i="0" lang="en-GB" sz="11500" u="none" cap="none" strike="noStrike">
                <a:solidFill>
                  <a:schemeClr val="dk1"/>
                </a:solidFill>
                <a:latin typeface="Calibri"/>
                <a:ea typeface="Calibri"/>
                <a:cs typeface="Calibri"/>
                <a:sym typeface="Calibri"/>
              </a:rPr>
              <a:t>Hebrews</a:t>
            </a:r>
            <a:endParaRPr/>
          </a:p>
          <a:p>
            <a:pPr indent="0" lvl="0" marL="0" marR="0" rtl="0" algn="ctr">
              <a:lnSpc>
                <a:spcPct val="115000"/>
              </a:lnSpc>
              <a:spcBef>
                <a:spcPts val="0"/>
              </a:spcBef>
              <a:spcAft>
                <a:spcPts val="0"/>
              </a:spcAft>
              <a:buClr>
                <a:schemeClr val="dk1"/>
              </a:buClr>
              <a:buSzPts val="11500"/>
              <a:buFont typeface="Calibri"/>
              <a:buNone/>
            </a:pPr>
            <a:r>
              <a:rPr b="1" i="0" lang="en-GB" sz="11500" u="none" cap="none" strike="noStrike">
                <a:solidFill>
                  <a:schemeClr val="dk1"/>
                </a:solidFill>
                <a:latin typeface="Calibri"/>
                <a:ea typeface="Calibri"/>
                <a:cs typeface="Calibri"/>
                <a:sym typeface="Calibri"/>
              </a:rPr>
              <a:t> 10:1</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9"/>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476" name="Google Shape;476;p29"/>
          <p:cNvSpPr/>
          <p:nvPr/>
        </p:nvSpPr>
        <p:spPr>
          <a:xfrm>
            <a:off x="0" y="5379696"/>
            <a:ext cx="7159589" cy="1558312"/>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8800"/>
              <a:buFont typeface="Calibri"/>
              <a:buNone/>
            </a:pPr>
            <a:r>
              <a:rPr b="1" i="0" lang="en-GB" sz="8800" u="none" cap="none" strike="noStrike">
                <a:solidFill>
                  <a:srgbClr val="FFFFFF"/>
                </a:solidFill>
                <a:latin typeface="Calibri"/>
                <a:ea typeface="Calibri"/>
                <a:cs typeface="Calibri"/>
                <a:sym typeface="Calibri"/>
              </a:rPr>
              <a:t>Hebrews 10:22</a:t>
            </a:r>
            <a:endParaRPr/>
          </a:p>
        </p:txBody>
      </p:sp>
      <p:cxnSp>
        <p:nvCxnSpPr>
          <p:cNvPr id="477" name="Google Shape;477;p29"/>
          <p:cNvCxnSpPr/>
          <p:nvPr/>
        </p:nvCxnSpPr>
        <p:spPr>
          <a:xfrm>
            <a:off x="0" y="5511381"/>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478" name="Google Shape;478;p29"/>
          <p:cNvPicPr preferRelativeResize="0"/>
          <p:nvPr/>
        </p:nvPicPr>
        <p:blipFill rotWithShape="1">
          <a:blip r:embed="rId3">
            <a:alphaModFix/>
          </a:blip>
          <a:srcRect b="0" l="10620" r="10620" t="0"/>
          <a:stretch/>
        </p:blipFill>
        <p:spPr>
          <a:xfrm>
            <a:off x="4629027" y="0"/>
            <a:ext cx="7563096" cy="693800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479" name="Google Shape;479;p29"/>
          <p:cNvSpPr/>
          <p:nvPr/>
        </p:nvSpPr>
        <p:spPr>
          <a:xfrm>
            <a:off x="288985" y="365125"/>
            <a:ext cx="4657725" cy="47705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800"/>
              <a:buFont typeface="Calibri"/>
              <a:buNone/>
            </a:pPr>
            <a:r>
              <a:rPr b="1" i="1" lang="en-GB" sz="3800" u="none" cap="none" strike="noStrike">
                <a:solidFill>
                  <a:srgbClr val="FFFFFF"/>
                </a:solidFill>
                <a:latin typeface="Calibri"/>
                <a:ea typeface="Calibri"/>
                <a:cs typeface="Calibri"/>
                <a:sym typeface="Calibri"/>
              </a:rPr>
              <a:t>let us draw near with a true heart in full assurance of faith, having our hearts sprinkled from an evil conscience and our bodies washed with pure water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
          <p:cNvSpPr/>
          <p:nvPr/>
        </p:nvSpPr>
        <p:spPr>
          <a:xfrm>
            <a:off x="376718" y="73593"/>
            <a:ext cx="11935783" cy="356315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16600">
                <a:solidFill>
                  <a:schemeClr val="lt1"/>
                </a:solidFill>
                <a:latin typeface="Calibri"/>
                <a:ea typeface="Calibri"/>
                <a:cs typeface="Calibri"/>
                <a:sym typeface="Calibri"/>
              </a:rPr>
              <a:t>Psalms119:1</a:t>
            </a:r>
            <a:r>
              <a:rPr lang="en-GB" sz="13800">
                <a:solidFill>
                  <a:srgbClr val="000000"/>
                </a:solidFill>
                <a:latin typeface="Quattrocento Sans"/>
                <a:ea typeface="Quattrocento Sans"/>
                <a:cs typeface="Quattrocento Sans"/>
                <a:sym typeface="Quattrocento Sans"/>
              </a:rPr>
              <a:t> </a:t>
            </a:r>
            <a:r>
              <a:rPr i="1" lang="en-GB" sz="3200">
                <a:solidFill>
                  <a:schemeClr val="lt1"/>
                </a:solidFill>
                <a:latin typeface="Calibri"/>
                <a:ea typeface="Calibri"/>
                <a:cs typeface="Calibri"/>
                <a:sym typeface="Calibri"/>
              </a:rPr>
              <a:t>Blessed are the undefiled in the way, Who walk in the law of the Lord!</a:t>
            </a:r>
            <a:endParaRPr sz="2800">
              <a:solidFill>
                <a:schemeClr val="lt1"/>
              </a:solidFill>
              <a:latin typeface="Calibri"/>
              <a:ea typeface="Calibri"/>
              <a:cs typeface="Calibri"/>
              <a:sym typeface="Calibri"/>
            </a:endParaRPr>
          </a:p>
        </p:txBody>
      </p:sp>
      <p:pic>
        <p:nvPicPr>
          <p:cNvPr id="259" name="Google Shape;259;p3"/>
          <p:cNvPicPr preferRelativeResize="0"/>
          <p:nvPr/>
        </p:nvPicPr>
        <p:blipFill rotWithShape="1">
          <a:blip r:embed="rId3">
            <a:alphaModFix/>
          </a:blip>
          <a:srcRect b="0" l="0" r="0" t="0"/>
          <a:stretch/>
        </p:blipFill>
        <p:spPr>
          <a:xfrm>
            <a:off x="3488199" y="1828800"/>
            <a:ext cx="10782606" cy="6065216"/>
          </a:xfrm>
          <a:prstGeom prst="rect">
            <a:avLst/>
          </a:prstGeom>
          <a:noFill/>
          <a:ln>
            <a:noFill/>
          </a:ln>
        </p:spPr>
      </p:pic>
      <p:cxnSp>
        <p:nvCxnSpPr>
          <p:cNvPr id="260" name="Google Shape;260;p3"/>
          <p:cNvCxnSpPr/>
          <p:nvPr/>
        </p:nvCxnSpPr>
        <p:spPr>
          <a:xfrm>
            <a:off x="321074" y="2555418"/>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0"/>
          <p:cNvSpPr/>
          <p:nvPr/>
        </p:nvSpPr>
        <p:spPr>
          <a:xfrm>
            <a:off x="367128" y="4658626"/>
            <a:ext cx="10769615" cy="239116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3800"/>
              <a:buFont typeface="Calibri"/>
              <a:buNone/>
            </a:pPr>
            <a:r>
              <a:rPr b="1" i="0" lang="en-GB" sz="13800" u="none" cap="none" strike="noStrike">
                <a:solidFill>
                  <a:srgbClr val="FFFFFF"/>
                </a:solidFill>
                <a:latin typeface="Calibri"/>
                <a:ea typeface="Calibri"/>
                <a:cs typeface="Calibri"/>
                <a:sym typeface="Calibri"/>
              </a:rPr>
              <a:t>Hebrews 6:1-2</a:t>
            </a:r>
            <a:endParaRPr/>
          </a:p>
        </p:txBody>
      </p:sp>
      <p:cxnSp>
        <p:nvCxnSpPr>
          <p:cNvPr id="485" name="Google Shape;485;p30"/>
          <p:cNvCxnSpPr/>
          <p:nvPr/>
        </p:nvCxnSpPr>
        <p:spPr>
          <a:xfrm>
            <a:off x="2005650" y="5179042"/>
            <a:ext cx="8410575" cy="0"/>
          </a:xfrm>
          <a:prstGeom prst="straightConnector1">
            <a:avLst/>
          </a:prstGeom>
          <a:noFill/>
          <a:ln cap="flat" cmpd="sng" w="76200">
            <a:solidFill>
              <a:schemeClr val="accent1"/>
            </a:solidFill>
            <a:prstDash val="solid"/>
            <a:miter lim="800000"/>
            <a:headEnd len="sm" w="sm" type="none"/>
            <a:tailEnd len="sm" w="sm" type="none"/>
          </a:ln>
        </p:spPr>
      </p:cxnSp>
      <p:sp>
        <p:nvSpPr>
          <p:cNvPr id="486" name="Google Shape;486;p30"/>
          <p:cNvSpPr/>
          <p:nvPr/>
        </p:nvSpPr>
        <p:spPr>
          <a:xfrm>
            <a:off x="2501557" y="0"/>
            <a:ext cx="10377716" cy="5078313"/>
          </a:xfrm>
          <a:prstGeom prst="rect">
            <a:avLst/>
          </a:prstGeom>
          <a:noFill/>
          <a:ln>
            <a:noFill/>
          </a:ln>
        </p:spPr>
        <p:txBody>
          <a:bodyPr anchorCtr="0" anchor="t" bIns="45700" lIns="91425" spcFirstLastPara="1" rIns="91425" wrap="square" tIns="45700">
            <a:spAutoFit/>
          </a:bodyPr>
          <a:lstStyle/>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Repentance from Dead Works</a:t>
            </a:r>
            <a:endParaRPr/>
          </a:p>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Faith in Christ</a:t>
            </a:r>
            <a:endParaRPr/>
          </a:p>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The Doctrine of Baptisms</a:t>
            </a:r>
            <a:endParaRPr/>
          </a:p>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The Laying on of Hands</a:t>
            </a:r>
            <a:endParaRPr/>
          </a:p>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The Resurrection of the Dead</a:t>
            </a:r>
            <a:endParaRPr/>
          </a:p>
          <a:p>
            <a:pPr indent="-742950" lvl="0" marL="742950" marR="0" rtl="0" algn="l">
              <a:lnSpc>
                <a:spcPct val="100000"/>
              </a:lnSpc>
              <a:spcBef>
                <a:spcPts val="0"/>
              </a:spcBef>
              <a:spcAft>
                <a:spcPts val="0"/>
              </a:spcAft>
              <a:buClr>
                <a:srgbClr val="FFFFFF"/>
              </a:buClr>
              <a:buSzPts val="5400"/>
              <a:buFont typeface="Noto Sans Symbols"/>
              <a:buChar char="✔"/>
            </a:pPr>
            <a:r>
              <a:rPr b="1" i="1" lang="en-GB" sz="5400" u="none" cap="none" strike="noStrike">
                <a:solidFill>
                  <a:srgbClr val="FFFFFF"/>
                </a:solidFill>
                <a:latin typeface="Calibri"/>
                <a:ea typeface="Calibri"/>
                <a:cs typeface="Calibri"/>
                <a:sym typeface="Calibri"/>
              </a:rPr>
              <a:t>Eternal Judgement</a:t>
            </a:r>
            <a:endParaRPr/>
          </a:p>
        </p:txBody>
      </p:sp>
      <p:pic>
        <p:nvPicPr>
          <p:cNvPr id="487" name="Google Shape;487;p30"/>
          <p:cNvPicPr preferRelativeResize="0"/>
          <p:nvPr/>
        </p:nvPicPr>
        <p:blipFill rotWithShape="1">
          <a:blip r:embed="rId3">
            <a:alphaModFix/>
          </a:blip>
          <a:srcRect b="-27059" l="6638" r="22724" t="27059"/>
          <a:stretch/>
        </p:blipFill>
        <p:spPr>
          <a:xfrm>
            <a:off x="-205483" y="3387"/>
            <a:ext cx="1633591" cy="2490521"/>
          </a:xfrm>
          <a:prstGeom prst="rect">
            <a:avLst/>
          </a:prstGeom>
          <a:noFill/>
          <a:ln>
            <a:noFill/>
          </a:ln>
        </p:spPr>
      </p:pic>
      <p:pic>
        <p:nvPicPr>
          <p:cNvPr descr="Faith - Free icons" id="488" name="Google Shape;488;p30"/>
          <p:cNvPicPr preferRelativeResize="0"/>
          <p:nvPr/>
        </p:nvPicPr>
        <p:blipFill rotWithShape="1">
          <a:blip r:embed="rId4">
            <a:alphaModFix/>
          </a:blip>
          <a:srcRect b="0" l="0" r="0" t="0"/>
          <a:stretch/>
        </p:blipFill>
        <p:spPr>
          <a:xfrm>
            <a:off x="1428108" y="541759"/>
            <a:ext cx="1245943" cy="1245943"/>
          </a:xfrm>
          <a:prstGeom prst="rect">
            <a:avLst/>
          </a:prstGeom>
          <a:noFill/>
          <a:ln>
            <a:noFill/>
          </a:ln>
        </p:spPr>
      </p:pic>
      <p:pic>
        <p:nvPicPr>
          <p:cNvPr id="489" name="Google Shape;489;p30"/>
          <p:cNvPicPr preferRelativeResize="0"/>
          <p:nvPr/>
        </p:nvPicPr>
        <p:blipFill rotWithShape="1">
          <a:blip r:embed="rId5">
            <a:alphaModFix/>
          </a:blip>
          <a:srcRect b="0" l="0" r="0" t="0"/>
          <a:stretch/>
        </p:blipFill>
        <p:spPr>
          <a:xfrm>
            <a:off x="0" y="1164730"/>
            <a:ext cx="1692379" cy="1692379"/>
          </a:xfrm>
          <a:prstGeom prst="rect">
            <a:avLst/>
          </a:prstGeom>
          <a:noFill/>
          <a:ln>
            <a:noFill/>
          </a:ln>
        </p:spPr>
      </p:pic>
      <p:pic>
        <p:nvPicPr>
          <p:cNvPr id="490" name="Google Shape;490;p30"/>
          <p:cNvPicPr preferRelativeResize="0"/>
          <p:nvPr/>
        </p:nvPicPr>
        <p:blipFill rotWithShape="1">
          <a:blip r:embed="rId6">
            <a:alphaModFix/>
          </a:blip>
          <a:srcRect b="0" l="0" r="0" t="0"/>
          <a:stretch/>
        </p:blipFill>
        <p:spPr>
          <a:xfrm>
            <a:off x="401608" y="2091724"/>
            <a:ext cx="2099949" cy="1631499"/>
          </a:xfrm>
          <a:prstGeom prst="rect">
            <a:avLst/>
          </a:prstGeom>
          <a:noFill/>
          <a:ln>
            <a:noFill/>
          </a:ln>
        </p:spPr>
      </p:pic>
      <p:pic>
        <p:nvPicPr>
          <p:cNvPr id="491" name="Google Shape;491;p30"/>
          <p:cNvPicPr preferRelativeResize="0"/>
          <p:nvPr/>
        </p:nvPicPr>
        <p:blipFill rotWithShape="1">
          <a:blip r:embed="rId7">
            <a:alphaModFix/>
          </a:blip>
          <a:srcRect b="0" l="0" r="0" t="0"/>
          <a:stretch/>
        </p:blipFill>
        <p:spPr>
          <a:xfrm>
            <a:off x="395753" y="3589219"/>
            <a:ext cx="1905000" cy="190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31"/>
          <p:cNvPicPr preferRelativeResize="0"/>
          <p:nvPr/>
        </p:nvPicPr>
        <p:blipFill rotWithShape="1">
          <a:blip r:embed="rId3">
            <a:alphaModFix/>
          </a:blip>
          <a:srcRect b="31310" l="-1" r="2" t="1"/>
          <a:stretch/>
        </p:blipFill>
        <p:spPr>
          <a:xfrm>
            <a:off x="0" y="0"/>
            <a:ext cx="12192000" cy="5130461"/>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
        <p:nvSpPr>
          <p:cNvPr id="497" name="Google Shape;497;p31"/>
          <p:cNvSpPr/>
          <p:nvPr/>
        </p:nvSpPr>
        <p:spPr>
          <a:xfrm>
            <a:off x="597861" y="4995952"/>
            <a:ext cx="11237948"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Hebrews 5:12- 6:8</a:t>
            </a:r>
            <a:endParaRPr sz="11500">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2"/>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504" name="Google Shape;504;p32"/>
          <p:cNvSpPr/>
          <p:nvPr/>
        </p:nvSpPr>
        <p:spPr>
          <a:xfrm>
            <a:off x="320901" y="4625907"/>
            <a:ext cx="10529549" cy="239116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3800"/>
              <a:buFont typeface="Calibri"/>
              <a:buNone/>
            </a:pPr>
            <a:r>
              <a:rPr b="1" i="0" lang="en-GB" sz="13800" u="none" cap="none" strike="noStrike">
                <a:solidFill>
                  <a:srgbClr val="FFFFFF"/>
                </a:solidFill>
                <a:latin typeface="Calibri"/>
                <a:ea typeface="Calibri"/>
                <a:cs typeface="Calibri"/>
                <a:sym typeface="Calibri"/>
              </a:rPr>
              <a:t>Matthew 5:17</a:t>
            </a:r>
            <a:endParaRPr/>
          </a:p>
        </p:txBody>
      </p:sp>
      <p:cxnSp>
        <p:nvCxnSpPr>
          <p:cNvPr id="505" name="Google Shape;505;p32"/>
          <p:cNvCxnSpPr/>
          <p:nvPr/>
        </p:nvCxnSpPr>
        <p:spPr>
          <a:xfrm>
            <a:off x="64048" y="5083152"/>
            <a:ext cx="8780289" cy="0"/>
          </a:xfrm>
          <a:prstGeom prst="straightConnector1">
            <a:avLst/>
          </a:prstGeom>
          <a:noFill/>
          <a:ln cap="flat" cmpd="sng" w="76200">
            <a:solidFill>
              <a:schemeClr val="accent1"/>
            </a:solidFill>
            <a:prstDash val="solid"/>
            <a:miter lim="800000"/>
            <a:headEnd len="sm" w="sm" type="none"/>
            <a:tailEnd len="sm" w="sm" type="none"/>
          </a:ln>
        </p:spPr>
      </p:cxnSp>
      <p:pic>
        <p:nvPicPr>
          <p:cNvPr id="506" name="Google Shape;506;p32"/>
          <p:cNvPicPr preferRelativeResize="0"/>
          <p:nvPr/>
        </p:nvPicPr>
        <p:blipFill rotWithShape="1">
          <a:blip r:embed="rId3">
            <a:alphaModFix/>
          </a:blip>
          <a:srcRect b="0" l="11473" r="0" t="0"/>
          <a:stretch/>
        </p:blipFill>
        <p:spPr>
          <a:xfrm>
            <a:off x="5496674" y="0"/>
            <a:ext cx="6695326" cy="512424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507" name="Google Shape;507;p32"/>
          <p:cNvSpPr/>
          <p:nvPr/>
        </p:nvSpPr>
        <p:spPr>
          <a:xfrm>
            <a:off x="0" y="840255"/>
            <a:ext cx="5995515" cy="3785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Calibri"/>
              <a:buNone/>
            </a:pPr>
            <a:r>
              <a:rPr b="1" i="1" lang="en-GB" sz="4800" u="none" cap="none" strike="noStrike">
                <a:solidFill>
                  <a:srgbClr val="FFFFFF"/>
                </a:solidFill>
                <a:latin typeface="Calibri"/>
                <a:ea typeface="Calibri"/>
                <a:cs typeface="Calibri"/>
                <a:sym typeface="Calibri"/>
              </a:rPr>
              <a:t>Do not think that I came to destroy the Law or the Prophets. I did not come to destroy but to fulfil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3"/>
          <p:cNvSpPr/>
          <p:nvPr/>
        </p:nvSpPr>
        <p:spPr>
          <a:xfrm>
            <a:off x="1375067" y="4995952"/>
            <a:ext cx="6415539"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Mark 7:19</a:t>
            </a:r>
            <a:endParaRPr sz="11500">
              <a:solidFill>
                <a:schemeClr val="lt1"/>
              </a:solidFill>
              <a:latin typeface="Century Gothic"/>
              <a:ea typeface="Century Gothic"/>
              <a:cs typeface="Century Gothic"/>
              <a:sym typeface="Century Gothic"/>
            </a:endParaRPr>
          </a:p>
        </p:txBody>
      </p:sp>
      <p:sp>
        <p:nvSpPr>
          <p:cNvPr id="513" name="Google Shape;513;p33"/>
          <p:cNvSpPr/>
          <p:nvPr/>
        </p:nvSpPr>
        <p:spPr>
          <a:xfrm>
            <a:off x="96972" y="38528"/>
            <a:ext cx="8903190" cy="51706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6600">
                <a:solidFill>
                  <a:schemeClr val="lt1"/>
                </a:solidFill>
                <a:latin typeface="Calibri"/>
                <a:ea typeface="Calibri"/>
                <a:cs typeface="Calibri"/>
                <a:sym typeface="Calibri"/>
              </a:rPr>
              <a:t>because it does not </a:t>
            </a:r>
            <a:endParaRPr/>
          </a:p>
          <a:p>
            <a:pPr indent="0" lvl="0" marL="0" marR="0" rtl="0" algn="l">
              <a:spcBef>
                <a:spcPts val="0"/>
              </a:spcBef>
              <a:spcAft>
                <a:spcPts val="0"/>
              </a:spcAft>
              <a:buNone/>
            </a:pPr>
            <a:r>
              <a:rPr i="1" lang="en-GB" sz="6600">
                <a:solidFill>
                  <a:schemeClr val="lt1"/>
                </a:solidFill>
                <a:latin typeface="Calibri"/>
                <a:ea typeface="Calibri"/>
                <a:cs typeface="Calibri"/>
                <a:sym typeface="Calibri"/>
              </a:rPr>
              <a:t>enter his heart but his stomach, and is eliminated, thus </a:t>
            </a:r>
            <a:endParaRPr/>
          </a:p>
          <a:p>
            <a:pPr indent="0" lvl="0" marL="0" marR="0" rtl="0" algn="l">
              <a:spcBef>
                <a:spcPts val="0"/>
              </a:spcBef>
              <a:spcAft>
                <a:spcPts val="0"/>
              </a:spcAft>
              <a:buNone/>
            </a:pPr>
            <a:r>
              <a:rPr i="1" lang="en-GB" sz="6600">
                <a:solidFill>
                  <a:schemeClr val="lt1"/>
                </a:solidFill>
                <a:latin typeface="Calibri"/>
                <a:ea typeface="Calibri"/>
                <a:cs typeface="Calibri"/>
                <a:sym typeface="Calibri"/>
              </a:rPr>
              <a:t>purifying all foods?”</a:t>
            </a:r>
            <a:endParaRPr sz="6600">
              <a:solidFill>
                <a:schemeClr val="lt1"/>
              </a:solidFill>
              <a:latin typeface="Century Gothic"/>
              <a:ea typeface="Century Gothic"/>
              <a:cs typeface="Century Gothic"/>
              <a:sym typeface="Century Gothic"/>
            </a:endParaRPr>
          </a:p>
        </p:txBody>
      </p:sp>
      <p:cxnSp>
        <p:nvCxnSpPr>
          <p:cNvPr id="514" name="Google Shape;514;p33"/>
          <p:cNvCxnSpPr/>
          <p:nvPr/>
        </p:nvCxnSpPr>
        <p:spPr>
          <a:xfrm>
            <a:off x="96972" y="5209174"/>
            <a:ext cx="8780289" cy="0"/>
          </a:xfrm>
          <a:prstGeom prst="straightConnector1">
            <a:avLst/>
          </a:prstGeom>
          <a:noFill/>
          <a:ln cap="flat" cmpd="sng" w="76200">
            <a:solidFill>
              <a:schemeClr val="accent1"/>
            </a:solidFill>
            <a:prstDash val="solid"/>
            <a:miter lim="800000"/>
            <a:headEnd len="sm" w="sm" type="none"/>
            <a:tailEnd len="sm" w="sm" type="none"/>
          </a:ln>
        </p:spPr>
      </p:cxnSp>
      <p:pic>
        <p:nvPicPr>
          <p:cNvPr id="515" name="Google Shape;515;p33"/>
          <p:cNvPicPr preferRelativeResize="0"/>
          <p:nvPr/>
        </p:nvPicPr>
        <p:blipFill rotWithShape="1">
          <a:blip r:embed="rId3">
            <a:alphaModFix/>
          </a:blip>
          <a:srcRect b="0" l="0" r="0" t="0"/>
          <a:stretch/>
        </p:blipFill>
        <p:spPr>
          <a:xfrm rot="5400000">
            <a:off x="6940418" y="1304819"/>
            <a:ext cx="6056617" cy="4037744"/>
          </a:xfrm>
          <a:prstGeom prst="rect">
            <a:avLst/>
          </a:prstGeom>
          <a:noFill/>
          <a:ln>
            <a:noFill/>
          </a:ln>
        </p:spPr>
      </p:pic>
      <p:sp>
        <p:nvSpPr>
          <p:cNvPr id="516" name="Google Shape;516;p33"/>
          <p:cNvSpPr/>
          <p:nvPr/>
        </p:nvSpPr>
        <p:spPr>
          <a:xfrm>
            <a:off x="7949854" y="150260"/>
            <a:ext cx="4145174" cy="6346861"/>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4"/>
          <p:cNvSpPr/>
          <p:nvPr/>
        </p:nvSpPr>
        <p:spPr>
          <a:xfrm>
            <a:off x="0" y="5078145"/>
            <a:ext cx="9548127"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Matthew 15:18</a:t>
            </a:r>
            <a:endParaRPr/>
          </a:p>
        </p:txBody>
      </p:sp>
      <p:cxnSp>
        <p:nvCxnSpPr>
          <p:cNvPr id="522" name="Google Shape;522;p34"/>
          <p:cNvCxnSpPr/>
          <p:nvPr/>
        </p:nvCxnSpPr>
        <p:spPr>
          <a:xfrm>
            <a:off x="96972" y="5209174"/>
            <a:ext cx="8780289" cy="0"/>
          </a:xfrm>
          <a:prstGeom prst="straightConnector1">
            <a:avLst/>
          </a:prstGeom>
          <a:noFill/>
          <a:ln cap="flat" cmpd="sng" w="76200">
            <a:solidFill>
              <a:schemeClr val="accent1"/>
            </a:solidFill>
            <a:prstDash val="solid"/>
            <a:miter lim="800000"/>
            <a:headEnd len="sm" w="sm" type="none"/>
            <a:tailEnd len="sm" w="sm" type="none"/>
          </a:ln>
        </p:spPr>
      </p:cxnSp>
      <p:pic>
        <p:nvPicPr>
          <p:cNvPr id="523" name="Google Shape;523;p34"/>
          <p:cNvPicPr preferRelativeResize="0"/>
          <p:nvPr/>
        </p:nvPicPr>
        <p:blipFill rotWithShape="1">
          <a:blip r:embed="rId3">
            <a:alphaModFix/>
          </a:blip>
          <a:srcRect b="0" l="0" r="0" t="0"/>
          <a:stretch/>
        </p:blipFill>
        <p:spPr>
          <a:xfrm>
            <a:off x="5819562" y="0"/>
            <a:ext cx="6453179" cy="5918774"/>
          </a:xfrm>
          <a:prstGeom prst="rect">
            <a:avLst/>
          </a:prstGeom>
          <a:noFill/>
          <a:ln>
            <a:noFill/>
          </a:ln>
        </p:spPr>
      </p:pic>
      <p:sp>
        <p:nvSpPr>
          <p:cNvPr id="524" name="Google Shape;524;p34"/>
          <p:cNvSpPr/>
          <p:nvPr/>
        </p:nvSpPr>
        <p:spPr>
          <a:xfrm>
            <a:off x="333278" y="25686"/>
            <a:ext cx="7557275" cy="51706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6600">
                <a:solidFill>
                  <a:schemeClr val="lt1"/>
                </a:solidFill>
                <a:latin typeface="Calibri"/>
                <a:ea typeface="Calibri"/>
                <a:cs typeface="Calibri"/>
                <a:sym typeface="Calibri"/>
              </a:rPr>
              <a:t>But those things which proceed out of the mouth come from the heart, and they defile a man.</a:t>
            </a:r>
            <a:endParaRPr sz="6600">
              <a:solidFill>
                <a:schemeClr val="l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entury Gothic"/>
              <a:buNone/>
            </a:pPr>
            <a:r>
              <a:rPr b="0" i="0" lang="en-GB" sz="1200" u="none" cap="none" strike="noStrike">
                <a:solidFill>
                  <a:srgbClr val="888888"/>
                </a:solidFill>
                <a:latin typeface="Century Gothic"/>
                <a:ea typeface="Century Gothic"/>
                <a:cs typeface="Century Gothic"/>
                <a:sym typeface="Century Gothic"/>
              </a:rPr>
              <a:t>9/3/20XX</a:t>
            </a:r>
            <a:endParaRPr b="0" i="0" sz="1200" u="none" cap="none" strike="noStrike">
              <a:solidFill>
                <a:srgbClr val="888888"/>
              </a:solidFill>
              <a:latin typeface="Century Gothic"/>
              <a:ea typeface="Century Gothic"/>
              <a:cs typeface="Century Gothic"/>
              <a:sym typeface="Century Gothic"/>
            </a:endParaRPr>
          </a:p>
        </p:txBody>
      </p:sp>
      <p:sp>
        <p:nvSpPr>
          <p:cNvPr id="531" name="Google Shape;53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Century Gothic"/>
              <a:buNone/>
            </a:pPr>
            <a:r>
              <a:rPr b="0" i="0" lang="en-GB" sz="1200" u="none" cap="none" strike="noStrike">
                <a:solidFill>
                  <a:srgbClr val="888888"/>
                </a:solidFill>
                <a:latin typeface="Century Gothic"/>
                <a:ea typeface="Century Gothic"/>
                <a:cs typeface="Century Gothic"/>
                <a:sym typeface="Century Gothic"/>
              </a:rPr>
              <a:t>Presentation Title</a:t>
            </a:r>
            <a:endParaRPr b="0" i="0" sz="1200" u="none" cap="none" strike="noStrike">
              <a:solidFill>
                <a:srgbClr val="888888"/>
              </a:solidFill>
              <a:latin typeface="Century Gothic"/>
              <a:ea typeface="Century Gothic"/>
              <a:cs typeface="Century Gothic"/>
              <a:sym typeface="Century Gothic"/>
            </a:endParaRPr>
          </a:p>
        </p:txBody>
      </p:sp>
      <p:sp>
        <p:nvSpPr>
          <p:cNvPr id="532" name="Google Shape;53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entury Gothic"/>
              <a:buNone/>
            </a:pPr>
            <a:fld id="{00000000-1234-1234-1234-123412341234}" type="slidenum">
              <a:rPr b="0" i="0" lang="en-GB" sz="1200" u="none" cap="none" strike="noStrike">
                <a:solidFill>
                  <a:srgbClr val="888888"/>
                </a:solidFill>
                <a:latin typeface="Century Gothic"/>
                <a:ea typeface="Century Gothic"/>
                <a:cs typeface="Century Gothic"/>
                <a:sym typeface="Century Gothic"/>
              </a:rPr>
              <a:t>‹#›</a:t>
            </a:fld>
            <a:endParaRPr b="0" i="0" sz="1200" u="none" cap="none" strike="noStrike">
              <a:solidFill>
                <a:srgbClr val="888888"/>
              </a:solidFill>
              <a:latin typeface="Century Gothic"/>
              <a:ea typeface="Century Gothic"/>
              <a:cs typeface="Century Gothic"/>
              <a:sym typeface="Century Gothic"/>
            </a:endParaRPr>
          </a:p>
        </p:txBody>
      </p:sp>
      <p:pic>
        <p:nvPicPr>
          <p:cNvPr descr="A butterfly splashing into water&#10;&#10;Description automatically generated" id="533" name="Google Shape;533;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34" name="Google Shape;534;p35"/>
          <p:cNvSpPr/>
          <p:nvPr/>
        </p:nvSpPr>
        <p:spPr>
          <a:xfrm>
            <a:off x="7119991" y="462337"/>
            <a:ext cx="2825393" cy="8219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35" name="Google Shape;535;p35"/>
          <p:cNvSpPr/>
          <p:nvPr/>
        </p:nvSpPr>
        <p:spPr>
          <a:xfrm>
            <a:off x="4937158" y="4919021"/>
            <a:ext cx="7346883" cy="22159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3800">
                <a:solidFill>
                  <a:srgbClr val="854310"/>
                </a:solidFill>
                <a:latin typeface="Calibri"/>
                <a:ea typeface="Calibri"/>
                <a:cs typeface="Calibri"/>
                <a:sym typeface="Calibri"/>
              </a:rPr>
              <a:t>Titus 1:15</a:t>
            </a:r>
            <a:endParaRPr sz="13800">
              <a:solidFill>
                <a:srgbClr val="854310"/>
              </a:solidFill>
              <a:latin typeface="Century Gothic"/>
              <a:ea typeface="Century Gothic"/>
              <a:cs typeface="Century Gothic"/>
              <a:sym typeface="Century Gothic"/>
            </a:endParaRPr>
          </a:p>
        </p:txBody>
      </p:sp>
      <p:pic>
        <p:nvPicPr>
          <p:cNvPr id="536" name="Google Shape;536;p35"/>
          <p:cNvPicPr preferRelativeResize="0"/>
          <p:nvPr/>
        </p:nvPicPr>
        <p:blipFill rotWithShape="1">
          <a:blip r:embed="rId4">
            <a:alphaModFix/>
          </a:blip>
          <a:srcRect b="19379" l="22952" r="22908" t="14396"/>
          <a:stretch/>
        </p:blipFill>
        <p:spPr>
          <a:xfrm>
            <a:off x="250618" y="390418"/>
            <a:ext cx="4321383" cy="3955551"/>
          </a:xfrm>
          <a:prstGeom prst="hear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6"/>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543" name="Google Shape;543;p36"/>
          <p:cNvSpPr/>
          <p:nvPr/>
        </p:nvSpPr>
        <p:spPr>
          <a:xfrm>
            <a:off x="667097" y="5304939"/>
            <a:ext cx="8805424" cy="16915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1 Corinthians 8:7</a:t>
            </a:r>
            <a:endParaRPr/>
          </a:p>
        </p:txBody>
      </p:sp>
      <p:cxnSp>
        <p:nvCxnSpPr>
          <p:cNvPr id="544" name="Google Shape;544;p36"/>
          <p:cNvCxnSpPr/>
          <p:nvPr/>
        </p:nvCxnSpPr>
        <p:spPr>
          <a:xfrm>
            <a:off x="0" y="5640513"/>
            <a:ext cx="8630904" cy="0"/>
          </a:xfrm>
          <a:prstGeom prst="straightConnector1">
            <a:avLst/>
          </a:prstGeom>
          <a:noFill/>
          <a:ln cap="flat" cmpd="sng" w="76200">
            <a:solidFill>
              <a:schemeClr val="accent1"/>
            </a:solidFill>
            <a:prstDash val="solid"/>
            <a:miter lim="800000"/>
            <a:headEnd len="sm" w="sm" type="none"/>
            <a:tailEnd len="sm" w="sm" type="none"/>
          </a:ln>
        </p:spPr>
      </p:cxnSp>
      <p:pic>
        <p:nvPicPr>
          <p:cNvPr id="545" name="Google Shape;545;p36"/>
          <p:cNvPicPr preferRelativeResize="0"/>
          <p:nvPr/>
        </p:nvPicPr>
        <p:blipFill rotWithShape="1">
          <a:blip r:embed="rId3">
            <a:alphaModFix/>
          </a:blip>
          <a:srcRect b="0" l="19341" r="19340" t="0"/>
          <a:stretch/>
        </p:blipFill>
        <p:spPr>
          <a:xfrm>
            <a:off x="5069809" y="1"/>
            <a:ext cx="7122191" cy="568160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546" name="Google Shape;546;p36"/>
          <p:cNvSpPr/>
          <p:nvPr/>
        </p:nvSpPr>
        <p:spPr>
          <a:xfrm>
            <a:off x="288985" y="365125"/>
            <a:ext cx="4657725" cy="49398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500"/>
              <a:buFont typeface="Calibri"/>
              <a:buNone/>
            </a:pPr>
            <a:r>
              <a:rPr b="1" i="1" lang="en-GB" sz="3500" u="none" cap="none" strike="noStrike">
                <a:solidFill>
                  <a:srgbClr val="FFFFFF"/>
                </a:solidFill>
                <a:latin typeface="Calibri"/>
                <a:ea typeface="Calibri"/>
                <a:cs typeface="Calibri"/>
                <a:sym typeface="Calibri"/>
              </a:rPr>
              <a:t>However, there is not in everyone that knowledge; for some, with consciousness of the idol, until now eat it as a thing offered to an idol; and their conscience, being weak, is defiled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37"/>
          <p:cNvSpPr txBox="1"/>
          <p:nvPr>
            <p:ph type="title"/>
          </p:nvPr>
        </p:nvSpPr>
        <p:spPr>
          <a:xfrm>
            <a:off x="838200" y="365125"/>
            <a:ext cx="3200400" cy="2103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en-GB"/>
              <a:t>Agenda</a:t>
            </a:r>
            <a:endParaRPr/>
          </a:p>
        </p:txBody>
      </p:sp>
      <p:sp>
        <p:nvSpPr>
          <p:cNvPr id="553" name="Google Shape;553;p37"/>
          <p:cNvSpPr/>
          <p:nvPr/>
        </p:nvSpPr>
        <p:spPr>
          <a:xfrm>
            <a:off x="0" y="5417499"/>
            <a:ext cx="7159589" cy="1558312"/>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8800"/>
              <a:buFont typeface="Calibri"/>
              <a:buNone/>
            </a:pPr>
            <a:r>
              <a:rPr b="1" i="0" lang="en-GB" sz="8800" u="none" cap="none" strike="noStrike">
                <a:solidFill>
                  <a:srgbClr val="FFFFFF"/>
                </a:solidFill>
                <a:latin typeface="Calibri"/>
                <a:ea typeface="Calibri"/>
                <a:cs typeface="Calibri"/>
                <a:sym typeface="Calibri"/>
              </a:rPr>
              <a:t>Hebrews 12:15</a:t>
            </a:r>
            <a:endParaRPr/>
          </a:p>
        </p:txBody>
      </p:sp>
      <p:cxnSp>
        <p:nvCxnSpPr>
          <p:cNvPr id="554" name="Google Shape;554;p37"/>
          <p:cNvCxnSpPr/>
          <p:nvPr/>
        </p:nvCxnSpPr>
        <p:spPr>
          <a:xfrm>
            <a:off x="0" y="5439462"/>
            <a:ext cx="8410575" cy="0"/>
          </a:xfrm>
          <a:prstGeom prst="straightConnector1">
            <a:avLst/>
          </a:prstGeom>
          <a:noFill/>
          <a:ln cap="flat" cmpd="sng" w="76200">
            <a:solidFill>
              <a:schemeClr val="accent1"/>
            </a:solidFill>
            <a:prstDash val="solid"/>
            <a:miter lim="800000"/>
            <a:headEnd len="sm" w="sm" type="none"/>
            <a:tailEnd len="sm" w="sm" type="none"/>
          </a:ln>
        </p:spPr>
      </p:cxnSp>
      <p:pic>
        <p:nvPicPr>
          <p:cNvPr id="555" name="Google Shape;555;p37"/>
          <p:cNvPicPr preferRelativeResize="0"/>
          <p:nvPr/>
        </p:nvPicPr>
        <p:blipFill rotWithShape="1">
          <a:blip r:embed="rId3">
            <a:alphaModFix/>
          </a:blip>
          <a:srcRect b="0" l="15117" r="15117" t="0"/>
          <a:stretch/>
        </p:blipFill>
        <p:spPr>
          <a:xfrm>
            <a:off x="4629027" y="0"/>
            <a:ext cx="7562973" cy="6857998"/>
          </a:xfrm>
          <a:custGeom>
            <a:rect b="b" l="l" r="r" t="t"/>
            <a:pathLst>
              <a:path extrusionOk="0" h="3055043" w="4228282">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solidFill>
            <a:srgbClr val="FFFFFF"/>
          </a:solidFill>
          <a:ln>
            <a:noFill/>
          </a:ln>
        </p:spPr>
      </p:pic>
      <p:sp>
        <p:nvSpPr>
          <p:cNvPr id="556" name="Google Shape;556;p37"/>
          <p:cNvSpPr/>
          <p:nvPr/>
        </p:nvSpPr>
        <p:spPr>
          <a:xfrm>
            <a:off x="288985" y="247312"/>
            <a:ext cx="4657725" cy="50167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000"/>
              <a:buFont typeface="Calibri"/>
              <a:buNone/>
            </a:pPr>
            <a:r>
              <a:rPr b="1" i="1" lang="en-GB" sz="4000" u="none" cap="none" strike="noStrike">
                <a:solidFill>
                  <a:srgbClr val="FFFFFF"/>
                </a:solidFill>
                <a:latin typeface="Calibri"/>
                <a:ea typeface="Calibri"/>
                <a:cs typeface="Calibri"/>
                <a:sym typeface="Calibri"/>
              </a:rPr>
              <a:t>looking carefully lest anyone fall short of the grace of God; lest any root of bitterness springing up cause trouble, and by this many become defiled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A cartoon of a person looking at animals&#10;&#10;Description automatically generated" id="561" name="Google Shape;561;p38"/>
          <p:cNvPicPr preferRelativeResize="0"/>
          <p:nvPr/>
        </p:nvPicPr>
        <p:blipFill rotWithShape="1">
          <a:blip r:embed="rId3">
            <a:alphaModFix/>
          </a:blip>
          <a:srcRect b="0" l="2770" r="2959" t="4110"/>
          <a:stretch/>
        </p:blipFill>
        <p:spPr>
          <a:xfrm>
            <a:off x="1777429" y="1493965"/>
            <a:ext cx="8178230" cy="5213140"/>
          </a:xfrm>
          <a:prstGeom prst="rect">
            <a:avLst/>
          </a:prstGeom>
          <a:noFill/>
          <a:ln>
            <a:noFill/>
          </a:ln>
        </p:spPr>
      </p:pic>
      <p:sp>
        <p:nvSpPr>
          <p:cNvPr id="562" name="Google Shape;562;p38"/>
          <p:cNvSpPr/>
          <p:nvPr/>
        </p:nvSpPr>
        <p:spPr>
          <a:xfrm>
            <a:off x="-48227" y="-6501"/>
            <a:ext cx="11986038" cy="16915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Acts 10 – Peter’s Vision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39"/>
          <p:cNvPicPr preferRelativeResize="0"/>
          <p:nvPr/>
        </p:nvPicPr>
        <p:blipFill rotWithShape="1">
          <a:blip r:embed="rId3">
            <a:alphaModFix/>
          </a:blip>
          <a:srcRect b="14202" l="0" r="0" t="3335"/>
          <a:stretch/>
        </p:blipFill>
        <p:spPr>
          <a:xfrm>
            <a:off x="1250430" y="0"/>
            <a:ext cx="9691140" cy="5496674"/>
          </a:xfrm>
          <a:prstGeom prst="rect">
            <a:avLst/>
          </a:prstGeom>
          <a:noFill/>
          <a:ln>
            <a:noFill/>
          </a:ln>
        </p:spPr>
      </p:pic>
      <p:sp>
        <p:nvSpPr>
          <p:cNvPr id="568" name="Google Shape;568;p39"/>
          <p:cNvSpPr/>
          <p:nvPr/>
        </p:nvSpPr>
        <p:spPr>
          <a:xfrm>
            <a:off x="1171848" y="5001738"/>
            <a:ext cx="9603656" cy="200805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GB" sz="11500">
                <a:solidFill>
                  <a:srgbClr val="FFFFFF"/>
                </a:solidFill>
                <a:latin typeface="Calibri"/>
                <a:ea typeface="Calibri"/>
                <a:cs typeface="Calibri"/>
                <a:sym typeface="Calibri"/>
              </a:rPr>
              <a:t>Romans  14:2-3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
          <p:cNvSpPr/>
          <p:nvPr/>
        </p:nvSpPr>
        <p:spPr>
          <a:xfrm>
            <a:off x="-41096" y="0"/>
            <a:ext cx="12287892" cy="440845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GB" sz="13800">
                <a:solidFill>
                  <a:schemeClr val="lt1"/>
                </a:solidFill>
                <a:latin typeface="Calibri"/>
                <a:ea typeface="Calibri"/>
                <a:cs typeface="Calibri"/>
                <a:sym typeface="Calibri"/>
              </a:rPr>
              <a:t>James 1:27</a:t>
            </a:r>
            <a:endParaRPr/>
          </a:p>
          <a:p>
            <a:pPr indent="0" lvl="0" marL="0" marR="0" rtl="0" algn="just">
              <a:lnSpc>
                <a:spcPct val="115000"/>
              </a:lnSpc>
              <a:spcBef>
                <a:spcPts val="0"/>
              </a:spcBef>
              <a:spcAft>
                <a:spcPts val="0"/>
              </a:spcAft>
              <a:buNone/>
            </a:pPr>
            <a:r>
              <a:rPr lang="en-GB" sz="3200">
                <a:solidFill>
                  <a:srgbClr val="000000"/>
                </a:solidFill>
                <a:latin typeface="Quattrocento Sans"/>
                <a:ea typeface="Quattrocento Sans"/>
                <a:cs typeface="Quattrocento Sans"/>
                <a:sym typeface="Quattrocento Sans"/>
              </a:rPr>
              <a:t> </a:t>
            </a:r>
            <a:r>
              <a:rPr i="1" lang="en-GB" sz="3600">
                <a:solidFill>
                  <a:schemeClr val="lt1"/>
                </a:solidFill>
                <a:latin typeface="Calibri"/>
                <a:ea typeface="Calibri"/>
                <a:cs typeface="Calibri"/>
                <a:sym typeface="Calibri"/>
              </a:rPr>
              <a:t>Pure and undefiled religion before God and the Father is this: to visit orphans and widows in their trouble, and to keep oneself unspotted from the world.</a:t>
            </a:r>
            <a:endParaRPr sz="3200">
              <a:solidFill>
                <a:schemeClr val="lt1"/>
              </a:solidFill>
              <a:latin typeface="Calibri"/>
              <a:ea typeface="Calibri"/>
              <a:cs typeface="Calibri"/>
              <a:sym typeface="Calibri"/>
            </a:endParaRPr>
          </a:p>
        </p:txBody>
      </p:sp>
      <p:pic>
        <p:nvPicPr>
          <p:cNvPr id="266" name="Google Shape;266;p4"/>
          <p:cNvPicPr preferRelativeResize="0"/>
          <p:nvPr/>
        </p:nvPicPr>
        <p:blipFill rotWithShape="1">
          <a:blip r:embed="rId3">
            <a:alphaModFix/>
          </a:blip>
          <a:srcRect b="0" l="0" r="0" t="0"/>
          <a:stretch/>
        </p:blipFill>
        <p:spPr>
          <a:xfrm rot="-5400000">
            <a:off x="4998367" y="964046"/>
            <a:ext cx="8157682" cy="6229587"/>
          </a:xfrm>
          <a:prstGeom prst="rect">
            <a:avLst/>
          </a:prstGeom>
          <a:noFill/>
          <a:ln>
            <a:noFill/>
          </a:ln>
        </p:spPr>
      </p:pic>
      <p:cxnSp>
        <p:nvCxnSpPr>
          <p:cNvPr id="267" name="Google Shape;267;p4"/>
          <p:cNvCxnSpPr/>
          <p:nvPr/>
        </p:nvCxnSpPr>
        <p:spPr>
          <a:xfrm>
            <a:off x="413541" y="2165001"/>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0"/>
          <p:cNvSpPr/>
          <p:nvPr/>
        </p:nvSpPr>
        <p:spPr>
          <a:xfrm>
            <a:off x="-16187" y="3429000"/>
            <a:ext cx="4835747" cy="339048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Romans  </a:t>
            </a:r>
            <a:endParaRPr/>
          </a:p>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14:14-15</a:t>
            </a:r>
            <a:endParaRPr/>
          </a:p>
        </p:txBody>
      </p:sp>
      <p:cxnSp>
        <p:nvCxnSpPr>
          <p:cNvPr id="574" name="Google Shape;574;p40"/>
          <p:cNvCxnSpPr/>
          <p:nvPr/>
        </p:nvCxnSpPr>
        <p:spPr>
          <a:xfrm>
            <a:off x="87112" y="3654618"/>
            <a:ext cx="8410575" cy="0"/>
          </a:xfrm>
          <a:prstGeom prst="straightConnector1">
            <a:avLst/>
          </a:prstGeom>
          <a:noFill/>
          <a:ln cap="flat" cmpd="sng" w="76200">
            <a:solidFill>
              <a:schemeClr val="accent1"/>
            </a:solidFill>
            <a:prstDash val="solid"/>
            <a:miter lim="800000"/>
            <a:headEnd len="sm" w="sm" type="none"/>
            <a:tailEnd len="sm" w="sm" type="none"/>
          </a:ln>
        </p:spPr>
      </p:cxnSp>
      <p:sp>
        <p:nvSpPr>
          <p:cNvPr id="575" name="Google Shape;575;p40"/>
          <p:cNvSpPr/>
          <p:nvPr/>
        </p:nvSpPr>
        <p:spPr>
          <a:xfrm>
            <a:off x="87112" y="-63432"/>
            <a:ext cx="12017776" cy="360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800"/>
              <a:buFont typeface="Calibri"/>
              <a:buNone/>
            </a:pPr>
            <a:r>
              <a:rPr b="1" i="1" lang="en-GB" sz="3800" u="none" cap="none" strike="noStrike">
                <a:solidFill>
                  <a:srgbClr val="FFFFFF"/>
                </a:solidFill>
                <a:latin typeface="Calibri"/>
                <a:ea typeface="Calibri"/>
                <a:cs typeface="Calibri"/>
                <a:sym typeface="Calibri"/>
              </a:rPr>
              <a:t>14 I know and am convinced by the Lord Jesus that there is nothing unclean of itself; but to him who considers anything to be unclean, to him it is unclean. 15 Yet if your brother is grieved because of your food, you are no longer walking in love. Do not destroy with your food the one for whom Christ died</a:t>
            </a:r>
            <a:endParaRPr/>
          </a:p>
        </p:txBody>
      </p:sp>
      <p:pic>
        <p:nvPicPr>
          <p:cNvPr id="576" name="Google Shape;576;p40"/>
          <p:cNvPicPr preferRelativeResize="0"/>
          <p:nvPr/>
        </p:nvPicPr>
        <p:blipFill rotWithShape="1">
          <a:blip r:embed="rId3">
            <a:alphaModFix/>
          </a:blip>
          <a:srcRect b="0" l="0" r="0" t="0"/>
          <a:stretch/>
        </p:blipFill>
        <p:spPr>
          <a:xfrm>
            <a:off x="4442199" y="2833512"/>
            <a:ext cx="7662689" cy="40244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1"/>
          <p:cNvSpPr/>
          <p:nvPr/>
        </p:nvSpPr>
        <p:spPr>
          <a:xfrm>
            <a:off x="289348" y="2886455"/>
            <a:ext cx="5647444" cy="3726726"/>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11500"/>
              <a:buFont typeface="Calibri"/>
              <a:buNone/>
            </a:pPr>
            <a:r>
              <a:rPr b="1" i="0" lang="en-GB" sz="11500" u="none" cap="none" strike="noStrike">
                <a:solidFill>
                  <a:srgbClr val="FFFFFF"/>
                </a:solidFill>
                <a:latin typeface="Calibri"/>
                <a:ea typeface="Calibri"/>
                <a:cs typeface="Calibri"/>
                <a:sym typeface="Calibri"/>
              </a:rPr>
              <a:t>Romans</a:t>
            </a:r>
            <a:r>
              <a:rPr b="1" i="0" lang="en-GB" sz="9600" u="none" cap="none" strike="noStrike">
                <a:solidFill>
                  <a:srgbClr val="FFFFFF"/>
                </a:solidFill>
                <a:latin typeface="Calibri"/>
                <a:ea typeface="Calibri"/>
                <a:cs typeface="Calibri"/>
                <a:sym typeface="Calibri"/>
              </a:rPr>
              <a:t>  </a:t>
            </a:r>
            <a:endParaRPr/>
          </a:p>
          <a:p>
            <a:pPr indent="0" lvl="0" marL="0" marR="0" rtl="0" algn="ctr">
              <a:lnSpc>
                <a:spcPct val="115000"/>
              </a:lnSpc>
              <a:spcBef>
                <a:spcPts val="0"/>
              </a:spcBef>
              <a:spcAft>
                <a:spcPts val="0"/>
              </a:spcAft>
              <a:buClr>
                <a:srgbClr val="FFFFFF"/>
              </a:buClr>
              <a:buSzPts val="9600"/>
              <a:buFont typeface="Calibri"/>
              <a:buNone/>
            </a:pPr>
            <a:r>
              <a:rPr b="1" i="0" lang="en-GB" sz="9600" u="none" cap="none" strike="noStrike">
                <a:solidFill>
                  <a:srgbClr val="FFFFFF"/>
                </a:solidFill>
                <a:latin typeface="Calibri"/>
                <a:ea typeface="Calibri"/>
                <a:cs typeface="Calibri"/>
                <a:sym typeface="Calibri"/>
              </a:rPr>
              <a:t>14:20</a:t>
            </a:r>
            <a:endParaRPr/>
          </a:p>
        </p:txBody>
      </p:sp>
      <p:cxnSp>
        <p:nvCxnSpPr>
          <p:cNvPr id="582" name="Google Shape;582;p41"/>
          <p:cNvCxnSpPr/>
          <p:nvPr/>
        </p:nvCxnSpPr>
        <p:spPr>
          <a:xfrm>
            <a:off x="169305" y="3274205"/>
            <a:ext cx="8410575" cy="0"/>
          </a:xfrm>
          <a:prstGeom prst="straightConnector1">
            <a:avLst/>
          </a:prstGeom>
          <a:noFill/>
          <a:ln cap="flat" cmpd="sng" w="76200">
            <a:solidFill>
              <a:schemeClr val="accent1"/>
            </a:solidFill>
            <a:prstDash val="solid"/>
            <a:miter lim="800000"/>
            <a:headEnd len="sm" w="sm" type="none"/>
            <a:tailEnd len="sm" w="sm" type="none"/>
          </a:ln>
        </p:spPr>
      </p:cxnSp>
      <p:sp>
        <p:nvSpPr>
          <p:cNvPr id="583" name="Google Shape;583;p41"/>
          <p:cNvSpPr/>
          <p:nvPr/>
        </p:nvSpPr>
        <p:spPr>
          <a:xfrm>
            <a:off x="0" y="24133"/>
            <a:ext cx="1224986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6000">
                <a:solidFill>
                  <a:schemeClr val="lt1"/>
                </a:solidFill>
                <a:latin typeface="Century Gothic"/>
                <a:ea typeface="Century Gothic"/>
                <a:cs typeface="Century Gothic"/>
                <a:sym typeface="Century Gothic"/>
              </a:rPr>
              <a:t>Do not destroy the work of God for the sake of food. All things indeed are pure</a:t>
            </a:r>
            <a:endParaRPr b="1" i="1" sz="9600" u="none" cap="none" strike="noStrike">
              <a:solidFill>
                <a:schemeClr val="lt1"/>
              </a:solidFill>
              <a:latin typeface="Calibri"/>
              <a:ea typeface="Calibri"/>
              <a:cs typeface="Calibri"/>
              <a:sym typeface="Calibri"/>
            </a:endParaRPr>
          </a:p>
        </p:txBody>
      </p:sp>
      <p:pic>
        <p:nvPicPr>
          <p:cNvPr id="584" name="Google Shape;584;p41"/>
          <p:cNvPicPr preferRelativeResize="0"/>
          <p:nvPr/>
        </p:nvPicPr>
        <p:blipFill rotWithShape="1">
          <a:blip r:embed="rId3">
            <a:alphaModFix/>
          </a:blip>
          <a:srcRect b="0" l="0" r="0" t="0"/>
          <a:stretch/>
        </p:blipFill>
        <p:spPr>
          <a:xfrm>
            <a:off x="6096000" y="2674558"/>
            <a:ext cx="5903861" cy="39366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42"/>
          <p:cNvPicPr preferRelativeResize="0"/>
          <p:nvPr/>
        </p:nvPicPr>
        <p:blipFill rotWithShape="1">
          <a:blip r:embed="rId3">
            <a:alphaModFix/>
          </a:blip>
          <a:srcRect b="0" l="0" r="0" t="0"/>
          <a:stretch/>
        </p:blipFill>
        <p:spPr>
          <a:xfrm>
            <a:off x="-1181529" y="0"/>
            <a:ext cx="5435029" cy="6831108"/>
          </a:xfrm>
          <a:prstGeom prst="rect">
            <a:avLst/>
          </a:prstGeom>
          <a:noFill/>
          <a:ln>
            <a:noFill/>
          </a:ln>
        </p:spPr>
      </p:pic>
      <p:sp>
        <p:nvSpPr>
          <p:cNvPr id="591" name="Google Shape;591;p42"/>
          <p:cNvSpPr/>
          <p:nvPr/>
        </p:nvSpPr>
        <p:spPr>
          <a:xfrm>
            <a:off x="4709508" y="265950"/>
            <a:ext cx="6839164"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8000"/>
              <a:buFont typeface="Calibri"/>
              <a:buNone/>
            </a:pPr>
            <a:r>
              <a:rPr b="1" i="1" lang="en-GB" sz="8000" u="none" cap="none" strike="noStrike">
                <a:solidFill>
                  <a:srgbClr val="FFFFFF"/>
                </a:solidFill>
                <a:latin typeface="Calibri"/>
                <a:ea typeface="Calibri"/>
                <a:cs typeface="Calibri"/>
                <a:sym typeface="Calibri"/>
              </a:rPr>
              <a:t>1 Timothy 4:3-5</a:t>
            </a:r>
            <a:endParaRPr/>
          </a:p>
        </p:txBody>
      </p:sp>
      <p:sp>
        <p:nvSpPr>
          <p:cNvPr id="592" name="Google Shape;592;p42"/>
          <p:cNvSpPr txBox="1"/>
          <p:nvPr/>
        </p:nvSpPr>
        <p:spPr>
          <a:xfrm>
            <a:off x="4253500" y="1801480"/>
            <a:ext cx="7796346" cy="50783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Calibri"/>
              <a:buNone/>
            </a:pPr>
            <a:r>
              <a:rPr b="1" i="1" lang="en-GB" sz="5400" u="none" cap="none" strike="noStrike">
                <a:solidFill>
                  <a:srgbClr val="FFFFFF"/>
                </a:solidFill>
                <a:latin typeface="Calibri"/>
                <a:ea typeface="Calibri"/>
                <a:cs typeface="Calibri"/>
                <a:sym typeface="Calibri"/>
              </a:rPr>
              <a:t>For every creature of God is good, and nothing is to be refused if it is received with thanksgiving; 5 for it is sanctified by the word of God and prayer.</a:t>
            </a:r>
            <a:endParaRPr/>
          </a:p>
        </p:txBody>
      </p:sp>
      <p:cxnSp>
        <p:nvCxnSpPr>
          <p:cNvPr id="593" name="Google Shape;593;p42"/>
          <p:cNvCxnSpPr/>
          <p:nvPr/>
        </p:nvCxnSpPr>
        <p:spPr>
          <a:xfrm>
            <a:off x="5470217" y="1589389"/>
            <a:ext cx="5044190" cy="0"/>
          </a:xfrm>
          <a:prstGeom prst="straightConnector1">
            <a:avLst/>
          </a:prstGeom>
          <a:noFill/>
          <a:ln cap="flat" cmpd="sng" w="76200">
            <a:solidFill>
              <a:schemeClr val="accent1"/>
            </a:solidFill>
            <a:prstDash val="solid"/>
            <a:miter lim="800000"/>
            <a:headEnd len="sm" w="sm" type="none"/>
            <a:tailEnd len="sm" w="sm" type="none"/>
          </a:ln>
        </p:spPr>
      </p:cxnSp>
      <p:sp>
        <p:nvSpPr>
          <p:cNvPr id="594" name="Google Shape;594;p42"/>
          <p:cNvSpPr/>
          <p:nvPr/>
        </p:nvSpPr>
        <p:spPr>
          <a:xfrm>
            <a:off x="1058236" y="5653472"/>
            <a:ext cx="955497" cy="339047"/>
          </a:xfrm>
          <a:prstGeom prst="rect">
            <a:avLst/>
          </a:prstGeom>
          <a:solidFill>
            <a:srgbClr val="E1952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3"/>
          <p:cNvSpPr txBox="1"/>
          <p:nvPr>
            <p:ph type="ctrTitle"/>
          </p:nvPr>
        </p:nvSpPr>
        <p:spPr>
          <a:xfrm>
            <a:off x="0" y="1697967"/>
            <a:ext cx="5120000" cy="2736800"/>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Clr>
                <a:schemeClr val="lt1"/>
              </a:buClr>
              <a:buSzPts val="8000"/>
              <a:buFont typeface="Lexend"/>
              <a:buNone/>
            </a:pPr>
            <a:r>
              <a:rPr b="1" i="1" lang="en-GB" sz="8000">
                <a:solidFill>
                  <a:schemeClr val="lt1"/>
                </a:solidFill>
                <a:latin typeface="Lexend"/>
                <a:ea typeface="Lexend"/>
                <a:cs typeface="Lexend"/>
                <a:sym typeface="Lexend"/>
              </a:rPr>
              <a:t>Principle Violated</a:t>
            </a:r>
            <a:endParaRPr/>
          </a:p>
        </p:txBody>
      </p:sp>
      <p:pic>
        <p:nvPicPr>
          <p:cNvPr id="600" name="Google Shape;600;p43"/>
          <p:cNvPicPr preferRelativeResize="0"/>
          <p:nvPr/>
        </p:nvPicPr>
        <p:blipFill rotWithShape="1">
          <a:blip r:embed="rId3">
            <a:alphaModFix/>
          </a:blip>
          <a:srcRect b="0" l="0" r="18785" t="0"/>
          <a:stretch/>
        </p:blipFill>
        <p:spPr>
          <a:xfrm>
            <a:off x="4848201" y="1"/>
            <a:ext cx="8356536" cy="6858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44"/>
          <p:cNvPicPr preferRelativeResize="0"/>
          <p:nvPr/>
        </p:nvPicPr>
        <p:blipFill rotWithShape="1">
          <a:blip r:embed="rId3">
            <a:alphaModFix/>
          </a:blip>
          <a:srcRect b="38576" l="0" r="0" t="19968"/>
          <a:stretch/>
        </p:blipFill>
        <p:spPr>
          <a:xfrm>
            <a:off x="0" y="2"/>
            <a:ext cx="12192000" cy="3367335"/>
          </a:xfrm>
          <a:prstGeom prst="rect">
            <a:avLst/>
          </a:prstGeom>
          <a:noFill/>
          <a:ln>
            <a:noFill/>
          </a:ln>
        </p:spPr>
      </p:pic>
      <p:sp>
        <p:nvSpPr>
          <p:cNvPr id="606" name="Google Shape;606;p44"/>
          <p:cNvSpPr txBox="1"/>
          <p:nvPr/>
        </p:nvSpPr>
        <p:spPr>
          <a:xfrm>
            <a:off x="44000" y="3266401"/>
            <a:ext cx="12104000" cy="190817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GB" sz="5400">
                <a:solidFill>
                  <a:schemeClr val="lt1"/>
                </a:solidFill>
                <a:latin typeface="Comfortaa SemiBold"/>
                <a:ea typeface="Comfortaa SemiBold"/>
                <a:cs typeface="Comfortaa SemiBold"/>
                <a:sym typeface="Comfortaa SemiBold"/>
              </a:rPr>
              <a:t>Do You know that the Pharisees were offended when </a:t>
            </a:r>
            <a:r>
              <a:rPr i="1" lang="en-GB" sz="4800">
                <a:solidFill>
                  <a:schemeClr val="lt1"/>
                </a:solidFill>
                <a:latin typeface="Comfortaa SemiBold"/>
                <a:ea typeface="Comfortaa SemiBold"/>
                <a:cs typeface="Comfortaa SemiBold"/>
                <a:sym typeface="Comfortaa SemiBold"/>
              </a:rPr>
              <a:t>they</a:t>
            </a:r>
            <a:r>
              <a:rPr i="1" lang="en-GB" sz="5400">
                <a:solidFill>
                  <a:schemeClr val="lt1"/>
                </a:solidFill>
                <a:latin typeface="Comfortaa SemiBold"/>
                <a:ea typeface="Comfortaa SemiBold"/>
                <a:cs typeface="Comfortaa SemiBold"/>
                <a:sym typeface="Comfortaa SemiBold"/>
              </a:rPr>
              <a:t> heard this saying</a:t>
            </a:r>
            <a:endParaRPr i="1" sz="5400">
              <a:solidFill>
                <a:schemeClr val="lt1"/>
              </a:solidFill>
              <a:latin typeface="Comfortaa SemiBold"/>
              <a:ea typeface="Comfortaa SemiBold"/>
              <a:cs typeface="Comfortaa SemiBold"/>
              <a:sym typeface="Comfortaa SemiBold"/>
            </a:endParaRPr>
          </a:p>
        </p:txBody>
      </p:sp>
      <p:sp>
        <p:nvSpPr>
          <p:cNvPr id="607" name="Google Shape;607;p44"/>
          <p:cNvSpPr/>
          <p:nvPr/>
        </p:nvSpPr>
        <p:spPr>
          <a:xfrm>
            <a:off x="2150048" y="5174575"/>
            <a:ext cx="7891904"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800">
                <a:solidFill>
                  <a:schemeClr val="lt1"/>
                </a:solidFill>
                <a:latin typeface="Comfortaa SemiBold"/>
                <a:ea typeface="Comfortaa SemiBold"/>
                <a:cs typeface="Comfortaa SemiBold"/>
                <a:sym typeface="Comfortaa SemiBold"/>
              </a:rPr>
              <a:t>Matthew 15:12</a:t>
            </a:r>
            <a:endParaRPr b="1" i="1" sz="8800">
              <a:solidFill>
                <a:schemeClr val="lt1"/>
              </a:solidFill>
              <a:latin typeface="Comfortaa SemiBold"/>
              <a:ea typeface="Comfortaa SemiBold"/>
              <a:cs typeface="Comfortaa SemiBold"/>
              <a:sym typeface="Comfortaa SemiBold"/>
            </a:endParaRPr>
          </a:p>
        </p:txBody>
      </p:sp>
      <p:cxnSp>
        <p:nvCxnSpPr>
          <p:cNvPr id="608" name="Google Shape;608;p44"/>
          <p:cNvCxnSpPr/>
          <p:nvPr/>
        </p:nvCxnSpPr>
        <p:spPr>
          <a:xfrm>
            <a:off x="328348" y="5202550"/>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45"/>
          <p:cNvPicPr preferRelativeResize="0"/>
          <p:nvPr/>
        </p:nvPicPr>
        <p:blipFill rotWithShape="1">
          <a:blip r:embed="rId3">
            <a:alphaModFix/>
          </a:blip>
          <a:srcRect b="24165" l="0" r="39278" t="7452"/>
          <a:stretch/>
        </p:blipFill>
        <p:spPr>
          <a:xfrm>
            <a:off x="147200" y="1570001"/>
            <a:ext cx="6264000" cy="4689535"/>
          </a:xfrm>
          <a:prstGeom prst="rect">
            <a:avLst/>
          </a:prstGeom>
          <a:noFill/>
          <a:ln>
            <a:noFill/>
          </a:ln>
        </p:spPr>
      </p:pic>
      <p:sp>
        <p:nvSpPr>
          <p:cNvPr id="614" name="Google Shape;614;p45"/>
          <p:cNvSpPr txBox="1"/>
          <p:nvPr/>
        </p:nvSpPr>
        <p:spPr>
          <a:xfrm>
            <a:off x="0" y="0"/>
            <a:ext cx="6558400" cy="2086685"/>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lang="en-GB" sz="6000">
                <a:solidFill>
                  <a:srgbClr val="EFEFEF"/>
                </a:solidFill>
                <a:latin typeface="Calibri"/>
                <a:ea typeface="Calibri"/>
                <a:cs typeface="Calibri"/>
                <a:sym typeface="Calibri"/>
              </a:rPr>
              <a:t>Matthew 23</a:t>
            </a:r>
            <a:r>
              <a:rPr lang="en-GB" sz="4400">
                <a:solidFill>
                  <a:srgbClr val="EFEFEF"/>
                </a:solidFill>
                <a:latin typeface="Calibri"/>
                <a:ea typeface="Calibri"/>
                <a:cs typeface="Calibri"/>
                <a:sym typeface="Calibri"/>
              </a:rPr>
              <a:t>, the Lord called them, </a:t>
            </a:r>
            <a:r>
              <a:rPr b="1" lang="en-GB" sz="4400">
                <a:solidFill>
                  <a:srgbClr val="EFEFEF"/>
                </a:solidFill>
                <a:latin typeface="Calibri"/>
                <a:ea typeface="Calibri"/>
                <a:cs typeface="Calibri"/>
                <a:sym typeface="Calibri"/>
              </a:rPr>
              <a:t>Hypocrites…</a:t>
            </a:r>
            <a:endParaRPr sz="4400">
              <a:solidFill>
                <a:srgbClr val="EFEFEF"/>
              </a:solidFill>
              <a:latin typeface="Georgia"/>
              <a:ea typeface="Georgia"/>
              <a:cs typeface="Georgia"/>
              <a:sym typeface="Georgia"/>
            </a:endParaRPr>
          </a:p>
        </p:txBody>
      </p:sp>
      <p:sp>
        <p:nvSpPr>
          <p:cNvPr id="615" name="Google Shape;615;p45"/>
          <p:cNvSpPr txBox="1"/>
          <p:nvPr/>
        </p:nvSpPr>
        <p:spPr>
          <a:xfrm>
            <a:off x="6558267" y="236800"/>
            <a:ext cx="5482800" cy="6772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b="1" lang="en-GB" sz="2800">
                <a:solidFill>
                  <a:schemeClr val="lt1"/>
                </a:solidFill>
                <a:latin typeface="Georgia"/>
                <a:ea typeface="Georgia"/>
                <a:cs typeface="Georgia"/>
                <a:sym typeface="Georgia"/>
              </a:rPr>
              <a:t>Devouring widows’ houses.</a:t>
            </a:r>
            <a:endParaRPr b="1" sz="2400">
              <a:solidFill>
                <a:schemeClr val="lt1"/>
              </a:solidFill>
              <a:latin typeface="Calibri"/>
              <a:ea typeface="Calibri"/>
              <a:cs typeface="Calibri"/>
              <a:sym typeface="Calibri"/>
            </a:endParaRPr>
          </a:p>
        </p:txBody>
      </p:sp>
      <p:sp>
        <p:nvSpPr>
          <p:cNvPr id="616" name="Google Shape;616;p45"/>
          <p:cNvSpPr txBox="1"/>
          <p:nvPr/>
        </p:nvSpPr>
        <p:spPr>
          <a:xfrm>
            <a:off x="6558267" y="972900"/>
            <a:ext cx="5482800" cy="6772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2800">
                <a:solidFill>
                  <a:schemeClr val="lt1"/>
                </a:solidFill>
                <a:latin typeface="Georgia"/>
                <a:ea typeface="Georgia"/>
                <a:cs typeface="Georgia"/>
                <a:sym typeface="Georgia"/>
              </a:rPr>
              <a:t>Shutting up the Kingdom of God</a:t>
            </a:r>
            <a:endParaRPr sz="2400">
              <a:solidFill>
                <a:schemeClr val="lt1"/>
              </a:solidFill>
              <a:latin typeface="Calibri"/>
              <a:ea typeface="Calibri"/>
              <a:cs typeface="Calibri"/>
              <a:sym typeface="Calibri"/>
            </a:endParaRPr>
          </a:p>
        </p:txBody>
      </p:sp>
      <p:sp>
        <p:nvSpPr>
          <p:cNvPr id="617" name="Google Shape;617;p45"/>
          <p:cNvSpPr txBox="1"/>
          <p:nvPr/>
        </p:nvSpPr>
        <p:spPr>
          <a:xfrm>
            <a:off x="6558267" y="1709000"/>
            <a:ext cx="5482800" cy="6772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b="1" lang="en-GB" sz="2800">
                <a:solidFill>
                  <a:schemeClr val="lt1"/>
                </a:solidFill>
                <a:latin typeface="Georgia"/>
                <a:ea typeface="Georgia"/>
                <a:cs typeface="Georgia"/>
                <a:sym typeface="Georgia"/>
              </a:rPr>
              <a:t>Blind guides, fools, blind</a:t>
            </a:r>
            <a:endParaRPr b="1" sz="2400">
              <a:solidFill>
                <a:schemeClr val="lt1"/>
              </a:solidFill>
              <a:latin typeface="Calibri"/>
              <a:ea typeface="Calibri"/>
              <a:cs typeface="Calibri"/>
              <a:sym typeface="Calibri"/>
            </a:endParaRPr>
          </a:p>
        </p:txBody>
      </p:sp>
      <p:sp>
        <p:nvSpPr>
          <p:cNvPr id="618" name="Google Shape;618;p45"/>
          <p:cNvSpPr txBox="1"/>
          <p:nvPr/>
        </p:nvSpPr>
        <p:spPr>
          <a:xfrm>
            <a:off x="6558267" y="2502467"/>
            <a:ext cx="5482800" cy="11728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2800">
                <a:solidFill>
                  <a:schemeClr val="lt1"/>
                </a:solidFill>
                <a:latin typeface="Georgia"/>
                <a:ea typeface="Georgia"/>
                <a:cs typeface="Georgia"/>
                <a:sym typeface="Georgia"/>
              </a:rPr>
              <a:t>Paying tithes of little herbs and omitting justice, faith, and mercy</a:t>
            </a:r>
            <a:endParaRPr sz="2400">
              <a:solidFill>
                <a:schemeClr val="lt1"/>
              </a:solidFill>
              <a:latin typeface="Calibri"/>
              <a:ea typeface="Calibri"/>
              <a:cs typeface="Calibri"/>
              <a:sym typeface="Calibri"/>
            </a:endParaRPr>
          </a:p>
        </p:txBody>
      </p:sp>
      <p:sp>
        <p:nvSpPr>
          <p:cNvPr id="619" name="Google Shape;619;p45"/>
          <p:cNvSpPr txBox="1"/>
          <p:nvPr/>
        </p:nvSpPr>
        <p:spPr>
          <a:xfrm>
            <a:off x="6558267" y="3791533"/>
            <a:ext cx="5482800" cy="11728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b="1" lang="en-GB" sz="3200">
                <a:solidFill>
                  <a:schemeClr val="lt1"/>
                </a:solidFill>
                <a:latin typeface="Georgia"/>
                <a:ea typeface="Georgia"/>
                <a:cs typeface="Georgia"/>
                <a:sym typeface="Georgia"/>
              </a:rPr>
              <a:t>Swallowing camels and straining at gnats</a:t>
            </a:r>
            <a:endParaRPr b="1" sz="2800">
              <a:solidFill>
                <a:schemeClr val="lt1"/>
              </a:solidFill>
              <a:latin typeface="Calibri"/>
              <a:ea typeface="Calibri"/>
              <a:cs typeface="Calibri"/>
              <a:sym typeface="Calibri"/>
            </a:endParaRPr>
          </a:p>
        </p:txBody>
      </p:sp>
      <p:sp>
        <p:nvSpPr>
          <p:cNvPr id="620" name="Google Shape;620;p45"/>
          <p:cNvSpPr txBox="1"/>
          <p:nvPr/>
        </p:nvSpPr>
        <p:spPr>
          <a:xfrm>
            <a:off x="6558267" y="5080600"/>
            <a:ext cx="5482800" cy="6772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2800">
                <a:solidFill>
                  <a:schemeClr val="lt1"/>
                </a:solidFill>
                <a:latin typeface="Georgia"/>
                <a:ea typeface="Georgia"/>
                <a:cs typeface="Georgia"/>
                <a:sym typeface="Georgia"/>
              </a:rPr>
              <a:t>Cleaning the outside of the cup</a:t>
            </a:r>
            <a:endParaRPr sz="2400">
              <a:solidFill>
                <a:schemeClr val="lt1"/>
              </a:solidFill>
              <a:latin typeface="Calibri"/>
              <a:ea typeface="Calibri"/>
              <a:cs typeface="Calibri"/>
              <a:sym typeface="Calibri"/>
            </a:endParaRPr>
          </a:p>
        </p:txBody>
      </p:sp>
      <p:sp>
        <p:nvSpPr>
          <p:cNvPr id="621" name="Google Shape;621;p45"/>
          <p:cNvSpPr txBox="1"/>
          <p:nvPr/>
        </p:nvSpPr>
        <p:spPr>
          <a:xfrm>
            <a:off x="6558267" y="5874067"/>
            <a:ext cx="5482800" cy="67720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b="1" lang="en-GB" sz="2800">
                <a:solidFill>
                  <a:schemeClr val="lt1"/>
                </a:solidFill>
                <a:latin typeface="Georgia"/>
                <a:ea typeface="Georgia"/>
                <a:cs typeface="Georgia"/>
                <a:sym typeface="Georgia"/>
              </a:rPr>
              <a:t>White washed tombs.</a:t>
            </a:r>
            <a:endParaRPr b="1" sz="24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46"/>
          <p:cNvPicPr preferRelativeResize="0"/>
          <p:nvPr/>
        </p:nvPicPr>
        <p:blipFill rotWithShape="1">
          <a:blip r:embed="rId3">
            <a:alphaModFix/>
          </a:blip>
          <a:srcRect b="0" l="8188" r="5335" t="5419"/>
          <a:stretch/>
        </p:blipFill>
        <p:spPr>
          <a:xfrm>
            <a:off x="4019567" y="315251"/>
            <a:ext cx="4372200" cy="6227500"/>
          </a:xfrm>
          <a:prstGeom prst="rect">
            <a:avLst/>
          </a:prstGeom>
          <a:noFill/>
          <a:ln>
            <a:noFill/>
          </a:ln>
        </p:spPr>
      </p:pic>
      <p:sp>
        <p:nvSpPr>
          <p:cNvPr id="627" name="Google Shape;627;p46"/>
          <p:cNvSpPr/>
          <p:nvPr/>
        </p:nvSpPr>
        <p:spPr>
          <a:xfrm rot="1085101">
            <a:off x="885567" y="36861"/>
            <a:ext cx="4710657" cy="2623905"/>
          </a:xfrm>
          <a:prstGeom prst="wedgeEllipseCallout">
            <a:avLst>
              <a:gd fmla="val 60508" name="adj1"/>
              <a:gd fmla="val 21268"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spcBef>
                <a:spcPts val="0"/>
              </a:spcBef>
              <a:spcAft>
                <a:spcPts val="0"/>
              </a:spcAft>
              <a:buNone/>
            </a:pPr>
            <a:r>
              <a:rPr lang="en-GB" sz="2800">
                <a:solidFill>
                  <a:schemeClr val="dk1"/>
                </a:solidFill>
                <a:latin typeface="Lexend ExtraBold"/>
                <a:ea typeface="Lexend ExtraBold"/>
                <a:cs typeface="Lexend ExtraBold"/>
                <a:sym typeface="Lexend ExtraBold"/>
              </a:rPr>
              <a:t>God and Rabbis, studied the Halacha (Jewish law) and made decisions</a:t>
            </a:r>
            <a:endParaRPr sz="3200">
              <a:solidFill>
                <a:schemeClr val="dk1"/>
              </a:solidFill>
              <a:latin typeface="Lexend ExtraBold"/>
              <a:ea typeface="Lexend ExtraBold"/>
              <a:cs typeface="Lexend ExtraBold"/>
              <a:sym typeface="Lexend ExtraBold"/>
            </a:endParaRPr>
          </a:p>
        </p:txBody>
      </p:sp>
      <p:sp>
        <p:nvSpPr>
          <p:cNvPr id="628" name="Google Shape;628;p46"/>
          <p:cNvSpPr/>
          <p:nvPr/>
        </p:nvSpPr>
        <p:spPr>
          <a:xfrm>
            <a:off x="-572642" y="2218145"/>
            <a:ext cx="4592209" cy="2421710"/>
          </a:xfrm>
          <a:prstGeom prst="wedgeEllipseCallout">
            <a:avLst>
              <a:gd fmla="val 60331" name="adj1"/>
              <a:gd fmla="val 6399"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spcBef>
                <a:spcPts val="0"/>
              </a:spcBef>
              <a:spcAft>
                <a:spcPts val="0"/>
              </a:spcAft>
              <a:buNone/>
            </a:pPr>
            <a:r>
              <a:rPr lang="en-GB" sz="2800">
                <a:solidFill>
                  <a:schemeClr val="dk1"/>
                </a:solidFill>
                <a:latin typeface="Lexend ExtraBold"/>
                <a:ea typeface="Lexend ExtraBold"/>
                <a:cs typeface="Lexend ExtraBold"/>
                <a:sym typeface="Lexend ExtraBold"/>
              </a:rPr>
              <a:t>God spent three hours playing with Leviathan, a dragon</a:t>
            </a:r>
            <a:endParaRPr sz="3600">
              <a:solidFill>
                <a:schemeClr val="dk1"/>
              </a:solidFill>
              <a:latin typeface="Lexend ExtraBold"/>
              <a:ea typeface="Lexend ExtraBold"/>
              <a:cs typeface="Lexend ExtraBold"/>
              <a:sym typeface="Lexend ExtraBold"/>
            </a:endParaRPr>
          </a:p>
        </p:txBody>
      </p:sp>
      <p:sp>
        <p:nvSpPr>
          <p:cNvPr id="629" name="Google Shape;629;p46"/>
          <p:cNvSpPr/>
          <p:nvPr/>
        </p:nvSpPr>
        <p:spPr>
          <a:xfrm rot="-791128">
            <a:off x="313792" y="4636035"/>
            <a:ext cx="4266477" cy="1982954"/>
          </a:xfrm>
          <a:prstGeom prst="wedgeEllipseCallout">
            <a:avLst>
              <a:gd fmla="val 62594" name="adj1"/>
              <a:gd fmla="val -18824"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spcBef>
                <a:spcPts val="0"/>
              </a:spcBef>
              <a:spcAft>
                <a:spcPts val="0"/>
              </a:spcAft>
              <a:buNone/>
            </a:pPr>
            <a:r>
              <a:rPr lang="en-GB" sz="2800">
                <a:solidFill>
                  <a:schemeClr val="dk1"/>
                </a:solidFill>
                <a:latin typeface="Lexend ExtraBold"/>
                <a:ea typeface="Lexend ExtraBold"/>
                <a:cs typeface="Lexend ExtraBold"/>
                <a:sym typeface="Lexend ExtraBold"/>
              </a:rPr>
              <a:t>roared like a lion, His tears caused earthquakes.</a:t>
            </a:r>
            <a:endParaRPr sz="2800">
              <a:solidFill>
                <a:schemeClr val="dk1"/>
              </a:solidFill>
              <a:latin typeface="Lexend ExtraBold"/>
              <a:ea typeface="Lexend ExtraBold"/>
              <a:cs typeface="Lexend ExtraBold"/>
              <a:sym typeface="Lexend ExtraBold"/>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30" name="Google Shape;630;p46"/>
          <p:cNvSpPr/>
          <p:nvPr/>
        </p:nvSpPr>
        <p:spPr>
          <a:xfrm rot="-312133">
            <a:off x="7361686" y="12375"/>
            <a:ext cx="5565603" cy="2364859"/>
          </a:xfrm>
          <a:prstGeom prst="wedgeEllipseCallout">
            <a:avLst>
              <a:gd fmla="val -65075" name="adj1"/>
              <a:gd fmla="val 32444"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spcBef>
                <a:spcPts val="0"/>
              </a:spcBef>
              <a:spcAft>
                <a:spcPts val="0"/>
              </a:spcAft>
              <a:buNone/>
            </a:pPr>
            <a:r>
              <a:rPr lang="en-GB" sz="2800">
                <a:solidFill>
                  <a:schemeClr val="dk1"/>
                </a:solidFill>
                <a:latin typeface="Lexend ExtraBold"/>
                <a:ea typeface="Lexend ExtraBold"/>
                <a:cs typeface="Lexend ExtraBold"/>
                <a:sym typeface="Lexend ExtraBold"/>
              </a:rPr>
              <a:t>God wore a prayer shawl and phylacteries (a small box containing the law of God)</a:t>
            </a:r>
            <a:endParaRPr sz="2800">
              <a:solidFill>
                <a:schemeClr val="dk1"/>
              </a:solidFill>
              <a:latin typeface="Lexend ExtraBold"/>
              <a:ea typeface="Lexend ExtraBold"/>
              <a:cs typeface="Lexend ExtraBold"/>
              <a:sym typeface="Lexend ExtraBold"/>
            </a:endParaRPr>
          </a:p>
        </p:txBody>
      </p:sp>
      <p:sp>
        <p:nvSpPr>
          <p:cNvPr id="631" name="Google Shape;631;p46"/>
          <p:cNvSpPr/>
          <p:nvPr/>
        </p:nvSpPr>
        <p:spPr>
          <a:xfrm>
            <a:off x="7392371" y="2505606"/>
            <a:ext cx="5512881" cy="1921600"/>
          </a:xfrm>
          <a:prstGeom prst="wedgeEllipseCallout">
            <a:avLst>
              <a:gd fmla="val -64237" name="adj1"/>
              <a:gd fmla="val 1829"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spcBef>
                <a:spcPts val="0"/>
              </a:spcBef>
              <a:spcAft>
                <a:spcPts val="0"/>
              </a:spcAft>
              <a:buNone/>
            </a:pPr>
            <a:r>
              <a:rPr lang="en-GB" sz="2800">
                <a:solidFill>
                  <a:schemeClr val="dk1"/>
                </a:solidFill>
                <a:latin typeface="Lexend ExtraBold"/>
                <a:ea typeface="Lexend ExtraBold"/>
                <a:cs typeface="Lexend ExtraBold"/>
                <a:sym typeface="Lexend ExtraBold"/>
              </a:rPr>
              <a:t>God came to Egypt, He got defiled and had to be purged by Aaron</a:t>
            </a:r>
            <a:endParaRPr sz="3200">
              <a:solidFill>
                <a:schemeClr val="dk1"/>
              </a:solidFill>
              <a:latin typeface="Lexend ExtraBold"/>
              <a:ea typeface="Lexend ExtraBold"/>
              <a:cs typeface="Lexend ExtraBold"/>
              <a:sym typeface="Lexend ExtraBold"/>
            </a:endParaRPr>
          </a:p>
        </p:txBody>
      </p:sp>
      <p:sp>
        <p:nvSpPr>
          <p:cNvPr id="632" name="Google Shape;632;p46"/>
          <p:cNvSpPr/>
          <p:nvPr/>
        </p:nvSpPr>
        <p:spPr>
          <a:xfrm rot="484361">
            <a:off x="6705619" y="4350669"/>
            <a:ext cx="6266399" cy="2541198"/>
          </a:xfrm>
          <a:prstGeom prst="wedgeEllipseCallout">
            <a:avLst>
              <a:gd fmla="val -65078" name="adj1"/>
              <a:gd fmla="val -9630" name="adj2"/>
            </a:avLst>
          </a:prstGeom>
          <a:solidFill>
            <a:schemeClr val="lt2"/>
          </a:solidFill>
          <a:ln cap="flat" cmpd="sng" w="9525">
            <a:solidFill>
              <a:schemeClr val="dk2"/>
            </a:solidFill>
            <a:prstDash val="solid"/>
            <a:round/>
            <a:headEnd len="sm" w="sm" type="none"/>
            <a:tailEnd len="sm" w="sm" type="none"/>
          </a:ln>
        </p:spPr>
        <p:txBody>
          <a:bodyPr anchorCtr="0" anchor="ctr" bIns="121900" lIns="152400" spcFirstLastPara="1" rIns="0" wrap="square" tIns="121900">
            <a:noAutofit/>
          </a:bodyPr>
          <a:lstStyle/>
          <a:p>
            <a:pPr indent="0" lvl="0" marL="0" marR="0" rtl="0" algn="l">
              <a:lnSpc>
                <a:spcPct val="115000"/>
              </a:lnSpc>
              <a:spcBef>
                <a:spcPts val="1600"/>
              </a:spcBef>
              <a:spcAft>
                <a:spcPts val="0"/>
              </a:spcAft>
              <a:buNone/>
            </a:pPr>
            <a:r>
              <a:rPr lang="en-GB" sz="2800">
                <a:solidFill>
                  <a:schemeClr val="dk1"/>
                </a:solidFill>
                <a:latin typeface="Lexend ExtraBold"/>
                <a:ea typeface="Lexend ExtraBold"/>
                <a:cs typeface="Lexend ExtraBold"/>
                <a:sym typeface="Lexend ExtraBold"/>
              </a:rPr>
              <a:t>God went to the burial of Moses, He touched Moses. So, He bathed in a fire to purge Himself. </a:t>
            </a:r>
            <a:endParaRPr sz="3200">
              <a:solidFill>
                <a:schemeClr val="dk1"/>
              </a:solidFill>
              <a:latin typeface="Lexend ExtraBold"/>
              <a:ea typeface="Lexend ExtraBold"/>
              <a:cs typeface="Lexend ExtraBold"/>
              <a:sym typeface="Lexend ExtraBo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47"/>
          <p:cNvPicPr preferRelativeResize="0"/>
          <p:nvPr/>
        </p:nvPicPr>
        <p:blipFill rotWithShape="1">
          <a:blip r:embed="rId3">
            <a:alphaModFix/>
          </a:blip>
          <a:srcRect b="0" l="0" r="0" t="0"/>
          <a:stretch/>
        </p:blipFill>
        <p:spPr>
          <a:xfrm>
            <a:off x="1149619" y="138701"/>
            <a:ext cx="5099963" cy="6580598"/>
          </a:xfrm>
          <a:prstGeom prst="rect">
            <a:avLst/>
          </a:prstGeom>
          <a:noFill/>
          <a:ln>
            <a:noFill/>
          </a:ln>
        </p:spPr>
      </p:pic>
      <p:pic>
        <p:nvPicPr>
          <p:cNvPr id="638" name="Google Shape;638;p47"/>
          <p:cNvPicPr preferRelativeResize="0"/>
          <p:nvPr/>
        </p:nvPicPr>
        <p:blipFill rotWithShape="1">
          <a:blip r:embed="rId4">
            <a:alphaModFix/>
          </a:blip>
          <a:srcRect b="22461" l="0" r="0" t="5049"/>
          <a:stretch/>
        </p:blipFill>
        <p:spPr>
          <a:xfrm>
            <a:off x="6429698" y="1008956"/>
            <a:ext cx="5496673" cy="5982608"/>
          </a:xfrm>
          <a:prstGeom prst="rect">
            <a:avLst/>
          </a:prstGeom>
          <a:noFill/>
          <a:ln>
            <a:noFill/>
          </a:ln>
        </p:spPr>
      </p:pic>
      <p:sp>
        <p:nvSpPr>
          <p:cNvPr id="639" name="Google Shape;639;p47"/>
          <p:cNvSpPr/>
          <p:nvPr/>
        </p:nvSpPr>
        <p:spPr>
          <a:xfrm>
            <a:off x="6789930" y="-195209"/>
            <a:ext cx="5046381"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Calibri"/>
                <a:ea typeface="Calibri"/>
                <a:cs typeface="Calibri"/>
                <a:sym typeface="Calibri"/>
              </a:rPr>
              <a:t>Pylacteries </a:t>
            </a:r>
            <a:endParaRPr b="1" sz="8000">
              <a:solidFill>
                <a:schemeClr val="lt1"/>
              </a:solidFill>
              <a:latin typeface="Calibri"/>
              <a:ea typeface="Calibri"/>
              <a:cs typeface="Calibri"/>
              <a:sym typeface="Calibri"/>
            </a:endParaRPr>
          </a:p>
        </p:txBody>
      </p:sp>
      <p:sp>
        <p:nvSpPr>
          <p:cNvPr id="640" name="Google Shape;640;p47"/>
          <p:cNvSpPr/>
          <p:nvPr/>
        </p:nvSpPr>
        <p:spPr>
          <a:xfrm rot="-5400000">
            <a:off x="-1398452" y="2905982"/>
            <a:ext cx="3815468"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Calibri"/>
                <a:ea typeface="Calibri"/>
                <a:cs typeface="Calibri"/>
                <a:sym typeface="Calibri"/>
              </a:rPr>
              <a:t>Halacha</a:t>
            </a:r>
            <a:r>
              <a:rPr lang="en-GB" sz="8000">
                <a:solidFill>
                  <a:schemeClr val="lt1"/>
                </a:solidFill>
                <a:latin typeface="Calibri"/>
                <a:ea typeface="Calibri"/>
                <a:cs typeface="Calibri"/>
                <a:sym typeface="Calibri"/>
              </a:rPr>
              <a:t> </a:t>
            </a:r>
            <a:endParaRPr sz="80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8"/>
          <p:cNvSpPr txBox="1"/>
          <p:nvPr>
            <p:ph idx="1" type="body"/>
          </p:nvPr>
        </p:nvSpPr>
        <p:spPr>
          <a:xfrm>
            <a:off x="2341074" y="5730823"/>
            <a:ext cx="8621451" cy="8068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lt1"/>
              </a:buClr>
              <a:buSzPts val="1800"/>
              <a:buNone/>
            </a:pPr>
            <a:r>
              <a:rPr b="1" lang="en-GB" sz="9600">
                <a:solidFill>
                  <a:schemeClr val="lt1"/>
                </a:solidFill>
              </a:rPr>
              <a:t>Luke 11: 37 - 44</a:t>
            </a:r>
            <a:endParaRPr b="1" sz="9600">
              <a:solidFill>
                <a:schemeClr val="lt1"/>
              </a:solidFill>
            </a:endParaRPr>
          </a:p>
        </p:txBody>
      </p:sp>
      <p:pic>
        <p:nvPicPr>
          <p:cNvPr id="646" name="Google Shape;646;p48"/>
          <p:cNvPicPr preferRelativeResize="0"/>
          <p:nvPr/>
        </p:nvPicPr>
        <p:blipFill rotWithShape="1">
          <a:blip r:embed="rId3">
            <a:alphaModFix/>
          </a:blip>
          <a:srcRect b="0" l="0" r="0" t="0"/>
          <a:stretch/>
        </p:blipFill>
        <p:spPr>
          <a:xfrm>
            <a:off x="817400" y="181233"/>
            <a:ext cx="10557200" cy="5130043"/>
          </a:xfrm>
          <a:prstGeom prst="rect">
            <a:avLst/>
          </a:prstGeom>
          <a:noFill/>
          <a:ln>
            <a:noFill/>
          </a:ln>
        </p:spPr>
      </p:pic>
      <p:cxnSp>
        <p:nvCxnSpPr>
          <p:cNvPr id="647" name="Google Shape;647;p48"/>
          <p:cNvCxnSpPr/>
          <p:nvPr/>
        </p:nvCxnSpPr>
        <p:spPr>
          <a:xfrm>
            <a:off x="328348" y="5521049"/>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9"/>
          <p:cNvSpPr txBox="1"/>
          <p:nvPr>
            <p:ph idx="1" type="body"/>
          </p:nvPr>
        </p:nvSpPr>
        <p:spPr>
          <a:xfrm>
            <a:off x="7430807" y="-194885"/>
            <a:ext cx="4963624" cy="4426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1600"/>
              </a:spcBef>
              <a:spcAft>
                <a:spcPts val="0"/>
              </a:spcAft>
              <a:buClr>
                <a:schemeClr val="dk1"/>
              </a:buClr>
              <a:buSzPts val="1100"/>
              <a:buNone/>
            </a:pPr>
            <a:r>
              <a:rPr b="1" lang="en-GB" sz="8000">
                <a:solidFill>
                  <a:schemeClr val="lt1"/>
                </a:solidFill>
              </a:rPr>
              <a:t>They were offended</a:t>
            </a:r>
            <a:endParaRPr b="1" sz="8000">
              <a:solidFill>
                <a:schemeClr val="lt1"/>
              </a:solidFill>
            </a:endParaRPr>
          </a:p>
          <a:p>
            <a:pPr indent="0" lvl="0" marL="0" rtl="0" algn="ctr">
              <a:lnSpc>
                <a:spcPct val="100000"/>
              </a:lnSpc>
              <a:spcBef>
                <a:spcPts val="0"/>
              </a:spcBef>
              <a:spcAft>
                <a:spcPts val="0"/>
              </a:spcAft>
              <a:buClr>
                <a:schemeClr val="lt1"/>
              </a:buClr>
              <a:buSzPts val="1800"/>
              <a:buNone/>
            </a:pPr>
            <a:r>
              <a:t/>
            </a:r>
            <a:endParaRPr/>
          </a:p>
        </p:txBody>
      </p:sp>
      <p:pic>
        <p:nvPicPr>
          <p:cNvPr id="653" name="Google Shape;653;p49"/>
          <p:cNvPicPr preferRelativeResize="0"/>
          <p:nvPr/>
        </p:nvPicPr>
        <p:blipFill rotWithShape="1">
          <a:blip r:embed="rId3">
            <a:alphaModFix/>
          </a:blip>
          <a:srcRect b="0" l="0" r="0" t="0"/>
          <a:stretch/>
        </p:blipFill>
        <p:spPr>
          <a:xfrm>
            <a:off x="221400" y="489138"/>
            <a:ext cx="7291600" cy="5468400"/>
          </a:xfrm>
          <a:prstGeom prst="roundRect">
            <a:avLst>
              <a:gd fmla="val 16667" name="adj"/>
            </a:avLst>
          </a:prstGeom>
          <a:noFill/>
          <a:ln>
            <a:noFill/>
          </a:ln>
          <a:effectLst>
            <a:outerShdw blurRad="57150" rotWithShape="0" algn="bl" dir="5400000" dist="19050">
              <a:srgbClr val="000000">
                <a:alpha val="52941"/>
              </a:srgbClr>
            </a:outerShdw>
          </a:effectLst>
        </p:spPr>
      </p:pic>
      <p:sp>
        <p:nvSpPr>
          <p:cNvPr id="654" name="Google Shape;654;p49"/>
          <p:cNvSpPr/>
          <p:nvPr/>
        </p:nvSpPr>
        <p:spPr>
          <a:xfrm>
            <a:off x="7595193" y="3735572"/>
            <a:ext cx="4335546"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Calibri"/>
                <a:ea typeface="Calibri"/>
                <a:cs typeface="Calibri"/>
                <a:sym typeface="Calibri"/>
              </a:rPr>
              <a:t>Matthew </a:t>
            </a:r>
            <a:endParaRPr/>
          </a:p>
          <a:p>
            <a:pPr indent="0" lvl="0" marL="0" marR="0" rtl="0" algn="ctr">
              <a:spcBef>
                <a:spcPts val="0"/>
              </a:spcBef>
              <a:spcAft>
                <a:spcPts val="0"/>
              </a:spcAft>
              <a:buNone/>
            </a:pPr>
            <a:r>
              <a:rPr b="1" lang="en-GB" sz="8000">
                <a:solidFill>
                  <a:schemeClr val="lt1"/>
                </a:solidFill>
                <a:latin typeface="Calibri"/>
                <a:ea typeface="Calibri"/>
                <a:cs typeface="Calibri"/>
                <a:sym typeface="Calibri"/>
              </a:rPr>
              <a:t>15:12</a:t>
            </a:r>
            <a:endParaRPr/>
          </a:p>
        </p:txBody>
      </p:sp>
      <p:cxnSp>
        <p:nvCxnSpPr>
          <p:cNvPr id="655" name="Google Shape;655;p49"/>
          <p:cNvCxnSpPr/>
          <p:nvPr/>
        </p:nvCxnSpPr>
        <p:spPr>
          <a:xfrm>
            <a:off x="7756989" y="3504746"/>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5"/>
          <p:cNvSpPr/>
          <p:nvPr/>
        </p:nvSpPr>
        <p:spPr>
          <a:xfrm>
            <a:off x="188359" y="-256854"/>
            <a:ext cx="11815281" cy="4001416"/>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GB" sz="11500">
                <a:solidFill>
                  <a:schemeClr val="lt1"/>
                </a:solidFill>
                <a:latin typeface="Calibri"/>
                <a:ea typeface="Calibri"/>
                <a:cs typeface="Calibri"/>
                <a:sym typeface="Calibri"/>
              </a:rPr>
              <a:t>1 Corinthians 8:7</a:t>
            </a:r>
            <a:endParaRPr/>
          </a:p>
          <a:p>
            <a:pPr indent="0" lvl="0" marL="0" marR="0" rtl="0" algn="just">
              <a:lnSpc>
                <a:spcPct val="115000"/>
              </a:lnSpc>
              <a:spcBef>
                <a:spcPts val="0"/>
              </a:spcBef>
              <a:spcAft>
                <a:spcPts val="0"/>
              </a:spcAft>
              <a:buNone/>
            </a:pPr>
            <a:r>
              <a:rPr i="1" lang="en-GB" sz="3600">
                <a:solidFill>
                  <a:schemeClr val="lt1"/>
                </a:solidFill>
                <a:latin typeface="Calibri"/>
                <a:ea typeface="Calibri"/>
                <a:cs typeface="Calibri"/>
                <a:sym typeface="Calibri"/>
              </a:rPr>
              <a:t>However, there is not in everyone that knowledge; for some, with consciousness of the idol, until now eat it as a thing offered to an idol; and their conscience, being weak, is defiled. </a:t>
            </a:r>
            <a:endParaRPr sz="3200">
              <a:solidFill>
                <a:schemeClr val="lt1"/>
              </a:solidFill>
              <a:latin typeface="Calibri"/>
              <a:ea typeface="Calibri"/>
              <a:cs typeface="Calibri"/>
              <a:sym typeface="Calibri"/>
            </a:endParaRPr>
          </a:p>
        </p:txBody>
      </p:sp>
      <p:pic>
        <p:nvPicPr>
          <p:cNvPr id="273" name="Google Shape;273;p5"/>
          <p:cNvPicPr preferRelativeResize="0"/>
          <p:nvPr/>
        </p:nvPicPr>
        <p:blipFill rotWithShape="1">
          <a:blip r:embed="rId3">
            <a:alphaModFix/>
          </a:blip>
          <a:srcRect b="0" l="209" r="-208" t="0"/>
          <a:stretch/>
        </p:blipFill>
        <p:spPr>
          <a:xfrm>
            <a:off x="8414535" y="3678147"/>
            <a:ext cx="3680938" cy="3179853"/>
          </a:xfrm>
          <a:prstGeom prst="heart">
            <a:avLst/>
          </a:prstGeom>
          <a:noFill/>
          <a:ln>
            <a:noFill/>
          </a:ln>
        </p:spPr>
      </p:pic>
      <p:pic>
        <p:nvPicPr>
          <p:cNvPr id="274" name="Google Shape;274;p5"/>
          <p:cNvPicPr preferRelativeResize="0"/>
          <p:nvPr/>
        </p:nvPicPr>
        <p:blipFill rotWithShape="1">
          <a:blip r:embed="rId4">
            <a:alphaModFix/>
          </a:blip>
          <a:srcRect b="0" l="0" r="0" t="0"/>
          <a:stretch/>
        </p:blipFill>
        <p:spPr>
          <a:xfrm>
            <a:off x="3989797" y="3678146"/>
            <a:ext cx="4212404" cy="3179853"/>
          </a:xfrm>
          <a:prstGeom prst="heart">
            <a:avLst/>
          </a:prstGeom>
          <a:noFill/>
          <a:ln>
            <a:noFill/>
          </a:ln>
        </p:spPr>
      </p:pic>
      <p:pic>
        <p:nvPicPr>
          <p:cNvPr id="275" name="Google Shape;275;p5"/>
          <p:cNvPicPr preferRelativeResize="0"/>
          <p:nvPr/>
        </p:nvPicPr>
        <p:blipFill rotWithShape="1">
          <a:blip r:embed="rId5">
            <a:alphaModFix/>
          </a:blip>
          <a:srcRect b="0" l="0" r="0" t="0"/>
          <a:stretch/>
        </p:blipFill>
        <p:spPr>
          <a:xfrm>
            <a:off x="462337" y="3793548"/>
            <a:ext cx="3253483" cy="3015465"/>
          </a:xfrm>
          <a:prstGeom prst="heart">
            <a:avLst/>
          </a:prstGeom>
          <a:noFill/>
          <a:ln>
            <a:noFill/>
          </a:ln>
        </p:spPr>
      </p:pic>
      <p:cxnSp>
        <p:nvCxnSpPr>
          <p:cNvPr id="276" name="Google Shape;276;p5"/>
          <p:cNvCxnSpPr/>
          <p:nvPr/>
        </p:nvCxnSpPr>
        <p:spPr>
          <a:xfrm>
            <a:off x="328348" y="1589648"/>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0"/>
          <p:cNvSpPr txBox="1"/>
          <p:nvPr>
            <p:ph idx="1" type="body"/>
          </p:nvPr>
        </p:nvSpPr>
        <p:spPr>
          <a:xfrm>
            <a:off x="5469529" y="0"/>
            <a:ext cx="6562400" cy="3655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chemeClr val="lt1"/>
              </a:buClr>
              <a:buSzPts val="1800"/>
              <a:buNone/>
            </a:pPr>
            <a:r>
              <a:rPr lang="en-GB" sz="6000">
                <a:solidFill>
                  <a:schemeClr val="lt1"/>
                </a:solidFill>
              </a:rPr>
              <a:t>Offended by the truth? </a:t>
            </a:r>
            <a:endParaRPr sz="6000">
              <a:solidFill>
                <a:schemeClr val="lt1"/>
              </a:solidFill>
            </a:endParaRPr>
          </a:p>
          <a:p>
            <a:pPr indent="0" lvl="0" marL="0" rtl="0" algn="ctr">
              <a:lnSpc>
                <a:spcPct val="100000"/>
              </a:lnSpc>
              <a:spcBef>
                <a:spcPts val="0"/>
              </a:spcBef>
              <a:spcAft>
                <a:spcPts val="0"/>
              </a:spcAft>
              <a:buClr>
                <a:schemeClr val="lt1"/>
              </a:buClr>
              <a:buSzPts val="1800"/>
              <a:buNone/>
            </a:pPr>
            <a:r>
              <a:rPr lang="en-GB" sz="6000">
                <a:solidFill>
                  <a:schemeClr val="lt1"/>
                </a:solidFill>
              </a:rPr>
              <a:t>…you could be a hypocrite!!</a:t>
            </a:r>
            <a:endParaRPr sz="6600">
              <a:solidFill>
                <a:schemeClr val="lt1"/>
              </a:solidFill>
            </a:endParaRPr>
          </a:p>
        </p:txBody>
      </p:sp>
      <p:pic>
        <p:nvPicPr>
          <p:cNvPr id="661" name="Google Shape;661;p50"/>
          <p:cNvPicPr preferRelativeResize="0"/>
          <p:nvPr/>
        </p:nvPicPr>
        <p:blipFill rotWithShape="1">
          <a:blip r:embed="rId3">
            <a:alphaModFix/>
          </a:blip>
          <a:srcRect b="0" l="0" r="0" t="0"/>
          <a:stretch/>
        </p:blipFill>
        <p:spPr>
          <a:xfrm>
            <a:off x="287600" y="150333"/>
            <a:ext cx="5808400" cy="3655600"/>
          </a:xfrm>
          <a:prstGeom prst="roundRect">
            <a:avLst>
              <a:gd fmla="val 16667" name="adj"/>
            </a:avLst>
          </a:prstGeom>
          <a:noFill/>
          <a:ln>
            <a:noFill/>
          </a:ln>
        </p:spPr>
      </p:pic>
      <p:pic>
        <p:nvPicPr>
          <p:cNvPr id="662" name="Google Shape;662;p50"/>
          <p:cNvPicPr preferRelativeResize="0"/>
          <p:nvPr/>
        </p:nvPicPr>
        <p:blipFill rotWithShape="1">
          <a:blip r:embed="rId4">
            <a:alphaModFix/>
          </a:blip>
          <a:srcRect b="0" l="0" r="0" t="0"/>
          <a:stretch/>
        </p:blipFill>
        <p:spPr>
          <a:xfrm>
            <a:off x="7713500" y="4240333"/>
            <a:ext cx="3619600" cy="2286000"/>
          </a:xfrm>
          <a:prstGeom prst="flowChartTerminator">
            <a:avLst/>
          </a:prstGeom>
          <a:noFill/>
          <a:ln>
            <a:noFill/>
          </a:ln>
        </p:spPr>
      </p:pic>
      <p:sp>
        <p:nvSpPr>
          <p:cNvPr id="663" name="Google Shape;663;p50"/>
          <p:cNvSpPr txBox="1"/>
          <p:nvPr>
            <p:ph idx="1" type="body"/>
          </p:nvPr>
        </p:nvSpPr>
        <p:spPr>
          <a:xfrm>
            <a:off x="463933" y="4100533"/>
            <a:ext cx="6834800" cy="2565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chemeClr val="lt1"/>
              </a:buClr>
              <a:buSzPts val="1800"/>
              <a:buNone/>
            </a:pPr>
            <a:r>
              <a:rPr lang="en-GB" sz="7200">
                <a:solidFill>
                  <a:schemeClr val="lt1"/>
                </a:solidFill>
              </a:rPr>
              <a:t>And destined for JUDGEMENT</a:t>
            </a:r>
            <a:endParaRPr sz="8000">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1"/>
          <p:cNvSpPr txBox="1"/>
          <p:nvPr>
            <p:ph idx="1" type="body"/>
          </p:nvPr>
        </p:nvSpPr>
        <p:spPr>
          <a:xfrm>
            <a:off x="4695290" y="275343"/>
            <a:ext cx="7397393" cy="4426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1600"/>
              </a:spcBef>
              <a:spcAft>
                <a:spcPts val="0"/>
              </a:spcAft>
              <a:buClr>
                <a:schemeClr val="dk1"/>
              </a:buClr>
              <a:buSzPts val="1100"/>
              <a:buNone/>
            </a:pPr>
            <a:r>
              <a:rPr i="1" lang="en-GB" sz="5400"/>
              <a:t>“Every plant which My heavenly Father has not planted will be uprooted. </a:t>
            </a:r>
            <a:endParaRPr sz="5400"/>
          </a:p>
        </p:txBody>
      </p:sp>
      <p:pic>
        <p:nvPicPr>
          <p:cNvPr id="669" name="Google Shape;669;p51"/>
          <p:cNvPicPr preferRelativeResize="0"/>
          <p:nvPr/>
        </p:nvPicPr>
        <p:blipFill rotWithShape="1">
          <a:blip r:embed="rId3">
            <a:alphaModFix/>
          </a:blip>
          <a:srcRect b="0" l="0" r="0" t="0"/>
          <a:stretch/>
        </p:blipFill>
        <p:spPr>
          <a:xfrm>
            <a:off x="0" y="-526388"/>
            <a:ext cx="5870404" cy="7910776"/>
          </a:xfrm>
          <a:prstGeom prst="roundRect">
            <a:avLst>
              <a:gd fmla="val 16667" name="adj"/>
            </a:avLst>
          </a:prstGeom>
          <a:noFill/>
          <a:ln>
            <a:noFill/>
          </a:ln>
          <a:effectLst>
            <a:outerShdw blurRad="57150" rotWithShape="0" algn="bl" dir="5400000" dist="19050">
              <a:srgbClr val="000000">
                <a:alpha val="52941"/>
              </a:srgbClr>
            </a:outerShdw>
          </a:effectLst>
        </p:spPr>
      </p:pic>
      <p:sp>
        <p:nvSpPr>
          <p:cNvPr id="670" name="Google Shape;670;p51"/>
          <p:cNvSpPr/>
          <p:nvPr/>
        </p:nvSpPr>
        <p:spPr>
          <a:xfrm>
            <a:off x="3584228" y="4701343"/>
            <a:ext cx="901188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600">
                <a:solidFill>
                  <a:schemeClr val="lt1"/>
                </a:solidFill>
                <a:latin typeface="Calibri"/>
                <a:ea typeface="Calibri"/>
                <a:cs typeface="Calibri"/>
                <a:sym typeface="Calibri"/>
              </a:rPr>
              <a:t>Matthew 15:13</a:t>
            </a:r>
            <a:endParaRPr/>
          </a:p>
        </p:txBody>
      </p:sp>
      <p:cxnSp>
        <p:nvCxnSpPr>
          <p:cNvPr id="671" name="Google Shape;671;p51"/>
          <p:cNvCxnSpPr/>
          <p:nvPr/>
        </p:nvCxnSpPr>
        <p:spPr>
          <a:xfrm>
            <a:off x="3924729" y="4573259"/>
            <a:ext cx="7993293"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52"/>
          <p:cNvPicPr preferRelativeResize="0"/>
          <p:nvPr/>
        </p:nvPicPr>
        <p:blipFill rotWithShape="1">
          <a:blip r:embed="rId3">
            <a:alphaModFix/>
          </a:blip>
          <a:srcRect b="0" l="8391" r="0" t="0"/>
          <a:stretch/>
        </p:blipFill>
        <p:spPr>
          <a:xfrm>
            <a:off x="-32901" y="0"/>
            <a:ext cx="4748739" cy="3225800"/>
          </a:xfrm>
          <a:prstGeom prst="rect">
            <a:avLst/>
          </a:prstGeom>
          <a:noFill/>
          <a:ln>
            <a:noFill/>
          </a:ln>
        </p:spPr>
      </p:pic>
      <p:pic>
        <p:nvPicPr>
          <p:cNvPr id="677" name="Google Shape;677;p52"/>
          <p:cNvPicPr preferRelativeResize="0"/>
          <p:nvPr/>
        </p:nvPicPr>
        <p:blipFill rotWithShape="1">
          <a:blip r:embed="rId4">
            <a:alphaModFix/>
          </a:blip>
          <a:srcRect b="0" l="0" r="0" t="0"/>
          <a:stretch/>
        </p:blipFill>
        <p:spPr>
          <a:xfrm>
            <a:off x="4715838" y="-278116"/>
            <a:ext cx="4448548" cy="3503916"/>
          </a:xfrm>
          <a:prstGeom prst="rect">
            <a:avLst/>
          </a:prstGeom>
          <a:noFill/>
          <a:ln>
            <a:noFill/>
          </a:ln>
        </p:spPr>
      </p:pic>
      <p:pic>
        <p:nvPicPr>
          <p:cNvPr id="678" name="Google Shape;678;p52"/>
          <p:cNvPicPr preferRelativeResize="0"/>
          <p:nvPr/>
        </p:nvPicPr>
        <p:blipFill rotWithShape="1">
          <a:blip r:embed="rId5">
            <a:alphaModFix/>
          </a:blip>
          <a:srcRect b="0" l="0" r="0" t="0"/>
          <a:stretch/>
        </p:blipFill>
        <p:spPr>
          <a:xfrm>
            <a:off x="-32902" y="3225800"/>
            <a:ext cx="4584354" cy="3632200"/>
          </a:xfrm>
          <a:prstGeom prst="rect">
            <a:avLst/>
          </a:prstGeom>
          <a:noFill/>
          <a:ln>
            <a:noFill/>
          </a:ln>
        </p:spPr>
      </p:pic>
      <p:pic>
        <p:nvPicPr>
          <p:cNvPr id="679" name="Google Shape;679;p52"/>
          <p:cNvPicPr preferRelativeResize="0"/>
          <p:nvPr/>
        </p:nvPicPr>
        <p:blipFill rotWithShape="1">
          <a:blip r:embed="rId6">
            <a:alphaModFix/>
          </a:blip>
          <a:srcRect b="0" l="0" r="0" t="0"/>
          <a:stretch/>
        </p:blipFill>
        <p:spPr>
          <a:xfrm>
            <a:off x="9104811" y="3225800"/>
            <a:ext cx="4448537" cy="3632200"/>
          </a:xfrm>
          <a:prstGeom prst="rect">
            <a:avLst/>
          </a:prstGeom>
          <a:noFill/>
          <a:ln>
            <a:noFill/>
          </a:ln>
        </p:spPr>
      </p:pic>
      <p:pic>
        <p:nvPicPr>
          <p:cNvPr id="680" name="Google Shape;680;p52"/>
          <p:cNvPicPr preferRelativeResize="0"/>
          <p:nvPr/>
        </p:nvPicPr>
        <p:blipFill rotWithShape="1">
          <a:blip r:embed="rId7">
            <a:alphaModFix/>
          </a:blip>
          <a:srcRect b="0" l="8391" r="57369" t="0"/>
          <a:stretch/>
        </p:blipFill>
        <p:spPr>
          <a:xfrm>
            <a:off x="9164386" y="-167267"/>
            <a:ext cx="1641787" cy="3393067"/>
          </a:xfrm>
          <a:prstGeom prst="rect">
            <a:avLst/>
          </a:prstGeom>
          <a:noFill/>
          <a:ln>
            <a:noFill/>
          </a:ln>
        </p:spPr>
      </p:pic>
      <p:sp>
        <p:nvSpPr>
          <p:cNvPr id="681" name="Google Shape;681;p52"/>
          <p:cNvSpPr txBox="1"/>
          <p:nvPr/>
        </p:nvSpPr>
        <p:spPr>
          <a:xfrm>
            <a:off x="4715838" y="3026004"/>
            <a:ext cx="6000108" cy="2015896"/>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GB" sz="11500">
                <a:solidFill>
                  <a:schemeClr val="lt1"/>
                </a:solidFill>
                <a:latin typeface="Calibri"/>
                <a:ea typeface="Calibri"/>
                <a:cs typeface="Calibri"/>
                <a:sym typeface="Calibri"/>
              </a:rPr>
              <a:t>Matthew</a:t>
            </a:r>
            <a:endParaRPr sz="11500">
              <a:solidFill>
                <a:schemeClr val="lt1"/>
              </a:solidFill>
              <a:latin typeface="Calibri"/>
              <a:ea typeface="Calibri"/>
              <a:cs typeface="Calibri"/>
              <a:sym typeface="Calibri"/>
            </a:endParaRPr>
          </a:p>
        </p:txBody>
      </p:sp>
      <p:sp>
        <p:nvSpPr>
          <p:cNvPr id="682" name="Google Shape;682;p52"/>
          <p:cNvSpPr txBox="1"/>
          <p:nvPr/>
        </p:nvSpPr>
        <p:spPr>
          <a:xfrm>
            <a:off x="4879641" y="4556450"/>
            <a:ext cx="5105638" cy="1600398"/>
          </a:xfrm>
          <a:prstGeom prst="rect">
            <a:avLst/>
          </a:prstGeom>
          <a:noFill/>
          <a:ln>
            <a:noFill/>
          </a:ln>
        </p:spPr>
        <p:txBody>
          <a:bodyPr anchorCtr="0" anchor="t" bIns="121900" lIns="121900" spcFirstLastPara="1" rIns="121900" wrap="square" tIns="121900">
            <a:spAutoFit/>
          </a:bodyPr>
          <a:lstStyle/>
          <a:p>
            <a:pPr indent="0" lvl="0" marL="0" marR="0" rtl="0" algn="ctr">
              <a:spcBef>
                <a:spcPts val="0"/>
              </a:spcBef>
              <a:spcAft>
                <a:spcPts val="0"/>
              </a:spcAft>
              <a:buNone/>
            </a:pPr>
            <a:r>
              <a:rPr b="1" lang="en-GB" sz="8800">
                <a:solidFill>
                  <a:schemeClr val="lt1"/>
                </a:solidFill>
                <a:latin typeface="Calibri"/>
                <a:ea typeface="Calibri"/>
                <a:cs typeface="Calibri"/>
                <a:sym typeface="Calibri"/>
              </a:rPr>
              <a:t>13:37-39</a:t>
            </a:r>
            <a:endParaRPr sz="9600">
              <a:solidFill>
                <a:schemeClr val="lt1"/>
              </a:solidFill>
              <a:latin typeface="Calibri"/>
              <a:ea typeface="Calibri"/>
              <a:cs typeface="Calibri"/>
              <a:sym typeface="Calibri"/>
            </a:endParaRPr>
          </a:p>
        </p:txBody>
      </p:sp>
      <p:pic>
        <p:nvPicPr>
          <p:cNvPr id="683" name="Google Shape;683;p52"/>
          <p:cNvPicPr preferRelativeResize="0"/>
          <p:nvPr/>
        </p:nvPicPr>
        <p:blipFill rotWithShape="1">
          <a:blip r:embed="rId7">
            <a:alphaModFix/>
          </a:blip>
          <a:srcRect b="0" l="59558" r="0" t="0"/>
          <a:stretch/>
        </p:blipFill>
        <p:spPr>
          <a:xfrm>
            <a:off x="10806173" y="-370467"/>
            <a:ext cx="1939155" cy="3596267"/>
          </a:xfrm>
          <a:prstGeom prst="rect">
            <a:avLst/>
          </a:prstGeom>
          <a:noFill/>
          <a:ln>
            <a:noFill/>
          </a:ln>
        </p:spPr>
      </p:pic>
      <p:cxnSp>
        <p:nvCxnSpPr>
          <p:cNvPr id="684" name="Google Shape;684;p52"/>
          <p:cNvCxnSpPr/>
          <p:nvPr/>
        </p:nvCxnSpPr>
        <p:spPr>
          <a:xfrm>
            <a:off x="5373384" y="4758193"/>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88" name="Shape 688"/>
        <p:cNvGrpSpPr/>
        <p:nvPr/>
      </p:nvGrpSpPr>
      <p:grpSpPr>
        <a:xfrm>
          <a:off x="0" y="0"/>
          <a:ext cx="0" cy="0"/>
          <a:chOff x="0" y="0"/>
          <a:chExt cx="0" cy="0"/>
        </a:xfrm>
      </p:grpSpPr>
      <p:sp>
        <p:nvSpPr>
          <p:cNvPr id="689" name="Google Shape;689;p53"/>
          <p:cNvSpPr/>
          <p:nvPr/>
        </p:nvSpPr>
        <p:spPr>
          <a:xfrm>
            <a:off x="-1"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90" name="Google Shape;690;p53"/>
          <p:cNvPicPr preferRelativeResize="0"/>
          <p:nvPr/>
        </p:nvPicPr>
        <p:blipFill rotWithShape="1">
          <a:blip r:embed="rId3">
            <a:alphaModFix/>
          </a:blip>
          <a:srcRect b="0" l="0" r="0" t="0"/>
          <a:stretch/>
        </p:blipFill>
        <p:spPr>
          <a:xfrm>
            <a:off x="3049" y="0"/>
            <a:ext cx="8877864" cy="6857990"/>
          </a:xfrm>
          <a:prstGeom prst="rect">
            <a:avLst/>
          </a:prstGeom>
          <a:noFill/>
          <a:ln>
            <a:noFill/>
          </a:ln>
        </p:spPr>
      </p:pic>
      <p:sp>
        <p:nvSpPr>
          <p:cNvPr id="691" name="Google Shape;691;p53"/>
          <p:cNvSpPr/>
          <p:nvPr/>
        </p:nvSpPr>
        <p:spPr>
          <a:xfrm flipH="1">
            <a:off x="5125019" y="0"/>
            <a:ext cx="7066978" cy="6858000"/>
          </a:xfrm>
          <a:prstGeom prst="rect">
            <a:avLst/>
          </a:prstGeom>
          <a:gradFill>
            <a:gsLst>
              <a:gs pos="0">
                <a:srgbClr val="000000">
                  <a:alpha val="0"/>
                </a:srgbClr>
              </a:gs>
              <a:gs pos="19000">
                <a:srgbClr val="000000">
                  <a:alpha val="37647"/>
                </a:srgbClr>
              </a:gs>
              <a:gs pos="35000">
                <a:srgbClr val="000000">
                  <a:alpha val="76862"/>
                </a:srgbClr>
              </a:gs>
              <a:gs pos="4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53"/>
          <p:cNvSpPr/>
          <p:nvPr/>
        </p:nvSpPr>
        <p:spPr>
          <a:xfrm>
            <a:off x="3911407" y="5335878"/>
            <a:ext cx="8516679" cy="1899912"/>
          </a:xfrm>
          <a:prstGeom prst="rect">
            <a:avLst/>
          </a:prstGeom>
          <a:solidFill>
            <a:schemeClr val="dk1">
              <a:alpha val="43921"/>
            </a:schemeClr>
          </a:solid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GB" sz="10637">
                <a:solidFill>
                  <a:schemeClr val="lt1"/>
                </a:solidFill>
                <a:latin typeface="Calibri"/>
                <a:ea typeface="Calibri"/>
                <a:cs typeface="Calibri"/>
                <a:sym typeface="Calibri"/>
              </a:rPr>
              <a:t>Matthew 15:14</a:t>
            </a:r>
            <a:endParaRPr/>
          </a:p>
        </p:txBody>
      </p:sp>
      <p:sp>
        <p:nvSpPr>
          <p:cNvPr id="693" name="Google Shape;693;p53"/>
          <p:cNvSpPr txBox="1"/>
          <p:nvPr>
            <p:ph idx="1" type="body"/>
          </p:nvPr>
        </p:nvSpPr>
        <p:spPr>
          <a:xfrm>
            <a:off x="7579243" y="-967563"/>
            <a:ext cx="4612757" cy="7591647"/>
          </a:xfrm>
          <a:prstGeom prst="rect">
            <a:avLst/>
          </a:prstGeom>
          <a:noFill/>
          <a:ln>
            <a:noFill/>
          </a:ln>
        </p:spPr>
        <p:txBody>
          <a:bodyPr anchorCtr="0" anchor="ctr" bIns="45700" lIns="91425" spcFirstLastPara="1" rIns="91425" wrap="square" tIns="45700">
            <a:normAutofit/>
          </a:bodyPr>
          <a:lstStyle/>
          <a:p>
            <a:pPr indent="0" lvl="0" marL="380985" rtl="0" algn="ctr">
              <a:lnSpc>
                <a:spcPct val="90000"/>
              </a:lnSpc>
              <a:spcBef>
                <a:spcPts val="0"/>
              </a:spcBef>
              <a:spcAft>
                <a:spcPts val="600"/>
              </a:spcAft>
              <a:buClr>
                <a:schemeClr val="lt1"/>
              </a:buClr>
              <a:buSzPts val="1800"/>
              <a:buNone/>
            </a:pPr>
            <a:r>
              <a:rPr i="1" lang="en-GB" sz="5400"/>
              <a:t>They are blind leaders of the blind. And if the blind leads the blind, both will fall into a ditch.”</a:t>
            </a:r>
            <a:endParaRPr sz="5400"/>
          </a:p>
        </p:txBody>
      </p:sp>
      <p:cxnSp>
        <p:nvCxnSpPr>
          <p:cNvPr id="694" name="Google Shape;694;p53"/>
          <p:cNvCxnSpPr/>
          <p:nvPr/>
        </p:nvCxnSpPr>
        <p:spPr>
          <a:xfrm>
            <a:off x="7859730" y="5357685"/>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8" name="Shape 698"/>
        <p:cNvGrpSpPr/>
        <p:nvPr/>
      </p:nvGrpSpPr>
      <p:grpSpPr>
        <a:xfrm>
          <a:off x="0" y="0"/>
          <a:ext cx="0" cy="0"/>
          <a:chOff x="0" y="0"/>
          <a:chExt cx="0" cy="0"/>
        </a:xfrm>
      </p:grpSpPr>
      <p:sp>
        <p:nvSpPr>
          <p:cNvPr id="699" name="Google Shape;699;p54"/>
          <p:cNvSpPr/>
          <p:nvPr/>
        </p:nvSpPr>
        <p:spPr>
          <a:xfrm>
            <a:off x="-1"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00" name="Google Shape;700;p54"/>
          <p:cNvPicPr preferRelativeResize="0"/>
          <p:nvPr/>
        </p:nvPicPr>
        <p:blipFill rotWithShape="1">
          <a:blip r:embed="rId3">
            <a:alphaModFix/>
          </a:blip>
          <a:srcRect b="0" l="0" r="0" t="0"/>
          <a:stretch/>
        </p:blipFill>
        <p:spPr>
          <a:xfrm>
            <a:off x="0" y="0"/>
            <a:ext cx="9669642" cy="6858000"/>
          </a:xfrm>
          <a:prstGeom prst="rect">
            <a:avLst/>
          </a:prstGeom>
          <a:noFill/>
          <a:ln>
            <a:noFill/>
          </a:ln>
        </p:spPr>
      </p:pic>
      <p:sp>
        <p:nvSpPr>
          <p:cNvPr id="701" name="Google Shape;701;p54"/>
          <p:cNvSpPr/>
          <p:nvPr/>
        </p:nvSpPr>
        <p:spPr>
          <a:xfrm flipH="1">
            <a:off x="5125019" y="0"/>
            <a:ext cx="7066978" cy="6858000"/>
          </a:xfrm>
          <a:prstGeom prst="rect">
            <a:avLst/>
          </a:prstGeom>
          <a:gradFill>
            <a:gsLst>
              <a:gs pos="0">
                <a:srgbClr val="000000">
                  <a:alpha val="0"/>
                </a:srgbClr>
              </a:gs>
              <a:gs pos="19000">
                <a:srgbClr val="000000">
                  <a:alpha val="37647"/>
                </a:srgbClr>
              </a:gs>
              <a:gs pos="35000">
                <a:srgbClr val="000000">
                  <a:alpha val="76862"/>
                </a:srgbClr>
              </a:gs>
              <a:gs pos="4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54"/>
          <p:cNvSpPr/>
          <p:nvPr/>
        </p:nvSpPr>
        <p:spPr>
          <a:xfrm>
            <a:off x="-102741" y="0"/>
            <a:ext cx="8761250" cy="1899912"/>
          </a:xfrm>
          <a:prstGeom prst="rect">
            <a:avLst/>
          </a:prstGeom>
          <a:solidFill>
            <a:schemeClr val="dk1">
              <a:alpha val="43921"/>
            </a:schemeClr>
          </a:solid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1" lang="en-GB" sz="11500">
                <a:solidFill>
                  <a:schemeClr val="lt1"/>
                </a:solidFill>
                <a:latin typeface="Calibri"/>
                <a:ea typeface="Calibri"/>
                <a:cs typeface="Calibri"/>
                <a:sym typeface="Calibri"/>
              </a:rPr>
              <a:t>Hosea 4:17</a:t>
            </a:r>
            <a:endParaRPr b="1" sz="11500">
              <a:solidFill>
                <a:schemeClr val="lt1"/>
              </a:solidFill>
              <a:latin typeface="Calibri"/>
              <a:ea typeface="Calibri"/>
              <a:cs typeface="Calibri"/>
              <a:sym typeface="Calibri"/>
            </a:endParaRPr>
          </a:p>
        </p:txBody>
      </p:sp>
      <p:sp>
        <p:nvSpPr>
          <p:cNvPr id="703" name="Google Shape;703;p54"/>
          <p:cNvSpPr txBox="1"/>
          <p:nvPr>
            <p:ph idx="1" type="body"/>
          </p:nvPr>
        </p:nvSpPr>
        <p:spPr>
          <a:xfrm>
            <a:off x="7839182" y="294614"/>
            <a:ext cx="4352818" cy="7591647"/>
          </a:xfrm>
          <a:prstGeom prst="rect">
            <a:avLst/>
          </a:prstGeom>
          <a:noFill/>
          <a:ln>
            <a:noFill/>
          </a:ln>
        </p:spPr>
        <p:txBody>
          <a:bodyPr anchorCtr="0" anchor="ctr" bIns="45700" lIns="91425" spcFirstLastPara="1" rIns="91425" wrap="square" tIns="45700">
            <a:normAutofit/>
          </a:bodyPr>
          <a:lstStyle/>
          <a:p>
            <a:pPr indent="-304791" lvl="0" marL="609585" rtl="0" algn="l">
              <a:lnSpc>
                <a:spcPct val="100000"/>
              </a:lnSpc>
              <a:spcBef>
                <a:spcPts val="0"/>
              </a:spcBef>
              <a:spcAft>
                <a:spcPts val="0"/>
              </a:spcAft>
              <a:buClr>
                <a:schemeClr val="lt1"/>
              </a:buClr>
              <a:buSzPts val="1800"/>
              <a:buNone/>
            </a:pPr>
            <a:r>
              <a:rPr i="1" lang="en-GB" sz="6600"/>
              <a:t>Ephraim is joined to idols, Let him alone.</a:t>
            </a:r>
            <a:endParaRPr sz="6600"/>
          </a:p>
        </p:txBody>
      </p:sp>
      <p:cxnSp>
        <p:nvCxnSpPr>
          <p:cNvPr id="704" name="Google Shape;704;p54"/>
          <p:cNvCxnSpPr/>
          <p:nvPr/>
        </p:nvCxnSpPr>
        <p:spPr>
          <a:xfrm>
            <a:off x="3246634" y="1573204"/>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5"/>
          <p:cNvSpPr txBox="1"/>
          <p:nvPr>
            <p:ph idx="1" type="body"/>
          </p:nvPr>
        </p:nvSpPr>
        <p:spPr>
          <a:xfrm>
            <a:off x="331186" y="5234367"/>
            <a:ext cx="12347123" cy="8068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lt1"/>
              </a:buClr>
              <a:buSzPts val="1800"/>
              <a:buNone/>
            </a:pPr>
            <a:r>
              <a:rPr lang="en-GB" sz="8800">
                <a:solidFill>
                  <a:schemeClr val="lt1"/>
                </a:solidFill>
                <a:latin typeface="Lexend Black"/>
                <a:ea typeface="Lexend Black"/>
                <a:cs typeface="Lexend Black"/>
                <a:sym typeface="Lexend Black"/>
              </a:rPr>
              <a:t>So stay </a:t>
            </a:r>
            <a:r>
              <a:rPr lang="en-GB" sz="13800">
                <a:solidFill>
                  <a:schemeClr val="lt1"/>
                </a:solidFill>
                <a:latin typeface="Lexend Black"/>
                <a:ea typeface="Lexend Black"/>
                <a:cs typeface="Lexend Black"/>
                <a:sym typeface="Lexend Black"/>
              </a:rPr>
              <a:t>You away</a:t>
            </a:r>
            <a:endParaRPr sz="8800">
              <a:solidFill>
                <a:schemeClr val="lt1"/>
              </a:solidFill>
              <a:latin typeface="Lexend Black"/>
              <a:ea typeface="Lexend Black"/>
              <a:cs typeface="Lexend Black"/>
              <a:sym typeface="Lexend Black"/>
            </a:endParaRPr>
          </a:p>
        </p:txBody>
      </p:sp>
      <p:pic>
        <p:nvPicPr>
          <p:cNvPr id="710" name="Google Shape;710;p55"/>
          <p:cNvPicPr preferRelativeResize="0"/>
          <p:nvPr/>
        </p:nvPicPr>
        <p:blipFill rotWithShape="1">
          <a:blip r:embed="rId3">
            <a:alphaModFix/>
          </a:blip>
          <a:srcRect b="0" l="52001" r="0" t="0"/>
          <a:stretch/>
        </p:blipFill>
        <p:spPr>
          <a:xfrm>
            <a:off x="5" y="1"/>
            <a:ext cx="4466599" cy="5234367"/>
          </a:xfrm>
          <a:prstGeom prst="rect">
            <a:avLst/>
          </a:prstGeom>
          <a:noFill/>
          <a:ln>
            <a:noFill/>
          </a:ln>
        </p:spPr>
      </p:pic>
      <p:pic>
        <p:nvPicPr>
          <p:cNvPr id="711" name="Google Shape;711;p55"/>
          <p:cNvPicPr preferRelativeResize="0"/>
          <p:nvPr/>
        </p:nvPicPr>
        <p:blipFill rotWithShape="1">
          <a:blip r:embed="rId4">
            <a:alphaModFix/>
          </a:blip>
          <a:srcRect b="0" l="0" r="46660" t="0"/>
          <a:stretch/>
        </p:blipFill>
        <p:spPr>
          <a:xfrm flipH="1">
            <a:off x="7538728" y="1"/>
            <a:ext cx="4653273" cy="5234367"/>
          </a:xfrm>
          <a:prstGeom prst="rect">
            <a:avLst/>
          </a:prstGeom>
          <a:noFill/>
          <a:ln>
            <a:noFill/>
          </a:ln>
        </p:spPr>
      </p:pic>
      <p:sp>
        <p:nvSpPr>
          <p:cNvPr id="712" name="Google Shape;712;p55"/>
          <p:cNvSpPr txBox="1"/>
          <p:nvPr>
            <p:ph idx="1" type="body"/>
          </p:nvPr>
        </p:nvSpPr>
        <p:spPr>
          <a:xfrm>
            <a:off x="4119937" y="1021584"/>
            <a:ext cx="3614863" cy="3191200"/>
          </a:xfrm>
          <a:prstGeom prst="rect">
            <a:avLst/>
          </a:prstGeom>
          <a:noFill/>
          <a:ln>
            <a:noFill/>
          </a:ln>
        </p:spPr>
        <p:txBody>
          <a:bodyPr anchorCtr="0" anchor="ctr" bIns="121900" lIns="121900" spcFirstLastPara="1" rIns="121900" wrap="square" tIns="121900">
            <a:noAutofit/>
          </a:bodyPr>
          <a:lstStyle/>
          <a:p>
            <a:pPr indent="0" lvl="0" marL="0" rtl="0" algn="ctr">
              <a:lnSpc>
                <a:spcPct val="80000"/>
              </a:lnSpc>
              <a:spcBef>
                <a:spcPts val="0"/>
              </a:spcBef>
              <a:spcAft>
                <a:spcPts val="0"/>
              </a:spcAft>
              <a:buClr>
                <a:schemeClr val="lt1"/>
              </a:buClr>
              <a:buSzPts val="1018"/>
              <a:buNone/>
            </a:pPr>
            <a:r>
              <a:rPr lang="en-GB" sz="6600">
                <a:solidFill>
                  <a:schemeClr val="lt1"/>
                </a:solidFill>
              </a:rPr>
              <a:t>God cannot tolerate hypocrisy</a:t>
            </a:r>
            <a:endParaRPr sz="6600">
              <a:solidFill>
                <a:schemeClr val="lt1"/>
              </a:solidFill>
            </a:endParaRPr>
          </a:p>
        </p:txBody>
      </p:sp>
      <p:cxnSp>
        <p:nvCxnSpPr>
          <p:cNvPr id="713" name="Google Shape;713;p55"/>
          <p:cNvCxnSpPr/>
          <p:nvPr/>
        </p:nvCxnSpPr>
        <p:spPr>
          <a:xfrm>
            <a:off x="5856270" y="6545896"/>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56"/>
          <p:cNvPicPr preferRelativeResize="0"/>
          <p:nvPr/>
        </p:nvPicPr>
        <p:blipFill rotWithShape="1">
          <a:blip r:embed="rId3">
            <a:alphaModFix/>
          </a:blip>
          <a:srcRect b="0" l="0" r="0" t="0"/>
          <a:stretch/>
        </p:blipFill>
        <p:spPr>
          <a:xfrm>
            <a:off x="203200" y="748761"/>
            <a:ext cx="6778317" cy="4143246"/>
          </a:xfrm>
          <a:prstGeom prst="rect">
            <a:avLst/>
          </a:prstGeom>
          <a:noFill/>
          <a:ln>
            <a:noFill/>
          </a:ln>
        </p:spPr>
      </p:pic>
      <p:sp>
        <p:nvSpPr>
          <p:cNvPr id="719" name="Google Shape;719;p56"/>
          <p:cNvSpPr txBox="1"/>
          <p:nvPr>
            <p:ph idx="1" type="body"/>
          </p:nvPr>
        </p:nvSpPr>
        <p:spPr>
          <a:xfrm>
            <a:off x="7107133" y="1084820"/>
            <a:ext cx="5278800" cy="50328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1600"/>
              </a:spcBef>
              <a:spcAft>
                <a:spcPts val="0"/>
              </a:spcAft>
              <a:buClr>
                <a:schemeClr val="lt1"/>
              </a:buClr>
              <a:buSzPts val="1800"/>
              <a:buNone/>
            </a:pPr>
            <a:r>
              <a:rPr lang="en-GB" sz="5600">
                <a:solidFill>
                  <a:schemeClr val="lt1"/>
                </a:solidFill>
              </a:rPr>
              <a:t>…blind leaders of the blind. And if the blind leads the blind,</a:t>
            </a:r>
            <a:r>
              <a:rPr lang="en-GB" sz="5200">
                <a:solidFill>
                  <a:schemeClr val="lt1"/>
                </a:solidFill>
              </a:rPr>
              <a:t> </a:t>
            </a:r>
            <a:endParaRPr b="1" sz="5200">
              <a:solidFill>
                <a:schemeClr val="lt1"/>
              </a:solidFill>
            </a:endParaRPr>
          </a:p>
          <a:p>
            <a:pPr indent="0" lvl="0" marL="0" rtl="0" algn="l">
              <a:lnSpc>
                <a:spcPct val="100000"/>
              </a:lnSpc>
              <a:spcBef>
                <a:spcPts val="0"/>
              </a:spcBef>
              <a:spcAft>
                <a:spcPts val="0"/>
              </a:spcAft>
              <a:buClr>
                <a:schemeClr val="lt1"/>
              </a:buClr>
              <a:buSzPts val="1800"/>
              <a:buNone/>
            </a:pPr>
            <a:r>
              <a:t/>
            </a:r>
            <a:endParaRPr>
              <a:solidFill>
                <a:schemeClr val="lt1"/>
              </a:solidFill>
            </a:endParaRPr>
          </a:p>
        </p:txBody>
      </p:sp>
      <p:sp>
        <p:nvSpPr>
          <p:cNvPr id="720" name="Google Shape;720;p56"/>
          <p:cNvSpPr txBox="1"/>
          <p:nvPr/>
        </p:nvSpPr>
        <p:spPr>
          <a:xfrm>
            <a:off x="1118753" y="5026505"/>
            <a:ext cx="9132400" cy="1560451"/>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600"/>
              </a:spcBef>
              <a:spcAft>
                <a:spcPts val="0"/>
              </a:spcAft>
              <a:buNone/>
            </a:pPr>
            <a:r>
              <a:rPr i="1" lang="en-GB" sz="6267" u="sng">
                <a:solidFill>
                  <a:schemeClr val="lt1"/>
                </a:solidFill>
                <a:latin typeface="Calibri"/>
                <a:ea typeface="Calibri"/>
                <a:cs typeface="Calibri"/>
                <a:sym typeface="Calibri"/>
              </a:rPr>
              <a:t>both will fall into a ditch</a:t>
            </a:r>
            <a:endParaRPr sz="3733" u="sng">
              <a:solidFill>
                <a:schemeClr val="lt1"/>
              </a:solidFill>
              <a:latin typeface="Calibri"/>
              <a:ea typeface="Calibri"/>
              <a:cs typeface="Calibri"/>
              <a:sym typeface="Calibri"/>
            </a:endParaRPr>
          </a:p>
        </p:txBody>
      </p:sp>
      <p:sp>
        <p:nvSpPr>
          <p:cNvPr id="721" name="Google Shape;721;p56"/>
          <p:cNvSpPr/>
          <p:nvPr/>
        </p:nvSpPr>
        <p:spPr>
          <a:xfrm>
            <a:off x="7107133" y="170096"/>
            <a:ext cx="506991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000">
                <a:solidFill>
                  <a:schemeClr val="lt1"/>
                </a:solidFill>
                <a:latin typeface="Calibri"/>
                <a:ea typeface="Calibri"/>
                <a:cs typeface="Calibri"/>
                <a:sym typeface="Calibri"/>
              </a:rPr>
              <a:t>Matthew 15:14</a:t>
            </a:r>
            <a:endParaRPr/>
          </a:p>
        </p:txBody>
      </p:sp>
      <p:cxnSp>
        <p:nvCxnSpPr>
          <p:cNvPr id="722" name="Google Shape;722;p56"/>
          <p:cNvCxnSpPr/>
          <p:nvPr/>
        </p:nvCxnSpPr>
        <p:spPr>
          <a:xfrm>
            <a:off x="7500135" y="1248662"/>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7"/>
          <p:cNvSpPr txBox="1"/>
          <p:nvPr>
            <p:ph idx="1" type="body"/>
          </p:nvPr>
        </p:nvSpPr>
        <p:spPr>
          <a:xfrm>
            <a:off x="380200" y="4004991"/>
            <a:ext cx="11431600" cy="23396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lt1"/>
              </a:buClr>
              <a:buSzPts val="1800"/>
              <a:buNone/>
            </a:pPr>
            <a:r>
              <a:rPr lang="en-GB" sz="11500">
                <a:solidFill>
                  <a:schemeClr val="lt1"/>
                </a:solidFill>
              </a:rPr>
              <a:t>Jude 1: 23 </a:t>
            </a:r>
            <a:r>
              <a:rPr lang="en-GB" sz="5467">
                <a:solidFill>
                  <a:schemeClr val="lt1"/>
                </a:solidFill>
              </a:rPr>
              <a:t>Pulling them out of fire, hating even the garments spotted by fire</a:t>
            </a:r>
            <a:endParaRPr sz="5467">
              <a:solidFill>
                <a:schemeClr val="lt1"/>
              </a:solidFill>
            </a:endParaRPr>
          </a:p>
        </p:txBody>
      </p:sp>
      <p:pic>
        <p:nvPicPr>
          <p:cNvPr id="728" name="Google Shape;728;p57"/>
          <p:cNvPicPr preferRelativeResize="0"/>
          <p:nvPr/>
        </p:nvPicPr>
        <p:blipFill rotWithShape="1">
          <a:blip r:embed="rId3">
            <a:alphaModFix/>
          </a:blip>
          <a:srcRect b="36857" l="0" r="0" t="5880"/>
          <a:stretch/>
        </p:blipFill>
        <p:spPr>
          <a:xfrm>
            <a:off x="0" y="0"/>
            <a:ext cx="12192000" cy="3808032"/>
          </a:xfrm>
          <a:prstGeom prst="rect">
            <a:avLst/>
          </a:prstGeom>
          <a:noFill/>
          <a:ln>
            <a:noFill/>
          </a:ln>
        </p:spPr>
      </p:pic>
      <p:cxnSp>
        <p:nvCxnSpPr>
          <p:cNvPr id="729" name="Google Shape;729;p57"/>
          <p:cNvCxnSpPr/>
          <p:nvPr/>
        </p:nvCxnSpPr>
        <p:spPr>
          <a:xfrm>
            <a:off x="1428108" y="5066418"/>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58"/>
          <p:cNvPicPr preferRelativeResize="0"/>
          <p:nvPr/>
        </p:nvPicPr>
        <p:blipFill rotWithShape="1">
          <a:blip r:embed="rId3">
            <a:alphaModFix/>
          </a:blip>
          <a:srcRect b="0" l="0" r="0" t="0"/>
          <a:stretch/>
        </p:blipFill>
        <p:spPr>
          <a:xfrm>
            <a:off x="39155" y="1355198"/>
            <a:ext cx="5077376" cy="3808032"/>
          </a:xfrm>
          <a:prstGeom prst="rect">
            <a:avLst/>
          </a:prstGeom>
          <a:noFill/>
          <a:ln>
            <a:noFill/>
          </a:ln>
        </p:spPr>
      </p:pic>
      <p:sp>
        <p:nvSpPr>
          <p:cNvPr id="735" name="Google Shape;735;p58"/>
          <p:cNvSpPr txBox="1"/>
          <p:nvPr>
            <p:ph idx="1" type="body"/>
          </p:nvPr>
        </p:nvSpPr>
        <p:spPr>
          <a:xfrm>
            <a:off x="5116531" y="2133414"/>
            <a:ext cx="7153208" cy="2251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chemeClr val="lt1"/>
              </a:buClr>
              <a:buSzPts val="1800"/>
              <a:buNone/>
            </a:pPr>
            <a:r>
              <a:rPr b="1" lang="en-GB" sz="7200">
                <a:solidFill>
                  <a:schemeClr val="lt1"/>
                </a:solidFill>
              </a:rPr>
              <a:t>1 Timothy</a:t>
            </a:r>
            <a:r>
              <a:rPr b="1" lang="en-GB" sz="9600">
                <a:solidFill>
                  <a:schemeClr val="lt1"/>
                </a:solidFill>
              </a:rPr>
              <a:t> </a:t>
            </a:r>
            <a:r>
              <a:rPr lang="en-GB" sz="9600">
                <a:solidFill>
                  <a:schemeClr val="lt1"/>
                </a:solidFill>
              </a:rPr>
              <a:t>Purge yourself from these influences </a:t>
            </a:r>
            <a:endParaRPr sz="9600">
              <a:solidFill>
                <a:schemeClr val="lt1"/>
              </a:solidFill>
            </a:endParaRPr>
          </a:p>
        </p:txBody>
      </p:sp>
      <p:cxnSp>
        <p:nvCxnSpPr>
          <p:cNvPr id="736" name="Google Shape;736;p58"/>
          <p:cNvCxnSpPr/>
          <p:nvPr/>
        </p:nvCxnSpPr>
        <p:spPr>
          <a:xfrm>
            <a:off x="7089168" y="1121141"/>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9"/>
          <p:cNvSpPr txBox="1"/>
          <p:nvPr/>
        </p:nvSpPr>
        <p:spPr>
          <a:xfrm>
            <a:off x="97431" y="-84019"/>
            <a:ext cx="6452400" cy="5539553"/>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i="1" lang="en-GB" sz="5733">
                <a:solidFill>
                  <a:schemeClr val="lt1"/>
                </a:solidFill>
                <a:latin typeface="Comfortaa SemiBold"/>
                <a:ea typeface="Comfortaa SemiBold"/>
                <a:cs typeface="Comfortaa SemiBold"/>
                <a:sym typeface="Comfortaa SemiBold"/>
              </a:rPr>
              <a:t>and are confident that you yourself are a guide to the blind, a light to those who are in darkness</a:t>
            </a:r>
            <a:endParaRPr sz="6000">
              <a:solidFill>
                <a:schemeClr val="lt1"/>
              </a:solidFill>
              <a:latin typeface="Comfortaa SemiBold"/>
              <a:ea typeface="Comfortaa SemiBold"/>
              <a:cs typeface="Comfortaa SemiBold"/>
              <a:sym typeface="Comfortaa SemiBold"/>
            </a:endParaRPr>
          </a:p>
        </p:txBody>
      </p:sp>
      <p:pic>
        <p:nvPicPr>
          <p:cNvPr id="742" name="Google Shape;742;p59"/>
          <p:cNvPicPr preferRelativeResize="0"/>
          <p:nvPr/>
        </p:nvPicPr>
        <p:blipFill rotWithShape="1">
          <a:blip r:embed="rId3">
            <a:alphaModFix/>
          </a:blip>
          <a:srcRect b="0" l="0" r="0" t="0"/>
          <a:stretch/>
        </p:blipFill>
        <p:spPr>
          <a:xfrm>
            <a:off x="6369769" y="196799"/>
            <a:ext cx="5724800" cy="6464400"/>
          </a:xfrm>
          <a:prstGeom prst="flowChartPredefinedProcess">
            <a:avLst/>
          </a:prstGeom>
          <a:noFill/>
          <a:ln>
            <a:noFill/>
          </a:ln>
        </p:spPr>
      </p:pic>
      <p:sp>
        <p:nvSpPr>
          <p:cNvPr id="743" name="Google Shape;743;p59"/>
          <p:cNvSpPr/>
          <p:nvPr/>
        </p:nvSpPr>
        <p:spPr>
          <a:xfrm>
            <a:off x="97431" y="5335092"/>
            <a:ext cx="6220998"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800">
                <a:solidFill>
                  <a:schemeClr val="lt1"/>
                </a:solidFill>
                <a:latin typeface="Calibri"/>
                <a:ea typeface="Calibri"/>
                <a:cs typeface="Calibri"/>
                <a:sym typeface="Calibri"/>
              </a:rPr>
              <a:t>Romans 2:19</a:t>
            </a:r>
            <a:endParaRPr sz="11500">
              <a:solidFill>
                <a:schemeClr val="lt1"/>
              </a:solidFill>
              <a:highlight>
                <a:srgbClr val="FFFFFF"/>
              </a:highlight>
              <a:latin typeface="Calibri"/>
              <a:ea typeface="Calibri"/>
              <a:cs typeface="Calibri"/>
              <a:sym typeface="Calibri"/>
            </a:endParaRPr>
          </a:p>
        </p:txBody>
      </p:sp>
      <p:cxnSp>
        <p:nvCxnSpPr>
          <p:cNvPr id="744" name="Google Shape;744;p59"/>
          <p:cNvCxnSpPr/>
          <p:nvPr/>
        </p:nvCxnSpPr>
        <p:spPr>
          <a:xfrm>
            <a:off x="986319" y="5497889"/>
            <a:ext cx="417375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6"/>
          <p:cNvSpPr/>
          <p:nvPr/>
        </p:nvSpPr>
        <p:spPr>
          <a:xfrm>
            <a:off x="202058" y="0"/>
            <a:ext cx="9517295" cy="651338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GB" sz="9600">
                <a:solidFill>
                  <a:schemeClr val="lt1"/>
                </a:solidFill>
                <a:latin typeface="Calibri"/>
                <a:ea typeface="Calibri"/>
                <a:cs typeface="Calibri"/>
                <a:sym typeface="Calibri"/>
              </a:rPr>
              <a:t>Hebrews 12:15</a:t>
            </a:r>
            <a:endParaRPr sz="9600">
              <a:solidFill>
                <a:schemeClr val="lt1"/>
              </a:solidFill>
              <a:latin typeface="Calibri"/>
              <a:ea typeface="Calibri"/>
              <a:cs typeface="Calibri"/>
              <a:sym typeface="Calibri"/>
            </a:endParaRPr>
          </a:p>
          <a:p>
            <a:pPr indent="0" lvl="0" marL="0" marR="0" rtl="0" algn="l">
              <a:lnSpc>
                <a:spcPct val="115000"/>
              </a:lnSpc>
              <a:spcBef>
                <a:spcPts val="0"/>
              </a:spcBef>
              <a:spcAft>
                <a:spcPts val="0"/>
              </a:spcAft>
              <a:buNone/>
            </a:pPr>
            <a:r>
              <a:rPr i="1" lang="en-GB" sz="5400">
                <a:solidFill>
                  <a:schemeClr val="lt1"/>
                </a:solidFill>
                <a:latin typeface="Calibri"/>
                <a:ea typeface="Calibri"/>
                <a:cs typeface="Calibri"/>
                <a:sym typeface="Calibri"/>
              </a:rPr>
              <a:t>looking carefully lest anyone fall short of the grace of God; lest any root of bitterness springing up cause trouble, and by this many become defiled;</a:t>
            </a:r>
            <a:r>
              <a:rPr lang="en-GB" sz="5400">
                <a:solidFill>
                  <a:schemeClr val="lt1"/>
                </a:solidFill>
                <a:latin typeface="Calibri"/>
                <a:ea typeface="Calibri"/>
                <a:cs typeface="Calibri"/>
                <a:sym typeface="Calibri"/>
              </a:rPr>
              <a:t> </a:t>
            </a:r>
            <a:endParaRPr sz="4800">
              <a:solidFill>
                <a:schemeClr val="lt1"/>
              </a:solidFill>
              <a:latin typeface="Calibri"/>
              <a:ea typeface="Calibri"/>
              <a:cs typeface="Calibri"/>
              <a:sym typeface="Calibri"/>
            </a:endParaRPr>
          </a:p>
        </p:txBody>
      </p:sp>
      <p:pic>
        <p:nvPicPr>
          <p:cNvPr id="282" name="Google Shape;282;p6"/>
          <p:cNvPicPr preferRelativeResize="0"/>
          <p:nvPr/>
        </p:nvPicPr>
        <p:blipFill rotWithShape="1">
          <a:blip r:embed="rId3">
            <a:alphaModFix/>
          </a:blip>
          <a:srcRect b="0" l="0" r="48966" t="0"/>
          <a:stretch/>
        </p:blipFill>
        <p:spPr>
          <a:xfrm>
            <a:off x="8959065" y="3690550"/>
            <a:ext cx="3232935" cy="3167450"/>
          </a:xfrm>
          <a:prstGeom prst="rect">
            <a:avLst/>
          </a:prstGeom>
          <a:noFill/>
          <a:ln>
            <a:noFill/>
          </a:ln>
        </p:spPr>
      </p:pic>
      <p:cxnSp>
        <p:nvCxnSpPr>
          <p:cNvPr id="283" name="Google Shape;283;p6"/>
          <p:cNvCxnSpPr/>
          <p:nvPr/>
        </p:nvCxnSpPr>
        <p:spPr>
          <a:xfrm>
            <a:off x="328348" y="1610195"/>
            <a:ext cx="1153530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60"/>
          <p:cNvSpPr txBox="1"/>
          <p:nvPr/>
        </p:nvSpPr>
        <p:spPr>
          <a:xfrm>
            <a:off x="6393881" y="267041"/>
            <a:ext cx="5482800" cy="1017140"/>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4000">
                <a:solidFill>
                  <a:schemeClr val="lt1"/>
                </a:solidFill>
                <a:latin typeface="Georgia"/>
                <a:ea typeface="Georgia"/>
                <a:cs typeface="Georgia"/>
                <a:sym typeface="Georgia"/>
              </a:rPr>
              <a:t>Don’t go near them</a:t>
            </a:r>
            <a:endParaRPr sz="3600">
              <a:solidFill>
                <a:schemeClr val="lt1"/>
              </a:solidFill>
              <a:latin typeface="Calibri"/>
              <a:ea typeface="Calibri"/>
              <a:cs typeface="Calibri"/>
              <a:sym typeface="Calibri"/>
            </a:endParaRPr>
          </a:p>
        </p:txBody>
      </p:sp>
      <p:sp>
        <p:nvSpPr>
          <p:cNvPr id="750" name="Google Shape;750;p60"/>
          <p:cNvSpPr txBox="1"/>
          <p:nvPr/>
        </p:nvSpPr>
        <p:spPr>
          <a:xfrm>
            <a:off x="6393881" y="1400882"/>
            <a:ext cx="5482800" cy="1593934"/>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4000">
                <a:solidFill>
                  <a:schemeClr val="lt1"/>
                </a:solidFill>
                <a:latin typeface="Georgia"/>
                <a:ea typeface="Georgia"/>
                <a:cs typeface="Georgia"/>
                <a:sym typeface="Georgia"/>
              </a:rPr>
              <a:t>Don’t expose yourself to hypocrites</a:t>
            </a:r>
            <a:endParaRPr sz="3600">
              <a:solidFill>
                <a:schemeClr val="lt1"/>
              </a:solidFill>
              <a:latin typeface="Calibri"/>
              <a:ea typeface="Calibri"/>
              <a:cs typeface="Calibri"/>
              <a:sym typeface="Calibri"/>
            </a:endParaRPr>
          </a:p>
        </p:txBody>
      </p:sp>
      <p:sp>
        <p:nvSpPr>
          <p:cNvPr id="751" name="Google Shape;751;p60"/>
          <p:cNvSpPr txBox="1"/>
          <p:nvPr/>
        </p:nvSpPr>
        <p:spPr>
          <a:xfrm>
            <a:off x="6393881" y="3246733"/>
            <a:ext cx="5482800" cy="2886937"/>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15000"/>
              </a:lnSpc>
              <a:spcBef>
                <a:spcPts val="1600"/>
              </a:spcBef>
              <a:spcAft>
                <a:spcPts val="0"/>
              </a:spcAft>
              <a:buNone/>
            </a:pPr>
            <a:r>
              <a:rPr lang="en-GB" sz="4000">
                <a:solidFill>
                  <a:schemeClr val="lt1"/>
                </a:solidFill>
                <a:latin typeface="Georgia"/>
                <a:ea typeface="Georgia"/>
                <a:cs typeface="Georgia"/>
                <a:sym typeface="Georgia"/>
              </a:rPr>
              <a:t>Don’t expose yourself to people preaching false religion in the name of Christianity</a:t>
            </a:r>
            <a:endParaRPr sz="3600">
              <a:solidFill>
                <a:schemeClr val="lt1"/>
              </a:solidFill>
              <a:latin typeface="Calibri"/>
              <a:ea typeface="Calibri"/>
              <a:cs typeface="Calibri"/>
              <a:sym typeface="Calibri"/>
            </a:endParaRPr>
          </a:p>
        </p:txBody>
      </p:sp>
      <p:pic>
        <p:nvPicPr>
          <p:cNvPr id="752" name="Google Shape;752;p60"/>
          <p:cNvPicPr preferRelativeResize="0"/>
          <p:nvPr/>
        </p:nvPicPr>
        <p:blipFill rotWithShape="1">
          <a:blip r:embed="rId3">
            <a:alphaModFix/>
          </a:blip>
          <a:srcRect b="0" l="18298" r="13525" t="0"/>
          <a:stretch/>
        </p:blipFill>
        <p:spPr>
          <a:xfrm>
            <a:off x="1" y="0"/>
            <a:ext cx="6096001" cy="68580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61"/>
          <p:cNvPicPr preferRelativeResize="0"/>
          <p:nvPr/>
        </p:nvPicPr>
        <p:blipFill rotWithShape="1">
          <a:blip r:embed="rId3">
            <a:alphaModFix/>
          </a:blip>
          <a:srcRect b="50000" l="0" r="0" t="0"/>
          <a:stretch/>
        </p:blipFill>
        <p:spPr>
          <a:xfrm>
            <a:off x="0" y="-82193"/>
            <a:ext cx="12191968" cy="3429000"/>
          </a:xfrm>
          <a:prstGeom prst="rect">
            <a:avLst/>
          </a:prstGeom>
          <a:noFill/>
          <a:ln>
            <a:noFill/>
          </a:ln>
        </p:spPr>
      </p:pic>
      <p:sp>
        <p:nvSpPr>
          <p:cNvPr id="758" name="Google Shape;758;p61"/>
          <p:cNvSpPr txBox="1"/>
          <p:nvPr>
            <p:ph idx="1" type="body"/>
          </p:nvPr>
        </p:nvSpPr>
        <p:spPr>
          <a:xfrm>
            <a:off x="256585" y="2616585"/>
            <a:ext cx="12192000" cy="35436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Clr>
                <a:schemeClr val="lt1"/>
              </a:buClr>
              <a:buSzPts val="1800"/>
              <a:buNone/>
            </a:pPr>
            <a:r>
              <a:rPr lang="en-GB" sz="4533">
                <a:solidFill>
                  <a:schemeClr val="lt1"/>
                </a:solidFill>
                <a:latin typeface="Comfortaa SemiBold"/>
                <a:ea typeface="Comfortaa SemiBold"/>
                <a:cs typeface="Comfortaa SemiBold"/>
                <a:sym typeface="Comfortaa SemiBold"/>
              </a:rPr>
              <a:t>Woe to you, scribes and Pharisees, hypocrites! For you travel land and sea to win one proselyte, and when he is won, you make him twice as much a son of hell as yourselves</a:t>
            </a:r>
            <a:endParaRPr sz="4533">
              <a:solidFill>
                <a:schemeClr val="lt1"/>
              </a:solidFill>
              <a:latin typeface="Comfortaa SemiBold"/>
              <a:ea typeface="Comfortaa SemiBold"/>
              <a:cs typeface="Comfortaa SemiBold"/>
              <a:sym typeface="Comfortaa SemiBold"/>
            </a:endParaRPr>
          </a:p>
        </p:txBody>
      </p:sp>
      <p:sp>
        <p:nvSpPr>
          <p:cNvPr id="759" name="Google Shape;759;p61"/>
          <p:cNvSpPr/>
          <p:nvPr/>
        </p:nvSpPr>
        <p:spPr>
          <a:xfrm>
            <a:off x="2485981" y="5501881"/>
            <a:ext cx="773320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0">
                <a:solidFill>
                  <a:schemeClr val="lt1"/>
                </a:solidFill>
                <a:latin typeface="Comfortaa SemiBold"/>
                <a:ea typeface="Comfortaa SemiBold"/>
                <a:cs typeface="Comfortaa SemiBold"/>
                <a:sym typeface="Comfortaa SemiBold"/>
              </a:rPr>
              <a:t>Matthew 23:15</a:t>
            </a:r>
            <a:r>
              <a:rPr b="1" lang="en-GB" sz="9600">
                <a:solidFill>
                  <a:schemeClr val="lt1"/>
                </a:solidFill>
                <a:latin typeface="Comfortaa SemiBold"/>
                <a:ea typeface="Comfortaa SemiBold"/>
                <a:cs typeface="Comfortaa SemiBold"/>
                <a:sym typeface="Comfortaa SemiBold"/>
              </a:rPr>
              <a:t> </a:t>
            </a:r>
            <a:endParaRPr b="1" sz="8000">
              <a:solidFill>
                <a:schemeClr val="lt1"/>
              </a:solidFill>
              <a:latin typeface="Calibri"/>
              <a:ea typeface="Calibri"/>
              <a:cs typeface="Calibri"/>
              <a:sym typeface="Calibri"/>
            </a:endParaRPr>
          </a:p>
        </p:txBody>
      </p:sp>
      <p:cxnSp>
        <p:nvCxnSpPr>
          <p:cNvPr id="760" name="Google Shape;760;p61"/>
          <p:cNvCxnSpPr/>
          <p:nvPr/>
        </p:nvCxnSpPr>
        <p:spPr>
          <a:xfrm>
            <a:off x="-113016" y="5816388"/>
            <a:ext cx="1230498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62"/>
          <p:cNvPicPr preferRelativeResize="0"/>
          <p:nvPr/>
        </p:nvPicPr>
        <p:blipFill rotWithShape="1">
          <a:blip r:embed="rId3">
            <a:alphaModFix/>
          </a:blip>
          <a:srcRect b="0" l="0" r="0" t="0"/>
          <a:stretch/>
        </p:blipFill>
        <p:spPr>
          <a:xfrm>
            <a:off x="1683312" y="1187890"/>
            <a:ext cx="8508650" cy="4230835"/>
          </a:xfrm>
          <a:prstGeom prst="rect">
            <a:avLst/>
          </a:prstGeom>
          <a:noFill/>
          <a:ln>
            <a:noFill/>
          </a:ln>
        </p:spPr>
      </p:pic>
      <p:sp>
        <p:nvSpPr>
          <p:cNvPr id="766" name="Google Shape;766;p62"/>
          <p:cNvSpPr/>
          <p:nvPr/>
        </p:nvSpPr>
        <p:spPr>
          <a:xfrm>
            <a:off x="-41096" y="79894"/>
            <a:ext cx="686559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Principle explained</a:t>
            </a:r>
            <a:endParaRPr/>
          </a:p>
        </p:txBody>
      </p:sp>
      <p:cxnSp>
        <p:nvCxnSpPr>
          <p:cNvPr id="767" name="Google Shape;767;p62"/>
          <p:cNvCxnSpPr/>
          <p:nvPr/>
        </p:nvCxnSpPr>
        <p:spPr>
          <a:xfrm rot="10800000">
            <a:off x="6724740" y="183892"/>
            <a:ext cx="0" cy="90000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
        <p:nvSpPr>
          <p:cNvPr id="768" name="Google Shape;768;p62"/>
          <p:cNvSpPr/>
          <p:nvPr/>
        </p:nvSpPr>
        <p:spPr>
          <a:xfrm>
            <a:off x="6735360" y="79894"/>
            <a:ext cx="5560112"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Matthew 15:15</a:t>
            </a:r>
            <a:endParaRPr sz="34400">
              <a:solidFill>
                <a:schemeClr val="lt1"/>
              </a:solidFill>
              <a:latin typeface="Calibri"/>
              <a:ea typeface="Calibri"/>
              <a:cs typeface="Calibri"/>
              <a:sym typeface="Calibri"/>
            </a:endParaRPr>
          </a:p>
        </p:txBody>
      </p:sp>
      <p:sp>
        <p:nvSpPr>
          <p:cNvPr id="769" name="Google Shape;769;p62"/>
          <p:cNvSpPr txBox="1"/>
          <p:nvPr>
            <p:ph type="title"/>
          </p:nvPr>
        </p:nvSpPr>
        <p:spPr>
          <a:xfrm>
            <a:off x="920393" y="5554125"/>
            <a:ext cx="10515600" cy="105356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Calibri"/>
              <a:buNone/>
            </a:pPr>
            <a:r>
              <a:rPr i="1" lang="en-GB" sz="5400">
                <a:latin typeface="Calibri"/>
                <a:ea typeface="Calibri"/>
                <a:cs typeface="Calibri"/>
                <a:sym typeface="Calibri"/>
              </a:rPr>
              <a:t>Then Peter answered and said to Him, “Explain this parable to us.”</a:t>
            </a:r>
            <a:r>
              <a:rPr lang="en-GB" sz="5400"/>
              <a:t> </a:t>
            </a:r>
            <a:endParaRPr sz="5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3"/>
          <p:cNvSpPr txBox="1"/>
          <p:nvPr>
            <p:ph idx="1" type="body"/>
          </p:nvPr>
        </p:nvSpPr>
        <p:spPr>
          <a:xfrm>
            <a:off x="666502" y="230568"/>
            <a:ext cx="10858995" cy="436502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i="1" lang="en-GB" sz="4800">
                <a:latin typeface="Calibri"/>
                <a:ea typeface="Calibri"/>
                <a:cs typeface="Calibri"/>
                <a:sym typeface="Calibri"/>
              </a:rPr>
              <a:t>It wasn’t that they couldn’t understand what He meant.</a:t>
            </a:r>
            <a:endParaRPr/>
          </a:p>
          <a:p>
            <a:pPr indent="0" lvl="0" marL="0" rtl="0" algn="ctr">
              <a:lnSpc>
                <a:spcPct val="90000"/>
              </a:lnSpc>
              <a:spcBef>
                <a:spcPts val="1000"/>
              </a:spcBef>
              <a:spcAft>
                <a:spcPts val="0"/>
              </a:spcAft>
              <a:buClr>
                <a:schemeClr val="lt1"/>
              </a:buClr>
              <a:buSzPts val="6000"/>
              <a:buNone/>
            </a:pPr>
            <a:r>
              <a:rPr b="1" i="1" lang="en-GB" sz="6000">
                <a:latin typeface="Calibri"/>
                <a:ea typeface="Calibri"/>
                <a:cs typeface="Calibri"/>
                <a:sym typeface="Calibri"/>
              </a:rPr>
              <a:t>It was just they couldn’t accept it.</a:t>
            </a:r>
            <a:r>
              <a:rPr b="1" i="1" lang="en-GB" sz="8000"/>
              <a:t> </a:t>
            </a:r>
            <a:endParaRPr b="1" i="1" sz="8000"/>
          </a:p>
        </p:txBody>
      </p:sp>
      <p:pic>
        <p:nvPicPr>
          <p:cNvPr id="775" name="Google Shape;775;p63"/>
          <p:cNvPicPr preferRelativeResize="0"/>
          <p:nvPr/>
        </p:nvPicPr>
        <p:blipFill rotWithShape="1">
          <a:blip r:embed="rId3">
            <a:alphaModFix/>
          </a:blip>
          <a:srcRect b="0" l="0" r="0" t="0"/>
          <a:stretch/>
        </p:blipFill>
        <p:spPr>
          <a:xfrm>
            <a:off x="2417817" y="2833265"/>
            <a:ext cx="6739916" cy="3794167"/>
          </a:xfrm>
          <a:prstGeom prst="rect">
            <a:avLst/>
          </a:prstGeom>
          <a:noFill/>
          <a:ln>
            <a:noFill/>
          </a:ln>
        </p:spPr>
      </p:pic>
      <p:cxnSp>
        <p:nvCxnSpPr>
          <p:cNvPr id="776" name="Google Shape;776;p63"/>
          <p:cNvCxnSpPr/>
          <p:nvPr/>
        </p:nvCxnSpPr>
        <p:spPr>
          <a:xfrm>
            <a:off x="-112984" y="1727273"/>
            <a:ext cx="1230498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descr="NL 141: Peter's Vision — Pulpit Fiction" id="781" name="Google Shape;781;p64"/>
          <p:cNvPicPr preferRelativeResize="0"/>
          <p:nvPr/>
        </p:nvPicPr>
        <p:blipFill rotWithShape="1">
          <a:blip r:embed="rId3">
            <a:alphaModFix/>
          </a:blip>
          <a:srcRect b="0" l="0" r="0" t="0"/>
          <a:stretch/>
        </p:blipFill>
        <p:spPr>
          <a:xfrm>
            <a:off x="6191003" y="118752"/>
            <a:ext cx="5922227" cy="3111769"/>
          </a:xfrm>
          <a:prstGeom prst="rect">
            <a:avLst/>
          </a:prstGeom>
          <a:noFill/>
          <a:ln>
            <a:noFill/>
          </a:ln>
        </p:spPr>
      </p:pic>
      <p:pic>
        <p:nvPicPr>
          <p:cNvPr descr="Open and Receptive – Devoted To You" id="782" name="Google Shape;782;p64"/>
          <p:cNvPicPr preferRelativeResize="0"/>
          <p:nvPr/>
        </p:nvPicPr>
        <p:blipFill rotWithShape="1">
          <a:blip r:embed="rId4">
            <a:alphaModFix/>
          </a:blip>
          <a:srcRect b="20347" l="0" r="0" t="2077"/>
          <a:stretch/>
        </p:blipFill>
        <p:spPr>
          <a:xfrm>
            <a:off x="6191004" y="3332524"/>
            <a:ext cx="5922226" cy="3287120"/>
          </a:xfrm>
          <a:prstGeom prst="rect">
            <a:avLst/>
          </a:prstGeom>
          <a:noFill/>
          <a:ln>
            <a:noFill/>
          </a:ln>
        </p:spPr>
      </p:pic>
      <p:sp>
        <p:nvSpPr>
          <p:cNvPr id="783" name="Google Shape;783;p64"/>
          <p:cNvSpPr txBox="1"/>
          <p:nvPr>
            <p:ph idx="1" type="body"/>
          </p:nvPr>
        </p:nvSpPr>
        <p:spPr>
          <a:xfrm>
            <a:off x="174661" y="4477293"/>
            <a:ext cx="6191005" cy="14784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None/>
            </a:pPr>
            <a:r>
              <a:rPr lang="en-GB" sz="6600">
                <a:latin typeface="Calibri"/>
                <a:ea typeface="Calibri"/>
                <a:cs typeface="Calibri"/>
                <a:sym typeface="Calibri"/>
              </a:rPr>
              <a:t>Gentile Convert</a:t>
            </a:r>
            <a:endParaRPr sz="6600"/>
          </a:p>
        </p:txBody>
      </p:sp>
      <p:sp>
        <p:nvSpPr>
          <p:cNvPr id="784" name="Google Shape;784;p64"/>
          <p:cNvSpPr txBox="1"/>
          <p:nvPr/>
        </p:nvSpPr>
        <p:spPr>
          <a:xfrm>
            <a:off x="297951" y="902264"/>
            <a:ext cx="6067715" cy="1372257"/>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chemeClr val="lt1"/>
              </a:buClr>
              <a:buSzPct val="100000"/>
              <a:buFont typeface="Arial"/>
              <a:buNone/>
            </a:pPr>
            <a:r>
              <a:rPr lang="en-GB" sz="8800">
                <a:solidFill>
                  <a:schemeClr val="lt1"/>
                </a:solidFill>
                <a:latin typeface="Calibri"/>
                <a:ea typeface="Calibri"/>
                <a:cs typeface="Calibri"/>
                <a:sym typeface="Calibri"/>
              </a:rPr>
              <a:t>Peter’s Vision</a:t>
            </a:r>
            <a:endParaRPr sz="13800">
              <a:solidFill>
                <a:schemeClr val="lt1"/>
              </a:solidFill>
              <a:latin typeface="Calibri"/>
              <a:ea typeface="Calibri"/>
              <a:cs typeface="Calibri"/>
              <a:sym typeface="Calibri"/>
            </a:endParaRPr>
          </a:p>
        </p:txBody>
      </p:sp>
      <p:sp>
        <p:nvSpPr>
          <p:cNvPr id="785" name="Google Shape;785;p64"/>
          <p:cNvSpPr/>
          <p:nvPr/>
        </p:nvSpPr>
        <p:spPr>
          <a:xfrm>
            <a:off x="1763694" y="2626162"/>
            <a:ext cx="313258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7200">
                <a:solidFill>
                  <a:schemeClr val="lt1"/>
                </a:solidFill>
                <a:latin typeface="Calibri"/>
                <a:ea typeface="Calibri"/>
                <a:cs typeface="Calibri"/>
                <a:sym typeface="Calibri"/>
              </a:rPr>
              <a:t>Acts 10 </a:t>
            </a:r>
            <a:endParaRPr sz="720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t/>
            </a:r>
            <a:endParaRPr/>
          </a:p>
        </p:txBody>
      </p:sp>
      <p:sp>
        <p:nvSpPr>
          <p:cNvPr id="791" name="Google Shape;791;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lt1"/>
              </a:buClr>
              <a:buSzPts val="2800"/>
              <a:buNone/>
            </a:pPr>
            <a:r>
              <a:t/>
            </a:r>
            <a:endParaRPr/>
          </a:p>
        </p:txBody>
      </p:sp>
      <p:pic>
        <p:nvPicPr>
          <p:cNvPr descr="A Visual Meditation on Galatians 2:11-21 | Paul argues for ALL People |  Steve Thomason" id="792" name="Google Shape;792;p65"/>
          <p:cNvPicPr preferRelativeResize="0"/>
          <p:nvPr/>
        </p:nvPicPr>
        <p:blipFill rotWithShape="1">
          <a:blip r:embed="rId3">
            <a:alphaModFix/>
          </a:blip>
          <a:srcRect b="10975" l="0" r="0" t="0"/>
          <a:stretch/>
        </p:blipFill>
        <p:spPr>
          <a:xfrm>
            <a:off x="0" y="3174"/>
            <a:ext cx="12192000" cy="68548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6"/>
          <p:cNvSpPr txBox="1"/>
          <p:nvPr/>
        </p:nvSpPr>
        <p:spPr>
          <a:xfrm>
            <a:off x="4561727" y="169524"/>
            <a:ext cx="7531812" cy="2219829"/>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Calibri"/>
              <a:buNone/>
            </a:pPr>
            <a:r>
              <a:rPr i="1" lang="en-GB" sz="4800">
                <a:solidFill>
                  <a:schemeClr val="lt1"/>
                </a:solidFill>
                <a:latin typeface="Calibri"/>
                <a:ea typeface="Calibri"/>
                <a:cs typeface="Calibri"/>
                <a:sym typeface="Calibri"/>
              </a:rPr>
              <a:t>So Jesus said, “Are you also still without understanding? </a:t>
            </a:r>
            <a:endParaRPr sz="8800">
              <a:solidFill>
                <a:schemeClr val="lt1"/>
              </a:solidFill>
              <a:latin typeface="Calibri"/>
              <a:ea typeface="Calibri"/>
              <a:cs typeface="Calibri"/>
              <a:sym typeface="Calibri"/>
            </a:endParaRPr>
          </a:p>
        </p:txBody>
      </p:sp>
      <p:pic>
        <p:nvPicPr>
          <p:cNvPr descr="Jesus Reveals What Really Defiles a Man | Life of Jesus" id="798" name="Google Shape;798;p66"/>
          <p:cNvPicPr preferRelativeResize="0"/>
          <p:nvPr/>
        </p:nvPicPr>
        <p:blipFill rotWithShape="1">
          <a:blip r:embed="rId3">
            <a:alphaModFix/>
          </a:blip>
          <a:srcRect b="0" l="0" r="0" t="0"/>
          <a:stretch/>
        </p:blipFill>
        <p:spPr>
          <a:xfrm>
            <a:off x="646948" y="2127851"/>
            <a:ext cx="5054869" cy="4410694"/>
          </a:xfrm>
          <a:prstGeom prst="rect">
            <a:avLst/>
          </a:prstGeom>
          <a:noFill/>
          <a:ln>
            <a:noFill/>
          </a:ln>
        </p:spPr>
      </p:pic>
      <p:sp>
        <p:nvSpPr>
          <p:cNvPr id="799" name="Google Shape;799;p66"/>
          <p:cNvSpPr/>
          <p:nvPr/>
        </p:nvSpPr>
        <p:spPr>
          <a:xfrm>
            <a:off x="6020656" y="2044557"/>
            <a:ext cx="6267235" cy="4643919"/>
          </a:xfrm>
          <a:prstGeom prst="cloud">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66"/>
          <p:cNvSpPr txBox="1"/>
          <p:nvPr/>
        </p:nvSpPr>
        <p:spPr>
          <a:xfrm>
            <a:off x="6945332" y="2768763"/>
            <a:ext cx="4599720" cy="324043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GB" sz="3600">
                <a:solidFill>
                  <a:schemeClr val="lt1"/>
                </a:solidFill>
                <a:latin typeface="Calibri"/>
                <a:ea typeface="Calibri"/>
                <a:cs typeface="Calibri"/>
                <a:sym typeface="Calibri"/>
              </a:rPr>
              <a:t>Mark </a:t>
            </a:r>
            <a:r>
              <a:rPr lang="en-GB" sz="3600">
                <a:solidFill>
                  <a:schemeClr val="lt1"/>
                </a:solidFill>
                <a:latin typeface="Calibri"/>
                <a:ea typeface="Calibri"/>
                <a:cs typeface="Calibri"/>
                <a:sym typeface="Calibri"/>
              </a:rPr>
              <a:t>mentioned, “out of the man” - come forth from the heart and they pollute the man.</a:t>
            </a:r>
            <a:endParaRPr sz="3600">
              <a:solidFill>
                <a:schemeClr val="lt1"/>
              </a:solidFill>
              <a:latin typeface="Calibri"/>
              <a:ea typeface="Calibri"/>
              <a:cs typeface="Calibri"/>
              <a:sym typeface="Calibri"/>
            </a:endParaRPr>
          </a:p>
        </p:txBody>
      </p:sp>
      <p:sp>
        <p:nvSpPr>
          <p:cNvPr id="801" name="Google Shape;801;p66"/>
          <p:cNvSpPr/>
          <p:nvPr/>
        </p:nvSpPr>
        <p:spPr>
          <a:xfrm>
            <a:off x="1071513" y="59978"/>
            <a:ext cx="360765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6600">
                <a:solidFill>
                  <a:schemeClr val="lt1"/>
                </a:solidFill>
                <a:latin typeface="Calibri"/>
                <a:ea typeface="Calibri"/>
                <a:cs typeface="Calibri"/>
                <a:sym typeface="Calibri"/>
              </a:rPr>
              <a:t>Matthew </a:t>
            </a:r>
            <a:endParaRPr/>
          </a:p>
          <a:p>
            <a:pPr indent="0" lvl="0" marL="0" marR="0" rtl="0" algn="l">
              <a:spcBef>
                <a:spcPts val="0"/>
              </a:spcBef>
              <a:spcAft>
                <a:spcPts val="0"/>
              </a:spcAft>
              <a:buNone/>
            </a:pPr>
            <a:r>
              <a:rPr b="1" lang="en-GB" sz="6600">
                <a:solidFill>
                  <a:schemeClr val="lt1"/>
                </a:solidFill>
                <a:latin typeface="Calibri"/>
                <a:ea typeface="Calibri"/>
                <a:cs typeface="Calibri"/>
                <a:sym typeface="Calibri"/>
              </a:rPr>
              <a:t>15:16-18</a:t>
            </a:r>
            <a:endParaRPr sz="3440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5" name="Shape 805"/>
        <p:cNvGrpSpPr/>
        <p:nvPr/>
      </p:nvGrpSpPr>
      <p:grpSpPr>
        <a:xfrm>
          <a:off x="0" y="0"/>
          <a:ext cx="0" cy="0"/>
          <a:chOff x="0" y="0"/>
          <a:chExt cx="0" cy="0"/>
        </a:xfrm>
      </p:grpSpPr>
      <p:sp>
        <p:nvSpPr>
          <p:cNvPr id="806" name="Google Shape;806;p67"/>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p67"/>
          <p:cNvSpPr/>
          <p:nvPr/>
        </p:nvSpPr>
        <p:spPr>
          <a:xfrm>
            <a:off x="572493" y="1767709"/>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cap="rnd" cmpd="sng" w="44450">
            <a:solidFill>
              <a:schemeClr val="accent2">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eliverance from a Religious Spirit – Naija247news" id="808" name="Google Shape;808;p67"/>
          <p:cNvPicPr preferRelativeResize="0"/>
          <p:nvPr/>
        </p:nvPicPr>
        <p:blipFill rotWithShape="1">
          <a:blip r:embed="rId3">
            <a:alphaModFix/>
          </a:blip>
          <a:srcRect b="1" l="13403" r="15903" t="0"/>
          <a:stretch/>
        </p:blipFill>
        <p:spPr>
          <a:xfrm>
            <a:off x="572492" y="2002056"/>
            <a:ext cx="3943849" cy="4184060"/>
          </a:xfrm>
          <a:custGeom>
            <a:rect b="b" l="l" r="r" t="t"/>
            <a:pathLst>
              <a:path extrusionOk="0" h="6307845" w="3807743">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ln>
            <a:noFill/>
          </a:ln>
        </p:spPr>
      </p:pic>
      <p:sp>
        <p:nvSpPr>
          <p:cNvPr id="809" name="Google Shape;809;p67"/>
          <p:cNvSpPr txBox="1"/>
          <p:nvPr/>
        </p:nvSpPr>
        <p:spPr>
          <a:xfrm>
            <a:off x="4905954" y="2071316"/>
            <a:ext cx="6827133" cy="41148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lt1"/>
              </a:buClr>
              <a:buSzPct val="100000"/>
              <a:buFont typeface="Calibri"/>
              <a:buNone/>
            </a:pPr>
            <a:r>
              <a:rPr i="1" lang="en-GB" sz="6000">
                <a:solidFill>
                  <a:schemeClr val="lt1"/>
                </a:solidFill>
                <a:latin typeface="Calibri"/>
                <a:ea typeface="Calibri"/>
                <a:cs typeface="Calibri"/>
                <a:sym typeface="Calibri"/>
              </a:rPr>
              <a:t>For out of the heart proceed evil thoughts, murders, adulteries, fornications, thefts, false witness, blasphemies. </a:t>
            </a:r>
            <a:r>
              <a:rPr lang="en-GB" sz="6000">
                <a:solidFill>
                  <a:schemeClr val="lt1"/>
                </a:solidFill>
                <a:latin typeface="Calibri"/>
                <a:ea typeface="Calibri"/>
                <a:cs typeface="Calibri"/>
                <a:sym typeface="Calibri"/>
              </a:rPr>
              <a:t> </a:t>
            </a:r>
            <a:endParaRPr sz="6000">
              <a:solidFill>
                <a:schemeClr val="lt1"/>
              </a:solidFill>
              <a:latin typeface="Calibri"/>
              <a:ea typeface="Calibri"/>
              <a:cs typeface="Calibri"/>
              <a:sym typeface="Calibri"/>
            </a:endParaRPr>
          </a:p>
        </p:txBody>
      </p:sp>
      <p:sp>
        <p:nvSpPr>
          <p:cNvPr id="810" name="Google Shape;810;p67"/>
          <p:cNvSpPr txBox="1"/>
          <p:nvPr/>
        </p:nvSpPr>
        <p:spPr>
          <a:xfrm>
            <a:off x="2073160" y="387660"/>
            <a:ext cx="7304535" cy="129599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8000"/>
              <a:buFont typeface="Calibri"/>
              <a:buNone/>
            </a:pPr>
            <a:r>
              <a:rPr b="1" lang="en-GB" sz="8000">
                <a:solidFill>
                  <a:schemeClr val="lt1"/>
                </a:solidFill>
                <a:latin typeface="Calibri"/>
                <a:ea typeface="Calibri"/>
                <a:cs typeface="Calibri"/>
                <a:sym typeface="Calibri"/>
              </a:rPr>
              <a:t>Matthew :15:19</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14" name="Shape 814"/>
        <p:cNvGrpSpPr/>
        <p:nvPr/>
      </p:nvGrpSpPr>
      <p:grpSpPr>
        <a:xfrm>
          <a:off x="0" y="0"/>
          <a:ext cx="0" cy="0"/>
          <a:chOff x="0" y="0"/>
          <a:chExt cx="0" cy="0"/>
        </a:xfrm>
      </p:grpSpPr>
      <p:sp>
        <p:nvSpPr>
          <p:cNvPr id="815" name="Google Shape;815;p68"/>
          <p:cNvSpPr/>
          <p:nvPr/>
        </p:nvSpPr>
        <p:spPr>
          <a:xfrm>
            <a:off x="3049"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Why did Daniel choose not to eat the king's food? - Quora" id="816" name="Google Shape;816;p68"/>
          <p:cNvPicPr preferRelativeResize="0"/>
          <p:nvPr/>
        </p:nvPicPr>
        <p:blipFill rotWithShape="1">
          <a:blip r:embed="rId3">
            <a:alphaModFix/>
          </a:blip>
          <a:srcRect b="-1" l="1644" r="10935" t="0"/>
          <a:stretch/>
        </p:blipFill>
        <p:spPr>
          <a:xfrm>
            <a:off x="4188674" y="0"/>
            <a:ext cx="8000277" cy="6857990"/>
          </a:xfrm>
          <a:prstGeom prst="rect">
            <a:avLst/>
          </a:prstGeom>
          <a:noFill/>
          <a:ln>
            <a:noFill/>
          </a:ln>
        </p:spPr>
      </p:pic>
      <p:sp>
        <p:nvSpPr>
          <p:cNvPr id="817" name="Google Shape;817;p68"/>
          <p:cNvSpPr/>
          <p:nvPr/>
        </p:nvSpPr>
        <p:spPr>
          <a:xfrm>
            <a:off x="-1" y="0"/>
            <a:ext cx="7390263" cy="6858000"/>
          </a:xfrm>
          <a:prstGeom prst="rect">
            <a:avLst/>
          </a:prstGeom>
          <a:gradFill>
            <a:gsLst>
              <a:gs pos="0">
                <a:srgbClr val="000000">
                  <a:alpha val="0"/>
                </a:srgbClr>
              </a:gs>
              <a:gs pos="19000">
                <a:srgbClr val="000000">
                  <a:alpha val="37647"/>
                </a:srgbClr>
              </a:gs>
              <a:gs pos="35000">
                <a:srgbClr val="000000">
                  <a:alpha val="76862"/>
                </a:srgbClr>
              </a:gs>
              <a:gs pos="4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68"/>
          <p:cNvSpPr txBox="1"/>
          <p:nvPr>
            <p:ph type="title"/>
          </p:nvPr>
        </p:nvSpPr>
        <p:spPr>
          <a:xfrm>
            <a:off x="366485" y="844096"/>
            <a:ext cx="4606207" cy="314733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Calibri"/>
              <a:buNone/>
            </a:pPr>
            <a:br>
              <a:rPr i="1" lang="en-GB">
                <a:latin typeface="Calibri"/>
                <a:ea typeface="Calibri"/>
                <a:cs typeface="Calibri"/>
                <a:sym typeface="Calibri"/>
              </a:rPr>
            </a:br>
            <a:r>
              <a:rPr i="1" lang="en-GB">
                <a:latin typeface="Calibri"/>
                <a:ea typeface="Calibri"/>
                <a:cs typeface="Calibri"/>
                <a:sym typeface="Calibri"/>
              </a:rPr>
              <a:t>These are the things which defile a man, but to eat with unwashed hands does not defile a man.”</a:t>
            </a:r>
            <a:br>
              <a:rPr lang="en-GB">
                <a:latin typeface="Calibri"/>
                <a:ea typeface="Calibri"/>
                <a:cs typeface="Calibri"/>
                <a:sym typeface="Calibri"/>
              </a:rPr>
            </a:br>
            <a:endParaRPr/>
          </a:p>
        </p:txBody>
      </p:sp>
      <p:sp>
        <p:nvSpPr>
          <p:cNvPr id="819" name="Google Shape;819;p68"/>
          <p:cNvSpPr txBox="1"/>
          <p:nvPr>
            <p:ph idx="1" type="body"/>
          </p:nvPr>
        </p:nvSpPr>
        <p:spPr>
          <a:xfrm>
            <a:off x="-1417553" y="4700456"/>
            <a:ext cx="7390263" cy="2332235"/>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8000"/>
              <a:buNone/>
            </a:pPr>
            <a:r>
              <a:rPr b="1" lang="en-GB" sz="8000"/>
              <a:t>Matthew</a:t>
            </a:r>
            <a:endParaRPr/>
          </a:p>
          <a:p>
            <a:pPr indent="0" lvl="0" marL="0" rtl="0" algn="ctr">
              <a:lnSpc>
                <a:spcPct val="90000"/>
              </a:lnSpc>
              <a:spcBef>
                <a:spcPts val="1000"/>
              </a:spcBef>
              <a:spcAft>
                <a:spcPts val="0"/>
              </a:spcAft>
              <a:buClr>
                <a:schemeClr val="lt1"/>
              </a:buClr>
              <a:buSzPts val="8000"/>
              <a:buNone/>
            </a:pPr>
            <a:r>
              <a:rPr b="1" lang="en-GB" sz="8000"/>
              <a:t>15 :20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18"/>
                                        </p:tgtEl>
                                        <p:attrNameLst>
                                          <p:attrName>style.visibility</p:attrName>
                                        </p:attrNameLst>
                                      </p:cBhvr>
                                      <p:to>
                                        <p:strVal val="visible"/>
                                      </p:to>
                                    </p:set>
                                    <p:animEffect filter="fade" transition="in">
                                      <p:cBhvr>
                                        <p:cTn dur="700"/>
                                        <p:tgtEl>
                                          <p:spTgt spid="8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sp>
        <p:nvSpPr>
          <p:cNvPr id="824" name="Google Shape;824;p6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luttony - Wikipedia" id="825" name="Google Shape;825;p69"/>
          <p:cNvPicPr preferRelativeResize="0"/>
          <p:nvPr/>
        </p:nvPicPr>
        <p:blipFill rotWithShape="1">
          <a:blip r:embed="rId3">
            <a:alphaModFix/>
          </a:blip>
          <a:srcRect b="5252" l="0" r="-1" t="0"/>
          <a:stretch/>
        </p:blipFill>
        <p:spPr>
          <a:xfrm>
            <a:off x="6256962" y="0"/>
            <a:ext cx="6017418" cy="6857990"/>
          </a:xfrm>
          <a:prstGeom prst="rect">
            <a:avLst/>
          </a:prstGeom>
          <a:noFill/>
          <a:ln>
            <a:noFill/>
          </a:ln>
        </p:spPr>
      </p:pic>
      <p:sp>
        <p:nvSpPr>
          <p:cNvPr id="826" name="Google Shape;826;p69"/>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69"/>
          <p:cNvSpPr txBox="1"/>
          <p:nvPr>
            <p:ph idx="1" type="body"/>
          </p:nvPr>
        </p:nvSpPr>
        <p:spPr>
          <a:xfrm>
            <a:off x="-170706" y="5390164"/>
            <a:ext cx="7455084" cy="146980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9600"/>
              <a:buNone/>
            </a:pPr>
            <a:r>
              <a:rPr b="1" lang="en-GB" sz="9600">
                <a:solidFill>
                  <a:schemeClr val="lt1"/>
                </a:solidFill>
              </a:rPr>
              <a:t>Titus 1:12-13</a:t>
            </a:r>
            <a:endParaRPr/>
          </a:p>
        </p:txBody>
      </p:sp>
      <p:sp>
        <p:nvSpPr>
          <p:cNvPr id="828" name="Google Shape;828;p69"/>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29" name="Google Shape;829;p69"/>
          <p:cNvSpPr/>
          <p:nvPr/>
        </p:nvSpPr>
        <p:spPr>
          <a:xfrm>
            <a:off x="481029" y="4546920"/>
            <a:ext cx="3977640" cy="182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30" name="Google Shape;830;p69"/>
          <p:cNvSpPr/>
          <p:nvPr/>
        </p:nvSpPr>
        <p:spPr>
          <a:xfrm>
            <a:off x="398649" y="493160"/>
            <a:ext cx="1050007" cy="57638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69"/>
          <p:cNvSpPr txBox="1"/>
          <p:nvPr>
            <p:ph type="title"/>
          </p:nvPr>
        </p:nvSpPr>
        <p:spPr>
          <a:xfrm>
            <a:off x="96422" y="-240838"/>
            <a:ext cx="6304378" cy="584595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2300"/>
              <a:buFont typeface="Calibri"/>
              <a:buNone/>
            </a:pPr>
            <a:r>
              <a:rPr lang="en-GB" sz="2300">
                <a:solidFill>
                  <a:schemeClr val="lt1"/>
                </a:solidFill>
              </a:rPr>
              <a:t> </a:t>
            </a:r>
            <a:r>
              <a:rPr i="1" lang="en-GB">
                <a:solidFill>
                  <a:schemeClr val="lt1"/>
                </a:solidFill>
              </a:rPr>
              <a:t>One of them, a prophet of their own, said, “Cretans are always liars, evil beasts, lazy gluttons.” </a:t>
            </a:r>
            <a:r>
              <a:rPr b="1" baseline="30000" i="1" lang="en-GB">
                <a:solidFill>
                  <a:schemeClr val="lt1"/>
                </a:solidFill>
              </a:rPr>
              <a:t>13 </a:t>
            </a:r>
            <a:r>
              <a:rPr i="1" lang="en-GB">
                <a:solidFill>
                  <a:schemeClr val="lt1"/>
                </a:solidFill>
              </a:rPr>
              <a:t>This testimony is true. Therefore, rebuke sharply, that they may be sound in the faith, </a:t>
            </a:r>
            <a:br>
              <a:rPr lang="en-GB">
                <a:solidFill>
                  <a:schemeClr val="lt1"/>
                </a:solidFill>
              </a:rPr>
            </a:br>
            <a:r>
              <a:rPr i="1" lang="en-GB">
                <a:solidFill>
                  <a:schemeClr val="lt1"/>
                </a:solidFill>
              </a:rPr>
              <a:t>them</a:t>
            </a:r>
            <a:endParaRPr sz="3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7"/>
          <p:cNvSpPr/>
          <p:nvPr/>
        </p:nvSpPr>
        <p:spPr>
          <a:xfrm>
            <a:off x="284250" y="188482"/>
            <a:ext cx="7832333" cy="666535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6600">
                <a:solidFill>
                  <a:schemeClr val="lt1"/>
                </a:solidFill>
                <a:latin typeface="Calibri"/>
                <a:ea typeface="Calibri"/>
                <a:cs typeface="Calibri"/>
                <a:sym typeface="Calibri"/>
              </a:rPr>
              <a:t>1 Corinthians 3:16-17</a:t>
            </a:r>
            <a:endParaRPr/>
          </a:p>
          <a:p>
            <a:pPr indent="0" lvl="0" marL="0" marR="0" rtl="0" algn="l">
              <a:lnSpc>
                <a:spcPct val="115000"/>
              </a:lnSpc>
              <a:spcBef>
                <a:spcPts val="0"/>
              </a:spcBef>
              <a:spcAft>
                <a:spcPts val="0"/>
              </a:spcAft>
              <a:buNone/>
            </a:pPr>
            <a:r>
              <a:rPr lang="en-GB" sz="4000">
                <a:solidFill>
                  <a:srgbClr val="000000"/>
                </a:solidFill>
                <a:latin typeface="Quattrocento Sans"/>
                <a:ea typeface="Quattrocento Sans"/>
                <a:cs typeface="Quattrocento Sans"/>
                <a:sym typeface="Quattrocento Sans"/>
              </a:rPr>
              <a:t> </a:t>
            </a:r>
            <a:r>
              <a:rPr i="1" lang="en-GB" sz="4400">
                <a:solidFill>
                  <a:schemeClr val="lt1"/>
                </a:solidFill>
                <a:latin typeface="Calibri"/>
                <a:ea typeface="Calibri"/>
                <a:cs typeface="Calibri"/>
                <a:sym typeface="Calibri"/>
              </a:rPr>
              <a:t>Do you not know that you are the temple of God and that the Spirit of God dwells in you? If anyone defiles the temple of God, God will destroy him. For the temple of God is holy, which temple you are.</a:t>
            </a:r>
            <a:endParaRPr sz="4000">
              <a:solidFill>
                <a:schemeClr val="lt1"/>
              </a:solidFill>
              <a:latin typeface="Calibri"/>
              <a:ea typeface="Calibri"/>
              <a:cs typeface="Calibri"/>
              <a:sym typeface="Calibri"/>
            </a:endParaRPr>
          </a:p>
        </p:txBody>
      </p:sp>
      <p:pic>
        <p:nvPicPr>
          <p:cNvPr id="289" name="Google Shape;289;p7"/>
          <p:cNvPicPr preferRelativeResize="0"/>
          <p:nvPr/>
        </p:nvPicPr>
        <p:blipFill rotWithShape="1">
          <a:blip r:embed="rId3">
            <a:alphaModFix/>
          </a:blip>
          <a:srcRect b="0" l="47363" r="11826" t="0"/>
          <a:stretch/>
        </p:blipFill>
        <p:spPr>
          <a:xfrm>
            <a:off x="7719238" y="1064957"/>
            <a:ext cx="4600353" cy="5889906"/>
          </a:xfrm>
          <a:prstGeom prst="rect">
            <a:avLst/>
          </a:prstGeom>
          <a:noFill/>
          <a:ln>
            <a:noFill/>
          </a:ln>
        </p:spPr>
      </p:pic>
      <p:cxnSp>
        <p:nvCxnSpPr>
          <p:cNvPr id="290" name="Google Shape;290;p7"/>
          <p:cNvCxnSpPr/>
          <p:nvPr/>
        </p:nvCxnSpPr>
        <p:spPr>
          <a:xfrm>
            <a:off x="328348" y="1404712"/>
            <a:ext cx="7390890"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6" name="Shape 836"/>
        <p:cNvGrpSpPr/>
        <p:nvPr/>
      </p:nvGrpSpPr>
      <p:grpSpPr>
        <a:xfrm>
          <a:off x="0" y="0"/>
          <a:ext cx="0" cy="0"/>
          <a:chOff x="0" y="0"/>
          <a:chExt cx="0" cy="0"/>
        </a:xfrm>
      </p:grpSpPr>
      <p:sp>
        <p:nvSpPr>
          <p:cNvPr id="837" name="Google Shape;837;p70"/>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70"/>
          <p:cNvSpPr txBox="1"/>
          <p:nvPr>
            <p:ph type="title"/>
          </p:nvPr>
        </p:nvSpPr>
        <p:spPr>
          <a:xfrm>
            <a:off x="95549" y="458029"/>
            <a:ext cx="5627157" cy="195684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b="1" lang="en-GB" sz="8800">
                <a:latin typeface="Calibri"/>
                <a:ea typeface="Calibri"/>
                <a:cs typeface="Calibri"/>
                <a:sym typeface="Calibri"/>
              </a:rPr>
              <a:t>Matthew 5:8</a:t>
            </a:r>
            <a:endParaRPr sz="8800"/>
          </a:p>
        </p:txBody>
      </p:sp>
      <p:sp>
        <p:nvSpPr>
          <p:cNvPr id="839" name="Google Shape;839;p70"/>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70"/>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lt1"/>
              </a:buClr>
              <a:buSzPct val="100000"/>
              <a:buNone/>
            </a:pPr>
            <a:r>
              <a:rPr i="1" lang="en-GB" sz="5400">
                <a:latin typeface="Calibri"/>
                <a:ea typeface="Calibri"/>
                <a:cs typeface="Calibri"/>
                <a:sym typeface="Calibri"/>
              </a:rPr>
              <a:t>Blessed are the pure in heart, For they shall see God.</a:t>
            </a:r>
            <a:endParaRPr sz="5400">
              <a:latin typeface="Calibri"/>
              <a:ea typeface="Calibri"/>
              <a:cs typeface="Calibri"/>
              <a:sym typeface="Calibri"/>
            </a:endParaRPr>
          </a:p>
          <a:p>
            <a:pPr indent="0" lvl="0" marL="0" rtl="0" algn="ctr">
              <a:lnSpc>
                <a:spcPct val="90000"/>
              </a:lnSpc>
              <a:spcBef>
                <a:spcPts val="2000"/>
              </a:spcBef>
              <a:spcAft>
                <a:spcPts val="0"/>
              </a:spcAft>
              <a:buClr>
                <a:schemeClr val="lt1"/>
              </a:buClr>
              <a:buSzPct val="100000"/>
              <a:buNone/>
            </a:pPr>
            <a:r>
              <a:t/>
            </a:r>
            <a:endParaRPr sz="5400">
              <a:latin typeface="Calibri"/>
              <a:ea typeface="Calibri"/>
              <a:cs typeface="Calibri"/>
              <a:sym typeface="Calibri"/>
            </a:endParaRPr>
          </a:p>
          <a:p>
            <a:pPr indent="-87629" lvl="0" marL="228600" rtl="0" algn="ctr">
              <a:lnSpc>
                <a:spcPct val="90000"/>
              </a:lnSpc>
              <a:spcBef>
                <a:spcPts val="2000"/>
              </a:spcBef>
              <a:spcAft>
                <a:spcPts val="0"/>
              </a:spcAft>
              <a:buClr>
                <a:schemeClr val="lt1"/>
              </a:buClr>
              <a:buSzPct val="100000"/>
              <a:buNone/>
            </a:pPr>
            <a:r>
              <a:t/>
            </a:r>
            <a:endParaRPr sz="2400"/>
          </a:p>
        </p:txBody>
      </p:sp>
      <p:pic>
        <p:nvPicPr>
          <p:cNvPr descr="7 reasons why you should desire to have a Pure Heart" id="841" name="Google Shape;841;p70"/>
          <p:cNvPicPr preferRelativeResize="0"/>
          <p:nvPr/>
        </p:nvPicPr>
        <p:blipFill rotWithShape="1">
          <a:blip r:embed="rId3">
            <a:alphaModFix/>
          </a:blip>
          <a:srcRect b="-1" l="26288" r="675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5" name="Shape 845"/>
        <p:cNvGrpSpPr/>
        <p:nvPr/>
      </p:nvGrpSpPr>
      <p:grpSpPr>
        <a:xfrm>
          <a:off x="0" y="0"/>
          <a:ext cx="0" cy="0"/>
          <a:chOff x="0" y="0"/>
          <a:chExt cx="0" cy="0"/>
        </a:xfrm>
      </p:grpSpPr>
      <p:sp>
        <p:nvSpPr>
          <p:cNvPr id="846" name="Google Shape;846;p7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7" name="Google Shape;847;p71"/>
          <p:cNvSpPr/>
          <p:nvPr/>
        </p:nvSpPr>
        <p:spPr>
          <a:xfrm>
            <a:off x="322965" y="554152"/>
            <a:ext cx="5742189" cy="5742189"/>
          </a:xfrm>
          <a:prstGeom prst="ellipse">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ay Stock Photos, Images and Backgrounds for Free Download" id="848" name="Google Shape;848;p71"/>
          <p:cNvPicPr preferRelativeResize="0"/>
          <p:nvPr/>
        </p:nvPicPr>
        <p:blipFill rotWithShape="1">
          <a:blip r:embed="rId3">
            <a:alphaModFix/>
          </a:blip>
          <a:srcRect b="0" l="8415" r="24917" t="0"/>
          <a:stretch/>
        </p:blipFill>
        <p:spPr>
          <a:xfrm>
            <a:off x="505418" y="554151"/>
            <a:ext cx="5742189" cy="5742189"/>
          </a:xfrm>
          <a:custGeom>
            <a:rect b="b" l="l" r="r" t="t"/>
            <a:pathLst>
              <a:path extrusionOk="0" h="1838528" w="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
        <p:nvSpPr>
          <p:cNvPr id="849" name="Google Shape;849;p71"/>
          <p:cNvSpPr/>
          <p:nvPr/>
        </p:nvSpPr>
        <p:spPr>
          <a:xfrm>
            <a:off x="1004956" y="703679"/>
            <a:ext cx="171515" cy="171515"/>
          </a:xfrm>
          <a:custGeom>
            <a:rect b="b" l="l" r="r" t="t"/>
            <a:pathLst>
              <a:path extrusionOk="0" h="171515" w="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0" name="Google Shape;850;p71"/>
          <p:cNvSpPr/>
          <p:nvPr/>
        </p:nvSpPr>
        <p:spPr>
          <a:xfrm>
            <a:off x="422753" y="1562696"/>
            <a:ext cx="157545" cy="157545"/>
          </a:xfrm>
          <a:custGeom>
            <a:rect b="b" l="l" r="r" t="t"/>
            <a:pathLst>
              <a:path extrusionOk="0" h="157545" w="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51" name="Google Shape;851;p71"/>
          <p:cNvSpPr txBox="1"/>
          <p:nvPr>
            <p:ph idx="1" type="body"/>
          </p:nvPr>
        </p:nvSpPr>
        <p:spPr>
          <a:xfrm>
            <a:off x="5988259" y="255549"/>
            <a:ext cx="6286405" cy="5135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i="1" lang="en-GB" sz="5400">
                <a:solidFill>
                  <a:schemeClr val="lt1"/>
                </a:solidFill>
                <a:latin typeface="Calibri"/>
                <a:ea typeface="Calibri"/>
                <a:cs typeface="Calibri"/>
                <a:sym typeface="Calibri"/>
              </a:rPr>
              <a:t>The prayer of every individual should be, </a:t>
            </a:r>
            <a:endParaRPr b="1" i="1" sz="5400">
              <a:solidFill>
                <a:schemeClr val="lt1"/>
              </a:solidFill>
              <a:latin typeface="Calibri"/>
              <a:ea typeface="Calibri"/>
              <a:cs typeface="Calibri"/>
              <a:sym typeface="Calibri"/>
            </a:endParaRPr>
          </a:p>
          <a:p>
            <a:pPr indent="0" lvl="0" marL="0" rtl="0" algn="l">
              <a:lnSpc>
                <a:spcPct val="90000"/>
              </a:lnSpc>
              <a:spcBef>
                <a:spcPts val="2000"/>
              </a:spcBef>
              <a:spcAft>
                <a:spcPts val="0"/>
              </a:spcAft>
              <a:buClr>
                <a:schemeClr val="lt1"/>
              </a:buClr>
              <a:buSzPts val="2000"/>
              <a:buNone/>
            </a:pPr>
            <a:r>
              <a:t/>
            </a:r>
            <a:endParaRPr sz="2000">
              <a:solidFill>
                <a:schemeClr val="lt1"/>
              </a:solidFill>
              <a:latin typeface="Calibri"/>
              <a:ea typeface="Calibri"/>
              <a:cs typeface="Calibri"/>
              <a:sym typeface="Calibri"/>
            </a:endParaRPr>
          </a:p>
          <a:p>
            <a:pPr indent="-101600" lvl="0" marL="228600" rtl="0" algn="l">
              <a:lnSpc>
                <a:spcPct val="90000"/>
              </a:lnSpc>
              <a:spcBef>
                <a:spcPts val="2000"/>
              </a:spcBef>
              <a:spcAft>
                <a:spcPts val="0"/>
              </a:spcAft>
              <a:buClr>
                <a:schemeClr val="lt1"/>
              </a:buClr>
              <a:buSzPts val="2000"/>
              <a:buNone/>
            </a:pPr>
            <a:r>
              <a:t/>
            </a:r>
            <a:endParaRPr sz="2000">
              <a:solidFill>
                <a:schemeClr val="lt1"/>
              </a:solidFill>
            </a:endParaRPr>
          </a:p>
        </p:txBody>
      </p:sp>
      <p:sp>
        <p:nvSpPr>
          <p:cNvPr id="852" name="Google Shape;852;p71"/>
          <p:cNvSpPr/>
          <p:nvPr/>
        </p:nvSpPr>
        <p:spPr>
          <a:xfrm>
            <a:off x="5454149" y="5775082"/>
            <a:ext cx="112426" cy="112426"/>
          </a:xfrm>
          <a:custGeom>
            <a:rect b="b" l="l" r="r" t="t"/>
            <a:pathLst>
              <a:path extrusionOk="0" h="112426" w="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cxnSp>
        <p:nvCxnSpPr>
          <p:cNvPr id="853" name="Google Shape;853;p71"/>
          <p:cNvCxnSpPr/>
          <p:nvPr/>
        </p:nvCxnSpPr>
        <p:spPr>
          <a:xfrm>
            <a:off x="11586162" y="3619272"/>
            <a:ext cx="0" cy="3238728"/>
          </a:xfrm>
          <a:prstGeom prst="straightConnector1">
            <a:avLst/>
          </a:prstGeom>
          <a:noFill/>
          <a:ln cap="sq" cmpd="sng" w="25400">
            <a:solidFill>
              <a:schemeClr val="accent1"/>
            </a:solidFill>
            <a:prstDash val="solid"/>
            <a:bevel/>
            <a:headEnd len="sm" w="sm" type="none"/>
            <a:tailEnd len="sm" w="sm" type="none"/>
          </a:ln>
        </p:spPr>
      </p:cxnSp>
      <p:sp>
        <p:nvSpPr>
          <p:cNvPr id="854" name="Google Shape;854;p71"/>
          <p:cNvSpPr/>
          <p:nvPr/>
        </p:nvSpPr>
        <p:spPr>
          <a:xfrm>
            <a:off x="6528428" y="1644945"/>
            <a:ext cx="4944687"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8800">
                <a:solidFill>
                  <a:schemeClr val="lt1"/>
                </a:solidFill>
                <a:latin typeface="Calibri"/>
                <a:ea typeface="Calibri"/>
                <a:cs typeface="Calibri"/>
                <a:sym typeface="Calibri"/>
              </a:rPr>
              <a:t>“Lord, purify my heart.” </a:t>
            </a:r>
            <a:endParaRPr sz="8800">
              <a:solidFill>
                <a:schemeClr val="lt1"/>
              </a:solidFill>
              <a:latin typeface="Calibri"/>
              <a:ea typeface="Calibri"/>
              <a:cs typeface="Calibri"/>
              <a:sym typeface="Calibri"/>
            </a:endParaRPr>
          </a:p>
        </p:txBody>
      </p:sp>
      <p:pic>
        <p:nvPicPr>
          <p:cNvPr id="855" name="Google Shape;855;p71"/>
          <p:cNvPicPr preferRelativeResize="0"/>
          <p:nvPr/>
        </p:nvPicPr>
        <p:blipFill rotWithShape="1">
          <a:blip r:embed="rId4">
            <a:alphaModFix/>
          </a:blip>
          <a:srcRect b="20999" l="25893" r="23732" t="9349"/>
          <a:stretch/>
        </p:blipFill>
        <p:spPr>
          <a:xfrm>
            <a:off x="10006091" y="4839980"/>
            <a:ext cx="2106607" cy="1834353"/>
          </a:xfrm>
          <a:prstGeom prst="hear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9" name="Shape 859"/>
        <p:cNvGrpSpPr/>
        <p:nvPr/>
      </p:nvGrpSpPr>
      <p:grpSpPr>
        <a:xfrm>
          <a:off x="0" y="0"/>
          <a:ext cx="0" cy="0"/>
          <a:chOff x="0" y="0"/>
          <a:chExt cx="0" cy="0"/>
        </a:xfrm>
      </p:grpSpPr>
      <p:sp>
        <p:nvSpPr>
          <p:cNvPr id="860" name="Google Shape;860;p72"/>
          <p:cNvSpPr/>
          <p:nvPr/>
        </p:nvSpPr>
        <p:spPr>
          <a:xfrm>
            <a:off x="3049"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white pebble with a heart shape" id="861" name="Google Shape;861;p72"/>
          <p:cNvPicPr preferRelativeResize="0"/>
          <p:nvPr/>
        </p:nvPicPr>
        <p:blipFill rotWithShape="1">
          <a:blip r:embed="rId3">
            <a:alphaModFix/>
          </a:blip>
          <a:srcRect b="-1" l="5884" r="-1" t="0"/>
          <a:stretch/>
        </p:blipFill>
        <p:spPr>
          <a:xfrm>
            <a:off x="2522356" y="10"/>
            <a:ext cx="9669642" cy="6857990"/>
          </a:xfrm>
          <a:prstGeom prst="rect">
            <a:avLst/>
          </a:prstGeom>
          <a:noFill/>
          <a:ln>
            <a:noFill/>
          </a:ln>
        </p:spPr>
      </p:pic>
      <p:sp>
        <p:nvSpPr>
          <p:cNvPr id="862" name="Google Shape;862;p72"/>
          <p:cNvSpPr/>
          <p:nvPr/>
        </p:nvSpPr>
        <p:spPr>
          <a:xfrm>
            <a:off x="-1" y="0"/>
            <a:ext cx="7390263" cy="6858000"/>
          </a:xfrm>
          <a:prstGeom prst="rect">
            <a:avLst/>
          </a:prstGeom>
          <a:gradFill>
            <a:gsLst>
              <a:gs pos="0">
                <a:srgbClr val="000000">
                  <a:alpha val="0"/>
                </a:srgbClr>
              </a:gs>
              <a:gs pos="19000">
                <a:srgbClr val="000000">
                  <a:alpha val="37647"/>
                </a:srgbClr>
              </a:gs>
              <a:gs pos="35000">
                <a:srgbClr val="000000">
                  <a:alpha val="76862"/>
                </a:srgbClr>
              </a:gs>
              <a:gs pos="4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72"/>
          <p:cNvSpPr txBox="1"/>
          <p:nvPr>
            <p:ph type="title"/>
          </p:nvPr>
        </p:nvSpPr>
        <p:spPr>
          <a:xfrm>
            <a:off x="254000" y="0"/>
            <a:ext cx="10194818"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8800"/>
              <a:buFont typeface="Calibri"/>
              <a:buNone/>
            </a:pPr>
            <a:r>
              <a:rPr b="1" i="1" lang="en-GB" sz="8800"/>
              <a:t>How does He do it ? </a:t>
            </a:r>
            <a:endParaRPr/>
          </a:p>
        </p:txBody>
      </p:sp>
      <p:sp>
        <p:nvSpPr>
          <p:cNvPr id="864" name="Google Shape;864;p72"/>
          <p:cNvSpPr txBox="1"/>
          <p:nvPr>
            <p:ph idx="1" type="body"/>
          </p:nvPr>
        </p:nvSpPr>
        <p:spPr>
          <a:xfrm>
            <a:off x="164632" y="1606642"/>
            <a:ext cx="7366982" cy="59859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None/>
            </a:pPr>
            <a:r>
              <a:rPr i="1" lang="en-GB" sz="6000">
                <a:latin typeface="Calibri"/>
                <a:ea typeface="Calibri"/>
                <a:cs typeface="Calibri"/>
                <a:sym typeface="Calibri"/>
              </a:rPr>
              <a:t>Only one way can our hearts be purified, and that is by faith in the Lord Jesus Christ who purifies the heart, who washes away the sin. </a:t>
            </a:r>
            <a:endParaRPr i="1" sz="6000">
              <a:latin typeface="Calibri"/>
              <a:ea typeface="Calibri"/>
              <a:cs typeface="Calibri"/>
              <a:sym typeface="Calibri"/>
            </a:endParaRPr>
          </a:p>
          <a:p>
            <a:pPr indent="-50800" lvl="0" marL="228600" rtl="0" algn="l">
              <a:lnSpc>
                <a:spcPct val="90000"/>
              </a:lnSpc>
              <a:spcBef>
                <a:spcPts val="1000"/>
              </a:spcBef>
              <a:spcAft>
                <a:spcPts val="0"/>
              </a:spcAft>
              <a:buClr>
                <a:schemeClr val="lt1"/>
              </a:buClr>
              <a:buSzPts val="2800"/>
              <a:buNone/>
            </a:pPr>
            <a:r>
              <a:t/>
            </a:r>
            <a:endParaRPr/>
          </a:p>
        </p:txBody>
      </p:sp>
      <p:cxnSp>
        <p:nvCxnSpPr>
          <p:cNvPr id="865" name="Google Shape;865;p72"/>
          <p:cNvCxnSpPr/>
          <p:nvPr/>
        </p:nvCxnSpPr>
        <p:spPr>
          <a:xfrm>
            <a:off x="-56492" y="1532064"/>
            <a:ext cx="1230498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8"/>
          <p:cNvSpPr/>
          <p:nvPr/>
        </p:nvSpPr>
        <p:spPr>
          <a:xfrm>
            <a:off x="202059" y="0"/>
            <a:ext cx="6640530" cy="65550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GB" sz="8000">
                <a:solidFill>
                  <a:schemeClr val="lt1"/>
                </a:solidFill>
                <a:latin typeface="Calibri"/>
                <a:ea typeface="Calibri"/>
                <a:cs typeface="Calibri"/>
                <a:sym typeface="Calibri"/>
              </a:rPr>
              <a:t>Revelation 3:4</a:t>
            </a:r>
            <a:endParaRPr sz="80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i="1" lang="en-GB" sz="4800">
                <a:solidFill>
                  <a:schemeClr val="lt1"/>
                </a:solidFill>
                <a:latin typeface="Calibri"/>
                <a:ea typeface="Calibri"/>
                <a:cs typeface="Calibri"/>
                <a:sym typeface="Calibri"/>
              </a:rPr>
              <a:t>You have a few names even in Sardis who have not defiled their garments; and they shall walk with Me in white, for they are worthy.</a:t>
            </a:r>
            <a:r>
              <a:rPr lang="en-GB" sz="4800">
                <a:solidFill>
                  <a:schemeClr val="lt1"/>
                </a:solidFill>
                <a:latin typeface="Calibri"/>
                <a:ea typeface="Calibri"/>
                <a:cs typeface="Calibri"/>
                <a:sym typeface="Calibri"/>
              </a:rPr>
              <a:t> </a:t>
            </a:r>
            <a:endParaRPr sz="4400">
              <a:solidFill>
                <a:schemeClr val="lt1"/>
              </a:solidFill>
              <a:latin typeface="Calibri"/>
              <a:ea typeface="Calibri"/>
              <a:cs typeface="Calibri"/>
              <a:sym typeface="Calibri"/>
            </a:endParaRPr>
          </a:p>
        </p:txBody>
      </p:sp>
      <p:pic>
        <p:nvPicPr>
          <p:cNvPr id="296" name="Google Shape;296;p8"/>
          <p:cNvPicPr preferRelativeResize="0"/>
          <p:nvPr/>
        </p:nvPicPr>
        <p:blipFill rotWithShape="1">
          <a:blip r:embed="rId3">
            <a:alphaModFix/>
          </a:blip>
          <a:srcRect b="0" l="22361" r="23247" t="25086"/>
          <a:stretch/>
        </p:blipFill>
        <p:spPr>
          <a:xfrm>
            <a:off x="6842589" y="746093"/>
            <a:ext cx="5147352" cy="5923467"/>
          </a:xfrm>
          <a:prstGeom prst="rect">
            <a:avLst/>
          </a:prstGeom>
          <a:noFill/>
          <a:ln>
            <a:noFill/>
          </a:ln>
        </p:spPr>
      </p:pic>
      <p:cxnSp>
        <p:nvCxnSpPr>
          <p:cNvPr id="297" name="Google Shape;297;p8"/>
          <p:cNvCxnSpPr/>
          <p:nvPr/>
        </p:nvCxnSpPr>
        <p:spPr>
          <a:xfrm>
            <a:off x="202059" y="1240326"/>
            <a:ext cx="6424772"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9"/>
          <p:cNvSpPr/>
          <p:nvPr/>
        </p:nvSpPr>
        <p:spPr>
          <a:xfrm>
            <a:off x="181510" y="147332"/>
            <a:ext cx="7770688" cy="656333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GB" sz="8800">
                <a:solidFill>
                  <a:schemeClr val="lt1"/>
                </a:solidFill>
                <a:latin typeface="Calibri"/>
                <a:ea typeface="Calibri"/>
                <a:cs typeface="Calibri"/>
                <a:sym typeface="Calibri"/>
              </a:rPr>
              <a:t>Revelation 14:4</a:t>
            </a:r>
            <a:r>
              <a:rPr lang="en-GB" sz="8800">
                <a:solidFill>
                  <a:schemeClr val="lt1"/>
                </a:solidFill>
                <a:latin typeface="Calibri"/>
                <a:ea typeface="Calibri"/>
                <a:cs typeface="Calibri"/>
                <a:sym typeface="Calibri"/>
              </a:rPr>
              <a:t> </a:t>
            </a:r>
            <a:endParaRPr/>
          </a:p>
          <a:p>
            <a:pPr indent="0" lvl="0" marL="0" marR="0" rtl="0" algn="l">
              <a:lnSpc>
                <a:spcPct val="115000"/>
              </a:lnSpc>
              <a:spcBef>
                <a:spcPts val="0"/>
              </a:spcBef>
              <a:spcAft>
                <a:spcPts val="0"/>
              </a:spcAft>
              <a:buNone/>
            </a:pPr>
            <a:r>
              <a:rPr i="1" lang="en-GB" sz="4000">
                <a:solidFill>
                  <a:schemeClr val="lt1"/>
                </a:solidFill>
                <a:latin typeface="Calibri"/>
                <a:ea typeface="Calibri"/>
                <a:cs typeface="Calibri"/>
                <a:sym typeface="Calibri"/>
              </a:rPr>
              <a:t>These are the ones who were not defiled with women, for they are virgins. These are the ones who follow the Lamb wherever He goes. These were redeemed from among men, being firstfruits to God and to the Lamb.</a:t>
            </a:r>
            <a:endParaRPr sz="3600">
              <a:solidFill>
                <a:schemeClr val="lt1"/>
              </a:solidFill>
              <a:latin typeface="Calibri"/>
              <a:ea typeface="Calibri"/>
              <a:cs typeface="Calibri"/>
              <a:sym typeface="Calibri"/>
            </a:endParaRPr>
          </a:p>
        </p:txBody>
      </p:sp>
      <p:pic>
        <p:nvPicPr>
          <p:cNvPr id="303" name="Google Shape;303;p9"/>
          <p:cNvPicPr preferRelativeResize="0"/>
          <p:nvPr/>
        </p:nvPicPr>
        <p:blipFill rotWithShape="1">
          <a:blip r:embed="rId3">
            <a:alphaModFix/>
          </a:blip>
          <a:srcRect b="0" l="0" r="0" t="0"/>
          <a:stretch/>
        </p:blipFill>
        <p:spPr>
          <a:xfrm>
            <a:off x="6176373" y="667820"/>
            <a:ext cx="6834593" cy="6307583"/>
          </a:xfrm>
          <a:prstGeom prst="rect">
            <a:avLst/>
          </a:prstGeom>
          <a:noFill/>
          <a:ln>
            <a:noFill/>
          </a:ln>
        </p:spPr>
      </p:pic>
      <p:sp>
        <p:nvSpPr>
          <p:cNvPr id="304" name="Google Shape;304;p9"/>
          <p:cNvSpPr txBox="1"/>
          <p:nvPr/>
        </p:nvSpPr>
        <p:spPr>
          <a:xfrm>
            <a:off x="9328935" y="0"/>
            <a:ext cx="2681555"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5400">
                <a:solidFill>
                  <a:schemeClr val="lt1"/>
                </a:solidFill>
                <a:latin typeface="Arial"/>
                <a:ea typeface="Arial"/>
                <a:cs typeface="Arial"/>
                <a:sym typeface="Arial"/>
              </a:rPr>
              <a:t>Follow the Lamb</a:t>
            </a:r>
            <a:endParaRPr/>
          </a:p>
        </p:txBody>
      </p:sp>
      <p:cxnSp>
        <p:nvCxnSpPr>
          <p:cNvPr id="305" name="Google Shape;305;p9"/>
          <p:cNvCxnSpPr/>
          <p:nvPr/>
        </p:nvCxnSpPr>
        <p:spPr>
          <a:xfrm>
            <a:off x="181510" y="1569099"/>
            <a:ext cx="6897384" cy="0"/>
          </a:xfrm>
          <a:prstGeom prst="straightConnector1">
            <a:avLst/>
          </a:prstGeom>
          <a:noFill/>
          <a:ln cap="flat" cmpd="sng" w="76200">
            <a:solidFill>
              <a:srgbClr val="FF0000"/>
            </a:solidFill>
            <a:prstDash val="solid"/>
            <a:miter lim="800000"/>
            <a:headEnd len="sm" w="sm" type="none"/>
            <a:tailEnd len="sm" w="sm" type="none"/>
          </a:ln>
          <a:effectLst>
            <a:outerShdw blurRad="63500" sx="102000" rotWithShape="0" algn="ctr" sy="102000">
              <a:srgbClr val="000000">
                <a:alpha val="40000"/>
              </a:srgbClr>
            </a:outerShdw>
          </a:effectLst>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rush">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4F7C5268-47E1-4092-B116-0D5EAA829F6F}"/>
</file>

<file path=customXml/itemProps2.xml><?xml version="1.0" encoding="utf-8"?>
<ds:datastoreItem xmlns:ds="http://schemas.openxmlformats.org/officeDocument/2006/customXml" ds:itemID="{49F8AE04-A577-47F6-985A-47E39EDE9B14}"/>
</file>

<file path=customXml/itemProps3.xml><?xml version="1.0" encoding="utf-8"?>
<ds:datastoreItem xmlns:ds="http://schemas.openxmlformats.org/officeDocument/2006/customXml" ds:itemID="{EB733E9D-7A09-4C6D-85E4-137F123CE942}"/>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Cr, Bennifer</dc:creator>
  <dcterms:created xsi:type="dcterms:W3CDTF">2023-10-22T03:00:26Z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