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2" r:id="rId4"/>
  </p:sldMasterIdLst>
  <p:notesMasterIdLst>
    <p:notesMasterId r:id="rId67"/>
  </p:notesMasterIdLst>
  <p:handoutMasterIdLst>
    <p:handoutMasterId r:id="rId68"/>
  </p:handoutMasterIdLst>
  <p:sldIdLst>
    <p:sldId id="256" r:id="rId5"/>
    <p:sldId id="276" r:id="rId6"/>
    <p:sldId id="274" r:id="rId7"/>
    <p:sldId id="277" r:id="rId8"/>
    <p:sldId id="327" r:id="rId9"/>
    <p:sldId id="279" r:id="rId10"/>
    <p:sldId id="280" r:id="rId11"/>
    <p:sldId id="328" r:id="rId12"/>
    <p:sldId id="281" r:id="rId13"/>
    <p:sldId id="282" r:id="rId14"/>
    <p:sldId id="283" r:id="rId15"/>
    <p:sldId id="329" r:id="rId16"/>
    <p:sldId id="330" r:id="rId17"/>
    <p:sldId id="285" r:id="rId18"/>
    <p:sldId id="331" r:id="rId19"/>
    <p:sldId id="332" r:id="rId20"/>
    <p:sldId id="286" r:id="rId21"/>
    <p:sldId id="287" r:id="rId22"/>
    <p:sldId id="288" r:id="rId23"/>
    <p:sldId id="289" r:id="rId24"/>
    <p:sldId id="290" r:id="rId25"/>
    <p:sldId id="291" r:id="rId26"/>
    <p:sldId id="292" r:id="rId27"/>
    <p:sldId id="293" r:id="rId28"/>
    <p:sldId id="294" r:id="rId29"/>
    <p:sldId id="295" r:id="rId30"/>
    <p:sldId id="334" r:id="rId31"/>
    <p:sldId id="296" r:id="rId32"/>
    <p:sldId id="297" r:id="rId33"/>
    <p:sldId id="298" r:id="rId34"/>
    <p:sldId id="299" r:id="rId35"/>
    <p:sldId id="300" r:id="rId36"/>
    <p:sldId id="303" r:id="rId37"/>
    <p:sldId id="302" r:id="rId38"/>
    <p:sldId id="304" r:id="rId39"/>
    <p:sldId id="305" r:id="rId40"/>
    <p:sldId id="335" r:id="rId41"/>
    <p:sldId id="306" r:id="rId42"/>
    <p:sldId id="33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37" r:id="rId59"/>
    <p:sldId id="322" r:id="rId60"/>
    <p:sldId id="338" r:id="rId61"/>
    <p:sldId id="339" r:id="rId62"/>
    <p:sldId id="323" r:id="rId63"/>
    <p:sldId id="324" r:id="rId64"/>
    <p:sldId id="325" r:id="rId65"/>
    <p:sldId id="273" r:id="rId66"/>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4AF211-BDCE-4B85-BB80-BED789463BFB}" v="143" dt="2024-08-04T05:23:22.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5"/>
  </p:normalViewPr>
  <p:slideViewPr>
    <p:cSldViewPr snapToGrid="0" snapToObjects="1">
      <p:cViewPr varScale="1">
        <p:scale>
          <a:sx n="61" d="100"/>
          <a:sy n="61" d="100"/>
        </p:scale>
        <p:origin x="44" y="268"/>
      </p:cViewPr>
      <p:guideLst>
        <p:guide orient="horz" pos="2160"/>
        <p:guide pos="3840"/>
      </p:guideLst>
    </p:cSldViewPr>
  </p:slideViewPr>
  <p:notesTextViewPr>
    <p:cViewPr>
      <p:scale>
        <a:sx n="3" d="2"/>
        <a:sy n="3" d="2"/>
      </p:scale>
      <p:origin x="0" y="0"/>
    </p:cViewPr>
  </p:notesTextViewPr>
  <p:notesViewPr>
    <p:cSldViewPr snapToGrid="0" snapToObjects="1">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nifer C R" userId="68e623b6350794f8" providerId="LiveId" clId="{7A4AF211-BDCE-4B85-BB80-BED789463BFB}"/>
    <pc:docChg chg="undo redo custSel addSld delSld modSld sldOrd">
      <pc:chgData name="Bennifer C R" userId="68e623b6350794f8" providerId="LiveId" clId="{7A4AF211-BDCE-4B85-BB80-BED789463BFB}" dt="2024-08-04T05:28:47.476" v="2168" actId="47"/>
      <pc:docMkLst>
        <pc:docMk/>
      </pc:docMkLst>
      <pc:sldChg chg="del">
        <pc:chgData name="Bennifer C R" userId="68e623b6350794f8" providerId="LiveId" clId="{7A4AF211-BDCE-4B85-BB80-BED789463BFB}" dt="2024-08-04T05:25:38.271" v="2138" actId="47"/>
        <pc:sldMkLst>
          <pc:docMk/>
          <pc:sldMk cId="1315813368" sldId="261"/>
        </pc:sldMkLst>
      </pc:sldChg>
      <pc:sldChg chg="del">
        <pc:chgData name="Bennifer C R" userId="68e623b6350794f8" providerId="LiveId" clId="{7A4AF211-BDCE-4B85-BB80-BED789463BFB}" dt="2024-08-04T05:25:41.287" v="2141" actId="47"/>
        <pc:sldMkLst>
          <pc:docMk/>
          <pc:sldMk cId="4233814536" sldId="266"/>
        </pc:sldMkLst>
      </pc:sldChg>
      <pc:sldChg chg="del">
        <pc:chgData name="Bennifer C R" userId="68e623b6350794f8" providerId="LiveId" clId="{7A4AF211-BDCE-4B85-BB80-BED789463BFB}" dt="2024-08-04T05:25:38.881" v="2139" actId="47"/>
        <pc:sldMkLst>
          <pc:docMk/>
          <pc:sldMk cId="1463734809" sldId="272"/>
        </pc:sldMkLst>
      </pc:sldChg>
      <pc:sldChg chg="addSp delSp modSp mod ord">
        <pc:chgData name="Bennifer C R" userId="68e623b6350794f8" providerId="LiveId" clId="{7A4AF211-BDCE-4B85-BB80-BED789463BFB}" dt="2024-08-04T05:27:23.370" v="2167" actId="1076"/>
        <pc:sldMkLst>
          <pc:docMk/>
          <pc:sldMk cId="256556608" sldId="273"/>
        </pc:sldMkLst>
        <pc:spChg chg="mod">
          <ac:chgData name="Bennifer C R" userId="68e623b6350794f8" providerId="LiveId" clId="{7A4AF211-BDCE-4B85-BB80-BED789463BFB}" dt="2024-08-04T05:26:31.908" v="2151" actId="1076"/>
          <ac:spMkLst>
            <pc:docMk/>
            <pc:sldMk cId="256556608" sldId="273"/>
            <ac:spMk id="2" creationId="{A5C93519-6B29-1346-9FCB-0835B80531A4}"/>
          </ac:spMkLst>
        </pc:spChg>
        <pc:spChg chg="del">
          <ac:chgData name="Bennifer C R" userId="68e623b6350794f8" providerId="LiveId" clId="{7A4AF211-BDCE-4B85-BB80-BED789463BFB}" dt="2024-08-04T05:26:09.604" v="2147" actId="478"/>
          <ac:spMkLst>
            <pc:docMk/>
            <pc:sldMk cId="256556608" sldId="273"/>
            <ac:spMk id="3" creationId="{D698B4E1-5F4F-8E4F-97D2-0176CBCC4A51}"/>
          </ac:spMkLst>
        </pc:spChg>
        <pc:spChg chg="add del mod">
          <ac:chgData name="Bennifer C R" userId="68e623b6350794f8" providerId="LiveId" clId="{7A4AF211-BDCE-4B85-BB80-BED789463BFB}" dt="2024-08-04T05:26:14.607" v="2148" actId="478"/>
          <ac:spMkLst>
            <pc:docMk/>
            <pc:sldMk cId="256556608" sldId="273"/>
            <ac:spMk id="6" creationId="{64039D9A-C769-EAFF-1B09-19F4AF3539B2}"/>
          </ac:spMkLst>
        </pc:spChg>
        <pc:spChg chg="add mod">
          <ac:chgData name="Bennifer C R" userId="68e623b6350794f8" providerId="LiveId" clId="{7A4AF211-BDCE-4B85-BB80-BED789463BFB}" dt="2024-08-04T05:27:23.370" v="2167" actId="1076"/>
          <ac:spMkLst>
            <pc:docMk/>
            <pc:sldMk cId="256556608" sldId="273"/>
            <ac:spMk id="8" creationId="{D0421E22-E44C-6DB2-98EC-8CA17DAB29A8}"/>
          </ac:spMkLst>
        </pc:spChg>
        <pc:picChg chg="mod">
          <ac:chgData name="Bennifer C R" userId="68e623b6350794f8" providerId="LiveId" clId="{7A4AF211-BDCE-4B85-BB80-BED789463BFB}" dt="2024-08-04T05:25:30.715" v="2134" actId="1076"/>
          <ac:picMkLst>
            <pc:docMk/>
            <pc:sldMk cId="256556608" sldId="273"/>
            <ac:picMk id="5" creationId="{92C4C2DA-90B8-3144-9F35-4567B5280199}"/>
          </ac:picMkLst>
        </pc:picChg>
      </pc:sldChg>
      <pc:sldChg chg="addSp delSp modSp mod setBg">
        <pc:chgData name="Bennifer C R" userId="68e623b6350794f8" providerId="LiveId" clId="{7A4AF211-BDCE-4B85-BB80-BED789463BFB}" dt="2024-08-04T02:23:41.712" v="504" actId="478"/>
        <pc:sldMkLst>
          <pc:docMk/>
          <pc:sldMk cId="2366515237" sldId="274"/>
        </pc:sldMkLst>
        <pc:spChg chg="mod ord">
          <ac:chgData name="Bennifer C R" userId="68e623b6350794f8" providerId="LiveId" clId="{7A4AF211-BDCE-4B85-BB80-BED789463BFB}" dt="2024-08-04T02:22:53.263" v="492" actId="1076"/>
          <ac:spMkLst>
            <pc:docMk/>
            <pc:sldMk cId="2366515237" sldId="274"/>
            <ac:spMk id="2" creationId="{8A73A894-ED7B-E9B6-0276-DAC1BB2310F3}"/>
          </ac:spMkLst>
        </pc:spChg>
        <pc:spChg chg="mod">
          <ac:chgData name="Bennifer C R" userId="68e623b6350794f8" providerId="LiveId" clId="{7A4AF211-BDCE-4B85-BB80-BED789463BFB}" dt="2024-08-04T02:23:12.984" v="500" actId="33524"/>
          <ac:spMkLst>
            <pc:docMk/>
            <pc:sldMk cId="2366515237" sldId="274"/>
            <ac:spMk id="3" creationId="{B44031C7-87BB-B4D2-2D36-CBD3BCBA8D64}"/>
          </ac:spMkLst>
        </pc:spChg>
        <pc:spChg chg="mod">
          <ac:chgData name="Bennifer C R" userId="68e623b6350794f8" providerId="LiveId" clId="{7A4AF211-BDCE-4B85-BB80-BED789463BFB}" dt="2024-08-04T02:21:26.446" v="474" actId="26606"/>
          <ac:spMkLst>
            <pc:docMk/>
            <pc:sldMk cId="2366515237" sldId="274"/>
            <ac:spMk id="4" creationId="{A3E5D443-A581-90BD-29F2-C6054AAA5D7E}"/>
          </ac:spMkLst>
        </pc:spChg>
        <pc:spChg chg="add del mod">
          <ac:chgData name="Bennifer C R" userId="68e623b6350794f8" providerId="LiveId" clId="{7A4AF211-BDCE-4B85-BB80-BED789463BFB}" dt="2024-08-04T02:23:41.712" v="504" actId="478"/>
          <ac:spMkLst>
            <pc:docMk/>
            <pc:sldMk cId="2366515237" sldId="274"/>
            <ac:spMk id="6" creationId="{50D4F1B9-60B8-6352-C889-E474423A5F3F}"/>
          </ac:spMkLst>
        </pc:spChg>
        <pc:spChg chg="add">
          <ac:chgData name="Bennifer C R" userId="68e623b6350794f8" providerId="LiveId" clId="{7A4AF211-BDCE-4B85-BB80-BED789463BFB}" dt="2024-08-04T02:21:26.446" v="474" actId="26606"/>
          <ac:spMkLst>
            <pc:docMk/>
            <pc:sldMk cId="2366515237" sldId="274"/>
            <ac:spMk id="10" creationId="{2A0E4E09-FC02-4ADC-951A-3FFA90B6FE39}"/>
          </ac:spMkLst>
        </pc:spChg>
        <pc:spChg chg="add">
          <ac:chgData name="Bennifer C R" userId="68e623b6350794f8" providerId="LiveId" clId="{7A4AF211-BDCE-4B85-BB80-BED789463BFB}" dt="2024-08-04T02:21:26.446" v="474" actId="26606"/>
          <ac:spMkLst>
            <pc:docMk/>
            <pc:sldMk cId="2366515237" sldId="274"/>
            <ac:spMk id="12" creationId="{0060CE1A-A2ED-43AC-857D-05822177FAD1}"/>
          </ac:spMkLst>
        </pc:spChg>
        <pc:grpChg chg="add">
          <ac:chgData name="Bennifer C R" userId="68e623b6350794f8" providerId="LiveId" clId="{7A4AF211-BDCE-4B85-BB80-BED789463BFB}" dt="2024-08-04T02:21:26.446" v="474" actId="26606"/>
          <ac:grpSpMkLst>
            <pc:docMk/>
            <pc:sldMk cId="2366515237" sldId="274"/>
            <ac:grpSpMk id="14" creationId="{D68B9961-F007-40D1-AF51-61B6DE5106CE}"/>
          </ac:grpSpMkLst>
        </pc:grpChg>
        <pc:picChg chg="add mod ord">
          <ac:chgData name="Bennifer C R" userId="68e623b6350794f8" providerId="LiveId" clId="{7A4AF211-BDCE-4B85-BB80-BED789463BFB}" dt="2024-08-04T02:22:38.974" v="489" actId="1076"/>
          <ac:picMkLst>
            <pc:docMk/>
            <pc:sldMk cId="2366515237" sldId="274"/>
            <ac:picMk id="5" creationId="{914F0BBF-B4FE-06AA-23E6-C1D185B91525}"/>
          </ac:picMkLst>
        </pc:picChg>
      </pc:sldChg>
      <pc:sldChg chg="del">
        <pc:chgData name="Bennifer C R" userId="68e623b6350794f8" providerId="LiveId" clId="{7A4AF211-BDCE-4B85-BB80-BED789463BFB}" dt="2024-08-04T05:25:40.474" v="2140" actId="47"/>
        <pc:sldMkLst>
          <pc:docMk/>
          <pc:sldMk cId="2267855095" sldId="275"/>
        </pc:sldMkLst>
      </pc:sldChg>
      <pc:sldChg chg="addSp delSp modSp add mod">
        <pc:chgData name="Bennifer C R" userId="68e623b6350794f8" providerId="LiveId" clId="{7A4AF211-BDCE-4B85-BB80-BED789463BFB}" dt="2024-08-03T23:04:40.570" v="62" actId="1037"/>
        <pc:sldMkLst>
          <pc:docMk/>
          <pc:sldMk cId="2306951963" sldId="276"/>
        </pc:sldMkLst>
        <pc:spChg chg="del">
          <ac:chgData name="Bennifer C R" userId="68e623b6350794f8" providerId="LiveId" clId="{7A4AF211-BDCE-4B85-BB80-BED789463BFB}" dt="2024-08-03T23:03:00.584" v="1" actId="478"/>
          <ac:spMkLst>
            <pc:docMk/>
            <pc:sldMk cId="2306951963" sldId="276"/>
            <ac:spMk id="2" creationId="{A5C93519-6B29-1346-9FCB-0835B80531A4}"/>
          </ac:spMkLst>
        </pc:spChg>
        <pc:spChg chg="add del mod">
          <ac:chgData name="Bennifer C R" userId="68e623b6350794f8" providerId="LiveId" clId="{7A4AF211-BDCE-4B85-BB80-BED789463BFB}" dt="2024-08-03T23:03:04.734" v="2" actId="478"/>
          <ac:spMkLst>
            <pc:docMk/>
            <pc:sldMk cId="2306951963" sldId="276"/>
            <ac:spMk id="4" creationId="{BAE5D4B5-CA84-F5D1-27EA-99203C66EF99}"/>
          </ac:spMkLst>
        </pc:spChg>
        <pc:spChg chg="mod">
          <ac:chgData name="Bennifer C R" userId="68e623b6350794f8" providerId="LiveId" clId="{7A4AF211-BDCE-4B85-BB80-BED789463BFB}" dt="2024-08-03T23:04:40.570" v="62" actId="1037"/>
          <ac:spMkLst>
            <pc:docMk/>
            <pc:sldMk cId="2306951963" sldId="276"/>
            <ac:spMk id="8" creationId="{57FFE273-805C-47CC-98BD-C63CD14BF635}"/>
          </ac:spMkLst>
        </pc:spChg>
        <pc:picChg chg="mod">
          <ac:chgData name="Bennifer C R" userId="68e623b6350794f8" providerId="LiveId" clId="{7A4AF211-BDCE-4B85-BB80-BED789463BFB}" dt="2024-08-03T23:04:09.525" v="27" actId="1076"/>
          <ac:picMkLst>
            <pc:docMk/>
            <pc:sldMk cId="2306951963" sldId="276"/>
            <ac:picMk id="13" creationId="{573EC269-9A59-49F8-B377-784E209B3A04}"/>
          </ac:picMkLst>
        </pc:picChg>
      </pc:sldChg>
      <pc:sldChg chg="addSp modSp add mod setBg">
        <pc:chgData name="Bennifer C R" userId="68e623b6350794f8" providerId="LiveId" clId="{7A4AF211-BDCE-4B85-BB80-BED789463BFB}" dt="2024-08-04T02:27:35.414" v="524" actId="1076"/>
        <pc:sldMkLst>
          <pc:docMk/>
          <pc:sldMk cId="19125277" sldId="277"/>
        </pc:sldMkLst>
        <pc:spChg chg="mod">
          <ac:chgData name="Bennifer C R" userId="68e623b6350794f8" providerId="LiveId" clId="{7A4AF211-BDCE-4B85-BB80-BED789463BFB}" dt="2024-08-04T02:27:16.777" v="513" actId="1076"/>
          <ac:spMkLst>
            <pc:docMk/>
            <pc:sldMk cId="19125277" sldId="277"/>
            <ac:spMk id="2" creationId="{8A73A894-ED7B-E9B6-0276-DAC1BB2310F3}"/>
          </ac:spMkLst>
        </pc:spChg>
        <pc:spChg chg="mod">
          <ac:chgData name="Bennifer C R" userId="68e623b6350794f8" providerId="LiveId" clId="{7A4AF211-BDCE-4B85-BB80-BED789463BFB}" dt="2024-08-04T02:27:35.414" v="524" actId="1076"/>
          <ac:spMkLst>
            <pc:docMk/>
            <pc:sldMk cId="19125277" sldId="277"/>
            <ac:spMk id="3" creationId="{B44031C7-87BB-B4D2-2D36-CBD3BCBA8D64}"/>
          </ac:spMkLst>
        </pc:spChg>
        <pc:spChg chg="mod">
          <ac:chgData name="Bennifer C R" userId="68e623b6350794f8" providerId="LiveId" clId="{7A4AF211-BDCE-4B85-BB80-BED789463BFB}" dt="2024-08-04T02:26:39.272" v="506" actId="26606"/>
          <ac:spMkLst>
            <pc:docMk/>
            <pc:sldMk cId="19125277" sldId="277"/>
            <ac:spMk id="4" creationId="{A3E5D443-A581-90BD-29F2-C6054AAA5D7E}"/>
          </ac:spMkLst>
        </pc:spChg>
        <pc:spChg chg="add">
          <ac:chgData name="Bennifer C R" userId="68e623b6350794f8" providerId="LiveId" clId="{7A4AF211-BDCE-4B85-BB80-BED789463BFB}" dt="2024-08-04T02:26:39.272" v="506" actId="26606"/>
          <ac:spMkLst>
            <pc:docMk/>
            <pc:sldMk cId="19125277" sldId="277"/>
            <ac:spMk id="10" creationId="{2A0E4E09-FC02-4ADC-951A-3FFA90B6FE39}"/>
          </ac:spMkLst>
        </pc:spChg>
        <pc:spChg chg="add">
          <ac:chgData name="Bennifer C R" userId="68e623b6350794f8" providerId="LiveId" clId="{7A4AF211-BDCE-4B85-BB80-BED789463BFB}" dt="2024-08-04T02:26:39.272" v="506" actId="26606"/>
          <ac:spMkLst>
            <pc:docMk/>
            <pc:sldMk cId="19125277" sldId="277"/>
            <ac:spMk id="12" creationId="{0060CE1A-A2ED-43AC-857D-05822177FAD1}"/>
          </ac:spMkLst>
        </pc:spChg>
        <pc:grpChg chg="add">
          <ac:chgData name="Bennifer C R" userId="68e623b6350794f8" providerId="LiveId" clId="{7A4AF211-BDCE-4B85-BB80-BED789463BFB}" dt="2024-08-04T02:26:39.272" v="506" actId="26606"/>
          <ac:grpSpMkLst>
            <pc:docMk/>
            <pc:sldMk cId="19125277" sldId="277"/>
            <ac:grpSpMk id="14" creationId="{D68B9961-F007-40D1-AF51-61B6DE5106CE}"/>
          </ac:grpSpMkLst>
        </pc:grpChg>
        <pc:picChg chg="add mod ord modCrop">
          <ac:chgData name="Bennifer C R" userId="68e623b6350794f8" providerId="LiveId" clId="{7A4AF211-BDCE-4B85-BB80-BED789463BFB}" dt="2024-08-04T02:26:54.615" v="507" actId="18131"/>
          <ac:picMkLst>
            <pc:docMk/>
            <pc:sldMk cId="19125277" sldId="277"/>
            <ac:picMk id="5" creationId="{87CB8736-20A8-7D88-E523-178EA60FAFDC}"/>
          </ac:picMkLst>
        </pc:picChg>
      </pc:sldChg>
      <pc:sldChg chg="add del">
        <pc:chgData name="Bennifer C R" userId="68e623b6350794f8" providerId="LiveId" clId="{7A4AF211-BDCE-4B85-BB80-BED789463BFB}" dt="2024-08-04T02:28:03.732" v="525" actId="47"/>
        <pc:sldMkLst>
          <pc:docMk/>
          <pc:sldMk cId="2567399388" sldId="278"/>
        </pc:sldMkLst>
      </pc:sldChg>
      <pc:sldChg chg="addSp modSp add mod setBg">
        <pc:chgData name="Bennifer C R" userId="68e623b6350794f8" providerId="LiveId" clId="{7A4AF211-BDCE-4B85-BB80-BED789463BFB}" dt="2024-08-04T02:38:01.420" v="611" actId="13926"/>
        <pc:sldMkLst>
          <pc:docMk/>
          <pc:sldMk cId="2607101446" sldId="279"/>
        </pc:sldMkLst>
        <pc:spChg chg="mod">
          <ac:chgData name="Bennifer C R" userId="68e623b6350794f8" providerId="LiveId" clId="{7A4AF211-BDCE-4B85-BB80-BED789463BFB}" dt="2024-08-04T02:37:56.303" v="610" actId="1076"/>
          <ac:spMkLst>
            <pc:docMk/>
            <pc:sldMk cId="2607101446" sldId="279"/>
            <ac:spMk id="2" creationId="{8A73A894-ED7B-E9B6-0276-DAC1BB2310F3}"/>
          </ac:spMkLst>
        </pc:spChg>
        <pc:spChg chg="mod">
          <ac:chgData name="Bennifer C R" userId="68e623b6350794f8" providerId="LiveId" clId="{7A4AF211-BDCE-4B85-BB80-BED789463BFB}" dt="2024-08-04T02:38:01.420" v="611" actId="13926"/>
          <ac:spMkLst>
            <pc:docMk/>
            <pc:sldMk cId="2607101446" sldId="279"/>
            <ac:spMk id="3" creationId="{B44031C7-87BB-B4D2-2D36-CBD3BCBA8D64}"/>
          </ac:spMkLst>
        </pc:spChg>
        <pc:spChg chg="mod">
          <ac:chgData name="Bennifer C R" userId="68e623b6350794f8" providerId="LiveId" clId="{7A4AF211-BDCE-4B85-BB80-BED789463BFB}" dt="2024-08-04T02:35:52.763" v="560" actId="26606"/>
          <ac:spMkLst>
            <pc:docMk/>
            <pc:sldMk cId="2607101446" sldId="279"/>
            <ac:spMk id="4" creationId="{A3E5D443-A581-90BD-29F2-C6054AAA5D7E}"/>
          </ac:spMkLst>
        </pc:spChg>
        <pc:spChg chg="add">
          <ac:chgData name="Bennifer C R" userId="68e623b6350794f8" providerId="LiveId" clId="{7A4AF211-BDCE-4B85-BB80-BED789463BFB}" dt="2024-08-04T02:35:52.763" v="560" actId="26606"/>
          <ac:spMkLst>
            <pc:docMk/>
            <pc:sldMk cId="2607101446" sldId="279"/>
            <ac:spMk id="10" creationId="{D8AFD15B-CF29-4306-884F-47675092F91F}"/>
          </ac:spMkLst>
        </pc:spChg>
        <pc:spChg chg="add">
          <ac:chgData name="Bennifer C R" userId="68e623b6350794f8" providerId="LiveId" clId="{7A4AF211-BDCE-4B85-BB80-BED789463BFB}" dt="2024-08-04T02:35:52.763" v="560" actId="26606"/>
          <ac:spMkLst>
            <pc:docMk/>
            <pc:sldMk cId="2607101446" sldId="279"/>
            <ac:spMk id="12" creationId="{96349AB3-1BD3-41E1-8979-1DBDCB5CDCF9}"/>
          </ac:spMkLst>
        </pc:spChg>
        <pc:grpChg chg="add">
          <ac:chgData name="Bennifer C R" userId="68e623b6350794f8" providerId="LiveId" clId="{7A4AF211-BDCE-4B85-BB80-BED789463BFB}" dt="2024-08-04T02:35:52.763" v="560" actId="26606"/>
          <ac:grpSpMkLst>
            <pc:docMk/>
            <pc:sldMk cId="2607101446" sldId="279"/>
            <ac:grpSpMk id="14" creationId="{54CA915D-BDF0-41F8-B00E-FB186EFF7BD6}"/>
          </ac:grpSpMkLst>
        </pc:grpChg>
        <pc:picChg chg="add mod ord">
          <ac:chgData name="Bennifer C R" userId="68e623b6350794f8" providerId="LiveId" clId="{7A4AF211-BDCE-4B85-BB80-BED789463BFB}" dt="2024-08-04T02:37:05.006" v="590" actId="1076"/>
          <ac:picMkLst>
            <pc:docMk/>
            <pc:sldMk cId="2607101446" sldId="279"/>
            <ac:picMk id="5" creationId="{E898F7DF-D0D9-0EE3-C83E-C7C944572ADF}"/>
          </ac:picMkLst>
        </pc:picChg>
      </pc:sldChg>
      <pc:sldChg chg="addSp modSp add mod setBg">
        <pc:chgData name="Bennifer C R" userId="68e623b6350794f8" providerId="LiveId" clId="{7A4AF211-BDCE-4B85-BB80-BED789463BFB}" dt="2024-08-04T02:41:09.491" v="628" actId="1076"/>
        <pc:sldMkLst>
          <pc:docMk/>
          <pc:sldMk cId="1459416608" sldId="280"/>
        </pc:sldMkLst>
        <pc:spChg chg="mod">
          <ac:chgData name="Bennifer C R" userId="68e623b6350794f8" providerId="LiveId" clId="{7A4AF211-BDCE-4B85-BB80-BED789463BFB}" dt="2024-08-04T02:40:36.022" v="618" actId="1076"/>
          <ac:spMkLst>
            <pc:docMk/>
            <pc:sldMk cId="1459416608" sldId="280"/>
            <ac:spMk id="2" creationId="{8A73A894-ED7B-E9B6-0276-DAC1BB2310F3}"/>
          </ac:spMkLst>
        </pc:spChg>
        <pc:spChg chg="mod">
          <ac:chgData name="Bennifer C R" userId="68e623b6350794f8" providerId="LiveId" clId="{7A4AF211-BDCE-4B85-BB80-BED789463BFB}" dt="2024-08-04T02:41:09.491" v="628" actId="1076"/>
          <ac:spMkLst>
            <pc:docMk/>
            <pc:sldMk cId="1459416608" sldId="280"/>
            <ac:spMk id="3" creationId="{B44031C7-87BB-B4D2-2D36-CBD3BCBA8D64}"/>
          </ac:spMkLst>
        </pc:spChg>
        <pc:spChg chg="mod ord">
          <ac:chgData name="Bennifer C R" userId="68e623b6350794f8" providerId="LiveId" clId="{7A4AF211-BDCE-4B85-BB80-BED789463BFB}" dt="2024-08-04T02:40:18.678" v="613" actId="26606"/>
          <ac:spMkLst>
            <pc:docMk/>
            <pc:sldMk cId="1459416608" sldId="280"/>
            <ac:spMk id="4" creationId="{A3E5D443-A581-90BD-29F2-C6054AAA5D7E}"/>
          </ac:spMkLst>
        </pc:spChg>
        <pc:spChg chg="add">
          <ac:chgData name="Bennifer C R" userId="68e623b6350794f8" providerId="LiveId" clId="{7A4AF211-BDCE-4B85-BB80-BED789463BFB}" dt="2024-08-04T02:40:18.678" v="613" actId="26606"/>
          <ac:spMkLst>
            <pc:docMk/>
            <pc:sldMk cId="1459416608" sldId="280"/>
            <ac:spMk id="10" creationId="{484E34F7-E155-426C-A88E-8AEA6CF3F7EC}"/>
          </ac:spMkLst>
        </pc:spChg>
        <pc:picChg chg="add mod">
          <ac:chgData name="Bennifer C R" userId="68e623b6350794f8" providerId="LiveId" clId="{7A4AF211-BDCE-4B85-BB80-BED789463BFB}" dt="2024-08-04T02:40:18.678" v="613" actId="26606"/>
          <ac:picMkLst>
            <pc:docMk/>
            <pc:sldMk cId="1459416608" sldId="280"/>
            <ac:picMk id="5" creationId="{8E3890F9-0579-FFDD-4320-9A236F485201}"/>
          </ac:picMkLst>
        </pc:picChg>
      </pc:sldChg>
      <pc:sldChg chg="addSp modSp add mod setBg">
        <pc:chgData name="Bennifer C R" userId="68e623b6350794f8" providerId="LiveId" clId="{7A4AF211-BDCE-4B85-BB80-BED789463BFB}" dt="2024-08-04T02:47:18.686" v="711" actId="1076"/>
        <pc:sldMkLst>
          <pc:docMk/>
          <pc:sldMk cId="3610513666" sldId="281"/>
        </pc:sldMkLst>
        <pc:spChg chg="mod">
          <ac:chgData name="Bennifer C R" userId="68e623b6350794f8" providerId="LiveId" clId="{7A4AF211-BDCE-4B85-BB80-BED789463BFB}" dt="2024-08-04T02:45:43.775" v="677" actId="255"/>
          <ac:spMkLst>
            <pc:docMk/>
            <pc:sldMk cId="3610513666" sldId="281"/>
            <ac:spMk id="2" creationId="{8A73A894-ED7B-E9B6-0276-DAC1BB2310F3}"/>
          </ac:spMkLst>
        </pc:spChg>
        <pc:spChg chg="mod">
          <ac:chgData name="Bennifer C R" userId="68e623b6350794f8" providerId="LiveId" clId="{7A4AF211-BDCE-4B85-BB80-BED789463BFB}" dt="2024-08-04T02:47:07.982" v="710" actId="1076"/>
          <ac:spMkLst>
            <pc:docMk/>
            <pc:sldMk cId="3610513666" sldId="281"/>
            <ac:spMk id="3" creationId="{B44031C7-87BB-B4D2-2D36-CBD3BCBA8D64}"/>
          </ac:spMkLst>
        </pc:spChg>
        <pc:spChg chg="mod">
          <ac:chgData name="Bennifer C R" userId="68e623b6350794f8" providerId="LiveId" clId="{7A4AF211-BDCE-4B85-BB80-BED789463BFB}" dt="2024-08-04T02:45:35.667" v="676" actId="26606"/>
          <ac:spMkLst>
            <pc:docMk/>
            <pc:sldMk cId="3610513666" sldId="281"/>
            <ac:spMk id="4" creationId="{A3E5D443-A581-90BD-29F2-C6054AAA5D7E}"/>
          </ac:spMkLst>
        </pc:spChg>
        <pc:spChg chg="add mod">
          <ac:chgData name="Bennifer C R" userId="68e623b6350794f8" providerId="LiveId" clId="{7A4AF211-BDCE-4B85-BB80-BED789463BFB}" dt="2024-08-04T02:47:18.686" v="711" actId="1076"/>
          <ac:spMkLst>
            <pc:docMk/>
            <pc:sldMk cId="3610513666" sldId="281"/>
            <ac:spMk id="5" creationId="{B91C1A3F-5C85-CAB6-5D96-7A41A6FE6685}"/>
          </ac:spMkLst>
        </pc:spChg>
        <pc:spChg chg="add">
          <ac:chgData name="Bennifer C R" userId="68e623b6350794f8" providerId="LiveId" clId="{7A4AF211-BDCE-4B85-BB80-BED789463BFB}" dt="2024-08-04T02:45:35.667" v="676" actId="26606"/>
          <ac:spMkLst>
            <pc:docMk/>
            <pc:sldMk cId="3610513666" sldId="281"/>
            <ac:spMk id="9" creationId="{E009DD9B-5EE2-4C0D-8B2B-351C8C102205}"/>
          </ac:spMkLst>
        </pc:spChg>
        <pc:spChg chg="add">
          <ac:chgData name="Bennifer C R" userId="68e623b6350794f8" providerId="LiveId" clId="{7A4AF211-BDCE-4B85-BB80-BED789463BFB}" dt="2024-08-04T02:45:35.667" v="676" actId="26606"/>
          <ac:spMkLst>
            <pc:docMk/>
            <pc:sldMk cId="3610513666" sldId="281"/>
            <ac:spMk id="11" creationId="{E720DB99-7745-4E75-9D96-AAB6D55C531E}"/>
          </ac:spMkLst>
        </pc:spChg>
        <pc:spChg chg="add">
          <ac:chgData name="Bennifer C R" userId="68e623b6350794f8" providerId="LiveId" clId="{7A4AF211-BDCE-4B85-BB80-BED789463BFB}" dt="2024-08-04T02:45:35.667" v="676" actId="26606"/>
          <ac:spMkLst>
            <pc:docMk/>
            <pc:sldMk cId="3610513666" sldId="281"/>
            <ac:spMk id="13" creationId="{D68803C4-E159-4360-B7BB-74205C8F782D}"/>
          </ac:spMkLst>
        </pc:spChg>
        <pc:spChg chg="add">
          <ac:chgData name="Bennifer C R" userId="68e623b6350794f8" providerId="LiveId" clId="{7A4AF211-BDCE-4B85-BB80-BED789463BFB}" dt="2024-08-04T02:45:35.667" v="676" actId="26606"/>
          <ac:spMkLst>
            <pc:docMk/>
            <pc:sldMk cId="3610513666" sldId="281"/>
            <ac:spMk id="15" creationId="{504B0465-3B07-49BF-BEA7-D81476246293}"/>
          </ac:spMkLst>
        </pc:spChg>
        <pc:spChg chg="add">
          <ac:chgData name="Bennifer C R" userId="68e623b6350794f8" providerId="LiveId" clId="{7A4AF211-BDCE-4B85-BB80-BED789463BFB}" dt="2024-08-04T02:45:35.667" v="676" actId="26606"/>
          <ac:spMkLst>
            <pc:docMk/>
            <pc:sldMk cId="3610513666" sldId="281"/>
            <ac:spMk id="17" creationId="{49B7FFA5-14CB-4A4F-9BCC-CA3AA5D9D276}"/>
          </ac:spMkLst>
        </pc:spChg>
        <pc:spChg chg="add">
          <ac:chgData name="Bennifer C R" userId="68e623b6350794f8" providerId="LiveId" clId="{7A4AF211-BDCE-4B85-BB80-BED789463BFB}" dt="2024-08-04T02:45:35.667" v="676" actId="26606"/>
          <ac:spMkLst>
            <pc:docMk/>
            <pc:sldMk cId="3610513666" sldId="281"/>
            <ac:spMk id="19" creationId="{04E48745-7512-4EC2-9E20-9092D12150CA}"/>
          </ac:spMkLst>
        </pc:spChg>
      </pc:sldChg>
      <pc:sldChg chg="addSp modSp add mod setBg">
        <pc:chgData name="Bennifer C R" userId="68e623b6350794f8" providerId="LiveId" clId="{7A4AF211-BDCE-4B85-BB80-BED789463BFB}" dt="2024-08-04T02:49:35.066" v="731" actId="1076"/>
        <pc:sldMkLst>
          <pc:docMk/>
          <pc:sldMk cId="1163776395" sldId="282"/>
        </pc:sldMkLst>
        <pc:spChg chg="mod">
          <ac:chgData name="Bennifer C R" userId="68e623b6350794f8" providerId="LiveId" clId="{7A4AF211-BDCE-4B85-BB80-BED789463BFB}" dt="2024-08-04T02:48:55.666" v="726" actId="403"/>
          <ac:spMkLst>
            <pc:docMk/>
            <pc:sldMk cId="1163776395" sldId="282"/>
            <ac:spMk id="2" creationId="{8A73A894-ED7B-E9B6-0276-DAC1BB2310F3}"/>
          </ac:spMkLst>
        </pc:spChg>
        <pc:spChg chg="mod">
          <ac:chgData name="Bennifer C R" userId="68e623b6350794f8" providerId="LiveId" clId="{7A4AF211-BDCE-4B85-BB80-BED789463BFB}" dt="2024-08-04T02:49:35.066" v="731" actId="1076"/>
          <ac:spMkLst>
            <pc:docMk/>
            <pc:sldMk cId="1163776395" sldId="282"/>
            <ac:spMk id="3" creationId="{B44031C7-87BB-B4D2-2D36-CBD3BCBA8D64}"/>
          </ac:spMkLst>
        </pc:spChg>
        <pc:spChg chg="mod">
          <ac:chgData name="Bennifer C R" userId="68e623b6350794f8" providerId="LiveId" clId="{7A4AF211-BDCE-4B85-BB80-BED789463BFB}" dt="2024-08-04T02:48:12.258" v="713" actId="26606"/>
          <ac:spMkLst>
            <pc:docMk/>
            <pc:sldMk cId="1163776395" sldId="282"/>
            <ac:spMk id="4" creationId="{A3E5D443-A581-90BD-29F2-C6054AAA5D7E}"/>
          </ac:spMkLst>
        </pc:spChg>
        <pc:spChg chg="add">
          <ac:chgData name="Bennifer C R" userId="68e623b6350794f8" providerId="LiveId" clId="{7A4AF211-BDCE-4B85-BB80-BED789463BFB}" dt="2024-08-04T02:48:12.258" v="713" actId="26606"/>
          <ac:spMkLst>
            <pc:docMk/>
            <pc:sldMk cId="1163776395" sldId="282"/>
            <ac:spMk id="10" creationId="{D8AFD15B-CF29-4306-884F-47675092F91F}"/>
          </ac:spMkLst>
        </pc:spChg>
        <pc:spChg chg="add">
          <ac:chgData name="Bennifer C R" userId="68e623b6350794f8" providerId="LiveId" clId="{7A4AF211-BDCE-4B85-BB80-BED789463BFB}" dt="2024-08-04T02:48:12.258" v="713" actId="26606"/>
          <ac:spMkLst>
            <pc:docMk/>
            <pc:sldMk cId="1163776395" sldId="282"/>
            <ac:spMk id="12" creationId="{96349AB3-1BD3-41E1-8979-1DBDCB5CDCF9}"/>
          </ac:spMkLst>
        </pc:spChg>
        <pc:grpChg chg="add">
          <ac:chgData name="Bennifer C R" userId="68e623b6350794f8" providerId="LiveId" clId="{7A4AF211-BDCE-4B85-BB80-BED789463BFB}" dt="2024-08-04T02:48:12.258" v="713" actId="26606"/>
          <ac:grpSpMkLst>
            <pc:docMk/>
            <pc:sldMk cId="1163776395" sldId="282"/>
            <ac:grpSpMk id="14" creationId="{54CA915D-BDF0-41F8-B00E-FB186EFF7BD6}"/>
          </ac:grpSpMkLst>
        </pc:grpChg>
        <pc:picChg chg="add mod ord modCrop">
          <ac:chgData name="Bennifer C R" userId="68e623b6350794f8" providerId="LiveId" clId="{7A4AF211-BDCE-4B85-BB80-BED789463BFB}" dt="2024-08-04T02:49:17.335" v="728" actId="18131"/>
          <ac:picMkLst>
            <pc:docMk/>
            <pc:sldMk cId="1163776395" sldId="282"/>
            <ac:picMk id="5" creationId="{44DCBAE5-C53A-6A75-10CB-CD4530098991}"/>
          </ac:picMkLst>
        </pc:picChg>
      </pc:sldChg>
      <pc:sldChg chg="addSp delSp modSp add mod setBg addAnim">
        <pc:chgData name="Bennifer C R" userId="68e623b6350794f8" providerId="LiveId" clId="{7A4AF211-BDCE-4B85-BB80-BED789463BFB}" dt="2024-08-04T02:51:51.727" v="765" actId="1076"/>
        <pc:sldMkLst>
          <pc:docMk/>
          <pc:sldMk cId="3118387268" sldId="283"/>
        </pc:sldMkLst>
        <pc:spChg chg="mod">
          <ac:chgData name="Bennifer C R" userId="68e623b6350794f8" providerId="LiveId" clId="{7A4AF211-BDCE-4B85-BB80-BED789463BFB}" dt="2024-08-04T02:50:46.593" v="738" actId="1076"/>
          <ac:spMkLst>
            <pc:docMk/>
            <pc:sldMk cId="3118387268" sldId="283"/>
            <ac:spMk id="2" creationId="{8A73A894-ED7B-E9B6-0276-DAC1BB2310F3}"/>
          </ac:spMkLst>
        </pc:spChg>
        <pc:spChg chg="mod">
          <ac:chgData name="Bennifer C R" userId="68e623b6350794f8" providerId="LiveId" clId="{7A4AF211-BDCE-4B85-BB80-BED789463BFB}" dt="2024-08-04T02:51:51.727" v="765" actId="1076"/>
          <ac:spMkLst>
            <pc:docMk/>
            <pc:sldMk cId="3118387268" sldId="283"/>
            <ac:spMk id="3" creationId="{B44031C7-87BB-B4D2-2D36-CBD3BCBA8D64}"/>
          </ac:spMkLst>
        </pc:spChg>
        <pc:spChg chg="del mod">
          <ac:chgData name="Bennifer C R" userId="68e623b6350794f8" providerId="LiveId" clId="{7A4AF211-BDCE-4B85-BB80-BED789463BFB}" dt="2024-08-04T02:51:26.114" v="758" actId="478"/>
          <ac:spMkLst>
            <pc:docMk/>
            <pc:sldMk cId="3118387268" sldId="283"/>
            <ac:spMk id="4" creationId="{A3E5D443-A581-90BD-29F2-C6054AAA5D7E}"/>
          </ac:spMkLst>
        </pc:spChg>
        <pc:spChg chg="add">
          <ac:chgData name="Bennifer C R" userId="68e623b6350794f8" providerId="LiveId" clId="{7A4AF211-BDCE-4B85-BB80-BED789463BFB}" dt="2024-08-04T02:50:32.907" v="733" actId="26606"/>
          <ac:spMkLst>
            <pc:docMk/>
            <pc:sldMk cId="3118387268" sldId="283"/>
            <ac:spMk id="10" creationId="{2550AE69-AC86-4188-83E5-A856C4F1DCFF}"/>
          </ac:spMkLst>
        </pc:spChg>
        <pc:spChg chg="add">
          <ac:chgData name="Bennifer C R" userId="68e623b6350794f8" providerId="LiveId" clId="{7A4AF211-BDCE-4B85-BB80-BED789463BFB}" dt="2024-08-04T02:50:32.907" v="733" actId="26606"/>
          <ac:spMkLst>
            <pc:docMk/>
            <pc:sldMk cId="3118387268" sldId="283"/>
            <ac:spMk id="12" creationId="{EC4CA156-2C9D-4F0C-B229-88D8B5E17BCF}"/>
          </ac:spMkLst>
        </pc:spChg>
        <pc:spChg chg="add">
          <ac:chgData name="Bennifer C R" userId="68e623b6350794f8" providerId="LiveId" clId="{7A4AF211-BDCE-4B85-BB80-BED789463BFB}" dt="2024-08-04T02:50:32.907" v="733" actId="26606"/>
          <ac:spMkLst>
            <pc:docMk/>
            <pc:sldMk cId="3118387268" sldId="283"/>
            <ac:spMk id="14" creationId="{D7361ED3-EBE5-4EFC-8DA3-D0CE4BF2F4B1}"/>
          </ac:spMkLst>
        </pc:spChg>
        <pc:spChg chg="add">
          <ac:chgData name="Bennifer C R" userId="68e623b6350794f8" providerId="LiveId" clId="{7A4AF211-BDCE-4B85-BB80-BED789463BFB}" dt="2024-08-04T02:50:32.907" v="733" actId="26606"/>
          <ac:spMkLst>
            <pc:docMk/>
            <pc:sldMk cId="3118387268" sldId="283"/>
            <ac:spMk id="20" creationId="{0E2D3DCD-4716-40AA-90C0-6F2F9F116CF3}"/>
          </ac:spMkLst>
        </pc:spChg>
        <pc:spChg chg="add">
          <ac:chgData name="Bennifer C R" userId="68e623b6350794f8" providerId="LiveId" clId="{7A4AF211-BDCE-4B85-BB80-BED789463BFB}" dt="2024-08-04T02:50:32.907" v="733" actId="26606"/>
          <ac:spMkLst>
            <pc:docMk/>
            <pc:sldMk cId="3118387268" sldId="283"/>
            <ac:spMk id="22" creationId="{037BACED-9574-4AAE-9D04-5100308350B6}"/>
          </ac:spMkLst>
        </pc:spChg>
        <pc:grpChg chg="add">
          <ac:chgData name="Bennifer C R" userId="68e623b6350794f8" providerId="LiveId" clId="{7A4AF211-BDCE-4B85-BB80-BED789463BFB}" dt="2024-08-04T02:50:32.907" v="733" actId="26606"/>
          <ac:grpSpMkLst>
            <pc:docMk/>
            <pc:sldMk cId="3118387268" sldId="283"/>
            <ac:grpSpMk id="16" creationId="{85105087-7F16-4C94-837C-C45445116665}"/>
          </ac:grpSpMkLst>
        </pc:grpChg>
        <pc:grpChg chg="add">
          <ac:chgData name="Bennifer C R" userId="68e623b6350794f8" providerId="LiveId" clId="{7A4AF211-BDCE-4B85-BB80-BED789463BFB}" dt="2024-08-04T02:50:32.907" v="733" actId="26606"/>
          <ac:grpSpMkLst>
            <pc:docMk/>
            <pc:sldMk cId="3118387268" sldId="283"/>
            <ac:grpSpMk id="24" creationId="{FA08BC01-A289-44B6-9133-2814052F97D2}"/>
          </ac:grpSpMkLst>
        </pc:grpChg>
        <pc:picChg chg="add mod ord">
          <ac:chgData name="Bennifer C R" userId="68e623b6350794f8" providerId="LiveId" clId="{7A4AF211-BDCE-4B85-BB80-BED789463BFB}" dt="2024-08-04T02:51:45.220" v="764" actId="1076"/>
          <ac:picMkLst>
            <pc:docMk/>
            <pc:sldMk cId="3118387268" sldId="283"/>
            <ac:picMk id="5" creationId="{60776604-D164-C8E6-AB39-8805B79918C1}"/>
          </ac:picMkLst>
        </pc:picChg>
      </pc:sldChg>
      <pc:sldChg chg="modSp add del mod">
        <pc:chgData name="Bennifer C R" userId="68e623b6350794f8" providerId="LiveId" clId="{7A4AF211-BDCE-4B85-BB80-BED789463BFB}" dt="2024-08-04T03:05:52.071" v="899" actId="47"/>
        <pc:sldMkLst>
          <pc:docMk/>
          <pc:sldMk cId="1199701825" sldId="284"/>
        </pc:sldMkLst>
        <pc:spChg chg="mod">
          <ac:chgData name="Bennifer C R" userId="68e623b6350794f8" providerId="LiveId" clId="{7A4AF211-BDCE-4B85-BB80-BED789463BFB}" dt="2024-08-03T23:50:49.017" v="307" actId="108"/>
          <ac:spMkLst>
            <pc:docMk/>
            <pc:sldMk cId="1199701825" sldId="284"/>
            <ac:spMk id="2" creationId="{8A73A894-ED7B-E9B6-0276-DAC1BB2310F3}"/>
          </ac:spMkLst>
        </pc:spChg>
        <pc:spChg chg="mod">
          <ac:chgData name="Bennifer C R" userId="68e623b6350794f8" providerId="LiveId" clId="{7A4AF211-BDCE-4B85-BB80-BED789463BFB}" dt="2024-08-03T23:57:15.988" v="431" actId="108"/>
          <ac:spMkLst>
            <pc:docMk/>
            <pc:sldMk cId="1199701825" sldId="284"/>
            <ac:spMk id="3" creationId="{B44031C7-87BB-B4D2-2D36-CBD3BCBA8D64}"/>
          </ac:spMkLst>
        </pc:spChg>
      </pc:sldChg>
      <pc:sldChg chg="addSp modSp add mod setBg">
        <pc:chgData name="Bennifer C R" userId="68e623b6350794f8" providerId="LiveId" clId="{7A4AF211-BDCE-4B85-BB80-BED789463BFB}" dt="2024-08-04T03:11:02.371" v="991" actId="1076"/>
        <pc:sldMkLst>
          <pc:docMk/>
          <pc:sldMk cId="4239883927" sldId="285"/>
        </pc:sldMkLst>
        <pc:spChg chg="mod ord">
          <ac:chgData name="Bennifer C R" userId="68e623b6350794f8" providerId="LiveId" clId="{7A4AF211-BDCE-4B85-BB80-BED789463BFB}" dt="2024-08-04T03:08:39.356" v="941" actId="403"/>
          <ac:spMkLst>
            <pc:docMk/>
            <pc:sldMk cId="4239883927" sldId="285"/>
            <ac:spMk id="2" creationId="{8A73A894-ED7B-E9B6-0276-DAC1BB2310F3}"/>
          </ac:spMkLst>
        </pc:spChg>
        <pc:spChg chg="mod">
          <ac:chgData name="Bennifer C R" userId="68e623b6350794f8" providerId="LiveId" clId="{7A4AF211-BDCE-4B85-BB80-BED789463BFB}" dt="2024-08-04T03:10:55.820" v="990" actId="1036"/>
          <ac:spMkLst>
            <pc:docMk/>
            <pc:sldMk cId="4239883927" sldId="285"/>
            <ac:spMk id="3" creationId="{B44031C7-87BB-B4D2-2D36-CBD3BCBA8D64}"/>
          </ac:spMkLst>
        </pc:spChg>
        <pc:spChg chg="mod">
          <ac:chgData name="Bennifer C R" userId="68e623b6350794f8" providerId="LiveId" clId="{7A4AF211-BDCE-4B85-BB80-BED789463BFB}" dt="2024-08-04T03:07:27.478" v="901" actId="26606"/>
          <ac:spMkLst>
            <pc:docMk/>
            <pc:sldMk cId="4239883927" sldId="285"/>
            <ac:spMk id="4" creationId="{A3E5D443-A581-90BD-29F2-C6054AAA5D7E}"/>
          </ac:spMkLst>
        </pc:spChg>
        <pc:spChg chg="add mod">
          <ac:chgData name="Bennifer C R" userId="68e623b6350794f8" providerId="LiveId" clId="{7A4AF211-BDCE-4B85-BB80-BED789463BFB}" dt="2024-08-04T03:11:02.371" v="991" actId="1076"/>
          <ac:spMkLst>
            <pc:docMk/>
            <pc:sldMk cId="4239883927" sldId="285"/>
            <ac:spMk id="7" creationId="{A2037A29-B5EE-9110-1BEF-40A428B6CD02}"/>
          </ac:spMkLst>
        </pc:spChg>
        <pc:spChg chg="add">
          <ac:chgData name="Bennifer C R" userId="68e623b6350794f8" providerId="LiveId" clId="{7A4AF211-BDCE-4B85-BB80-BED789463BFB}" dt="2024-08-04T03:07:27.478" v="901" actId="26606"/>
          <ac:spMkLst>
            <pc:docMk/>
            <pc:sldMk cId="4239883927" sldId="285"/>
            <ac:spMk id="10" creationId="{CAC6F186-990E-4A9E-9C75-88580953E2D2}"/>
          </ac:spMkLst>
        </pc:spChg>
        <pc:picChg chg="add mod ord">
          <ac:chgData name="Bennifer C R" userId="68e623b6350794f8" providerId="LiveId" clId="{7A4AF211-BDCE-4B85-BB80-BED789463BFB}" dt="2024-08-04T03:10:00.600" v="975" actId="1076"/>
          <ac:picMkLst>
            <pc:docMk/>
            <pc:sldMk cId="4239883927" sldId="285"/>
            <ac:picMk id="5" creationId="{B6E0AFA2-2071-13B7-483A-5FA581B9E034}"/>
          </ac:picMkLst>
        </pc:picChg>
      </pc:sldChg>
      <pc:sldChg chg="addSp delSp modSp add mod setBg">
        <pc:chgData name="Bennifer C R" userId="68e623b6350794f8" providerId="LiveId" clId="{7A4AF211-BDCE-4B85-BB80-BED789463BFB}" dt="2024-08-04T03:22:03.098" v="1087" actId="1076"/>
        <pc:sldMkLst>
          <pc:docMk/>
          <pc:sldMk cId="1611351599" sldId="286"/>
        </pc:sldMkLst>
        <pc:spChg chg="mod">
          <ac:chgData name="Bennifer C R" userId="68e623b6350794f8" providerId="LiveId" clId="{7A4AF211-BDCE-4B85-BB80-BED789463BFB}" dt="2024-08-04T03:21:42.826" v="1076" actId="1076"/>
          <ac:spMkLst>
            <pc:docMk/>
            <pc:sldMk cId="1611351599" sldId="286"/>
            <ac:spMk id="2" creationId="{8A73A894-ED7B-E9B6-0276-DAC1BB2310F3}"/>
          </ac:spMkLst>
        </pc:spChg>
        <pc:spChg chg="mod">
          <ac:chgData name="Bennifer C R" userId="68e623b6350794f8" providerId="LiveId" clId="{7A4AF211-BDCE-4B85-BB80-BED789463BFB}" dt="2024-08-04T03:22:03.098" v="1087" actId="1076"/>
          <ac:spMkLst>
            <pc:docMk/>
            <pc:sldMk cId="1611351599" sldId="286"/>
            <ac:spMk id="3" creationId="{B44031C7-87BB-B4D2-2D36-CBD3BCBA8D64}"/>
          </ac:spMkLst>
        </pc:spChg>
        <pc:spChg chg="mod">
          <ac:chgData name="Bennifer C R" userId="68e623b6350794f8" providerId="LiveId" clId="{7A4AF211-BDCE-4B85-BB80-BED789463BFB}" dt="2024-08-04T03:21:15.019" v="1061" actId="26606"/>
          <ac:spMkLst>
            <pc:docMk/>
            <pc:sldMk cId="1611351599" sldId="286"/>
            <ac:spMk id="4" creationId="{A3E5D443-A581-90BD-29F2-C6054AAA5D7E}"/>
          </ac:spMkLst>
        </pc:spChg>
        <pc:spChg chg="add del">
          <ac:chgData name="Bennifer C R" userId="68e623b6350794f8" providerId="LiveId" clId="{7A4AF211-BDCE-4B85-BB80-BED789463BFB}" dt="2024-08-04T03:21:14.956" v="1060" actId="26606"/>
          <ac:spMkLst>
            <pc:docMk/>
            <pc:sldMk cId="1611351599" sldId="286"/>
            <ac:spMk id="10" creationId="{D8AFD15B-CF29-4306-884F-47675092F91F}"/>
          </ac:spMkLst>
        </pc:spChg>
        <pc:spChg chg="add del">
          <ac:chgData name="Bennifer C R" userId="68e623b6350794f8" providerId="LiveId" clId="{7A4AF211-BDCE-4B85-BB80-BED789463BFB}" dt="2024-08-04T03:21:14.956" v="1060" actId="26606"/>
          <ac:spMkLst>
            <pc:docMk/>
            <pc:sldMk cId="1611351599" sldId="286"/>
            <ac:spMk id="12" creationId="{96349AB3-1BD3-41E1-8979-1DBDCB5CDCF9}"/>
          </ac:spMkLst>
        </pc:spChg>
        <pc:spChg chg="add">
          <ac:chgData name="Bennifer C R" userId="68e623b6350794f8" providerId="LiveId" clId="{7A4AF211-BDCE-4B85-BB80-BED789463BFB}" dt="2024-08-04T03:21:15.019" v="1061" actId="26606"/>
          <ac:spMkLst>
            <pc:docMk/>
            <pc:sldMk cId="1611351599" sldId="286"/>
            <ac:spMk id="18" creationId="{49B7FFA5-14CB-4A4F-9BCC-CA3AA5D9D276}"/>
          </ac:spMkLst>
        </pc:spChg>
        <pc:spChg chg="add">
          <ac:chgData name="Bennifer C R" userId="68e623b6350794f8" providerId="LiveId" clId="{7A4AF211-BDCE-4B85-BB80-BED789463BFB}" dt="2024-08-04T03:21:15.019" v="1061" actId="26606"/>
          <ac:spMkLst>
            <pc:docMk/>
            <pc:sldMk cId="1611351599" sldId="286"/>
            <ac:spMk id="19" creationId="{E009DD9B-5EE2-4C0D-8B2B-351C8C102205}"/>
          </ac:spMkLst>
        </pc:spChg>
        <pc:spChg chg="add">
          <ac:chgData name="Bennifer C R" userId="68e623b6350794f8" providerId="LiveId" clId="{7A4AF211-BDCE-4B85-BB80-BED789463BFB}" dt="2024-08-04T03:21:15.019" v="1061" actId="26606"/>
          <ac:spMkLst>
            <pc:docMk/>
            <pc:sldMk cId="1611351599" sldId="286"/>
            <ac:spMk id="20" creationId="{04E48745-7512-4EC2-9E20-9092D12150CA}"/>
          </ac:spMkLst>
        </pc:spChg>
        <pc:spChg chg="add">
          <ac:chgData name="Bennifer C R" userId="68e623b6350794f8" providerId="LiveId" clId="{7A4AF211-BDCE-4B85-BB80-BED789463BFB}" dt="2024-08-04T03:21:15.019" v="1061" actId="26606"/>
          <ac:spMkLst>
            <pc:docMk/>
            <pc:sldMk cId="1611351599" sldId="286"/>
            <ac:spMk id="21" creationId="{E720DB99-7745-4E75-9D96-AAB6D55C531E}"/>
          </ac:spMkLst>
        </pc:spChg>
        <pc:spChg chg="add">
          <ac:chgData name="Bennifer C R" userId="68e623b6350794f8" providerId="LiveId" clId="{7A4AF211-BDCE-4B85-BB80-BED789463BFB}" dt="2024-08-04T03:21:15.019" v="1061" actId="26606"/>
          <ac:spMkLst>
            <pc:docMk/>
            <pc:sldMk cId="1611351599" sldId="286"/>
            <ac:spMk id="22" creationId="{D68803C4-E159-4360-B7BB-74205C8F782D}"/>
          </ac:spMkLst>
        </pc:spChg>
        <pc:spChg chg="add">
          <ac:chgData name="Bennifer C R" userId="68e623b6350794f8" providerId="LiveId" clId="{7A4AF211-BDCE-4B85-BB80-BED789463BFB}" dt="2024-08-04T03:21:15.019" v="1061" actId="26606"/>
          <ac:spMkLst>
            <pc:docMk/>
            <pc:sldMk cId="1611351599" sldId="286"/>
            <ac:spMk id="23" creationId="{504B0465-3B07-49BF-BEA7-D81476246293}"/>
          </ac:spMkLst>
        </pc:spChg>
        <pc:grpChg chg="add del">
          <ac:chgData name="Bennifer C R" userId="68e623b6350794f8" providerId="LiveId" clId="{7A4AF211-BDCE-4B85-BB80-BED789463BFB}" dt="2024-08-04T03:21:14.956" v="1060" actId="26606"/>
          <ac:grpSpMkLst>
            <pc:docMk/>
            <pc:sldMk cId="1611351599" sldId="286"/>
            <ac:grpSpMk id="14" creationId="{54CA915D-BDF0-41F8-B00E-FB186EFF7BD6}"/>
          </ac:grpSpMkLst>
        </pc:grpChg>
        <pc:picChg chg="add mod ord">
          <ac:chgData name="Bennifer C R" userId="68e623b6350794f8" providerId="LiveId" clId="{7A4AF211-BDCE-4B85-BB80-BED789463BFB}" dt="2024-08-04T03:21:23.457" v="1062" actId="1076"/>
          <ac:picMkLst>
            <pc:docMk/>
            <pc:sldMk cId="1611351599" sldId="286"/>
            <ac:picMk id="5" creationId="{97C2D775-DF37-362A-C6F9-1ACB9AE3C58E}"/>
          </ac:picMkLst>
        </pc:picChg>
      </pc:sldChg>
      <pc:sldChg chg="addSp delSp modSp add mod">
        <pc:chgData name="Bennifer C R" userId="68e623b6350794f8" providerId="LiveId" clId="{7A4AF211-BDCE-4B85-BB80-BED789463BFB}" dt="2024-08-04T03:26:16.958" v="1112" actId="1076"/>
        <pc:sldMkLst>
          <pc:docMk/>
          <pc:sldMk cId="1931890129" sldId="287"/>
        </pc:sldMkLst>
        <pc:spChg chg="mod">
          <ac:chgData name="Bennifer C R" userId="68e623b6350794f8" providerId="LiveId" clId="{7A4AF211-BDCE-4B85-BB80-BED789463BFB}" dt="2024-08-04T03:22:53.298" v="1095" actId="1076"/>
          <ac:spMkLst>
            <pc:docMk/>
            <pc:sldMk cId="1931890129" sldId="287"/>
            <ac:spMk id="2" creationId="{8A73A894-ED7B-E9B6-0276-DAC1BB2310F3}"/>
          </ac:spMkLst>
        </pc:spChg>
        <pc:spChg chg="mod">
          <ac:chgData name="Bennifer C R" userId="68e623b6350794f8" providerId="LiveId" clId="{7A4AF211-BDCE-4B85-BB80-BED789463BFB}" dt="2024-08-04T03:23:04.346" v="1099" actId="1076"/>
          <ac:spMkLst>
            <pc:docMk/>
            <pc:sldMk cId="1931890129" sldId="287"/>
            <ac:spMk id="3" creationId="{B44031C7-87BB-B4D2-2D36-CBD3BCBA8D64}"/>
          </ac:spMkLst>
        </pc:spChg>
        <pc:picChg chg="add">
          <ac:chgData name="Bennifer C R" userId="68e623b6350794f8" providerId="LiveId" clId="{7A4AF211-BDCE-4B85-BB80-BED789463BFB}" dt="2024-08-04T03:25:33.484" v="1103"/>
          <ac:picMkLst>
            <pc:docMk/>
            <pc:sldMk cId="1931890129" sldId="287"/>
            <ac:picMk id="5" creationId="{3EDF6729-3303-91BF-A083-7CDAFE388D04}"/>
          </ac:picMkLst>
        </pc:picChg>
        <pc:picChg chg="add mod">
          <ac:chgData name="Bennifer C R" userId="68e623b6350794f8" providerId="LiveId" clId="{7A4AF211-BDCE-4B85-BB80-BED789463BFB}" dt="2024-08-04T03:26:16.958" v="1112" actId="1076"/>
          <ac:picMkLst>
            <pc:docMk/>
            <pc:sldMk cId="1931890129" sldId="287"/>
            <ac:picMk id="6" creationId="{5B2BDC34-7C7F-0753-151F-78806398F9CC}"/>
          </ac:picMkLst>
        </pc:picChg>
        <pc:picChg chg="add">
          <ac:chgData name="Bennifer C R" userId="68e623b6350794f8" providerId="LiveId" clId="{7A4AF211-BDCE-4B85-BB80-BED789463BFB}" dt="2024-08-04T03:25:39.615" v="1104"/>
          <ac:picMkLst>
            <pc:docMk/>
            <pc:sldMk cId="1931890129" sldId="287"/>
            <ac:picMk id="3074" creationId="{1CE1370E-490D-8ED6-AEA5-7BB06DA1F2D4}"/>
          </ac:picMkLst>
        </pc:picChg>
        <pc:picChg chg="add del mod">
          <ac:chgData name="Bennifer C R" userId="68e623b6350794f8" providerId="LiveId" clId="{7A4AF211-BDCE-4B85-BB80-BED789463BFB}" dt="2024-08-04T03:25:51.285" v="1107" actId="478"/>
          <ac:picMkLst>
            <pc:docMk/>
            <pc:sldMk cId="1931890129" sldId="287"/>
            <ac:picMk id="3076" creationId="{92E2E273-B58C-8517-6EC9-F381C9AD0CD0}"/>
          </ac:picMkLst>
        </pc:picChg>
      </pc:sldChg>
      <pc:sldChg chg="addSp modSp add mod ord">
        <pc:chgData name="Bennifer C R" userId="68e623b6350794f8" providerId="LiveId" clId="{7A4AF211-BDCE-4B85-BB80-BED789463BFB}" dt="2024-08-04T03:30:04.021" v="1141" actId="1076"/>
        <pc:sldMkLst>
          <pc:docMk/>
          <pc:sldMk cId="4094882427" sldId="288"/>
        </pc:sldMkLst>
        <pc:spChg chg="mod">
          <ac:chgData name="Bennifer C R" userId="68e623b6350794f8" providerId="LiveId" clId="{7A4AF211-BDCE-4B85-BB80-BED789463BFB}" dt="2024-08-03T23:51:31.659" v="328" actId="404"/>
          <ac:spMkLst>
            <pc:docMk/>
            <pc:sldMk cId="4094882427" sldId="288"/>
            <ac:spMk id="2" creationId="{8A73A894-ED7B-E9B6-0276-DAC1BB2310F3}"/>
          </ac:spMkLst>
        </pc:spChg>
        <pc:spChg chg="mod">
          <ac:chgData name="Bennifer C R" userId="68e623b6350794f8" providerId="LiveId" clId="{7A4AF211-BDCE-4B85-BB80-BED789463BFB}" dt="2024-08-04T03:29:56.412" v="1140" actId="403"/>
          <ac:spMkLst>
            <pc:docMk/>
            <pc:sldMk cId="4094882427" sldId="288"/>
            <ac:spMk id="3" creationId="{B44031C7-87BB-B4D2-2D36-CBD3BCBA8D64}"/>
          </ac:spMkLst>
        </pc:spChg>
        <pc:picChg chg="add">
          <ac:chgData name="Bennifer C R" userId="68e623b6350794f8" providerId="LiveId" clId="{7A4AF211-BDCE-4B85-BB80-BED789463BFB}" dt="2024-08-04T03:28:32.960" v="1124"/>
          <ac:picMkLst>
            <pc:docMk/>
            <pc:sldMk cId="4094882427" sldId="288"/>
            <ac:picMk id="5" creationId="{50FE3EEF-3C13-5205-69CF-600858CCCB31}"/>
          </ac:picMkLst>
        </pc:picChg>
        <pc:picChg chg="add mod">
          <ac:chgData name="Bennifer C R" userId="68e623b6350794f8" providerId="LiveId" clId="{7A4AF211-BDCE-4B85-BB80-BED789463BFB}" dt="2024-08-04T03:30:04.021" v="1141" actId="1076"/>
          <ac:picMkLst>
            <pc:docMk/>
            <pc:sldMk cId="4094882427" sldId="288"/>
            <ac:picMk id="6" creationId="{8D981729-1C8C-8FED-A0AF-9F6AE99449C5}"/>
          </ac:picMkLst>
        </pc:picChg>
      </pc:sldChg>
      <pc:sldChg chg="addSp delSp modSp add mod ord setBg addAnim">
        <pc:chgData name="Bennifer C R" userId="68e623b6350794f8" providerId="LiveId" clId="{7A4AF211-BDCE-4B85-BB80-BED789463BFB}" dt="2024-08-04T03:33:13.288" v="1172" actId="1076"/>
        <pc:sldMkLst>
          <pc:docMk/>
          <pc:sldMk cId="169462733" sldId="289"/>
        </pc:sldMkLst>
        <pc:spChg chg="mod">
          <ac:chgData name="Bennifer C R" userId="68e623b6350794f8" providerId="LiveId" clId="{7A4AF211-BDCE-4B85-BB80-BED789463BFB}" dt="2024-08-04T03:32:21.328" v="1146" actId="1076"/>
          <ac:spMkLst>
            <pc:docMk/>
            <pc:sldMk cId="169462733" sldId="289"/>
            <ac:spMk id="2" creationId="{8A73A894-ED7B-E9B6-0276-DAC1BB2310F3}"/>
          </ac:spMkLst>
        </pc:spChg>
        <pc:spChg chg="mod">
          <ac:chgData name="Bennifer C R" userId="68e623b6350794f8" providerId="LiveId" clId="{7A4AF211-BDCE-4B85-BB80-BED789463BFB}" dt="2024-08-04T03:33:13.288" v="1172" actId="1076"/>
          <ac:spMkLst>
            <pc:docMk/>
            <pc:sldMk cId="169462733" sldId="289"/>
            <ac:spMk id="3" creationId="{B44031C7-87BB-B4D2-2D36-CBD3BCBA8D64}"/>
          </ac:spMkLst>
        </pc:spChg>
        <pc:spChg chg="del mod">
          <ac:chgData name="Bennifer C R" userId="68e623b6350794f8" providerId="LiveId" clId="{7A4AF211-BDCE-4B85-BB80-BED789463BFB}" dt="2024-08-04T03:32:14.482" v="1145" actId="478"/>
          <ac:spMkLst>
            <pc:docMk/>
            <pc:sldMk cId="169462733" sldId="289"/>
            <ac:spMk id="4" creationId="{A3E5D443-A581-90BD-29F2-C6054AAA5D7E}"/>
          </ac:spMkLst>
        </pc:spChg>
        <pc:spChg chg="add">
          <ac:chgData name="Bennifer C R" userId="68e623b6350794f8" providerId="LiveId" clId="{7A4AF211-BDCE-4B85-BB80-BED789463BFB}" dt="2024-08-04T03:32:09.528" v="1143" actId="26606"/>
          <ac:spMkLst>
            <pc:docMk/>
            <pc:sldMk cId="169462733" sldId="289"/>
            <ac:spMk id="10" creationId="{2550AE69-AC86-4188-83E5-A856C4F1DCFF}"/>
          </ac:spMkLst>
        </pc:spChg>
        <pc:spChg chg="add">
          <ac:chgData name="Bennifer C R" userId="68e623b6350794f8" providerId="LiveId" clId="{7A4AF211-BDCE-4B85-BB80-BED789463BFB}" dt="2024-08-04T03:32:09.528" v="1143" actId="26606"/>
          <ac:spMkLst>
            <pc:docMk/>
            <pc:sldMk cId="169462733" sldId="289"/>
            <ac:spMk id="12" creationId="{EC4CA156-2C9D-4F0C-B229-88D8B5E17BCF}"/>
          </ac:spMkLst>
        </pc:spChg>
        <pc:spChg chg="add">
          <ac:chgData name="Bennifer C R" userId="68e623b6350794f8" providerId="LiveId" clId="{7A4AF211-BDCE-4B85-BB80-BED789463BFB}" dt="2024-08-04T03:32:09.528" v="1143" actId="26606"/>
          <ac:spMkLst>
            <pc:docMk/>
            <pc:sldMk cId="169462733" sldId="289"/>
            <ac:spMk id="14" creationId="{D7361ED3-EBE5-4EFC-8DA3-D0CE4BF2F4B1}"/>
          </ac:spMkLst>
        </pc:spChg>
        <pc:spChg chg="add">
          <ac:chgData name="Bennifer C R" userId="68e623b6350794f8" providerId="LiveId" clId="{7A4AF211-BDCE-4B85-BB80-BED789463BFB}" dt="2024-08-04T03:32:09.528" v="1143" actId="26606"/>
          <ac:spMkLst>
            <pc:docMk/>
            <pc:sldMk cId="169462733" sldId="289"/>
            <ac:spMk id="20" creationId="{0E2D3DCD-4716-40AA-90C0-6F2F9F116CF3}"/>
          </ac:spMkLst>
        </pc:spChg>
        <pc:spChg chg="add">
          <ac:chgData name="Bennifer C R" userId="68e623b6350794f8" providerId="LiveId" clId="{7A4AF211-BDCE-4B85-BB80-BED789463BFB}" dt="2024-08-04T03:32:09.528" v="1143" actId="26606"/>
          <ac:spMkLst>
            <pc:docMk/>
            <pc:sldMk cId="169462733" sldId="289"/>
            <ac:spMk id="22" creationId="{037BACED-9574-4AAE-9D04-5100308350B6}"/>
          </ac:spMkLst>
        </pc:spChg>
        <pc:grpChg chg="add">
          <ac:chgData name="Bennifer C R" userId="68e623b6350794f8" providerId="LiveId" clId="{7A4AF211-BDCE-4B85-BB80-BED789463BFB}" dt="2024-08-04T03:32:09.528" v="1143" actId="26606"/>
          <ac:grpSpMkLst>
            <pc:docMk/>
            <pc:sldMk cId="169462733" sldId="289"/>
            <ac:grpSpMk id="16" creationId="{85105087-7F16-4C94-837C-C45445116665}"/>
          </ac:grpSpMkLst>
        </pc:grpChg>
        <pc:grpChg chg="add">
          <ac:chgData name="Bennifer C R" userId="68e623b6350794f8" providerId="LiveId" clId="{7A4AF211-BDCE-4B85-BB80-BED789463BFB}" dt="2024-08-04T03:32:09.528" v="1143" actId="26606"/>
          <ac:grpSpMkLst>
            <pc:docMk/>
            <pc:sldMk cId="169462733" sldId="289"/>
            <ac:grpSpMk id="24" creationId="{FA08BC01-A289-44B6-9133-2814052F97D2}"/>
          </ac:grpSpMkLst>
        </pc:grpChg>
        <pc:picChg chg="add mod ord">
          <ac:chgData name="Bennifer C R" userId="68e623b6350794f8" providerId="LiveId" clId="{7A4AF211-BDCE-4B85-BB80-BED789463BFB}" dt="2024-08-04T03:32:37.470" v="1157" actId="1076"/>
          <ac:picMkLst>
            <pc:docMk/>
            <pc:sldMk cId="169462733" sldId="289"/>
            <ac:picMk id="5" creationId="{5A4494C0-6CBF-4F6A-0DEB-F1C0E497D3A5}"/>
          </ac:picMkLst>
        </pc:picChg>
      </pc:sldChg>
      <pc:sldChg chg="addSp delSp modSp add mod setBg addAnim">
        <pc:chgData name="Bennifer C R" userId="68e623b6350794f8" providerId="LiveId" clId="{7A4AF211-BDCE-4B85-BB80-BED789463BFB}" dt="2024-08-04T03:35:37.199" v="1199" actId="14100"/>
        <pc:sldMkLst>
          <pc:docMk/>
          <pc:sldMk cId="1349880402" sldId="290"/>
        </pc:sldMkLst>
        <pc:spChg chg="mod">
          <ac:chgData name="Bennifer C R" userId="68e623b6350794f8" providerId="LiveId" clId="{7A4AF211-BDCE-4B85-BB80-BED789463BFB}" dt="2024-08-04T03:34:26.327" v="1174" actId="26606"/>
          <ac:spMkLst>
            <pc:docMk/>
            <pc:sldMk cId="1349880402" sldId="290"/>
            <ac:spMk id="2" creationId="{8A73A894-ED7B-E9B6-0276-DAC1BB2310F3}"/>
          </ac:spMkLst>
        </pc:spChg>
        <pc:spChg chg="mod">
          <ac:chgData name="Bennifer C R" userId="68e623b6350794f8" providerId="LiveId" clId="{7A4AF211-BDCE-4B85-BB80-BED789463BFB}" dt="2024-08-04T03:35:31.635" v="1198" actId="403"/>
          <ac:spMkLst>
            <pc:docMk/>
            <pc:sldMk cId="1349880402" sldId="290"/>
            <ac:spMk id="3" creationId="{B44031C7-87BB-B4D2-2D36-CBD3BCBA8D64}"/>
          </ac:spMkLst>
        </pc:spChg>
        <pc:spChg chg="del mod">
          <ac:chgData name="Bennifer C R" userId="68e623b6350794f8" providerId="LiveId" clId="{7A4AF211-BDCE-4B85-BB80-BED789463BFB}" dt="2024-08-04T03:34:31.267" v="1176" actId="478"/>
          <ac:spMkLst>
            <pc:docMk/>
            <pc:sldMk cId="1349880402" sldId="290"/>
            <ac:spMk id="4" creationId="{A3E5D443-A581-90BD-29F2-C6054AAA5D7E}"/>
          </ac:spMkLst>
        </pc:spChg>
        <pc:spChg chg="add">
          <ac:chgData name="Bennifer C R" userId="68e623b6350794f8" providerId="LiveId" clId="{7A4AF211-BDCE-4B85-BB80-BED789463BFB}" dt="2024-08-04T03:34:26.327" v="1174" actId="26606"/>
          <ac:spMkLst>
            <pc:docMk/>
            <pc:sldMk cId="1349880402" sldId="290"/>
            <ac:spMk id="10" creationId="{2550AE69-AC86-4188-83E5-A856C4F1DCFF}"/>
          </ac:spMkLst>
        </pc:spChg>
        <pc:spChg chg="add">
          <ac:chgData name="Bennifer C R" userId="68e623b6350794f8" providerId="LiveId" clId="{7A4AF211-BDCE-4B85-BB80-BED789463BFB}" dt="2024-08-04T03:34:26.327" v="1174" actId="26606"/>
          <ac:spMkLst>
            <pc:docMk/>
            <pc:sldMk cId="1349880402" sldId="290"/>
            <ac:spMk id="12" creationId="{EC4CA156-2C9D-4F0C-B229-88D8B5E17BCF}"/>
          </ac:spMkLst>
        </pc:spChg>
        <pc:spChg chg="add">
          <ac:chgData name="Bennifer C R" userId="68e623b6350794f8" providerId="LiveId" clId="{7A4AF211-BDCE-4B85-BB80-BED789463BFB}" dt="2024-08-04T03:34:26.327" v="1174" actId="26606"/>
          <ac:spMkLst>
            <pc:docMk/>
            <pc:sldMk cId="1349880402" sldId="290"/>
            <ac:spMk id="14" creationId="{D7361ED3-EBE5-4EFC-8DA3-D0CE4BF2F4B1}"/>
          </ac:spMkLst>
        </pc:spChg>
        <pc:spChg chg="add">
          <ac:chgData name="Bennifer C R" userId="68e623b6350794f8" providerId="LiveId" clId="{7A4AF211-BDCE-4B85-BB80-BED789463BFB}" dt="2024-08-04T03:34:26.327" v="1174" actId="26606"/>
          <ac:spMkLst>
            <pc:docMk/>
            <pc:sldMk cId="1349880402" sldId="290"/>
            <ac:spMk id="20" creationId="{0E2D3DCD-4716-40AA-90C0-6F2F9F116CF3}"/>
          </ac:spMkLst>
        </pc:spChg>
        <pc:spChg chg="add">
          <ac:chgData name="Bennifer C R" userId="68e623b6350794f8" providerId="LiveId" clId="{7A4AF211-BDCE-4B85-BB80-BED789463BFB}" dt="2024-08-04T03:34:26.327" v="1174" actId="26606"/>
          <ac:spMkLst>
            <pc:docMk/>
            <pc:sldMk cId="1349880402" sldId="290"/>
            <ac:spMk id="22" creationId="{037BACED-9574-4AAE-9D04-5100308350B6}"/>
          </ac:spMkLst>
        </pc:spChg>
        <pc:grpChg chg="add">
          <ac:chgData name="Bennifer C R" userId="68e623b6350794f8" providerId="LiveId" clId="{7A4AF211-BDCE-4B85-BB80-BED789463BFB}" dt="2024-08-04T03:34:26.327" v="1174" actId="26606"/>
          <ac:grpSpMkLst>
            <pc:docMk/>
            <pc:sldMk cId="1349880402" sldId="290"/>
            <ac:grpSpMk id="16" creationId="{85105087-7F16-4C94-837C-C45445116665}"/>
          </ac:grpSpMkLst>
        </pc:grpChg>
        <pc:grpChg chg="add">
          <ac:chgData name="Bennifer C R" userId="68e623b6350794f8" providerId="LiveId" clId="{7A4AF211-BDCE-4B85-BB80-BED789463BFB}" dt="2024-08-04T03:34:26.327" v="1174" actId="26606"/>
          <ac:grpSpMkLst>
            <pc:docMk/>
            <pc:sldMk cId="1349880402" sldId="290"/>
            <ac:grpSpMk id="24" creationId="{FA08BC01-A289-44B6-9133-2814052F97D2}"/>
          </ac:grpSpMkLst>
        </pc:grpChg>
        <pc:picChg chg="add mod ord">
          <ac:chgData name="Bennifer C R" userId="68e623b6350794f8" providerId="LiveId" clId="{7A4AF211-BDCE-4B85-BB80-BED789463BFB}" dt="2024-08-04T03:35:37.199" v="1199" actId="14100"/>
          <ac:picMkLst>
            <pc:docMk/>
            <pc:sldMk cId="1349880402" sldId="290"/>
            <ac:picMk id="5" creationId="{C8DEC233-B097-DF8B-ADE3-AED276CF32B5}"/>
          </ac:picMkLst>
        </pc:picChg>
      </pc:sldChg>
      <pc:sldChg chg="addSp delSp modSp add mod ord setBg">
        <pc:chgData name="Bennifer C R" userId="68e623b6350794f8" providerId="LiveId" clId="{7A4AF211-BDCE-4B85-BB80-BED789463BFB}" dt="2024-08-04T03:40:41.520" v="1225" actId="404"/>
        <pc:sldMkLst>
          <pc:docMk/>
          <pc:sldMk cId="409787828" sldId="291"/>
        </pc:sldMkLst>
        <pc:spChg chg="mod">
          <ac:chgData name="Bennifer C R" userId="68e623b6350794f8" providerId="LiveId" clId="{7A4AF211-BDCE-4B85-BB80-BED789463BFB}" dt="2024-08-04T03:38:47.975" v="1208" actId="403"/>
          <ac:spMkLst>
            <pc:docMk/>
            <pc:sldMk cId="409787828" sldId="291"/>
            <ac:spMk id="2" creationId="{8A73A894-ED7B-E9B6-0276-DAC1BB2310F3}"/>
          </ac:spMkLst>
        </pc:spChg>
        <pc:spChg chg="mod">
          <ac:chgData name="Bennifer C R" userId="68e623b6350794f8" providerId="LiveId" clId="{7A4AF211-BDCE-4B85-BB80-BED789463BFB}" dt="2024-08-04T03:39:05.522" v="1220" actId="1076"/>
          <ac:spMkLst>
            <pc:docMk/>
            <pc:sldMk cId="409787828" sldId="291"/>
            <ac:spMk id="3" creationId="{B44031C7-87BB-B4D2-2D36-CBD3BCBA8D64}"/>
          </ac:spMkLst>
        </pc:spChg>
        <pc:spChg chg="mod">
          <ac:chgData name="Bennifer C R" userId="68e623b6350794f8" providerId="LiveId" clId="{7A4AF211-BDCE-4B85-BB80-BED789463BFB}" dt="2024-08-04T03:38:06.043" v="1202" actId="26606"/>
          <ac:spMkLst>
            <pc:docMk/>
            <pc:sldMk cId="409787828" sldId="291"/>
            <ac:spMk id="4" creationId="{A3E5D443-A581-90BD-29F2-C6054AAA5D7E}"/>
          </ac:spMkLst>
        </pc:spChg>
        <pc:spChg chg="add mod">
          <ac:chgData name="Bennifer C R" userId="68e623b6350794f8" providerId="LiveId" clId="{7A4AF211-BDCE-4B85-BB80-BED789463BFB}" dt="2024-08-04T03:40:41.520" v="1225" actId="404"/>
          <ac:spMkLst>
            <pc:docMk/>
            <pc:sldMk cId="409787828" sldId="291"/>
            <ac:spMk id="8" creationId="{98CB0F62-0A46-BF5F-DEC7-33DEBACB1447}"/>
          </ac:spMkLst>
        </pc:spChg>
        <pc:spChg chg="add">
          <ac:chgData name="Bennifer C R" userId="68e623b6350794f8" providerId="LiveId" clId="{7A4AF211-BDCE-4B85-BB80-BED789463BFB}" dt="2024-08-04T03:38:06.043" v="1202" actId="26606"/>
          <ac:spMkLst>
            <pc:docMk/>
            <pc:sldMk cId="409787828" sldId="291"/>
            <ac:spMk id="10" creationId="{D8AFD15B-CF29-4306-884F-47675092F91F}"/>
          </ac:spMkLst>
        </pc:spChg>
        <pc:spChg chg="add">
          <ac:chgData name="Bennifer C R" userId="68e623b6350794f8" providerId="LiveId" clId="{7A4AF211-BDCE-4B85-BB80-BED789463BFB}" dt="2024-08-04T03:38:06.043" v="1202" actId="26606"/>
          <ac:spMkLst>
            <pc:docMk/>
            <pc:sldMk cId="409787828" sldId="291"/>
            <ac:spMk id="12" creationId="{96349AB3-1BD3-41E1-8979-1DBDCB5CDCF9}"/>
          </ac:spMkLst>
        </pc:spChg>
        <pc:grpChg chg="add">
          <ac:chgData name="Bennifer C R" userId="68e623b6350794f8" providerId="LiveId" clId="{7A4AF211-BDCE-4B85-BB80-BED789463BFB}" dt="2024-08-04T03:38:06.043" v="1202" actId="26606"/>
          <ac:grpSpMkLst>
            <pc:docMk/>
            <pc:sldMk cId="409787828" sldId="291"/>
            <ac:grpSpMk id="14" creationId="{54CA915D-BDF0-41F8-B00E-FB186EFF7BD6}"/>
          </ac:grpSpMkLst>
        </pc:grpChg>
        <pc:picChg chg="add del">
          <ac:chgData name="Bennifer C R" userId="68e623b6350794f8" providerId="LiveId" clId="{7A4AF211-BDCE-4B85-BB80-BED789463BFB}" dt="2024-08-04T03:37:58.557" v="1201" actId="478"/>
          <ac:picMkLst>
            <pc:docMk/>
            <pc:sldMk cId="409787828" sldId="291"/>
            <ac:picMk id="5" creationId="{7ED1472E-FFDA-96FE-0CC2-E650E6089E81}"/>
          </ac:picMkLst>
        </pc:picChg>
        <pc:picChg chg="add">
          <ac:chgData name="Bennifer C R" userId="68e623b6350794f8" providerId="LiveId" clId="{7A4AF211-BDCE-4B85-BB80-BED789463BFB}" dt="2024-08-04T03:38:06.043" v="1202" actId="26606"/>
          <ac:picMkLst>
            <pc:docMk/>
            <pc:sldMk cId="409787828" sldId="291"/>
            <ac:picMk id="6" creationId="{56AA57BA-4779-F626-8F20-551DA19FC854}"/>
          </ac:picMkLst>
        </pc:picChg>
      </pc:sldChg>
      <pc:sldChg chg="addSp modSp add mod setBg">
        <pc:chgData name="Bennifer C R" userId="68e623b6350794f8" providerId="LiveId" clId="{7A4AF211-BDCE-4B85-BB80-BED789463BFB}" dt="2024-08-04T03:43:35.415" v="1250" actId="18131"/>
        <pc:sldMkLst>
          <pc:docMk/>
          <pc:sldMk cId="872902191" sldId="292"/>
        </pc:sldMkLst>
        <pc:spChg chg="mod">
          <ac:chgData name="Bennifer C R" userId="68e623b6350794f8" providerId="LiveId" clId="{7A4AF211-BDCE-4B85-BB80-BED789463BFB}" dt="2024-08-04T03:42:31.583" v="1232" actId="122"/>
          <ac:spMkLst>
            <pc:docMk/>
            <pc:sldMk cId="872902191" sldId="292"/>
            <ac:spMk id="2" creationId="{8A73A894-ED7B-E9B6-0276-DAC1BB2310F3}"/>
          </ac:spMkLst>
        </pc:spChg>
        <pc:spChg chg="mod">
          <ac:chgData name="Bennifer C R" userId="68e623b6350794f8" providerId="LiveId" clId="{7A4AF211-BDCE-4B85-BB80-BED789463BFB}" dt="2024-08-04T03:43:16.832" v="1249" actId="113"/>
          <ac:spMkLst>
            <pc:docMk/>
            <pc:sldMk cId="872902191" sldId="292"/>
            <ac:spMk id="3" creationId="{B44031C7-87BB-B4D2-2D36-CBD3BCBA8D64}"/>
          </ac:spMkLst>
        </pc:spChg>
        <pc:spChg chg="mod">
          <ac:chgData name="Bennifer C R" userId="68e623b6350794f8" providerId="LiveId" clId="{7A4AF211-BDCE-4B85-BB80-BED789463BFB}" dt="2024-08-04T03:42:11.550" v="1227" actId="26606"/>
          <ac:spMkLst>
            <pc:docMk/>
            <pc:sldMk cId="872902191" sldId="292"/>
            <ac:spMk id="4" creationId="{A3E5D443-A581-90BD-29F2-C6054AAA5D7E}"/>
          </ac:spMkLst>
        </pc:spChg>
        <pc:spChg chg="add">
          <ac:chgData name="Bennifer C R" userId="68e623b6350794f8" providerId="LiveId" clId="{7A4AF211-BDCE-4B85-BB80-BED789463BFB}" dt="2024-08-04T03:42:11.550" v="1227" actId="26606"/>
          <ac:spMkLst>
            <pc:docMk/>
            <pc:sldMk cId="872902191" sldId="292"/>
            <ac:spMk id="10" creationId="{D8AFD15B-CF29-4306-884F-47675092F91F}"/>
          </ac:spMkLst>
        </pc:spChg>
        <pc:spChg chg="add">
          <ac:chgData name="Bennifer C R" userId="68e623b6350794f8" providerId="LiveId" clId="{7A4AF211-BDCE-4B85-BB80-BED789463BFB}" dt="2024-08-04T03:42:11.550" v="1227" actId="26606"/>
          <ac:spMkLst>
            <pc:docMk/>
            <pc:sldMk cId="872902191" sldId="292"/>
            <ac:spMk id="12" creationId="{96349AB3-1BD3-41E1-8979-1DBDCB5CDCF9}"/>
          </ac:spMkLst>
        </pc:spChg>
        <pc:grpChg chg="add">
          <ac:chgData name="Bennifer C R" userId="68e623b6350794f8" providerId="LiveId" clId="{7A4AF211-BDCE-4B85-BB80-BED789463BFB}" dt="2024-08-04T03:42:11.550" v="1227" actId="26606"/>
          <ac:grpSpMkLst>
            <pc:docMk/>
            <pc:sldMk cId="872902191" sldId="292"/>
            <ac:grpSpMk id="14" creationId="{54CA915D-BDF0-41F8-B00E-FB186EFF7BD6}"/>
          </ac:grpSpMkLst>
        </pc:grpChg>
        <pc:picChg chg="add mod ord modCrop">
          <ac:chgData name="Bennifer C R" userId="68e623b6350794f8" providerId="LiveId" clId="{7A4AF211-BDCE-4B85-BB80-BED789463BFB}" dt="2024-08-04T03:43:35.415" v="1250" actId="18131"/>
          <ac:picMkLst>
            <pc:docMk/>
            <pc:sldMk cId="872902191" sldId="292"/>
            <ac:picMk id="5" creationId="{720A313C-7A60-FA8A-65E8-A2A7B178FB46}"/>
          </ac:picMkLst>
        </pc:picChg>
      </pc:sldChg>
      <pc:sldChg chg="addSp modSp add mod setBg addAnim">
        <pc:chgData name="Bennifer C R" userId="68e623b6350794f8" providerId="LiveId" clId="{7A4AF211-BDCE-4B85-BB80-BED789463BFB}" dt="2024-08-04T03:45:54.070" v="1269" actId="14100"/>
        <pc:sldMkLst>
          <pc:docMk/>
          <pc:sldMk cId="1064440056" sldId="293"/>
        </pc:sldMkLst>
        <pc:spChg chg="mod">
          <ac:chgData name="Bennifer C R" userId="68e623b6350794f8" providerId="LiveId" clId="{7A4AF211-BDCE-4B85-BB80-BED789463BFB}" dt="2024-08-04T03:45:24.943" v="1258" actId="403"/>
          <ac:spMkLst>
            <pc:docMk/>
            <pc:sldMk cId="1064440056" sldId="293"/>
            <ac:spMk id="2" creationId="{8A73A894-ED7B-E9B6-0276-DAC1BB2310F3}"/>
          </ac:spMkLst>
        </pc:spChg>
        <pc:spChg chg="mod">
          <ac:chgData name="Bennifer C R" userId="68e623b6350794f8" providerId="LiveId" clId="{7A4AF211-BDCE-4B85-BB80-BED789463BFB}" dt="2024-08-04T03:45:54.070" v="1269" actId="14100"/>
          <ac:spMkLst>
            <pc:docMk/>
            <pc:sldMk cId="1064440056" sldId="293"/>
            <ac:spMk id="3" creationId="{B44031C7-87BB-B4D2-2D36-CBD3BCBA8D64}"/>
          </ac:spMkLst>
        </pc:spChg>
        <pc:spChg chg="mod">
          <ac:chgData name="Bennifer C R" userId="68e623b6350794f8" providerId="LiveId" clId="{7A4AF211-BDCE-4B85-BB80-BED789463BFB}" dt="2024-08-04T03:44:41.911" v="1252" actId="26606"/>
          <ac:spMkLst>
            <pc:docMk/>
            <pc:sldMk cId="1064440056" sldId="293"/>
            <ac:spMk id="4" creationId="{A3E5D443-A581-90BD-29F2-C6054AAA5D7E}"/>
          </ac:spMkLst>
        </pc:spChg>
        <pc:spChg chg="add">
          <ac:chgData name="Bennifer C R" userId="68e623b6350794f8" providerId="LiveId" clId="{7A4AF211-BDCE-4B85-BB80-BED789463BFB}" dt="2024-08-04T03:44:41.911" v="1252" actId="26606"/>
          <ac:spMkLst>
            <pc:docMk/>
            <pc:sldMk cId="1064440056" sldId="293"/>
            <ac:spMk id="10" creationId="{D8AFD15B-CF29-4306-884F-47675092F91F}"/>
          </ac:spMkLst>
        </pc:spChg>
        <pc:spChg chg="add">
          <ac:chgData name="Bennifer C R" userId="68e623b6350794f8" providerId="LiveId" clId="{7A4AF211-BDCE-4B85-BB80-BED789463BFB}" dt="2024-08-04T03:44:41.911" v="1252" actId="26606"/>
          <ac:spMkLst>
            <pc:docMk/>
            <pc:sldMk cId="1064440056" sldId="293"/>
            <ac:spMk id="12" creationId="{96349AB3-1BD3-41E1-8979-1DBDCB5CDCF9}"/>
          </ac:spMkLst>
        </pc:spChg>
        <pc:grpChg chg="add">
          <ac:chgData name="Bennifer C R" userId="68e623b6350794f8" providerId="LiveId" clId="{7A4AF211-BDCE-4B85-BB80-BED789463BFB}" dt="2024-08-04T03:44:41.911" v="1252" actId="26606"/>
          <ac:grpSpMkLst>
            <pc:docMk/>
            <pc:sldMk cId="1064440056" sldId="293"/>
            <ac:grpSpMk id="14" creationId="{54CA915D-BDF0-41F8-B00E-FB186EFF7BD6}"/>
          </ac:grpSpMkLst>
        </pc:grpChg>
        <pc:picChg chg="add mod ord modCrop">
          <ac:chgData name="Bennifer C R" userId="68e623b6350794f8" providerId="LiveId" clId="{7A4AF211-BDCE-4B85-BB80-BED789463BFB}" dt="2024-08-04T03:44:56.804" v="1254" actId="18131"/>
          <ac:picMkLst>
            <pc:docMk/>
            <pc:sldMk cId="1064440056" sldId="293"/>
            <ac:picMk id="5" creationId="{21FC7875-9096-3256-F43E-549B1ACEED86}"/>
          </ac:picMkLst>
        </pc:picChg>
      </pc:sldChg>
      <pc:sldChg chg="addSp modSp add mod">
        <pc:chgData name="Bennifer C R" userId="68e623b6350794f8" providerId="LiveId" clId="{7A4AF211-BDCE-4B85-BB80-BED789463BFB}" dt="2024-08-04T03:49:19.124" v="1301" actId="1076"/>
        <pc:sldMkLst>
          <pc:docMk/>
          <pc:sldMk cId="1748002681" sldId="294"/>
        </pc:sldMkLst>
        <pc:spChg chg="mod ord">
          <ac:chgData name="Bennifer C R" userId="68e623b6350794f8" providerId="LiveId" clId="{7A4AF211-BDCE-4B85-BB80-BED789463BFB}" dt="2024-08-04T03:48:55.363" v="1297" actId="166"/>
          <ac:spMkLst>
            <pc:docMk/>
            <pc:sldMk cId="1748002681" sldId="294"/>
            <ac:spMk id="2" creationId="{8A73A894-ED7B-E9B6-0276-DAC1BB2310F3}"/>
          </ac:spMkLst>
        </pc:spChg>
        <pc:spChg chg="mod ord">
          <ac:chgData name="Bennifer C R" userId="68e623b6350794f8" providerId="LiveId" clId="{7A4AF211-BDCE-4B85-BB80-BED789463BFB}" dt="2024-08-04T03:49:19.124" v="1301" actId="1076"/>
          <ac:spMkLst>
            <pc:docMk/>
            <pc:sldMk cId="1748002681" sldId="294"/>
            <ac:spMk id="3" creationId="{B44031C7-87BB-B4D2-2D36-CBD3BCBA8D64}"/>
          </ac:spMkLst>
        </pc:spChg>
        <pc:picChg chg="add mod">
          <ac:chgData name="Bennifer C R" userId="68e623b6350794f8" providerId="LiveId" clId="{7A4AF211-BDCE-4B85-BB80-BED789463BFB}" dt="2024-08-04T03:48:33.946" v="1293" actId="1076"/>
          <ac:picMkLst>
            <pc:docMk/>
            <pc:sldMk cId="1748002681" sldId="294"/>
            <ac:picMk id="5" creationId="{CBE91930-2A84-804D-577D-C4CFEFD04055}"/>
          </ac:picMkLst>
        </pc:picChg>
      </pc:sldChg>
      <pc:sldChg chg="addSp modSp add mod ord setBg">
        <pc:chgData name="Bennifer C R" userId="68e623b6350794f8" providerId="LiveId" clId="{7A4AF211-BDCE-4B85-BB80-BED789463BFB}" dt="2024-08-04T03:51:16.934" v="1321" actId="1076"/>
        <pc:sldMkLst>
          <pc:docMk/>
          <pc:sldMk cId="636086042" sldId="295"/>
        </pc:sldMkLst>
        <pc:spChg chg="mod">
          <ac:chgData name="Bennifer C R" userId="68e623b6350794f8" providerId="LiveId" clId="{7A4AF211-BDCE-4B85-BB80-BED789463BFB}" dt="2024-08-04T03:50:19.101" v="1310" actId="1076"/>
          <ac:spMkLst>
            <pc:docMk/>
            <pc:sldMk cId="636086042" sldId="295"/>
            <ac:spMk id="2" creationId="{8A73A894-ED7B-E9B6-0276-DAC1BB2310F3}"/>
          </ac:spMkLst>
        </pc:spChg>
        <pc:spChg chg="mod">
          <ac:chgData name="Bennifer C R" userId="68e623b6350794f8" providerId="LiveId" clId="{7A4AF211-BDCE-4B85-BB80-BED789463BFB}" dt="2024-08-04T03:50:35.600" v="1316" actId="14100"/>
          <ac:spMkLst>
            <pc:docMk/>
            <pc:sldMk cId="636086042" sldId="295"/>
            <ac:spMk id="3" creationId="{B44031C7-87BB-B4D2-2D36-CBD3BCBA8D64}"/>
          </ac:spMkLst>
        </pc:spChg>
        <pc:spChg chg="mod">
          <ac:chgData name="Bennifer C R" userId="68e623b6350794f8" providerId="LiveId" clId="{7A4AF211-BDCE-4B85-BB80-BED789463BFB}" dt="2024-08-04T03:49:53.569" v="1302" actId="26606"/>
          <ac:spMkLst>
            <pc:docMk/>
            <pc:sldMk cId="636086042" sldId="295"/>
            <ac:spMk id="4" creationId="{A3E5D443-A581-90BD-29F2-C6054AAA5D7E}"/>
          </ac:spMkLst>
        </pc:spChg>
        <pc:spChg chg="add mod">
          <ac:chgData name="Bennifer C R" userId="68e623b6350794f8" providerId="LiveId" clId="{7A4AF211-BDCE-4B85-BB80-BED789463BFB}" dt="2024-08-04T03:51:16.934" v="1321" actId="1076"/>
          <ac:spMkLst>
            <pc:docMk/>
            <pc:sldMk cId="636086042" sldId="295"/>
            <ac:spMk id="7" creationId="{617A848F-4D6B-92DD-4B50-38EBBB8D6C6E}"/>
          </ac:spMkLst>
        </pc:spChg>
        <pc:spChg chg="add">
          <ac:chgData name="Bennifer C R" userId="68e623b6350794f8" providerId="LiveId" clId="{7A4AF211-BDCE-4B85-BB80-BED789463BFB}" dt="2024-08-04T03:49:53.569" v="1302" actId="26606"/>
          <ac:spMkLst>
            <pc:docMk/>
            <pc:sldMk cId="636086042" sldId="295"/>
            <ac:spMk id="10" creationId="{484E34F7-E155-426C-A88E-8AEA6CF3F7EC}"/>
          </ac:spMkLst>
        </pc:spChg>
        <pc:picChg chg="add">
          <ac:chgData name="Bennifer C R" userId="68e623b6350794f8" providerId="LiveId" clId="{7A4AF211-BDCE-4B85-BB80-BED789463BFB}" dt="2024-08-04T03:49:53.569" v="1302" actId="26606"/>
          <ac:picMkLst>
            <pc:docMk/>
            <pc:sldMk cId="636086042" sldId="295"/>
            <ac:picMk id="6" creationId="{CE545CD6-4F1B-8C4D-9329-7B6A0DA0B256}"/>
          </ac:picMkLst>
        </pc:picChg>
      </pc:sldChg>
      <pc:sldChg chg="addSp modSp add mod">
        <pc:chgData name="Bennifer C R" userId="68e623b6350794f8" providerId="LiveId" clId="{7A4AF211-BDCE-4B85-BB80-BED789463BFB}" dt="2024-08-04T03:57:57.346" v="1361" actId="1076"/>
        <pc:sldMkLst>
          <pc:docMk/>
          <pc:sldMk cId="2909632285" sldId="296"/>
        </pc:sldMkLst>
        <pc:spChg chg="mod">
          <ac:chgData name="Bennifer C R" userId="68e623b6350794f8" providerId="LiveId" clId="{7A4AF211-BDCE-4B85-BB80-BED789463BFB}" dt="2024-08-03T23:52:25.994" v="356" actId="27636"/>
          <ac:spMkLst>
            <pc:docMk/>
            <pc:sldMk cId="2909632285" sldId="296"/>
            <ac:spMk id="2" creationId="{8A73A894-ED7B-E9B6-0276-DAC1BB2310F3}"/>
          </ac:spMkLst>
        </pc:spChg>
        <pc:spChg chg="mod">
          <ac:chgData name="Bennifer C R" userId="68e623b6350794f8" providerId="LiveId" clId="{7A4AF211-BDCE-4B85-BB80-BED789463BFB}" dt="2024-08-04T03:57:50.436" v="1359" actId="27636"/>
          <ac:spMkLst>
            <pc:docMk/>
            <pc:sldMk cId="2909632285" sldId="296"/>
            <ac:spMk id="3" creationId="{B44031C7-87BB-B4D2-2D36-CBD3BCBA8D64}"/>
          </ac:spMkLst>
        </pc:spChg>
        <pc:picChg chg="add mod">
          <ac:chgData name="Bennifer C R" userId="68e623b6350794f8" providerId="LiveId" clId="{7A4AF211-BDCE-4B85-BB80-BED789463BFB}" dt="2024-08-04T03:57:57.346" v="1361" actId="1076"/>
          <ac:picMkLst>
            <pc:docMk/>
            <pc:sldMk cId="2909632285" sldId="296"/>
            <ac:picMk id="5" creationId="{D0475F46-8B5D-0088-D172-D13EF7EF73F7}"/>
          </ac:picMkLst>
        </pc:picChg>
      </pc:sldChg>
      <pc:sldChg chg="addSp modSp add mod setBg">
        <pc:chgData name="Bennifer C R" userId="68e623b6350794f8" providerId="LiveId" clId="{7A4AF211-BDCE-4B85-BB80-BED789463BFB}" dt="2024-08-04T03:59:36.712" v="1373" actId="14100"/>
        <pc:sldMkLst>
          <pc:docMk/>
          <pc:sldMk cId="3273979452" sldId="297"/>
        </pc:sldMkLst>
        <pc:spChg chg="mod">
          <ac:chgData name="Bennifer C R" userId="68e623b6350794f8" providerId="LiveId" clId="{7A4AF211-BDCE-4B85-BB80-BED789463BFB}" dt="2024-08-04T03:59:24.332" v="1369" actId="14100"/>
          <ac:spMkLst>
            <pc:docMk/>
            <pc:sldMk cId="3273979452" sldId="297"/>
            <ac:spMk id="2" creationId="{8A73A894-ED7B-E9B6-0276-DAC1BB2310F3}"/>
          </ac:spMkLst>
        </pc:spChg>
        <pc:spChg chg="mod">
          <ac:chgData name="Bennifer C R" userId="68e623b6350794f8" providerId="LiveId" clId="{7A4AF211-BDCE-4B85-BB80-BED789463BFB}" dt="2024-08-04T03:59:36.712" v="1373" actId="14100"/>
          <ac:spMkLst>
            <pc:docMk/>
            <pc:sldMk cId="3273979452" sldId="297"/>
            <ac:spMk id="3" creationId="{B44031C7-87BB-B4D2-2D36-CBD3BCBA8D64}"/>
          </ac:spMkLst>
        </pc:spChg>
        <pc:spChg chg="mod ord">
          <ac:chgData name="Bennifer C R" userId="68e623b6350794f8" providerId="LiveId" clId="{7A4AF211-BDCE-4B85-BB80-BED789463BFB}" dt="2024-08-04T03:58:55.528" v="1363" actId="26606"/>
          <ac:spMkLst>
            <pc:docMk/>
            <pc:sldMk cId="3273979452" sldId="297"/>
            <ac:spMk id="4" creationId="{A3E5D443-A581-90BD-29F2-C6054AAA5D7E}"/>
          </ac:spMkLst>
        </pc:spChg>
        <pc:spChg chg="add">
          <ac:chgData name="Bennifer C R" userId="68e623b6350794f8" providerId="LiveId" clId="{7A4AF211-BDCE-4B85-BB80-BED789463BFB}" dt="2024-08-04T03:58:55.528" v="1363" actId="26606"/>
          <ac:spMkLst>
            <pc:docMk/>
            <pc:sldMk cId="3273979452" sldId="297"/>
            <ac:spMk id="10" creationId="{484E34F7-E155-426C-A88E-8AEA6CF3F7EC}"/>
          </ac:spMkLst>
        </pc:spChg>
        <pc:picChg chg="add mod modCrop">
          <ac:chgData name="Bennifer C R" userId="68e623b6350794f8" providerId="LiveId" clId="{7A4AF211-BDCE-4B85-BB80-BED789463BFB}" dt="2024-08-04T03:59:13.037" v="1366" actId="14100"/>
          <ac:picMkLst>
            <pc:docMk/>
            <pc:sldMk cId="3273979452" sldId="297"/>
            <ac:picMk id="5" creationId="{A744BF4F-686D-1F3C-BF83-7EE067EE2DAD}"/>
          </ac:picMkLst>
        </pc:picChg>
      </pc:sldChg>
      <pc:sldChg chg="addSp modSp add mod">
        <pc:chgData name="Bennifer C R" userId="68e623b6350794f8" providerId="LiveId" clId="{7A4AF211-BDCE-4B85-BB80-BED789463BFB}" dt="2024-08-04T04:02:38.940" v="1386" actId="1076"/>
        <pc:sldMkLst>
          <pc:docMk/>
          <pc:sldMk cId="4047717005" sldId="298"/>
        </pc:sldMkLst>
        <pc:spChg chg="mod">
          <ac:chgData name="Bennifer C R" userId="68e623b6350794f8" providerId="LiveId" clId="{7A4AF211-BDCE-4B85-BB80-BED789463BFB}" dt="2024-08-04T03:59:48.624" v="1374" actId="14100"/>
          <ac:spMkLst>
            <pc:docMk/>
            <pc:sldMk cId="4047717005" sldId="298"/>
            <ac:spMk id="2" creationId="{8A73A894-ED7B-E9B6-0276-DAC1BB2310F3}"/>
          </ac:spMkLst>
        </pc:spChg>
        <pc:spChg chg="mod">
          <ac:chgData name="Bennifer C R" userId="68e623b6350794f8" providerId="LiveId" clId="{7A4AF211-BDCE-4B85-BB80-BED789463BFB}" dt="2024-08-04T04:02:22.923" v="1384" actId="1076"/>
          <ac:spMkLst>
            <pc:docMk/>
            <pc:sldMk cId="4047717005" sldId="298"/>
            <ac:spMk id="3" creationId="{B44031C7-87BB-B4D2-2D36-CBD3BCBA8D64}"/>
          </ac:spMkLst>
        </pc:spChg>
        <pc:picChg chg="add mod">
          <ac:chgData name="Bennifer C R" userId="68e623b6350794f8" providerId="LiveId" clId="{7A4AF211-BDCE-4B85-BB80-BED789463BFB}" dt="2024-08-04T04:02:38.940" v="1386" actId="1076"/>
          <ac:picMkLst>
            <pc:docMk/>
            <pc:sldMk cId="4047717005" sldId="298"/>
            <ac:picMk id="5" creationId="{9AE0D6F7-E64B-81F0-237D-172DBC4C683F}"/>
          </ac:picMkLst>
        </pc:picChg>
      </pc:sldChg>
      <pc:sldChg chg="addSp modSp add mod">
        <pc:chgData name="Bennifer C R" userId="68e623b6350794f8" providerId="LiveId" clId="{7A4AF211-BDCE-4B85-BB80-BED789463BFB}" dt="2024-08-04T04:04:40.241" v="1393" actId="14100"/>
        <pc:sldMkLst>
          <pc:docMk/>
          <pc:sldMk cId="1859905852" sldId="299"/>
        </pc:sldMkLst>
        <pc:spChg chg="mod">
          <ac:chgData name="Bennifer C R" userId="68e623b6350794f8" providerId="LiveId" clId="{7A4AF211-BDCE-4B85-BB80-BED789463BFB}" dt="2024-08-04T04:02:45.708" v="1387" actId="1076"/>
          <ac:spMkLst>
            <pc:docMk/>
            <pc:sldMk cId="1859905852" sldId="299"/>
            <ac:spMk id="2" creationId="{8A73A894-ED7B-E9B6-0276-DAC1BB2310F3}"/>
          </ac:spMkLst>
        </pc:spChg>
        <pc:spChg chg="mod">
          <ac:chgData name="Bennifer C R" userId="68e623b6350794f8" providerId="LiveId" clId="{7A4AF211-BDCE-4B85-BB80-BED789463BFB}" dt="2024-08-04T04:04:35.627" v="1392" actId="14100"/>
          <ac:spMkLst>
            <pc:docMk/>
            <pc:sldMk cId="1859905852" sldId="299"/>
            <ac:spMk id="3" creationId="{B44031C7-87BB-B4D2-2D36-CBD3BCBA8D64}"/>
          </ac:spMkLst>
        </pc:spChg>
        <pc:picChg chg="add mod">
          <ac:chgData name="Bennifer C R" userId="68e623b6350794f8" providerId="LiveId" clId="{7A4AF211-BDCE-4B85-BB80-BED789463BFB}" dt="2024-08-04T04:04:40.241" v="1393" actId="14100"/>
          <ac:picMkLst>
            <pc:docMk/>
            <pc:sldMk cId="1859905852" sldId="299"/>
            <ac:picMk id="5" creationId="{9D3A52CB-837F-4FD9-EE27-7E8DDD0578AF}"/>
          </ac:picMkLst>
        </pc:picChg>
      </pc:sldChg>
      <pc:sldChg chg="addSp delSp modSp add mod">
        <pc:chgData name="Bennifer C R" userId="68e623b6350794f8" providerId="LiveId" clId="{7A4AF211-BDCE-4B85-BB80-BED789463BFB}" dt="2024-08-04T04:07:52.790" v="1430" actId="166"/>
        <pc:sldMkLst>
          <pc:docMk/>
          <pc:sldMk cId="1874535258" sldId="300"/>
        </pc:sldMkLst>
        <pc:spChg chg="mod">
          <ac:chgData name="Bennifer C R" userId="68e623b6350794f8" providerId="LiveId" clId="{7A4AF211-BDCE-4B85-BB80-BED789463BFB}" dt="2024-08-04T04:04:50.252" v="1394" actId="14100"/>
          <ac:spMkLst>
            <pc:docMk/>
            <pc:sldMk cId="1874535258" sldId="300"/>
            <ac:spMk id="2" creationId="{8A73A894-ED7B-E9B6-0276-DAC1BB2310F3}"/>
          </ac:spMkLst>
        </pc:spChg>
        <pc:spChg chg="mod ord">
          <ac:chgData name="Bennifer C R" userId="68e623b6350794f8" providerId="LiveId" clId="{7A4AF211-BDCE-4B85-BB80-BED789463BFB}" dt="2024-08-04T04:07:52.790" v="1430" actId="166"/>
          <ac:spMkLst>
            <pc:docMk/>
            <pc:sldMk cId="1874535258" sldId="300"/>
            <ac:spMk id="3" creationId="{B44031C7-87BB-B4D2-2D36-CBD3BCBA8D64}"/>
          </ac:spMkLst>
        </pc:spChg>
        <pc:picChg chg="add del mod">
          <ac:chgData name="Bennifer C R" userId="68e623b6350794f8" providerId="LiveId" clId="{7A4AF211-BDCE-4B85-BB80-BED789463BFB}" dt="2024-08-04T04:06:44.085" v="1416" actId="478"/>
          <ac:picMkLst>
            <pc:docMk/>
            <pc:sldMk cId="1874535258" sldId="300"/>
            <ac:picMk id="5" creationId="{F9DCDF8A-C7E3-6480-BEA9-3A4B4A5E14CA}"/>
          </ac:picMkLst>
        </pc:picChg>
        <pc:picChg chg="add mod">
          <ac:chgData name="Bennifer C R" userId="68e623b6350794f8" providerId="LiveId" clId="{7A4AF211-BDCE-4B85-BB80-BED789463BFB}" dt="2024-08-04T04:07:47.538" v="1429" actId="688"/>
          <ac:picMkLst>
            <pc:docMk/>
            <pc:sldMk cId="1874535258" sldId="300"/>
            <ac:picMk id="6" creationId="{09068850-5BDA-60CC-4AC3-958638E3E60B}"/>
          </ac:picMkLst>
        </pc:picChg>
      </pc:sldChg>
      <pc:sldChg chg="modSp add del mod">
        <pc:chgData name="Bennifer C R" userId="68e623b6350794f8" providerId="LiveId" clId="{7A4AF211-BDCE-4B85-BB80-BED789463BFB}" dt="2024-08-04T04:08:12.762" v="1431" actId="47"/>
        <pc:sldMkLst>
          <pc:docMk/>
          <pc:sldMk cId="9418371" sldId="301"/>
        </pc:sldMkLst>
        <pc:spChg chg="mod">
          <ac:chgData name="Bennifer C R" userId="68e623b6350794f8" providerId="LiveId" clId="{7A4AF211-BDCE-4B85-BB80-BED789463BFB}" dt="2024-08-03T23:53:10.011" v="384" actId="404"/>
          <ac:spMkLst>
            <pc:docMk/>
            <pc:sldMk cId="9418371" sldId="301"/>
            <ac:spMk id="2" creationId="{8A73A894-ED7B-E9B6-0276-DAC1BB2310F3}"/>
          </ac:spMkLst>
        </pc:spChg>
      </pc:sldChg>
      <pc:sldChg chg="addSp modSp add mod setBg">
        <pc:chgData name="Bennifer C R" userId="68e623b6350794f8" providerId="LiveId" clId="{7A4AF211-BDCE-4B85-BB80-BED789463BFB}" dt="2024-08-04T04:14:41.297" v="1473" actId="13926"/>
        <pc:sldMkLst>
          <pc:docMk/>
          <pc:sldMk cId="3122596707" sldId="302"/>
        </pc:sldMkLst>
        <pc:spChg chg="mod">
          <ac:chgData name="Bennifer C R" userId="68e623b6350794f8" providerId="LiveId" clId="{7A4AF211-BDCE-4B85-BB80-BED789463BFB}" dt="2024-08-04T04:14:08.161" v="1462" actId="1076"/>
          <ac:spMkLst>
            <pc:docMk/>
            <pc:sldMk cId="3122596707" sldId="302"/>
            <ac:spMk id="2" creationId="{8A73A894-ED7B-E9B6-0276-DAC1BB2310F3}"/>
          </ac:spMkLst>
        </pc:spChg>
        <pc:spChg chg="mod">
          <ac:chgData name="Bennifer C R" userId="68e623b6350794f8" providerId="LiveId" clId="{7A4AF211-BDCE-4B85-BB80-BED789463BFB}" dt="2024-08-04T04:14:41.297" v="1473" actId="13926"/>
          <ac:spMkLst>
            <pc:docMk/>
            <pc:sldMk cId="3122596707" sldId="302"/>
            <ac:spMk id="3" creationId="{B44031C7-87BB-B4D2-2D36-CBD3BCBA8D64}"/>
          </ac:spMkLst>
        </pc:spChg>
        <pc:spChg chg="mod">
          <ac:chgData name="Bennifer C R" userId="68e623b6350794f8" providerId="LiveId" clId="{7A4AF211-BDCE-4B85-BB80-BED789463BFB}" dt="2024-08-04T04:13:38.296" v="1459" actId="26606"/>
          <ac:spMkLst>
            <pc:docMk/>
            <pc:sldMk cId="3122596707" sldId="302"/>
            <ac:spMk id="4" creationId="{A3E5D443-A581-90BD-29F2-C6054AAA5D7E}"/>
          </ac:spMkLst>
        </pc:spChg>
        <pc:spChg chg="add">
          <ac:chgData name="Bennifer C R" userId="68e623b6350794f8" providerId="LiveId" clId="{7A4AF211-BDCE-4B85-BB80-BED789463BFB}" dt="2024-08-04T04:13:38.296" v="1459" actId="26606"/>
          <ac:spMkLst>
            <pc:docMk/>
            <pc:sldMk cId="3122596707" sldId="302"/>
            <ac:spMk id="10" creationId="{D8AFD15B-CF29-4306-884F-47675092F91F}"/>
          </ac:spMkLst>
        </pc:spChg>
        <pc:spChg chg="add">
          <ac:chgData name="Bennifer C R" userId="68e623b6350794f8" providerId="LiveId" clId="{7A4AF211-BDCE-4B85-BB80-BED789463BFB}" dt="2024-08-04T04:13:38.296" v="1459" actId="26606"/>
          <ac:spMkLst>
            <pc:docMk/>
            <pc:sldMk cId="3122596707" sldId="302"/>
            <ac:spMk id="12" creationId="{96349AB3-1BD3-41E1-8979-1DBDCB5CDCF9}"/>
          </ac:spMkLst>
        </pc:spChg>
        <pc:grpChg chg="add">
          <ac:chgData name="Bennifer C R" userId="68e623b6350794f8" providerId="LiveId" clId="{7A4AF211-BDCE-4B85-BB80-BED789463BFB}" dt="2024-08-04T04:13:38.296" v="1459" actId="26606"/>
          <ac:grpSpMkLst>
            <pc:docMk/>
            <pc:sldMk cId="3122596707" sldId="302"/>
            <ac:grpSpMk id="14" creationId="{54CA915D-BDF0-41F8-B00E-FB186EFF7BD6}"/>
          </ac:grpSpMkLst>
        </pc:grpChg>
        <pc:picChg chg="add mod ord modCrop">
          <ac:chgData name="Bennifer C R" userId="68e623b6350794f8" providerId="LiveId" clId="{7A4AF211-BDCE-4B85-BB80-BED789463BFB}" dt="2024-08-04T04:13:52.492" v="1460" actId="18131"/>
          <ac:picMkLst>
            <pc:docMk/>
            <pc:sldMk cId="3122596707" sldId="302"/>
            <ac:picMk id="5" creationId="{7033A061-094D-3397-542A-F7442543DA3F}"/>
          </ac:picMkLst>
        </pc:picChg>
      </pc:sldChg>
      <pc:sldChg chg="addSp modSp add mod ord setBg">
        <pc:chgData name="Bennifer C R" userId="68e623b6350794f8" providerId="LiveId" clId="{7A4AF211-BDCE-4B85-BB80-BED789463BFB}" dt="2024-08-04T04:10:31.671" v="1457" actId="13926"/>
        <pc:sldMkLst>
          <pc:docMk/>
          <pc:sldMk cId="2416623847" sldId="303"/>
        </pc:sldMkLst>
        <pc:spChg chg="mod">
          <ac:chgData name="Bennifer C R" userId="68e623b6350794f8" providerId="LiveId" clId="{7A4AF211-BDCE-4B85-BB80-BED789463BFB}" dt="2024-08-04T04:10:04.963" v="1453" actId="1076"/>
          <ac:spMkLst>
            <pc:docMk/>
            <pc:sldMk cId="2416623847" sldId="303"/>
            <ac:spMk id="2" creationId="{8A73A894-ED7B-E9B6-0276-DAC1BB2310F3}"/>
          </ac:spMkLst>
        </pc:spChg>
        <pc:spChg chg="mod">
          <ac:chgData name="Bennifer C R" userId="68e623b6350794f8" providerId="LiveId" clId="{7A4AF211-BDCE-4B85-BB80-BED789463BFB}" dt="2024-08-04T04:10:31.671" v="1457" actId="13926"/>
          <ac:spMkLst>
            <pc:docMk/>
            <pc:sldMk cId="2416623847" sldId="303"/>
            <ac:spMk id="3" creationId="{B44031C7-87BB-B4D2-2D36-CBD3BCBA8D64}"/>
          </ac:spMkLst>
        </pc:spChg>
        <pc:spChg chg="mod">
          <ac:chgData name="Bennifer C R" userId="68e623b6350794f8" providerId="LiveId" clId="{7A4AF211-BDCE-4B85-BB80-BED789463BFB}" dt="2024-08-04T04:09:14.552" v="1440" actId="26606"/>
          <ac:spMkLst>
            <pc:docMk/>
            <pc:sldMk cId="2416623847" sldId="303"/>
            <ac:spMk id="4" creationId="{A3E5D443-A581-90BD-29F2-C6054AAA5D7E}"/>
          </ac:spMkLst>
        </pc:spChg>
        <pc:spChg chg="add">
          <ac:chgData name="Bennifer C R" userId="68e623b6350794f8" providerId="LiveId" clId="{7A4AF211-BDCE-4B85-BB80-BED789463BFB}" dt="2024-08-04T04:09:14.552" v="1440" actId="26606"/>
          <ac:spMkLst>
            <pc:docMk/>
            <pc:sldMk cId="2416623847" sldId="303"/>
            <ac:spMk id="10" creationId="{D8AFD15B-CF29-4306-884F-47675092F91F}"/>
          </ac:spMkLst>
        </pc:spChg>
        <pc:spChg chg="add">
          <ac:chgData name="Bennifer C R" userId="68e623b6350794f8" providerId="LiveId" clId="{7A4AF211-BDCE-4B85-BB80-BED789463BFB}" dt="2024-08-04T04:09:14.552" v="1440" actId="26606"/>
          <ac:spMkLst>
            <pc:docMk/>
            <pc:sldMk cId="2416623847" sldId="303"/>
            <ac:spMk id="12" creationId="{96349AB3-1BD3-41E1-8979-1DBDCB5CDCF9}"/>
          </ac:spMkLst>
        </pc:spChg>
        <pc:grpChg chg="add">
          <ac:chgData name="Bennifer C R" userId="68e623b6350794f8" providerId="LiveId" clId="{7A4AF211-BDCE-4B85-BB80-BED789463BFB}" dt="2024-08-04T04:09:14.552" v="1440" actId="26606"/>
          <ac:grpSpMkLst>
            <pc:docMk/>
            <pc:sldMk cId="2416623847" sldId="303"/>
            <ac:grpSpMk id="14" creationId="{54CA915D-BDF0-41F8-B00E-FB186EFF7BD6}"/>
          </ac:grpSpMkLst>
        </pc:grpChg>
        <pc:picChg chg="add mod ord">
          <ac:chgData name="Bennifer C R" userId="68e623b6350794f8" providerId="LiveId" clId="{7A4AF211-BDCE-4B85-BB80-BED789463BFB}" dt="2024-08-04T04:09:14.552" v="1440" actId="26606"/>
          <ac:picMkLst>
            <pc:docMk/>
            <pc:sldMk cId="2416623847" sldId="303"/>
            <ac:picMk id="5" creationId="{1F45B965-D331-78FC-7964-FE6068E14776}"/>
          </ac:picMkLst>
        </pc:picChg>
      </pc:sldChg>
      <pc:sldChg chg="addSp modSp add mod">
        <pc:chgData name="Bennifer C R" userId="68e623b6350794f8" providerId="LiveId" clId="{7A4AF211-BDCE-4B85-BB80-BED789463BFB}" dt="2024-08-04T04:16:22.554" v="1484" actId="1076"/>
        <pc:sldMkLst>
          <pc:docMk/>
          <pc:sldMk cId="4034480047" sldId="304"/>
        </pc:sldMkLst>
        <pc:spChg chg="mod">
          <ac:chgData name="Bennifer C R" userId="68e623b6350794f8" providerId="LiveId" clId="{7A4AF211-BDCE-4B85-BB80-BED789463BFB}" dt="2024-08-04T04:16:15.819" v="1482" actId="1076"/>
          <ac:spMkLst>
            <pc:docMk/>
            <pc:sldMk cId="4034480047" sldId="304"/>
            <ac:spMk id="2" creationId="{8A73A894-ED7B-E9B6-0276-DAC1BB2310F3}"/>
          </ac:spMkLst>
        </pc:spChg>
        <pc:spChg chg="mod ord">
          <ac:chgData name="Bennifer C R" userId="68e623b6350794f8" providerId="LiveId" clId="{7A4AF211-BDCE-4B85-BB80-BED789463BFB}" dt="2024-08-04T04:16:12.944" v="1481" actId="1076"/>
          <ac:spMkLst>
            <pc:docMk/>
            <pc:sldMk cId="4034480047" sldId="304"/>
            <ac:spMk id="3" creationId="{B44031C7-87BB-B4D2-2D36-CBD3BCBA8D64}"/>
          </ac:spMkLst>
        </pc:spChg>
        <pc:picChg chg="add mod">
          <ac:chgData name="Bennifer C R" userId="68e623b6350794f8" providerId="LiveId" clId="{7A4AF211-BDCE-4B85-BB80-BED789463BFB}" dt="2024-08-04T04:16:22.554" v="1484" actId="1076"/>
          <ac:picMkLst>
            <pc:docMk/>
            <pc:sldMk cId="4034480047" sldId="304"/>
            <ac:picMk id="5" creationId="{EE8F56DD-7E25-3DD0-E3DC-94D0589D5F1E}"/>
          </ac:picMkLst>
        </pc:picChg>
      </pc:sldChg>
      <pc:sldChg chg="addSp modSp add mod ord setBg">
        <pc:chgData name="Bennifer C R" userId="68e623b6350794f8" providerId="LiveId" clId="{7A4AF211-BDCE-4B85-BB80-BED789463BFB}" dt="2024-08-04T04:18:18.537" v="1500" actId="1076"/>
        <pc:sldMkLst>
          <pc:docMk/>
          <pc:sldMk cId="2994936858" sldId="305"/>
        </pc:sldMkLst>
        <pc:spChg chg="mod">
          <ac:chgData name="Bennifer C R" userId="68e623b6350794f8" providerId="LiveId" clId="{7A4AF211-BDCE-4B85-BB80-BED789463BFB}" dt="2024-08-04T04:18:03.493" v="1492" actId="1076"/>
          <ac:spMkLst>
            <pc:docMk/>
            <pc:sldMk cId="2994936858" sldId="305"/>
            <ac:spMk id="2" creationId="{8A73A894-ED7B-E9B6-0276-DAC1BB2310F3}"/>
          </ac:spMkLst>
        </pc:spChg>
        <pc:spChg chg="mod">
          <ac:chgData name="Bennifer C R" userId="68e623b6350794f8" providerId="LiveId" clId="{7A4AF211-BDCE-4B85-BB80-BED789463BFB}" dt="2024-08-04T04:18:18.537" v="1500" actId="1076"/>
          <ac:spMkLst>
            <pc:docMk/>
            <pc:sldMk cId="2994936858" sldId="305"/>
            <ac:spMk id="3" creationId="{B44031C7-87BB-B4D2-2D36-CBD3BCBA8D64}"/>
          </ac:spMkLst>
        </pc:spChg>
        <pc:spChg chg="mod">
          <ac:chgData name="Bennifer C R" userId="68e623b6350794f8" providerId="LiveId" clId="{7A4AF211-BDCE-4B85-BB80-BED789463BFB}" dt="2024-08-04T04:17:47.275" v="1488" actId="26606"/>
          <ac:spMkLst>
            <pc:docMk/>
            <pc:sldMk cId="2994936858" sldId="305"/>
            <ac:spMk id="4" creationId="{A3E5D443-A581-90BD-29F2-C6054AAA5D7E}"/>
          </ac:spMkLst>
        </pc:spChg>
        <pc:spChg chg="add">
          <ac:chgData name="Bennifer C R" userId="68e623b6350794f8" providerId="LiveId" clId="{7A4AF211-BDCE-4B85-BB80-BED789463BFB}" dt="2024-08-04T04:17:47.275" v="1488" actId="26606"/>
          <ac:spMkLst>
            <pc:docMk/>
            <pc:sldMk cId="2994936858" sldId="305"/>
            <ac:spMk id="10" creationId="{D8AFD15B-CF29-4306-884F-47675092F91F}"/>
          </ac:spMkLst>
        </pc:spChg>
        <pc:spChg chg="add">
          <ac:chgData name="Bennifer C R" userId="68e623b6350794f8" providerId="LiveId" clId="{7A4AF211-BDCE-4B85-BB80-BED789463BFB}" dt="2024-08-04T04:17:47.275" v="1488" actId="26606"/>
          <ac:spMkLst>
            <pc:docMk/>
            <pc:sldMk cId="2994936858" sldId="305"/>
            <ac:spMk id="12" creationId="{96349AB3-1BD3-41E1-8979-1DBDCB5CDCF9}"/>
          </ac:spMkLst>
        </pc:spChg>
        <pc:grpChg chg="add">
          <ac:chgData name="Bennifer C R" userId="68e623b6350794f8" providerId="LiveId" clId="{7A4AF211-BDCE-4B85-BB80-BED789463BFB}" dt="2024-08-04T04:17:47.275" v="1488" actId="26606"/>
          <ac:grpSpMkLst>
            <pc:docMk/>
            <pc:sldMk cId="2994936858" sldId="305"/>
            <ac:grpSpMk id="14" creationId="{54CA915D-BDF0-41F8-B00E-FB186EFF7BD6}"/>
          </ac:grpSpMkLst>
        </pc:grpChg>
        <pc:picChg chg="add mod ord">
          <ac:chgData name="Bennifer C R" userId="68e623b6350794f8" providerId="LiveId" clId="{7A4AF211-BDCE-4B85-BB80-BED789463BFB}" dt="2024-08-04T04:17:47.275" v="1488" actId="26606"/>
          <ac:picMkLst>
            <pc:docMk/>
            <pc:sldMk cId="2994936858" sldId="305"/>
            <ac:picMk id="5" creationId="{E8635DAB-AB58-3569-CE97-94B4E3FD2DF3}"/>
          </ac:picMkLst>
        </pc:picChg>
      </pc:sldChg>
      <pc:sldChg chg="addSp delSp modSp add mod setBg">
        <pc:chgData name="Bennifer C R" userId="68e623b6350794f8" providerId="LiveId" clId="{7A4AF211-BDCE-4B85-BB80-BED789463BFB}" dt="2024-08-04T04:23:54.704" v="1546" actId="478"/>
        <pc:sldMkLst>
          <pc:docMk/>
          <pc:sldMk cId="2998684554" sldId="306"/>
        </pc:sldMkLst>
        <pc:spChg chg="mod">
          <ac:chgData name="Bennifer C R" userId="68e623b6350794f8" providerId="LiveId" clId="{7A4AF211-BDCE-4B85-BB80-BED789463BFB}" dt="2024-08-04T04:23:29.718" v="1532" actId="1076"/>
          <ac:spMkLst>
            <pc:docMk/>
            <pc:sldMk cId="2998684554" sldId="306"/>
            <ac:spMk id="2" creationId="{8A73A894-ED7B-E9B6-0276-DAC1BB2310F3}"/>
          </ac:spMkLst>
        </pc:spChg>
        <pc:spChg chg="mod">
          <ac:chgData name="Bennifer C R" userId="68e623b6350794f8" providerId="LiveId" clId="{7A4AF211-BDCE-4B85-BB80-BED789463BFB}" dt="2024-08-04T04:23:48.813" v="1545" actId="403"/>
          <ac:spMkLst>
            <pc:docMk/>
            <pc:sldMk cId="2998684554" sldId="306"/>
            <ac:spMk id="3" creationId="{B44031C7-87BB-B4D2-2D36-CBD3BCBA8D64}"/>
          </ac:spMkLst>
        </pc:spChg>
        <pc:spChg chg="del mod">
          <ac:chgData name="Bennifer C R" userId="68e623b6350794f8" providerId="LiveId" clId="{7A4AF211-BDCE-4B85-BB80-BED789463BFB}" dt="2024-08-04T04:23:54.704" v="1546" actId="478"/>
          <ac:spMkLst>
            <pc:docMk/>
            <pc:sldMk cId="2998684554" sldId="306"/>
            <ac:spMk id="4" creationId="{A3E5D443-A581-90BD-29F2-C6054AAA5D7E}"/>
          </ac:spMkLst>
        </pc:spChg>
        <pc:spChg chg="add">
          <ac:chgData name="Bennifer C R" userId="68e623b6350794f8" providerId="LiveId" clId="{7A4AF211-BDCE-4B85-BB80-BED789463BFB}" dt="2024-08-04T04:22:41.998" v="1524" actId="26606"/>
          <ac:spMkLst>
            <pc:docMk/>
            <pc:sldMk cId="2998684554" sldId="306"/>
            <ac:spMk id="10" creationId="{D8AFD15B-CF29-4306-884F-47675092F91F}"/>
          </ac:spMkLst>
        </pc:spChg>
        <pc:spChg chg="add">
          <ac:chgData name="Bennifer C R" userId="68e623b6350794f8" providerId="LiveId" clId="{7A4AF211-BDCE-4B85-BB80-BED789463BFB}" dt="2024-08-04T04:22:41.998" v="1524" actId="26606"/>
          <ac:spMkLst>
            <pc:docMk/>
            <pc:sldMk cId="2998684554" sldId="306"/>
            <ac:spMk id="12" creationId="{96349AB3-1BD3-41E1-8979-1DBDCB5CDCF9}"/>
          </ac:spMkLst>
        </pc:spChg>
        <pc:grpChg chg="add">
          <ac:chgData name="Bennifer C R" userId="68e623b6350794f8" providerId="LiveId" clId="{7A4AF211-BDCE-4B85-BB80-BED789463BFB}" dt="2024-08-04T04:22:41.998" v="1524" actId="26606"/>
          <ac:grpSpMkLst>
            <pc:docMk/>
            <pc:sldMk cId="2998684554" sldId="306"/>
            <ac:grpSpMk id="14" creationId="{54CA915D-BDF0-41F8-B00E-FB186EFF7BD6}"/>
          </ac:grpSpMkLst>
        </pc:grpChg>
        <pc:picChg chg="add mod ord modCrop">
          <ac:chgData name="Bennifer C R" userId="68e623b6350794f8" providerId="LiveId" clId="{7A4AF211-BDCE-4B85-BB80-BED789463BFB}" dt="2024-08-04T04:22:57.155" v="1527" actId="18131"/>
          <ac:picMkLst>
            <pc:docMk/>
            <pc:sldMk cId="2998684554" sldId="306"/>
            <ac:picMk id="5" creationId="{227B50B9-6442-56D9-08B6-B332C2DB1521}"/>
          </ac:picMkLst>
        </pc:picChg>
      </pc:sldChg>
      <pc:sldChg chg="addSp delSp modSp add mod ord setBg addAnim">
        <pc:chgData name="Bennifer C R" userId="68e623b6350794f8" providerId="LiveId" clId="{7A4AF211-BDCE-4B85-BB80-BED789463BFB}" dt="2024-08-04T04:29:54.563" v="1607" actId="478"/>
        <pc:sldMkLst>
          <pc:docMk/>
          <pc:sldMk cId="746116048" sldId="307"/>
        </pc:sldMkLst>
        <pc:spChg chg="mod">
          <ac:chgData name="Bennifer C R" userId="68e623b6350794f8" providerId="LiveId" clId="{7A4AF211-BDCE-4B85-BB80-BED789463BFB}" dt="2024-08-04T04:29:47.032" v="1605" actId="1076"/>
          <ac:spMkLst>
            <pc:docMk/>
            <pc:sldMk cId="746116048" sldId="307"/>
            <ac:spMk id="2" creationId="{8A73A894-ED7B-E9B6-0276-DAC1BB2310F3}"/>
          </ac:spMkLst>
        </pc:spChg>
        <pc:spChg chg="mod">
          <ac:chgData name="Bennifer C R" userId="68e623b6350794f8" providerId="LiveId" clId="{7A4AF211-BDCE-4B85-BB80-BED789463BFB}" dt="2024-08-04T04:29:50.704" v="1606" actId="1076"/>
          <ac:spMkLst>
            <pc:docMk/>
            <pc:sldMk cId="746116048" sldId="307"/>
            <ac:spMk id="3" creationId="{B44031C7-87BB-B4D2-2D36-CBD3BCBA8D64}"/>
          </ac:spMkLst>
        </pc:spChg>
        <pc:spChg chg="del mod">
          <ac:chgData name="Bennifer C R" userId="68e623b6350794f8" providerId="LiveId" clId="{7A4AF211-BDCE-4B85-BB80-BED789463BFB}" dt="2024-08-04T04:29:54.563" v="1607" actId="478"/>
          <ac:spMkLst>
            <pc:docMk/>
            <pc:sldMk cId="746116048" sldId="307"/>
            <ac:spMk id="4" creationId="{A3E5D443-A581-90BD-29F2-C6054AAA5D7E}"/>
          </ac:spMkLst>
        </pc:spChg>
        <pc:spChg chg="add">
          <ac:chgData name="Bennifer C R" userId="68e623b6350794f8" providerId="LiveId" clId="{7A4AF211-BDCE-4B85-BB80-BED789463BFB}" dt="2024-08-04T04:28:56.779" v="1579" actId="26606"/>
          <ac:spMkLst>
            <pc:docMk/>
            <pc:sldMk cId="746116048" sldId="307"/>
            <ac:spMk id="10" creationId="{2550AE69-AC86-4188-83E5-A856C4F1DCFF}"/>
          </ac:spMkLst>
        </pc:spChg>
        <pc:spChg chg="add">
          <ac:chgData name="Bennifer C R" userId="68e623b6350794f8" providerId="LiveId" clId="{7A4AF211-BDCE-4B85-BB80-BED789463BFB}" dt="2024-08-04T04:28:56.779" v="1579" actId="26606"/>
          <ac:spMkLst>
            <pc:docMk/>
            <pc:sldMk cId="746116048" sldId="307"/>
            <ac:spMk id="12" creationId="{EC4CA156-2C9D-4F0C-B229-88D8B5E17BCF}"/>
          </ac:spMkLst>
        </pc:spChg>
        <pc:spChg chg="add">
          <ac:chgData name="Bennifer C R" userId="68e623b6350794f8" providerId="LiveId" clId="{7A4AF211-BDCE-4B85-BB80-BED789463BFB}" dt="2024-08-04T04:28:56.779" v="1579" actId="26606"/>
          <ac:spMkLst>
            <pc:docMk/>
            <pc:sldMk cId="746116048" sldId="307"/>
            <ac:spMk id="14" creationId="{D7361ED3-EBE5-4EFC-8DA3-D0CE4BF2F4B1}"/>
          </ac:spMkLst>
        </pc:spChg>
        <pc:spChg chg="add">
          <ac:chgData name="Bennifer C R" userId="68e623b6350794f8" providerId="LiveId" clId="{7A4AF211-BDCE-4B85-BB80-BED789463BFB}" dt="2024-08-04T04:28:56.779" v="1579" actId="26606"/>
          <ac:spMkLst>
            <pc:docMk/>
            <pc:sldMk cId="746116048" sldId="307"/>
            <ac:spMk id="20" creationId="{0E2D3DCD-4716-40AA-90C0-6F2F9F116CF3}"/>
          </ac:spMkLst>
        </pc:spChg>
        <pc:spChg chg="add">
          <ac:chgData name="Bennifer C R" userId="68e623b6350794f8" providerId="LiveId" clId="{7A4AF211-BDCE-4B85-BB80-BED789463BFB}" dt="2024-08-04T04:28:56.779" v="1579" actId="26606"/>
          <ac:spMkLst>
            <pc:docMk/>
            <pc:sldMk cId="746116048" sldId="307"/>
            <ac:spMk id="22" creationId="{037BACED-9574-4AAE-9D04-5100308350B6}"/>
          </ac:spMkLst>
        </pc:spChg>
        <pc:grpChg chg="add">
          <ac:chgData name="Bennifer C R" userId="68e623b6350794f8" providerId="LiveId" clId="{7A4AF211-BDCE-4B85-BB80-BED789463BFB}" dt="2024-08-04T04:28:56.779" v="1579" actId="26606"/>
          <ac:grpSpMkLst>
            <pc:docMk/>
            <pc:sldMk cId="746116048" sldId="307"/>
            <ac:grpSpMk id="16" creationId="{85105087-7F16-4C94-837C-C45445116665}"/>
          </ac:grpSpMkLst>
        </pc:grpChg>
        <pc:grpChg chg="add">
          <ac:chgData name="Bennifer C R" userId="68e623b6350794f8" providerId="LiveId" clId="{7A4AF211-BDCE-4B85-BB80-BED789463BFB}" dt="2024-08-04T04:28:56.779" v="1579" actId="26606"/>
          <ac:grpSpMkLst>
            <pc:docMk/>
            <pc:sldMk cId="746116048" sldId="307"/>
            <ac:grpSpMk id="24" creationId="{FA08BC01-A289-44B6-9133-2814052F97D2}"/>
          </ac:grpSpMkLst>
        </pc:grpChg>
        <pc:picChg chg="add mod ord">
          <ac:chgData name="Bennifer C R" userId="68e623b6350794f8" providerId="LiveId" clId="{7A4AF211-BDCE-4B85-BB80-BED789463BFB}" dt="2024-08-04T04:28:56.779" v="1579" actId="26606"/>
          <ac:picMkLst>
            <pc:docMk/>
            <pc:sldMk cId="746116048" sldId="307"/>
            <ac:picMk id="5" creationId="{65B81F83-FBF7-7256-379B-BD95F3D7390F}"/>
          </ac:picMkLst>
        </pc:picChg>
      </pc:sldChg>
      <pc:sldChg chg="addSp modSp add mod setBg">
        <pc:chgData name="Bennifer C R" userId="68e623b6350794f8" providerId="LiveId" clId="{7A4AF211-BDCE-4B85-BB80-BED789463BFB}" dt="2024-08-04T04:30:36.873" v="1624" actId="27636"/>
        <pc:sldMkLst>
          <pc:docMk/>
          <pc:sldMk cId="833292224" sldId="308"/>
        </pc:sldMkLst>
        <pc:spChg chg="mod">
          <ac:chgData name="Bennifer C R" userId="68e623b6350794f8" providerId="LiveId" clId="{7A4AF211-BDCE-4B85-BB80-BED789463BFB}" dt="2024-08-04T04:30:24.865" v="1611" actId="1076"/>
          <ac:spMkLst>
            <pc:docMk/>
            <pc:sldMk cId="833292224" sldId="308"/>
            <ac:spMk id="2" creationId="{8A73A894-ED7B-E9B6-0276-DAC1BB2310F3}"/>
          </ac:spMkLst>
        </pc:spChg>
        <pc:spChg chg="mod">
          <ac:chgData name="Bennifer C R" userId="68e623b6350794f8" providerId="LiveId" clId="{7A4AF211-BDCE-4B85-BB80-BED789463BFB}" dt="2024-08-04T04:30:36.873" v="1624" actId="27636"/>
          <ac:spMkLst>
            <pc:docMk/>
            <pc:sldMk cId="833292224" sldId="308"/>
            <ac:spMk id="3" creationId="{B44031C7-87BB-B4D2-2D36-CBD3BCBA8D64}"/>
          </ac:spMkLst>
        </pc:spChg>
        <pc:spChg chg="mod">
          <ac:chgData name="Bennifer C R" userId="68e623b6350794f8" providerId="LiveId" clId="{7A4AF211-BDCE-4B85-BB80-BED789463BFB}" dt="2024-08-04T04:30:07.910" v="1608" actId="26606"/>
          <ac:spMkLst>
            <pc:docMk/>
            <pc:sldMk cId="833292224" sldId="308"/>
            <ac:spMk id="4" creationId="{A3E5D443-A581-90BD-29F2-C6054AAA5D7E}"/>
          </ac:spMkLst>
        </pc:spChg>
        <pc:spChg chg="add">
          <ac:chgData name="Bennifer C R" userId="68e623b6350794f8" providerId="LiveId" clId="{7A4AF211-BDCE-4B85-BB80-BED789463BFB}" dt="2024-08-04T04:30:07.910" v="1608" actId="26606"/>
          <ac:spMkLst>
            <pc:docMk/>
            <pc:sldMk cId="833292224" sldId="308"/>
            <ac:spMk id="10" creationId="{D8AFD15B-CF29-4306-884F-47675092F91F}"/>
          </ac:spMkLst>
        </pc:spChg>
        <pc:spChg chg="add">
          <ac:chgData name="Bennifer C R" userId="68e623b6350794f8" providerId="LiveId" clId="{7A4AF211-BDCE-4B85-BB80-BED789463BFB}" dt="2024-08-04T04:30:07.910" v="1608" actId="26606"/>
          <ac:spMkLst>
            <pc:docMk/>
            <pc:sldMk cId="833292224" sldId="308"/>
            <ac:spMk id="12" creationId="{96349AB3-1BD3-41E1-8979-1DBDCB5CDCF9}"/>
          </ac:spMkLst>
        </pc:spChg>
        <pc:grpChg chg="add">
          <ac:chgData name="Bennifer C R" userId="68e623b6350794f8" providerId="LiveId" clId="{7A4AF211-BDCE-4B85-BB80-BED789463BFB}" dt="2024-08-04T04:30:07.910" v="1608" actId="26606"/>
          <ac:grpSpMkLst>
            <pc:docMk/>
            <pc:sldMk cId="833292224" sldId="308"/>
            <ac:grpSpMk id="14" creationId="{54CA915D-BDF0-41F8-B00E-FB186EFF7BD6}"/>
          </ac:grpSpMkLst>
        </pc:grpChg>
        <pc:picChg chg="add">
          <ac:chgData name="Bennifer C R" userId="68e623b6350794f8" providerId="LiveId" clId="{7A4AF211-BDCE-4B85-BB80-BED789463BFB}" dt="2024-08-04T04:30:07.910" v="1608" actId="26606"/>
          <ac:picMkLst>
            <pc:docMk/>
            <pc:sldMk cId="833292224" sldId="308"/>
            <ac:picMk id="6" creationId="{92C14BE2-73EE-BE24-FD63-86EFE7049262}"/>
          </ac:picMkLst>
        </pc:picChg>
      </pc:sldChg>
      <pc:sldChg chg="addSp modSp add mod setBg">
        <pc:chgData name="Bennifer C R" userId="68e623b6350794f8" providerId="LiveId" clId="{7A4AF211-BDCE-4B85-BB80-BED789463BFB}" dt="2024-08-04T04:32:06.704" v="1645" actId="1076"/>
        <pc:sldMkLst>
          <pc:docMk/>
          <pc:sldMk cId="1094801435" sldId="309"/>
        </pc:sldMkLst>
        <pc:spChg chg="mod">
          <ac:chgData name="Bennifer C R" userId="68e623b6350794f8" providerId="LiveId" clId="{7A4AF211-BDCE-4B85-BB80-BED789463BFB}" dt="2024-08-04T04:31:48.224" v="1633" actId="1076"/>
          <ac:spMkLst>
            <pc:docMk/>
            <pc:sldMk cId="1094801435" sldId="309"/>
            <ac:spMk id="2" creationId="{8A73A894-ED7B-E9B6-0276-DAC1BB2310F3}"/>
          </ac:spMkLst>
        </pc:spChg>
        <pc:spChg chg="mod">
          <ac:chgData name="Bennifer C R" userId="68e623b6350794f8" providerId="LiveId" clId="{7A4AF211-BDCE-4B85-BB80-BED789463BFB}" dt="2024-08-04T04:32:06.704" v="1645" actId="1076"/>
          <ac:spMkLst>
            <pc:docMk/>
            <pc:sldMk cId="1094801435" sldId="309"/>
            <ac:spMk id="3" creationId="{B44031C7-87BB-B4D2-2D36-CBD3BCBA8D64}"/>
          </ac:spMkLst>
        </pc:spChg>
        <pc:spChg chg="mod ord">
          <ac:chgData name="Bennifer C R" userId="68e623b6350794f8" providerId="LiveId" clId="{7A4AF211-BDCE-4B85-BB80-BED789463BFB}" dt="2024-08-04T04:31:12.753" v="1626" actId="26606"/>
          <ac:spMkLst>
            <pc:docMk/>
            <pc:sldMk cId="1094801435" sldId="309"/>
            <ac:spMk id="4" creationId="{A3E5D443-A581-90BD-29F2-C6054AAA5D7E}"/>
          </ac:spMkLst>
        </pc:spChg>
        <pc:spChg chg="add">
          <ac:chgData name="Bennifer C R" userId="68e623b6350794f8" providerId="LiveId" clId="{7A4AF211-BDCE-4B85-BB80-BED789463BFB}" dt="2024-08-04T04:31:12.753" v="1626" actId="26606"/>
          <ac:spMkLst>
            <pc:docMk/>
            <pc:sldMk cId="1094801435" sldId="309"/>
            <ac:spMk id="10" creationId="{484E34F7-E155-426C-A88E-8AEA6CF3F7EC}"/>
          </ac:spMkLst>
        </pc:spChg>
        <pc:picChg chg="add mod">
          <ac:chgData name="Bennifer C R" userId="68e623b6350794f8" providerId="LiveId" clId="{7A4AF211-BDCE-4B85-BB80-BED789463BFB}" dt="2024-08-04T04:31:12.753" v="1626" actId="26606"/>
          <ac:picMkLst>
            <pc:docMk/>
            <pc:sldMk cId="1094801435" sldId="309"/>
            <ac:picMk id="5" creationId="{582B7F1A-42E3-1007-B092-CEABA05F15AF}"/>
          </ac:picMkLst>
        </pc:picChg>
      </pc:sldChg>
      <pc:sldChg chg="addSp modSp add mod setBg">
        <pc:chgData name="Bennifer C R" userId="68e623b6350794f8" providerId="LiveId" clId="{7A4AF211-BDCE-4B85-BB80-BED789463BFB}" dt="2024-08-04T04:35:12.412" v="1661" actId="1076"/>
        <pc:sldMkLst>
          <pc:docMk/>
          <pc:sldMk cId="3998663405" sldId="310"/>
        </pc:sldMkLst>
        <pc:spChg chg="mod">
          <ac:chgData name="Bennifer C R" userId="68e623b6350794f8" providerId="LiveId" clId="{7A4AF211-BDCE-4B85-BB80-BED789463BFB}" dt="2024-08-04T04:34:51.077" v="1656" actId="122"/>
          <ac:spMkLst>
            <pc:docMk/>
            <pc:sldMk cId="3998663405" sldId="310"/>
            <ac:spMk id="2" creationId="{8A73A894-ED7B-E9B6-0276-DAC1BB2310F3}"/>
          </ac:spMkLst>
        </pc:spChg>
        <pc:spChg chg="mod">
          <ac:chgData name="Bennifer C R" userId="68e623b6350794f8" providerId="LiveId" clId="{7A4AF211-BDCE-4B85-BB80-BED789463BFB}" dt="2024-08-04T04:35:12.412" v="1661" actId="1076"/>
          <ac:spMkLst>
            <pc:docMk/>
            <pc:sldMk cId="3998663405" sldId="310"/>
            <ac:spMk id="3" creationId="{B44031C7-87BB-B4D2-2D36-CBD3BCBA8D64}"/>
          </ac:spMkLst>
        </pc:spChg>
        <pc:spChg chg="mod ord">
          <ac:chgData name="Bennifer C R" userId="68e623b6350794f8" providerId="LiveId" clId="{7A4AF211-BDCE-4B85-BB80-BED789463BFB}" dt="2024-08-04T04:34:32.945" v="1653" actId="26606"/>
          <ac:spMkLst>
            <pc:docMk/>
            <pc:sldMk cId="3998663405" sldId="310"/>
            <ac:spMk id="4" creationId="{A3E5D443-A581-90BD-29F2-C6054AAA5D7E}"/>
          </ac:spMkLst>
        </pc:spChg>
        <pc:spChg chg="add">
          <ac:chgData name="Bennifer C R" userId="68e623b6350794f8" providerId="LiveId" clId="{7A4AF211-BDCE-4B85-BB80-BED789463BFB}" dt="2024-08-04T04:34:32.945" v="1653" actId="26606"/>
          <ac:spMkLst>
            <pc:docMk/>
            <pc:sldMk cId="3998663405" sldId="310"/>
            <ac:spMk id="10" creationId="{484E34F7-E155-426C-A88E-8AEA6CF3F7EC}"/>
          </ac:spMkLst>
        </pc:spChg>
        <pc:picChg chg="add mod">
          <ac:chgData name="Bennifer C R" userId="68e623b6350794f8" providerId="LiveId" clId="{7A4AF211-BDCE-4B85-BB80-BED789463BFB}" dt="2024-08-04T04:34:32.945" v="1653" actId="26606"/>
          <ac:picMkLst>
            <pc:docMk/>
            <pc:sldMk cId="3998663405" sldId="310"/>
            <ac:picMk id="5" creationId="{2FB990B8-1A4F-A77E-25B7-4389441FC235}"/>
          </ac:picMkLst>
        </pc:picChg>
      </pc:sldChg>
      <pc:sldChg chg="addSp modSp add mod setBg">
        <pc:chgData name="Bennifer C R" userId="68e623b6350794f8" providerId="LiveId" clId="{7A4AF211-BDCE-4B85-BB80-BED789463BFB}" dt="2024-08-04T04:39:16.731" v="1672" actId="1076"/>
        <pc:sldMkLst>
          <pc:docMk/>
          <pc:sldMk cId="262197188" sldId="311"/>
        </pc:sldMkLst>
        <pc:spChg chg="mod">
          <ac:chgData name="Bennifer C R" userId="68e623b6350794f8" providerId="LiveId" clId="{7A4AF211-BDCE-4B85-BB80-BED789463BFB}" dt="2024-08-04T04:39:00.235" v="1668" actId="27636"/>
          <ac:spMkLst>
            <pc:docMk/>
            <pc:sldMk cId="262197188" sldId="311"/>
            <ac:spMk id="2" creationId="{8A73A894-ED7B-E9B6-0276-DAC1BB2310F3}"/>
          </ac:spMkLst>
        </pc:spChg>
        <pc:spChg chg="mod">
          <ac:chgData name="Bennifer C R" userId="68e623b6350794f8" providerId="LiveId" clId="{7A4AF211-BDCE-4B85-BB80-BED789463BFB}" dt="2024-08-04T04:39:16.731" v="1672" actId="1076"/>
          <ac:spMkLst>
            <pc:docMk/>
            <pc:sldMk cId="262197188" sldId="311"/>
            <ac:spMk id="3" creationId="{B44031C7-87BB-B4D2-2D36-CBD3BCBA8D64}"/>
          </ac:spMkLst>
        </pc:spChg>
        <pc:spChg chg="mod">
          <ac:chgData name="Bennifer C R" userId="68e623b6350794f8" providerId="LiveId" clId="{7A4AF211-BDCE-4B85-BB80-BED789463BFB}" dt="2024-08-04T04:38:44.301" v="1663" actId="26606"/>
          <ac:spMkLst>
            <pc:docMk/>
            <pc:sldMk cId="262197188" sldId="311"/>
            <ac:spMk id="4" creationId="{A3E5D443-A581-90BD-29F2-C6054AAA5D7E}"/>
          </ac:spMkLst>
        </pc:spChg>
        <pc:spChg chg="add">
          <ac:chgData name="Bennifer C R" userId="68e623b6350794f8" providerId="LiveId" clId="{7A4AF211-BDCE-4B85-BB80-BED789463BFB}" dt="2024-08-04T04:38:44.301" v="1663" actId="26606"/>
          <ac:spMkLst>
            <pc:docMk/>
            <pc:sldMk cId="262197188" sldId="311"/>
            <ac:spMk id="10" creationId="{D8AFD15B-CF29-4306-884F-47675092F91F}"/>
          </ac:spMkLst>
        </pc:spChg>
        <pc:spChg chg="add">
          <ac:chgData name="Bennifer C R" userId="68e623b6350794f8" providerId="LiveId" clId="{7A4AF211-BDCE-4B85-BB80-BED789463BFB}" dt="2024-08-04T04:38:44.301" v="1663" actId="26606"/>
          <ac:spMkLst>
            <pc:docMk/>
            <pc:sldMk cId="262197188" sldId="311"/>
            <ac:spMk id="12" creationId="{96349AB3-1BD3-41E1-8979-1DBDCB5CDCF9}"/>
          </ac:spMkLst>
        </pc:spChg>
        <pc:grpChg chg="add">
          <ac:chgData name="Bennifer C R" userId="68e623b6350794f8" providerId="LiveId" clId="{7A4AF211-BDCE-4B85-BB80-BED789463BFB}" dt="2024-08-04T04:38:44.301" v="1663" actId="26606"/>
          <ac:grpSpMkLst>
            <pc:docMk/>
            <pc:sldMk cId="262197188" sldId="311"/>
            <ac:grpSpMk id="14" creationId="{54CA915D-BDF0-41F8-B00E-FB186EFF7BD6}"/>
          </ac:grpSpMkLst>
        </pc:grpChg>
        <pc:picChg chg="add mod ord">
          <ac:chgData name="Bennifer C R" userId="68e623b6350794f8" providerId="LiveId" clId="{7A4AF211-BDCE-4B85-BB80-BED789463BFB}" dt="2024-08-04T04:38:44.301" v="1663" actId="26606"/>
          <ac:picMkLst>
            <pc:docMk/>
            <pc:sldMk cId="262197188" sldId="311"/>
            <ac:picMk id="5" creationId="{83C95E3D-A0D3-39D5-CF9A-DFDDA165D3CE}"/>
          </ac:picMkLst>
        </pc:picChg>
      </pc:sldChg>
      <pc:sldChg chg="addSp modSp add mod">
        <pc:chgData name="Bennifer C R" userId="68e623b6350794f8" providerId="LiveId" clId="{7A4AF211-BDCE-4B85-BB80-BED789463BFB}" dt="2024-08-04T04:40:41.286" v="1682" actId="403"/>
        <pc:sldMkLst>
          <pc:docMk/>
          <pc:sldMk cId="2171198866" sldId="312"/>
        </pc:sldMkLst>
        <pc:spChg chg="mod">
          <ac:chgData name="Bennifer C R" userId="68e623b6350794f8" providerId="LiveId" clId="{7A4AF211-BDCE-4B85-BB80-BED789463BFB}" dt="2024-08-03T23:54:02.326" v="407" actId="108"/>
          <ac:spMkLst>
            <pc:docMk/>
            <pc:sldMk cId="2171198866" sldId="312"/>
            <ac:spMk id="2" creationId="{8A73A894-ED7B-E9B6-0276-DAC1BB2310F3}"/>
          </ac:spMkLst>
        </pc:spChg>
        <pc:spChg chg="mod">
          <ac:chgData name="Bennifer C R" userId="68e623b6350794f8" providerId="LiveId" clId="{7A4AF211-BDCE-4B85-BB80-BED789463BFB}" dt="2024-08-04T04:40:41.286" v="1682" actId="403"/>
          <ac:spMkLst>
            <pc:docMk/>
            <pc:sldMk cId="2171198866" sldId="312"/>
            <ac:spMk id="3" creationId="{B44031C7-87BB-B4D2-2D36-CBD3BCBA8D64}"/>
          </ac:spMkLst>
        </pc:spChg>
        <pc:picChg chg="add mod">
          <ac:chgData name="Bennifer C R" userId="68e623b6350794f8" providerId="LiveId" clId="{7A4AF211-BDCE-4B85-BB80-BED789463BFB}" dt="2024-08-04T04:40:34.044" v="1679" actId="1076"/>
          <ac:picMkLst>
            <pc:docMk/>
            <pc:sldMk cId="2171198866" sldId="312"/>
            <ac:picMk id="5" creationId="{E3345D03-5F42-076B-4EA3-3D40D7B118E6}"/>
          </ac:picMkLst>
        </pc:picChg>
      </pc:sldChg>
      <pc:sldChg chg="addSp delSp modSp add mod setBg">
        <pc:chgData name="Bennifer C R" userId="68e623b6350794f8" providerId="LiveId" clId="{7A4AF211-BDCE-4B85-BB80-BED789463BFB}" dt="2024-08-04T04:42:08.641" v="1706" actId="403"/>
        <pc:sldMkLst>
          <pc:docMk/>
          <pc:sldMk cId="628758834" sldId="313"/>
        </pc:sldMkLst>
        <pc:spChg chg="mod ord">
          <ac:chgData name="Bennifer C R" userId="68e623b6350794f8" providerId="LiveId" clId="{7A4AF211-BDCE-4B85-BB80-BED789463BFB}" dt="2024-08-04T04:41:49.409" v="1692" actId="1076"/>
          <ac:spMkLst>
            <pc:docMk/>
            <pc:sldMk cId="628758834" sldId="313"/>
            <ac:spMk id="2" creationId="{8A73A894-ED7B-E9B6-0276-DAC1BB2310F3}"/>
          </ac:spMkLst>
        </pc:spChg>
        <pc:spChg chg="mod">
          <ac:chgData name="Bennifer C R" userId="68e623b6350794f8" providerId="LiveId" clId="{7A4AF211-BDCE-4B85-BB80-BED789463BFB}" dt="2024-08-04T04:42:08.641" v="1706" actId="403"/>
          <ac:spMkLst>
            <pc:docMk/>
            <pc:sldMk cId="628758834" sldId="313"/>
            <ac:spMk id="3" creationId="{B44031C7-87BB-B4D2-2D36-CBD3BCBA8D64}"/>
          </ac:spMkLst>
        </pc:spChg>
        <pc:spChg chg="del mod">
          <ac:chgData name="Bennifer C R" userId="68e623b6350794f8" providerId="LiveId" clId="{7A4AF211-BDCE-4B85-BB80-BED789463BFB}" dt="2024-08-04T04:41:35.615" v="1689" actId="478"/>
          <ac:spMkLst>
            <pc:docMk/>
            <pc:sldMk cId="628758834" sldId="313"/>
            <ac:spMk id="4" creationId="{A3E5D443-A581-90BD-29F2-C6054AAA5D7E}"/>
          </ac:spMkLst>
        </pc:spChg>
        <pc:spChg chg="add del">
          <ac:chgData name="Bennifer C R" userId="68e623b6350794f8" providerId="LiveId" clId="{7A4AF211-BDCE-4B85-BB80-BED789463BFB}" dt="2024-08-04T04:41:11.409" v="1684" actId="26606"/>
          <ac:spMkLst>
            <pc:docMk/>
            <pc:sldMk cId="628758834" sldId="313"/>
            <ac:spMk id="10" creationId="{D8AFD15B-CF29-4306-884F-47675092F91F}"/>
          </ac:spMkLst>
        </pc:spChg>
        <pc:spChg chg="add del">
          <ac:chgData name="Bennifer C R" userId="68e623b6350794f8" providerId="LiveId" clId="{7A4AF211-BDCE-4B85-BB80-BED789463BFB}" dt="2024-08-04T04:41:11.409" v="1684" actId="26606"/>
          <ac:spMkLst>
            <pc:docMk/>
            <pc:sldMk cId="628758834" sldId="313"/>
            <ac:spMk id="12" creationId="{96349AB3-1BD3-41E1-8979-1DBDCB5CDCF9}"/>
          </ac:spMkLst>
        </pc:spChg>
        <pc:spChg chg="add">
          <ac:chgData name="Bennifer C R" userId="68e623b6350794f8" providerId="LiveId" clId="{7A4AF211-BDCE-4B85-BB80-BED789463BFB}" dt="2024-08-04T04:41:11.456" v="1685" actId="26606"/>
          <ac:spMkLst>
            <pc:docMk/>
            <pc:sldMk cId="628758834" sldId="313"/>
            <ac:spMk id="18" creationId="{CCF043BA-0C52-4068-BCF5-2B2D89BA9D36}"/>
          </ac:spMkLst>
        </pc:spChg>
        <pc:grpChg chg="add del">
          <ac:chgData name="Bennifer C R" userId="68e623b6350794f8" providerId="LiveId" clId="{7A4AF211-BDCE-4B85-BB80-BED789463BFB}" dt="2024-08-04T04:41:11.409" v="1684" actId="26606"/>
          <ac:grpSpMkLst>
            <pc:docMk/>
            <pc:sldMk cId="628758834" sldId="313"/>
            <ac:grpSpMk id="14" creationId="{54CA915D-BDF0-41F8-B00E-FB186EFF7BD6}"/>
          </ac:grpSpMkLst>
        </pc:grpChg>
        <pc:grpChg chg="add">
          <ac:chgData name="Bennifer C R" userId="68e623b6350794f8" providerId="LiveId" clId="{7A4AF211-BDCE-4B85-BB80-BED789463BFB}" dt="2024-08-04T04:41:11.456" v="1685" actId="26606"/>
          <ac:grpSpMkLst>
            <pc:docMk/>
            <pc:sldMk cId="628758834" sldId="313"/>
            <ac:grpSpMk id="20" creationId="{789ACCC8-A635-400E-B9C0-AD9CA57109CE}"/>
          </ac:grpSpMkLst>
        </pc:grpChg>
        <pc:picChg chg="add del">
          <ac:chgData name="Bennifer C R" userId="68e623b6350794f8" providerId="LiveId" clId="{7A4AF211-BDCE-4B85-BB80-BED789463BFB}" dt="2024-08-04T04:41:11.409" v="1684" actId="26606"/>
          <ac:picMkLst>
            <pc:docMk/>
            <pc:sldMk cId="628758834" sldId="313"/>
            <ac:picMk id="6" creationId="{502FDC37-8C38-4EF8-E08E-39B0137D515A}"/>
          </ac:picMkLst>
        </pc:picChg>
        <pc:picChg chg="add">
          <ac:chgData name="Bennifer C R" userId="68e623b6350794f8" providerId="LiveId" clId="{7A4AF211-BDCE-4B85-BB80-BED789463BFB}" dt="2024-08-04T04:41:11.456" v="1685" actId="26606"/>
          <ac:picMkLst>
            <pc:docMk/>
            <pc:sldMk cId="628758834" sldId="313"/>
            <ac:picMk id="19" creationId="{0A51365D-ECD0-1859-C085-62EB67B1885A}"/>
          </ac:picMkLst>
        </pc:picChg>
      </pc:sldChg>
      <pc:sldChg chg="addSp modSp add mod setBg">
        <pc:chgData name="Bennifer C R" userId="68e623b6350794f8" providerId="LiveId" clId="{7A4AF211-BDCE-4B85-BB80-BED789463BFB}" dt="2024-08-04T04:44:42.942" v="1734" actId="27636"/>
        <pc:sldMkLst>
          <pc:docMk/>
          <pc:sldMk cId="3217362373" sldId="314"/>
        </pc:sldMkLst>
        <pc:spChg chg="mod">
          <ac:chgData name="Bennifer C R" userId="68e623b6350794f8" providerId="LiveId" clId="{7A4AF211-BDCE-4B85-BB80-BED789463BFB}" dt="2024-08-04T04:44:28.416" v="1721" actId="1076"/>
          <ac:spMkLst>
            <pc:docMk/>
            <pc:sldMk cId="3217362373" sldId="314"/>
            <ac:spMk id="2" creationId="{8A73A894-ED7B-E9B6-0276-DAC1BB2310F3}"/>
          </ac:spMkLst>
        </pc:spChg>
        <pc:spChg chg="mod">
          <ac:chgData name="Bennifer C R" userId="68e623b6350794f8" providerId="LiveId" clId="{7A4AF211-BDCE-4B85-BB80-BED789463BFB}" dt="2024-08-04T04:44:42.942" v="1734" actId="27636"/>
          <ac:spMkLst>
            <pc:docMk/>
            <pc:sldMk cId="3217362373" sldId="314"/>
            <ac:spMk id="3" creationId="{B44031C7-87BB-B4D2-2D36-CBD3BCBA8D64}"/>
          </ac:spMkLst>
        </pc:spChg>
        <pc:spChg chg="mod">
          <ac:chgData name="Bennifer C R" userId="68e623b6350794f8" providerId="LiveId" clId="{7A4AF211-BDCE-4B85-BB80-BED789463BFB}" dt="2024-08-04T04:43:24.583" v="1710" actId="26606"/>
          <ac:spMkLst>
            <pc:docMk/>
            <pc:sldMk cId="3217362373" sldId="314"/>
            <ac:spMk id="4" creationId="{A3E5D443-A581-90BD-29F2-C6054AAA5D7E}"/>
          </ac:spMkLst>
        </pc:spChg>
        <pc:spChg chg="add">
          <ac:chgData name="Bennifer C R" userId="68e623b6350794f8" providerId="LiveId" clId="{7A4AF211-BDCE-4B85-BB80-BED789463BFB}" dt="2024-08-04T04:43:24.583" v="1710" actId="26606"/>
          <ac:spMkLst>
            <pc:docMk/>
            <pc:sldMk cId="3217362373" sldId="314"/>
            <ac:spMk id="10" creationId="{D8AFD15B-CF29-4306-884F-47675092F91F}"/>
          </ac:spMkLst>
        </pc:spChg>
        <pc:spChg chg="add">
          <ac:chgData name="Bennifer C R" userId="68e623b6350794f8" providerId="LiveId" clId="{7A4AF211-BDCE-4B85-BB80-BED789463BFB}" dt="2024-08-04T04:43:24.583" v="1710" actId="26606"/>
          <ac:spMkLst>
            <pc:docMk/>
            <pc:sldMk cId="3217362373" sldId="314"/>
            <ac:spMk id="12" creationId="{96349AB3-1BD3-41E1-8979-1DBDCB5CDCF9}"/>
          </ac:spMkLst>
        </pc:spChg>
        <pc:grpChg chg="add">
          <ac:chgData name="Bennifer C R" userId="68e623b6350794f8" providerId="LiveId" clId="{7A4AF211-BDCE-4B85-BB80-BED789463BFB}" dt="2024-08-04T04:43:24.583" v="1710" actId="26606"/>
          <ac:grpSpMkLst>
            <pc:docMk/>
            <pc:sldMk cId="3217362373" sldId="314"/>
            <ac:grpSpMk id="14" creationId="{54CA915D-BDF0-41F8-B00E-FB186EFF7BD6}"/>
          </ac:grpSpMkLst>
        </pc:grpChg>
        <pc:picChg chg="add mod ord modCrop">
          <ac:chgData name="Bennifer C R" userId="68e623b6350794f8" providerId="LiveId" clId="{7A4AF211-BDCE-4B85-BB80-BED789463BFB}" dt="2024-08-04T04:44:07.635" v="1717" actId="18131"/>
          <ac:picMkLst>
            <pc:docMk/>
            <pc:sldMk cId="3217362373" sldId="314"/>
            <ac:picMk id="5" creationId="{67C03F3E-648D-18A5-B3F6-3B1620F0FBBC}"/>
          </ac:picMkLst>
        </pc:picChg>
      </pc:sldChg>
      <pc:sldChg chg="addSp modSp add mod">
        <pc:chgData name="Bennifer C R" userId="68e623b6350794f8" providerId="LiveId" clId="{7A4AF211-BDCE-4B85-BB80-BED789463BFB}" dt="2024-08-04T04:46:03.921" v="1744" actId="1076"/>
        <pc:sldMkLst>
          <pc:docMk/>
          <pc:sldMk cId="303426921" sldId="315"/>
        </pc:sldMkLst>
        <pc:spChg chg="mod">
          <ac:chgData name="Bennifer C R" userId="68e623b6350794f8" providerId="LiveId" clId="{7A4AF211-BDCE-4B85-BB80-BED789463BFB}" dt="2024-08-03T23:54:11.644" v="410" actId="108"/>
          <ac:spMkLst>
            <pc:docMk/>
            <pc:sldMk cId="303426921" sldId="315"/>
            <ac:spMk id="2" creationId="{8A73A894-ED7B-E9B6-0276-DAC1BB2310F3}"/>
          </ac:spMkLst>
        </pc:spChg>
        <pc:spChg chg="mod">
          <ac:chgData name="Bennifer C R" userId="68e623b6350794f8" providerId="LiveId" clId="{7A4AF211-BDCE-4B85-BB80-BED789463BFB}" dt="2024-08-04T04:45:10.463" v="1737" actId="27636"/>
          <ac:spMkLst>
            <pc:docMk/>
            <pc:sldMk cId="303426921" sldId="315"/>
            <ac:spMk id="3" creationId="{B44031C7-87BB-B4D2-2D36-CBD3BCBA8D64}"/>
          </ac:spMkLst>
        </pc:spChg>
        <pc:picChg chg="add mod">
          <ac:chgData name="Bennifer C R" userId="68e623b6350794f8" providerId="LiveId" clId="{7A4AF211-BDCE-4B85-BB80-BED789463BFB}" dt="2024-08-04T04:46:03.921" v="1744" actId="1076"/>
          <ac:picMkLst>
            <pc:docMk/>
            <pc:sldMk cId="303426921" sldId="315"/>
            <ac:picMk id="5" creationId="{74C443C8-04DE-CF8C-5D25-D5D89A379B74}"/>
          </ac:picMkLst>
        </pc:picChg>
      </pc:sldChg>
      <pc:sldChg chg="addSp modSp add mod setBg">
        <pc:chgData name="Bennifer C R" userId="68e623b6350794f8" providerId="LiveId" clId="{7A4AF211-BDCE-4B85-BB80-BED789463BFB}" dt="2024-08-04T04:48:45.962" v="1773" actId="14100"/>
        <pc:sldMkLst>
          <pc:docMk/>
          <pc:sldMk cId="4053701514" sldId="316"/>
        </pc:sldMkLst>
        <pc:spChg chg="mod">
          <ac:chgData name="Bennifer C R" userId="68e623b6350794f8" providerId="LiveId" clId="{7A4AF211-BDCE-4B85-BB80-BED789463BFB}" dt="2024-08-04T04:47:42.399" v="1753" actId="1076"/>
          <ac:spMkLst>
            <pc:docMk/>
            <pc:sldMk cId="4053701514" sldId="316"/>
            <ac:spMk id="2" creationId="{8A73A894-ED7B-E9B6-0276-DAC1BB2310F3}"/>
          </ac:spMkLst>
        </pc:spChg>
        <pc:spChg chg="mod">
          <ac:chgData name="Bennifer C R" userId="68e623b6350794f8" providerId="LiveId" clId="{7A4AF211-BDCE-4B85-BB80-BED789463BFB}" dt="2024-08-04T04:48:45.962" v="1773" actId="14100"/>
          <ac:spMkLst>
            <pc:docMk/>
            <pc:sldMk cId="4053701514" sldId="316"/>
            <ac:spMk id="3" creationId="{B44031C7-87BB-B4D2-2D36-CBD3BCBA8D64}"/>
          </ac:spMkLst>
        </pc:spChg>
        <pc:spChg chg="mod ord">
          <ac:chgData name="Bennifer C R" userId="68e623b6350794f8" providerId="LiveId" clId="{7A4AF211-BDCE-4B85-BB80-BED789463BFB}" dt="2024-08-04T04:47:18.319" v="1746" actId="26606"/>
          <ac:spMkLst>
            <pc:docMk/>
            <pc:sldMk cId="4053701514" sldId="316"/>
            <ac:spMk id="4" creationId="{A3E5D443-A581-90BD-29F2-C6054AAA5D7E}"/>
          </ac:spMkLst>
        </pc:spChg>
        <pc:spChg chg="add">
          <ac:chgData name="Bennifer C R" userId="68e623b6350794f8" providerId="LiveId" clId="{7A4AF211-BDCE-4B85-BB80-BED789463BFB}" dt="2024-08-04T04:47:18.319" v="1746" actId="26606"/>
          <ac:spMkLst>
            <pc:docMk/>
            <pc:sldMk cId="4053701514" sldId="316"/>
            <ac:spMk id="10" creationId="{2550AE69-AC86-4188-83E5-A856C4F1DCFF}"/>
          </ac:spMkLst>
        </pc:spChg>
        <pc:spChg chg="add">
          <ac:chgData name="Bennifer C R" userId="68e623b6350794f8" providerId="LiveId" clId="{7A4AF211-BDCE-4B85-BB80-BED789463BFB}" dt="2024-08-04T04:47:18.319" v="1746" actId="26606"/>
          <ac:spMkLst>
            <pc:docMk/>
            <pc:sldMk cId="4053701514" sldId="316"/>
            <ac:spMk id="12" creationId="{EC4CA156-2C9D-4F0C-B229-88D8B5E17BCF}"/>
          </ac:spMkLst>
        </pc:spChg>
        <pc:spChg chg="add">
          <ac:chgData name="Bennifer C R" userId="68e623b6350794f8" providerId="LiveId" clId="{7A4AF211-BDCE-4B85-BB80-BED789463BFB}" dt="2024-08-04T04:47:18.319" v="1746" actId="26606"/>
          <ac:spMkLst>
            <pc:docMk/>
            <pc:sldMk cId="4053701514" sldId="316"/>
            <ac:spMk id="14" creationId="{D7361ED3-EBE5-4EFC-8DA3-D0CE4BF2F4B1}"/>
          </ac:spMkLst>
        </pc:spChg>
        <pc:spChg chg="add">
          <ac:chgData name="Bennifer C R" userId="68e623b6350794f8" providerId="LiveId" clId="{7A4AF211-BDCE-4B85-BB80-BED789463BFB}" dt="2024-08-04T04:47:18.319" v="1746" actId="26606"/>
          <ac:spMkLst>
            <pc:docMk/>
            <pc:sldMk cId="4053701514" sldId="316"/>
            <ac:spMk id="20" creationId="{19A1D830-E73C-47A9-A534-323CEEFF5B32}"/>
          </ac:spMkLst>
        </pc:spChg>
        <pc:spChg chg="add">
          <ac:chgData name="Bennifer C R" userId="68e623b6350794f8" providerId="LiveId" clId="{7A4AF211-BDCE-4B85-BB80-BED789463BFB}" dt="2024-08-04T04:47:18.319" v="1746" actId="26606"/>
          <ac:spMkLst>
            <pc:docMk/>
            <pc:sldMk cId="4053701514" sldId="316"/>
            <ac:spMk id="22" creationId="{8F69FBEC-4C47-4288-962D-3FC20C79F3F5}"/>
          </ac:spMkLst>
        </pc:spChg>
        <pc:grpChg chg="add">
          <ac:chgData name="Bennifer C R" userId="68e623b6350794f8" providerId="LiveId" clId="{7A4AF211-BDCE-4B85-BB80-BED789463BFB}" dt="2024-08-04T04:47:18.319" v="1746" actId="26606"/>
          <ac:grpSpMkLst>
            <pc:docMk/>
            <pc:sldMk cId="4053701514" sldId="316"/>
            <ac:grpSpMk id="16" creationId="{85105087-7F16-4C94-837C-C45445116665}"/>
          </ac:grpSpMkLst>
        </pc:grpChg>
        <pc:grpChg chg="add">
          <ac:chgData name="Bennifer C R" userId="68e623b6350794f8" providerId="LiveId" clId="{7A4AF211-BDCE-4B85-BB80-BED789463BFB}" dt="2024-08-04T04:47:18.319" v="1746" actId="26606"/>
          <ac:grpSpMkLst>
            <pc:docMk/>
            <pc:sldMk cId="4053701514" sldId="316"/>
            <ac:grpSpMk id="24" creationId="{54F6FC82-E588-4DA0-8096-0C3BD54F17B5}"/>
          </ac:grpSpMkLst>
        </pc:grpChg>
        <pc:picChg chg="add mod">
          <ac:chgData name="Bennifer C R" userId="68e623b6350794f8" providerId="LiveId" clId="{7A4AF211-BDCE-4B85-BB80-BED789463BFB}" dt="2024-08-04T04:47:22.726" v="1747" actId="14100"/>
          <ac:picMkLst>
            <pc:docMk/>
            <pc:sldMk cId="4053701514" sldId="316"/>
            <ac:picMk id="5" creationId="{DF71BA11-BB71-FA94-AF46-583BED8FC6C6}"/>
          </ac:picMkLst>
        </pc:picChg>
      </pc:sldChg>
      <pc:sldChg chg="addSp modSp add mod setBg setClrOvrMap">
        <pc:chgData name="Bennifer C R" userId="68e623b6350794f8" providerId="LiveId" clId="{7A4AF211-BDCE-4B85-BB80-BED789463BFB}" dt="2024-08-04T04:53:41.103" v="1831" actId="14838"/>
        <pc:sldMkLst>
          <pc:docMk/>
          <pc:sldMk cId="1754125565" sldId="317"/>
        </pc:sldMkLst>
        <pc:spChg chg="mod ord">
          <ac:chgData name="Bennifer C R" userId="68e623b6350794f8" providerId="LiveId" clId="{7A4AF211-BDCE-4B85-BB80-BED789463BFB}" dt="2024-08-04T04:50:51.078" v="1783" actId="1076"/>
          <ac:spMkLst>
            <pc:docMk/>
            <pc:sldMk cId="1754125565" sldId="317"/>
            <ac:spMk id="2" creationId="{8A73A894-ED7B-E9B6-0276-DAC1BB2310F3}"/>
          </ac:spMkLst>
        </pc:spChg>
        <pc:spChg chg="mod">
          <ac:chgData name="Bennifer C R" userId="68e623b6350794f8" providerId="LiveId" clId="{7A4AF211-BDCE-4B85-BB80-BED789463BFB}" dt="2024-08-04T04:52:55.531" v="1824" actId="1076"/>
          <ac:spMkLst>
            <pc:docMk/>
            <pc:sldMk cId="1754125565" sldId="317"/>
            <ac:spMk id="3" creationId="{B44031C7-87BB-B4D2-2D36-CBD3BCBA8D64}"/>
          </ac:spMkLst>
        </pc:spChg>
        <pc:spChg chg="mod">
          <ac:chgData name="Bennifer C R" userId="68e623b6350794f8" providerId="LiveId" clId="{7A4AF211-BDCE-4B85-BB80-BED789463BFB}" dt="2024-08-04T04:49:47.693" v="1775" actId="26606"/>
          <ac:spMkLst>
            <pc:docMk/>
            <pc:sldMk cId="1754125565" sldId="317"/>
            <ac:spMk id="4" creationId="{A3E5D443-A581-90BD-29F2-C6054AAA5D7E}"/>
          </ac:spMkLst>
        </pc:spChg>
        <pc:spChg chg="add mod">
          <ac:chgData name="Bennifer C R" userId="68e623b6350794f8" providerId="LiveId" clId="{7A4AF211-BDCE-4B85-BB80-BED789463BFB}" dt="2024-08-04T04:53:41.103" v="1831" actId="14838"/>
          <ac:spMkLst>
            <pc:docMk/>
            <pc:sldMk cId="1754125565" sldId="317"/>
            <ac:spMk id="7" creationId="{523B3356-0150-A6FA-D456-FCD8A7C00376}"/>
          </ac:spMkLst>
        </pc:spChg>
        <pc:spChg chg="add">
          <ac:chgData name="Bennifer C R" userId="68e623b6350794f8" providerId="LiveId" clId="{7A4AF211-BDCE-4B85-BB80-BED789463BFB}" dt="2024-08-04T04:49:47.693" v="1775" actId="26606"/>
          <ac:spMkLst>
            <pc:docMk/>
            <pc:sldMk cId="1754125565" sldId="317"/>
            <ac:spMk id="10" creationId="{2A0E4E09-FC02-4ADC-951A-3FFA90B6FE39}"/>
          </ac:spMkLst>
        </pc:spChg>
        <pc:spChg chg="add">
          <ac:chgData name="Bennifer C R" userId="68e623b6350794f8" providerId="LiveId" clId="{7A4AF211-BDCE-4B85-BB80-BED789463BFB}" dt="2024-08-04T04:49:47.693" v="1775" actId="26606"/>
          <ac:spMkLst>
            <pc:docMk/>
            <pc:sldMk cId="1754125565" sldId="317"/>
            <ac:spMk id="12" creationId="{9453FF84-60C1-4EA8-B49B-1B8C2D0C589F}"/>
          </ac:spMkLst>
        </pc:spChg>
        <pc:picChg chg="add mod ord modCrop">
          <ac:chgData name="Bennifer C R" userId="68e623b6350794f8" providerId="LiveId" clId="{7A4AF211-BDCE-4B85-BB80-BED789463BFB}" dt="2024-08-04T04:51:21.524" v="1789" actId="14100"/>
          <ac:picMkLst>
            <pc:docMk/>
            <pc:sldMk cId="1754125565" sldId="317"/>
            <ac:picMk id="5" creationId="{7B2AF466-0CE0-5CF3-03F1-00EA4C63294F}"/>
          </ac:picMkLst>
        </pc:picChg>
      </pc:sldChg>
      <pc:sldChg chg="addSp modSp add mod setBg">
        <pc:chgData name="Bennifer C R" userId="68e623b6350794f8" providerId="LiveId" clId="{7A4AF211-BDCE-4B85-BB80-BED789463BFB}" dt="2024-08-04T04:55:56.627" v="1856" actId="1076"/>
        <pc:sldMkLst>
          <pc:docMk/>
          <pc:sldMk cId="3262544094" sldId="318"/>
        </pc:sldMkLst>
        <pc:spChg chg="mod">
          <ac:chgData name="Bennifer C R" userId="68e623b6350794f8" providerId="LiveId" clId="{7A4AF211-BDCE-4B85-BB80-BED789463BFB}" dt="2024-08-04T04:55:38.860" v="1842" actId="1076"/>
          <ac:spMkLst>
            <pc:docMk/>
            <pc:sldMk cId="3262544094" sldId="318"/>
            <ac:spMk id="2" creationId="{8A73A894-ED7B-E9B6-0276-DAC1BB2310F3}"/>
          </ac:spMkLst>
        </pc:spChg>
        <pc:spChg chg="mod">
          <ac:chgData name="Bennifer C R" userId="68e623b6350794f8" providerId="LiveId" clId="{7A4AF211-BDCE-4B85-BB80-BED789463BFB}" dt="2024-08-04T04:55:56.627" v="1856" actId="1076"/>
          <ac:spMkLst>
            <pc:docMk/>
            <pc:sldMk cId="3262544094" sldId="318"/>
            <ac:spMk id="3" creationId="{B44031C7-87BB-B4D2-2D36-CBD3BCBA8D64}"/>
          </ac:spMkLst>
        </pc:spChg>
        <pc:spChg chg="mod">
          <ac:chgData name="Bennifer C R" userId="68e623b6350794f8" providerId="LiveId" clId="{7A4AF211-BDCE-4B85-BB80-BED789463BFB}" dt="2024-08-04T04:55:19.194" v="1837" actId="26606"/>
          <ac:spMkLst>
            <pc:docMk/>
            <pc:sldMk cId="3262544094" sldId="318"/>
            <ac:spMk id="4" creationId="{A3E5D443-A581-90BD-29F2-C6054AAA5D7E}"/>
          </ac:spMkLst>
        </pc:spChg>
        <pc:spChg chg="add">
          <ac:chgData name="Bennifer C R" userId="68e623b6350794f8" providerId="LiveId" clId="{7A4AF211-BDCE-4B85-BB80-BED789463BFB}" dt="2024-08-04T04:55:19.194" v="1837" actId="26606"/>
          <ac:spMkLst>
            <pc:docMk/>
            <pc:sldMk cId="3262544094" sldId="318"/>
            <ac:spMk id="10" creationId="{D8AFD15B-CF29-4306-884F-47675092F91F}"/>
          </ac:spMkLst>
        </pc:spChg>
        <pc:spChg chg="add">
          <ac:chgData name="Bennifer C R" userId="68e623b6350794f8" providerId="LiveId" clId="{7A4AF211-BDCE-4B85-BB80-BED789463BFB}" dt="2024-08-04T04:55:19.194" v="1837" actId="26606"/>
          <ac:spMkLst>
            <pc:docMk/>
            <pc:sldMk cId="3262544094" sldId="318"/>
            <ac:spMk id="12" creationId="{96349AB3-1BD3-41E1-8979-1DBDCB5CDCF9}"/>
          </ac:spMkLst>
        </pc:spChg>
        <pc:grpChg chg="add">
          <ac:chgData name="Bennifer C R" userId="68e623b6350794f8" providerId="LiveId" clId="{7A4AF211-BDCE-4B85-BB80-BED789463BFB}" dt="2024-08-04T04:55:19.194" v="1837" actId="26606"/>
          <ac:grpSpMkLst>
            <pc:docMk/>
            <pc:sldMk cId="3262544094" sldId="318"/>
            <ac:grpSpMk id="14" creationId="{54CA915D-BDF0-41F8-B00E-FB186EFF7BD6}"/>
          </ac:grpSpMkLst>
        </pc:grpChg>
        <pc:picChg chg="add mod ord">
          <ac:chgData name="Bennifer C R" userId="68e623b6350794f8" providerId="LiveId" clId="{7A4AF211-BDCE-4B85-BB80-BED789463BFB}" dt="2024-08-04T04:55:19.194" v="1837" actId="26606"/>
          <ac:picMkLst>
            <pc:docMk/>
            <pc:sldMk cId="3262544094" sldId="318"/>
            <ac:picMk id="5" creationId="{38F43618-76E3-4B01-79BD-3EFFF5A55331}"/>
          </ac:picMkLst>
        </pc:picChg>
      </pc:sldChg>
      <pc:sldChg chg="addSp modSp add mod setBg">
        <pc:chgData name="Bennifer C R" userId="68e623b6350794f8" providerId="LiveId" clId="{7A4AF211-BDCE-4B85-BB80-BED789463BFB}" dt="2024-08-04T04:58:20.818" v="1878" actId="27636"/>
        <pc:sldMkLst>
          <pc:docMk/>
          <pc:sldMk cId="1928373612" sldId="319"/>
        </pc:sldMkLst>
        <pc:spChg chg="mod">
          <ac:chgData name="Bennifer C R" userId="68e623b6350794f8" providerId="LiveId" clId="{7A4AF211-BDCE-4B85-BB80-BED789463BFB}" dt="2024-08-04T04:58:12.405" v="1866" actId="27636"/>
          <ac:spMkLst>
            <pc:docMk/>
            <pc:sldMk cId="1928373612" sldId="319"/>
            <ac:spMk id="2" creationId="{8A73A894-ED7B-E9B6-0276-DAC1BB2310F3}"/>
          </ac:spMkLst>
        </pc:spChg>
        <pc:spChg chg="mod">
          <ac:chgData name="Bennifer C R" userId="68e623b6350794f8" providerId="LiveId" clId="{7A4AF211-BDCE-4B85-BB80-BED789463BFB}" dt="2024-08-04T04:58:20.818" v="1878" actId="27636"/>
          <ac:spMkLst>
            <pc:docMk/>
            <pc:sldMk cId="1928373612" sldId="319"/>
            <ac:spMk id="3" creationId="{B44031C7-87BB-B4D2-2D36-CBD3BCBA8D64}"/>
          </ac:spMkLst>
        </pc:spChg>
        <pc:spChg chg="mod">
          <ac:chgData name="Bennifer C R" userId="68e623b6350794f8" providerId="LiveId" clId="{7A4AF211-BDCE-4B85-BB80-BED789463BFB}" dt="2024-08-04T04:57:37.744" v="1858" actId="26606"/>
          <ac:spMkLst>
            <pc:docMk/>
            <pc:sldMk cId="1928373612" sldId="319"/>
            <ac:spMk id="4" creationId="{A3E5D443-A581-90BD-29F2-C6054AAA5D7E}"/>
          </ac:spMkLst>
        </pc:spChg>
        <pc:spChg chg="add">
          <ac:chgData name="Bennifer C R" userId="68e623b6350794f8" providerId="LiveId" clId="{7A4AF211-BDCE-4B85-BB80-BED789463BFB}" dt="2024-08-04T04:57:37.744" v="1858" actId="26606"/>
          <ac:spMkLst>
            <pc:docMk/>
            <pc:sldMk cId="1928373612" sldId="319"/>
            <ac:spMk id="10" creationId="{2A0E4E09-FC02-4ADC-951A-3FFA90B6FE39}"/>
          </ac:spMkLst>
        </pc:spChg>
        <pc:spChg chg="add">
          <ac:chgData name="Bennifer C R" userId="68e623b6350794f8" providerId="LiveId" clId="{7A4AF211-BDCE-4B85-BB80-BED789463BFB}" dt="2024-08-04T04:57:37.744" v="1858" actId="26606"/>
          <ac:spMkLst>
            <pc:docMk/>
            <pc:sldMk cId="1928373612" sldId="319"/>
            <ac:spMk id="12" creationId="{0060CE1A-A2ED-43AC-857D-05822177FAD1}"/>
          </ac:spMkLst>
        </pc:spChg>
        <pc:grpChg chg="add">
          <ac:chgData name="Bennifer C R" userId="68e623b6350794f8" providerId="LiveId" clId="{7A4AF211-BDCE-4B85-BB80-BED789463BFB}" dt="2024-08-04T04:57:37.744" v="1858" actId="26606"/>
          <ac:grpSpMkLst>
            <pc:docMk/>
            <pc:sldMk cId="1928373612" sldId="319"/>
            <ac:grpSpMk id="14" creationId="{D68B9961-F007-40D1-AF51-61B6DE5106CE}"/>
          </ac:grpSpMkLst>
        </pc:grpChg>
        <pc:picChg chg="add mod ord modCrop">
          <ac:chgData name="Bennifer C R" userId="68e623b6350794f8" providerId="LiveId" clId="{7A4AF211-BDCE-4B85-BB80-BED789463BFB}" dt="2024-08-04T04:57:57.814" v="1862" actId="18131"/>
          <ac:picMkLst>
            <pc:docMk/>
            <pc:sldMk cId="1928373612" sldId="319"/>
            <ac:picMk id="5" creationId="{EE8F2B64-C010-EC11-AEC4-BF9C59114CF1}"/>
          </ac:picMkLst>
        </pc:picChg>
      </pc:sldChg>
      <pc:sldChg chg="addSp modSp add mod setBg">
        <pc:chgData name="Bennifer C R" userId="68e623b6350794f8" providerId="LiveId" clId="{7A4AF211-BDCE-4B85-BB80-BED789463BFB}" dt="2024-08-04T04:59:49.198" v="1895" actId="27636"/>
        <pc:sldMkLst>
          <pc:docMk/>
          <pc:sldMk cId="1206135535" sldId="320"/>
        </pc:sldMkLst>
        <pc:spChg chg="mod">
          <ac:chgData name="Bennifer C R" userId="68e623b6350794f8" providerId="LiveId" clId="{7A4AF211-BDCE-4B85-BB80-BED789463BFB}" dt="2024-08-04T04:59:39.878" v="1882" actId="403"/>
          <ac:spMkLst>
            <pc:docMk/>
            <pc:sldMk cId="1206135535" sldId="320"/>
            <ac:spMk id="2" creationId="{8A73A894-ED7B-E9B6-0276-DAC1BB2310F3}"/>
          </ac:spMkLst>
        </pc:spChg>
        <pc:spChg chg="mod">
          <ac:chgData name="Bennifer C R" userId="68e623b6350794f8" providerId="LiveId" clId="{7A4AF211-BDCE-4B85-BB80-BED789463BFB}" dt="2024-08-04T04:59:49.198" v="1895" actId="27636"/>
          <ac:spMkLst>
            <pc:docMk/>
            <pc:sldMk cId="1206135535" sldId="320"/>
            <ac:spMk id="3" creationId="{B44031C7-87BB-B4D2-2D36-CBD3BCBA8D64}"/>
          </ac:spMkLst>
        </pc:spChg>
        <pc:spChg chg="mod">
          <ac:chgData name="Bennifer C R" userId="68e623b6350794f8" providerId="LiveId" clId="{7A4AF211-BDCE-4B85-BB80-BED789463BFB}" dt="2024-08-04T04:59:32.870" v="1880" actId="26606"/>
          <ac:spMkLst>
            <pc:docMk/>
            <pc:sldMk cId="1206135535" sldId="320"/>
            <ac:spMk id="4" creationId="{A3E5D443-A581-90BD-29F2-C6054AAA5D7E}"/>
          </ac:spMkLst>
        </pc:spChg>
        <pc:spChg chg="add">
          <ac:chgData name="Bennifer C R" userId="68e623b6350794f8" providerId="LiveId" clId="{7A4AF211-BDCE-4B85-BB80-BED789463BFB}" dt="2024-08-04T04:59:32.870" v="1880" actId="26606"/>
          <ac:spMkLst>
            <pc:docMk/>
            <pc:sldMk cId="1206135535" sldId="320"/>
            <ac:spMk id="10" creationId="{2550AE69-AC86-4188-83E5-A856C4F1DCFF}"/>
          </ac:spMkLst>
        </pc:spChg>
        <pc:spChg chg="add">
          <ac:chgData name="Bennifer C R" userId="68e623b6350794f8" providerId="LiveId" clId="{7A4AF211-BDCE-4B85-BB80-BED789463BFB}" dt="2024-08-04T04:59:32.870" v="1880" actId="26606"/>
          <ac:spMkLst>
            <pc:docMk/>
            <pc:sldMk cId="1206135535" sldId="320"/>
            <ac:spMk id="12" creationId="{EC4CA156-2C9D-4F0C-B229-88D8B5E17BCF}"/>
          </ac:spMkLst>
        </pc:spChg>
        <pc:spChg chg="add">
          <ac:chgData name="Bennifer C R" userId="68e623b6350794f8" providerId="LiveId" clId="{7A4AF211-BDCE-4B85-BB80-BED789463BFB}" dt="2024-08-04T04:59:32.870" v="1880" actId="26606"/>
          <ac:spMkLst>
            <pc:docMk/>
            <pc:sldMk cId="1206135535" sldId="320"/>
            <ac:spMk id="14" creationId="{D7361ED3-EBE5-4EFC-8DA3-D0CE4BF2F4B1}"/>
          </ac:spMkLst>
        </pc:spChg>
        <pc:spChg chg="add">
          <ac:chgData name="Bennifer C R" userId="68e623b6350794f8" providerId="LiveId" clId="{7A4AF211-BDCE-4B85-BB80-BED789463BFB}" dt="2024-08-04T04:59:32.870" v="1880" actId="26606"/>
          <ac:spMkLst>
            <pc:docMk/>
            <pc:sldMk cId="1206135535" sldId="320"/>
            <ac:spMk id="20" creationId="{5C28659E-412C-4600-B45E-BAE370BC24B9}"/>
          </ac:spMkLst>
        </pc:spChg>
        <pc:spChg chg="add">
          <ac:chgData name="Bennifer C R" userId="68e623b6350794f8" providerId="LiveId" clId="{7A4AF211-BDCE-4B85-BB80-BED789463BFB}" dt="2024-08-04T04:59:32.870" v="1880" actId="26606"/>
          <ac:spMkLst>
            <pc:docMk/>
            <pc:sldMk cId="1206135535" sldId="320"/>
            <ac:spMk id="22" creationId="{AE95896B-6905-4618-A7DF-DED8A61FBC83}"/>
          </ac:spMkLst>
        </pc:spChg>
        <pc:spChg chg="add">
          <ac:chgData name="Bennifer C R" userId="68e623b6350794f8" providerId="LiveId" clId="{7A4AF211-BDCE-4B85-BB80-BED789463BFB}" dt="2024-08-04T04:59:32.870" v="1880" actId="26606"/>
          <ac:spMkLst>
            <pc:docMk/>
            <pc:sldMk cId="1206135535" sldId="320"/>
            <ac:spMk id="24" creationId="{7748BD8C-4984-4138-94CA-2DC5F39DC379}"/>
          </ac:spMkLst>
        </pc:spChg>
        <pc:grpChg chg="add">
          <ac:chgData name="Bennifer C R" userId="68e623b6350794f8" providerId="LiveId" clId="{7A4AF211-BDCE-4B85-BB80-BED789463BFB}" dt="2024-08-04T04:59:32.870" v="1880" actId="26606"/>
          <ac:grpSpMkLst>
            <pc:docMk/>
            <pc:sldMk cId="1206135535" sldId="320"/>
            <ac:grpSpMk id="16" creationId="{85105087-7F16-4C94-837C-C45445116665}"/>
          </ac:grpSpMkLst>
        </pc:grpChg>
        <pc:picChg chg="add mod ord">
          <ac:chgData name="Bennifer C R" userId="68e623b6350794f8" providerId="LiveId" clId="{7A4AF211-BDCE-4B85-BB80-BED789463BFB}" dt="2024-08-04T04:59:32.870" v="1880" actId="26606"/>
          <ac:picMkLst>
            <pc:docMk/>
            <pc:sldMk cId="1206135535" sldId="320"/>
            <ac:picMk id="5" creationId="{D1854996-CCAA-501B-14C0-36FF704B9F1C}"/>
          </ac:picMkLst>
        </pc:picChg>
      </pc:sldChg>
      <pc:sldChg chg="addSp delSp modSp add mod setBg addAnim setClrOvrMap">
        <pc:chgData name="Bennifer C R" userId="68e623b6350794f8" providerId="LiveId" clId="{7A4AF211-BDCE-4B85-BB80-BED789463BFB}" dt="2024-08-04T05:02:23.094" v="1918" actId="1076"/>
        <pc:sldMkLst>
          <pc:docMk/>
          <pc:sldMk cId="4134093035" sldId="321"/>
        </pc:sldMkLst>
        <pc:spChg chg="mod">
          <ac:chgData name="Bennifer C R" userId="68e623b6350794f8" providerId="LiveId" clId="{7A4AF211-BDCE-4B85-BB80-BED789463BFB}" dt="2024-08-04T05:02:23.094" v="1918" actId="1076"/>
          <ac:spMkLst>
            <pc:docMk/>
            <pc:sldMk cId="4134093035" sldId="321"/>
            <ac:spMk id="2" creationId="{8A73A894-ED7B-E9B6-0276-DAC1BB2310F3}"/>
          </ac:spMkLst>
        </pc:spChg>
        <pc:spChg chg="del mod">
          <ac:chgData name="Bennifer C R" userId="68e623b6350794f8" providerId="LiveId" clId="{7A4AF211-BDCE-4B85-BB80-BED789463BFB}" dt="2024-08-04T05:00:57.497" v="1898" actId="478"/>
          <ac:spMkLst>
            <pc:docMk/>
            <pc:sldMk cId="4134093035" sldId="321"/>
            <ac:spMk id="3" creationId="{B44031C7-87BB-B4D2-2D36-CBD3BCBA8D64}"/>
          </ac:spMkLst>
        </pc:spChg>
        <pc:spChg chg="del mod">
          <ac:chgData name="Bennifer C R" userId="68e623b6350794f8" providerId="LiveId" clId="{7A4AF211-BDCE-4B85-BB80-BED789463BFB}" dt="2024-08-04T05:01:41.674" v="1910" actId="478"/>
          <ac:spMkLst>
            <pc:docMk/>
            <pc:sldMk cId="4134093035" sldId="321"/>
            <ac:spMk id="4" creationId="{A3E5D443-A581-90BD-29F2-C6054AAA5D7E}"/>
          </ac:spMkLst>
        </pc:spChg>
        <pc:spChg chg="add del mod">
          <ac:chgData name="Bennifer C R" userId="68e623b6350794f8" providerId="LiveId" clId="{7A4AF211-BDCE-4B85-BB80-BED789463BFB}" dt="2024-08-04T05:01:02" v="1899" actId="478"/>
          <ac:spMkLst>
            <pc:docMk/>
            <pc:sldMk cId="4134093035" sldId="321"/>
            <ac:spMk id="7" creationId="{7273BEC2-5272-4C8D-D1FE-5BEE05F00340}"/>
          </ac:spMkLst>
        </pc:spChg>
        <pc:spChg chg="add del">
          <ac:chgData name="Bennifer C R" userId="68e623b6350794f8" providerId="LiveId" clId="{7A4AF211-BDCE-4B85-BB80-BED789463BFB}" dt="2024-08-04T05:01:53.190" v="1911" actId="26606"/>
          <ac:spMkLst>
            <pc:docMk/>
            <pc:sldMk cId="4134093035" sldId="321"/>
            <ac:spMk id="10" creationId="{2550AE69-AC86-4188-83E5-A856C4F1DCFF}"/>
          </ac:spMkLst>
        </pc:spChg>
        <pc:spChg chg="add del">
          <ac:chgData name="Bennifer C R" userId="68e623b6350794f8" providerId="LiveId" clId="{7A4AF211-BDCE-4B85-BB80-BED789463BFB}" dt="2024-08-04T05:01:53.190" v="1911" actId="26606"/>
          <ac:spMkLst>
            <pc:docMk/>
            <pc:sldMk cId="4134093035" sldId="321"/>
            <ac:spMk id="12" creationId="{EC4CA156-2C9D-4F0C-B229-88D8B5E17BCF}"/>
          </ac:spMkLst>
        </pc:spChg>
        <pc:spChg chg="add del">
          <ac:chgData name="Bennifer C R" userId="68e623b6350794f8" providerId="LiveId" clId="{7A4AF211-BDCE-4B85-BB80-BED789463BFB}" dt="2024-08-04T05:01:53.190" v="1911" actId="26606"/>
          <ac:spMkLst>
            <pc:docMk/>
            <pc:sldMk cId="4134093035" sldId="321"/>
            <ac:spMk id="14" creationId="{D7361ED3-EBE5-4EFC-8DA3-D0CE4BF2F4B1}"/>
          </ac:spMkLst>
        </pc:spChg>
        <pc:spChg chg="add del">
          <ac:chgData name="Bennifer C R" userId="68e623b6350794f8" providerId="LiveId" clId="{7A4AF211-BDCE-4B85-BB80-BED789463BFB}" dt="2024-08-04T05:01:53.190" v="1911" actId="26606"/>
          <ac:spMkLst>
            <pc:docMk/>
            <pc:sldMk cId="4134093035" sldId="321"/>
            <ac:spMk id="20" creationId="{5C28659E-412C-4600-B45E-BAE370BC24B9}"/>
          </ac:spMkLst>
        </pc:spChg>
        <pc:spChg chg="add del">
          <ac:chgData name="Bennifer C R" userId="68e623b6350794f8" providerId="LiveId" clId="{7A4AF211-BDCE-4B85-BB80-BED789463BFB}" dt="2024-08-04T05:01:53.190" v="1911" actId="26606"/>
          <ac:spMkLst>
            <pc:docMk/>
            <pc:sldMk cId="4134093035" sldId="321"/>
            <ac:spMk id="22" creationId="{AE95896B-6905-4618-A7DF-DED8A61FBC83}"/>
          </ac:spMkLst>
        </pc:spChg>
        <pc:spChg chg="add del">
          <ac:chgData name="Bennifer C R" userId="68e623b6350794f8" providerId="LiveId" clId="{7A4AF211-BDCE-4B85-BB80-BED789463BFB}" dt="2024-08-04T05:01:53.190" v="1911" actId="26606"/>
          <ac:spMkLst>
            <pc:docMk/>
            <pc:sldMk cId="4134093035" sldId="321"/>
            <ac:spMk id="24" creationId="{7748BD8C-4984-4138-94CA-2DC5F39DC379}"/>
          </ac:spMkLst>
        </pc:spChg>
        <pc:spChg chg="add">
          <ac:chgData name="Bennifer C R" userId="68e623b6350794f8" providerId="LiveId" clId="{7A4AF211-BDCE-4B85-BB80-BED789463BFB}" dt="2024-08-04T05:01:53.190" v="1911" actId="26606"/>
          <ac:spMkLst>
            <pc:docMk/>
            <pc:sldMk cId="4134093035" sldId="321"/>
            <ac:spMk id="29" creationId="{2550AE69-AC86-4188-83E5-A856C4F1DCFF}"/>
          </ac:spMkLst>
        </pc:spChg>
        <pc:spChg chg="add">
          <ac:chgData name="Bennifer C R" userId="68e623b6350794f8" providerId="LiveId" clId="{7A4AF211-BDCE-4B85-BB80-BED789463BFB}" dt="2024-08-04T05:01:53.190" v="1911" actId="26606"/>
          <ac:spMkLst>
            <pc:docMk/>
            <pc:sldMk cId="4134093035" sldId="321"/>
            <ac:spMk id="31" creationId="{EC4CA156-2C9D-4F0C-B229-88D8B5E17BCF}"/>
          </ac:spMkLst>
        </pc:spChg>
        <pc:spChg chg="add">
          <ac:chgData name="Bennifer C R" userId="68e623b6350794f8" providerId="LiveId" clId="{7A4AF211-BDCE-4B85-BB80-BED789463BFB}" dt="2024-08-04T05:01:53.190" v="1911" actId="26606"/>
          <ac:spMkLst>
            <pc:docMk/>
            <pc:sldMk cId="4134093035" sldId="321"/>
            <ac:spMk id="33" creationId="{D7361ED3-EBE5-4EFC-8DA3-D0CE4BF2F4B1}"/>
          </ac:spMkLst>
        </pc:spChg>
        <pc:spChg chg="add">
          <ac:chgData name="Bennifer C R" userId="68e623b6350794f8" providerId="LiveId" clId="{7A4AF211-BDCE-4B85-BB80-BED789463BFB}" dt="2024-08-04T05:01:53.190" v="1911" actId="26606"/>
          <ac:spMkLst>
            <pc:docMk/>
            <pc:sldMk cId="4134093035" sldId="321"/>
            <ac:spMk id="39" creationId="{0E2D3DCD-4716-40AA-90C0-6F2F9F116CF3}"/>
          </ac:spMkLst>
        </pc:spChg>
        <pc:spChg chg="add">
          <ac:chgData name="Bennifer C R" userId="68e623b6350794f8" providerId="LiveId" clId="{7A4AF211-BDCE-4B85-BB80-BED789463BFB}" dt="2024-08-04T05:01:53.190" v="1911" actId="26606"/>
          <ac:spMkLst>
            <pc:docMk/>
            <pc:sldMk cId="4134093035" sldId="321"/>
            <ac:spMk id="41" creationId="{037BACED-9574-4AAE-9D04-5100308350B6}"/>
          </ac:spMkLst>
        </pc:spChg>
        <pc:grpChg chg="add del">
          <ac:chgData name="Bennifer C R" userId="68e623b6350794f8" providerId="LiveId" clId="{7A4AF211-BDCE-4B85-BB80-BED789463BFB}" dt="2024-08-04T05:01:53.190" v="1911" actId="26606"/>
          <ac:grpSpMkLst>
            <pc:docMk/>
            <pc:sldMk cId="4134093035" sldId="321"/>
            <ac:grpSpMk id="16" creationId="{85105087-7F16-4C94-837C-C45445116665}"/>
          </ac:grpSpMkLst>
        </pc:grpChg>
        <pc:grpChg chg="add">
          <ac:chgData name="Bennifer C R" userId="68e623b6350794f8" providerId="LiveId" clId="{7A4AF211-BDCE-4B85-BB80-BED789463BFB}" dt="2024-08-04T05:01:53.190" v="1911" actId="26606"/>
          <ac:grpSpMkLst>
            <pc:docMk/>
            <pc:sldMk cId="4134093035" sldId="321"/>
            <ac:grpSpMk id="35" creationId="{85105087-7F16-4C94-837C-C45445116665}"/>
          </ac:grpSpMkLst>
        </pc:grpChg>
        <pc:picChg chg="add mod ord modCrop">
          <ac:chgData name="Bennifer C R" userId="68e623b6350794f8" providerId="LiveId" clId="{7A4AF211-BDCE-4B85-BB80-BED789463BFB}" dt="2024-08-04T05:02:08.283" v="1912" actId="732"/>
          <ac:picMkLst>
            <pc:docMk/>
            <pc:sldMk cId="4134093035" sldId="321"/>
            <ac:picMk id="5" creationId="{2CF8F612-F46B-7015-5AFB-92D329277E9F}"/>
          </ac:picMkLst>
        </pc:picChg>
      </pc:sldChg>
      <pc:sldChg chg="addSp modSp add mod setBg">
        <pc:chgData name="Bennifer C R" userId="68e623b6350794f8" providerId="LiveId" clId="{7A4AF211-BDCE-4B85-BB80-BED789463BFB}" dt="2024-08-04T05:07:51.697" v="1971" actId="403"/>
        <pc:sldMkLst>
          <pc:docMk/>
          <pc:sldMk cId="3203851198" sldId="322"/>
        </pc:sldMkLst>
        <pc:spChg chg="mod">
          <ac:chgData name="Bennifer C R" userId="68e623b6350794f8" providerId="LiveId" clId="{7A4AF211-BDCE-4B85-BB80-BED789463BFB}" dt="2024-08-04T05:07:37.742" v="1959" actId="1076"/>
          <ac:spMkLst>
            <pc:docMk/>
            <pc:sldMk cId="3203851198" sldId="322"/>
            <ac:spMk id="2" creationId="{8A73A894-ED7B-E9B6-0276-DAC1BB2310F3}"/>
          </ac:spMkLst>
        </pc:spChg>
        <pc:spChg chg="mod">
          <ac:chgData name="Bennifer C R" userId="68e623b6350794f8" providerId="LiveId" clId="{7A4AF211-BDCE-4B85-BB80-BED789463BFB}" dt="2024-08-04T05:07:51.697" v="1971" actId="403"/>
          <ac:spMkLst>
            <pc:docMk/>
            <pc:sldMk cId="3203851198" sldId="322"/>
            <ac:spMk id="3" creationId="{B44031C7-87BB-B4D2-2D36-CBD3BCBA8D64}"/>
          </ac:spMkLst>
        </pc:spChg>
        <pc:spChg chg="mod">
          <ac:chgData name="Bennifer C R" userId="68e623b6350794f8" providerId="LiveId" clId="{7A4AF211-BDCE-4B85-BB80-BED789463BFB}" dt="2024-08-04T05:06:48.065" v="1949" actId="26606"/>
          <ac:spMkLst>
            <pc:docMk/>
            <pc:sldMk cId="3203851198" sldId="322"/>
            <ac:spMk id="4" creationId="{A3E5D443-A581-90BD-29F2-C6054AAA5D7E}"/>
          </ac:spMkLst>
        </pc:spChg>
        <pc:spChg chg="add">
          <ac:chgData name="Bennifer C R" userId="68e623b6350794f8" providerId="LiveId" clId="{7A4AF211-BDCE-4B85-BB80-BED789463BFB}" dt="2024-08-04T05:06:48.065" v="1949" actId="26606"/>
          <ac:spMkLst>
            <pc:docMk/>
            <pc:sldMk cId="3203851198" sldId="322"/>
            <ac:spMk id="10" creationId="{D8AFD15B-CF29-4306-884F-47675092F91F}"/>
          </ac:spMkLst>
        </pc:spChg>
        <pc:spChg chg="add">
          <ac:chgData name="Bennifer C R" userId="68e623b6350794f8" providerId="LiveId" clId="{7A4AF211-BDCE-4B85-BB80-BED789463BFB}" dt="2024-08-04T05:06:48.065" v="1949" actId="26606"/>
          <ac:spMkLst>
            <pc:docMk/>
            <pc:sldMk cId="3203851198" sldId="322"/>
            <ac:spMk id="12" creationId="{96349AB3-1BD3-41E1-8979-1DBDCB5CDCF9}"/>
          </ac:spMkLst>
        </pc:spChg>
        <pc:grpChg chg="add">
          <ac:chgData name="Bennifer C R" userId="68e623b6350794f8" providerId="LiveId" clId="{7A4AF211-BDCE-4B85-BB80-BED789463BFB}" dt="2024-08-04T05:06:48.065" v="1949" actId="26606"/>
          <ac:grpSpMkLst>
            <pc:docMk/>
            <pc:sldMk cId="3203851198" sldId="322"/>
            <ac:grpSpMk id="14" creationId="{54CA915D-BDF0-41F8-B00E-FB186EFF7BD6}"/>
          </ac:grpSpMkLst>
        </pc:grpChg>
        <pc:picChg chg="add mod ord modCrop">
          <ac:chgData name="Bennifer C R" userId="68e623b6350794f8" providerId="LiveId" clId="{7A4AF211-BDCE-4B85-BB80-BED789463BFB}" dt="2024-08-04T05:07:12.926" v="1953" actId="18131"/>
          <ac:picMkLst>
            <pc:docMk/>
            <pc:sldMk cId="3203851198" sldId="322"/>
            <ac:picMk id="5" creationId="{2BDF5992-517A-4B53-261B-E92D6F5E5957}"/>
          </ac:picMkLst>
        </pc:picChg>
      </pc:sldChg>
      <pc:sldChg chg="addSp delSp modSp add mod setBg addAnim">
        <pc:chgData name="Bennifer C R" userId="68e623b6350794f8" providerId="LiveId" clId="{7A4AF211-BDCE-4B85-BB80-BED789463BFB}" dt="2024-08-04T05:19:32.134" v="2100" actId="122"/>
        <pc:sldMkLst>
          <pc:docMk/>
          <pc:sldMk cId="362449668" sldId="323"/>
        </pc:sldMkLst>
        <pc:spChg chg="mod">
          <ac:chgData name="Bennifer C R" userId="68e623b6350794f8" providerId="LiveId" clId="{7A4AF211-BDCE-4B85-BB80-BED789463BFB}" dt="2024-08-04T05:19:17.570" v="2086" actId="1076"/>
          <ac:spMkLst>
            <pc:docMk/>
            <pc:sldMk cId="362449668" sldId="323"/>
            <ac:spMk id="2" creationId="{8A73A894-ED7B-E9B6-0276-DAC1BB2310F3}"/>
          </ac:spMkLst>
        </pc:spChg>
        <pc:spChg chg="mod">
          <ac:chgData name="Bennifer C R" userId="68e623b6350794f8" providerId="LiveId" clId="{7A4AF211-BDCE-4B85-BB80-BED789463BFB}" dt="2024-08-04T05:19:32.134" v="2100" actId="122"/>
          <ac:spMkLst>
            <pc:docMk/>
            <pc:sldMk cId="362449668" sldId="323"/>
            <ac:spMk id="3" creationId="{B44031C7-87BB-B4D2-2D36-CBD3BCBA8D64}"/>
          </ac:spMkLst>
        </pc:spChg>
        <pc:spChg chg="del mod ord">
          <ac:chgData name="Bennifer C R" userId="68e623b6350794f8" providerId="LiveId" clId="{7A4AF211-BDCE-4B85-BB80-BED789463BFB}" dt="2024-08-04T05:19:06.257" v="2082" actId="478"/>
          <ac:spMkLst>
            <pc:docMk/>
            <pc:sldMk cId="362449668" sldId="323"/>
            <ac:spMk id="4" creationId="{A3E5D443-A581-90BD-29F2-C6054AAA5D7E}"/>
          </ac:spMkLst>
        </pc:spChg>
        <pc:spChg chg="add">
          <ac:chgData name="Bennifer C R" userId="68e623b6350794f8" providerId="LiveId" clId="{7A4AF211-BDCE-4B85-BB80-BED789463BFB}" dt="2024-08-04T05:18:58.130" v="2080" actId="26606"/>
          <ac:spMkLst>
            <pc:docMk/>
            <pc:sldMk cId="362449668" sldId="323"/>
            <ac:spMk id="10" creationId="{2550AE69-AC86-4188-83E5-A856C4F1DCFF}"/>
          </ac:spMkLst>
        </pc:spChg>
        <pc:spChg chg="add">
          <ac:chgData name="Bennifer C R" userId="68e623b6350794f8" providerId="LiveId" clId="{7A4AF211-BDCE-4B85-BB80-BED789463BFB}" dt="2024-08-04T05:18:58.130" v="2080" actId="26606"/>
          <ac:spMkLst>
            <pc:docMk/>
            <pc:sldMk cId="362449668" sldId="323"/>
            <ac:spMk id="12" creationId="{EC4CA156-2C9D-4F0C-B229-88D8B5E17BCF}"/>
          </ac:spMkLst>
        </pc:spChg>
        <pc:spChg chg="add">
          <ac:chgData name="Bennifer C R" userId="68e623b6350794f8" providerId="LiveId" clId="{7A4AF211-BDCE-4B85-BB80-BED789463BFB}" dt="2024-08-04T05:18:58.130" v="2080" actId="26606"/>
          <ac:spMkLst>
            <pc:docMk/>
            <pc:sldMk cId="362449668" sldId="323"/>
            <ac:spMk id="14" creationId="{D7361ED3-EBE5-4EFC-8DA3-D0CE4BF2F4B1}"/>
          </ac:spMkLst>
        </pc:spChg>
        <pc:spChg chg="add">
          <ac:chgData name="Bennifer C R" userId="68e623b6350794f8" providerId="LiveId" clId="{7A4AF211-BDCE-4B85-BB80-BED789463BFB}" dt="2024-08-04T05:18:58.130" v="2080" actId="26606"/>
          <ac:spMkLst>
            <pc:docMk/>
            <pc:sldMk cId="362449668" sldId="323"/>
            <ac:spMk id="20" creationId="{2A0E4E09-FC02-4ADC-951A-3FFA90B6FE39}"/>
          </ac:spMkLst>
        </pc:spChg>
        <pc:spChg chg="add">
          <ac:chgData name="Bennifer C R" userId="68e623b6350794f8" providerId="LiveId" clId="{7A4AF211-BDCE-4B85-BB80-BED789463BFB}" dt="2024-08-04T05:18:58.130" v="2080" actId="26606"/>
          <ac:spMkLst>
            <pc:docMk/>
            <pc:sldMk cId="362449668" sldId="323"/>
            <ac:spMk id="22" creationId="{0060CE1A-A2ED-43AC-857D-05822177FAD1}"/>
          </ac:spMkLst>
        </pc:spChg>
        <pc:grpChg chg="add">
          <ac:chgData name="Bennifer C R" userId="68e623b6350794f8" providerId="LiveId" clId="{7A4AF211-BDCE-4B85-BB80-BED789463BFB}" dt="2024-08-04T05:18:58.130" v="2080" actId="26606"/>
          <ac:grpSpMkLst>
            <pc:docMk/>
            <pc:sldMk cId="362449668" sldId="323"/>
            <ac:grpSpMk id="16" creationId="{85105087-7F16-4C94-837C-C45445116665}"/>
          </ac:grpSpMkLst>
        </pc:grpChg>
        <pc:picChg chg="add mod">
          <ac:chgData name="Bennifer C R" userId="68e623b6350794f8" providerId="LiveId" clId="{7A4AF211-BDCE-4B85-BB80-BED789463BFB}" dt="2024-08-04T05:18:58.130" v="2080" actId="26606"/>
          <ac:picMkLst>
            <pc:docMk/>
            <pc:sldMk cId="362449668" sldId="323"/>
            <ac:picMk id="5" creationId="{D302E132-1C6C-2503-59BE-B67E91615CE6}"/>
          </ac:picMkLst>
        </pc:picChg>
      </pc:sldChg>
      <pc:sldChg chg="addSp modSp add mod">
        <pc:chgData name="Bennifer C R" userId="68e623b6350794f8" providerId="LiveId" clId="{7A4AF211-BDCE-4B85-BB80-BED789463BFB}" dt="2024-08-04T05:22:08.270" v="2111" actId="1076"/>
        <pc:sldMkLst>
          <pc:docMk/>
          <pc:sldMk cId="1071030412" sldId="324"/>
        </pc:sldMkLst>
        <pc:spChg chg="mod">
          <ac:chgData name="Bennifer C R" userId="68e623b6350794f8" providerId="LiveId" clId="{7A4AF211-BDCE-4B85-BB80-BED789463BFB}" dt="2024-08-04T05:22:02.864" v="2108" actId="1076"/>
          <ac:spMkLst>
            <pc:docMk/>
            <pc:sldMk cId="1071030412" sldId="324"/>
            <ac:spMk id="2" creationId="{8A73A894-ED7B-E9B6-0276-DAC1BB2310F3}"/>
          </ac:spMkLst>
        </pc:spChg>
        <pc:spChg chg="mod">
          <ac:chgData name="Bennifer C R" userId="68e623b6350794f8" providerId="LiveId" clId="{7A4AF211-BDCE-4B85-BB80-BED789463BFB}" dt="2024-08-04T05:22:08.270" v="2111" actId="1076"/>
          <ac:spMkLst>
            <pc:docMk/>
            <pc:sldMk cId="1071030412" sldId="324"/>
            <ac:spMk id="3" creationId="{B44031C7-87BB-B4D2-2D36-CBD3BCBA8D64}"/>
          </ac:spMkLst>
        </pc:spChg>
        <pc:picChg chg="add mod">
          <ac:chgData name="Bennifer C R" userId="68e623b6350794f8" providerId="LiveId" clId="{7A4AF211-BDCE-4B85-BB80-BED789463BFB}" dt="2024-08-04T05:21:56.141" v="2107" actId="1076"/>
          <ac:picMkLst>
            <pc:docMk/>
            <pc:sldMk cId="1071030412" sldId="324"/>
            <ac:picMk id="5" creationId="{DFBDCC3A-D629-7055-321B-C342FE448FC6}"/>
          </ac:picMkLst>
        </pc:picChg>
      </pc:sldChg>
      <pc:sldChg chg="addSp modSp add mod setBg">
        <pc:chgData name="Bennifer C R" userId="68e623b6350794f8" providerId="LiveId" clId="{7A4AF211-BDCE-4B85-BB80-BED789463BFB}" dt="2024-08-04T05:24:21.196" v="2132" actId="20577"/>
        <pc:sldMkLst>
          <pc:docMk/>
          <pc:sldMk cId="2503235047" sldId="325"/>
        </pc:sldMkLst>
        <pc:spChg chg="mod">
          <ac:chgData name="Bennifer C R" userId="68e623b6350794f8" providerId="LiveId" clId="{7A4AF211-BDCE-4B85-BB80-BED789463BFB}" dt="2024-08-04T05:23:59.568" v="2121" actId="122"/>
          <ac:spMkLst>
            <pc:docMk/>
            <pc:sldMk cId="2503235047" sldId="325"/>
            <ac:spMk id="2" creationId="{8A73A894-ED7B-E9B6-0276-DAC1BB2310F3}"/>
          </ac:spMkLst>
        </pc:spChg>
        <pc:spChg chg="mod">
          <ac:chgData name="Bennifer C R" userId="68e623b6350794f8" providerId="LiveId" clId="{7A4AF211-BDCE-4B85-BB80-BED789463BFB}" dt="2024-08-04T05:24:21.196" v="2132" actId="20577"/>
          <ac:spMkLst>
            <pc:docMk/>
            <pc:sldMk cId="2503235047" sldId="325"/>
            <ac:spMk id="3" creationId="{B44031C7-87BB-B4D2-2D36-CBD3BCBA8D64}"/>
          </ac:spMkLst>
        </pc:spChg>
        <pc:spChg chg="mod">
          <ac:chgData name="Bennifer C R" userId="68e623b6350794f8" providerId="LiveId" clId="{7A4AF211-BDCE-4B85-BB80-BED789463BFB}" dt="2024-08-04T05:23:25.518" v="2113" actId="26606"/>
          <ac:spMkLst>
            <pc:docMk/>
            <pc:sldMk cId="2503235047" sldId="325"/>
            <ac:spMk id="4" creationId="{A3E5D443-A581-90BD-29F2-C6054AAA5D7E}"/>
          </ac:spMkLst>
        </pc:spChg>
        <pc:spChg chg="add">
          <ac:chgData name="Bennifer C R" userId="68e623b6350794f8" providerId="LiveId" clId="{7A4AF211-BDCE-4B85-BB80-BED789463BFB}" dt="2024-08-04T05:23:25.518" v="2113" actId="26606"/>
          <ac:spMkLst>
            <pc:docMk/>
            <pc:sldMk cId="2503235047" sldId="325"/>
            <ac:spMk id="10" creationId="{D8AFD15B-CF29-4306-884F-47675092F91F}"/>
          </ac:spMkLst>
        </pc:spChg>
        <pc:spChg chg="add">
          <ac:chgData name="Bennifer C R" userId="68e623b6350794f8" providerId="LiveId" clId="{7A4AF211-BDCE-4B85-BB80-BED789463BFB}" dt="2024-08-04T05:23:25.518" v="2113" actId="26606"/>
          <ac:spMkLst>
            <pc:docMk/>
            <pc:sldMk cId="2503235047" sldId="325"/>
            <ac:spMk id="12" creationId="{96349AB3-1BD3-41E1-8979-1DBDCB5CDCF9}"/>
          </ac:spMkLst>
        </pc:spChg>
        <pc:grpChg chg="add">
          <ac:chgData name="Bennifer C R" userId="68e623b6350794f8" providerId="LiveId" clId="{7A4AF211-BDCE-4B85-BB80-BED789463BFB}" dt="2024-08-04T05:23:25.518" v="2113" actId="26606"/>
          <ac:grpSpMkLst>
            <pc:docMk/>
            <pc:sldMk cId="2503235047" sldId="325"/>
            <ac:grpSpMk id="14" creationId="{54CA915D-BDF0-41F8-B00E-FB186EFF7BD6}"/>
          </ac:grpSpMkLst>
        </pc:grpChg>
        <pc:picChg chg="add mod ord modCrop">
          <ac:chgData name="Bennifer C R" userId="68e623b6350794f8" providerId="LiveId" clId="{7A4AF211-BDCE-4B85-BB80-BED789463BFB}" dt="2024-08-04T05:23:42.770" v="2116" actId="18131"/>
          <ac:picMkLst>
            <pc:docMk/>
            <pc:sldMk cId="2503235047" sldId="325"/>
            <ac:picMk id="5" creationId="{B368F4E6-77FC-AD6A-F7CB-ED240E76D3F4}"/>
          </ac:picMkLst>
        </pc:picChg>
      </pc:sldChg>
      <pc:sldChg chg="modSp add del mod">
        <pc:chgData name="Bennifer C R" userId="68e623b6350794f8" providerId="LiveId" clId="{7A4AF211-BDCE-4B85-BB80-BED789463BFB}" dt="2024-08-04T05:25:36.849" v="2137" actId="47"/>
        <pc:sldMkLst>
          <pc:docMk/>
          <pc:sldMk cId="2361735656" sldId="326"/>
        </pc:sldMkLst>
        <pc:spChg chg="mod">
          <ac:chgData name="Bennifer C R" userId="68e623b6350794f8" providerId="LiveId" clId="{7A4AF211-BDCE-4B85-BB80-BED789463BFB}" dt="2024-08-03T23:55:15.195" v="423" actId="108"/>
          <ac:spMkLst>
            <pc:docMk/>
            <pc:sldMk cId="2361735656" sldId="326"/>
            <ac:spMk id="2" creationId="{8A73A894-ED7B-E9B6-0276-DAC1BB2310F3}"/>
          </ac:spMkLst>
        </pc:spChg>
        <pc:spChg chg="mod">
          <ac:chgData name="Bennifer C R" userId="68e623b6350794f8" providerId="LiveId" clId="{7A4AF211-BDCE-4B85-BB80-BED789463BFB}" dt="2024-08-04T00:00:54.219" v="472" actId="108"/>
          <ac:spMkLst>
            <pc:docMk/>
            <pc:sldMk cId="2361735656" sldId="326"/>
            <ac:spMk id="3" creationId="{B44031C7-87BB-B4D2-2D36-CBD3BCBA8D64}"/>
          </ac:spMkLst>
        </pc:spChg>
      </pc:sldChg>
      <pc:sldChg chg="addSp delSp modSp new mod setBg setClrOvrMap">
        <pc:chgData name="Bennifer C R" userId="68e623b6350794f8" providerId="LiveId" clId="{7A4AF211-BDCE-4B85-BB80-BED789463BFB}" dt="2024-08-04T02:32:32.664" v="558" actId="207"/>
        <pc:sldMkLst>
          <pc:docMk/>
          <pc:sldMk cId="3849149112" sldId="327"/>
        </pc:sldMkLst>
        <pc:spChg chg="del">
          <ac:chgData name="Bennifer C R" userId="68e623b6350794f8" providerId="LiveId" clId="{7A4AF211-BDCE-4B85-BB80-BED789463BFB}" dt="2024-08-04T02:29:38.944" v="527" actId="478"/>
          <ac:spMkLst>
            <pc:docMk/>
            <pc:sldMk cId="3849149112" sldId="327"/>
            <ac:spMk id="2" creationId="{A9F81383-6712-8386-93CB-D7039E4210F7}"/>
          </ac:spMkLst>
        </pc:spChg>
        <pc:spChg chg="del">
          <ac:chgData name="Bennifer C R" userId="68e623b6350794f8" providerId="LiveId" clId="{7A4AF211-BDCE-4B85-BB80-BED789463BFB}" dt="2024-08-04T02:29:38.944" v="527" actId="478"/>
          <ac:spMkLst>
            <pc:docMk/>
            <pc:sldMk cId="3849149112" sldId="327"/>
            <ac:spMk id="3" creationId="{C7F84A14-BEE4-F70A-EB24-B96129FDFFD1}"/>
          </ac:spMkLst>
        </pc:spChg>
        <pc:spChg chg="del">
          <ac:chgData name="Bennifer C R" userId="68e623b6350794f8" providerId="LiveId" clId="{7A4AF211-BDCE-4B85-BB80-BED789463BFB}" dt="2024-08-04T02:29:38.944" v="527" actId="478"/>
          <ac:spMkLst>
            <pc:docMk/>
            <pc:sldMk cId="3849149112" sldId="327"/>
            <ac:spMk id="4" creationId="{FBA63A56-331D-903D-DCA9-4B3FED706159}"/>
          </ac:spMkLst>
        </pc:spChg>
        <pc:spChg chg="add mod">
          <ac:chgData name="Bennifer C R" userId="68e623b6350794f8" providerId="LiveId" clId="{7A4AF211-BDCE-4B85-BB80-BED789463BFB}" dt="2024-08-04T02:32:32.664" v="558" actId="207"/>
          <ac:spMkLst>
            <pc:docMk/>
            <pc:sldMk cId="3849149112" sldId="327"/>
            <ac:spMk id="6" creationId="{B4C23A40-DB19-CCD0-3F8A-AC18AF34F5BD}"/>
          </ac:spMkLst>
        </pc:spChg>
        <pc:spChg chg="add del">
          <ac:chgData name="Bennifer C R" userId="68e623b6350794f8" providerId="LiveId" clId="{7A4AF211-BDCE-4B85-BB80-BED789463BFB}" dt="2024-08-04T02:31:27.789" v="537" actId="26606"/>
          <ac:spMkLst>
            <pc:docMk/>
            <pc:sldMk cId="3849149112" sldId="327"/>
            <ac:spMk id="1031" creationId="{E009DD9B-5EE2-4C0D-8B2B-351C8C102205}"/>
          </ac:spMkLst>
        </pc:spChg>
        <pc:spChg chg="add del">
          <ac:chgData name="Bennifer C R" userId="68e623b6350794f8" providerId="LiveId" clId="{7A4AF211-BDCE-4B85-BB80-BED789463BFB}" dt="2024-08-04T02:31:27.789" v="537" actId="26606"/>
          <ac:spMkLst>
            <pc:docMk/>
            <pc:sldMk cId="3849149112" sldId="327"/>
            <ac:spMk id="1033" creationId="{E720DB99-7745-4E75-9D96-AAB6D55C531E}"/>
          </ac:spMkLst>
        </pc:spChg>
        <pc:spChg chg="add del">
          <ac:chgData name="Bennifer C R" userId="68e623b6350794f8" providerId="LiveId" clId="{7A4AF211-BDCE-4B85-BB80-BED789463BFB}" dt="2024-08-04T02:31:27.789" v="537" actId="26606"/>
          <ac:spMkLst>
            <pc:docMk/>
            <pc:sldMk cId="3849149112" sldId="327"/>
            <ac:spMk id="1035" creationId="{D68803C4-E159-4360-B7BB-74205C8F782D}"/>
          </ac:spMkLst>
        </pc:spChg>
        <pc:spChg chg="add del">
          <ac:chgData name="Bennifer C R" userId="68e623b6350794f8" providerId="LiveId" clId="{7A4AF211-BDCE-4B85-BB80-BED789463BFB}" dt="2024-08-04T02:31:27.789" v="537" actId="26606"/>
          <ac:spMkLst>
            <pc:docMk/>
            <pc:sldMk cId="3849149112" sldId="327"/>
            <ac:spMk id="1037" creationId="{504B0465-3B07-49BF-BEA7-D81476246293}"/>
          </ac:spMkLst>
        </pc:spChg>
        <pc:spChg chg="add del">
          <ac:chgData name="Bennifer C R" userId="68e623b6350794f8" providerId="LiveId" clId="{7A4AF211-BDCE-4B85-BB80-BED789463BFB}" dt="2024-08-04T02:31:27.789" v="537" actId="26606"/>
          <ac:spMkLst>
            <pc:docMk/>
            <pc:sldMk cId="3849149112" sldId="327"/>
            <ac:spMk id="1039" creationId="{49B7FFA5-14CB-4A4F-9BCC-CA3AA5D9D276}"/>
          </ac:spMkLst>
        </pc:spChg>
        <pc:spChg chg="add del">
          <ac:chgData name="Bennifer C R" userId="68e623b6350794f8" providerId="LiveId" clId="{7A4AF211-BDCE-4B85-BB80-BED789463BFB}" dt="2024-08-04T02:31:27.789" v="537" actId="26606"/>
          <ac:spMkLst>
            <pc:docMk/>
            <pc:sldMk cId="3849149112" sldId="327"/>
            <ac:spMk id="1041" creationId="{04E48745-7512-4EC2-9E20-9092D12150CA}"/>
          </ac:spMkLst>
        </pc:spChg>
        <pc:spChg chg="add">
          <ac:chgData name="Bennifer C R" userId="68e623b6350794f8" providerId="LiveId" clId="{7A4AF211-BDCE-4B85-BB80-BED789463BFB}" dt="2024-08-04T02:31:27.789" v="537" actId="26606"/>
          <ac:spMkLst>
            <pc:docMk/>
            <pc:sldMk cId="3849149112" sldId="327"/>
            <ac:spMk id="1046" creationId="{F79FF99C-BAA9-404F-9C96-6DD456B4F795}"/>
          </ac:spMkLst>
        </pc:spChg>
        <pc:spChg chg="add">
          <ac:chgData name="Bennifer C R" userId="68e623b6350794f8" providerId="LiveId" clId="{7A4AF211-BDCE-4B85-BB80-BED789463BFB}" dt="2024-08-04T02:31:27.789" v="537" actId="26606"/>
          <ac:spMkLst>
            <pc:docMk/>
            <pc:sldMk cId="3849149112" sldId="327"/>
            <ac:spMk id="1048" creationId="{49C44AFD-C72D-4D9C-84C6-73E615CED884}"/>
          </ac:spMkLst>
        </pc:spChg>
        <pc:grpChg chg="add">
          <ac:chgData name="Bennifer C R" userId="68e623b6350794f8" providerId="LiveId" clId="{7A4AF211-BDCE-4B85-BB80-BED789463BFB}" dt="2024-08-04T02:31:27.789" v="537" actId="26606"/>
          <ac:grpSpMkLst>
            <pc:docMk/>
            <pc:sldMk cId="3849149112" sldId="327"/>
            <ac:grpSpMk id="1050" creationId="{1D25B14F-36E0-41E8-956F-CABEF1ADD65F}"/>
          </ac:grpSpMkLst>
        </pc:grpChg>
        <pc:picChg chg="add mod">
          <ac:chgData name="Bennifer C R" userId="68e623b6350794f8" providerId="LiveId" clId="{7A4AF211-BDCE-4B85-BB80-BED789463BFB}" dt="2024-08-04T02:31:27.789" v="537" actId="26606"/>
          <ac:picMkLst>
            <pc:docMk/>
            <pc:sldMk cId="3849149112" sldId="327"/>
            <ac:picMk id="1026" creationId="{B31DB020-BFE7-495D-B112-872FF8AB9D25}"/>
          </ac:picMkLst>
        </pc:picChg>
      </pc:sldChg>
      <pc:sldChg chg="addSp delSp modSp new mod setBg setClrOvrMap">
        <pc:chgData name="Bennifer C R" userId="68e623b6350794f8" providerId="LiveId" clId="{7A4AF211-BDCE-4B85-BB80-BED789463BFB}" dt="2024-08-04T02:43:57.451" v="674" actId="1076"/>
        <pc:sldMkLst>
          <pc:docMk/>
          <pc:sldMk cId="2644910315" sldId="328"/>
        </pc:sldMkLst>
        <pc:spChg chg="del">
          <ac:chgData name="Bennifer C R" userId="68e623b6350794f8" providerId="LiveId" clId="{7A4AF211-BDCE-4B85-BB80-BED789463BFB}" dt="2024-08-04T02:42:18.677" v="630" actId="478"/>
          <ac:spMkLst>
            <pc:docMk/>
            <pc:sldMk cId="2644910315" sldId="328"/>
            <ac:spMk id="2" creationId="{EB2C45E6-537A-1D17-A49B-8ABE6C564EF7}"/>
          </ac:spMkLst>
        </pc:spChg>
        <pc:spChg chg="del">
          <ac:chgData name="Bennifer C R" userId="68e623b6350794f8" providerId="LiveId" clId="{7A4AF211-BDCE-4B85-BB80-BED789463BFB}" dt="2024-08-04T02:42:18.677" v="630" actId="478"/>
          <ac:spMkLst>
            <pc:docMk/>
            <pc:sldMk cId="2644910315" sldId="328"/>
            <ac:spMk id="3" creationId="{698B2F06-33DD-837E-6405-1075ADC0741A}"/>
          </ac:spMkLst>
        </pc:spChg>
        <pc:spChg chg="del">
          <ac:chgData name="Bennifer C R" userId="68e623b6350794f8" providerId="LiveId" clId="{7A4AF211-BDCE-4B85-BB80-BED789463BFB}" dt="2024-08-04T02:42:18.677" v="630" actId="478"/>
          <ac:spMkLst>
            <pc:docMk/>
            <pc:sldMk cId="2644910315" sldId="328"/>
            <ac:spMk id="4" creationId="{930EBCD5-031C-C190-F300-ED707B4FA814}"/>
          </ac:spMkLst>
        </pc:spChg>
        <pc:spChg chg="add mod">
          <ac:chgData name="Bennifer C R" userId="68e623b6350794f8" providerId="LiveId" clId="{7A4AF211-BDCE-4B85-BB80-BED789463BFB}" dt="2024-08-04T02:43:57.451" v="674" actId="1076"/>
          <ac:spMkLst>
            <pc:docMk/>
            <pc:sldMk cId="2644910315" sldId="328"/>
            <ac:spMk id="7" creationId="{19C23463-B067-3CB8-38D7-D46AB922E74C}"/>
          </ac:spMkLst>
        </pc:spChg>
        <pc:spChg chg="add del">
          <ac:chgData name="Bennifer C R" userId="68e623b6350794f8" providerId="LiveId" clId="{7A4AF211-BDCE-4B85-BB80-BED789463BFB}" dt="2024-08-04T02:42:25.131" v="633" actId="26606"/>
          <ac:spMkLst>
            <pc:docMk/>
            <pc:sldMk cId="2644910315" sldId="328"/>
            <ac:spMk id="14" creationId="{3E9FBC8E-8666-4442-8D7D-B250510CD44D}"/>
          </ac:spMkLst>
        </pc:spChg>
        <pc:grpChg chg="add del">
          <ac:chgData name="Bennifer C R" userId="68e623b6350794f8" providerId="LiveId" clId="{7A4AF211-BDCE-4B85-BB80-BED789463BFB}" dt="2024-08-04T02:42:25.131" v="633" actId="26606"/>
          <ac:grpSpMkLst>
            <pc:docMk/>
            <pc:sldMk cId="2644910315" sldId="328"/>
            <ac:grpSpMk id="10" creationId="{2A313B03-D361-4EC9-AF52-0B3C1C92C26D}"/>
          </ac:grpSpMkLst>
        </pc:grpChg>
        <pc:grpChg chg="add">
          <ac:chgData name="Bennifer C R" userId="68e623b6350794f8" providerId="LiveId" clId="{7A4AF211-BDCE-4B85-BB80-BED789463BFB}" dt="2024-08-04T02:42:25.147" v="634" actId="26606"/>
          <ac:grpSpMkLst>
            <pc:docMk/>
            <pc:sldMk cId="2644910315" sldId="328"/>
            <ac:grpSpMk id="16" creationId="{EE6C75A5-F4B8-415F-B4EA-A9AD45087E49}"/>
          </ac:grpSpMkLst>
        </pc:grpChg>
        <pc:picChg chg="add mod">
          <ac:chgData name="Bennifer C R" userId="68e623b6350794f8" providerId="LiveId" clId="{7A4AF211-BDCE-4B85-BB80-BED789463BFB}" dt="2024-08-04T02:42:58.649" v="636" actId="27614"/>
          <ac:picMkLst>
            <pc:docMk/>
            <pc:sldMk cId="2644910315" sldId="328"/>
            <ac:picMk id="5" creationId="{FC9BD85E-EA64-5311-E721-67BF80AF7743}"/>
          </ac:picMkLst>
        </pc:picChg>
      </pc:sldChg>
      <pc:sldChg chg="addSp delSp modSp new mod">
        <pc:chgData name="Bennifer C R" userId="68e623b6350794f8" providerId="LiveId" clId="{7A4AF211-BDCE-4B85-BB80-BED789463BFB}" dt="2024-08-04T03:04:37.007" v="892" actId="1076"/>
        <pc:sldMkLst>
          <pc:docMk/>
          <pc:sldMk cId="609019116" sldId="329"/>
        </pc:sldMkLst>
        <pc:spChg chg="del">
          <ac:chgData name="Bennifer C R" userId="68e623b6350794f8" providerId="LiveId" clId="{7A4AF211-BDCE-4B85-BB80-BED789463BFB}" dt="2024-08-04T02:56:46.564" v="767" actId="478"/>
          <ac:spMkLst>
            <pc:docMk/>
            <pc:sldMk cId="609019116" sldId="329"/>
            <ac:spMk id="2" creationId="{D203F4C3-3957-4FD8-ABB1-C48A585A3D61}"/>
          </ac:spMkLst>
        </pc:spChg>
        <pc:spChg chg="del">
          <ac:chgData name="Bennifer C R" userId="68e623b6350794f8" providerId="LiveId" clId="{7A4AF211-BDCE-4B85-BB80-BED789463BFB}" dt="2024-08-04T02:56:46.564" v="767" actId="478"/>
          <ac:spMkLst>
            <pc:docMk/>
            <pc:sldMk cId="609019116" sldId="329"/>
            <ac:spMk id="3" creationId="{71326259-55DB-4451-D365-BA0134752EDA}"/>
          </ac:spMkLst>
        </pc:spChg>
        <pc:spChg chg="del">
          <ac:chgData name="Bennifer C R" userId="68e623b6350794f8" providerId="LiveId" clId="{7A4AF211-BDCE-4B85-BB80-BED789463BFB}" dt="2024-08-04T02:56:46.564" v="767" actId="478"/>
          <ac:spMkLst>
            <pc:docMk/>
            <pc:sldMk cId="609019116" sldId="329"/>
            <ac:spMk id="4" creationId="{2A0B3A5A-3A7F-D16F-E88F-C8CAAD7C7685}"/>
          </ac:spMkLst>
        </pc:spChg>
        <pc:spChg chg="add mod ord">
          <ac:chgData name="Bennifer C R" userId="68e623b6350794f8" providerId="LiveId" clId="{7A4AF211-BDCE-4B85-BB80-BED789463BFB}" dt="2024-08-04T03:04:08.406" v="889" actId="13926"/>
          <ac:spMkLst>
            <pc:docMk/>
            <pc:sldMk cId="609019116" sldId="329"/>
            <ac:spMk id="6" creationId="{32005A76-2955-96A2-BEA7-F783EBA3046D}"/>
          </ac:spMkLst>
        </pc:spChg>
        <pc:spChg chg="add mod">
          <ac:chgData name="Bennifer C R" userId="68e623b6350794f8" providerId="LiveId" clId="{7A4AF211-BDCE-4B85-BB80-BED789463BFB}" dt="2024-08-04T02:58:53.532" v="819" actId="20577"/>
          <ac:spMkLst>
            <pc:docMk/>
            <pc:sldMk cId="609019116" sldId="329"/>
            <ac:spMk id="7" creationId="{54197B07-5DD6-AAF8-C4D1-E70461D56376}"/>
          </ac:spMkLst>
        </pc:spChg>
        <pc:spChg chg="add mod">
          <ac:chgData name="Bennifer C R" userId="68e623b6350794f8" providerId="LiveId" clId="{7A4AF211-BDCE-4B85-BB80-BED789463BFB}" dt="2024-08-04T02:59:54.637" v="839" actId="14100"/>
          <ac:spMkLst>
            <pc:docMk/>
            <pc:sldMk cId="609019116" sldId="329"/>
            <ac:spMk id="8" creationId="{3ABD2A42-BDF6-E32A-0ED6-0F2FDDB9D9D4}"/>
          </ac:spMkLst>
        </pc:spChg>
        <pc:spChg chg="add mod">
          <ac:chgData name="Bennifer C R" userId="68e623b6350794f8" providerId="LiveId" clId="{7A4AF211-BDCE-4B85-BB80-BED789463BFB}" dt="2024-08-04T03:00:27.994" v="847" actId="14100"/>
          <ac:spMkLst>
            <pc:docMk/>
            <pc:sldMk cId="609019116" sldId="329"/>
            <ac:spMk id="9" creationId="{762C50B9-4B75-599F-9343-113062336F44}"/>
          </ac:spMkLst>
        </pc:spChg>
        <pc:spChg chg="add mod">
          <ac:chgData name="Bennifer C R" userId="68e623b6350794f8" providerId="LiveId" clId="{7A4AF211-BDCE-4B85-BB80-BED789463BFB}" dt="2024-08-04T03:00:41.018" v="851" actId="1035"/>
          <ac:spMkLst>
            <pc:docMk/>
            <pc:sldMk cId="609019116" sldId="329"/>
            <ac:spMk id="10" creationId="{81D359E8-E30A-8651-7C18-9AB6BFA6EA62}"/>
          </ac:spMkLst>
        </pc:spChg>
        <pc:spChg chg="add mod">
          <ac:chgData name="Bennifer C R" userId="68e623b6350794f8" providerId="LiveId" clId="{7A4AF211-BDCE-4B85-BB80-BED789463BFB}" dt="2024-08-04T03:01:21.412" v="855" actId="208"/>
          <ac:spMkLst>
            <pc:docMk/>
            <pc:sldMk cId="609019116" sldId="329"/>
            <ac:spMk id="11" creationId="{02B9FF96-8404-01EA-B9A9-63B121CDE241}"/>
          </ac:spMkLst>
        </pc:spChg>
        <pc:spChg chg="add mod">
          <ac:chgData name="Bennifer C R" userId="68e623b6350794f8" providerId="LiveId" clId="{7A4AF211-BDCE-4B85-BB80-BED789463BFB}" dt="2024-08-04T03:01:29.072" v="857" actId="1076"/>
          <ac:spMkLst>
            <pc:docMk/>
            <pc:sldMk cId="609019116" sldId="329"/>
            <ac:spMk id="12" creationId="{5EF52F97-5079-8C12-A371-C06997ACF3DF}"/>
          </ac:spMkLst>
        </pc:spChg>
        <pc:spChg chg="add mod">
          <ac:chgData name="Bennifer C R" userId="68e623b6350794f8" providerId="LiveId" clId="{7A4AF211-BDCE-4B85-BB80-BED789463BFB}" dt="2024-08-04T03:01:32.732" v="859" actId="1076"/>
          <ac:spMkLst>
            <pc:docMk/>
            <pc:sldMk cId="609019116" sldId="329"/>
            <ac:spMk id="13" creationId="{D19FDE18-8CE8-99A8-8408-42F532CA364A}"/>
          </ac:spMkLst>
        </pc:spChg>
        <pc:spChg chg="add mod">
          <ac:chgData name="Bennifer C R" userId="68e623b6350794f8" providerId="LiveId" clId="{7A4AF211-BDCE-4B85-BB80-BED789463BFB}" dt="2024-08-04T03:01:44.598" v="863" actId="1076"/>
          <ac:spMkLst>
            <pc:docMk/>
            <pc:sldMk cId="609019116" sldId="329"/>
            <ac:spMk id="14" creationId="{B2F0EE1D-8652-5338-D08F-5F46B93064AD}"/>
          </ac:spMkLst>
        </pc:spChg>
        <pc:spChg chg="add mod">
          <ac:chgData name="Bennifer C R" userId="68e623b6350794f8" providerId="LiveId" clId="{7A4AF211-BDCE-4B85-BB80-BED789463BFB}" dt="2024-08-04T03:01:54.476" v="868" actId="1076"/>
          <ac:spMkLst>
            <pc:docMk/>
            <pc:sldMk cId="609019116" sldId="329"/>
            <ac:spMk id="15" creationId="{B901B0E7-D0A5-2B14-1B4F-CE0ED5FAB200}"/>
          </ac:spMkLst>
        </pc:spChg>
        <pc:spChg chg="add mod">
          <ac:chgData name="Bennifer C R" userId="68e623b6350794f8" providerId="LiveId" clId="{7A4AF211-BDCE-4B85-BB80-BED789463BFB}" dt="2024-08-04T03:04:37.007" v="892" actId="1076"/>
          <ac:spMkLst>
            <pc:docMk/>
            <pc:sldMk cId="609019116" sldId="329"/>
            <ac:spMk id="21" creationId="{3D543108-62DE-38CA-F97D-FA5DB88B0F84}"/>
          </ac:spMkLst>
        </pc:spChg>
        <pc:picChg chg="add mod">
          <ac:chgData name="Bennifer C R" userId="68e623b6350794f8" providerId="LiveId" clId="{7A4AF211-BDCE-4B85-BB80-BED789463BFB}" dt="2024-08-04T03:02:46.681" v="878" actId="1036"/>
          <ac:picMkLst>
            <pc:docMk/>
            <pc:sldMk cId="609019116" sldId="329"/>
            <ac:picMk id="17" creationId="{18CE5FA7-1AC8-A7CE-E5D4-1866814A4E64}"/>
          </ac:picMkLst>
        </pc:picChg>
        <pc:picChg chg="add del">
          <ac:chgData name="Bennifer C R" userId="68e623b6350794f8" providerId="LiveId" clId="{7A4AF211-BDCE-4B85-BB80-BED789463BFB}" dt="2024-08-04T03:04:02.546" v="887" actId="22"/>
          <ac:picMkLst>
            <pc:docMk/>
            <pc:sldMk cId="609019116" sldId="329"/>
            <ac:picMk id="19" creationId="{ACBA6DBF-1CDE-B2EB-7189-E77E7B7A5E8A}"/>
          </ac:picMkLst>
        </pc:picChg>
        <pc:picChg chg="add mod">
          <ac:chgData name="Bennifer C R" userId="68e623b6350794f8" providerId="LiveId" clId="{7A4AF211-BDCE-4B85-BB80-BED789463BFB}" dt="2024-08-04T02:59:09.166" v="823" actId="1076"/>
          <ac:picMkLst>
            <pc:docMk/>
            <pc:sldMk cId="609019116" sldId="329"/>
            <ac:picMk id="2050" creationId="{EBB72E88-8499-4FFE-8492-AFA177B6CA36}"/>
          </ac:picMkLst>
        </pc:picChg>
      </pc:sldChg>
      <pc:sldChg chg="modSp add mod ord">
        <pc:chgData name="Bennifer C R" userId="68e623b6350794f8" providerId="LiveId" clId="{7A4AF211-BDCE-4B85-BB80-BED789463BFB}" dt="2024-08-04T03:05:41.396" v="898" actId="403"/>
        <pc:sldMkLst>
          <pc:docMk/>
          <pc:sldMk cId="1835705496" sldId="330"/>
        </pc:sldMkLst>
        <pc:spChg chg="mod">
          <ac:chgData name="Bennifer C R" userId="68e623b6350794f8" providerId="LiveId" clId="{7A4AF211-BDCE-4B85-BB80-BED789463BFB}" dt="2024-08-04T03:05:41.396" v="898" actId="403"/>
          <ac:spMkLst>
            <pc:docMk/>
            <pc:sldMk cId="1835705496" sldId="330"/>
            <ac:spMk id="3" creationId="{B44031C7-87BB-B4D2-2D36-CBD3BCBA8D64}"/>
          </ac:spMkLst>
        </pc:spChg>
      </pc:sldChg>
      <pc:sldChg chg="addSp delSp modSp new mod">
        <pc:chgData name="Bennifer C R" userId="68e623b6350794f8" providerId="LiveId" clId="{7A4AF211-BDCE-4B85-BB80-BED789463BFB}" dt="2024-08-04T03:14:48.254" v="1027" actId="1076"/>
        <pc:sldMkLst>
          <pc:docMk/>
          <pc:sldMk cId="83016873" sldId="331"/>
        </pc:sldMkLst>
        <pc:spChg chg="mod">
          <ac:chgData name="Bennifer C R" userId="68e623b6350794f8" providerId="LiveId" clId="{7A4AF211-BDCE-4B85-BB80-BED789463BFB}" dt="2024-08-04T03:13:15.225" v="1020" actId="1076"/>
          <ac:spMkLst>
            <pc:docMk/>
            <pc:sldMk cId="83016873" sldId="331"/>
            <ac:spMk id="2" creationId="{2DC044D6-F3A9-6D2E-6677-A3217F1BD7C0}"/>
          </ac:spMkLst>
        </pc:spChg>
        <pc:spChg chg="del">
          <ac:chgData name="Bennifer C R" userId="68e623b6350794f8" providerId="LiveId" clId="{7A4AF211-BDCE-4B85-BB80-BED789463BFB}" dt="2024-08-04T03:14:21.296" v="1022" actId="478"/>
          <ac:spMkLst>
            <pc:docMk/>
            <pc:sldMk cId="83016873" sldId="331"/>
            <ac:spMk id="3" creationId="{DB2477B2-F43F-BDE4-C375-548A2E001BE5}"/>
          </ac:spMkLst>
        </pc:spChg>
        <pc:picChg chg="add mod">
          <ac:chgData name="Bennifer C R" userId="68e623b6350794f8" providerId="LiveId" clId="{7A4AF211-BDCE-4B85-BB80-BED789463BFB}" dt="2024-08-04T03:14:48.254" v="1027" actId="1076"/>
          <ac:picMkLst>
            <pc:docMk/>
            <pc:sldMk cId="83016873" sldId="331"/>
            <ac:picMk id="5" creationId="{A217FDDD-DDA9-A805-2202-80F59F6B1E78}"/>
          </ac:picMkLst>
        </pc:picChg>
      </pc:sldChg>
      <pc:sldChg chg="addSp delSp modSp new mod setBg">
        <pc:chgData name="Bennifer C R" userId="68e623b6350794f8" providerId="LiveId" clId="{7A4AF211-BDCE-4B85-BB80-BED789463BFB}" dt="2024-08-04T03:18:30.886" v="1057" actId="1076"/>
        <pc:sldMkLst>
          <pc:docMk/>
          <pc:sldMk cId="2109340570" sldId="332"/>
        </pc:sldMkLst>
        <pc:spChg chg="del">
          <ac:chgData name="Bennifer C R" userId="68e623b6350794f8" providerId="LiveId" clId="{7A4AF211-BDCE-4B85-BB80-BED789463BFB}" dt="2024-08-04T03:15:20.328" v="1029" actId="478"/>
          <ac:spMkLst>
            <pc:docMk/>
            <pc:sldMk cId="2109340570" sldId="332"/>
            <ac:spMk id="2" creationId="{17619C51-24D5-F53C-8016-2F16886A5FCE}"/>
          </ac:spMkLst>
        </pc:spChg>
        <pc:spChg chg="del">
          <ac:chgData name="Bennifer C R" userId="68e623b6350794f8" providerId="LiveId" clId="{7A4AF211-BDCE-4B85-BB80-BED789463BFB}" dt="2024-08-04T03:15:20.328" v="1029" actId="478"/>
          <ac:spMkLst>
            <pc:docMk/>
            <pc:sldMk cId="2109340570" sldId="332"/>
            <ac:spMk id="3" creationId="{2323C6BC-A675-6F86-1094-B1A044F70120}"/>
          </ac:spMkLst>
        </pc:spChg>
        <pc:spChg chg="del">
          <ac:chgData name="Bennifer C R" userId="68e623b6350794f8" providerId="LiveId" clId="{7A4AF211-BDCE-4B85-BB80-BED789463BFB}" dt="2024-08-04T03:15:20.328" v="1029" actId="478"/>
          <ac:spMkLst>
            <pc:docMk/>
            <pc:sldMk cId="2109340570" sldId="332"/>
            <ac:spMk id="4" creationId="{BC749596-B7B0-0CB9-9FB2-45926FA5DF97}"/>
          </ac:spMkLst>
        </pc:spChg>
        <pc:spChg chg="add mod ord">
          <ac:chgData name="Bennifer C R" userId="68e623b6350794f8" providerId="LiveId" clId="{7A4AF211-BDCE-4B85-BB80-BED789463BFB}" dt="2024-08-04T03:18:30.886" v="1057" actId="1076"/>
          <ac:spMkLst>
            <pc:docMk/>
            <pc:sldMk cId="2109340570" sldId="332"/>
            <ac:spMk id="6" creationId="{5728015B-74A6-B5FF-17F3-306E15A15D21}"/>
          </ac:spMkLst>
        </pc:spChg>
        <pc:spChg chg="add">
          <ac:chgData name="Bennifer C R" userId="68e623b6350794f8" providerId="LiveId" clId="{7A4AF211-BDCE-4B85-BB80-BED789463BFB}" dt="2024-08-04T03:17:55.263" v="1035" actId="26606"/>
          <ac:spMkLst>
            <pc:docMk/>
            <pc:sldMk cId="2109340570" sldId="332"/>
            <ac:spMk id="12" creationId="{D8AFD15B-CF29-4306-884F-47675092F91F}"/>
          </ac:spMkLst>
        </pc:spChg>
        <pc:spChg chg="add">
          <ac:chgData name="Bennifer C R" userId="68e623b6350794f8" providerId="LiveId" clId="{7A4AF211-BDCE-4B85-BB80-BED789463BFB}" dt="2024-08-04T03:17:55.263" v="1035" actId="26606"/>
          <ac:spMkLst>
            <pc:docMk/>
            <pc:sldMk cId="2109340570" sldId="332"/>
            <ac:spMk id="14" creationId="{96349AB3-1BD3-41E1-8979-1DBDCB5CDCF9}"/>
          </ac:spMkLst>
        </pc:spChg>
        <pc:grpChg chg="add">
          <ac:chgData name="Bennifer C R" userId="68e623b6350794f8" providerId="LiveId" clId="{7A4AF211-BDCE-4B85-BB80-BED789463BFB}" dt="2024-08-04T03:17:55.263" v="1035" actId="26606"/>
          <ac:grpSpMkLst>
            <pc:docMk/>
            <pc:sldMk cId="2109340570" sldId="332"/>
            <ac:grpSpMk id="16" creationId="{54CA915D-BDF0-41F8-B00E-FB186EFF7BD6}"/>
          </ac:grpSpMkLst>
        </pc:grpChg>
        <pc:picChg chg="add mod">
          <ac:chgData name="Bennifer C R" userId="68e623b6350794f8" providerId="LiveId" clId="{7A4AF211-BDCE-4B85-BB80-BED789463BFB}" dt="2024-08-04T03:17:55.263" v="1035" actId="26606"/>
          <ac:picMkLst>
            <pc:docMk/>
            <pc:sldMk cId="2109340570" sldId="332"/>
            <ac:picMk id="7" creationId="{F99EBD75-06B2-D867-931C-F0213AC85538}"/>
          </ac:picMkLst>
        </pc:picChg>
      </pc:sldChg>
      <pc:sldChg chg="modSp add del mod">
        <pc:chgData name="Bennifer C R" userId="68e623b6350794f8" providerId="LiveId" clId="{7A4AF211-BDCE-4B85-BB80-BED789463BFB}" dt="2024-08-04T05:28:47.476" v="2168" actId="47"/>
        <pc:sldMkLst>
          <pc:docMk/>
          <pc:sldMk cId="1494067324" sldId="333"/>
        </pc:sldMkLst>
        <pc:picChg chg="mod modCrop">
          <ac:chgData name="Bennifer C R" userId="68e623b6350794f8" providerId="LiveId" clId="{7A4AF211-BDCE-4B85-BB80-BED789463BFB}" dt="2024-08-04T03:57:07.790" v="1351" actId="14826"/>
          <ac:picMkLst>
            <pc:docMk/>
            <pc:sldMk cId="1494067324" sldId="333"/>
            <ac:picMk id="7" creationId="{F99EBD75-06B2-D867-931C-F0213AC85538}"/>
          </ac:picMkLst>
        </pc:picChg>
      </pc:sldChg>
      <pc:sldChg chg="addSp delSp modSp new mod setBg">
        <pc:chgData name="Bennifer C R" userId="68e623b6350794f8" providerId="LiveId" clId="{7A4AF211-BDCE-4B85-BB80-BED789463BFB}" dt="2024-08-04T03:55:03.686" v="1349" actId="1076"/>
        <pc:sldMkLst>
          <pc:docMk/>
          <pc:sldMk cId="3456275809" sldId="334"/>
        </pc:sldMkLst>
        <pc:spChg chg="del">
          <ac:chgData name="Bennifer C R" userId="68e623b6350794f8" providerId="LiveId" clId="{7A4AF211-BDCE-4B85-BB80-BED789463BFB}" dt="2024-08-04T03:52:33.917" v="1323" actId="478"/>
          <ac:spMkLst>
            <pc:docMk/>
            <pc:sldMk cId="3456275809" sldId="334"/>
            <ac:spMk id="2" creationId="{36DC41C7-2756-9A92-78F8-56594B544373}"/>
          </ac:spMkLst>
        </pc:spChg>
        <pc:spChg chg="del">
          <ac:chgData name="Bennifer C R" userId="68e623b6350794f8" providerId="LiveId" clId="{7A4AF211-BDCE-4B85-BB80-BED789463BFB}" dt="2024-08-04T03:52:33.917" v="1323" actId="478"/>
          <ac:spMkLst>
            <pc:docMk/>
            <pc:sldMk cId="3456275809" sldId="334"/>
            <ac:spMk id="3" creationId="{D43C95B8-9ACD-2BEC-EBED-D2635F265929}"/>
          </ac:spMkLst>
        </pc:spChg>
        <pc:spChg chg="del">
          <ac:chgData name="Bennifer C R" userId="68e623b6350794f8" providerId="LiveId" clId="{7A4AF211-BDCE-4B85-BB80-BED789463BFB}" dt="2024-08-04T03:52:33.917" v="1323" actId="478"/>
          <ac:spMkLst>
            <pc:docMk/>
            <pc:sldMk cId="3456275809" sldId="334"/>
            <ac:spMk id="4" creationId="{FD6BF376-1755-049F-2174-DA196543A7A8}"/>
          </ac:spMkLst>
        </pc:spChg>
        <pc:spChg chg="add mod">
          <ac:chgData name="Bennifer C R" userId="68e623b6350794f8" providerId="LiveId" clId="{7A4AF211-BDCE-4B85-BB80-BED789463BFB}" dt="2024-08-04T03:55:03.686" v="1349" actId="1076"/>
          <ac:spMkLst>
            <pc:docMk/>
            <pc:sldMk cId="3456275809" sldId="334"/>
            <ac:spMk id="8" creationId="{469DEF76-E78B-E7B1-1408-F5BC71454078}"/>
          </ac:spMkLst>
        </pc:spChg>
        <pc:spChg chg="add">
          <ac:chgData name="Bennifer C R" userId="68e623b6350794f8" providerId="LiveId" clId="{7A4AF211-BDCE-4B85-BB80-BED789463BFB}" dt="2024-08-04T03:54:37.449" v="1336" actId="26606"/>
          <ac:spMkLst>
            <pc:docMk/>
            <pc:sldMk cId="3456275809" sldId="334"/>
            <ac:spMk id="18" creationId="{E009DD9B-5EE2-4C0D-8B2B-351C8C102205}"/>
          </ac:spMkLst>
        </pc:spChg>
        <pc:spChg chg="add">
          <ac:chgData name="Bennifer C R" userId="68e623b6350794f8" providerId="LiveId" clId="{7A4AF211-BDCE-4B85-BB80-BED789463BFB}" dt="2024-08-04T03:54:37.449" v="1336" actId="26606"/>
          <ac:spMkLst>
            <pc:docMk/>
            <pc:sldMk cId="3456275809" sldId="334"/>
            <ac:spMk id="20" creationId="{E720DB99-7745-4E75-9D96-AAB6D55C531E}"/>
          </ac:spMkLst>
        </pc:spChg>
        <pc:spChg chg="add">
          <ac:chgData name="Bennifer C R" userId="68e623b6350794f8" providerId="LiveId" clId="{7A4AF211-BDCE-4B85-BB80-BED789463BFB}" dt="2024-08-04T03:54:37.449" v="1336" actId="26606"/>
          <ac:spMkLst>
            <pc:docMk/>
            <pc:sldMk cId="3456275809" sldId="334"/>
            <ac:spMk id="22" creationId="{D68803C4-E159-4360-B7BB-74205C8F782D}"/>
          </ac:spMkLst>
        </pc:spChg>
        <pc:spChg chg="add">
          <ac:chgData name="Bennifer C R" userId="68e623b6350794f8" providerId="LiveId" clId="{7A4AF211-BDCE-4B85-BB80-BED789463BFB}" dt="2024-08-04T03:54:37.449" v="1336" actId="26606"/>
          <ac:spMkLst>
            <pc:docMk/>
            <pc:sldMk cId="3456275809" sldId="334"/>
            <ac:spMk id="24" creationId="{504B0465-3B07-49BF-BEA7-D81476246293}"/>
          </ac:spMkLst>
        </pc:spChg>
        <pc:spChg chg="add">
          <ac:chgData name="Bennifer C R" userId="68e623b6350794f8" providerId="LiveId" clId="{7A4AF211-BDCE-4B85-BB80-BED789463BFB}" dt="2024-08-04T03:54:37.449" v="1336" actId="26606"/>
          <ac:spMkLst>
            <pc:docMk/>
            <pc:sldMk cId="3456275809" sldId="334"/>
            <ac:spMk id="26" creationId="{49B7FFA5-14CB-4A4F-9BCC-CA3AA5D9D276}"/>
          </ac:spMkLst>
        </pc:spChg>
        <pc:spChg chg="add">
          <ac:chgData name="Bennifer C R" userId="68e623b6350794f8" providerId="LiveId" clId="{7A4AF211-BDCE-4B85-BB80-BED789463BFB}" dt="2024-08-04T03:54:37.449" v="1336" actId="26606"/>
          <ac:spMkLst>
            <pc:docMk/>
            <pc:sldMk cId="3456275809" sldId="334"/>
            <ac:spMk id="28" creationId="{04E48745-7512-4EC2-9E20-9092D12150CA}"/>
          </ac:spMkLst>
        </pc:spChg>
        <pc:grpChg chg="add del">
          <ac:chgData name="Bennifer C R" userId="68e623b6350794f8" providerId="LiveId" clId="{7A4AF211-BDCE-4B85-BB80-BED789463BFB}" dt="2024-08-04T03:54:37.449" v="1336" actId="26606"/>
          <ac:grpSpMkLst>
            <pc:docMk/>
            <pc:sldMk cId="3456275809" sldId="334"/>
            <ac:grpSpMk id="11" creationId="{EE6C75A5-F4B8-415F-B4EA-A9AD45087E49}"/>
          </ac:grpSpMkLst>
        </pc:grpChg>
        <pc:picChg chg="add del mod">
          <ac:chgData name="Bennifer C R" userId="68e623b6350794f8" providerId="LiveId" clId="{7A4AF211-BDCE-4B85-BB80-BED789463BFB}" dt="2024-08-04T03:52:54.548" v="1330" actId="478"/>
          <ac:picMkLst>
            <pc:docMk/>
            <pc:sldMk cId="3456275809" sldId="334"/>
            <ac:picMk id="5" creationId="{62EF7E3C-97E7-BC8C-59F0-C88A6695A383}"/>
          </ac:picMkLst>
        </pc:picChg>
        <pc:picChg chg="add mod">
          <ac:chgData name="Bennifer C R" userId="68e623b6350794f8" providerId="LiveId" clId="{7A4AF211-BDCE-4B85-BB80-BED789463BFB}" dt="2024-08-04T03:54:59.233" v="1348" actId="1076"/>
          <ac:picMkLst>
            <pc:docMk/>
            <pc:sldMk cId="3456275809" sldId="334"/>
            <ac:picMk id="6" creationId="{58E3A287-8059-B78F-E360-AC2D78262AB4}"/>
          </ac:picMkLst>
        </pc:picChg>
      </pc:sldChg>
      <pc:sldChg chg="addSp delSp modSp new mod setBg">
        <pc:chgData name="Bennifer C R" userId="68e623b6350794f8" providerId="LiveId" clId="{7A4AF211-BDCE-4B85-BB80-BED789463BFB}" dt="2024-08-04T04:25:36.271" v="1551" actId="113"/>
        <pc:sldMkLst>
          <pc:docMk/>
          <pc:sldMk cId="694971528" sldId="335"/>
        </pc:sldMkLst>
        <pc:spChg chg="del">
          <ac:chgData name="Bennifer C R" userId="68e623b6350794f8" providerId="LiveId" clId="{7A4AF211-BDCE-4B85-BB80-BED789463BFB}" dt="2024-08-04T04:18:41.909" v="1502" actId="478"/>
          <ac:spMkLst>
            <pc:docMk/>
            <pc:sldMk cId="694971528" sldId="335"/>
            <ac:spMk id="2" creationId="{C435E099-A99B-2764-6552-95F5B66670F4}"/>
          </ac:spMkLst>
        </pc:spChg>
        <pc:spChg chg="del">
          <ac:chgData name="Bennifer C R" userId="68e623b6350794f8" providerId="LiveId" clId="{7A4AF211-BDCE-4B85-BB80-BED789463BFB}" dt="2024-08-04T04:18:41.909" v="1502" actId="478"/>
          <ac:spMkLst>
            <pc:docMk/>
            <pc:sldMk cId="694971528" sldId="335"/>
            <ac:spMk id="3" creationId="{6220AFFA-80D7-95CA-F85B-F3D59340C6B0}"/>
          </ac:spMkLst>
        </pc:spChg>
        <pc:spChg chg="del">
          <ac:chgData name="Bennifer C R" userId="68e623b6350794f8" providerId="LiveId" clId="{7A4AF211-BDCE-4B85-BB80-BED789463BFB}" dt="2024-08-04T04:18:41.909" v="1502" actId="478"/>
          <ac:spMkLst>
            <pc:docMk/>
            <pc:sldMk cId="694971528" sldId="335"/>
            <ac:spMk id="4" creationId="{4EE0D1FE-C0A5-BF55-98BF-47390DD7A44F}"/>
          </ac:spMkLst>
        </pc:spChg>
        <pc:spChg chg="add mod">
          <ac:chgData name="Bennifer C R" userId="68e623b6350794f8" providerId="LiveId" clId="{7A4AF211-BDCE-4B85-BB80-BED789463BFB}" dt="2024-08-04T04:25:36.271" v="1551" actId="113"/>
          <ac:spMkLst>
            <pc:docMk/>
            <pc:sldMk cId="694971528" sldId="335"/>
            <ac:spMk id="7" creationId="{306CC293-BEF6-BC93-EAD6-2A02A80BA724}"/>
          </ac:spMkLst>
        </pc:spChg>
        <pc:spChg chg="add">
          <ac:chgData name="Bennifer C R" userId="68e623b6350794f8" providerId="LiveId" clId="{7A4AF211-BDCE-4B85-BB80-BED789463BFB}" dt="2024-08-04T04:20:14.900" v="1505" actId="26606"/>
          <ac:spMkLst>
            <pc:docMk/>
            <pc:sldMk cId="694971528" sldId="335"/>
            <ac:spMk id="12" creationId="{D8AFD15B-CF29-4306-884F-47675092F91F}"/>
          </ac:spMkLst>
        </pc:spChg>
        <pc:spChg chg="add">
          <ac:chgData name="Bennifer C R" userId="68e623b6350794f8" providerId="LiveId" clId="{7A4AF211-BDCE-4B85-BB80-BED789463BFB}" dt="2024-08-04T04:20:14.900" v="1505" actId="26606"/>
          <ac:spMkLst>
            <pc:docMk/>
            <pc:sldMk cId="694971528" sldId="335"/>
            <ac:spMk id="14" creationId="{96349AB3-1BD3-41E1-8979-1DBDCB5CDCF9}"/>
          </ac:spMkLst>
        </pc:spChg>
        <pc:grpChg chg="add">
          <ac:chgData name="Bennifer C R" userId="68e623b6350794f8" providerId="LiveId" clId="{7A4AF211-BDCE-4B85-BB80-BED789463BFB}" dt="2024-08-04T04:20:14.900" v="1505" actId="26606"/>
          <ac:grpSpMkLst>
            <pc:docMk/>
            <pc:sldMk cId="694971528" sldId="335"/>
            <ac:grpSpMk id="16" creationId="{54CA915D-BDF0-41F8-B00E-FB186EFF7BD6}"/>
          </ac:grpSpMkLst>
        </pc:grpChg>
        <pc:picChg chg="add mod">
          <ac:chgData name="Bennifer C R" userId="68e623b6350794f8" providerId="LiveId" clId="{7A4AF211-BDCE-4B85-BB80-BED789463BFB}" dt="2024-08-04T04:20:40.070" v="1518" actId="1076"/>
          <ac:picMkLst>
            <pc:docMk/>
            <pc:sldMk cId="694971528" sldId="335"/>
            <ac:picMk id="5" creationId="{0EB4EF88-7C2C-EEF4-6E8A-9A12A046E26F}"/>
          </ac:picMkLst>
        </pc:picChg>
      </pc:sldChg>
      <pc:sldChg chg="addSp delSp modSp new mod setBg">
        <pc:chgData name="Bennifer C R" userId="68e623b6350794f8" providerId="LiveId" clId="{7A4AF211-BDCE-4B85-BB80-BED789463BFB}" dt="2024-08-04T04:28:17.350" v="1577" actId="27636"/>
        <pc:sldMkLst>
          <pc:docMk/>
          <pc:sldMk cId="1414931846" sldId="336"/>
        </pc:sldMkLst>
        <pc:spChg chg="del">
          <ac:chgData name="Bennifer C R" userId="68e623b6350794f8" providerId="LiveId" clId="{7A4AF211-BDCE-4B85-BB80-BED789463BFB}" dt="2024-08-04T04:26:02.180" v="1553" actId="478"/>
          <ac:spMkLst>
            <pc:docMk/>
            <pc:sldMk cId="1414931846" sldId="336"/>
            <ac:spMk id="2" creationId="{B0CD4AF8-9E4E-B2E8-2717-756EF09BFBF7}"/>
          </ac:spMkLst>
        </pc:spChg>
        <pc:spChg chg="mod">
          <ac:chgData name="Bennifer C R" userId="68e623b6350794f8" providerId="LiveId" clId="{7A4AF211-BDCE-4B85-BB80-BED789463BFB}" dt="2024-08-04T04:28:17.350" v="1577" actId="27636"/>
          <ac:spMkLst>
            <pc:docMk/>
            <pc:sldMk cId="1414931846" sldId="336"/>
            <ac:spMk id="3" creationId="{A582ACCE-FF20-1036-0615-DBC32D0648D3}"/>
          </ac:spMkLst>
        </pc:spChg>
        <pc:spChg chg="mod">
          <ac:chgData name="Bennifer C R" userId="68e623b6350794f8" providerId="LiveId" clId="{7A4AF211-BDCE-4B85-BB80-BED789463BFB}" dt="2024-08-04T04:26:54.196" v="1555" actId="26606"/>
          <ac:spMkLst>
            <pc:docMk/>
            <pc:sldMk cId="1414931846" sldId="336"/>
            <ac:spMk id="4" creationId="{D7965AA5-0416-319F-3381-82EBDB4C80D8}"/>
          </ac:spMkLst>
        </pc:spChg>
        <pc:spChg chg="add">
          <ac:chgData name="Bennifer C R" userId="68e623b6350794f8" providerId="LiveId" clId="{7A4AF211-BDCE-4B85-BB80-BED789463BFB}" dt="2024-08-04T04:26:54.196" v="1555" actId="26606"/>
          <ac:spMkLst>
            <pc:docMk/>
            <pc:sldMk cId="1414931846" sldId="336"/>
            <ac:spMk id="10" creationId="{D8AFD15B-CF29-4306-884F-47675092F91F}"/>
          </ac:spMkLst>
        </pc:spChg>
        <pc:spChg chg="add">
          <ac:chgData name="Bennifer C R" userId="68e623b6350794f8" providerId="LiveId" clId="{7A4AF211-BDCE-4B85-BB80-BED789463BFB}" dt="2024-08-04T04:26:54.196" v="1555" actId="26606"/>
          <ac:spMkLst>
            <pc:docMk/>
            <pc:sldMk cId="1414931846" sldId="336"/>
            <ac:spMk id="12" creationId="{96349AB3-1BD3-41E1-8979-1DBDCB5CDCF9}"/>
          </ac:spMkLst>
        </pc:spChg>
        <pc:grpChg chg="add">
          <ac:chgData name="Bennifer C R" userId="68e623b6350794f8" providerId="LiveId" clId="{7A4AF211-BDCE-4B85-BB80-BED789463BFB}" dt="2024-08-04T04:26:54.196" v="1555" actId="26606"/>
          <ac:grpSpMkLst>
            <pc:docMk/>
            <pc:sldMk cId="1414931846" sldId="336"/>
            <ac:grpSpMk id="14" creationId="{54CA915D-BDF0-41F8-B00E-FB186EFF7BD6}"/>
          </ac:grpSpMkLst>
        </pc:grpChg>
        <pc:picChg chg="add mod ord">
          <ac:chgData name="Bennifer C R" userId="68e623b6350794f8" providerId="LiveId" clId="{7A4AF211-BDCE-4B85-BB80-BED789463BFB}" dt="2024-08-04T04:26:54.196" v="1555" actId="26606"/>
          <ac:picMkLst>
            <pc:docMk/>
            <pc:sldMk cId="1414931846" sldId="336"/>
            <ac:picMk id="5" creationId="{ED93E3C3-0146-E9C2-3BF2-47D6F915074F}"/>
          </ac:picMkLst>
        </pc:picChg>
      </pc:sldChg>
      <pc:sldChg chg="addSp delSp modSp new mod setBg setClrOvrMap">
        <pc:chgData name="Bennifer C R" userId="68e623b6350794f8" providerId="LiveId" clId="{7A4AF211-BDCE-4B85-BB80-BED789463BFB}" dt="2024-08-04T05:04:54.837" v="1947" actId="1036"/>
        <pc:sldMkLst>
          <pc:docMk/>
          <pc:sldMk cId="3542202964" sldId="337"/>
        </pc:sldMkLst>
        <pc:spChg chg="del">
          <ac:chgData name="Bennifer C R" userId="68e623b6350794f8" providerId="LiveId" clId="{7A4AF211-BDCE-4B85-BB80-BED789463BFB}" dt="2024-08-04T05:02:47.061" v="1920" actId="478"/>
          <ac:spMkLst>
            <pc:docMk/>
            <pc:sldMk cId="3542202964" sldId="337"/>
            <ac:spMk id="2" creationId="{324A2483-5CF1-EC82-B05C-5E41D29F7956}"/>
          </ac:spMkLst>
        </pc:spChg>
        <pc:spChg chg="del">
          <ac:chgData name="Bennifer C R" userId="68e623b6350794f8" providerId="LiveId" clId="{7A4AF211-BDCE-4B85-BB80-BED789463BFB}" dt="2024-08-04T05:02:47.061" v="1920" actId="478"/>
          <ac:spMkLst>
            <pc:docMk/>
            <pc:sldMk cId="3542202964" sldId="337"/>
            <ac:spMk id="3" creationId="{8F1DB0FF-2380-FA00-72DD-1A40986401D9}"/>
          </ac:spMkLst>
        </pc:spChg>
        <pc:spChg chg="del">
          <ac:chgData name="Bennifer C R" userId="68e623b6350794f8" providerId="LiveId" clId="{7A4AF211-BDCE-4B85-BB80-BED789463BFB}" dt="2024-08-04T05:02:47.061" v="1920" actId="478"/>
          <ac:spMkLst>
            <pc:docMk/>
            <pc:sldMk cId="3542202964" sldId="337"/>
            <ac:spMk id="4" creationId="{3C7861DE-E763-08B0-6578-366902E39DDC}"/>
          </ac:spMkLst>
        </pc:spChg>
        <pc:spChg chg="add mod">
          <ac:chgData name="Bennifer C R" userId="68e623b6350794f8" providerId="LiveId" clId="{7A4AF211-BDCE-4B85-BB80-BED789463BFB}" dt="2024-08-04T05:04:54.837" v="1947" actId="1036"/>
          <ac:spMkLst>
            <pc:docMk/>
            <pc:sldMk cId="3542202964" sldId="337"/>
            <ac:spMk id="7" creationId="{4B9A9E6C-EE4F-405D-3BCA-A11AFFC245EC}"/>
          </ac:spMkLst>
        </pc:spChg>
        <pc:spChg chg="add">
          <ac:chgData name="Bennifer C R" userId="68e623b6350794f8" providerId="LiveId" clId="{7A4AF211-BDCE-4B85-BB80-BED789463BFB}" dt="2024-08-04T05:03:50.419" v="1923" actId="26606"/>
          <ac:spMkLst>
            <pc:docMk/>
            <pc:sldMk cId="3542202964" sldId="337"/>
            <ac:spMk id="12" creationId="{F79FF99C-BAA9-404F-9C96-6DD456B4F795}"/>
          </ac:spMkLst>
        </pc:spChg>
        <pc:spChg chg="add">
          <ac:chgData name="Bennifer C R" userId="68e623b6350794f8" providerId="LiveId" clId="{7A4AF211-BDCE-4B85-BB80-BED789463BFB}" dt="2024-08-04T05:03:50.419" v="1923" actId="26606"/>
          <ac:spMkLst>
            <pc:docMk/>
            <pc:sldMk cId="3542202964" sldId="337"/>
            <ac:spMk id="14" creationId="{49C44AFD-C72D-4D9C-84C6-73E615CED884}"/>
          </ac:spMkLst>
        </pc:spChg>
        <pc:grpChg chg="add">
          <ac:chgData name="Bennifer C R" userId="68e623b6350794f8" providerId="LiveId" clId="{7A4AF211-BDCE-4B85-BB80-BED789463BFB}" dt="2024-08-04T05:03:50.419" v="1923" actId="26606"/>
          <ac:grpSpMkLst>
            <pc:docMk/>
            <pc:sldMk cId="3542202964" sldId="337"/>
            <ac:grpSpMk id="16" creationId="{1D25B14F-36E0-41E8-956F-CABEF1ADD65F}"/>
          </ac:grpSpMkLst>
        </pc:grpChg>
        <pc:picChg chg="add mod">
          <ac:chgData name="Bennifer C R" userId="68e623b6350794f8" providerId="LiveId" clId="{7A4AF211-BDCE-4B85-BB80-BED789463BFB}" dt="2024-08-04T05:04:39.523" v="1938" actId="1076"/>
          <ac:picMkLst>
            <pc:docMk/>
            <pc:sldMk cId="3542202964" sldId="337"/>
            <ac:picMk id="5" creationId="{6A26039D-8454-14F9-CF7B-116082C59D8A}"/>
          </ac:picMkLst>
        </pc:picChg>
      </pc:sldChg>
      <pc:sldChg chg="addSp delSp modSp new mod setBg">
        <pc:chgData name="Bennifer C R" userId="68e623b6350794f8" providerId="LiveId" clId="{7A4AF211-BDCE-4B85-BB80-BED789463BFB}" dt="2024-08-04T05:12:12.391" v="2014" actId="14100"/>
        <pc:sldMkLst>
          <pc:docMk/>
          <pc:sldMk cId="3618121616" sldId="338"/>
        </pc:sldMkLst>
        <pc:spChg chg="del">
          <ac:chgData name="Bennifer C R" userId="68e623b6350794f8" providerId="LiveId" clId="{7A4AF211-BDCE-4B85-BB80-BED789463BFB}" dt="2024-08-04T05:09:10.129" v="1973" actId="478"/>
          <ac:spMkLst>
            <pc:docMk/>
            <pc:sldMk cId="3618121616" sldId="338"/>
            <ac:spMk id="2" creationId="{E3DB7C2D-4239-D40E-52D1-95327E029923}"/>
          </ac:spMkLst>
        </pc:spChg>
        <pc:spChg chg="del">
          <ac:chgData name="Bennifer C R" userId="68e623b6350794f8" providerId="LiveId" clId="{7A4AF211-BDCE-4B85-BB80-BED789463BFB}" dt="2024-08-04T05:09:10.129" v="1973" actId="478"/>
          <ac:spMkLst>
            <pc:docMk/>
            <pc:sldMk cId="3618121616" sldId="338"/>
            <ac:spMk id="3" creationId="{670DB34E-C75E-60AB-4A27-C9FE447AF8B4}"/>
          </ac:spMkLst>
        </pc:spChg>
        <pc:spChg chg="del">
          <ac:chgData name="Bennifer C R" userId="68e623b6350794f8" providerId="LiveId" clId="{7A4AF211-BDCE-4B85-BB80-BED789463BFB}" dt="2024-08-04T05:09:10.129" v="1973" actId="478"/>
          <ac:spMkLst>
            <pc:docMk/>
            <pc:sldMk cId="3618121616" sldId="338"/>
            <ac:spMk id="4" creationId="{0DEAAEC9-C0B4-171D-2B60-D1F7A139F263}"/>
          </ac:spMkLst>
        </pc:spChg>
        <pc:spChg chg="add mod">
          <ac:chgData name="Bennifer C R" userId="68e623b6350794f8" providerId="LiveId" clId="{7A4AF211-BDCE-4B85-BB80-BED789463BFB}" dt="2024-08-04T05:12:12.391" v="2014" actId="14100"/>
          <ac:spMkLst>
            <pc:docMk/>
            <pc:sldMk cId="3618121616" sldId="338"/>
            <ac:spMk id="7" creationId="{9B93CAC1-7634-DFF5-C4B0-1B7B5321E513}"/>
          </ac:spMkLst>
        </pc:spChg>
        <pc:grpChg chg="add">
          <ac:chgData name="Bennifer C R" userId="68e623b6350794f8" providerId="LiveId" clId="{7A4AF211-BDCE-4B85-BB80-BED789463BFB}" dt="2024-08-04T05:10:13.027" v="1975" actId="26606"/>
          <ac:grpSpMkLst>
            <pc:docMk/>
            <pc:sldMk cId="3618121616" sldId="338"/>
            <ac:grpSpMk id="10" creationId="{EE6C75A5-F4B8-415F-B4EA-A9AD45087E49}"/>
          </ac:grpSpMkLst>
        </pc:grpChg>
        <pc:picChg chg="add mod modCrop">
          <ac:chgData name="Bennifer C R" userId="68e623b6350794f8" providerId="LiveId" clId="{7A4AF211-BDCE-4B85-BB80-BED789463BFB}" dt="2024-08-04T05:11:29.819" v="1989" actId="1076"/>
          <ac:picMkLst>
            <pc:docMk/>
            <pc:sldMk cId="3618121616" sldId="338"/>
            <ac:picMk id="5" creationId="{C8AA4400-9B0B-B320-9D60-86E01E85A9E4}"/>
          </ac:picMkLst>
        </pc:picChg>
      </pc:sldChg>
      <pc:sldChg chg="addSp delSp modSp new mod setBg">
        <pc:chgData name="Bennifer C R" userId="68e623b6350794f8" providerId="LiveId" clId="{7A4AF211-BDCE-4B85-BB80-BED789463BFB}" dt="2024-08-04T05:16:51.905" v="2078" actId="207"/>
        <pc:sldMkLst>
          <pc:docMk/>
          <pc:sldMk cId="2705813139" sldId="339"/>
        </pc:sldMkLst>
        <pc:spChg chg="del">
          <ac:chgData name="Bennifer C R" userId="68e623b6350794f8" providerId="LiveId" clId="{7A4AF211-BDCE-4B85-BB80-BED789463BFB}" dt="2024-08-04T05:13:52.886" v="2016" actId="478"/>
          <ac:spMkLst>
            <pc:docMk/>
            <pc:sldMk cId="2705813139" sldId="339"/>
            <ac:spMk id="2" creationId="{6C011082-1BA2-4A26-E02E-3492E9132E26}"/>
          </ac:spMkLst>
        </pc:spChg>
        <pc:spChg chg="del">
          <ac:chgData name="Bennifer C R" userId="68e623b6350794f8" providerId="LiveId" clId="{7A4AF211-BDCE-4B85-BB80-BED789463BFB}" dt="2024-08-04T05:13:52.886" v="2016" actId="478"/>
          <ac:spMkLst>
            <pc:docMk/>
            <pc:sldMk cId="2705813139" sldId="339"/>
            <ac:spMk id="3" creationId="{1AD5EA93-AE83-EC4C-8808-5F2A4B2B4076}"/>
          </ac:spMkLst>
        </pc:spChg>
        <pc:spChg chg="del">
          <ac:chgData name="Bennifer C R" userId="68e623b6350794f8" providerId="LiveId" clId="{7A4AF211-BDCE-4B85-BB80-BED789463BFB}" dt="2024-08-04T05:13:52.886" v="2016" actId="478"/>
          <ac:spMkLst>
            <pc:docMk/>
            <pc:sldMk cId="2705813139" sldId="339"/>
            <ac:spMk id="4" creationId="{33BD8C86-3C69-0E7C-ACAB-DC536A7B7DA7}"/>
          </ac:spMkLst>
        </pc:spChg>
        <pc:spChg chg="add mod">
          <ac:chgData name="Bennifer C R" userId="68e623b6350794f8" providerId="LiveId" clId="{7A4AF211-BDCE-4B85-BB80-BED789463BFB}" dt="2024-08-04T05:16:51.905" v="2078" actId="207"/>
          <ac:spMkLst>
            <pc:docMk/>
            <pc:sldMk cId="2705813139" sldId="339"/>
            <ac:spMk id="7" creationId="{B132EF7B-3B01-5A6A-DABF-B8C9FC763FAD}"/>
          </ac:spMkLst>
        </pc:spChg>
        <pc:spChg chg="add">
          <ac:chgData name="Bennifer C R" userId="68e623b6350794f8" providerId="LiveId" clId="{7A4AF211-BDCE-4B85-BB80-BED789463BFB}" dt="2024-08-04T05:14:00.326" v="2018" actId="26606"/>
          <ac:spMkLst>
            <pc:docMk/>
            <pc:sldMk cId="2705813139" sldId="339"/>
            <ac:spMk id="14" creationId="{028B04B4-567B-4904-924F-3299495E9AED}"/>
          </ac:spMkLst>
        </pc:spChg>
        <pc:spChg chg="add">
          <ac:chgData name="Bennifer C R" userId="68e623b6350794f8" providerId="LiveId" clId="{7A4AF211-BDCE-4B85-BB80-BED789463BFB}" dt="2024-08-04T05:14:00.326" v="2018" actId="26606"/>
          <ac:spMkLst>
            <pc:docMk/>
            <pc:sldMk cId="2705813139" sldId="339"/>
            <ac:spMk id="16" creationId="{F52FD633-8BDD-4800-9B0A-28EA88DB949E}"/>
          </ac:spMkLst>
        </pc:spChg>
        <pc:grpChg chg="add">
          <ac:chgData name="Bennifer C R" userId="68e623b6350794f8" providerId="LiveId" clId="{7A4AF211-BDCE-4B85-BB80-BED789463BFB}" dt="2024-08-04T05:14:00.326" v="2018" actId="26606"/>
          <ac:grpSpMkLst>
            <pc:docMk/>
            <pc:sldMk cId="2705813139" sldId="339"/>
            <ac:grpSpMk id="10" creationId="{EE6C75A5-F4B8-415F-B4EA-A9AD45087E49}"/>
          </ac:grpSpMkLst>
        </pc:grpChg>
        <pc:picChg chg="add mod modCrop">
          <ac:chgData name="Bennifer C R" userId="68e623b6350794f8" providerId="LiveId" clId="{7A4AF211-BDCE-4B85-BB80-BED789463BFB}" dt="2024-08-04T05:14:29.827" v="2026" actId="18131"/>
          <ac:picMkLst>
            <pc:docMk/>
            <pc:sldMk cId="2705813139" sldId="339"/>
            <ac:picMk id="5" creationId="{A71522D4-11F8-6CD7-38F7-34D0AC54D54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19E031-1022-463E-8864-F56D50D17C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E5D9EA4-A44C-48E9-A593-7526ABA90B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F9A650-F46C-4F35-B885-6FE76D554592}" type="datetime1">
              <a:rPr lang="en-GB" smtClean="0"/>
              <a:t>03/08/2024</a:t>
            </a:fld>
            <a:endParaRPr lang="en-GB"/>
          </a:p>
        </p:txBody>
      </p:sp>
      <p:sp>
        <p:nvSpPr>
          <p:cNvPr id="4" name="Footer Placeholder 3">
            <a:extLst>
              <a:ext uri="{FF2B5EF4-FFF2-40B4-BE49-F238E27FC236}">
                <a16:creationId xmlns:a16="http://schemas.microsoft.com/office/drawing/2014/main" id="{DD0297C8-FAB1-4C85-A107-2F3F398E82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9A51C96-CADC-4819-BB69-7B3B78770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245137-E691-4FCA-BFA5-79399974973C}" type="slidenum">
              <a:rPr lang="en-GB" smtClean="0"/>
              <a:t>‹#›</a:t>
            </a:fld>
            <a:endParaRPr lang="en-GB"/>
          </a:p>
        </p:txBody>
      </p:sp>
    </p:spTree>
    <p:extLst>
      <p:ext uri="{BB962C8B-B14F-4D97-AF65-F5344CB8AC3E}">
        <p14:creationId xmlns:p14="http://schemas.microsoft.com/office/powerpoint/2010/main" val="3820599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F555183-39E7-4DBA-BC0F-5284CCDAB2EC}" type="datetime1">
              <a:rPr lang="en-GB" noProof="0" smtClean="0"/>
              <a:t>03/08/2024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2D76E09-41B7-FE4E-B099-04DFD58B8CF1}" type="slidenum">
              <a:rPr lang="en-GB" noProof="0" smtClean="0"/>
              <a:t>‹#›</a:t>
            </a:fld>
            <a:endParaRPr lang="en-GB" noProof="0"/>
          </a:p>
        </p:txBody>
      </p:sp>
    </p:spTree>
    <p:extLst>
      <p:ext uri="{BB962C8B-B14F-4D97-AF65-F5344CB8AC3E}">
        <p14:creationId xmlns:p14="http://schemas.microsoft.com/office/powerpoint/2010/main" val="16295116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2D76E09-41B7-FE4E-B099-04DFD58B8CF1}" type="slidenum">
              <a:rPr lang="en-GB" smtClean="0"/>
              <a:t>1</a:t>
            </a:fld>
            <a:endParaRPr lang="en-GB"/>
          </a:p>
        </p:txBody>
      </p:sp>
    </p:spTree>
    <p:extLst>
      <p:ext uri="{BB962C8B-B14F-4D97-AF65-F5344CB8AC3E}">
        <p14:creationId xmlns:p14="http://schemas.microsoft.com/office/powerpoint/2010/main" val="156282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2D76E09-41B7-FE4E-B099-04DFD58B8CF1}" type="slidenum">
              <a:rPr lang="en-GB" smtClean="0"/>
              <a:t>2</a:t>
            </a:fld>
            <a:endParaRPr lang="en-GB"/>
          </a:p>
        </p:txBody>
      </p:sp>
    </p:spTree>
    <p:extLst>
      <p:ext uri="{BB962C8B-B14F-4D97-AF65-F5344CB8AC3E}">
        <p14:creationId xmlns:p14="http://schemas.microsoft.com/office/powerpoint/2010/main" val="17504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2D76E09-41B7-FE4E-B099-04DFD58B8CF1}" type="slidenum">
              <a:rPr lang="en-GB" smtClean="0"/>
              <a:t>62</a:t>
            </a:fld>
            <a:endParaRPr lang="en-GB"/>
          </a:p>
        </p:txBody>
      </p:sp>
    </p:spTree>
    <p:extLst>
      <p:ext uri="{BB962C8B-B14F-4D97-AF65-F5344CB8AC3E}">
        <p14:creationId xmlns:p14="http://schemas.microsoft.com/office/powerpoint/2010/main" val="28236434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rtlCol="0" anchor="ctr">
            <a:noAutofit/>
          </a:bodyPr>
          <a:lstStyle>
            <a:lvl1pPr algn="l">
              <a:lnSpc>
                <a:spcPct val="80000"/>
              </a:lnSpc>
              <a:defRPr sz="9600" cap="all" baseline="0">
                <a:blipFill dpi="0" rotWithShape="1">
                  <a:blip r:embed="rId4"/>
                  <a:srcRect/>
                  <a:tile tx="6350" ty="-127000" sx="65000" sy="64000" flip="none" algn="tl"/>
                </a:blipFill>
              </a:defRPr>
            </a:lvl1pPr>
          </a:lstStyle>
          <a:p>
            <a:pPr rtl="0"/>
            <a:r>
              <a:rPr lang="en-GB" noProof="0"/>
              <a:t>Click to edit Master title style</a:t>
            </a:r>
          </a:p>
        </p:txBody>
      </p:sp>
      <p:sp>
        <p:nvSpPr>
          <p:cNvPr id="3" name="Subtitle 2"/>
          <p:cNvSpPr>
            <a:spLocks noGrp="1"/>
          </p:cNvSpPr>
          <p:nvPr>
            <p:ph type="subTitle" idx="1"/>
          </p:nvPr>
        </p:nvSpPr>
        <p:spPr>
          <a:xfrm>
            <a:off x="1069848" y="4389120"/>
            <a:ext cx="7891272" cy="1069848"/>
          </a:xfrm>
        </p:spPr>
        <p:txBody>
          <a:bodyPr rtlCol="0">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
        <p:nvSpPr>
          <p:cNvPr id="4" name="Date Placeholder 3"/>
          <p:cNvSpPr>
            <a:spLocks noGrp="1"/>
          </p:cNvSpPr>
          <p:nvPr>
            <p:ph type="dt" sz="half" idx="10"/>
          </p:nvPr>
        </p:nvSpPr>
        <p:spPr/>
        <p:txBody>
          <a:bodyPr rtlCol="0"/>
          <a:lstStyle/>
          <a:p>
            <a:pPr rtl="0"/>
            <a:fld id="{BDDCA00C-1DAF-40F7-AAD1-1F9365685A43}" type="datetime1">
              <a:rPr lang="en-GB" noProof="0" smtClean="0"/>
              <a:t>03/08/2024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a:xfrm>
            <a:off x="9592733" y="4289334"/>
            <a:ext cx="1193868" cy="640080"/>
          </a:xfrm>
        </p:spPr>
        <p:txBody>
          <a:bodyPr rtlCol="0"/>
          <a:lstStyle>
            <a:lvl1pPr>
              <a:defRPr sz="2800"/>
            </a:lvl1pPr>
          </a:lstStyle>
          <a:p>
            <a:pPr rtl="0"/>
            <a:fld id="{4FAB73BC-B049-4115-A692-8D63A059BFB8}" type="slidenum">
              <a:rPr lang="en-GB" noProof="0" smtClean="0"/>
              <a:pPr/>
              <a:t>‹#›</a:t>
            </a:fld>
            <a:endParaRPr lang="en-GB" noProof="0"/>
          </a:p>
        </p:txBody>
      </p:sp>
    </p:spTree>
    <p:extLst>
      <p:ext uri="{BB962C8B-B14F-4D97-AF65-F5344CB8AC3E}">
        <p14:creationId xmlns:p14="http://schemas.microsoft.com/office/powerpoint/2010/main" val="732673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D46141F1-3350-4C26-B09D-7F93416A0701}" type="datetime1">
              <a:rPr lang="en-GB" noProof="0" smtClean="0"/>
              <a:t>03/08/2024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271689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rtlCol="0"/>
          <a:lstStyle/>
          <a:p>
            <a:pPr rtl="0"/>
            <a:r>
              <a:rPr lang="en-GB" noProof="0"/>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90756FA4-72C1-40E1-B236-F571C94B5816}" type="datetime1">
              <a:rPr lang="en-GB" noProof="0" smtClean="0"/>
              <a:t>03/08/2024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3476527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77208BB2-B279-44EE-BDCA-90450BA7F0C5}" type="datetime1">
              <a:rPr lang="en-GB" noProof="0" smtClean="0"/>
              <a:t>03/08/2024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390508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rtlCol="0" anchor="ctr">
            <a:normAutofit/>
          </a:bodyPr>
          <a:lstStyle>
            <a:lvl1pPr>
              <a:lnSpc>
                <a:spcPct val="80000"/>
              </a:lnSpc>
              <a:defRPr sz="8000" b="0"/>
            </a:lvl1pPr>
          </a:lstStyle>
          <a:p>
            <a:pPr rtl="0"/>
            <a:r>
              <a:rPr lang="en-GB" noProof="0"/>
              <a:t>Click to edit Master title style</a:t>
            </a:r>
          </a:p>
        </p:txBody>
      </p:sp>
      <p:sp>
        <p:nvSpPr>
          <p:cNvPr id="3" name="Text Placeholder 2"/>
          <p:cNvSpPr>
            <a:spLocks noGrp="1"/>
          </p:cNvSpPr>
          <p:nvPr>
            <p:ph type="body" idx="1"/>
          </p:nvPr>
        </p:nvSpPr>
        <p:spPr>
          <a:xfrm>
            <a:off x="2165774" y="5020056"/>
            <a:ext cx="9052560" cy="1066800"/>
          </a:xfrm>
        </p:spPr>
        <p:txBody>
          <a:bodyPr rtlCol="0"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4" name="Date Placeholder 3"/>
          <p:cNvSpPr>
            <a:spLocks noGrp="1"/>
          </p:cNvSpPr>
          <p:nvPr>
            <p:ph type="dt" sz="half" idx="10"/>
          </p:nvPr>
        </p:nvSpPr>
        <p:spPr>
          <a:xfrm>
            <a:off x="8593667" y="6272784"/>
            <a:ext cx="2644309" cy="365125"/>
          </a:xfrm>
        </p:spPr>
        <p:txBody>
          <a:bodyPr rtlCol="0"/>
          <a:lstStyle/>
          <a:p>
            <a:pPr rtl="0"/>
            <a:fld id="{0FBC9144-F09B-4C78-8371-7C6E16D530E2}" type="datetime1">
              <a:rPr lang="en-GB" noProof="0" smtClean="0"/>
              <a:t>03/08/2024</a:t>
            </a:fld>
            <a:endParaRPr lang="en-GB" noProof="0"/>
          </a:p>
        </p:txBody>
      </p:sp>
      <p:sp>
        <p:nvSpPr>
          <p:cNvPr id="5" name="Footer Placeholder 4"/>
          <p:cNvSpPr>
            <a:spLocks noGrp="1"/>
          </p:cNvSpPr>
          <p:nvPr>
            <p:ph type="ftr" sz="quarter" idx="11"/>
          </p:nvPr>
        </p:nvSpPr>
        <p:spPr>
          <a:xfrm>
            <a:off x="2182708" y="6272784"/>
            <a:ext cx="6327648" cy="365125"/>
          </a:xfrm>
        </p:spPr>
        <p:txBody>
          <a:bodyPr rtlCol="0"/>
          <a:lstStyle/>
          <a:p>
            <a:pPr rtl="0"/>
            <a:endParaRPr lang="en-GB" noProof="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rtlCol="0"/>
          <a:lstStyle>
            <a:lvl1pPr>
              <a:defRPr sz="2800"/>
            </a:lvl1pPr>
          </a:lstStyle>
          <a:p>
            <a:pPr rtl="0"/>
            <a:fld id="{4FAB73BC-B049-4115-A692-8D63A059BFB8}" type="slidenum">
              <a:rPr lang="en-GB" noProof="0" smtClean="0"/>
              <a:pPr/>
              <a:t>‹#›</a:t>
            </a:fld>
            <a:endParaRPr lang="en-GB" noProof="0"/>
          </a:p>
        </p:txBody>
      </p:sp>
    </p:spTree>
    <p:extLst>
      <p:ext uri="{BB962C8B-B14F-4D97-AF65-F5344CB8AC3E}">
        <p14:creationId xmlns:p14="http://schemas.microsoft.com/office/powerpoint/2010/main" val="228566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sz="half" idx="1"/>
          </p:nvPr>
        </p:nvSpPr>
        <p:spPr>
          <a:xfrm>
            <a:off x="1069848"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364224" y="2194560"/>
            <a:ext cx="4754880" cy="39776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p:cNvSpPr>
            <a:spLocks noGrp="1"/>
          </p:cNvSpPr>
          <p:nvPr>
            <p:ph type="dt" sz="half" idx="10"/>
          </p:nvPr>
        </p:nvSpPr>
        <p:spPr/>
        <p:txBody>
          <a:bodyPr rtlCol="0"/>
          <a:lstStyle/>
          <a:p>
            <a:pPr rtl="0"/>
            <a:fld id="{AFC6EC9B-4AFC-4147-92A9-F5B95DA8F03F}" type="datetime1">
              <a:rPr lang="en-GB" noProof="0" smtClean="0"/>
              <a:t>03/08/2024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sp>
        <p:nvSpPr>
          <p:cNvPr id="7" name="Slide Number Placeholder 6"/>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428817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rtlCol="0"/>
          <a:lstStyle/>
          <a:p>
            <a:pPr rtl="0"/>
            <a:r>
              <a:rPr lang="en-GB" noProof="0"/>
              <a:t>Click to edit Master title style</a:t>
            </a:r>
          </a:p>
        </p:txBody>
      </p:sp>
      <p:sp>
        <p:nvSpPr>
          <p:cNvPr id="3" name="Text Placeholder 2"/>
          <p:cNvSpPr>
            <a:spLocks noGrp="1"/>
          </p:cNvSpPr>
          <p:nvPr>
            <p:ph type="body" idx="1"/>
          </p:nvPr>
        </p:nvSpPr>
        <p:spPr>
          <a:xfrm>
            <a:off x="1066800"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069848"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364224" y="2048256"/>
            <a:ext cx="4754880" cy="640080"/>
          </a:xfrm>
        </p:spPr>
        <p:txBody>
          <a:bodyPr rtlCol="0"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364224" y="2743200"/>
            <a:ext cx="4754880" cy="3291840"/>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p:cNvSpPr>
            <a:spLocks noGrp="1"/>
          </p:cNvSpPr>
          <p:nvPr>
            <p:ph type="dt" sz="half" idx="10"/>
          </p:nvPr>
        </p:nvSpPr>
        <p:spPr/>
        <p:txBody>
          <a:bodyPr rtlCol="0"/>
          <a:lstStyle/>
          <a:p>
            <a:pPr rtl="0"/>
            <a:fld id="{3E4C42E3-4D5B-4A31-A5B0-C9887620F8AF}" type="datetime1">
              <a:rPr lang="en-GB" noProof="0" smtClean="0"/>
              <a:t>03/08/2024</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3462686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pPr rtl="0"/>
            <a:r>
              <a:rPr lang="en-GB" noProof="0"/>
              <a:t>Click to edit Master title style</a:t>
            </a:r>
          </a:p>
        </p:txBody>
      </p:sp>
      <p:sp>
        <p:nvSpPr>
          <p:cNvPr id="3" name="Date Placeholder 2"/>
          <p:cNvSpPr>
            <a:spLocks noGrp="1"/>
          </p:cNvSpPr>
          <p:nvPr>
            <p:ph type="dt" sz="half" idx="10"/>
          </p:nvPr>
        </p:nvSpPr>
        <p:spPr/>
        <p:txBody>
          <a:bodyPr rtlCol="0"/>
          <a:lstStyle/>
          <a:p>
            <a:pPr rtl="0"/>
            <a:fld id="{8D8D1AF1-D600-485D-ACA6-2C6C4C0A9FC2}" type="datetime1">
              <a:rPr lang="en-GB" noProof="0" smtClean="0"/>
              <a:t>03/08/2024</a:t>
            </a:fld>
            <a:endParaRPr lang="en-GB" noProof="0"/>
          </a:p>
        </p:txBody>
      </p:sp>
      <p:sp>
        <p:nvSpPr>
          <p:cNvPr id="4" name="Footer Placeholder 3"/>
          <p:cNvSpPr>
            <a:spLocks noGrp="1"/>
          </p:cNvSpPr>
          <p:nvPr>
            <p:ph type="ftr" sz="quarter" idx="11"/>
          </p:nvPr>
        </p:nvSpPr>
        <p:spPr/>
        <p:txBody>
          <a:bodyPr rtlCol="0"/>
          <a:lstStyle/>
          <a:p>
            <a:pPr rtl="0"/>
            <a:endParaRPr lang="en-GB" noProof="0"/>
          </a:p>
        </p:txBody>
      </p:sp>
      <p:sp>
        <p:nvSpPr>
          <p:cNvPr id="5" name="Slide Number Placeholder 4"/>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248146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709DB2FC-8F73-4012-8630-11EC5F80147B}" type="datetime1">
              <a:rPr lang="en-GB" noProof="0" smtClean="0"/>
              <a:t>03/08/2024</a:t>
            </a:fld>
            <a:endParaRPr lang="en-GB" noProof="0"/>
          </a:p>
        </p:txBody>
      </p:sp>
      <p:sp>
        <p:nvSpPr>
          <p:cNvPr id="3" name="Footer Placeholder 2"/>
          <p:cNvSpPr>
            <a:spLocks noGrp="1"/>
          </p:cNvSpPr>
          <p:nvPr>
            <p:ph type="ftr" sz="quarter" idx="11"/>
          </p:nvPr>
        </p:nvSpPr>
        <p:spPr/>
        <p:txBody>
          <a:bodyPr rtlCol="0"/>
          <a:lstStyle/>
          <a:p>
            <a:pPr rtl="0"/>
            <a:endParaRPr lang="en-GB" noProof="0"/>
          </a:p>
        </p:txBody>
      </p:sp>
      <p:sp>
        <p:nvSpPr>
          <p:cNvPr id="4" name="Slide Number Placeholder 3"/>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4277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rtlCol="0" anchor="b">
            <a:normAutofit/>
          </a:bodyPr>
          <a:lstStyle>
            <a:lvl1pPr>
              <a:defRPr sz="3200" b="1"/>
            </a:lvl1pPr>
          </a:lstStyle>
          <a:p>
            <a:pPr rtl="0"/>
            <a:r>
              <a:rPr lang="en-GB" noProof="0"/>
              <a:t>Click to edit Master title style</a:t>
            </a:r>
          </a:p>
        </p:txBody>
      </p:sp>
      <p:sp>
        <p:nvSpPr>
          <p:cNvPr id="3" name="Content Placeholder 2"/>
          <p:cNvSpPr>
            <a:spLocks noGrp="1"/>
          </p:cNvSpPr>
          <p:nvPr>
            <p:ph idx="1"/>
          </p:nvPr>
        </p:nvSpPr>
        <p:spPr>
          <a:xfrm>
            <a:off x="838200" y="685800"/>
            <a:ext cx="6711696" cy="5020056"/>
          </a:xfrm>
        </p:spPr>
        <p:txBody>
          <a:bodyPr rtlCol="0"/>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8549640" y="2423160"/>
            <a:ext cx="3200400" cy="3291840"/>
          </a:xfrm>
        </p:spPr>
        <p:txBody>
          <a:bodyPr rtlCol="0">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AA08AF12-F1AA-4AB5-8CDA-8F1DAB0CD346}" type="datetime1">
              <a:rPr lang="en-GB" noProof="0" smtClean="0"/>
              <a:t>03/08/2024</a:t>
            </a:fld>
            <a:endParaRPr lang="en-GB" noProof="0"/>
          </a:p>
        </p:txBody>
      </p:sp>
      <p:sp>
        <p:nvSpPr>
          <p:cNvPr id="6" name="Footer Placeholder 5"/>
          <p:cNvSpPr>
            <a:spLocks noGrp="1"/>
          </p:cNvSpPr>
          <p:nvPr>
            <p:ph type="ftr" sz="quarter" idx="11"/>
          </p:nvPr>
        </p:nvSpPr>
        <p:spPr/>
        <p:txBody>
          <a:bodyPr rtlCol="0"/>
          <a:lstStyle/>
          <a:p>
            <a:pPr rtl="0"/>
            <a:endParaRPr lang="en-GB" noProof="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121167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rtlCol="0" anchor="b">
            <a:normAutofit/>
          </a:bodyPr>
          <a:lstStyle>
            <a:lvl1pPr>
              <a:defRPr sz="3200" b="1"/>
            </a:lvl1pPr>
          </a:lstStyle>
          <a:p>
            <a:pPr rtl="0"/>
            <a:r>
              <a:rPr lang="en-GB" noProof="0"/>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p:cNvSpPr>
            <a:spLocks noGrp="1"/>
          </p:cNvSpPr>
          <p:nvPr>
            <p:ph type="body" sz="half" idx="2"/>
          </p:nvPr>
        </p:nvSpPr>
        <p:spPr>
          <a:xfrm>
            <a:off x="8549640" y="2423160"/>
            <a:ext cx="3200400" cy="3291840"/>
          </a:xfrm>
        </p:spPr>
        <p:txBody>
          <a:bodyPr rtlCol="0">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9EC4317E-6E8E-4829-8CBD-50E5CD356F31}" type="datetime1">
              <a:rPr lang="en-GB" noProof="0" smtClean="0"/>
              <a:t>03/08/2024</a:t>
            </a:fld>
            <a:endParaRPr lang="en-GB" noProof="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rtlCol="0"/>
          <a:lstStyle/>
          <a:p>
            <a:pPr rtl="0"/>
            <a:fld id="{4FAB73BC-B049-4115-A692-8D63A059BFB8}" type="slidenum">
              <a:rPr lang="en-GB" noProof="0" smtClean="0"/>
              <a:t>‹#›</a:t>
            </a:fld>
            <a:endParaRPr lang="en-GB" noProof="0"/>
          </a:p>
        </p:txBody>
      </p:sp>
    </p:spTree>
    <p:extLst>
      <p:ext uri="{BB962C8B-B14F-4D97-AF65-F5344CB8AC3E}">
        <p14:creationId xmlns:p14="http://schemas.microsoft.com/office/powerpoint/2010/main" val="191372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rtl="0"/>
            <a:fld id="{570F40DD-BA8F-47EF-BA3A-3F6425A487EA}" type="datetime1">
              <a:rPr lang="en-GB" noProof="0" smtClean="0"/>
              <a:t>03/08/2024</a:t>
            </a:fld>
            <a:endParaRPr lang="en-GB" noProof="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rtl="0"/>
            <a:endParaRPr lang="en-GB" noProof="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pPr rtl="0"/>
            <a:fld id="{4FAB73BC-B049-4115-A692-8D63A059BFB8}" type="slidenum">
              <a:rPr lang="en-GB" noProof="0" smtClean="0"/>
              <a:pPr/>
              <a:t>‹#›</a:t>
            </a:fld>
            <a:endParaRPr lang="en-GB" noProof="0"/>
          </a:p>
        </p:txBody>
      </p:sp>
    </p:spTree>
    <p:extLst>
      <p:ext uri="{BB962C8B-B14F-4D97-AF65-F5344CB8AC3E}">
        <p14:creationId xmlns:p14="http://schemas.microsoft.com/office/powerpoint/2010/main" val="307590469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3" name="Picture 12">
            <a:extLst>
              <a:ext uri="{FF2B5EF4-FFF2-40B4-BE49-F238E27FC236}">
                <a16:creationId xmlns:a16="http://schemas.microsoft.com/office/drawing/2014/main" id="{573EC269-9A59-49F8-B377-784E209B3A04}"/>
              </a:ext>
            </a:extLst>
          </p:cNvPr>
          <p:cNvPicPr>
            <a:picLocks noChangeAspect="1"/>
          </p:cNvPicPr>
          <p:nvPr/>
        </p:nvPicPr>
        <p:blipFill rotWithShape="1">
          <a:blip r:embed="rId3"/>
          <a:srcRect r="7134"/>
          <a:stretch/>
        </p:blipFill>
        <p:spPr>
          <a:xfrm>
            <a:off x="1" y="1"/>
            <a:ext cx="12188952" cy="6858002"/>
          </a:xfrm>
          <a:prstGeom prst="rect">
            <a:avLst/>
          </a:prstGeom>
        </p:spPr>
      </p:pic>
      <p:sp>
        <p:nvSpPr>
          <p:cNvPr id="20" name="Rectangle 19">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2" name="Rectangle 21">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397136" y="2525917"/>
            <a:ext cx="9966960" cy="3035808"/>
          </a:xfrm>
        </p:spPr>
        <p:txBody>
          <a:bodyPr rtlCol="0" anchor="b">
            <a:normAutofit fontScale="90000"/>
          </a:bodyPr>
          <a:lstStyle/>
          <a:p>
            <a:r>
              <a:rPr lang="en-GB" sz="12800" dirty="0">
                <a:solidFill>
                  <a:srgbClr val="FFFFFF"/>
                </a:solidFill>
              </a:rPr>
              <a:t>Jesus predicts about HIS death!</a:t>
            </a:r>
            <a:br>
              <a:rPr lang="en-GB" dirty="0">
                <a:solidFill>
                  <a:srgbClr val="FFFFFF"/>
                </a:solidFill>
              </a:rPr>
            </a:br>
            <a:endParaRPr lang="en-GB" dirty="0">
              <a:solidFill>
                <a:srgbClr val="FFFFFF"/>
              </a:solidFill>
            </a:endParaRPr>
          </a:p>
        </p:txBody>
      </p:sp>
      <p:sp>
        <p:nvSpPr>
          <p:cNvPr id="8" name="Subtitle 7">
            <a:extLst>
              <a:ext uri="{FF2B5EF4-FFF2-40B4-BE49-F238E27FC236}">
                <a16:creationId xmlns:a16="http://schemas.microsoft.com/office/drawing/2014/main" id="{57FFE273-805C-47CC-98BD-C63CD14BF635}"/>
              </a:ext>
            </a:extLst>
          </p:cNvPr>
          <p:cNvSpPr>
            <a:spLocks noGrp="1"/>
          </p:cNvSpPr>
          <p:nvPr>
            <p:ph type="subTitle" idx="1"/>
          </p:nvPr>
        </p:nvSpPr>
        <p:spPr>
          <a:xfrm>
            <a:off x="397136" y="4312025"/>
            <a:ext cx="10795714" cy="2748704"/>
          </a:xfrm>
        </p:spPr>
        <p:txBody>
          <a:bodyPr rtlCol="0">
            <a:normAutofit/>
          </a:bodyPr>
          <a:lstStyle/>
          <a:p>
            <a:r>
              <a:rPr lang="en-GB" sz="9600" b="1" dirty="0">
                <a:ln>
                  <a:solidFill>
                    <a:schemeClr val="bg1">
                      <a:alpha val="74000"/>
                    </a:schemeClr>
                  </a:solidFill>
                  <a:round/>
                </a:ln>
                <a:effectLst>
                  <a:glow rad="228600">
                    <a:schemeClr val="bg1">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Matthew 20:17-19</a:t>
            </a:r>
          </a:p>
          <a:p>
            <a:pPr rtl="0"/>
            <a:endParaRPr lang="en-GB" sz="2800" dirty="0">
              <a:ln>
                <a:solidFill>
                  <a:schemeClr val="bg1">
                    <a:alpha val="74000"/>
                  </a:schemeClr>
                </a:solidFill>
              </a:ln>
              <a:solidFill>
                <a:srgbClr val="FFFFFF"/>
              </a:solidFill>
            </a:endParaRPr>
          </a:p>
        </p:txBody>
      </p:sp>
    </p:spTree>
    <p:extLst>
      <p:ext uri="{BB962C8B-B14F-4D97-AF65-F5344CB8AC3E}">
        <p14:creationId xmlns:p14="http://schemas.microsoft.com/office/powerpoint/2010/main" val="53124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567082" y="107576"/>
            <a:ext cx="5889641" cy="2792573"/>
          </a:xfrm>
        </p:spPr>
        <p:txBody>
          <a:bodyPr>
            <a:normAutofit/>
          </a:bodyPr>
          <a:lstStyle/>
          <a:p>
            <a:r>
              <a:rPr lang="en-US" sz="9600" b="1" dirty="0">
                <a:latin typeface="Calibri" panose="020F0502020204030204" pitchFamily="34" charset="0"/>
                <a:ea typeface="Calibri" panose="020F0502020204030204" pitchFamily="34" charset="0"/>
                <a:cs typeface="Latha" panose="020B0604020202020204" pitchFamily="34" charset="0"/>
              </a:rPr>
              <a:t>Luke 9:51</a:t>
            </a:r>
            <a:endParaRPr lang="en-GB" sz="96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44DCBAE5-C53A-6A75-10CB-CD4530098991}"/>
              </a:ext>
            </a:extLst>
          </p:cNvPr>
          <p:cNvPicPr>
            <a:picLocks noChangeAspect="1"/>
          </p:cNvPicPr>
          <p:nvPr/>
        </p:nvPicPr>
        <p:blipFill rotWithShape="1">
          <a:blip r:embed="rId2"/>
          <a:srcRect l="9363" t="-1666" b="1666"/>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03318" y="2424919"/>
            <a:ext cx="5747890" cy="3065865"/>
          </a:xfrm>
        </p:spPr>
        <p:txBody>
          <a:bodyPr anchor="t">
            <a:noAutofit/>
          </a:bodyPr>
          <a:lstStyle/>
          <a:p>
            <a:pPr marL="0" indent="0">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Now it came to pass, when the time had come for Him to be received up, that He steadfastly set His face to go to Jerusalem,</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10</a:t>
            </a:fld>
            <a:endParaRPr lang="en-GB" noProof="0"/>
          </a:p>
        </p:txBody>
      </p:sp>
    </p:spTree>
    <p:extLst>
      <p:ext uri="{BB962C8B-B14F-4D97-AF65-F5344CB8AC3E}">
        <p14:creationId xmlns:p14="http://schemas.microsoft.com/office/powerpoint/2010/main" val="1163776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0776604-D164-C8E6-AB39-8805B79918C1}"/>
              </a:ext>
            </a:extLst>
          </p:cNvPr>
          <p:cNvPicPr>
            <a:picLocks noChangeAspect="1"/>
          </p:cNvPicPr>
          <p:nvPr/>
        </p:nvPicPr>
        <p:blipFill>
          <a:blip r:embed="rId6"/>
          <a:srcRect l="11274" t="9091" r="7918"/>
          <a:stretch/>
        </p:blipFill>
        <p:spPr>
          <a:xfrm>
            <a:off x="-7620" y="-42331"/>
            <a:ext cx="12191980" cy="6857989"/>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2132464" y="344619"/>
            <a:ext cx="9085940" cy="1472224"/>
          </a:xfrm>
        </p:spPr>
        <p:txBody>
          <a:bodyPr vert="horz" lIns="91440" tIns="45720" rIns="91440" bIns="45720" rtlCol="0" anchor="b">
            <a:normAutofit/>
          </a:bodyPr>
          <a:lstStyle/>
          <a:p>
            <a:pPr>
              <a:lnSpc>
                <a:spcPct val="80000"/>
              </a:lnSpc>
            </a:pPr>
            <a:r>
              <a:rPr lang="en-US" sz="9600" b="1" dirty="0">
                <a:blipFill dpi="0" rotWithShape="1">
                  <a:blip r:embed="rId4"/>
                  <a:srcRect/>
                  <a:tile tx="6350" ty="-127000" sx="65000" sy="64000" flip="none" algn="tl"/>
                </a:blipFill>
              </a:rPr>
              <a:t>Matthew 20:29</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220207" y="4760957"/>
            <a:ext cx="10574799" cy="2120494"/>
          </a:xfrm>
        </p:spPr>
        <p:txBody>
          <a:bodyPr vert="horz" lIns="91440" tIns="45720" rIns="91440" bIns="45720" rtlCol="0">
            <a:normAutofit/>
          </a:bodyPr>
          <a:lstStyle/>
          <a:p>
            <a:pPr marL="0" indent="0">
              <a:spcAft>
                <a:spcPts val="1000"/>
              </a:spcAft>
              <a:buNone/>
            </a:pPr>
            <a:r>
              <a:rPr lang="en-US" sz="4800" b="1" i="1" dirty="0"/>
              <a:t>Now as they went out of Jericho, a great multitude followed Him.</a:t>
            </a:r>
            <a:r>
              <a:rPr lang="en-US" sz="4800" b="1" dirty="0"/>
              <a:t> </a:t>
            </a:r>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183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Jerusalem/Jericho Road - by Rob Clements">
            <a:extLst>
              <a:ext uri="{FF2B5EF4-FFF2-40B4-BE49-F238E27FC236}">
                <a16:creationId xmlns:a16="http://schemas.microsoft.com/office/drawing/2014/main" id="{EBB72E88-8499-4FFE-8492-AFA177B6C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8226"/>
            <a:ext cx="12072134" cy="65497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4197B07-5DD6-AAF8-C4D1-E70461D56376}"/>
              </a:ext>
            </a:extLst>
          </p:cNvPr>
          <p:cNvSpPr/>
          <p:nvPr/>
        </p:nvSpPr>
        <p:spPr>
          <a:xfrm>
            <a:off x="10847294" y="4536141"/>
            <a:ext cx="842682" cy="3675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1000ft </a:t>
            </a:r>
          </a:p>
        </p:txBody>
      </p:sp>
      <p:sp>
        <p:nvSpPr>
          <p:cNvPr id="8" name="Rectangle 7">
            <a:extLst>
              <a:ext uri="{FF2B5EF4-FFF2-40B4-BE49-F238E27FC236}">
                <a16:creationId xmlns:a16="http://schemas.microsoft.com/office/drawing/2014/main" id="{3ABD2A42-BDF6-E32A-0ED6-0F2FDDB9D9D4}"/>
              </a:ext>
            </a:extLst>
          </p:cNvPr>
          <p:cNvSpPr/>
          <p:nvPr/>
        </p:nvSpPr>
        <p:spPr>
          <a:xfrm>
            <a:off x="1" y="872717"/>
            <a:ext cx="851646" cy="1671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5000ft </a:t>
            </a:r>
          </a:p>
        </p:txBody>
      </p:sp>
      <p:sp>
        <p:nvSpPr>
          <p:cNvPr id="9" name="Rectangle 8">
            <a:extLst>
              <a:ext uri="{FF2B5EF4-FFF2-40B4-BE49-F238E27FC236}">
                <a16:creationId xmlns:a16="http://schemas.microsoft.com/office/drawing/2014/main" id="{762C50B9-4B75-599F-9343-113062336F44}"/>
              </a:ext>
            </a:extLst>
          </p:cNvPr>
          <p:cNvSpPr/>
          <p:nvPr/>
        </p:nvSpPr>
        <p:spPr>
          <a:xfrm>
            <a:off x="654424" y="1410313"/>
            <a:ext cx="546848" cy="1671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 </a:t>
            </a:r>
          </a:p>
        </p:txBody>
      </p:sp>
      <p:sp>
        <p:nvSpPr>
          <p:cNvPr id="10" name="Rectangle 9">
            <a:extLst>
              <a:ext uri="{FF2B5EF4-FFF2-40B4-BE49-F238E27FC236}">
                <a16:creationId xmlns:a16="http://schemas.microsoft.com/office/drawing/2014/main" id="{81D359E8-E30A-8651-7C18-9AB6BFA6EA62}"/>
              </a:ext>
            </a:extLst>
          </p:cNvPr>
          <p:cNvSpPr/>
          <p:nvPr/>
        </p:nvSpPr>
        <p:spPr>
          <a:xfrm>
            <a:off x="1286434" y="774046"/>
            <a:ext cx="546848" cy="1671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 </a:t>
            </a:r>
          </a:p>
        </p:txBody>
      </p:sp>
      <p:sp>
        <p:nvSpPr>
          <p:cNvPr id="11" name="Rectangle 10">
            <a:extLst>
              <a:ext uri="{FF2B5EF4-FFF2-40B4-BE49-F238E27FC236}">
                <a16:creationId xmlns:a16="http://schemas.microsoft.com/office/drawing/2014/main" id="{02B9FF96-8404-01EA-B9A9-63B121CDE241}"/>
              </a:ext>
            </a:extLst>
          </p:cNvPr>
          <p:cNvSpPr/>
          <p:nvPr/>
        </p:nvSpPr>
        <p:spPr>
          <a:xfrm>
            <a:off x="3227294" y="1837765"/>
            <a:ext cx="5432611" cy="788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F52F97-5079-8C12-A371-C06997ACF3DF}"/>
              </a:ext>
            </a:extLst>
          </p:cNvPr>
          <p:cNvSpPr/>
          <p:nvPr/>
        </p:nvSpPr>
        <p:spPr>
          <a:xfrm>
            <a:off x="4392706" y="3188666"/>
            <a:ext cx="5432611" cy="788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9FDE18-8CE8-99A8-8408-42F532CA364A}"/>
              </a:ext>
            </a:extLst>
          </p:cNvPr>
          <p:cNvSpPr/>
          <p:nvPr/>
        </p:nvSpPr>
        <p:spPr>
          <a:xfrm>
            <a:off x="3487270" y="2513216"/>
            <a:ext cx="5432611" cy="788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2F0EE1D-8652-5338-D08F-5F46B93064AD}"/>
              </a:ext>
            </a:extLst>
          </p:cNvPr>
          <p:cNvSpPr/>
          <p:nvPr/>
        </p:nvSpPr>
        <p:spPr>
          <a:xfrm>
            <a:off x="8193739" y="3931023"/>
            <a:ext cx="1452283" cy="788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901B0E7-D0A5-2B14-1B4F-CE0ED5FAB200}"/>
              </a:ext>
            </a:extLst>
          </p:cNvPr>
          <p:cNvSpPr/>
          <p:nvPr/>
        </p:nvSpPr>
        <p:spPr>
          <a:xfrm>
            <a:off x="5470709" y="3488699"/>
            <a:ext cx="1053355" cy="7888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8CE5FA7-1AC8-A7CE-E5D4-1866814A4E64}"/>
              </a:ext>
            </a:extLst>
          </p:cNvPr>
          <p:cNvPicPr>
            <a:picLocks noChangeAspect="1"/>
          </p:cNvPicPr>
          <p:nvPr/>
        </p:nvPicPr>
        <p:blipFill>
          <a:blip r:embed="rId3"/>
          <a:stretch>
            <a:fillRect/>
          </a:stretch>
        </p:blipFill>
        <p:spPr>
          <a:xfrm>
            <a:off x="681319" y="6458627"/>
            <a:ext cx="1549480" cy="254013"/>
          </a:xfrm>
          <a:prstGeom prst="rect">
            <a:avLst/>
          </a:prstGeom>
        </p:spPr>
      </p:pic>
      <p:sp>
        <p:nvSpPr>
          <p:cNvPr id="6" name="TextBox 5">
            <a:extLst>
              <a:ext uri="{FF2B5EF4-FFF2-40B4-BE49-F238E27FC236}">
                <a16:creationId xmlns:a16="http://schemas.microsoft.com/office/drawing/2014/main" id="{32005A76-2955-96A2-BEA7-F783EBA3046D}"/>
              </a:ext>
            </a:extLst>
          </p:cNvPr>
          <p:cNvSpPr txBox="1"/>
          <p:nvPr/>
        </p:nvSpPr>
        <p:spPr>
          <a:xfrm>
            <a:off x="3841955" y="375133"/>
            <a:ext cx="6221506" cy="2882328"/>
          </a:xfrm>
          <a:prstGeom prst="rect">
            <a:avLst/>
          </a:prstGeom>
          <a:noFill/>
        </p:spPr>
        <p:txBody>
          <a:bodyPr wrap="square">
            <a:spAutoFit/>
          </a:bodyPr>
          <a:lstStyle/>
          <a:p>
            <a:pPr marL="342900" lvl="0" indent="-342900" algn="just">
              <a:lnSpc>
                <a:spcPct val="115000"/>
              </a:lnSpc>
              <a:buFont typeface="Wingdings" panose="05000000000000000000" pitchFamily="2" charset="2"/>
              <a:buChar char=""/>
            </a:pPr>
            <a:r>
              <a:rPr lang="en-US" sz="4000" b="1" cap="all" dirty="0">
                <a:blipFill>
                  <a:blip r:embed="rId4">
                    <a:extLst>
                      <a:ext uri="{28A0092B-C50C-407E-A947-70E740481C1C}">
                        <a14:useLocalDpi xmlns:a14="http://schemas.microsoft.com/office/drawing/2010/main" val="0"/>
                      </a:ext>
                    </a:extLst>
                  </a:blip>
                  <a:tile tx="6350" ty="-127000" sx="65000" sy="64000" flip="none" algn="tl"/>
                </a:blipFill>
                <a:highlight>
                  <a:srgbClr val="FFFF00"/>
                </a:highlight>
                <a:latin typeface="Calibri" panose="020F0502020204030204" pitchFamily="34" charset="0"/>
                <a:ea typeface="Calibri" panose="020F0502020204030204" pitchFamily="34" charset="0"/>
                <a:cs typeface="Latha" panose="020B0604020202020204" pitchFamily="34" charset="0"/>
              </a:rPr>
              <a:t>Jericho</a:t>
            </a:r>
            <a:r>
              <a:rPr lang="en-US" sz="40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 is about 1000 feet below sea level, </a:t>
            </a:r>
            <a:endParaRPr lang="en-GB" sz="40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endParaRPr>
          </a:p>
          <a:p>
            <a:pPr marL="342900" lvl="0" indent="-342900" algn="just">
              <a:lnSpc>
                <a:spcPct val="115000"/>
              </a:lnSpc>
              <a:spcAft>
                <a:spcPts val="1000"/>
              </a:spcAft>
              <a:buFont typeface="Wingdings" panose="05000000000000000000" pitchFamily="2" charset="2"/>
              <a:buChar char=""/>
            </a:pPr>
            <a:r>
              <a:rPr lang="en-US" sz="4000" b="1" cap="all" dirty="0">
                <a:blipFill>
                  <a:blip r:embed="rId4">
                    <a:extLst>
                      <a:ext uri="{28A0092B-C50C-407E-A947-70E740481C1C}">
                        <a14:useLocalDpi xmlns:a14="http://schemas.microsoft.com/office/drawing/2010/main" val="0"/>
                      </a:ext>
                    </a:extLst>
                  </a:blip>
                  <a:tile tx="6350" ty="-127000" sx="65000" sy="64000" flip="none" algn="tl"/>
                </a:blipFill>
                <a:highlight>
                  <a:srgbClr val="00FF00"/>
                </a:highlight>
                <a:latin typeface="Calibri" panose="020F0502020204030204" pitchFamily="34" charset="0"/>
                <a:ea typeface="Calibri" panose="020F0502020204030204" pitchFamily="34" charset="0"/>
                <a:cs typeface="Latha" panose="020B0604020202020204" pitchFamily="34" charset="0"/>
              </a:rPr>
              <a:t>Jerusalem</a:t>
            </a:r>
            <a:r>
              <a:rPr lang="en-US" sz="40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 is over 5,000 above sea level.</a:t>
            </a:r>
            <a:endParaRPr lang="en-GB" sz="40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endParaRPr>
          </a:p>
        </p:txBody>
      </p:sp>
      <p:sp>
        <p:nvSpPr>
          <p:cNvPr id="21" name="TextBox 20">
            <a:extLst>
              <a:ext uri="{FF2B5EF4-FFF2-40B4-BE49-F238E27FC236}">
                <a16:creationId xmlns:a16="http://schemas.microsoft.com/office/drawing/2014/main" id="{3D543108-62DE-38CA-F97D-FA5DB88B0F84}"/>
              </a:ext>
            </a:extLst>
          </p:cNvPr>
          <p:cNvSpPr txBox="1"/>
          <p:nvPr/>
        </p:nvSpPr>
        <p:spPr>
          <a:xfrm>
            <a:off x="3133164" y="4859910"/>
            <a:ext cx="6140822" cy="707886"/>
          </a:xfrm>
          <a:prstGeom prst="rect">
            <a:avLst/>
          </a:prstGeom>
          <a:noFill/>
        </p:spPr>
        <p:txBody>
          <a:bodyPr wrap="square">
            <a:spAutoFit/>
          </a:bodyPr>
          <a:lstStyle/>
          <a:p>
            <a:r>
              <a:rPr lang="en-GB" sz="40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15 miles </a:t>
            </a:r>
          </a:p>
        </p:txBody>
      </p:sp>
    </p:spTree>
    <p:extLst>
      <p:ext uri="{BB962C8B-B14F-4D97-AF65-F5344CB8AC3E}">
        <p14:creationId xmlns:p14="http://schemas.microsoft.com/office/powerpoint/2010/main" val="609019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0776604-D164-C8E6-AB39-8805B79918C1}"/>
              </a:ext>
            </a:extLst>
          </p:cNvPr>
          <p:cNvPicPr>
            <a:picLocks noChangeAspect="1"/>
          </p:cNvPicPr>
          <p:nvPr/>
        </p:nvPicPr>
        <p:blipFill>
          <a:blip r:embed="rId6"/>
          <a:srcRect l="11274" t="9091" r="7918"/>
          <a:stretch/>
        </p:blipFill>
        <p:spPr>
          <a:xfrm>
            <a:off x="-7620" y="-42331"/>
            <a:ext cx="12191980" cy="6857989"/>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2132464" y="344619"/>
            <a:ext cx="9085940" cy="1472224"/>
          </a:xfrm>
        </p:spPr>
        <p:txBody>
          <a:bodyPr vert="horz" lIns="91440" tIns="45720" rIns="91440" bIns="45720" rtlCol="0" anchor="b">
            <a:normAutofit/>
          </a:bodyPr>
          <a:lstStyle/>
          <a:p>
            <a:pPr>
              <a:lnSpc>
                <a:spcPct val="80000"/>
              </a:lnSpc>
            </a:pPr>
            <a:r>
              <a:rPr lang="en-US" sz="9600" b="1" dirty="0">
                <a:blipFill dpi="0" rotWithShape="1">
                  <a:blip r:embed="rId4"/>
                  <a:srcRect/>
                  <a:tile tx="6350" ty="-127000" sx="65000" sy="64000" flip="none" algn="tl"/>
                </a:blipFill>
              </a:rPr>
              <a:t>Matthew 20:29</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220207" y="4760957"/>
            <a:ext cx="10574799" cy="2120494"/>
          </a:xfrm>
        </p:spPr>
        <p:txBody>
          <a:bodyPr vert="horz" lIns="91440" tIns="45720" rIns="91440" bIns="45720" rtlCol="0">
            <a:normAutofit/>
          </a:bodyPr>
          <a:lstStyle/>
          <a:p>
            <a:pPr marL="0" indent="0">
              <a:lnSpc>
                <a:spcPct val="105000"/>
              </a:lnSpc>
              <a:spcAft>
                <a:spcPts val="1000"/>
              </a:spcAft>
              <a:buNone/>
            </a:pPr>
            <a:r>
              <a:rPr lang="en-US" sz="5400" b="1" i="1" dirty="0"/>
              <a:t>says there was a great multitude that followed Him. </a:t>
            </a:r>
            <a:endParaRPr lang="en-GB" sz="5400" b="1" i="1" dirty="0"/>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357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E0AFA2-2071-13B7-483A-5FA581B9E034}"/>
              </a:ext>
            </a:extLst>
          </p:cNvPr>
          <p:cNvPicPr>
            <a:picLocks noChangeAspect="1"/>
          </p:cNvPicPr>
          <p:nvPr/>
        </p:nvPicPr>
        <p:blipFill>
          <a:blip r:embed="rId2"/>
          <a:stretch>
            <a:fillRect/>
          </a:stretch>
        </p:blipFill>
        <p:spPr>
          <a:xfrm>
            <a:off x="236306" y="84295"/>
            <a:ext cx="11805006" cy="4102240"/>
          </a:xfrm>
          <a:prstGeom prst="rect">
            <a:avLst/>
          </a:prstGeom>
        </p:spPr>
      </p:pic>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193497" y="4928542"/>
            <a:ext cx="11805006" cy="1920435"/>
          </a:xfrm>
        </p:spPr>
        <p:txBody>
          <a:bodyPr anchor="ctr">
            <a:normAutofit fontScale="92500"/>
          </a:bodyPr>
          <a:lstStyle/>
          <a:p>
            <a:pPr marL="0" indent="0">
              <a:spcAft>
                <a:spcPts val="1000"/>
              </a:spcAft>
              <a:buNone/>
            </a:pPr>
            <a:r>
              <a:rPr lang="en-GB" sz="3200" b="1" i="1" dirty="0"/>
              <a:t>Now they were on the road, going up to Jerusalem, and Jesus was going before them; and they were amazed. And as they followed they were afraid. Then He took the twelve aside again and began to tell them the things that would happen to Him: </a:t>
            </a:r>
          </a:p>
        </p:txBody>
      </p:sp>
      <p:sp>
        <p:nvSpPr>
          <p:cNvPr id="10" name="Rectangle 9">
            <a:extLst>
              <a:ext uri="{FF2B5EF4-FFF2-40B4-BE49-F238E27FC236}">
                <a16:creationId xmlns:a16="http://schemas.microsoft.com/office/drawing/2014/main" id="{CAC6F186-990E-4A9E-9C75-88580953E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14</a:t>
            </a:fld>
            <a:endParaRPr lang="en-GB" noProof="0"/>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474378" y="241112"/>
            <a:ext cx="6156790" cy="1086787"/>
          </a:xfrm>
          <a:solidFill>
            <a:schemeClr val="bg1">
              <a:alpha val="70000"/>
            </a:schemeClr>
          </a:solidFill>
        </p:spPr>
        <p:txBody>
          <a:bodyPr anchor="ctr">
            <a:noAutofit/>
          </a:bodyPr>
          <a:lstStyle/>
          <a:p>
            <a:pPr algn="r"/>
            <a:r>
              <a:rPr lang="en-US" sz="8800" b="1" dirty="0">
                <a:latin typeface="Calibri" panose="020F0502020204030204" pitchFamily="34" charset="0"/>
                <a:ea typeface="Calibri" panose="020F0502020204030204" pitchFamily="34" charset="0"/>
                <a:cs typeface="Latha" panose="020B0604020202020204" pitchFamily="34" charset="0"/>
              </a:rPr>
              <a:t>Mark 10:32</a:t>
            </a:r>
            <a:endParaRPr lang="en-GB" sz="8800" b="1" dirty="0">
              <a:latin typeface="Calibri" panose="020F0502020204030204" pitchFamily="34" charset="0"/>
              <a:ea typeface="Calibri" panose="020F0502020204030204" pitchFamily="34" charset="0"/>
              <a:cs typeface="Latha" panose="020B0604020202020204" pitchFamily="34" charset="0"/>
            </a:endParaRPr>
          </a:p>
        </p:txBody>
      </p:sp>
      <p:sp>
        <p:nvSpPr>
          <p:cNvPr id="7" name="TextBox 6">
            <a:extLst>
              <a:ext uri="{FF2B5EF4-FFF2-40B4-BE49-F238E27FC236}">
                <a16:creationId xmlns:a16="http://schemas.microsoft.com/office/drawing/2014/main" id="{A2037A29-B5EE-9110-1BEF-40A428B6CD02}"/>
              </a:ext>
            </a:extLst>
          </p:cNvPr>
          <p:cNvSpPr txBox="1"/>
          <p:nvPr/>
        </p:nvSpPr>
        <p:spPr>
          <a:xfrm>
            <a:off x="1961233" y="4071452"/>
            <a:ext cx="9349895" cy="1015663"/>
          </a:xfrm>
          <a:prstGeom prst="rect">
            <a:avLst/>
          </a:prstGeom>
          <a:noFill/>
        </p:spPr>
        <p:txBody>
          <a:bodyPr wrap="square">
            <a:spAutoFit/>
          </a:bodyPr>
          <a:lstStyle/>
          <a:p>
            <a:pPr marL="0" indent="0">
              <a:spcAft>
                <a:spcPts val="1000"/>
              </a:spcAft>
              <a:buNone/>
            </a:pPr>
            <a:r>
              <a:rPr lang="en-US" sz="6000" b="1" i="1" dirty="0">
                <a:effectLst>
                  <a:glow rad="228600">
                    <a:srgbClr val="92D050">
                      <a:alpha val="40000"/>
                    </a:srgbClr>
                  </a:glow>
                </a:effectLst>
              </a:rPr>
              <a:t>“Amazed and Afraid.” </a:t>
            </a:r>
            <a:endParaRPr lang="en-GB" sz="6000" b="1" i="1" dirty="0">
              <a:effectLst>
                <a:glow rad="228600">
                  <a:srgbClr val="92D050">
                    <a:alpha val="40000"/>
                  </a:srgbClr>
                </a:glow>
              </a:effectLst>
            </a:endParaRPr>
          </a:p>
        </p:txBody>
      </p:sp>
    </p:spTree>
    <p:extLst>
      <p:ext uri="{BB962C8B-B14F-4D97-AF65-F5344CB8AC3E}">
        <p14:creationId xmlns:p14="http://schemas.microsoft.com/office/powerpoint/2010/main" val="4239883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044D6-F3A9-6D2E-6677-A3217F1BD7C0}"/>
              </a:ext>
            </a:extLst>
          </p:cNvPr>
          <p:cNvSpPr>
            <a:spLocks noGrp="1"/>
          </p:cNvSpPr>
          <p:nvPr>
            <p:ph type="title"/>
          </p:nvPr>
        </p:nvSpPr>
        <p:spPr>
          <a:xfrm>
            <a:off x="129526" y="166938"/>
            <a:ext cx="12696496" cy="1609344"/>
          </a:xfrm>
        </p:spPr>
        <p:txBody>
          <a:bodyPr>
            <a:noAutofit/>
          </a:bodyPr>
          <a:lstStyle/>
          <a:p>
            <a:r>
              <a:rPr lang="en-US" sz="8800" b="1" dirty="0">
                <a:blipFill dpi="0" rotWithShape="1">
                  <a:blip r:embed="rId2"/>
                  <a:srcRect/>
                  <a:tile tx="6350" ty="-127000" sx="65000" sy="64000" flip="none" algn="tl"/>
                </a:blipFill>
              </a:rPr>
              <a:t>amazed, </a:t>
            </a:r>
            <a:r>
              <a:rPr lang="en-US" sz="4000" b="1" dirty="0">
                <a:blipFill dpi="0" rotWithShape="1">
                  <a:blip r:embed="rId2"/>
                  <a:srcRect/>
                  <a:tile tx="6350" ty="-127000" sx="65000" sy="64000" flip="none" algn="tl"/>
                </a:blipFill>
              </a:rPr>
              <a:t>in Greek is </a:t>
            </a:r>
            <a:r>
              <a:rPr lang="en-US" sz="8800" b="1" dirty="0" err="1">
                <a:blipFill dpi="0" rotWithShape="1">
                  <a:blip r:embed="rId2"/>
                  <a:srcRect/>
                  <a:tile tx="6350" ty="-127000" sx="65000" sy="64000" flip="none" algn="tl"/>
                </a:blipFill>
              </a:rPr>
              <a:t>thambeō</a:t>
            </a:r>
            <a:endParaRPr lang="en-GB" sz="8800" b="1" dirty="0">
              <a:blipFill dpi="0" rotWithShape="1">
                <a:blip r:embed="rId2"/>
                <a:srcRect/>
                <a:tile tx="6350" ty="-127000" sx="65000" sy="64000" flip="none" algn="tl"/>
              </a:blipFill>
            </a:endParaRPr>
          </a:p>
        </p:txBody>
      </p:sp>
      <p:sp>
        <p:nvSpPr>
          <p:cNvPr id="4" name="Slide Number Placeholder 3">
            <a:extLst>
              <a:ext uri="{FF2B5EF4-FFF2-40B4-BE49-F238E27FC236}">
                <a16:creationId xmlns:a16="http://schemas.microsoft.com/office/drawing/2014/main" id="{10D73833-8B35-5602-3BA3-8C03F678F054}"/>
              </a:ext>
            </a:extLst>
          </p:cNvPr>
          <p:cNvSpPr>
            <a:spLocks noGrp="1"/>
          </p:cNvSpPr>
          <p:nvPr>
            <p:ph type="sldNum" sz="quarter" idx="12"/>
          </p:nvPr>
        </p:nvSpPr>
        <p:spPr/>
        <p:txBody>
          <a:bodyPr/>
          <a:lstStyle/>
          <a:p>
            <a:pPr rtl="0"/>
            <a:fld id="{4FAB73BC-B049-4115-A692-8D63A059BFB8}" type="slidenum">
              <a:rPr lang="en-GB" noProof="0" smtClean="0"/>
              <a:t>15</a:t>
            </a:fld>
            <a:endParaRPr lang="en-GB" noProof="0"/>
          </a:p>
        </p:txBody>
      </p:sp>
      <p:pic>
        <p:nvPicPr>
          <p:cNvPr id="5" name="Picture 4">
            <a:extLst>
              <a:ext uri="{FF2B5EF4-FFF2-40B4-BE49-F238E27FC236}">
                <a16:creationId xmlns:a16="http://schemas.microsoft.com/office/drawing/2014/main" id="{A217FDDD-DDA9-A805-2202-80F59F6B1E78}"/>
              </a:ext>
            </a:extLst>
          </p:cNvPr>
          <p:cNvPicPr>
            <a:picLocks noChangeAspect="1"/>
          </p:cNvPicPr>
          <p:nvPr/>
        </p:nvPicPr>
        <p:blipFill>
          <a:blip r:embed="rId3"/>
          <a:stretch>
            <a:fillRect/>
          </a:stretch>
        </p:blipFill>
        <p:spPr>
          <a:xfrm>
            <a:off x="1874497" y="1639596"/>
            <a:ext cx="7557179" cy="4863295"/>
          </a:xfrm>
          <a:prstGeom prst="rect">
            <a:avLst/>
          </a:prstGeom>
        </p:spPr>
      </p:pic>
    </p:spTree>
    <p:extLst>
      <p:ext uri="{BB962C8B-B14F-4D97-AF65-F5344CB8AC3E}">
        <p14:creationId xmlns:p14="http://schemas.microsoft.com/office/powerpoint/2010/main" val="8301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99EBD75-06B2-D867-931C-F0213AC85538}"/>
              </a:ext>
            </a:extLst>
          </p:cNvPr>
          <p:cNvPicPr>
            <a:picLocks noChangeAspect="1"/>
          </p:cNvPicPr>
          <p:nvPr/>
        </p:nvPicPr>
        <p:blipFill>
          <a:blip r:embed="rId2"/>
          <a:srcRect l="34284" r="16220"/>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4" name="Freeform: Shape 13">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6" name="TextBox 5">
            <a:extLst>
              <a:ext uri="{FF2B5EF4-FFF2-40B4-BE49-F238E27FC236}">
                <a16:creationId xmlns:a16="http://schemas.microsoft.com/office/drawing/2014/main" id="{5728015B-74A6-B5FF-17F3-306E15A15D21}"/>
              </a:ext>
            </a:extLst>
          </p:cNvPr>
          <p:cNvSpPr txBox="1"/>
          <p:nvPr/>
        </p:nvSpPr>
        <p:spPr>
          <a:xfrm>
            <a:off x="6421349" y="796966"/>
            <a:ext cx="5631277" cy="5261596"/>
          </a:xfrm>
          <a:prstGeom prst="rect">
            <a:avLst/>
          </a:prstGeom>
        </p:spPr>
        <p:txBody>
          <a:bodyPr vert="horz" lIns="91440" tIns="45720" rIns="91440" bIns="45720" rtlCol="0" anchor="t">
            <a:normAutofit lnSpcReduction="10000"/>
          </a:bodyPr>
          <a:lstStyle/>
          <a:p>
            <a:pPr indent="-182880" defTabSz="914400">
              <a:lnSpc>
                <a:spcPct val="90000"/>
              </a:lnSpc>
              <a:spcAft>
                <a:spcPts val="600"/>
              </a:spcAft>
              <a:buClr>
                <a:schemeClr val="accent1">
                  <a:lumMod val="75000"/>
                </a:schemeClr>
              </a:buClr>
              <a:buSzPct val="85000"/>
              <a:buFont typeface="Wingdings" pitchFamily="2" charset="2"/>
              <a:buChar char="§"/>
            </a:pPr>
            <a:r>
              <a:rPr lang="en-US" sz="8000" dirty="0">
                <a:solidFill>
                  <a:srgbClr val="000000"/>
                </a:solidFill>
                <a:effectLst/>
              </a:rPr>
              <a:t>Afraid </a:t>
            </a:r>
            <a:r>
              <a:rPr lang="en-US" sz="8000" b="1" i="1" dirty="0" err="1">
                <a:solidFill>
                  <a:srgbClr val="000000"/>
                </a:solidFill>
                <a:effectLst/>
              </a:rPr>
              <a:t>phobos</a:t>
            </a:r>
            <a:r>
              <a:rPr lang="en-US" sz="8000" dirty="0">
                <a:solidFill>
                  <a:srgbClr val="000000"/>
                </a:solidFill>
                <a:effectLst/>
              </a:rPr>
              <a:t> because of their confusion</a:t>
            </a:r>
            <a:endParaRPr lang="en-US" sz="8000" dirty="0">
              <a:solidFill>
                <a:srgbClr val="000000"/>
              </a:solidFill>
            </a:endParaRPr>
          </a:p>
        </p:txBody>
      </p:sp>
      <p:grpSp>
        <p:nvGrpSpPr>
          <p:cNvPr id="16" name="Group 15">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Tree>
    <p:extLst>
      <p:ext uri="{BB962C8B-B14F-4D97-AF65-F5344CB8AC3E}">
        <p14:creationId xmlns:p14="http://schemas.microsoft.com/office/powerpoint/2010/main" val="210934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C2D775-DF37-362A-C6F9-1ACB9AE3C58E}"/>
              </a:ext>
            </a:extLst>
          </p:cNvPr>
          <p:cNvPicPr>
            <a:picLocks noChangeAspect="1"/>
          </p:cNvPicPr>
          <p:nvPr/>
        </p:nvPicPr>
        <p:blipFill>
          <a:blip r:embed="rId2"/>
          <a:srcRect t="13578" b="1835"/>
          <a:stretch/>
        </p:blipFill>
        <p:spPr>
          <a:xfrm>
            <a:off x="1" y="10"/>
            <a:ext cx="12191999" cy="6857990"/>
          </a:xfrm>
          <a:prstGeom prst="rect">
            <a:avLst/>
          </a:prstGeom>
        </p:spPr>
      </p:pic>
      <p:sp>
        <p:nvSpPr>
          <p:cNvPr id="21" name="Rectangle 2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2" name="Rectangle 2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984503" y="4101648"/>
            <a:ext cx="5406267" cy="1767141"/>
          </a:xfrm>
        </p:spPr>
        <p:txBody>
          <a:bodyPr>
            <a:normAutofit/>
          </a:bodyPr>
          <a:lstStyle/>
          <a:p>
            <a:pPr algn="r"/>
            <a:r>
              <a:rPr lang="en-US" sz="8800" b="1" dirty="0">
                <a:latin typeface="Calibri" panose="020F0502020204030204" pitchFamily="34" charset="0"/>
                <a:ea typeface="Calibri" panose="020F0502020204030204" pitchFamily="34" charset="0"/>
                <a:cs typeface="Latha" panose="020B0604020202020204" pitchFamily="34" charset="0"/>
              </a:rPr>
              <a:t>Luke 18:31</a:t>
            </a:r>
            <a:endParaRPr lang="en-GB" sz="88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368654" y="3981573"/>
            <a:ext cx="4860959" cy="2215859"/>
          </a:xfrm>
        </p:spPr>
        <p:txBody>
          <a:bodyPr anchor="ctr">
            <a:normAutofit/>
          </a:bodyPr>
          <a:lstStyle/>
          <a:p>
            <a:pPr marL="0" indent="0">
              <a:spcAft>
                <a:spcPts val="1000"/>
              </a:spcAft>
              <a:buNone/>
            </a:pPr>
            <a:r>
              <a:rPr lang="en-GB" sz="2400" i="1" dirty="0">
                <a:latin typeface="Calibri" panose="020F0502020204030204" pitchFamily="34" charset="0"/>
                <a:ea typeface="Calibri" panose="020F0502020204030204" pitchFamily="34" charset="0"/>
                <a:cs typeface="Latha" panose="020B0604020202020204" pitchFamily="34" charset="0"/>
              </a:rPr>
              <a:t>Then He took the twelve aside and said to them, “Behold, we are going up to Jerusalem, and all things that are written by the prophets concerning the Son of Man will be accomplished. </a:t>
            </a:r>
          </a:p>
        </p:txBody>
      </p:sp>
      <p:sp>
        <p:nvSpPr>
          <p:cNvPr id="23" name="Rectangle 22">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17</a:t>
            </a:fld>
            <a:endParaRPr lang="en-GB" noProof="0"/>
          </a:p>
        </p:txBody>
      </p:sp>
    </p:spTree>
    <p:extLst>
      <p:ext uri="{BB962C8B-B14F-4D97-AF65-F5344CB8AC3E}">
        <p14:creationId xmlns:p14="http://schemas.microsoft.com/office/powerpoint/2010/main" val="161135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223255" y="0"/>
            <a:ext cx="10977608" cy="1609344"/>
          </a:xfrm>
        </p:spPr>
        <p:txBody>
          <a:bodyPr>
            <a:noAutofit/>
          </a:bodyPr>
          <a:lstStyle/>
          <a:p>
            <a:pPr algn="just">
              <a:lnSpc>
                <a:spcPct val="115000"/>
              </a:lnSpc>
              <a:spcAft>
                <a:spcPts val="1000"/>
              </a:spcAft>
            </a:pPr>
            <a:r>
              <a:rPr lang="en-US" sz="4000" b="1" dirty="0">
                <a:latin typeface="Calibri" panose="020F0502020204030204" pitchFamily="34" charset="0"/>
                <a:ea typeface="Calibri" panose="020F0502020204030204" pitchFamily="34" charset="0"/>
                <a:cs typeface="Latha" panose="020B0604020202020204" pitchFamily="34" charset="0"/>
              </a:rPr>
              <a:t>We will find numerous passages predicting all the factors of Jesus Christ’s life.</a:t>
            </a:r>
            <a:endParaRPr lang="en-GB" sz="40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348760" y="1515035"/>
            <a:ext cx="10058400" cy="5342965"/>
          </a:xfrm>
        </p:spPr>
        <p:txBody>
          <a:bodyPr>
            <a:normAutofit/>
          </a:bodyPr>
          <a:lstStyle/>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Zechariah 9:9</a:t>
            </a:r>
            <a:r>
              <a:rPr lang="en-US" sz="2400" dirty="0">
                <a:effectLst/>
                <a:latin typeface="Calibri" panose="020F0502020204030204" pitchFamily="34" charset="0"/>
                <a:ea typeface="Calibri" panose="020F0502020204030204" pitchFamily="34" charset="0"/>
                <a:cs typeface="Latha" panose="020B0604020202020204" pitchFamily="34" charset="0"/>
              </a:rPr>
              <a:t> says that He would enter into Jerusalem.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2,</a:t>
            </a:r>
            <a:r>
              <a:rPr lang="en-US" sz="2400" dirty="0">
                <a:effectLst/>
                <a:latin typeface="Calibri" panose="020F0502020204030204" pitchFamily="34" charset="0"/>
                <a:ea typeface="Calibri" panose="020F0502020204030204" pitchFamily="34" charset="0"/>
                <a:cs typeface="Latha" panose="020B0604020202020204" pitchFamily="34" charset="0"/>
              </a:rPr>
              <a:t> that He would know the fury and rage of His enemies.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Zechariah 13:7</a:t>
            </a:r>
            <a:r>
              <a:rPr lang="en-US" sz="2400" dirty="0">
                <a:effectLst/>
                <a:latin typeface="Calibri" panose="020F0502020204030204" pitchFamily="34" charset="0"/>
                <a:ea typeface="Calibri" panose="020F0502020204030204" pitchFamily="34" charset="0"/>
                <a:cs typeface="Latha" panose="020B0604020202020204" pitchFamily="34" charset="0"/>
              </a:rPr>
              <a:t>, that He would be deserted by His friends.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Zechariah 11:12</a:t>
            </a:r>
            <a:r>
              <a:rPr lang="en-US" sz="2400" dirty="0">
                <a:effectLst/>
                <a:latin typeface="Calibri" panose="020F0502020204030204" pitchFamily="34" charset="0"/>
                <a:ea typeface="Calibri" panose="020F0502020204030204" pitchFamily="34" charset="0"/>
                <a:cs typeface="Latha" panose="020B0604020202020204" pitchFamily="34" charset="0"/>
              </a:rPr>
              <a:t>, that His betrayal would be for 30 pieces of silver.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22:16</a:t>
            </a:r>
            <a:r>
              <a:rPr lang="en-US" sz="2400" dirty="0">
                <a:effectLst/>
                <a:latin typeface="Calibri" panose="020F0502020204030204" pitchFamily="34" charset="0"/>
                <a:ea typeface="Calibri" panose="020F0502020204030204" pitchFamily="34" charset="0"/>
                <a:cs typeface="Latha" panose="020B0604020202020204" pitchFamily="34" charset="0"/>
              </a:rPr>
              <a:t>, that He would be pierced on the cross.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Exodus 12:46</a:t>
            </a:r>
            <a:r>
              <a:rPr lang="en-US" sz="2400" dirty="0">
                <a:effectLst/>
                <a:latin typeface="Calibri" panose="020F0502020204030204" pitchFamily="34" charset="0"/>
                <a:ea typeface="Calibri" panose="020F0502020204030204" pitchFamily="34" charset="0"/>
                <a:cs typeface="Latha" panose="020B0604020202020204" pitchFamily="34" charset="0"/>
              </a:rPr>
              <a:t> and </a:t>
            </a:r>
            <a:r>
              <a:rPr lang="en-US" sz="2400" b="1" dirty="0">
                <a:effectLst/>
                <a:latin typeface="Calibri" panose="020F0502020204030204" pitchFamily="34" charset="0"/>
                <a:ea typeface="Calibri" panose="020F0502020204030204" pitchFamily="34" charset="0"/>
                <a:cs typeface="Latha" panose="020B0604020202020204" pitchFamily="34" charset="0"/>
              </a:rPr>
              <a:t>Psalm 34:20</a:t>
            </a:r>
            <a:r>
              <a:rPr lang="en-US" sz="2400" dirty="0">
                <a:effectLst/>
                <a:latin typeface="Calibri" panose="020F0502020204030204" pitchFamily="34" charset="0"/>
                <a:ea typeface="Calibri" panose="020F0502020204030204" pitchFamily="34" charset="0"/>
                <a:cs typeface="Latha" panose="020B0604020202020204" pitchFamily="34" charset="0"/>
              </a:rPr>
              <a:t>. none of His bones would be broken.</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22:18</a:t>
            </a:r>
            <a:r>
              <a:rPr lang="en-US" sz="2400" dirty="0">
                <a:effectLst/>
                <a:latin typeface="Calibri" panose="020F0502020204030204" pitchFamily="34" charset="0"/>
                <a:ea typeface="Calibri" panose="020F0502020204030204" pitchFamily="34" charset="0"/>
                <a:cs typeface="Latha" panose="020B0604020202020204" pitchFamily="34" charset="0"/>
              </a:rPr>
              <a:t> says that His garments will be parted by casting of lots.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69:21</a:t>
            </a:r>
            <a:r>
              <a:rPr lang="en-US" sz="2400" dirty="0">
                <a:effectLst/>
                <a:latin typeface="Calibri" panose="020F0502020204030204" pitchFamily="34" charset="0"/>
                <a:ea typeface="Calibri" panose="020F0502020204030204" pitchFamily="34" charset="0"/>
                <a:cs typeface="Latha" panose="020B0604020202020204" pitchFamily="34" charset="0"/>
              </a:rPr>
              <a:t> says He will be given vinegar to drink.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22:1</a:t>
            </a:r>
            <a:r>
              <a:rPr lang="en-US" sz="2400" dirty="0">
                <a:effectLst/>
                <a:latin typeface="Calibri" panose="020F0502020204030204" pitchFamily="34" charset="0"/>
                <a:ea typeface="Calibri" panose="020F0502020204030204" pitchFamily="34" charset="0"/>
                <a:cs typeface="Latha" panose="020B0604020202020204" pitchFamily="34" charset="0"/>
              </a:rPr>
              <a:t>, He will cry out in the pain of distress.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Zechariah 12:10</a:t>
            </a:r>
            <a:r>
              <a:rPr lang="en-US" sz="2400" dirty="0">
                <a:effectLst/>
                <a:latin typeface="Calibri" panose="020F0502020204030204" pitchFamily="34" charset="0"/>
                <a:ea typeface="Calibri" panose="020F0502020204030204" pitchFamily="34" charset="0"/>
                <a:cs typeface="Latha" panose="020B0604020202020204" pitchFamily="34" charset="0"/>
              </a:rPr>
              <a:t> says they will pierce Him with a sphere.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16:10</a:t>
            </a:r>
            <a:r>
              <a:rPr lang="en-US" sz="2400" dirty="0">
                <a:effectLst/>
                <a:latin typeface="Calibri" panose="020F0502020204030204" pitchFamily="34" charset="0"/>
                <a:ea typeface="Calibri" panose="020F0502020204030204" pitchFamily="34" charset="0"/>
                <a:cs typeface="Latha" panose="020B0604020202020204" pitchFamily="34" charset="0"/>
              </a:rPr>
              <a:t>, that He will rise from the dead.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marL="0" algn="just">
              <a:lnSpc>
                <a:spcPct val="120000"/>
              </a:lnSpc>
              <a:spcBef>
                <a:spcPts val="0"/>
              </a:spcBef>
            </a:pPr>
            <a:r>
              <a:rPr lang="en-US" sz="2400" b="1" dirty="0">
                <a:effectLst/>
                <a:latin typeface="Calibri" panose="020F0502020204030204" pitchFamily="34" charset="0"/>
                <a:ea typeface="Calibri" panose="020F0502020204030204" pitchFamily="34" charset="0"/>
                <a:cs typeface="Latha" panose="020B0604020202020204" pitchFamily="34" charset="0"/>
              </a:rPr>
              <a:t>Psalm 110:1</a:t>
            </a:r>
            <a:r>
              <a:rPr lang="en-US" sz="2400" dirty="0">
                <a:effectLst/>
                <a:latin typeface="Calibri" panose="020F0502020204030204" pitchFamily="34" charset="0"/>
                <a:ea typeface="Calibri" panose="020F0502020204030204" pitchFamily="34" charset="0"/>
                <a:cs typeface="Latha" panose="020B0604020202020204" pitchFamily="34" charset="0"/>
              </a:rPr>
              <a:t> says He will ascend into heaven.</a:t>
            </a:r>
            <a:endParaRPr lang="en-GB" sz="2400" dirty="0">
              <a:effectLst/>
              <a:latin typeface="Calibri" panose="020F0502020204030204" pitchFamily="34" charset="0"/>
              <a:ea typeface="Calibri" panose="020F0502020204030204" pitchFamily="34" charset="0"/>
              <a:cs typeface="Latha" panose="020B0604020202020204" pitchFamily="34" charset="0"/>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18</a:t>
            </a:fld>
            <a:endParaRPr lang="en-GB" noProof="0"/>
          </a:p>
        </p:txBody>
      </p:sp>
      <p:pic>
        <p:nvPicPr>
          <p:cNvPr id="6" name="Picture 5">
            <a:extLst>
              <a:ext uri="{FF2B5EF4-FFF2-40B4-BE49-F238E27FC236}">
                <a16:creationId xmlns:a16="http://schemas.microsoft.com/office/drawing/2014/main" id="{5B2BDC34-7C7F-0753-151F-78806398F9CC}"/>
              </a:ext>
            </a:extLst>
          </p:cNvPr>
          <p:cNvPicPr>
            <a:picLocks noChangeAspect="1"/>
          </p:cNvPicPr>
          <p:nvPr/>
        </p:nvPicPr>
        <p:blipFill>
          <a:blip r:embed="rId2"/>
          <a:stretch>
            <a:fillRect/>
          </a:stretch>
        </p:blipFill>
        <p:spPr>
          <a:xfrm>
            <a:off x="9008105" y="3344470"/>
            <a:ext cx="3327734" cy="3513530"/>
          </a:xfrm>
          <a:prstGeom prst="rect">
            <a:avLst/>
          </a:prstGeom>
        </p:spPr>
      </p:pic>
    </p:spTree>
    <p:extLst>
      <p:ext uri="{BB962C8B-B14F-4D97-AF65-F5344CB8AC3E}">
        <p14:creationId xmlns:p14="http://schemas.microsoft.com/office/powerpoint/2010/main" val="1931890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69848" y="484632"/>
            <a:ext cx="10977608" cy="1609344"/>
          </a:xfrm>
        </p:spPr>
        <p:txBody>
          <a:bodyPr>
            <a:noAutofit/>
          </a:bodyPr>
          <a:lstStyle/>
          <a:p>
            <a:pPr algn="just">
              <a:lnSpc>
                <a:spcPct val="115000"/>
              </a:lnSpc>
              <a:spcAft>
                <a:spcPts val="1000"/>
              </a:spcAft>
            </a:pPr>
            <a:r>
              <a:rPr lang="en-US" b="1" dirty="0">
                <a:latin typeface="Calibri" panose="020F0502020204030204" pitchFamily="34" charset="0"/>
                <a:ea typeface="Calibri" panose="020F0502020204030204" pitchFamily="34" charset="0"/>
                <a:cs typeface="Latha" panose="020B0604020202020204" pitchFamily="34" charset="0"/>
              </a:rPr>
              <a:t>All those things are part of the Old Testament prophets. </a:t>
            </a:r>
            <a:endParaRPr lang="en-GB"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510988" y="2404554"/>
            <a:ext cx="5828167" cy="4050792"/>
          </a:xfrm>
        </p:spPr>
        <p:txBody>
          <a:bodyPr>
            <a:normAutofit/>
          </a:bodyPr>
          <a:lstStyle/>
          <a:p>
            <a:pPr marL="0" indent="0">
              <a:lnSpc>
                <a:spcPct val="115000"/>
              </a:lnSpc>
              <a:spcAft>
                <a:spcPts val="1000"/>
              </a:spcAft>
              <a:buNone/>
            </a:pPr>
            <a:r>
              <a:rPr lang="en-US" sz="5400" i="1" dirty="0">
                <a:effectLst/>
                <a:latin typeface="Calibri" panose="020F0502020204030204" pitchFamily="34" charset="0"/>
                <a:ea typeface="Calibri" panose="020F0502020204030204" pitchFamily="34" charset="0"/>
                <a:cs typeface="Latha" panose="020B0604020202020204" pitchFamily="34" charset="0"/>
              </a:rPr>
              <a:t>we can read from </a:t>
            </a:r>
            <a:r>
              <a:rPr lang="en-US" sz="5400" b="1" i="1" dirty="0">
                <a:effectLst/>
                <a:latin typeface="Calibri" panose="020F0502020204030204" pitchFamily="34" charset="0"/>
                <a:ea typeface="Calibri" panose="020F0502020204030204" pitchFamily="34" charset="0"/>
                <a:cs typeface="Latha" panose="020B0604020202020204" pitchFamily="34" charset="0"/>
              </a:rPr>
              <a:t>Psalm 22, Isaiah 53, and Zechariah’s</a:t>
            </a:r>
            <a:r>
              <a:rPr lang="en-US" sz="5400" i="1" dirty="0">
                <a:effectLst/>
                <a:latin typeface="Calibri" panose="020F0502020204030204" pitchFamily="34" charset="0"/>
                <a:ea typeface="Calibri" panose="020F0502020204030204" pitchFamily="34" charset="0"/>
                <a:cs typeface="Latha" panose="020B0604020202020204" pitchFamily="34" charset="0"/>
              </a:rPr>
              <a:t> prophecy.</a:t>
            </a:r>
            <a:endParaRPr lang="en-GB" sz="5400" i="1" dirty="0">
              <a:effectLst/>
              <a:latin typeface="Calibri" panose="020F0502020204030204" pitchFamily="34" charset="0"/>
              <a:ea typeface="Calibri" panose="020F0502020204030204" pitchFamily="34" charset="0"/>
              <a:cs typeface="Latha" panose="020B0604020202020204" pitchFamily="34" charset="0"/>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19</a:t>
            </a:fld>
            <a:endParaRPr lang="en-GB" noProof="0"/>
          </a:p>
        </p:txBody>
      </p:sp>
      <p:pic>
        <p:nvPicPr>
          <p:cNvPr id="6" name="Picture 5">
            <a:extLst>
              <a:ext uri="{FF2B5EF4-FFF2-40B4-BE49-F238E27FC236}">
                <a16:creationId xmlns:a16="http://schemas.microsoft.com/office/drawing/2014/main" id="{8D981729-1C8C-8FED-A0AF-9F6AE99449C5}"/>
              </a:ext>
            </a:extLst>
          </p:cNvPr>
          <p:cNvPicPr>
            <a:picLocks noChangeAspect="1"/>
          </p:cNvPicPr>
          <p:nvPr/>
        </p:nvPicPr>
        <p:blipFill>
          <a:blip r:embed="rId2"/>
          <a:stretch>
            <a:fillRect/>
          </a:stretch>
        </p:blipFill>
        <p:spPr>
          <a:xfrm>
            <a:off x="6339155" y="2091466"/>
            <a:ext cx="6028172" cy="6364741"/>
          </a:xfrm>
          <a:prstGeom prst="rect">
            <a:avLst/>
          </a:prstGeom>
        </p:spPr>
      </p:pic>
    </p:spTree>
    <p:extLst>
      <p:ext uri="{BB962C8B-B14F-4D97-AF65-F5344CB8AC3E}">
        <p14:creationId xmlns:p14="http://schemas.microsoft.com/office/powerpoint/2010/main" val="409488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3" name="Picture 12">
            <a:extLst>
              <a:ext uri="{FF2B5EF4-FFF2-40B4-BE49-F238E27FC236}">
                <a16:creationId xmlns:a16="http://schemas.microsoft.com/office/drawing/2014/main" id="{573EC269-9A59-49F8-B377-784E209B3A04}"/>
              </a:ext>
            </a:extLst>
          </p:cNvPr>
          <p:cNvPicPr>
            <a:picLocks noChangeAspect="1"/>
          </p:cNvPicPr>
          <p:nvPr/>
        </p:nvPicPr>
        <p:blipFill rotWithShape="1">
          <a:blip r:embed="rId3"/>
          <a:srcRect r="7134"/>
          <a:stretch/>
        </p:blipFill>
        <p:spPr>
          <a:xfrm>
            <a:off x="-1524" y="-44828"/>
            <a:ext cx="12188952" cy="6858002"/>
          </a:xfrm>
          <a:prstGeom prst="rect">
            <a:avLst/>
          </a:prstGeom>
        </p:spPr>
      </p:pic>
      <p:sp>
        <p:nvSpPr>
          <p:cNvPr id="20" name="Rectangle 19">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2" name="Rectangle 21">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8" name="Subtitle 7">
            <a:extLst>
              <a:ext uri="{FF2B5EF4-FFF2-40B4-BE49-F238E27FC236}">
                <a16:creationId xmlns:a16="http://schemas.microsoft.com/office/drawing/2014/main" id="{57FFE273-805C-47CC-98BD-C63CD14BF635}"/>
              </a:ext>
            </a:extLst>
          </p:cNvPr>
          <p:cNvSpPr>
            <a:spLocks noGrp="1"/>
          </p:cNvSpPr>
          <p:nvPr>
            <p:ph type="subTitle" idx="1"/>
          </p:nvPr>
        </p:nvSpPr>
        <p:spPr>
          <a:xfrm>
            <a:off x="-1051810" y="1757079"/>
            <a:ext cx="13193358" cy="6436659"/>
          </a:xfrm>
        </p:spPr>
        <p:txBody>
          <a:bodyPr rtlCol="0">
            <a:normAutofit/>
          </a:bodyPr>
          <a:lstStyle/>
          <a:p>
            <a:pPr algn="ctr"/>
            <a:r>
              <a:rPr lang="en-GB" sz="9600" b="1" dirty="0">
                <a:ln>
                  <a:solidFill>
                    <a:schemeClr val="bg1">
                      <a:alpha val="74000"/>
                    </a:schemeClr>
                  </a:solidFill>
                  <a:round/>
                </a:ln>
                <a:effectLst>
                  <a:glow rad="228600">
                    <a:schemeClr val="bg1">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Matthew 20:17-19</a:t>
            </a:r>
          </a:p>
          <a:p>
            <a:pPr algn="ctr"/>
            <a:r>
              <a:rPr lang="en-GB" sz="9600" b="1" dirty="0">
                <a:ln>
                  <a:solidFill>
                    <a:schemeClr val="bg1">
                      <a:alpha val="74000"/>
                    </a:schemeClr>
                  </a:solidFill>
                  <a:round/>
                </a:ln>
                <a:effectLst>
                  <a:glow rad="228600">
                    <a:schemeClr val="bg1">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Mark 10:32-34 </a:t>
            </a:r>
          </a:p>
          <a:p>
            <a:pPr algn="ctr"/>
            <a:r>
              <a:rPr lang="en-GB" sz="9600" b="1" dirty="0">
                <a:ln>
                  <a:solidFill>
                    <a:schemeClr val="bg1">
                      <a:alpha val="74000"/>
                    </a:schemeClr>
                  </a:solidFill>
                  <a:round/>
                </a:ln>
                <a:effectLst>
                  <a:glow rad="228600">
                    <a:schemeClr val="bg1">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Luke 18:31-34</a:t>
            </a:r>
          </a:p>
          <a:p>
            <a:pPr algn="ctr"/>
            <a:endParaRPr lang="en-GB" sz="9600" b="1" dirty="0">
              <a:ln>
                <a:solidFill>
                  <a:schemeClr val="bg1">
                    <a:alpha val="74000"/>
                  </a:schemeClr>
                </a:solidFill>
                <a:round/>
              </a:ln>
              <a:effectLst>
                <a:glow rad="228600">
                  <a:schemeClr val="bg1">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endParaRPr>
          </a:p>
          <a:p>
            <a:pPr algn="ctr" rtl="0"/>
            <a:endParaRPr lang="en-GB" sz="3600" dirty="0">
              <a:ln>
                <a:solidFill>
                  <a:schemeClr val="bg1">
                    <a:alpha val="74000"/>
                  </a:schemeClr>
                </a:solidFill>
              </a:ln>
              <a:solidFill>
                <a:srgbClr val="FFFFFF"/>
              </a:solidFill>
            </a:endParaRPr>
          </a:p>
        </p:txBody>
      </p:sp>
    </p:spTree>
    <p:extLst>
      <p:ext uri="{BB962C8B-B14F-4D97-AF65-F5344CB8AC3E}">
        <p14:creationId xmlns:p14="http://schemas.microsoft.com/office/powerpoint/2010/main" val="2306951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A4494C0-6CBF-4F6A-0DEB-F1C0E497D3A5}"/>
              </a:ext>
            </a:extLst>
          </p:cNvPr>
          <p:cNvPicPr>
            <a:picLocks noChangeAspect="1"/>
          </p:cNvPicPr>
          <p:nvPr/>
        </p:nvPicPr>
        <p:blipFill>
          <a:blip r:embed="rId6"/>
          <a:srcRect l="1539" t="1099" r="-1" b="-1"/>
          <a:stretch/>
        </p:blipFill>
        <p:spPr>
          <a:xfrm>
            <a:off x="15260" y="-123280"/>
            <a:ext cx="12191980" cy="6857989"/>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349510" y="3948319"/>
            <a:ext cx="9085940" cy="1472224"/>
          </a:xfrm>
        </p:spPr>
        <p:txBody>
          <a:bodyPr vert="horz" lIns="91440" tIns="45720" rIns="91440" bIns="45720" rtlCol="0" anchor="b">
            <a:normAutofit/>
          </a:bodyPr>
          <a:lstStyle/>
          <a:p>
            <a:pPr>
              <a:lnSpc>
                <a:spcPct val="80000"/>
              </a:lnSpc>
            </a:pPr>
            <a:r>
              <a:rPr lang="en-US" sz="7400" b="1" dirty="0">
                <a:blipFill dpi="0" rotWithShape="1">
                  <a:blip r:embed="rId4"/>
                  <a:srcRect/>
                  <a:tile tx="6350" ty="-127000" sx="65000" sy="64000" flip="none" algn="tl"/>
                </a:blipFill>
              </a:rPr>
              <a:t>Genesis 3</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409713" y="5338812"/>
            <a:ext cx="10357562" cy="2246787"/>
          </a:xfrm>
        </p:spPr>
        <p:txBody>
          <a:bodyPr vert="horz" lIns="91440" tIns="45720" rIns="91440" bIns="45720" rtlCol="0">
            <a:normAutofit/>
          </a:bodyPr>
          <a:lstStyle/>
          <a:p>
            <a:pPr marL="0" indent="0">
              <a:spcAft>
                <a:spcPts val="1000"/>
              </a:spcAft>
              <a:buNone/>
            </a:pPr>
            <a:r>
              <a:rPr lang="en-US" sz="5400" b="1" i="1" dirty="0">
                <a:effectLst/>
              </a:rPr>
              <a:t>Guilt, shame, and separation covered by sacrifice. </a:t>
            </a:r>
            <a:endParaRPr lang="en-US" sz="5400" dirty="0">
              <a:effectLst/>
            </a:endParaRPr>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94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8DEC233-B097-DF8B-ADE3-AED276CF32B5}"/>
              </a:ext>
            </a:extLst>
          </p:cNvPr>
          <p:cNvPicPr>
            <a:picLocks noChangeAspect="1"/>
          </p:cNvPicPr>
          <p:nvPr/>
        </p:nvPicPr>
        <p:blipFill>
          <a:blip r:embed="rId6"/>
          <a:srcRect l="15555" t="9091" r="1" b="1"/>
          <a:stretch/>
        </p:blipFill>
        <p:spPr>
          <a:xfrm>
            <a:off x="15260" y="-137833"/>
            <a:ext cx="12191980" cy="4902855"/>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b="1">
                <a:blipFill dpi="0" rotWithShape="1">
                  <a:blip r:embed="rId4"/>
                  <a:srcRect/>
                  <a:tile tx="6350" ty="-127000" sx="65000" sy="64000" flip="none" algn="tl"/>
                </a:blipFill>
              </a:rPr>
              <a:t>Genesis 22</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329113" y="5795106"/>
            <a:ext cx="9862432" cy="1850124"/>
          </a:xfrm>
        </p:spPr>
        <p:txBody>
          <a:bodyPr vert="horz" lIns="91440" tIns="45720" rIns="91440" bIns="45720" rtlCol="0">
            <a:normAutofit/>
          </a:bodyPr>
          <a:lstStyle/>
          <a:p>
            <a:pPr marL="0" indent="0">
              <a:spcAft>
                <a:spcPts val="1000"/>
              </a:spcAft>
              <a:buNone/>
            </a:pPr>
            <a:r>
              <a:rPr lang="en-US" sz="5400" b="1" i="1" dirty="0"/>
              <a:t>God will provide a substitute.</a:t>
            </a:r>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4988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145742" y="71718"/>
            <a:ext cx="6310982" cy="2828431"/>
          </a:xfrm>
        </p:spPr>
        <p:txBody>
          <a:bodyPr>
            <a:noAutofit/>
          </a:bodyPr>
          <a:lstStyle/>
          <a:p>
            <a:pPr algn="ctr"/>
            <a:r>
              <a:rPr lang="en-US" sz="8800" b="1" dirty="0">
                <a:latin typeface="Calibri" panose="020F0502020204030204" pitchFamily="34" charset="0"/>
                <a:ea typeface="Calibri" panose="020F0502020204030204" pitchFamily="34" charset="0"/>
                <a:cs typeface="Latha" panose="020B0604020202020204" pitchFamily="34" charset="0"/>
              </a:rPr>
              <a:t>Hebrews 11:19</a:t>
            </a:r>
            <a:endParaRPr lang="en-GB" sz="8800" b="1" dirty="0">
              <a:latin typeface="Calibri" panose="020F0502020204030204" pitchFamily="34" charset="0"/>
              <a:ea typeface="Calibri" panose="020F0502020204030204" pitchFamily="34" charset="0"/>
              <a:cs typeface="Latha" panose="020B0604020202020204" pitchFamily="34" charset="0"/>
            </a:endParaRPr>
          </a:p>
        </p:txBody>
      </p:sp>
      <p:pic>
        <p:nvPicPr>
          <p:cNvPr id="6" name="Picture 5">
            <a:extLst>
              <a:ext uri="{FF2B5EF4-FFF2-40B4-BE49-F238E27FC236}">
                <a16:creationId xmlns:a16="http://schemas.microsoft.com/office/drawing/2014/main" id="{56AA57BA-4779-F626-8F20-551DA19FC854}"/>
              </a:ext>
            </a:extLst>
          </p:cNvPr>
          <p:cNvPicPr>
            <a:picLocks noChangeAspect="1"/>
          </p:cNvPicPr>
          <p:nvPr/>
        </p:nvPicPr>
        <p:blipFill>
          <a:blip r:embed="rId2"/>
          <a:srcRect l="25923" r="20791"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80746" y="2626733"/>
            <a:ext cx="5340991" cy="3930689"/>
          </a:xfrm>
        </p:spPr>
        <p:txBody>
          <a:bodyPr anchor="t">
            <a:normAutofit lnSpcReduction="10000"/>
          </a:bodyPr>
          <a:lstStyle/>
          <a:p>
            <a:pPr marL="0" indent="0">
              <a:spcAft>
                <a:spcPts val="1000"/>
              </a:spcAft>
              <a:buNone/>
            </a:pPr>
            <a:r>
              <a:rPr lang="en-GB" sz="4400" i="1" dirty="0">
                <a:solidFill>
                  <a:srgbClr val="000000"/>
                </a:solidFill>
                <a:latin typeface="Calibri" panose="020F0502020204030204" pitchFamily="34" charset="0"/>
                <a:ea typeface="Calibri" panose="020F0502020204030204" pitchFamily="34" charset="0"/>
                <a:cs typeface="Latha" panose="020B0604020202020204" pitchFamily="34" charset="0"/>
              </a:rPr>
              <a:t>concluding that God was able to raise him up, even from the dead, from which he also received him in a figurative sense.</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22</a:t>
            </a:fld>
            <a:endParaRPr lang="en-GB" noProof="0"/>
          </a:p>
        </p:txBody>
      </p:sp>
      <p:sp>
        <p:nvSpPr>
          <p:cNvPr id="8" name="TextBox 7">
            <a:extLst>
              <a:ext uri="{FF2B5EF4-FFF2-40B4-BE49-F238E27FC236}">
                <a16:creationId xmlns:a16="http://schemas.microsoft.com/office/drawing/2014/main" id="{98CB0F62-0A46-BF5F-DEC7-33DEBACB1447}"/>
              </a:ext>
            </a:extLst>
          </p:cNvPr>
          <p:cNvSpPr txBox="1"/>
          <p:nvPr/>
        </p:nvSpPr>
        <p:spPr>
          <a:xfrm>
            <a:off x="95982" y="1384803"/>
            <a:ext cx="6100482" cy="4524315"/>
          </a:xfrm>
          <a:prstGeom prst="rect">
            <a:avLst/>
          </a:prstGeom>
          <a:noFill/>
        </p:spPr>
        <p:txBody>
          <a:bodyPr wrap="square">
            <a:spAutoFit/>
          </a:bodyPr>
          <a:lstStyle/>
          <a:p>
            <a:r>
              <a:rPr lang="en-US" sz="9600" cap="all" dirty="0">
                <a:solidFill>
                  <a:srgbClr val="FFFFFF"/>
                </a:solidFill>
                <a:latin typeface="+mj-lt"/>
                <a:ea typeface="+mj-ea"/>
                <a:cs typeface="+mj-cs"/>
              </a:rPr>
              <a:t>God will provide a substitute</a:t>
            </a:r>
            <a:endParaRPr lang="en-GB" sz="9600" cap="all" dirty="0">
              <a:solidFill>
                <a:srgbClr val="FFFFFF"/>
              </a:solidFill>
              <a:latin typeface="+mj-lt"/>
              <a:ea typeface="+mj-ea"/>
              <a:cs typeface="+mj-cs"/>
            </a:endParaRPr>
          </a:p>
        </p:txBody>
      </p:sp>
    </p:spTree>
    <p:extLst>
      <p:ext uri="{BB962C8B-B14F-4D97-AF65-F5344CB8AC3E}">
        <p14:creationId xmlns:p14="http://schemas.microsoft.com/office/powerpoint/2010/main" val="40978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522260" y="171119"/>
            <a:ext cx="5934464" cy="2729030"/>
          </a:xfrm>
        </p:spPr>
        <p:txBody>
          <a:bodyPr>
            <a:noAutofit/>
          </a:bodyPr>
          <a:lstStyle/>
          <a:p>
            <a:pPr algn="ctr"/>
            <a:r>
              <a:rPr lang="en-US" sz="8000" b="1" dirty="0">
                <a:latin typeface="Calibri" panose="020F0502020204030204" pitchFamily="34" charset="0"/>
                <a:ea typeface="Calibri" panose="020F0502020204030204" pitchFamily="34" charset="0"/>
                <a:cs typeface="Latha" panose="020B0604020202020204" pitchFamily="34" charset="0"/>
              </a:rPr>
              <a:t>Genesis 22:14</a:t>
            </a:r>
            <a:endParaRPr lang="en-GB" sz="80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720A313C-7A60-FA8A-65E8-A2A7B178FB46}"/>
              </a:ext>
            </a:extLst>
          </p:cNvPr>
          <p:cNvPicPr>
            <a:picLocks noChangeAspect="1"/>
          </p:cNvPicPr>
          <p:nvPr/>
        </p:nvPicPr>
        <p:blipFill rotWithShape="1">
          <a:blip r:embed="rId2"/>
          <a:srcRect l="6304" t="-1" r="40410"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180177" y="2528047"/>
            <a:ext cx="5934464" cy="5019446"/>
          </a:xfrm>
        </p:spPr>
        <p:txBody>
          <a:bodyPr anchor="t">
            <a:normAutofit/>
          </a:bodyPr>
          <a:lstStyle/>
          <a:p>
            <a:pPr marL="0" indent="0">
              <a:spcAft>
                <a:spcPts val="1000"/>
              </a:spcAft>
              <a:buNone/>
            </a:pPr>
            <a:r>
              <a:rPr lang="en-GB" sz="4400" i="1" dirty="0">
                <a:solidFill>
                  <a:srgbClr val="000000"/>
                </a:solidFill>
                <a:latin typeface="Calibri" panose="020F0502020204030204" pitchFamily="34" charset="0"/>
                <a:ea typeface="Calibri" panose="020F0502020204030204" pitchFamily="34" charset="0"/>
                <a:cs typeface="Latha" panose="020B0604020202020204" pitchFamily="34" charset="0"/>
              </a:rPr>
              <a:t>And Abraham called the name of the place, The-</a:t>
            </a:r>
            <a:r>
              <a:rPr lang="en-GB" sz="4400" b="1" i="1" dirty="0">
                <a:solidFill>
                  <a:srgbClr val="000000"/>
                </a:solidFill>
                <a:highlight>
                  <a:srgbClr val="00FF00"/>
                </a:highlight>
                <a:latin typeface="Calibri" panose="020F0502020204030204" pitchFamily="34" charset="0"/>
                <a:ea typeface="Calibri" panose="020F0502020204030204" pitchFamily="34" charset="0"/>
                <a:cs typeface="Latha" panose="020B0604020202020204" pitchFamily="34" charset="0"/>
              </a:rPr>
              <a:t>Lord-Will-Provide</a:t>
            </a:r>
            <a:r>
              <a:rPr lang="en-GB" sz="4400" i="1" dirty="0">
                <a:solidFill>
                  <a:srgbClr val="000000"/>
                </a:solidFill>
                <a:latin typeface="Calibri" panose="020F0502020204030204" pitchFamily="34" charset="0"/>
                <a:ea typeface="Calibri" panose="020F0502020204030204" pitchFamily="34" charset="0"/>
                <a:cs typeface="Latha" panose="020B0604020202020204" pitchFamily="34" charset="0"/>
              </a:rPr>
              <a:t>; as it is said to this day, “In the Mount of the Lord it shall be provided.”</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23</a:t>
            </a:fld>
            <a:endParaRPr lang="en-GB" noProof="0"/>
          </a:p>
        </p:txBody>
      </p:sp>
    </p:spTree>
    <p:extLst>
      <p:ext uri="{BB962C8B-B14F-4D97-AF65-F5344CB8AC3E}">
        <p14:creationId xmlns:p14="http://schemas.microsoft.com/office/powerpoint/2010/main" val="872902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790451" y="350443"/>
            <a:ext cx="5611274" cy="1517984"/>
          </a:xfrm>
        </p:spPr>
        <p:txBody>
          <a:bodyPr>
            <a:noAutofit/>
          </a:bodyPr>
          <a:lstStyle/>
          <a:p>
            <a:r>
              <a:rPr lang="en-US" sz="8800" b="1" dirty="0">
                <a:latin typeface="Calibri" panose="020F0502020204030204" pitchFamily="34" charset="0"/>
                <a:ea typeface="Calibri" panose="020F0502020204030204" pitchFamily="34" charset="0"/>
                <a:cs typeface="Latha" panose="020B0604020202020204" pitchFamily="34" charset="0"/>
              </a:rPr>
              <a:t>Exodus 20</a:t>
            </a:r>
            <a:endParaRPr lang="en-GB" sz="88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21FC7875-9096-3256-F43E-549B1ACEED86}"/>
              </a:ext>
            </a:extLst>
          </p:cNvPr>
          <p:cNvPicPr>
            <a:picLocks noChangeAspect="1"/>
          </p:cNvPicPr>
          <p:nvPr/>
        </p:nvPicPr>
        <p:blipFill rotWithShape="1">
          <a:blip r:embed="rId2"/>
          <a:srcRect l="25573" t="1" r="11433"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66329" y="2218871"/>
            <a:ext cx="5414683" cy="3854384"/>
          </a:xfrm>
        </p:spPr>
        <p:txBody>
          <a:bodyPr anchor="t">
            <a:normAutofit/>
          </a:bodyPr>
          <a:lstStyle/>
          <a:p>
            <a:pPr marL="0" indent="0">
              <a:spcAft>
                <a:spcPts val="1000"/>
              </a:spcAft>
              <a:buNone/>
            </a:pPr>
            <a:r>
              <a:rPr lang="en-US" sz="6600" i="1" cap="all"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sacrifice must be unblemished/pure.</a:t>
            </a:r>
            <a:endParaRPr lang="en-GB" sz="6600" i="1" cap="all"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endParaRP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24</a:t>
            </a:fld>
            <a:endParaRPr lang="en-GB" noProof="0"/>
          </a:p>
        </p:txBody>
      </p:sp>
    </p:spTree>
    <p:extLst>
      <p:ext uri="{BB962C8B-B14F-4D97-AF65-F5344CB8AC3E}">
        <p14:creationId xmlns:p14="http://schemas.microsoft.com/office/powerpoint/2010/main" val="106444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25</a:t>
            </a:fld>
            <a:endParaRPr lang="en-GB" noProof="0"/>
          </a:p>
        </p:txBody>
      </p:sp>
      <p:pic>
        <p:nvPicPr>
          <p:cNvPr id="5" name="Picture 4">
            <a:extLst>
              <a:ext uri="{FF2B5EF4-FFF2-40B4-BE49-F238E27FC236}">
                <a16:creationId xmlns:a16="http://schemas.microsoft.com/office/drawing/2014/main" id="{CBE91930-2A84-804D-577D-C4CFEFD04055}"/>
              </a:ext>
            </a:extLst>
          </p:cNvPr>
          <p:cNvPicPr>
            <a:picLocks noChangeAspect="1"/>
          </p:cNvPicPr>
          <p:nvPr/>
        </p:nvPicPr>
        <p:blipFill>
          <a:blip r:embed="rId2"/>
          <a:stretch>
            <a:fillRect/>
          </a:stretch>
        </p:blipFill>
        <p:spPr>
          <a:xfrm>
            <a:off x="7228534" y="225209"/>
            <a:ext cx="5682784" cy="4125280"/>
          </a:xfrm>
          <a:prstGeom prst="rect">
            <a:avLst/>
          </a:prstGeom>
        </p:spPr>
      </p:pic>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0" y="3105159"/>
            <a:ext cx="11784458" cy="4050792"/>
          </a:xfrm>
        </p:spPr>
        <p:txBody>
          <a:bodyPr>
            <a:normAutofit/>
          </a:bodyPr>
          <a:lstStyle/>
          <a:p>
            <a:pPr algn="just">
              <a:lnSpc>
                <a:spcPct val="115000"/>
              </a:lnSpc>
              <a:spcAft>
                <a:spcPts val="1000"/>
              </a:spcAft>
            </a:pPr>
            <a:r>
              <a:rPr lang="en-US" sz="3600" b="1" dirty="0">
                <a:effectLst/>
                <a:latin typeface="Calibri" panose="020F0502020204030204" pitchFamily="34" charset="0"/>
                <a:ea typeface="Calibri" panose="020F0502020204030204" pitchFamily="34" charset="0"/>
                <a:cs typeface="Latha" panose="020B0604020202020204" pitchFamily="34" charset="0"/>
              </a:rPr>
              <a:t>Genesis 3,</a:t>
            </a:r>
            <a:r>
              <a:rPr lang="en-US" sz="3600" dirty="0">
                <a:effectLst/>
                <a:latin typeface="Calibri" panose="020F0502020204030204" pitchFamily="34" charset="0"/>
                <a:ea typeface="Calibri" panose="020F0502020204030204" pitchFamily="34" charset="0"/>
                <a:cs typeface="Latha" panose="020B0604020202020204" pitchFamily="34" charset="0"/>
              </a:rPr>
              <a:t> that sin must be dealt with by sacrifice. </a:t>
            </a:r>
            <a:endParaRPr lang="en-GB" sz="3600" dirty="0">
              <a:effectLst/>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1000"/>
              </a:spcAft>
            </a:pPr>
            <a:r>
              <a:rPr lang="en-US" sz="3600" b="1" dirty="0">
                <a:effectLst/>
                <a:latin typeface="Calibri" panose="020F0502020204030204" pitchFamily="34" charset="0"/>
                <a:ea typeface="Calibri" panose="020F0502020204030204" pitchFamily="34" charset="0"/>
                <a:cs typeface="Latha" panose="020B0604020202020204" pitchFamily="34" charset="0"/>
              </a:rPr>
              <a:t>Genesis 22,</a:t>
            </a:r>
            <a:r>
              <a:rPr lang="en-US" sz="3600" dirty="0">
                <a:effectLst/>
                <a:latin typeface="Calibri" panose="020F0502020204030204" pitchFamily="34" charset="0"/>
                <a:ea typeface="Calibri" panose="020F0502020204030204" pitchFamily="34" charset="0"/>
                <a:cs typeface="Latha" panose="020B0604020202020204" pitchFamily="34" charset="0"/>
              </a:rPr>
              <a:t> that a sacrifice can be substituted for the guilty person. </a:t>
            </a:r>
            <a:endParaRPr lang="en-GB" sz="3600" dirty="0">
              <a:effectLst/>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1000"/>
              </a:spcAft>
            </a:pPr>
            <a:r>
              <a:rPr lang="en-US" sz="3600" b="1" dirty="0">
                <a:effectLst/>
                <a:latin typeface="Calibri" panose="020F0502020204030204" pitchFamily="34" charset="0"/>
                <a:ea typeface="Calibri" panose="020F0502020204030204" pitchFamily="34" charset="0"/>
                <a:cs typeface="Latha" panose="020B0604020202020204" pitchFamily="34" charset="0"/>
              </a:rPr>
              <a:t>Exodus 20,</a:t>
            </a:r>
            <a:r>
              <a:rPr lang="en-US" sz="3600" dirty="0">
                <a:effectLst/>
                <a:latin typeface="Calibri" panose="020F0502020204030204" pitchFamily="34" charset="0"/>
                <a:ea typeface="Calibri" panose="020F0502020204030204" pitchFamily="34" charset="0"/>
                <a:cs typeface="Latha" panose="020B0604020202020204" pitchFamily="34" charset="0"/>
              </a:rPr>
              <a:t> the sacrifice must be unblemished, must be pure.</a:t>
            </a:r>
            <a:endParaRPr lang="en-GB" sz="3600" dirty="0">
              <a:effectLst/>
              <a:latin typeface="Calibri" panose="020F0502020204030204" pitchFamily="34" charset="0"/>
              <a:ea typeface="Calibri" panose="020F0502020204030204" pitchFamily="34" charset="0"/>
              <a:cs typeface="Latha" panose="020B0604020202020204" pitchFamily="34" charset="0"/>
            </a:endParaRPr>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50640" y="217503"/>
            <a:ext cx="10977608" cy="1609344"/>
          </a:xfrm>
        </p:spPr>
        <p:txBody>
          <a:bodyPr>
            <a:noAutofit/>
          </a:bodyPr>
          <a:lstStyle/>
          <a:p>
            <a:pPr algn="just">
              <a:lnSpc>
                <a:spcPct val="115000"/>
              </a:lnSpc>
              <a:spcAft>
                <a:spcPts val="1000"/>
              </a:spcAft>
            </a:pPr>
            <a:r>
              <a:rPr lang="en-US" sz="6000" b="1" dirty="0">
                <a:latin typeface="Calibri" panose="020F0502020204030204" pitchFamily="34" charset="0"/>
                <a:ea typeface="Calibri" panose="020F0502020204030204" pitchFamily="34" charset="0"/>
                <a:cs typeface="Latha" panose="020B0604020202020204" pitchFamily="34" charset="0"/>
              </a:rPr>
              <a:t>A blood sacrifice will deliver you from judgement.</a:t>
            </a:r>
            <a:endParaRPr lang="en-GB" sz="6000" b="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748002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5948" y="-352312"/>
            <a:ext cx="6420013" cy="2581804"/>
          </a:xfrm>
        </p:spPr>
        <p:txBody>
          <a:bodyPr>
            <a:normAutofit/>
          </a:bodyPr>
          <a:lstStyle/>
          <a:p>
            <a:pPr>
              <a:spcAft>
                <a:spcPts val="1000"/>
              </a:spcAft>
            </a:pPr>
            <a:r>
              <a:rPr lang="en-US" sz="4400" b="1" dirty="0">
                <a:latin typeface="Calibri" panose="020F0502020204030204" pitchFamily="34" charset="0"/>
                <a:ea typeface="Calibri" panose="020F0502020204030204" pitchFamily="34" charset="0"/>
                <a:cs typeface="Latha" panose="020B0604020202020204" pitchFamily="34" charset="0"/>
              </a:rPr>
              <a:t>Bring all these pictures together. </a:t>
            </a:r>
            <a:endParaRPr lang="en-GB" sz="4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143844" y="1786316"/>
            <a:ext cx="5952156" cy="3593592"/>
          </a:xfrm>
        </p:spPr>
        <p:txBody>
          <a:bodyPr>
            <a:normAutofit lnSpcReduction="10000"/>
          </a:bodyPr>
          <a:lstStyle/>
          <a:p>
            <a:pPr>
              <a:spcAft>
                <a:spcPts val="1000"/>
              </a:spcAft>
            </a:pPr>
            <a:r>
              <a:rPr lang="en-US" sz="2400" b="1" dirty="0">
                <a:effectLst/>
                <a:latin typeface="Calibri" panose="020F0502020204030204" pitchFamily="34" charset="0"/>
                <a:ea typeface="Calibri" panose="020F0502020204030204" pitchFamily="34" charset="0"/>
                <a:cs typeface="Latha" panose="020B0604020202020204" pitchFamily="34" charset="0"/>
              </a:rPr>
              <a:t>Genesis 3,</a:t>
            </a:r>
            <a:r>
              <a:rPr lang="en-US" sz="2400" dirty="0">
                <a:effectLst/>
                <a:latin typeface="Calibri" panose="020F0502020204030204" pitchFamily="34" charset="0"/>
                <a:ea typeface="Calibri" panose="020F0502020204030204" pitchFamily="34" charset="0"/>
                <a:cs typeface="Latha" panose="020B0604020202020204" pitchFamily="34" charset="0"/>
              </a:rPr>
              <a:t> that sin must be dealt with by sacrifice.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sz="2400" b="1" dirty="0">
                <a:effectLst/>
                <a:latin typeface="Calibri" panose="020F0502020204030204" pitchFamily="34" charset="0"/>
                <a:ea typeface="Calibri" panose="020F0502020204030204" pitchFamily="34" charset="0"/>
                <a:cs typeface="Latha" panose="020B0604020202020204" pitchFamily="34" charset="0"/>
              </a:rPr>
              <a:t>Genesis 22,</a:t>
            </a:r>
            <a:r>
              <a:rPr lang="en-US" sz="2400" dirty="0">
                <a:effectLst/>
                <a:latin typeface="Calibri" panose="020F0502020204030204" pitchFamily="34" charset="0"/>
                <a:ea typeface="Calibri" panose="020F0502020204030204" pitchFamily="34" charset="0"/>
                <a:cs typeface="Latha" panose="020B0604020202020204" pitchFamily="34" charset="0"/>
              </a:rPr>
              <a:t> that a sacrifice can be substituted for the guilty person. </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sz="2400" b="1" dirty="0">
                <a:effectLst/>
                <a:latin typeface="Calibri" panose="020F0502020204030204" pitchFamily="34" charset="0"/>
                <a:ea typeface="Calibri" panose="020F0502020204030204" pitchFamily="34" charset="0"/>
                <a:cs typeface="Latha" panose="020B0604020202020204" pitchFamily="34" charset="0"/>
              </a:rPr>
              <a:t>Exodus 20,</a:t>
            </a:r>
            <a:r>
              <a:rPr lang="en-US" sz="2400" dirty="0">
                <a:effectLst/>
                <a:latin typeface="Calibri" panose="020F0502020204030204" pitchFamily="34" charset="0"/>
                <a:ea typeface="Calibri" panose="020F0502020204030204" pitchFamily="34" charset="0"/>
                <a:cs typeface="Latha" panose="020B0604020202020204" pitchFamily="34" charset="0"/>
              </a:rPr>
              <a:t> the sacrifice must be unblemished, must be pure.</a:t>
            </a:r>
            <a:endParaRPr lang="en-GB" sz="2400" dirty="0">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sz="2400" dirty="0">
                <a:effectLst/>
                <a:latin typeface="Calibri" panose="020F0502020204030204" pitchFamily="34" charset="0"/>
                <a:ea typeface="Calibri" panose="020F0502020204030204" pitchFamily="34" charset="0"/>
                <a:cs typeface="Latha" panose="020B0604020202020204" pitchFamily="34" charset="0"/>
              </a:rPr>
              <a:t>The centrality of sacrifice in the law, we learn the importance of sacrifice in a worshiping life. </a:t>
            </a:r>
            <a:endParaRPr lang="en-GB" sz="2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6" name="Picture 5" descr="Plant growing in a concrete crack">
            <a:extLst>
              <a:ext uri="{FF2B5EF4-FFF2-40B4-BE49-F238E27FC236}">
                <a16:creationId xmlns:a16="http://schemas.microsoft.com/office/drawing/2014/main" id="{CE545CD6-4F1B-8C4D-9329-7B6A0DA0B256}"/>
              </a:ext>
            </a:extLst>
          </p:cNvPr>
          <p:cNvPicPr>
            <a:picLocks noChangeAspect="1"/>
          </p:cNvPicPr>
          <p:nvPr/>
        </p:nvPicPr>
        <p:blipFill>
          <a:blip r:embed="rId2"/>
          <a:srcRect l="10126" r="28760"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0"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26</a:t>
            </a:fld>
            <a:endParaRPr lang="en-GB" noProof="0"/>
          </a:p>
        </p:txBody>
      </p:sp>
      <p:sp>
        <p:nvSpPr>
          <p:cNvPr id="7" name="TextBox 6">
            <a:extLst>
              <a:ext uri="{FF2B5EF4-FFF2-40B4-BE49-F238E27FC236}">
                <a16:creationId xmlns:a16="http://schemas.microsoft.com/office/drawing/2014/main" id="{617A848F-4D6B-92DD-4B50-38EBBB8D6C6E}"/>
              </a:ext>
            </a:extLst>
          </p:cNvPr>
          <p:cNvSpPr txBox="1"/>
          <p:nvPr/>
        </p:nvSpPr>
        <p:spPr>
          <a:xfrm>
            <a:off x="240792" y="5427221"/>
            <a:ext cx="7968768" cy="1446550"/>
          </a:xfrm>
          <a:prstGeom prst="rect">
            <a:avLst/>
          </a:prstGeom>
          <a:noFill/>
        </p:spPr>
        <p:txBody>
          <a:bodyPr wrap="square">
            <a:spAutoFit/>
          </a:bodyPr>
          <a:lstStyle/>
          <a:p>
            <a:r>
              <a:rPr lang="en-US" sz="4400" b="1" cap="all"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There will be no worship of God without sacrifice</a:t>
            </a:r>
            <a:endParaRPr lang="en-GB" sz="4400" b="1" cap="all"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636086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at a table&#10;&#10;Description automatically generated">
            <a:extLst>
              <a:ext uri="{FF2B5EF4-FFF2-40B4-BE49-F238E27FC236}">
                <a16:creationId xmlns:a16="http://schemas.microsoft.com/office/drawing/2014/main" id="{58E3A287-8059-B78F-E360-AC2D78262AB4}"/>
              </a:ext>
            </a:extLst>
          </p:cNvPr>
          <p:cNvPicPr>
            <a:picLocks noChangeAspect="1"/>
          </p:cNvPicPr>
          <p:nvPr/>
        </p:nvPicPr>
        <p:blipFill>
          <a:blip r:embed="rId2"/>
          <a:srcRect t="31804" b="11947"/>
          <a:stretch/>
        </p:blipFill>
        <p:spPr>
          <a:xfrm>
            <a:off x="20" y="14523"/>
            <a:ext cx="12191980" cy="6857990"/>
          </a:xfrm>
          <a:prstGeom prst="rect">
            <a:avLst/>
          </a:prstGeom>
        </p:spPr>
      </p:pic>
      <p:sp>
        <p:nvSpPr>
          <p:cNvPr id="20" name="Rectangle 1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2" name="Rectangle 2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8" name="TextBox 7">
            <a:extLst>
              <a:ext uri="{FF2B5EF4-FFF2-40B4-BE49-F238E27FC236}">
                <a16:creationId xmlns:a16="http://schemas.microsoft.com/office/drawing/2014/main" id="{469DEF76-E78B-E7B1-1408-F5BC71454078}"/>
              </a:ext>
            </a:extLst>
          </p:cNvPr>
          <p:cNvSpPr txBox="1"/>
          <p:nvPr/>
        </p:nvSpPr>
        <p:spPr>
          <a:xfrm>
            <a:off x="1090041" y="4137169"/>
            <a:ext cx="10117455" cy="1767141"/>
          </a:xfrm>
          <a:prstGeom prst="rect">
            <a:avLst/>
          </a:prstGeom>
        </p:spPr>
        <p:txBody>
          <a:bodyPr vert="horz" lIns="91440" tIns="45720" rIns="91440" bIns="45720" rtlCol="0" anchor="ctr">
            <a:normAutofit fontScale="92500"/>
          </a:bodyPr>
          <a:lstStyle/>
          <a:p>
            <a:pPr indent="-182880" defTabSz="914400">
              <a:lnSpc>
                <a:spcPct val="90000"/>
              </a:lnSpc>
              <a:spcAft>
                <a:spcPts val="1000"/>
              </a:spcAft>
              <a:buClr>
                <a:schemeClr val="accent1">
                  <a:lumMod val="75000"/>
                </a:schemeClr>
              </a:buClr>
              <a:buSzPct val="85000"/>
              <a:buFont typeface="Wingdings" pitchFamily="2" charset="2"/>
              <a:buChar char="§"/>
            </a:pPr>
            <a:r>
              <a:rPr lang="en-US" sz="3200" b="1" dirty="0">
                <a:effectLst/>
              </a:rPr>
              <a:t>The disciples think we are going there for Passover.</a:t>
            </a:r>
          </a:p>
          <a:p>
            <a:pPr indent="-182880" defTabSz="914400">
              <a:lnSpc>
                <a:spcPct val="90000"/>
              </a:lnSpc>
              <a:spcAft>
                <a:spcPts val="1000"/>
              </a:spcAft>
              <a:buClr>
                <a:schemeClr val="accent1">
                  <a:lumMod val="75000"/>
                </a:schemeClr>
              </a:buClr>
              <a:buSzPct val="85000"/>
              <a:buFont typeface="Wingdings" pitchFamily="2" charset="2"/>
              <a:buChar char="§"/>
            </a:pPr>
            <a:r>
              <a:rPr lang="en-US" sz="3200" b="1" dirty="0">
                <a:effectLst/>
              </a:rPr>
              <a:t>What they did not know was that they were going there with the Passover Lamb. </a:t>
            </a:r>
          </a:p>
        </p:txBody>
      </p:sp>
      <p:sp>
        <p:nvSpPr>
          <p:cNvPr id="24" name="Rectangle 2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6" name="Oval 2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56275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69848" y="484632"/>
            <a:ext cx="10977608" cy="1609344"/>
          </a:xfrm>
        </p:spPr>
        <p:txBody>
          <a:bodyPr>
            <a:normAutofit fontScale="90000"/>
          </a:bodyPr>
          <a:lstStyle/>
          <a:p>
            <a:pPr algn="just">
              <a:lnSpc>
                <a:spcPct val="115000"/>
              </a:lnSpc>
              <a:spcAft>
                <a:spcPts val="1000"/>
              </a:spcAft>
            </a:pPr>
            <a:r>
              <a:rPr lang="en-US" sz="10400" b="1" dirty="0">
                <a:latin typeface="Calibri" panose="020F0502020204030204" pitchFamily="34" charset="0"/>
                <a:ea typeface="Calibri" panose="020F0502020204030204" pitchFamily="34" charset="0"/>
                <a:cs typeface="Latha" panose="020B0604020202020204" pitchFamily="34" charset="0"/>
              </a:rPr>
              <a:t>Luke 24:26-27</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176702" y="2093976"/>
            <a:ext cx="8001527" cy="4050792"/>
          </a:xfrm>
        </p:spPr>
        <p:txBody>
          <a:bodyPr>
            <a:normAutofit fontScale="92500"/>
          </a:bodyPr>
          <a:lstStyle/>
          <a:p>
            <a:pPr marL="0" indent="0">
              <a:lnSpc>
                <a:spcPct val="105000"/>
              </a:lnSpc>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Ought not the Christ to have suffered these things and to enter into His glory?” 27 And beginning at Moses and all the Prophets, He expounded to them in all the Scriptures the things concerning Himself.</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28</a:t>
            </a:fld>
            <a:endParaRPr lang="en-GB" noProof="0"/>
          </a:p>
        </p:txBody>
      </p:sp>
      <p:pic>
        <p:nvPicPr>
          <p:cNvPr id="5" name="Picture 4">
            <a:extLst>
              <a:ext uri="{FF2B5EF4-FFF2-40B4-BE49-F238E27FC236}">
                <a16:creationId xmlns:a16="http://schemas.microsoft.com/office/drawing/2014/main" id="{D0475F46-8B5D-0088-D172-D13EF7EF73F7}"/>
              </a:ext>
            </a:extLst>
          </p:cNvPr>
          <p:cNvPicPr>
            <a:picLocks noChangeAspect="1"/>
          </p:cNvPicPr>
          <p:nvPr/>
        </p:nvPicPr>
        <p:blipFill>
          <a:blip r:embed="rId2"/>
          <a:stretch>
            <a:fillRect/>
          </a:stretch>
        </p:blipFill>
        <p:spPr>
          <a:xfrm>
            <a:off x="7870582" y="1633591"/>
            <a:ext cx="4948142" cy="5224410"/>
          </a:xfrm>
          <a:prstGeom prst="rect">
            <a:avLst/>
          </a:prstGeom>
        </p:spPr>
      </p:pic>
    </p:spTree>
    <p:extLst>
      <p:ext uri="{BB962C8B-B14F-4D97-AF65-F5344CB8AC3E}">
        <p14:creationId xmlns:p14="http://schemas.microsoft.com/office/powerpoint/2010/main" val="2909632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376518" y="798394"/>
            <a:ext cx="5423781" cy="1637730"/>
          </a:xfrm>
        </p:spPr>
        <p:txBody>
          <a:bodyPr>
            <a:normAutofit fontScale="90000"/>
          </a:bodyPr>
          <a:lstStyle/>
          <a:p>
            <a:pPr>
              <a:spcAft>
                <a:spcPts val="1000"/>
              </a:spcAft>
            </a:pPr>
            <a:r>
              <a:rPr lang="en-US" sz="9400" b="1" dirty="0">
                <a:latin typeface="Calibri" panose="020F0502020204030204" pitchFamily="34" charset="0"/>
                <a:ea typeface="Calibri" panose="020F0502020204030204" pitchFamily="34" charset="0"/>
                <a:cs typeface="Latha" panose="020B0604020202020204" pitchFamily="34" charset="0"/>
              </a:rPr>
              <a:t>Luke 24:46</a:t>
            </a:r>
            <a:endParaRPr lang="en-GB" sz="9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376518" y="2330824"/>
            <a:ext cx="5423781" cy="3841376"/>
          </a:xfrm>
        </p:spPr>
        <p:txBody>
          <a:bodyPr>
            <a:noAutofit/>
          </a:bodyPr>
          <a:lstStyle/>
          <a:p>
            <a:pPr marL="0" indent="0">
              <a:spcAft>
                <a:spcPts val="1000"/>
              </a:spcAft>
              <a:buNone/>
            </a:pPr>
            <a:r>
              <a:rPr lang="en-GB" sz="4400" i="1" dirty="0">
                <a:latin typeface="Calibri" panose="020F0502020204030204" pitchFamily="34" charset="0"/>
                <a:ea typeface="Calibri" panose="020F0502020204030204" pitchFamily="34" charset="0"/>
                <a:cs typeface="Latha" panose="020B0604020202020204" pitchFamily="34" charset="0"/>
              </a:rPr>
              <a:t>Then He said to them, “Thus it is written, and thus it was necessary for the Christ to suffer and to rise from the dead the third day</a:t>
            </a:r>
          </a:p>
        </p:txBody>
      </p:sp>
      <p:pic>
        <p:nvPicPr>
          <p:cNvPr id="5" name="Picture 4">
            <a:extLst>
              <a:ext uri="{FF2B5EF4-FFF2-40B4-BE49-F238E27FC236}">
                <a16:creationId xmlns:a16="http://schemas.microsoft.com/office/drawing/2014/main" id="{A744BF4F-686D-1F3C-BF83-7EE067EE2DAD}"/>
              </a:ext>
            </a:extLst>
          </p:cNvPr>
          <p:cNvPicPr>
            <a:picLocks noChangeAspect="1"/>
          </p:cNvPicPr>
          <p:nvPr/>
        </p:nvPicPr>
        <p:blipFill rotWithShape="1">
          <a:blip r:embed="rId2"/>
          <a:srcRect l="8444" b="15056"/>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0"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29</a:t>
            </a:fld>
            <a:endParaRPr lang="en-GB" noProof="0"/>
          </a:p>
        </p:txBody>
      </p:sp>
    </p:spTree>
    <p:extLst>
      <p:ext uri="{BB962C8B-B14F-4D97-AF65-F5344CB8AC3E}">
        <p14:creationId xmlns:p14="http://schemas.microsoft.com/office/powerpoint/2010/main" val="327397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14F0BBF-B4FE-06AA-23E6-C1D185B91525}"/>
              </a:ext>
            </a:extLst>
          </p:cNvPr>
          <p:cNvPicPr>
            <a:picLocks noChangeAspect="1"/>
          </p:cNvPicPr>
          <p:nvPr/>
        </p:nvPicPr>
        <p:blipFill>
          <a:blip r:embed="rId2"/>
          <a:srcRect l="11116"/>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2" name="Freeform: Shape 11">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65074" y="2505568"/>
            <a:ext cx="5926926" cy="4181313"/>
          </a:xfrm>
        </p:spPr>
        <p:txBody>
          <a:bodyPr>
            <a:normAutofit lnSpcReduction="10000"/>
          </a:bodyPr>
          <a:lstStyle/>
          <a:p>
            <a:pPr marL="0" indent="0">
              <a:spcAft>
                <a:spcPts val="1000"/>
              </a:spcAft>
              <a:buNone/>
            </a:pPr>
            <a:r>
              <a:rPr lang="en-GB" sz="4000" i="1" dirty="0">
                <a:latin typeface="Calibri" panose="020F0502020204030204" pitchFamily="34" charset="0"/>
                <a:ea typeface="Calibri" panose="020F0502020204030204" pitchFamily="34" charset="0"/>
                <a:cs typeface="Latha" panose="020B0604020202020204" pitchFamily="34" charset="0"/>
              </a:rPr>
              <a:t>From that time Jesus began to show to His disciples that He must go to Jerusalem and suffer many things from the elders and chief priests and scribes, and be killed, and be raised the third day.</a:t>
            </a:r>
          </a:p>
        </p:txBody>
      </p:sp>
      <p:grpSp>
        <p:nvGrpSpPr>
          <p:cNvPr id="14" name="Group 1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3</a:t>
            </a:fld>
            <a:endParaRPr lang="en-GB" noProof="0"/>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3765176" y="220091"/>
            <a:ext cx="9462927" cy="1971964"/>
          </a:xfrm>
        </p:spPr>
        <p:txBody>
          <a:bodyPr>
            <a:noAutofit/>
          </a:bodyPr>
          <a:lstStyle/>
          <a:p>
            <a:pPr algn="ctr"/>
            <a:r>
              <a:rPr lang="en-US" sz="8800" b="1" dirty="0">
                <a:latin typeface="Calibri" panose="020F0502020204030204" pitchFamily="34" charset="0"/>
                <a:ea typeface="Calibri" panose="020F0502020204030204" pitchFamily="34" charset="0"/>
                <a:cs typeface="Latha" panose="020B0604020202020204" pitchFamily="34" charset="0"/>
              </a:rPr>
              <a:t>Matthew</a:t>
            </a:r>
            <a:br>
              <a:rPr lang="en-US" sz="8800" b="1" dirty="0">
                <a:latin typeface="Calibri" panose="020F0502020204030204" pitchFamily="34" charset="0"/>
                <a:ea typeface="Calibri" panose="020F0502020204030204" pitchFamily="34" charset="0"/>
                <a:cs typeface="Latha" panose="020B0604020202020204" pitchFamily="34" charset="0"/>
              </a:rPr>
            </a:br>
            <a:r>
              <a:rPr lang="en-US" sz="8800" b="1" dirty="0">
                <a:effectLst/>
                <a:latin typeface="Calibri" panose="020F0502020204030204" pitchFamily="34" charset="0"/>
                <a:ea typeface="Calibri" panose="020F0502020204030204" pitchFamily="34" charset="0"/>
                <a:cs typeface="Latha" panose="020B0604020202020204" pitchFamily="34" charset="0"/>
              </a:rPr>
              <a:t> </a:t>
            </a:r>
            <a:r>
              <a:rPr lang="en-US" sz="8800" b="1" dirty="0">
                <a:latin typeface="Calibri" panose="020F0502020204030204" pitchFamily="34" charset="0"/>
                <a:ea typeface="Calibri" panose="020F0502020204030204" pitchFamily="34" charset="0"/>
                <a:cs typeface="Latha" panose="020B0604020202020204" pitchFamily="34" charset="0"/>
              </a:rPr>
              <a:t>16:21</a:t>
            </a:r>
            <a:endParaRPr lang="en-GB" sz="8800" b="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366515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457200" y="484632"/>
            <a:ext cx="11590256" cy="1609344"/>
          </a:xfrm>
        </p:spPr>
        <p:txBody>
          <a:bodyPr>
            <a:normAutofit fontScale="90000"/>
          </a:bodyPr>
          <a:lstStyle/>
          <a:p>
            <a:pPr algn="just">
              <a:lnSpc>
                <a:spcPct val="115000"/>
              </a:lnSpc>
              <a:spcAft>
                <a:spcPts val="1000"/>
              </a:spcAft>
            </a:pPr>
            <a:r>
              <a:rPr lang="en-US" sz="10400" b="1" dirty="0">
                <a:latin typeface="Calibri" panose="020F0502020204030204" pitchFamily="34" charset="0"/>
                <a:ea typeface="Calibri" panose="020F0502020204030204" pitchFamily="34" charset="0"/>
                <a:cs typeface="Latha" panose="020B0604020202020204" pitchFamily="34" charset="0"/>
              </a:rPr>
              <a:t>1 Corinthians 15:3-4</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144544" y="2009135"/>
            <a:ext cx="10058400" cy="4050792"/>
          </a:xfrm>
        </p:spPr>
        <p:txBody>
          <a:bodyPr>
            <a:normAutofit/>
          </a:bodyPr>
          <a:lstStyle/>
          <a:p>
            <a:pPr marL="0" indent="0" algn="just">
              <a:lnSpc>
                <a:spcPct val="115000"/>
              </a:lnSpc>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For I delivered to you first of all that which I also received: that Christ died for our sins according to the Scriptures, 4 and that He was buried, and that He rose again the third day according to the Scriptures, </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30</a:t>
            </a:fld>
            <a:endParaRPr lang="en-GB" noProof="0"/>
          </a:p>
        </p:txBody>
      </p:sp>
      <p:pic>
        <p:nvPicPr>
          <p:cNvPr id="5" name="Picture 4">
            <a:extLst>
              <a:ext uri="{FF2B5EF4-FFF2-40B4-BE49-F238E27FC236}">
                <a16:creationId xmlns:a16="http://schemas.microsoft.com/office/drawing/2014/main" id="{9AE0D6F7-E64B-81F0-237D-172DBC4C68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11" b="89765" l="1462" r="90000">
                        <a14:foregroundMark x1="3077" y1="50329" x2="11692" y2="51080"/>
                        <a14:foregroundMark x1="1462" y1="56432" x2="2000" y2="56432"/>
                        <a14:foregroundMark x1="51077" y1="37746" x2="53615" y2="37371"/>
                        <a14:foregroundMark x1="61154" y1="2911" x2="62385" y2="6761"/>
                      </a14:backgroundRemoval>
                    </a14:imgEffect>
                  </a14:imgLayer>
                </a14:imgProps>
              </a:ext>
            </a:extLst>
          </a:blip>
          <a:stretch>
            <a:fillRect/>
          </a:stretch>
        </p:blipFill>
        <p:spPr>
          <a:xfrm>
            <a:off x="6165130" y="2630927"/>
            <a:ext cx="8812439" cy="6858000"/>
          </a:xfrm>
          <a:prstGeom prst="rect">
            <a:avLst/>
          </a:prstGeom>
        </p:spPr>
      </p:pic>
    </p:spTree>
    <p:extLst>
      <p:ext uri="{BB962C8B-B14F-4D97-AF65-F5344CB8AC3E}">
        <p14:creationId xmlns:p14="http://schemas.microsoft.com/office/powerpoint/2010/main" val="4047717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487142" y="63291"/>
            <a:ext cx="10977608" cy="1609344"/>
          </a:xfrm>
        </p:spPr>
        <p:txBody>
          <a:bodyPr>
            <a:normAutofit fontScale="90000"/>
          </a:bodyPr>
          <a:lstStyle/>
          <a:p>
            <a:pPr algn="just">
              <a:lnSpc>
                <a:spcPct val="115000"/>
              </a:lnSpc>
              <a:spcAft>
                <a:spcPts val="1000"/>
              </a:spcAft>
            </a:pPr>
            <a:r>
              <a:rPr lang="en-US" sz="10400" b="1" dirty="0">
                <a:latin typeface="Calibri" panose="020F0502020204030204" pitchFamily="34" charset="0"/>
                <a:ea typeface="Calibri" panose="020F0502020204030204" pitchFamily="34" charset="0"/>
                <a:cs typeface="Latha" panose="020B0604020202020204" pitchFamily="34" charset="0"/>
              </a:rPr>
              <a:t>1 Peter 1:11</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280954" y="2031761"/>
            <a:ext cx="9338175" cy="4050792"/>
          </a:xfrm>
        </p:spPr>
        <p:txBody>
          <a:bodyPr>
            <a:normAutofit/>
          </a:bodyPr>
          <a:lstStyle/>
          <a:p>
            <a:pPr marL="0" indent="0">
              <a:lnSpc>
                <a:spcPct val="105000"/>
              </a:lnSpc>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searching what, or what manner of time, the Spirit of Christ who was in them was indicating when He testified beforehand the sufferings of Christ and the glories that would follow.</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31</a:t>
            </a:fld>
            <a:endParaRPr lang="en-GB" noProof="0"/>
          </a:p>
        </p:txBody>
      </p:sp>
      <p:pic>
        <p:nvPicPr>
          <p:cNvPr id="5" name="Picture 4">
            <a:extLst>
              <a:ext uri="{FF2B5EF4-FFF2-40B4-BE49-F238E27FC236}">
                <a16:creationId xmlns:a16="http://schemas.microsoft.com/office/drawing/2014/main" id="{9D3A52CB-837F-4FD9-EE27-7E8DDD0578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803748" y="-402654"/>
            <a:ext cx="7710606" cy="8327454"/>
          </a:xfrm>
          <a:prstGeom prst="rect">
            <a:avLst/>
          </a:prstGeom>
        </p:spPr>
      </p:pic>
    </p:spTree>
    <p:extLst>
      <p:ext uri="{BB962C8B-B14F-4D97-AF65-F5344CB8AC3E}">
        <p14:creationId xmlns:p14="http://schemas.microsoft.com/office/powerpoint/2010/main" val="1859905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331694" y="367553"/>
            <a:ext cx="11715762" cy="1726423"/>
          </a:xfrm>
        </p:spPr>
        <p:txBody>
          <a:bodyPr>
            <a:noAutofit/>
          </a:bodyPr>
          <a:lstStyle/>
          <a:p>
            <a:pPr algn="just">
              <a:lnSpc>
                <a:spcPct val="115000"/>
              </a:lnSpc>
              <a:spcAft>
                <a:spcPts val="1000"/>
              </a:spcAft>
            </a:pPr>
            <a:r>
              <a:rPr lang="en-US" sz="4400" b="1" dirty="0">
                <a:latin typeface="Calibri" panose="020F0502020204030204" pitchFamily="34" charset="0"/>
                <a:ea typeface="Calibri" panose="020F0502020204030204" pitchFamily="34" charset="0"/>
                <a:cs typeface="Latha" panose="020B0604020202020204" pitchFamily="34" charset="0"/>
              </a:rPr>
              <a:t>Because if you don’t see the suffering, you can’t understand Christ.</a:t>
            </a:r>
            <a:endParaRPr lang="en-GB" sz="4400" b="1" dirty="0">
              <a:latin typeface="Calibri" panose="020F0502020204030204" pitchFamily="34" charset="0"/>
              <a:ea typeface="Calibri" panose="020F0502020204030204" pitchFamily="34" charset="0"/>
              <a:cs typeface="Latha" panose="020B0604020202020204" pitchFamily="34" charset="0"/>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32</a:t>
            </a:fld>
            <a:endParaRPr lang="en-GB" noProof="0"/>
          </a:p>
        </p:txBody>
      </p:sp>
      <p:pic>
        <p:nvPicPr>
          <p:cNvPr id="6" name="Picture 5">
            <a:extLst>
              <a:ext uri="{FF2B5EF4-FFF2-40B4-BE49-F238E27FC236}">
                <a16:creationId xmlns:a16="http://schemas.microsoft.com/office/drawing/2014/main" id="{09068850-5BDA-60CC-4AC3-958638E3E6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37" b="89958" l="6077" r="90000">
                        <a14:foregroundMark x1="6077" y1="10669" x2="10692" y2="10879"/>
                        <a14:foregroundMark x1="31077" y1="26046" x2="31462" y2="26046"/>
                        <a14:foregroundMark x1="41462" y1="38598" x2="41462" y2="38598"/>
                        <a14:foregroundMark x1="40000" y1="38808" x2="41538" y2="37552"/>
                        <a14:foregroundMark x1="69231" y1="58682" x2="72308" y2="60774"/>
                        <a14:foregroundMark x1="65154" y1="54498" x2="67308" y2="55126"/>
                        <a14:foregroundMark x1="63077" y1="57636" x2="64231" y2="58473"/>
                        <a14:foregroundMark x1="78769" y1="36088" x2="80538" y2="35983"/>
                      </a14:backgroundRemoval>
                    </a14:imgEffect>
                  </a14:imgLayer>
                </a14:imgProps>
              </a:ext>
            </a:extLst>
          </a:blip>
          <a:stretch>
            <a:fillRect/>
          </a:stretch>
        </p:blipFill>
        <p:spPr>
          <a:xfrm rot="243017">
            <a:off x="6574070" y="1049425"/>
            <a:ext cx="9325732" cy="6858000"/>
          </a:xfrm>
          <a:prstGeom prst="rect">
            <a:avLst/>
          </a:prstGeom>
        </p:spPr>
      </p:pic>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442319" y="2327596"/>
            <a:ext cx="10058400" cy="4050792"/>
          </a:xfrm>
        </p:spPr>
        <p:txBody>
          <a:bodyPr>
            <a:normAutofit/>
          </a:bodyPr>
          <a:lstStyle/>
          <a:p>
            <a:pPr algn="just">
              <a:lnSpc>
                <a:spcPct val="115000"/>
              </a:lnSpc>
              <a:spcAft>
                <a:spcPts val="1000"/>
              </a:spcAft>
            </a:pPr>
            <a:r>
              <a:rPr lang="en-US" sz="4000" dirty="0">
                <a:effectLst/>
                <a:latin typeface="Calibri" panose="020F0502020204030204" pitchFamily="34" charset="0"/>
                <a:ea typeface="Calibri" panose="020F0502020204030204" pitchFamily="34" charset="0"/>
                <a:cs typeface="Latha" panose="020B0604020202020204" pitchFamily="34" charset="0"/>
              </a:rPr>
              <a:t>They do not know what to do with </a:t>
            </a:r>
            <a:r>
              <a:rPr lang="en-US" sz="4000" b="1" dirty="0">
                <a:effectLst/>
                <a:latin typeface="Calibri" panose="020F0502020204030204" pitchFamily="34" charset="0"/>
                <a:ea typeface="Calibri" panose="020F0502020204030204" pitchFamily="34" charset="0"/>
                <a:cs typeface="Latha" panose="020B0604020202020204" pitchFamily="34" charset="0"/>
              </a:rPr>
              <a:t>Psalm 22</a:t>
            </a:r>
            <a:r>
              <a:rPr lang="en-US" sz="4000" dirty="0">
                <a:effectLst/>
                <a:latin typeface="Calibri" panose="020F0502020204030204" pitchFamily="34" charset="0"/>
                <a:ea typeface="Calibri" panose="020F0502020204030204" pitchFamily="34" charset="0"/>
                <a:cs typeface="Latha" panose="020B0604020202020204" pitchFamily="34" charset="0"/>
              </a:rPr>
              <a:t>, </a:t>
            </a:r>
            <a:endParaRPr lang="en-GB" sz="4000" dirty="0">
              <a:effectLst/>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1000"/>
              </a:spcAft>
            </a:pPr>
            <a:r>
              <a:rPr lang="en-US" sz="4000" dirty="0">
                <a:effectLst/>
                <a:latin typeface="Calibri" panose="020F0502020204030204" pitchFamily="34" charset="0"/>
                <a:ea typeface="Calibri" panose="020F0502020204030204" pitchFamily="34" charset="0"/>
                <a:cs typeface="Latha" panose="020B0604020202020204" pitchFamily="34" charset="0"/>
              </a:rPr>
              <a:t>They have not got a clue what to do with </a:t>
            </a:r>
            <a:r>
              <a:rPr lang="en-US" sz="4000" b="1" dirty="0">
                <a:effectLst/>
                <a:latin typeface="Calibri" panose="020F0502020204030204" pitchFamily="34" charset="0"/>
                <a:ea typeface="Calibri" panose="020F0502020204030204" pitchFamily="34" charset="0"/>
                <a:cs typeface="Latha" panose="020B0604020202020204" pitchFamily="34" charset="0"/>
              </a:rPr>
              <a:t>Isaiah 53</a:t>
            </a:r>
            <a:r>
              <a:rPr lang="en-US" sz="4000" dirty="0">
                <a:effectLst/>
                <a:latin typeface="Calibri" panose="020F0502020204030204" pitchFamily="34" charset="0"/>
                <a:ea typeface="Calibri" panose="020F0502020204030204" pitchFamily="34" charset="0"/>
                <a:cs typeface="Latha" panose="020B0604020202020204" pitchFamily="34" charset="0"/>
              </a:rPr>
              <a:t>, and </a:t>
            </a:r>
            <a:endParaRPr lang="en-GB" sz="4000" dirty="0">
              <a:effectLst/>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1000"/>
              </a:spcAft>
            </a:pPr>
            <a:r>
              <a:rPr lang="en-US" sz="4000" dirty="0">
                <a:effectLst/>
                <a:latin typeface="Calibri" panose="020F0502020204030204" pitchFamily="34" charset="0"/>
                <a:ea typeface="Calibri" panose="020F0502020204030204" pitchFamily="34" charset="0"/>
                <a:cs typeface="Latha" panose="020B0604020202020204" pitchFamily="34" charset="0"/>
              </a:rPr>
              <a:t>They have lost in </a:t>
            </a:r>
            <a:r>
              <a:rPr lang="en-US" sz="4000" b="1" dirty="0">
                <a:effectLst/>
                <a:latin typeface="Calibri" panose="020F0502020204030204" pitchFamily="34" charset="0"/>
                <a:ea typeface="Calibri" panose="020F0502020204030204" pitchFamily="34" charset="0"/>
                <a:cs typeface="Latha" panose="020B0604020202020204" pitchFamily="34" charset="0"/>
              </a:rPr>
              <a:t>Zechariah</a:t>
            </a:r>
            <a:r>
              <a:rPr lang="en-US" sz="4000" dirty="0">
                <a:effectLst/>
                <a:latin typeface="Calibri" panose="020F0502020204030204" pitchFamily="34" charset="0"/>
                <a:ea typeface="Calibri" panose="020F0502020204030204" pitchFamily="34" charset="0"/>
                <a:cs typeface="Latha" panose="020B0604020202020204" pitchFamily="34" charset="0"/>
              </a:rPr>
              <a:t> also.</a:t>
            </a:r>
            <a:endParaRPr lang="en-GB" sz="40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874535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351929" y="-21764"/>
            <a:ext cx="6373735" cy="1517984"/>
          </a:xfrm>
        </p:spPr>
        <p:txBody>
          <a:bodyPr>
            <a:normAutofit fontScale="90000"/>
          </a:bodyPr>
          <a:lstStyle/>
          <a:p>
            <a:pPr>
              <a:spcAft>
                <a:spcPts val="1000"/>
              </a:spcAft>
            </a:pPr>
            <a:r>
              <a:rPr lang="en-US" sz="9400" b="1" dirty="0">
                <a:latin typeface="Calibri" panose="020F0502020204030204" pitchFamily="34" charset="0"/>
                <a:ea typeface="Calibri" panose="020F0502020204030204" pitchFamily="34" charset="0"/>
                <a:cs typeface="Latha" panose="020B0604020202020204" pitchFamily="34" charset="0"/>
              </a:rPr>
              <a:t>Luke 2:34-35</a:t>
            </a:r>
            <a:endParaRPr lang="en-GB" sz="94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1F45B965-D331-78FC-7964-FE6068E14776}"/>
              </a:ext>
            </a:extLst>
          </p:cNvPr>
          <p:cNvPicPr>
            <a:picLocks noChangeAspect="1"/>
          </p:cNvPicPr>
          <p:nvPr/>
        </p:nvPicPr>
        <p:blipFill>
          <a:blip r:embed="rId2"/>
          <a:srcRect r="37006"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115733" y="1277233"/>
            <a:ext cx="6115733" cy="3065865"/>
          </a:xfrm>
        </p:spPr>
        <p:txBody>
          <a:bodyPr anchor="t">
            <a:noAutofit/>
          </a:bodyPr>
          <a:lstStyle/>
          <a:p>
            <a:pPr marL="0" indent="0">
              <a:spcAft>
                <a:spcPts val="1000"/>
              </a:spcAft>
              <a:buNone/>
            </a:pPr>
            <a:r>
              <a:rPr lang="en-GB" sz="3600" i="1" dirty="0">
                <a:latin typeface="Calibri" panose="020F0502020204030204" pitchFamily="34" charset="0"/>
                <a:ea typeface="Calibri" panose="020F0502020204030204" pitchFamily="34" charset="0"/>
                <a:cs typeface="Latha" panose="020B0604020202020204" pitchFamily="34" charset="0"/>
              </a:rPr>
              <a:t>Then Simeon blessed them, and said to Mary His mother, “Behold, this Child is destined for the fall and rising of many in Israel, and for a sign which will be spoken against 35 (</a:t>
            </a:r>
            <a:r>
              <a:rPr lang="en-GB" sz="3600" i="1" dirty="0">
                <a:highlight>
                  <a:srgbClr val="FFFF00"/>
                </a:highlight>
                <a:latin typeface="Calibri" panose="020F0502020204030204" pitchFamily="34" charset="0"/>
                <a:ea typeface="Calibri" panose="020F0502020204030204" pitchFamily="34" charset="0"/>
                <a:cs typeface="Latha" panose="020B0604020202020204" pitchFamily="34" charset="0"/>
              </a:rPr>
              <a:t>yes, a sword will pierce through your own soul also</a:t>
            </a:r>
            <a:r>
              <a:rPr lang="en-GB" sz="3600" i="1" dirty="0">
                <a:latin typeface="Calibri" panose="020F0502020204030204" pitchFamily="34" charset="0"/>
                <a:ea typeface="Calibri" panose="020F0502020204030204" pitchFamily="34" charset="0"/>
                <a:cs typeface="Latha" panose="020B0604020202020204" pitchFamily="34" charset="0"/>
              </a:rPr>
              <a:t>), that the thoughts of many hearts may be revealed.”</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33</a:t>
            </a:fld>
            <a:endParaRPr lang="en-GB" noProof="0"/>
          </a:p>
        </p:txBody>
      </p:sp>
    </p:spTree>
    <p:extLst>
      <p:ext uri="{BB962C8B-B14F-4D97-AF65-F5344CB8AC3E}">
        <p14:creationId xmlns:p14="http://schemas.microsoft.com/office/powerpoint/2010/main" val="2416623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879332" y="623173"/>
            <a:ext cx="4869179" cy="1517984"/>
          </a:xfrm>
        </p:spPr>
        <p:txBody>
          <a:bodyPr>
            <a:normAutofit/>
          </a:bodyPr>
          <a:lstStyle/>
          <a:p>
            <a:pPr>
              <a:spcAft>
                <a:spcPts val="1000"/>
              </a:spcAft>
            </a:pPr>
            <a:r>
              <a:rPr lang="en-US" sz="8500" b="1" dirty="0">
                <a:latin typeface="Calibri" panose="020F0502020204030204" pitchFamily="34" charset="0"/>
                <a:ea typeface="Calibri" panose="020F0502020204030204" pitchFamily="34" charset="0"/>
                <a:cs typeface="Latha" panose="020B0604020202020204" pitchFamily="34" charset="0"/>
              </a:rPr>
              <a:t>John 1:29</a:t>
            </a:r>
            <a:endParaRPr lang="en-GB" sz="85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7033A061-094D-3397-542A-F7442543DA3F}"/>
              </a:ext>
            </a:extLst>
          </p:cNvPr>
          <p:cNvPicPr>
            <a:picLocks noChangeAspect="1"/>
          </p:cNvPicPr>
          <p:nvPr/>
        </p:nvPicPr>
        <p:blipFill rotWithShape="1">
          <a:blip r:embed="rId2"/>
          <a:srcRect l="1508" r="-1505" b="1291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115733" y="2184260"/>
            <a:ext cx="5713998" cy="4074613"/>
          </a:xfrm>
        </p:spPr>
        <p:txBody>
          <a:bodyPr anchor="t">
            <a:normAutofit/>
          </a:bodyPr>
          <a:lstStyle/>
          <a:p>
            <a:pPr marL="0" indent="0">
              <a:spcAft>
                <a:spcPts val="1000"/>
              </a:spcAft>
              <a:buNone/>
            </a:pPr>
            <a:r>
              <a:rPr lang="en-GB" sz="4400" i="1" dirty="0">
                <a:latin typeface="Calibri" panose="020F0502020204030204" pitchFamily="34" charset="0"/>
                <a:ea typeface="Calibri" panose="020F0502020204030204" pitchFamily="34" charset="0"/>
                <a:cs typeface="Latha" panose="020B0604020202020204" pitchFamily="34" charset="0"/>
              </a:rPr>
              <a:t>The next day John saw Jesus coming toward him, and said</a:t>
            </a:r>
            <a:r>
              <a:rPr lang="en-GB" sz="4400" b="1" i="1" dirty="0">
                <a:latin typeface="Calibri" panose="020F0502020204030204" pitchFamily="34" charset="0"/>
                <a:ea typeface="Calibri" panose="020F0502020204030204" pitchFamily="34" charset="0"/>
                <a:cs typeface="Latha" panose="020B0604020202020204" pitchFamily="34" charset="0"/>
              </a:rPr>
              <a:t>, </a:t>
            </a:r>
            <a:r>
              <a:rPr lang="en-GB" sz="4400" b="1" i="1" dirty="0">
                <a:highlight>
                  <a:srgbClr val="00FF00"/>
                </a:highlight>
                <a:latin typeface="Calibri" panose="020F0502020204030204" pitchFamily="34" charset="0"/>
                <a:ea typeface="Calibri" panose="020F0502020204030204" pitchFamily="34" charset="0"/>
                <a:cs typeface="Latha" panose="020B0604020202020204" pitchFamily="34" charset="0"/>
              </a:rPr>
              <a:t>“Behold! The Lamb of God who takes away the sin of the world!</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34</a:t>
            </a:fld>
            <a:endParaRPr lang="en-GB" noProof="0"/>
          </a:p>
        </p:txBody>
      </p:sp>
    </p:spTree>
    <p:extLst>
      <p:ext uri="{BB962C8B-B14F-4D97-AF65-F5344CB8AC3E}">
        <p14:creationId xmlns:p14="http://schemas.microsoft.com/office/powerpoint/2010/main" val="3122596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607196" y="458343"/>
            <a:ext cx="10977608" cy="1609344"/>
          </a:xfrm>
        </p:spPr>
        <p:txBody>
          <a:bodyPr>
            <a:normAutofit fontScale="90000"/>
          </a:bodyPr>
          <a:lstStyle/>
          <a:p>
            <a:pPr algn="just">
              <a:lnSpc>
                <a:spcPct val="115000"/>
              </a:lnSpc>
              <a:spcAft>
                <a:spcPts val="1000"/>
              </a:spcAft>
            </a:pPr>
            <a:r>
              <a:rPr lang="en-US" sz="10400" b="1" dirty="0">
                <a:latin typeface="Calibri" panose="020F0502020204030204" pitchFamily="34" charset="0"/>
                <a:ea typeface="Calibri" panose="020F0502020204030204" pitchFamily="34" charset="0"/>
                <a:cs typeface="Latha" panose="020B0604020202020204" pitchFamily="34" charset="0"/>
              </a:rPr>
              <a:t>Revelation 5:6</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35</a:t>
            </a:fld>
            <a:endParaRPr lang="en-GB" noProof="0"/>
          </a:p>
        </p:txBody>
      </p:sp>
      <p:pic>
        <p:nvPicPr>
          <p:cNvPr id="5" name="Picture 4">
            <a:extLst>
              <a:ext uri="{FF2B5EF4-FFF2-40B4-BE49-F238E27FC236}">
                <a16:creationId xmlns:a16="http://schemas.microsoft.com/office/drawing/2014/main" id="{EE8F56DD-7E25-3DD0-E3DC-94D0589D5F1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470112" y="-683705"/>
            <a:ext cx="6351224" cy="6573517"/>
          </a:xfrm>
          <a:prstGeom prst="rect">
            <a:avLst/>
          </a:prstGeom>
        </p:spPr>
      </p:pic>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240792" y="2348865"/>
            <a:ext cx="9626985" cy="4050792"/>
          </a:xfrm>
        </p:spPr>
        <p:txBody>
          <a:bodyPr>
            <a:normAutofit/>
          </a:bodyPr>
          <a:lstStyle/>
          <a:p>
            <a:pPr marL="0" indent="0">
              <a:lnSpc>
                <a:spcPct val="105000"/>
              </a:lnSpc>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And I looked, and behold, in the midst of the throne and of the four living creatures, and in the midst of the elders, stood a Lamb as though it had been slain, having seven horns and seven eyes, which are the seven Spirits of God sent out into all the earth. </a:t>
            </a:r>
          </a:p>
        </p:txBody>
      </p:sp>
    </p:spTree>
    <p:extLst>
      <p:ext uri="{BB962C8B-B14F-4D97-AF65-F5344CB8AC3E}">
        <p14:creationId xmlns:p14="http://schemas.microsoft.com/office/powerpoint/2010/main" val="4034480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704393" y="691279"/>
            <a:ext cx="5891327" cy="1517984"/>
          </a:xfrm>
        </p:spPr>
        <p:txBody>
          <a:bodyPr>
            <a:noAutofit/>
          </a:bodyPr>
          <a:lstStyle/>
          <a:p>
            <a:pPr algn="ctr"/>
            <a:r>
              <a:rPr lang="en-GB" sz="9400" b="1" dirty="0">
                <a:latin typeface="Calibri" panose="020F0502020204030204" pitchFamily="34" charset="0"/>
                <a:ea typeface="Calibri" panose="020F0502020204030204" pitchFamily="34" charset="0"/>
                <a:cs typeface="Latha" panose="020B0604020202020204" pitchFamily="34" charset="0"/>
              </a:rPr>
              <a:t>Matthew 20:17-19</a:t>
            </a:r>
          </a:p>
        </p:txBody>
      </p:sp>
      <p:pic>
        <p:nvPicPr>
          <p:cNvPr id="5" name="Picture 4">
            <a:extLst>
              <a:ext uri="{FF2B5EF4-FFF2-40B4-BE49-F238E27FC236}">
                <a16:creationId xmlns:a16="http://schemas.microsoft.com/office/drawing/2014/main" id="{E8635DAB-AB58-3569-CE97-94B4E3FD2DF3}"/>
              </a:ext>
            </a:extLst>
          </p:cNvPr>
          <p:cNvPicPr>
            <a:picLocks noChangeAspect="1"/>
          </p:cNvPicPr>
          <p:nvPr/>
        </p:nvPicPr>
        <p:blipFill>
          <a:blip r:embed="rId2"/>
          <a:srcRect l="12731" r="37773"/>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71244" y="2900542"/>
            <a:ext cx="5752331" cy="4163772"/>
          </a:xfrm>
        </p:spPr>
        <p:txBody>
          <a:bodyPr anchor="t">
            <a:normAutofit/>
          </a:bodyPr>
          <a:lstStyle/>
          <a:p>
            <a:pPr marL="0" indent="0">
              <a:spcAft>
                <a:spcPts val="1000"/>
              </a:spcAft>
              <a:buNone/>
            </a:pPr>
            <a:r>
              <a:rPr lang="en-GB" sz="2400" i="1" dirty="0">
                <a:solidFill>
                  <a:srgbClr val="000000"/>
                </a:solidFill>
                <a:latin typeface="Calibri" panose="020F0502020204030204" pitchFamily="34" charset="0"/>
                <a:ea typeface="Calibri" panose="020F0502020204030204" pitchFamily="34" charset="0"/>
                <a:cs typeface="Latha" panose="020B0604020202020204" pitchFamily="34" charset="0"/>
              </a:rPr>
              <a:t>Now Jesus, going up to Jerusalem, took the twelve disciples aside on the road and said to them, 18 “Behold, we are going up to Jerusalem, and the Son of Man will be betrayed to the chief priests and to the scribes; and they will condemn Him to death, 19 and deliver Him to the Gentiles to mock and to scourge and to crucify. And the third day He will rise again.”</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36</a:t>
            </a:fld>
            <a:endParaRPr lang="en-GB" noProof="0"/>
          </a:p>
        </p:txBody>
      </p:sp>
    </p:spTree>
    <p:extLst>
      <p:ext uri="{BB962C8B-B14F-4D97-AF65-F5344CB8AC3E}">
        <p14:creationId xmlns:p14="http://schemas.microsoft.com/office/powerpoint/2010/main" val="2994936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B4EF88-7C2C-EEF4-6E8A-9A12A046E26F}"/>
              </a:ext>
            </a:extLst>
          </p:cNvPr>
          <p:cNvPicPr>
            <a:picLocks noChangeAspect="1"/>
          </p:cNvPicPr>
          <p:nvPr/>
        </p:nvPicPr>
        <p:blipFill>
          <a:blip r:embed="rId2"/>
          <a:srcRect l="14970" r="13983"/>
          <a:stretch/>
        </p:blipFill>
        <p:spPr>
          <a:xfrm>
            <a:off x="-9866" y="401979"/>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4" name="Freeform: Shape 13">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7" name="TextBox 6">
            <a:extLst>
              <a:ext uri="{FF2B5EF4-FFF2-40B4-BE49-F238E27FC236}">
                <a16:creationId xmlns:a16="http://schemas.microsoft.com/office/drawing/2014/main" id="{306CC293-BEF6-BC93-EAD6-2A02A80BA724}"/>
              </a:ext>
            </a:extLst>
          </p:cNvPr>
          <p:cNvSpPr txBox="1"/>
          <p:nvPr/>
        </p:nvSpPr>
        <p:spPr>
          <a:xfrm>
            <a:off x="5860798" y="401980"/>
            <a:ext cx="6370353" cy="7099442"/>
          </a:xfrm>
          <a:prstGeom prst="rect">
            <a:avLst/>
          </a:prstGeom>
        </p:spPr>
        <p:txBody>
          <a:bodyPr vert="horz" lIns="91440" tIns="45720" rIns="91440" bIns="45720" rtlCol="0" anchor="t">
            <a:normAutofit/>
          </a:bodyPr>
          <a:lstStyle/>
          <a:p>
            <a:pPr defTabSz="914400">
              <a:lnSpc>
                <a:spcPct val="90000"/>
              </a:lnSpc>
              <a:spcAft>
                <a:spcPts val="1000"/>
              </a:spcAft>
              <a:buClr>
                <a:schemeClr val="accent1">
                  <a:lumMod val="75000"/>
                </a:schemeClr>
              </a:buClr>
              <a:buSzPct val="85000"/>
            </a:pPr>
            <a:r>
              <a:rPr lang="en-US" sz="3200" b="1" dirty="0">
                <a:solidFill>
                  <a:srgbClr val="000000"/>
                </a:solidFill>
                <a:effectLst/>
              </a:rPr>
              <a:t>Incredible details: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Betrayal,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Handing over to chief priests, scribes,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Condemned to death,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Handed over to the Pagans where He will be mocked.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Matthew and Luke add, “He will be spit on.”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Scourged, </a:t>
            </a:r>
          </a:p>
          <a:p>
            <a:pPr marL="342900" lvl="0" indent="-182880" defTabSz="914400">
              <a:lnSpc>
                <a:spcPct val="90000"/>
              </a:lnSpc>
              <a:buClr>
                <a:schemeClr val="accent1">
                  <a:lumMod val="75000"/>
                </a:schemeClr>
              </a:buClr>
              <a:buSzPct val="85000"/>
              <a:buFont typeface="Wingdings" pitchFamily="2" charset="2"/>
              <a:buChar char="§"/>
            </a:pPr>
            <a:r>
              <a:rPr lang="en-US" sz="3600" dirty="0">
                <a:solidFill>
                  <a:srgbClr val="000000"/>
                </a:solidFill>
                <a:effectLst/>
              </a:rPr>
              <a:t>Crucified, and </a:t>
            </a:r>
          </a:p>
          <a:p>
            <a:pPr marL="342900" lvl="0" indent="-182880" defTabSz="914400">
              <a:lnSpc>
                <a:spcPct val="90000"/>
              </a:lnSpc>
              <a:spcAft>
                <a:spcPts val="1000"/>
              </a:spcAft>
              <a:buClr>
                <a:schemeClr val="accent1">
                  <a:lumMod val="75000"/>
                </a:schemeClr>
              </a:buClr>
              <a:buSzPct val="85000"/>
              <a:buFont typeface="Wingdings" pitchFamily="2" charset="2"/>
              <a:buChar char="§"/>
            </a:pPr>
            <a:r>
              <a:rPr lang="en-US" sz="3600" dirty="0">
                <a:solidFill>
                  <a:srgbClr val="000000"/>
                </a:solidFill>
                <a:effectLst/>
              </a:rPr>
              <a:t>He rise again.”</a:t>
            </a:r>
          </a:p>
        </p:txBody>
      </p:sp>
      <p:grpSp>
        <p:nvGrpSpPr>
          <p:cNvPr id="16" name="Group 15">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Tree>
    <p:extLst>
      <p:ext uri="{BB962C8B-B14F-4D97-AF65-F5344CB8AC3E}">
        <p14:creationId xmlns:p14="http://schemas.microsoft.com/office/powerpoint/2010/main" val="694971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650631" y="704659"/>
            <a:ext cx="6115733" cy="1517984"/>
          </a:xfrm>
        </p:spPr>
        <p:txBody>
          <a:bodyPr>
            <a:normAutofit fontScale="90000"/>
          </a:bodyPr>
          <a:lstStyle/>
          <a:p>
            <a:pPr>
              <a:spcAft>
                <a:spcPts val="1000"/>
              </a:spcAft>
            </a:pPr>
            <a:r>
              <a:rPr lang="en-US" sz="8500" b="1" dirty="0">
                <a:latin typeface="Calibri" panose="020F0502020204030204" pitchFamily="34" charset="0"/>
                <a:ea typeface="Calibri" panose="020F0502020204030204" pitchFamily="34" charset="0"/>
                <a:cs typeface="Latha" panose="020B0604020202020204" pitchFamily="34" charset="0"/>
              </a:rPr>
              <a:t>Proportion/Extent of suffering.</a:t>
            </a:r>
            <a:endParaRPr lang="en-GB" sz="85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227B50B9-6442-56D9-08B6-B332C2DB1521}"/>
              </a:ext>
            </a:extLst>
          </p:cNvPr>
          <p:cNvPicPr>
            <a:picLocks noChangeAspect="1"/>
          </p:cNvPicPr>
          <p:nvPr/>
        </p:nvPicPr>
        <p:blipFill rotWithShape="1">
          <a:blip r:embed="rId2"/>
          <a:srcRect l="26151" t="8894" r="13803" b="6590"/>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82745" y="3107152"/>
            <a:ext cx="6043726" cy="3850612"/>
          </a:xfrm>
        </p:spPr>
        <p:txBody>
          <a:bodyPr anchor="t">
            <a:normAutofit/>
          </a:bodyPr>
          <a:lstStyle/>
          <a:p>
            <a:pPr>
              <a:spcAft>
                <a:spcPts val="1000"/>
              </a:spcAft>
            </a:pP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In </a:t>
            </a:r>
            <a:r>
              <a:rPr lang="en-US" b="1" dirty="0">
                <a:solidFill>
                  <a:srgbClr val="000000"/>
                </a:solidFill>
                <a:effectLst/>
                <a:latin typeface="Calibri" panose="020F0502020204030204" pitchFamily="34" charset="0"/>
                <a:ea typeface="Calibri" panose="020F0502020204030204" pitchFamily="34" charset="0"/>
                <a:cs typeface="Latha" panose="020B0604020202020204" pitchFamily="34" charset="0"/>
              </a:rPr>
              <a:t>2 Corinthians 1:5</a:t>
            </a: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 it mentions the sufferings of Christ. </a:t>
            </a:r>
            <a:endParaRPr lang="en-GB" dirty="0">
              <a:solidFill>
                <a:srgbClr val="000000"/>
              </a:solidFill>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In </a:t>
            </a:r>
            <a:r>
              <a:rPr lang="en-US" b="1" dirty="0">
                <a:solidFill>
                  <a:srgbClr val="000000"/>
                </a:solidFill>
                <a:effectLst/>
                <a:latin typeface="Calibri" panose="020F0502020204030204" pitchFamily="34" charset="0"/>
                <a:ea typeface="Calibri" panose="020F0502020204030204" pitchFamily="34" charset="0"/>
                <a:cs typeface="Latha" panose="020B0604020202020204" pitchFamily="34" charset="0"/>
              </a:rPr>
              <a:t>Philippians 3:10</a:t>
            </a: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 the fellowship of His sufferings. </a:t>
            </a:r>
            <a:endParaRPr lang="en-GB" dirty="0">
              <a:solidFill>
                <a:srgbClr val="000000"/>
              </a:solidFill>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In </a:t>
            </a:r>
            <a:r>
              <a:rPr lang="en-US" b="1" dirty="0">
                <a:solidFill>
                  <a:srgbClr val="000000"/>
                </a:solidFill>
                <a:effectLst/>
                <a:latin typeface="Calibri" panose="020F0502020204030204" pitchFamily="34" charset="0"/>
                <a:ea typeface="Calibri" panose="020F0502020204030204" pitchFamily="34" charset="0"/>
                <a:cs typeface="Latha" panose="020B0604020202020204" pitchFamily="34" charset="0"/>
              </a:rPr>
              <a:t>1 Peter 1:11</a:t>
            </a: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 the sufferings. </a:t>
            </a:r>
            <a:endParaRPr lang="en-GB" dirty="0">
              <a:solidFill>
                <a:srgbClr val="000000"/>
              </a:solidFill>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In </a:t>
            </a:r>
            <a:r>
              <a:rPr lang="en-US" b="1" dirty="0">
                <a:solidFill>
                  <a:srgbClr val="000000"/>
                </a:solidFill>
                <a:effectLst/>
                <a:latin typeface="Calibri" panose="020F0502020204030204" pitchFamily="34" charset="0"/>
                <a:ea typeface="Calibri" panose="020F0502020204030204" pitchFamily="34" charset="0"/>
                <a:cs typeface="Latha" panose="020B0604020202020204" pitchFamily="34" charset="0"/>
              </a:rPr>
              <a:t>1 Peter 4:13</a:t>
            </a: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 the sufferings. </a:t>
            </a:r>
            <a:endParaRPr lang="en-GB" dirty="0">
              <a:solidFill>
                <a:srgbClr val="000000"/>
              </a:solidFill>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b="1" dirty="0">
                <a:solidFill>
                  <a:srgbClr val="000000"/>
                </a:solidFill>
                <a:effectLst/>
                <a:latin typeface="Calibri" panose="020F0502020204030204" pitchFamily="34" charset="0"/>
                <a:ea typeface="Calibri" panose="020F0502020204030204" pitchFamily="34" charset="0"/>
                <a:cs typeface="Latha" panose="020B0604020202020204" pitchFamily="34" charset="0"/>
              </a:rPr>
              <a:t>Luke 24:26</a:t>
            </a: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 “suffered many things.” </a:t>
            </a:r>
            <a:endParaRPr lang="en-GB" dirty="0">
              <a:solidFill>
                <a:srgbClr val="000000"/>
              </a:solidFill>
              <a:effectLst/>
              <a:latin typeface="Calibri" panose="020F0502020204030204" pitchFamily="34" charset="0"/>
              <a:ea typeface="Calibri" panose="020F0502020204030204" pitchFamily="34" charset="0"/>
              <a:cs typeface="Latha" panose="020B0604020202020204" pitchFamily="34" charset="0"/>
            </a:endParaRPr>
          </a:p>
          <a:p>
            <a:pPr>
              <a:spcAft>
                <a:spcPts val="1000"/>
              </a:spcAft>
            </a:pPr>
            <a:r>
              <a:rPr lang="en-US" b="1" dirty="0">
                <a:solidFill>
                  <a:srgbClr val="000000"/>
                </a:solidFill>
                <a:effectLst/>
                <a:latin typeface="Calibri" panose="020F0502020204030204" pitchFamily="34" charset="0"/>
                <a:ea typeface="Calibri" panose="020F0502020204030204" pitchFamily="34" charset="0"/>
                <a:cs typeface="Latha" panose="020B0604020202020204" pitchFamily="34" charset="0"/>
              </a:rPr>
              <a:t>Hebrews 2:10</a:t>
            </a:r>
            <a:r>
              <a:rPr lang="en-US" dirty="0">
                <a:solidFill>
                  <a:srgbClr val="000000"/>
                </a:solidFill>
                <a:effectLst/>
                <a:latin typeface="Calibri" panose="020F0502020204030204" pitchFamily="34" charset="0"/>
                <a:ea typeface="Calibri" panose="020F0502020204030204" pitchFamily="34" charset="0"/>
                <a:cs typeface="Latha" panose="020B0604020202020204" pitchFamily="34" charset="0"/>
              </a:rPr>
              <a:t>, His salvation was made perfect through sufferings.</a:t>
            </a:r>
            <a:endParaRPr lang="en-GB" dirty="0">
              <a:solidFill>
                <a:srgbClr val="000000"/>
              </a:solidFill>
              <a:effectLst/>
              <a:latin typeface="Calibri" panose="020F0502020204030204" pitchFamily="34" charset="0"/>
              <a:ea typeface="Calibri" panose="020F0502020204030204" pitchFamily="34" charset="0"/>
              <a:cs typeface="Latha" panose="020B0604020202020204" pitchFamily="34" charset="0"/>
            </a:endParaRP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Tree>
    <p:extLst>
      <p:ext uri="{BB962C8B-B14F-4D97-AF65-F5344CB8AC3E}">
        <p14:creationId xmlns:p14="http://schemas.microsoft.com/office/powerpoint/2010/main" val="2998684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93E3C3-0146-E9C2-3BF2-47D6F915074F}"/>
              </a:ext>
            </a:extLst>
          </p:cNvPr>
          <p:cNvPicPr>
            <a:picLocks noChangeAspect="1"/>
          </p:cNvPicPr>
          <p:nvPr/>
        </p:nvPicPr>
        <p:blipFill>
          <a:blip r:embed="rId2"/>
          <a:srcRect l="841" r="32138" b="1"/>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A582ACCE-FF20-1036-0615-DBC32D0648D3}"/>
              </a:ext>
            </a:extLst>
          </p:cNvPr>
          <p:cNvSpPr>
            <a:spLocks noGrp="1"/>
          </p:cNvSpPr>
          <p:nvPr>
            <p:ph idx="1"/>
          </p:nvPr>
        </p:nvSpPr>
        <p:spPr>
          <a:xfrm>
            <a:off x="6096000" y="372789"/>
            <a:ext cx="5809067" cy="6485212"/>
          </a:xfrm>
        </p:spPr>
        <p:txBody>
          <a:bodyPr anchor="t">
            <a:normAutofit lnSpcReduction="10000"/>
          </a:bodyPr>
          <a:lstStyle/>
          <a:p>
            <a:pPr marL="0" indent="0">
              <a:buNone/>
            </a:pPr>
            <a:r>
              <a:rPr lang="en-US" sz="4800" i="1" dirty="0">
                <a:solidFill>
                  <a:srgbClr val="000000"/>
                </a:solidFill>
                <a:latin typeface="Calibri" panose="020F0502020204030204" pitchFamily="34" charset="0"/>
                <a:ea typeface="Calibri" panose="020F0502020204030204" pitchFamily="34" charset="0"/>
                <a:cs typeface="Latha" panose="020B0604020202020204" pitchFamily="34" charset="0"/>
              </a:rPr>
              <a:t>They were left there until such a time as they should have been dead and taken down. Two of them lived, one died.” Which is to say that crucifixion in and of itself did not necessarily kill everybody. </a:t>
            </a:r>
            <a:endParaRPr lang="en-GB" sz="4800" i="1" dirty="0">
              <a:solidFill>
                <a:srgbClr val="000000"/>
              </a:solidFill>
              <a:latin typeface="Calibri" panose="020F0502020204030204" pitchFamily="34" charset="0"/>
              <a:ea typeface="Calibri" panose="020F0502020204030204" pitchFamily="34" charset="0"/>
              <a:cs typeface="Latha" panose="020B0604020202020204" pitchFamily="34" charset="0"/>
            </a:endParaRPr>
          </a:p>
          <a:p>
            <a:endParaRPr lang="en-GB" sz="800" dirty="0">
              <a:solidFill>
                <a:srgbClr val="000000"/>
              </a:solidFill>
            </a:endParaRP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D7965AA5-0416-319F-3381-82EBDB4C80D8}"/>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39</a:t>
            </a:fld>
            <a:endParaRPr lang="en-GB" noProof="0"/>
          </a:p>
        </p:txBody>
      </p:sp>
    </p:spTree>
    <p:extLst>
      <p:ext uri="{BB962C8B-B14F-4D97-AF65-F5344CB8AC3E}">
        <p14:creationId xmlns:p14="http://schemas.microsoft.com/office/powerpoint/2010/main" val="1414931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462858" y="2601"/>
            <a:ext cx="6095695" cy="2453995"/>
          </a:xfrm>
        </p:spPr>
        <p:txBody>
          <a:bodyPr>
            <a:noAutofit/>
          </a:bodyPr>
          <a:lstStyle/>
          <a:p>
            <a:pPr algn="ctr"/>
            <a:r>
              <a:rPr lang="en-US" sz="8000" b="1" dirty="0">
                <a:latin typeface="Calibri" panose="020F0502020204030204" pitchFamily="34" charset="0"/>
                <a:ea typeface="Calibri" panose="020F0502020204030204" pitchFamily="34" charset="0"/>
                <a:cs typeface="Latha" panose="020B0604020202020204" pitchFamily="34" charset="0"/>
              </a:rPr>
              <a:t>Matthew 17:22-23 </a:t>
            </a:r>
            <a:endParaRPr lang="en-GB" sz="80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87CB8736-20A8-7D88-E523-178EA60FAFDC}"/>
              </a:ext>
            </a:extLst>
          </p:cNvPr>
          <p:cNvPicPr>
            <a:picLocks noChangeAspect="1"/>
          </p:cNvPicPr>
          <p:nvPr/>
        </p:nvPicPr>
        <p:blipFill rotWithShape="1">
          <a:blip r:embed="rId2"/>
          <a:srcRect l="32500" t="1348" r="8392" b="-1348"/>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2" name="Freeform: Shape 11">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78575" y="2583127"/>
            <a:ext cx="5672633" cy="3899380"/>
          </a:xfrm>
        </p:spPr>
        <p:txBody>
          <a:bodyPr>
            <a:normAutofit lnSpcReduction="10000"/>
          </a:bodyPr>
          <a:lstStyle/>
          <a:p>
            <a:pPr marL="0" indent="0">
              <a:spcAft>
                <a:spcPts val="1000"/>
              </a:spcAft>
              <a:buNone/>
            </a:pPr>
            <a:r>
              <a:rPr lang="en-GB" sz="3600" i="1" dirty="0">
                <a:latin typeface="Calibri" panose="020F0502020204030204" pitchFamily="34" charset="0"/>
                <a:ea typeface="Calibri" panose="020F0502020204030204" pitchFamily="34" charset="0"/>
                <a:cs typeface="Latha" panose="020B0604020202020204" pitchFamily="34" charset="0"/>
              </a:rPr>
              <a:t>Now while they were staying in Galilee, Jesus said to them, “The Son of Man is about to be betrayed into the hands of men, and they will kill Him, and the third day He will be raised up.” And they were exceedingly sorrowful.</a:t>
            </a:r>
          </a:p>
        </p:txBody>
      </p:sp>
      <p:grpSp>
        <p:nvGrpSpPr>
          <p:cNvPr id="14" name="Group 1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4</a:t>
            </a:fld>
            <a:endParaRPr lang="en-GB" noProof="0"/>
          </a:p>
        </p:txBody>
      </p:sp>
    </p:spTree>
    <p:extLst>
      <p:ext uri="{BB962C8B-B14F-4D97-AF65-F5344CB8AC3E}">
        <p14:creationId xmlns:p14="http://schemas.microsoft.com/office/powerpoint/2010/main" val="19125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5B81F83-FBF7-7256-379B-BD95F3D7390F}"/>
              </a:ext>
            </a:extLst>
          </p:cNvPr>
          <p:cNvPicPr>
            <a:picLocks noChangeAspect="1"/>
          </p:cNvPicPr>
          <p:nvPr/>
        </p:nvPicPr>
        <p:blipFill>
          <a:blip r:embed="rId6"/>
          <a:srcRect l="9091" t="9091"/>
          <a:stretch/>
        </p:blipFill>
        <p:spPr>
          <a:xfrm>
            <a:off x="20" y="10"/>
            <a:ext cx="12191980" cy="6857989"/>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79105" y="3935453"/>
            <a:ext cx="9085940" cy="1472224"/>
          </a:xfrm>
        </p:spPr>
        <p:txBody>
          <a:bodyPr vert="horz" lIns="91440" tIns="45720" rIns="91440" bIns="45720" rtlCol="0" anchor="b">
            <a:normAutofit/>
          </a:bodyPr>
          <a:lstStyle/>
          <a:p>
            <a:pPr>
              <a:lnSpc>
                <a:spcPct val="80000"/>
              </a:lnSpc>
            </a:pPr>
            <a:r>
              <a:rPr lang="en-US" sz="7400" b="1" dirty="0">
                <a:blipFill dpi="0" rotWithShape="1">
                  <a:blip r:embed="rId4"/>
                  <a:srcRect/>
                  <a:tile tx="6350" ty="-127000" sx="65000" sy="64000" flip="none" algn="tl"/>
                </a:blipFill>
              </a:rPr>
              <a:t>Isaiah 53 </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982650" y="5331907"/>
            <a:ext cx="9803909" cy="1372732"/>
          </a:xfrm>
        </p:spPr>
        <p:txBody>
          <a:bodyPr vert="horz" lIns="91440" tIns="45720" rIns="91440" bIns="45720" rtlCol="0">
            <a:normAutofit fontScale="92500" lnSpcReduction="10000"/>
          </a:bodyPr>
          <a:lstStyle/>
          <a:p>
            <a:pPr marL="0" indent="0">
              <a:spcAft>
                <a:spcPts val="1000"/>
              </a:spcAft>
              <a:buNone/>
            </a:pPr>
            <a:r>
              <a:rPr lang="en-US" sz="5400" i="1" dirty="0"/>
              <a:t>clearly revealed many facets of His suffering.</a:t>
            </a:r>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4611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6441949" y="744703"/>
            <a:ext cx="4869179" cy="1517984"/>
          </a:xfrm>
        </p:spPr>
        <p:txBody>
          <a:bodyPr>
            <a:normAutofit fontScale="90000"/>
          </a:bodyPr>
          <a:lstStyle/>
          <a:p>
            <a:r>
              <a:rPr lang="en-US" sz="7700" b="1" dirty="0">
                <a:latin typeface="Calibri" panose="020F0502020204030204" pitchFamily="34" charset="0"/>
                <a:ea typeface="Calibri" panose="020F0502020204030204" pitchFamily="34" charset="0"/>
                <a:cs typeface="Latha" panose="020B0604020202020204" pitchFamily="34" charset="0"/>
              </a:rPr>
              <a:t>Isaiah 53:2</a:t>
            </a:r>
            <a:endParaRPr lang="en-GB" sz="7700" b="1" dirty="0">
              <a:latin typeface="Calibri" panose="020F0502020204030204" pitchFamily="34" charset="0"/>
              <a:ea typeface="Calibri" panose="020F0502020204030204" pitchFamily="34" charset="0"/>
              <a:cs typeface="Latha" panose="020B0604020202020204" pitchFamily="34" charset="0"/>
            </a:endParaRPr>
          </a:p>
        </p:txBody>
      </p:sp>
      <p:pic>
        <p:nvPicPr>
          <p:cNvPr id="6" name="Picture 5" descr="Cross section of young plant and roots">
            <a:extLst>
              <a:ext uri="{FF2B5EF4-FFF2-40B4-BE49-F238E27FC236}">
                <a16:creationId xmlns:a16="http://schemas.microsoft.com/office/drawing/2014/main" id="{92C14BE2-73EE-BE24-FD63-86EFE7049262}"/>
              </a:ext>
            </a:extLst>
          </p:cNvPr>
          <p:cNvPicPr>
            <a:picLocks noChangeAspect="1"/>
          </p:cNvPicPr>
          <p:nvPr/>
        </p:nvPicPr>
        <p:blipFill>
          <a:blip r:embed="rId2"/>
          <a:srcRect l="32268" r="2" b="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587545" y="2438401"/>
            <a:ext cx="4869179" cy="3634854"/>
          </a:xfrm>
        </p:spPr>
        <p:txBody>
          <a:bodyPr anchor="t">
            <a:normAutofit/>
          </a:bodyPr>
          <a:lstStyle/>
          <a:p>
            <a:pPr marL="0" indent="0">
              <a:spcAft>
                <a:spcPts val="1000"/>
              </a:spcAft>
              <a:buNone/>
            </a:pPr>
            <a:r>
              <a:rPr lang="en-GB" sz="4000" i="1" dirty="0">
                <a:solidFill>
                  <a:srgbClr val="000000"/>
                </a:solidFill>
                <a:latin typeface="Calibri" panose="020F0502020204030204" pitchFamily="34" charset="0"/>
                <a:ea typeface="Calibri" panose="020F0502020204030204" pitchFamily="34" charset="0"/>
                <a:cs typeface="Latha" panose="020B0604020202020204" pitchFamily="34" charset="0"/>
              </a:rPr>
              <a:t>For He shall grow up before Him as a tender plant, And as a root out of dry ground. He has no form or comeliness; </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41</a:t>
            </a:fld>
            <a:endParaRPr lang="en-GB" noProof="0"/>
          </a:p>
        </p:txBody>
      </p:sp>
    </p:spTree>
    <p:extLst>
      <p:ext uri="{BB962C8B-B14F-4D97-AF65-F5344CB8AC3E}">
        <p14:creationId xmlns:p14="http://schemas.microsoft.com/office/powerpoint/2010/main" val="833292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0" y="601171"/>
            <a:ext cx="5800299" cy="1637730"/>
          </a:xfrm>
        </p:spPr>
        <p:txBody>
          <a:bodyPr>
            <a:noAutofit/>
          </a:bodyPr>
          <a:lstStyle/>
          <a:p>
            <a:pPr algn="ctr"/>
            <a:r>
              <a:rPr lang="en-US" sz="9600" b="1" dirty="0">
                <a:latin typeface="Calibri" panose="020F0502020204030204" pitchFamily="34" charset="0"/>
                <a:ea typeface="Calibri" panose="020F0502020204030204" pitchFamily="34" charset="0"/>
                <a:cs typeface="Latha" panose="020B0604020202020204" pitchFamily="34" charset="0"/>
              </a:rPr>
              <a:t>Isaiah 53:3</a:t>
            </a:r>
            <a:endParaRPr lang="en-GB" sz="96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331694" y="3035807"/>
            <a:ext cx="6140824" cy="4059301"/>
          </a:xfrm>
        </p:spPr>
        <p:txBody>
          <a:bodyPr>
            <a:normAutofit/>
          </a:bodyPr>
          <a:lstStyle/>
          <a:p>
            <a:pPr marL="0" indent="0">
              <a:spcAft>
                <a:spcPts val="1000"/>
              </a:spcAft>
              <a:buNone/>
            </a:pPr>
            <a:r>
              <a:rPr lang="en-GB" sz="3600" i="1" dirty="0">
                <a:latin typeface="Calibri" panose="020F0502020204030204" pitchFamily="34" charset="0"/>
                <a:ea typeface="Calibri" panose="020F0502020204030204" pitchFamily="34" charset="0"/>
                <a:cs typeface="Latha" panose="020B0604020202020204" pitchFamily="34" charset="0"/>
              </a:rPr>
              <a:t>He is despised and rejected by men, A Man of sorrows and acquainted with grief. And we hid, as it were, our faces from Him; He was despised, and we did not esteem Him. </a:t>
            </a:r>
          </a:p>
        </p:txBody>
      </p:sp>
      <p:pic>
        <p:nvPicPr>
          <p:cNvPr id="5" name="Picture 4">
            <a:extLst>
              <a:ext uri="{FF2B5EF4-FFF2-40B4-BE49-F238E27FC236}">
                <a16:creationId xmlns:a16="http://schemas.microsoft.com/office/drawing/2014/main" id="{582B7F1A-42E3-1007-B092-CEABA05F15AF}"/>
              </a:ext>
            </a:extLst>
          </p:cNvPr>
          <p:cNvPicPr>
            <a:picLocks noChangeAspect="1"/>
          </p:cNvPicPr>
          <p:nvPr/>
        </p:nvPicPr>
        <p:blipFill>
          <a:blip r:embed="rId2"/>
          <a:srcRect l="7557" r="28584" b="2"/>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0"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42</a:t>
            </a:fld>
            <a:endParaRPr lang="en-GB" noProof="0"/>
          </a:p>
        </p:txBody>
      </p:sp>
    </p:spTree>
    <p:extLst>
      <p:ext uri="{BB962C8B-B14F-4D97-AF65-F5344CB8AC3E}">
        <p14:creationId xmlns:p14="http://schemas.microsoft.com/office/powerpoint/2010/main" val="1094801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69848" y="798394"/>
            <a:ext cx="4730451" cy="1637730"/>
          </a:xfrm>
        </p:spPr>
        <p:txBody>
          <a:bodyPr>
            <a:normAutofit fontScale="90000"/>
          </a:bodyPr>
          <a:lstStyle/>
          <a:p>
            <a:pPr algn="ctr"/>
            <a:r>
              <a:rPr lang="en-US" sz="9600" b="1" dirty="0">
                <a:latin typeface="Calibri" panose="020F0502020204030204" pitchFamily="34" charset="0"/>
                <a:ea typeface="Calibri" panose="020F0502020204030204" pitchFamily="34" charset="0"/>
                <a:cs typeface="Latha" panose="020B0604020202020204" pitchFamily="34" charset="0"/>
              </a:rPr>
              <a:t>Isaiah 53:4</a:t>
            </a:r>
            <a:endParaRPr lang="en-GB" sz="96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442452" y="2946160"/>
            <a:ext cx="6278877" cy="4566263"/>
          </a:xfrm>
        </p:spPr>
        <p:txBody>
          <a:bodyPr>
            <a:normAutofit/>
          </a:bodyPr>
          <a:lstStyle/>
          <a:p>
            <a:pPr marL="0" indent="0">
              <a:spcAft>
                <a:spcPts val="1000"/>
              </a:spcAft>
              <a:buNone/>
            </a:pPr>
            <a:r>
              <a:rPr lang="en-GB" sz="4000" i="1" dirty="0">
                <a:solidFill>
                  <a:srgbClr val="000000"/>
                </a:solidFill>
                <a:latin typeface="Calibri" panose="020F0502020204030204" pitchFamily="34" charset="0"/>
                <a:ea typeface="Calibri" panose="020F0502020204030204" pitchFamily="34" charset="0"/>
                <a:cs typeface="Latha" panose="020B0604020202020204" pitchFamily="34" charset="0"/>
              </a:rPr>
              <a:t>Surely He has borne our griefs And carried our sorrows; Yet we esteemed Him stricken, Smitten by God, and afflicted</a:t>
            </a:r>
            <a:r>
              <a:rPr lang="en-GB" sz="1800" i="1" dirty="0">
                <a:latin typeface="Calibri" panose="020F0502020204030204" pitchFamily="34" charset="0"/>
                <a:ea typeface="Calibri" panose="020F0502020204030204" pitchFamily="34" charset="0"/>
                <a:cs typeface="Latha" panose="020B0604020202020204" pitchFamily="34" charset="0"/>
              </a:rPr>
              <a:t>.</a:t>
            </a:r>
          </a:p>
        </p:txBody>
      </p:sp>
      <p:pic>
        <p:nvPicPr>
          <p:cNvPr id="5" name="Picture 4">
            <a:extLst>
              <a:ext uri="{FF2B5EF4-FFF2-40B4-BE49-F238E27FC236}">
                <a16:creationId xmlns:a16="http://schemas.microsoft.com/office/drawing/2014/main" id="{2FB990B8-1A4F-A77E-25B7-4389441FC23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02" b="89844" l="5664" r="89844">
                        <a14:foregroundMark x1="23828" y1="5078" x2="15430" y2="11133"/>
                        <a14:foregroundMark x1="15430" y1="11133" x2="5859" y2="23828"/>
                        <a14:foregroundMark x1="5859" y1="23828" x2="3711" y2="58398"/>
                        <a14:foregroundMark x1="3711" y1="58398" x2="7813" y2="76367"/>
                        <a14:foregroundMark x1="7813" y1="76367" x2="17773" y2="95508"/>
                        <a14:foregroundMark x1="17773" y1="95508" x2="58594" y2="95898"/>
                        <a14:foregroundMark x1="58594" y1="95898" x2="77930" y2="88867"/>
                        <a14:foregroundMark x1="77930" y1="88867" x2="90039" y2="78906"/>
                        <a14:foregroundMark x1="90039" y1="78906" x2="92578" y2="24805"/>
                        <a14:foregroundMark x1="92578" y1="24805" x2="86523" y2="14844"/>
                        <a14:foregroundMark x1="86523" y1="14844" x2="73242" y2="8008"/>
                        <a14:foregroundMark x1="73242" y1="8008" x2="30469" y2="4102"/>
                        <a14:foregroundMark x1="30469" y1="4102" x2="23828" y2="5664"/>
                        <a14:foregroundMark x1="8984" y1="11523" x2="2734" y2="27539"/>
                        <a14:foregroundMark x1="2734" y1="27539" x2="2148" y2="45508"/>
                        <a14:foregroundMark x1="2148" y1="45508" x2="15820" y2="83984"/>
                        <a14:foregroundMark x1="15820" y1="83984" x2="24023" y2="92773"/>
                        <a14:foregroundMark x1="24023" y1="92773" x2="34570" y2="96094"/>
                        <a14:foregroundMark x1="34570" y1="96094" x2="74805" y2="94336"/>
                        <a14:foregroundMark x1="74805" y1="94336" x2="89648" y2="88281"/>
                        <a14:foregroundMark x1="89648" y1="88281" x2="97070" y2="76953"/>
                        <a14:foregroundMark x1="97070" y1="76953" x2="97461" y2="24609"/>
                        <a14:foregroundMark x1="97461" y1="24609" x2="94531" y2="13281"/>
                        <a14:foregroundMark x1="94531" y1="13281" x2="82227" y2="5469"/>
                        <a14:foregroundMark x1="82227" y1="5469" x2="22461" y2="2148"/>
                        <a14:foregroundMark x1="22461" y1="2148" x2="11328" y2="4883"/>
                        <a14:foregroundMark x1="11328" y1="4883" x2="5664" y2="13086"/>
                        <a14:foregroundMark x1="5664" y1="13086" x2="6641" y2="18359"/>
                        <a14:foregroundMark x1="83398" y1="25977" x2="83594" y2="46094"/>
                      </a14:backgroundRemoval>
                    </a14:imgEffect>
                  </a14:imgLayer>
                </a14:imgProps>
              </a:ext>
            </a:extLst>
          </a:blip>
          <a:srcRect l="1487" r="6958"/>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0"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43</a:t>
            </a:fld>
            <a:endParaRPr lang="en-GB" noProof="0"/>
          </a:p>
        </p:txBody>
      </p:sp>
    </p:spTree>
    <p:extLst>
      <p:ext uri="{BB962C8B-B14F-4D97-AF65-F5344CB8AC3E}">
        <p14:creationId xmlns:p14="http://schemas.microsoft.com/office/powerpoint/2010/main" val="399866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4948518" y="401980"/>
            <a:ext cx="6508205" cy="2498169"/>
          </a:xfrm>
        </p:spPr>
        <p:txBody>
          <a:bodyPr>
            <a:normAutofit/>
          </a:bodyPr>
          <a:lstStyle/>
          <a:p>
            <a:pPr algn="ctr"/>
            <a:r>
              <a:rPr lang="en-US" sz="8600" b="1" dirty="0">
                <a:latin typeface="Calibri" panose="020F0502020204030204" pitchFamily="34" charset="0"/>
                <a:ea typeface="Calibri" panose="020F0502020204030204" pitchFamily="34" charset="0"/>
                <a:cs typeface="Latha" panose="020B0604020202020204" pitchFamily="34" charset="0"/>
              </a:rPr>
              <a:t>Isaiah 53:5</a:t>
            </a:r>
            <a:endParaRPr lang="en-GB" sz="86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83C95E3D-A0D3-39D5-CF9A-DFDDA165D3CE}"/>
              </a:ext>
            </a:extLst>
          </p:cNvPr>
          <p:cNvPicPr>
            <a:picLocks noChangeAspect="1"/>
          </p:cNvPicPr>
          <p:nvPr/>
        </p:nvPicPr>
        <p:blipFill>
          <a:blip r:embed="rId2"/>
          <a:srcRect t="23723" r="1" b="6870"/>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136162" y="2603977"/>
            <a:ext cx="5815046" cy="3065865"/>
          </a:xfrm>
        </p:spPr>
        <p:txBody>
          <a:bodyPr anchor="t">
            <a:noAutofit/>
          </a:bodyPr>
          <a:lstStyle/>
          <a:p>
            <a:pPr marL="0" indent="0">
              <a:spcAft>
                <a:spcPts val="1000"/>
              </a:spcAft>
              <a:buNone/>
            </a:pPr>
            <a:r>
              <a:rPr lang="en-GB" sz="3600" i="1" dirty="0">
                <a:latin typeface="Calibri" panose="020F0502020204030204" pitchFamily="34" charset="0"/>
                <a:ea typeface="Calibri" panose="020F0502020204030204" pitchFamily="34" charset="0"/>
                <a:cs typeface="Latha" panose="020B0604020202020204" pitchFamily="34" charset="0"/>
              </a:rPr>
              <a:t>But He was wounded for our transgressions, He was bruised for our iniquities; The chastisement for our peace was upon Him, And by His stripes we are healed.</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44</a:t>
            </a:fld>
            <a:endParaRPr lang="en-GB" noProof="0"/>
          </a:p>
        </p:txBody>
      </p:sp>
    </p:spTree>
    <p:extLst>
      <p:ext uri="{BB962C8B-B14F-4D97-AF65-F5344CB8AC3E}">
        <p14:creationId xmlns:p14="http://schemas.microsoft.com/office/powerpoint/2010/main" val="2621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69848" y="484632"/>
            <a:ext cx="10977608" cy="1609344"/>
          </a:xfrm>
        </p:spPr>
        <p:txBody>
          <a:bodyPr>
            <a:normAutofit/>
          </a:bodyPr>
          <a:lstStyle/>
          <a:p>
            <a:r>
              <a:rPr lang="en-US" sz="10400" b="1" dirty="0">
                <a:latin typeface="Calibri" panose="020F0502020204030204" pitchFamily="34" charset="0"/>
                <a:ea typeface="Calibri" panose="020F0502020204030204" pitchFamily="34" charset="0"/>
                <a:cs typeface="Latha" panose="020B0604020202020204" pitchFamily="34" charset="0"/>
              </a:rPr>
              <a:t>Isaiah 53:6</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3678147" y="2121408"/>
            <a:ext cx="8137133" cy="4050792"/>
          </a:xfrm>
        </p:spPr>
        <p:txBody>
          <a:bodyPr>
            <a:normAutofit/>
          </a:bodyPr>
          <a:lstStyle/>
          <a:p>
            <a:pPr marL="0" indent="0">
              <a:lnSpc>
                <a:spcPct val="105000"/>
              </a:lnSpc>
              <a:spcAft>
                <a:spcPts val="1000"/>
              </a:spcAft>
              <a:buNone/>
            </a:pPr>
            <a:r>
              <a:rPr lang="en-GB" sz="4800" i="1" dirty="0">
                <a:latin typeface="Calibri" panose="020F0502020204030204" pitchFamily="34" charset="0"/>
                <a:ea typeface="Calibri" panose="020F0502020204030204" pitchFamily="34" charset="0"/>
                <a:cs typeface="Latha" panose="020B0604020202020204" pitchFamily="34" charset="0"/>
              </a:rPr>
              <a:t>All we like sheep have gone astray; We have turned, every one, to his own way; And the Lord has laid on Him the iniquity of us all.</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45</a:t>
            </a:fld>
            <a:endParaRPr lang="en-GB" noProof="0"/>
          </a:p>
        </p:txBody>
      </p:sp>
      <p:pic>
        <p:nvPicPr>
          <p:cNvPr id="5" name="Picture 4">
            <a:extLst>
              <a:ext uri="{FF2B5EF4-FFF2-40B4-BE49-F238E27FC236}">
                <a16:creationId xmlns:a16="http://schemas.microsoft.com/office/drawing/2014/main" id="{E3345D03-5F42-076B-4EA3-3D40D7B118E6}"/>
              </a:ext>
            </a:extLst>
          </p:cNvPr>
          <p:cNvPicPr>
            <a:picLocks noChangeAspect="1"/>
          </p:cNvPicPr>
          <p:nvPr/>
        </p:nvPicPr>
        <p:blipFill>
          <a:blip r:embed="rId2"/>
          <a:stretch>
            <a:fillRect/>
          </a:stretch>
        </p:blipFill>
        <p:spPr>
          <a:xfrm>
            <a:off x="0" y="2343616"/>
            <a:ext cx="3780797" cy="4514384"/>
          </a:xfrm>
          <a:prstGeom prst="rect">
            <a:avLst/>
          </a:prstGeom>
        </p:spPr>
      </p:pic>
    </p:spTree>
    <p:extLst>
      <p:ext uri="{BB962C8B-B14F-4D97-AF65-F5344CB8AC3E}">
        <p14:creationId xmlns:p14="http://schemas.microsoft.com/office/powerpoint/2010/main" val="2171198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Herd of goats">
            <a:extLst>
              <a:ext uri="{FF2B5EF4-FFF2-40B4-BE49-F238E27FC236}">
                <a16:creationId xmlns:a16="http://schemas.microsoft.com/office/drawing/2014/main" id="{0A51365D-ECD0-1859-C085-62EB67B1885A}"/>
              </a:ext>
            </a:extLst>
          </p:cNvPr>
          <p:cNvPicPr>
            <a:picLocks noChangeAspect="1"/>
          </p:cNvPicPr>
          <p:nvPr/>
        </p:nvPicPr>
        <p:blipFill>
          <a:blip r:embed="rId4"/>
          <a:srcRect l="12795" r="13729" b="-1"/>
          <a:stretch/>
        </p:blipFill>
        <p:spPr>
          <a:xfrm>
            <a:off x="3343" y="10"/>
            <a:ext cx="7548923" cy="6857990"/>
          </a:xfrm>
          <a:prstGeom prst="rect">
            <a:avLst/>
          </a:prstGeom>
        </p:spPr>
      </p:pic>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7883611" y="200311"/>
            <a:ext cx="4218742" cy="6657688"/>
          </a:xfrm>
        </p:spPr>
        <p:txBody>
          <a:bodyPr>
            <a:normAutofit/>
          </a:bodyPr>
          <a:lstStyle/>
          <a:p>
            <a:pPr marL="0" indent="0">
              <a:spcAft>
                <a:spcPts val="1000"/>
              </a:spcAft>
              <a:buNone/>
            </a:pPr>
            <a:r>
              <a:rPr lang="en-GB" sz="4000" i="1" dirty="0">
                <a:latin typeface="Calibri" panose="020F0502020204030204" pitchFamily="34" charset="0"/>
                <a:ea typeface="Calibri" panose="020F0502020204030204" pitchFamily="34" charset="0"/>
                <a:cs typeface="Latha" panose="020B0604020202020204" pitchFamily="34" charset="0"/>
              </a:rPr>
              <a:t>He was oppressed and He was afflicted, Yet He opened not His mouth; He was led as a lamb to the slaughter, And as a sheep before its shearers is silent, So He opened not His mouth.</a:t>
            </a:r>
          </a:p>
        </p:txBody>
      </p:sp>
      <p:grpSp>
        <p:nvGrpSpPr>
          <p:cNvPr id="20" name="Group 19">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295361" y="805743"/>
            <a:ext cx="3816774" cy="1609344"/>
          </a:xfrm>
          <a:ln>
            <a:noFill/>
          </a:ln>
        </p:spPr>
        <p:txBody>
          <a:bodyPr>
            <a:normAutofit fontScale="90000"/>
          </a:bodyPr>
          <a:lstStyle/>
          <a:p>
            <a:pPr algn="ctr"/>
            <a:r>
              <a:rPr lang="en-US" sz="10400" b="1" dirty="0">
                <a:latin typeface="Calibri" panose="020F0502020204030204" pitchFamily="34" charset="0"/>
                <a:ea typeface="Calibri" panose="020F0502020204030204" pitchFamily="34" charset="0"/>
                <a:cs typeface="Latha" panose="020B0604020202020204" pitchFamily="34" charset="0"/>
              </a:rPr>
              <a:t>Isaiah 53:7</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628758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6013803" y="831170"/>
            <a:ext cx="4869179" cy="1517984"/>
          </a:xfrm>
        </p:spPr>
        <p:txBody>
          <a:bodyPr>
            <a:normAutofit fontScale="90000"/>
          </a:bodyPr>
          <a:lstStyle/>
          <a:p>
            <a:pPr algn="ctr"/>
            <a:r>
              <a:rPr lang="en-US" sz="10400" b="1" dirty="0">
                <a:latin typeface="Calibri" panose="020F0502020204030204" pitchFamily="34" charset="0"/>
                <a:ea typeface="Calibri" panose="020F0502020204030204" pitchFamily="34" charset="0"/>
                <a:cs typeface="Latha" panose="020B0604020202020204" pitchFamily="34" charset="0"/>
              </a:rPr>
              <a:t>Isaiah 53:8</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67C03F3E-648D-18A5-B3F6-3B1620F0FBBC}"/>
              </a:ext>
            </a:extLst>
          </p:cNvPr>
          <p:cNvPicPr>
            <a:picLocks noChangeAspect="1"/>
          </p:cNvPicPr>
          <p:nvPr/>
        </p:nvPicPr>
        <p:blipFill rotWithShape="1">
          <a:blip r:embed="rId2"/>
          <a:srcRect l="772" t="5441" r="48098" b="13392"/>
          <a:stretch/>
        </p:blipFill>
        <p:spPr>
          <a:xfrm>
            <a:off x="-9866" y="432802"/>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587546" y="3007389"/>
            <a:ext cx="5373528" cy="4038870"/>
          </a:xfrm>
        </p:spPr>
        <p:txBody>
          <a:bodyPr anchor="t">
            <a:normAutofit fontScale="92500"/>
          </a:bodyPr>
          <a:lstStyle/>
          <a:p>
            <a:pPr marL="0" indent="0">
              <a:spcAft>
                <a:spcPts val="1000"/>
              </a:spcAft>
              <a:buNone/>
            </a:pPr>
            <a:r>
              <a:rPr lang="en-GB" sz="3600" i="1" dirty="0">
                <a:solidFill>
                  <a:srgbClr val="000000"/>
                </a:solidFill>
                <a:latin typeface="Calibri" panose="020F0502020204030204" pitchFamily="34" charset="0"/>
                <a:ea typeface="Calibri" panose="020F0502020204030204" pitchFamily="34" charset="0"/>
                <a:cs typeface="Latha" panose="020B0604020202020204" pitchFamily="34" charset="0"/>
              </a:rPr>
              <a:t>He was taken from prison and from judgment, And who will declare His generation? For He was cut off from the land of the living; For the transgressions of My people He was stricken.</a:t>
            </a:r>
          </a:p>
          <a:p>
            <a:pPr marL="0" indent="0">
              <a:spcAft>
                <a:spcPts val="1000"/>
              </a:spcAft>
              <a:buNone/>
            </a:pPr>
            <a:r>
              <a:rPr lang="en-US" sz="3600" i="1" dirty="0">
                <a:solidFill>
                  <a:srgbClr val="000000"/>
                </a:solidFill>
                <a:latin typeface="Calibri" panose="020F0502020204030204" pitchFamily="34" charset="0"/>
                <a:ea typeface="Calibri" panose="020F0502020204030204" pitchFamily="34" charset="0"/>
                <a:cs typeface="Latha" panose="020B0604020202020204" pitchFamily="34" charset="0"/>
              </a:rPr>
              <a:t> </a:t>
            </a:r>
            <a:endParaRPr lang="en-GB" sz="3600" i="1" dirty="0">
              <a:solidFill>
                <a:srgbClr val="000000"/>
              </a:solidFill>
              <a:latin typeface="Calibri" panose="020F0502020204030204" pitchFamily="34" charset="0"/>
              <a:ea typeface="Calibri" panose="020F0502020204030204" pitchFamily="34" charset="0"/>
              <a:cs typeface="Latha" panose="020B0604020202020204" pitchFamily="34" charset="0"/>
            </a:endParaRP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47</a:t>
            </a:fld>
            <a:endParaRPr lang="en-GB" noProof="0"/>
          </a:p>
        </p:txBody>
      </p:sp>
    </p:spTree>
    <p:extLst>
      <p:ext uri="{BB962C8B-B14F-4D97-AF65-F5344CB8AC3E}">
        <p14:creationId xmlns:p14="http://schemas.microsoft.com/office/powerpoint/2010/main" val="3217362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69848" y="484632"/>
            <a:ext cx="10977608" cy="1609344"/>
          </a:xfrm>
        </p:spPr>
        <p:txBody>
          <a:bodyPr>
            <a:normAutofit/>
          </a:bodyPr>
          <a:lstStyle/>
          <a:p>
            <a:r>
              <a:rPr lang="en-US" sz="10400" b="1" dirty="0">
                <a:latin typeface="Calibri" panose="020F0502020204030204" pitchFamily="34" charset="0"/>
                <a:ea typeface="Calibri" panose="020F0502020204030204" pitchFamily="34" charset="0"/>
                <a:cs typeface="Latha" panose="020B0604020202020204" pitchFamily="34" charset="0"/>
              </a:rPr>
              <a:t>Isaiah 53:11-12</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711260" y="2157984"/>
            <a:ext cx="10058400" cy="4215384"/>
          </a:xfrm>
        </p:spPr>
        <p:txBody>
          <a:bodyPr>
            <a:normAutofit fontScale="85000" lnSpcReduction="10000"/>
          </a:bodyPr>
          <a:lstStyle/>
          <a:p>
            <a:pPr marL="0" indent="0">
              <a:lnSpc>
                <a:spcPct val="105000"/>
              </a:lnSpc>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He shall see the labour of His soul, and be satisfied. By His knowledge My righteous Servant shall justify many, For He shall bear their iniquities. 12 Therefore I will divide Him a portion with the great, And He shall divide the spoil with the strong, Because He poured out His soul unto death, And He was numbered with the transgressors, And He bore the sin of many, And made intercession for the transgressors.</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48</a:t>
            </a:fld>
            <a:endParaRPr lang="en-GB" noProof="0"/>
          </a:p>
        </p:txBody>
      </p:sp>
      <p:pic>
        <p:nvPicPr>
          <p:cNvPr id="5" name="Picture 4">
            <a:extLst>
              <a:ext uri="{FF2B5EF4-FFF2-40B4-BE49-F238E27FC236}">
                <a16:creationId xmlns:a16="http://schemas.microsoft.com/office/drawing/2014/main" id="{74C443C8-04DE-CF8C-5D25-D5D89A379B74}"/>
              </a:ext>
            </a:extLst>
          </p:cNvPr>
          <p:cNvPicPr>
            <a:picLocks noChangeAspect="1"/>
          </p:cNvPicPr>
          <p:nvPr/>
        </p:nvPicPr>
        <p:blipFill>
          <a:blip r:embed="rId2"/>
          <a:stretch>
            <a:fillRect/>
          </a:stretch>
        </p:blipFill>
        <p:spPr>
          <a:xfrm>
            <a:off x="8205274" y="2545976"/>
            <a:ext cx="5762971" cy="5762971"/>
          </a:xfrm>
          <a:prstGeom prst="rect">
            <a:avLst/>
          </a:prstGeom>
        </p:spPr>
      </p:pic>
    </p:spTree>
    <p:extLst>
      <p:ext uri="{BB962C8B-B14F-4D97-AF65-F5344CB8AC3E}">
        <p14:creationId xmlns:p14="http://schemas.microsoft.com/office/powerpoint/2010/main" val="303426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useBgFill="1">
        <p:nvSpPr>
          <p:cNvPr id="20" name="Rectangle 1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8226708" y="-945100"/>
            <a:ext cx="3896264" cy="3765666"/>
          </a:xfrm>
        </p:spPr>
        <p:txBody>
          <a:bodyPr vert="horz" lIns="91440" tIns="45720" rIns="91440" bIns="45720" rtlCol="0" anchor="b">
            <a:normAutofit/>
          </a:bodyPr>
          <a:lstStyle/>
          <a:p>
            <a:pPr>
              <a:lnSpc>
                <a:spcPct val="80000"/>
              </a:lnSpc>
            </a:pPr>
            <a:r>
              <a:rPr lang="en-US" sz="9600" b="1" dirty="0">
                <a:blipFill dpi="0" rotWithShape="1">
                  <a:blip r:embed="rId4"/>
                  <a:srcRect/>
                  <a:tile tx="6350" ty="-127000" sx="65000" sy="64000" flip="none" algn="tl"/>
                </a:blipFill>
              </a:rPr>
              <a:t>Psalm 41:9</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8237685" y="2715768"/>
            <a:ext cx="4023343" cy="4059618"/>
          </a:xfrm>
        </p:spPr>
        <p:txBody>
          <a:bodyPr vert="horz" lIns="91440" tIns="45720" rIns="91440" bIns="45720" rtlCol="0">
            <a:normAutofit/>
          </a:bodyPr>
          <a:lstStyle/>
          <a:p>
            <a:pPr marL="342900" lvl="0" indent="-342900">
              <a:lnSpc>
                <a:spcPct val="115000"/>
              </a:lnSpc>
              <a:spcAft>
                <a:spcPts val="1000"/>
              </a:spcAft>
              <a:buFont typeface="+mj-lt"/>
              <a:buAutoNum type="arabicPeriod"/>
            </a:pPr>
            <a:r>
              <a:rPr lang="en-US" sz="48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The suffering of disloyalty.</a:t>
            </a:r>
            <a:endParaRPr lang="en-GB" sz="4800" b="1" cap="all" dirty="0">
              <a:blipFill>
                <a:blip r:embed="rId4">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DF71BA11-BB71-FA94-AF46-583BED8FC6C6}"/>
              </a:ext>
            </a:extLst>
          </p:cNvPr>
          <p:cNvPicPr>
            <a:picLocks noChangeAspect="1"/>
          </p:cNvPicPr>
          <p:nvPr/>
        </p:nvPicPr>
        <p:blipFill>
          <a:blip r:embed="rId6"/>
          <a:srcRect t="625" r="2" b="2"/>
          <a:stretch/>
        </p:blipFill>
        <p:spPr>
          <a:xfrm>
            <a:off x="19" y="10"/>
            <a:ext cx="8157661" cy="8106716"/>
          </a:xfrm>
          <a:prstGeom prst="rect">
            <a:avLst/>
          </a:prstGeom>
        </p:spPr>
      </p:pic>
      <p:grpSp>
        <p:nvGrpSpPr>
          <p:cNvPr id="24" name="Group 2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25" name="Oval 2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66467" y="6135306"/>
            <a:ext cx="527714" cy="640080"/>
          </a:xfrm>
        </p:spPr>
        <p:txBody>
          <a:bodyPr vert="horz" lIns="91440" tIns="45720" rIns="91440" bIns="45720" rtlCol="0" anchor="ctr">
            <a:normAutofit/>
          </a:bodyPr>
          <a:lstStyle/>
          <a:p>
            <a:pPr>
              <a:spcAft>
                <a:spcPts val="600"/>
              </a:spcAft>
            </a:pPr>
            <a:fld id="{4FAB73BC-B049-4115-A692-8D63A059BFB8}" type="slidenum">
              <a:rPr lang="en-US" noProof="0"/>
              <a:pPr>
                <a:spcAft>
                  <a:spcPts val="600"/>
                </a:spcAft>
              </a:pPr>
              <a:t>49</a:t>
            </a:fld>
            <a:endParaRPr lang="en-US" noProof="0"/>
          </a:p>
        </p:txBody>
      </p:sp>
    </p:spTree>
    <p:extLst>
      <p:ext uri="{BB962C8B-B14F-4D97-AF65-F5344CB8AC3E}">
        <p14:creationId xmlns:p14="http://schemas.microsoft.com/office/powerpoint/2010/main" val="405370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y Do You Seek the Living Among the Dead?” | Answers in Genesis">
            <a:extLst>
              <a:ext uri="{FF2B5EF4-FFF2-40B4-BE49-F238E27FC236}">
                <a16:creationId xmlns:a16="http://schemas.microsoft.com/office/drawing/2014/main" id="{B31DB020-BFE7-495D-B112-872FF8AB9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11" r="-1" b="-1"/>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4C23A40-DB19-CCD0-3F8A-AC18AF34F5BD}"/>
              </a:ext>
            </a:extLst>
          </p:cNvPr>
          <p:cNvSpPr txBox="1"/>
          <p:nvPr/>
        </p:nvSpPr>
        <p:spPr>
          <a:xfrm>
            <a:off x="585756" y="624301"/>
            <a:ext cx="6388786" cy="3329133"/>
          </a:xfrm>
          <a:prstGeom prst="rect">
            <a:avLst/>
          </a:prstGeom>
        </p:spPr>
        <p:txBody>
          <a:bodyPr vert="horz" lIns="91440" tIns="45720" rIns="91440" bIns="45720" rtlCol="0">
            <a:normAutofit fontScale="92500" lnSpcReduction="20000"/>
          </a:bodyPr>
          <a:lstStyle/>
          <a:p>
            <a:pPr defTabSz="914400">
              <a:lnSpc>
                <a:spcPct val="90000"/>
              </a:lnSpc>
              <a:spcAft>
                <a:spcPts val="1000"/>
              </a:spcAft>
              <a:buClr>
                <a:schemeClr val="accent1">
                  <a:lumMod val="75000"/>
                </a:schemeClr>
              </a:buClr>
              <a:buSzPct val="85000"/>
            </a:pPr>
            <a:r>
              <a:rPr lang="en-US" sz="6000" cap="all" dirty="0">
                <a:solidFill>
                  <a:srgbClr val="FFFFFF"/>
                </a:solidFill>
                <a:latin typeface="+mj-lt"/>
                <a:ea typeface="+mj-ea"/>
                <a:cs typeface="+mj-cs"/>
              </a:rPr>
              <a:t>The center of the biblical revelation is the </a:t>
            </a:r>
            <a:r>
              <a:rPr lang="en-US" sz="6000" cap="all" dirty="0">
                <a:solidFill>
                  <a:srgbClr val="FFFF00"/>
                </a:solidFill>
                <a:latin typeface="+mj-lt"/>
                <a:ea typeface="+mj-ea"/>
                <a:cs typeface="+mj-cs"/>
              </a:rPr>
              <a:t>death</a:t>
            </a:r>
            <a:r>
              <a:rPr lang="en-US" sz="6000" cap="all" dirty="0">
                <a:solidFill>
                  <a:srgbClr val="FFFFFF"/>
                </a:solidFill>
                <a:latin typeface="+mj-lt"/>
                <a:ea typeface="+mj-ea"/>
                <a:cs typeface="+mj-cs"/>
              </a:rPr>
              <a:t> and </a:t>
            </a:r>
            <a:r>
              <a:rPr lang="en-US" sz="6000" cap="all" dirty="0">
                <a:solidFill>
                  <a:srgbClr val="92D050"/>
                </a:solidFill>
                <a:latin typeface="+mj-lt"/>
                <a:ea typeface="+mj-ea"/>
                <a:cs typeface="+mj-cs"/>
              </a:rPr>
              <a:t>resurrection</a:t>
            </a:r>
            <a:r>
              <a:rPr lang="en-US" sz="6000" cap="all" dirty="0">
                <a:solidFill>
                  <a:srgbClr val="FFFFFF"/>
                </a:solidFill>
                <a:latin typeface="+mj-lt"/>
                <a:ea typeface="+mj-ea"/>
                <a:cs typeface="+mj-cs"/>
              </a:rPr>
              <a:t> of Jesus Christ.</a:t>
            </a:r>
          </a:p>
        </p:txBody>
      </p:sp>
      <p:grpSp>
        <p:nvGrpSpPr>
          <p:cNvPr id="1050" name="Group 1049">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51" name="Oval 1050">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52" name="Oval 1051">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49149112"/>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B2AF466-0CE0-5CF3-03F1-00EA4C63294F}"/>
              </a:ext>
            </a:extLst>
          </p:cNvPr>
          <p:cNvPicPr>
            <a:picLocks noChangeAspect="1"/>
          </p:cNvPicPr>
          <p:nvPr/>
        </p:nvPicPr>
        <p:blipFill rotWithShape="1">
          <a:blip r:embed="rId2"/>
          <a:srcRect t="29456" r="4176" b="-1"/>
          <a:stretch/>
        </p:blipFill>
        <p:spPr>
          <a:xfrm>
            <a:off x="1" y="-1"/>
            <a:ext cx="6095695" cy="6857999"/>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84169" y="-31377"/>
            <a:ext cx="5246629" cy="5051611"/>
          </a:xfrm>
        </p:spPr>
        <p:txBody>
          <a:bodyPr>
            <a:normAutofit fontScale="92500"/>
          </a:bodyPr>
          <a:lstStyle/>
          <a:p>
            <a:pPr marL="0" indent="0">
              <a:spcAft>
                <a:spcPts val="1000"/>
              </a:spcAft>
              <a:buNone/>
            </a:pPr>
            <a:r>
              <a:rPr lang="en-GB" sz="6600" b="1" i="1" dirty="0">
                <a:latin typeface="Calibri" panose="020F0502020204030204" pitchFamily="34" charset="0"/>
                <a:ea typeface="Calibri" panose="020F0502020204030204" pitchFamily="34" charset="0"/>
                <a:cs typeface="Latha" panose="020B0604020202020204" pitchFamily="34" charset="0"/>
              </a:rPr>
              <a:t>He came to His own, and His own did not receive Him.</a:t>
            </a:r>
          </a:p>
          <a:p>
            <a:pPr marL="0" indent="0">
              <a:spcAft>
                <a:spcPts val="1000"/>
              </a:spcAft>
              <a:buNone/>
            </a:pPr>
            <a:r>
              <a:rPr lang="en-US" sz="6600" b="1" i="1" dirty="0">
                <a:latin typeface="Calibri" panose="020F0502020204030204" pitchFamily="34" charset="0"/>
                <a:ea typeface="Calibri" panose="020F0502020204030204" pitchFamily="34" charset="0"/>
                <a:cs typeface="Latha" panose="020B0604020202020204" pitchFamily="34" charset="0"/>
              </a:rPr>
              <a:t> </a:t>
            </a:r>
            <a:endParaRPr lang="en-GB" b="1" i="1" dirty="0">
              <a:latin typeface="Calibri" panose="020F0502020204030204" pitchFamily="34" charset="0"/>
              <a:ea typeface="Calibri" panose="020F0502020204030204" pitchFamily="34" charset="0"/>
              <a:cs typeface="Latha" panose="020B0604020202020204" pitchFamily="34" charset="0"/>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a:solidFill>
                  <a:schemeClr val="tx1"/>
                </a:solidFill>
              </a:rPr>
              <a:pPr rtl="0">
                <a:spcAft>
                  <a:spcPts val="600"/>
                </a:spcAft>
              </a:pPr>
              <a:t>50</a:t>
            </a:fld>
            <a:endParaRPr lang="en-GB" noProof="0">
              <a:solidFill>
                <a:schemeClr val="tx1"/>
              </a:solidFill>
            </a:endParaRPr>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205517" y="443754"/>
            <a:ext cx="4920019" cy="2021553"/>
          </a:xfrm>
        </p:spPr>
        <p:txBody>
          <a:bodyPr>
            <a:normAutofit fontScale="90000"/>
          </a:bodyPr>
          <a:lstStyle/>
          <a:p>
            <a:pPr algn="ctr"/>
            <a:r>
              <a:rPr lang="en-US" sz="10400" b="1" dirty="0">
                <a:latin typeface="Calibri" panose="020F0502020204030204" pitchFamily="34" charset="0"/>
                <a:ea typeface="Calibri" panose="020F0502020204030204" pitchFamily="34" charset="0"/>
                <a:cs typeface="Latha" panose="020B0604020202020204" pitchFamily="34" charset="0"/>
              </a:rPr>
              <a:t>John 1:11</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7" name="TextBox 6">
            <a:extLst>
              <a:ext uri="{FF2B5EF4-FFF2-40B4-BE49-F238E27FC236}">
                <a16:creationId xmlns:a16="http://schemas.microsoft.com/office/drawing/2014/main" id="{523B3356-0150-A6FA-D456-FCD8A7C00376}"/>
              </a:ext>
            </a:extLst>
          </p:cNvPr>
          <p:cNvSpPr txBox="1"/>
          <p:nvPr/>
        </p:nvSpPr>
        <p:spPr>
          <a:xfrm>
            <a:off x="6409465" y="3408717"/>
            <a:ext cx="4901662" cy="3215496"/>
          </a:xfrm>
          <a:prstGeom prst="rect">
            <a:avLst/>
          </a:prstGeom>
          <a:noFill/>
        </p:spPr>
        <p:txBody>
          <a:bodyPr wrap="square">
            <a:spAutoFit/>
          </a:bodyPr>
          <a:lstStyle/>
          <a:p>
            <a:pPr lvl="0">
              <a:lnSpc>
                <a:spcPct val="115000"/>
              </a:lnSpc>
              <a:spcAft>
                <a:spcPts val="1000"/>
              </a:spcAft>
            </a:pPr>
            <a:r>
              <a:rPr lang="en-US" sz="6000" b="1" cap="all" dirty="0">
                <a:blipFill>
                  <a:blip r:embed="rId3">
                    <a:extLst>
                      <a:ext uri="{28A0092B-C50C-407E-A947-70E740481C1C}">
                        <a14:useLocalDpi xmlns:a14="http://schemas.microsoft.com/office/drawing/2010/main" val="0"/>
                      </a:ext>
                    </a:extLst>
                  </a:blip>
                  <a:tile tx="6350" ty="-127000" sx="65000" sy="64000" flip="none" algn="tl"/>
                </a:blipFill>
                <a:effectLst>
                  <a:glow rad="228600">
                    <a:schemeClr val="accent3">
                      <a:satMod val="175000"/>
                      <a:alpha val="40000"/>
                    </a:schemeClr>
                  </a:glow>
                </a:effectLst>
                <a:latin typeface="Calibri" panose="020F0502020204030204" pitchFamily="34" charset="0"/>
                <a:ea typeface="Calibri" panose="020F0502020204030204" pitchFamily="34" charset="0"/>
                <a:cs typeface="Latha" panose="020B0604020202020204" pitchFamily="34" charset="0"/>
              </a:rPr>
              <a:t>2. The suffering of rejection. </a:t>
            </a:r>
            <a:endParaRPr lang="en-GB" sz="6000" b="1" cap="all" dirty="0">
              <a:blipFill>
                <a:blip r:embed="rId3">
                  <a:extLst>
                    <a:ext uri="{28A0092B-C50C-407E-A947-70E740481C1C}">
                      <a14:useLocalDpi xmlns:a14="http://schemas.microsoft.com/office/drawing/2010/main" val="0"/>
                    </a:ext>
                  </a:extLst>
                </a:blip>
                <a:tile tx="6350" ty="-127000" sx="65000" sy="64000" flip="none" algn="tl"/>
              </a:blipFill>
              <a:effectLst>
                <a:glow rad="228600">
                  <a:schemeClr val="accent3">
                    <a:satMod val="175000"/>
                    <a:alpha val="40000"/>
                  </a:schemeClr>
                </a:glow>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754125565"/>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4508938" y="-14289"/>
            <a:ext cx="7809186" cy="1517984"/>
          </a:xfrm>
        </p:spPr>
        <p:txBody>
          <a:bodyPr>
            <a:normAutofit fontScale="90000"/>
          </a:bodyPr>
          <a:lstStyle/>
          <a:p>
            <a:r>
              <a:rPr lang="en-US" sz="9600" b="1" dirty="0">
                <a:blipFill dpi="0" rotWithShape="1">
                  <a:blip r:embed="rId2"/>
                  <a:srcRect/>
                  <a:tile tx="6350" ty="-127000" sx="65000" sy="64000" flip="none" algn="tl"/>
                </a:blipFill>
              </a:rPr>
              <a:t>Matthew 23:37</a:t>
            </a:r>
            <a:endParaRPr lang="en-GB" sz="9600" b="1" dirty="0">
              <a:blipFill dpi="0" rotWithShape="1">
                <a:blip r:embed="rId2"/>
                <a:srcRect/>
                <a:tile tx="6350" ty="-127000" sx="65000" sy="64000" flip="none" algn="tl"/>
              </a:blipFill>
            </a:endParaRPr>
          </a:p>
        </p:txBody>
      </p:sp>
      <p:pic>
        <p:nvPicPr>
          <p:cNvPr id="5" name="Picture 4">
            <a:extLst>
              <a:ext uri="{FF2B5EF4-FFF2-40B4-BE49-F238E27FC236}">
                <a16:creationId xmlns:a16="http://schemas.microsoft.com/office/drawing/2014/main" id="{38F43618-76E3-4B01-79BD-3EFFF5A55331}"/>
              </a:ext>
            </a:extLst>
          </p:cNvPr>
          <p:cNvPicPr>
            <a:picLocks noChangeAspect="1"/>
          </p:cNvPicPr>
          <p:nvPr/>
        </p:nvPicPr>
        <p:blipFill>
          <a:blip r:embed="rId3"/>
          <a:srcRect l="18249" r="10232" b="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257649" y="1315264"/>
            <a:ext cx="5693559" cy="5140082"/>
          </a:xfrm>
        </p:spPr>
        <p:txBody>
          <a:bodyPr anchor="t">
            <a:normAutofit/>
          </a:bodyPr>
          <a:lstStyle/>
          <a:p>
            <a:pPr marL="0" indent="0">
              <a:spcAft>
                <a:spcPts val="1000"/>
              </a:spcAft>
              <a:buNone/>
            </a:pPr>
            <a:r>
              <a:rPr lang="en-GB" sz="4000" i="1" dirty="0">
                <a:solidFill>
                  <a:srgbClr val="000000"/>
                </a:solidFill>
                <a:latin typeface="Calibri" panose="020F0502020204030204" pitchFamily="34" charset="0"/>
                <a:ea typeface="Calibri" panose="020F0502020204030204" pitchFamily="34" charset="0"/>
                <a:cs typeface="Latha" panose="020B0604020202020204" pitchFamily="34" charset="0"/>
              </a:rPr>
              <a:t>“O Jerusalem, Jerusalem, the one who kills the prophets and stones those who are sent to her! How often I wanted to gather your children together, as a hen gathers her chicks under her wings, but you were not willing! </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51</a:t>
            </a:fld>
            <a:endParaRPr lang="en-GB" noProof="0"/>
          </a:p>
        </p:txBody>
      </p:sp>
    </p:spTree>
    <p:extLst>
      <p:ext uri="{BB962C8B-B14F-4D97-AF65-F5344CB8AC3E}">
        <p14:creationId xmlns:p14="http://schemas.microsoft.com/office/powerpoint/2010/main" val="3262544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6386284" y="484632"/>
            <a:ext cx="5658571" cy="1971964"/>
          </a:xfrm>
        </p:spPr>
        <p:txBody>
          <a:bodyPr>
            <a:normAutofit/>
          </a:bodyPr>
          <a:lstStyle/>
          <a:p>
            <a:r>
              <a:rPr lang="en-US" sz="8600" b="1" dirty="0">
                <a:blipFill dpi="0" rotWithShape="1">
                  <a:blip r:embed="rId2"/>
                  <a:srcRect/>
                  <a:tile tx="6350" ty="-127000" sx="65000" sy="64000" flip="none" algn="tl"/>
                </a:blipFill>
              </a:rPr>
              <a:t>Isaiah 53:3</a:t>
            </a:r>
            <a:endParaRPr lang="en-GB" sz="8600" b="1" dirty="0">
              <a:blipFill dpi="0" rotWithShape="1">
                <a:blip r:embed="rId2"/>
                <a:srcRect/>
                <a:tile tx="6350" ty="-127000" sx="65000" sy="64000" flip="none" algn="tl"/>
              </a:blipFill>
            </a:endParaRPr>
          </a:p>
        </p:txBody>
      </p:sp>
      <p:pic>
        <p:nvPicPr>
          <p:cNvPr id="5" name="Picture 4">
            <a:extLst>
              <a:ext uri="{FF2B5EF4-FFF2-40B4-BE49-F238E27FC236}">
                <a16:creationId xmlns:a16="http://schemas.microsoft.com/office/drawing/2014/main" id="{EE8F2B64-C010-EC11-AEC4-BF9C59114CF1}"/>
              </a:ext>
            </a:extLst>
          </p:cNvPr>
          <p:cNvPicPr>
            <a:picLocks noChangeAspect="1"/>
          </p:cNvPicPr>
          <p:nvPr/>
        </p:nvPicPr>
        <p:blipFill rotWithShape="1">
          <a:blip r:embed="rId3"/>
          <a:srcRect t="28" r="33728" b="2541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2" name="Freeform: Shape 11">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386286" y="2456596"/>
            <a:ext cx="4741962" cy="3715603"/>
          </a:xfrm>
        </p:spPr>
        <p:txBody>
          <a:bodyPr>
            <a:normAutofit lnSpcReduction="10000"/>
          </a:bodyPr>
          <a:lstStyle/>
          <a:p>
            <a:pPr marL="0" indent="0">
              <a:spcAft>
                <a:spcPts val="1000"/>
              </a:spcAft>
              <a:buNone/>
            </a:pPr>
            <a:r>
              <a:rPr lang="en-GB" sz="7200" i="1" dirty="0">
                <a:latin typeface="Calibri" panose="020F0502020204030204" pitchFamily="34" charset="0"/>
                <a:ea typeface="Calibri" panose="020F0502020204030204" pitchFamily="34" charset="0"/>
                <a:cs typeface="Latha" panose="020B0604020202020204" pitchFamily="34" charset="0"/>
              </a:rPr>
              <a:t>He is despised and rejected by men,</a:t>
            </a:r>
          </a:p>
        </p:txBody>
      </p:sp>
      <p:grpSp>
        <p:nvGrpSpPr>
          <p:cNvPr id="14" name="Group 1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52</a:t>
            </a:fld>
            <a:endParaRPr lang="en-GB" noProof="0"/>
          </a:p>
        </p:txBody>
      </p:sp>
    </p:spTree>
    <p:extLst>
      <p:ext uri="{BB962C8B-B14F-4D97-AF65-F5344CB8AC3E}">
        <p14:creationId xmlns:p14="http://schemas.microsoft.com/office/powerpoint/2010/main" val="1928373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20" name="Rectangle 19">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854996-CCAA-501B-14C0-36FF704B9F1C}"/>
              </a:ext>
            </a:extLst>
          </p:cNvPr>
          <p:cNvPicPr>
            <a:picLocks noChangeAspect="1"/>
          </p:cNvPicPr>
          <p:nvPr/>
        </p:nvPicPr>
        <p:blipFill>
          <a:blip r:embed="rId6"/>
          <a:srcRect t="26212" b="17538"/>
          <a:stretch/>
        </p:blipFill>
        <p:spPr>
          <a:xfrm>
            <a:off x="20" y="10"/>
            <a:ext cx="12191980" cy="6857989"/>
          </a:xfrm>
          <a:prstGeom prst="rect">
            <a:avLst/>
          </a:prstGeom>
        </p:spPr>
      </p:pic>
      <p:sp>
        <p:nvSpPr>
          <p:cNvPr id="22" name="Rectangle 21">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51560" y="1432223"/>
            <a:ext cx="9966960" cy="3035808"/>
          </a:xfrm>
        </p:spPr>
        <p:txBody>
          <a:bodyPr vert="horz" lIns="91440" tIns="45720" rIns="91440" bIns="45720" rtlCol="0" anchor="b">
            <a:normAutofit/>
          </a:bodyPr>
          <a:lstStyle/>
          <a:p>
            <a:pPr>
              <a:lnSpc>
                <a:spcPct val="80000"/>
              </a:lnSpc>
            </a:pPr>
            <a:r>
              <a:rPr lang="en-US" sz="9600" b="1" dirty="0">
                <a:solidFill>
                  <a:srgbClr val="FFFFFF"/>
                </a:solidFill>
              </a:rPr>
              <a:t>Psalms </a:t>
            </a:r>
            <a:r>
              <a:rPr lang="en-US" sz="13800" b="1" dirty="0">
                <a:solidFill>
                  <a:srgbClr val="FFFFFF"/>
                </a:solidFill>
              </a:rPr>
              <a:t>118:22</a:t>
            </a:r>
            <a:endParaRPr lang="en-US" sz="9600" b="1" dirty="0">
              <a:solidFill>
                <a:srgbClr val="FFFFFF"/>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1069848" y="4389119"/>
            <a:ext cx="9261342" cy="2207623"/>
          </a:xfrm>
        </p:spPr>
        <p:txBody>
          <a:bodyPr vert="horz" lIns="91440" tIns="45720" rIns="91440" bIns="45720" rtlCol="0">
            <a:normAutofit/>
          </a:bodyPr>
          <a:lstStyle/>
          <a:p>
            <a:pPr marL="0" indent="0">
              <a:spcAft>
                <a:spcPts val="1000"/>
              </a:spcAft>
              <a:buNone/>
            </a:pPr>
            <a:r>
              <a:rPr lang="en-US" sz="4000" i="1" dirty="0">
                <a:solidFill>
                  <a:srgbClr val="FFFFFF"/>
                </a:solidFill>
              </a:rPr>
              <a:t>The stone which the builders rejected Has become the chief cornerstone.</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0456496" y="6121179"/>
            <a:ext cx="967408" cy="640080"/>
          </a:xfrm>
        </p:spPr>
        <p:txBody>
          <a:bodyPr vert="horz" lIns="91440" tIns="45720" rIns="91440" bIns="45720" rtlCol="0" anchor="ctr">
            <a:normAutofit/>
          </a:bodyPr>
          <a:lstStyle/>
          <a:p>
            <a:pPr algn="r">
              <a:spcAft>
                <a:spcPts val="600"/>
              </a:spcAft>
            </a:pPr>
            <a:fld id="{4FAB73BC-B049-4115-A692-8D63A059BFB8}" type="slidenum">
              <a:rPr lang="en-US" sz="2800" noProof="0" smtClean="0"/>
              <a:pPr algn="r">
                <a:spcAft>
                  <a:spcPts val="600"/>
                </a:spcAft>
              </a:pPr>
              <a:t>53</a:t>
            </a:fld>
            <a:endParaRPr lang="en-US" sz="2800" noProof="0"/>
          </a:p>
        </p:txBody>
      </p:sp>
    </p:spTree>
    <p:extLst>
      <p:ext uri="{BB962C8B-B14F-4D97-AF65-F5344CB8AC3E}">
        <p14:creationId xmlns:p14="http://schemas.microsoft.com/office/powerpoint/2010/main" val="1206135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1" name="Rectangle 3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3" name="Rectangle 3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35" name="Group 3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6" name="Oval 3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37" name="Oval 3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useBgFill="1">
        <p:nvSpPr>
          <p:cNvPr id="39" name="Rectangle 38">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51559" y="5113452"/>
            <a:ext cx="10509069" cy="1472224"/>
          </a:xfrm>
        </p:spPr>
        <p:txBody>
          <a:bodyPr vert="horz" lIns="91440" tIns="45720" rIns="91440" bIns="45720" rtlCol="0" anchor="b">
            <a:noAutofit/>
          </a:bodyPr>
          <a:lstStyle/>
          <a:p>
            <a:pPr>
              <a:lnSpc>
                <a:spcPct val="80000"/>
              </a:lnSpc>
            </a:pPr>
            <a:r>
              <a:rPr lang="en-US" sz="11500" b="1" dirty="0">
                <a:solidFill>
                  <a:schemeClr val="tx1"/>
                </a:solidFill>
              </a:rPr>
              <a:t>Matthew 26:56</a:t>
            </a:r>
          </a:p>
        </p:txBody>
      </p:sp>
      <p:pic>
        <p:nvPicPr>
          <p:cNvPr id="5" name="Picture 4">
            <a:extLst>
              <a:ext uri="{FF2B5EF4-FFF2-40B4-BE49-F238E27FC236}">
                <a16:creationId xmlns:a16="http://schemas.microsoft.com/office/drawing/2014/main" id="{2CF8F612-F46B-7015-5AFB-92D329277E9F}"/>
              </a:ext>
            </a:extLst>
          </p:cNvPr>
          <p:cNvPicPr>
            <a:picLocks noChangeAspect="1"/>
          </p:cNvPicPr>
          <p:nvPr/>
        </p:nvPicPr>
        <p:blipFill rotWithShape="1">
          <a:blip r:embed="rId7"/>
          <a:srcRect t="11340" b="16206"/>
          <a:stretch/>
        </p:blipFill>
        <p:spPr>
          <a:xfrm>
            <a:off x="20" y="10"/>
            <a:ext cx="12191980" cy="4615533"/>
          </a:xfrm>
          <a:prstGeom prst="rect">
            <a:avLst/>
          </a:prstGeom>
        </p:spPr>
      </p:pic>
    </p:spTree>
    <p:extLst>
      <p:ext uri="{BB962C8B-B14F-4D97-AF65-F5344CB8AC3E}">
        <p14:creationId xmlns:p14="http://schemas.microsoft.com/office/powerpoint/2010/main" val="41340930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26039D-8454-14F9-CF7B-116082C59D8A}"/>
              </a:ext>
            </a:extLst>
          </p:cNvPr>
          <p:cNvPicPr>
            <a:picLocks noChangeAspect="1"/>
          </p:cNvPicPr>
          <p:nvPr/>
        </p:nvPicPr>
        <p:blipFill>
          <a:blip r:embed="rId2"/>
          <a:srcRect t="13323" b="2408"/>
          <a:stretch/>
        </p:blipFill>
        <p:spPr>
          <a:xfrm>
            <a:off x="20" y="-1"/>
            <a:ext cx="12191980" cy="6857989"/>
          </a:xfrm>
          <a:prstGeom prst="rect">
            <a:avLst/>
          </a:prstGeom>
        </p:spPr>
      </p:pic>
      <p:sp>
        <p:nvSpPr>
          <p:cNvPr id="12" name="Rectangle 11">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9A9E6C-EE4F-405D-3BCA-A11AFFC245EC}"/>
              </a:ext>
            </a:extLst>
          </p:cNvPr>
          <p:cNvSpPr txBox="1"/>
          <p:nvPr/>
        </p:nvSpPr>
        <p:spPr>
          <a:xfrm>
            <a:off x="188259" y="3482783"/>
            <a:ext cx="11890248" cy="4050792"/>
          </a:xfrm>
          <a:prstGeom prst="rect">
            <a:avLst/>
          </a:prstGeom>
        </p:spPr>
        <p:txBody>
          <a:bodyPr vert="horz" lIns="91440" tIns="45720" rIns="91440" bIns="45720" rtlCol="0">
            <a:normAutofit/>
          </a:bodyPr>
          <a:lstStyle/>
          <a:p>
            <a:pPr algn="ctr" defTabSz="914400">
              <a:lnSpc>
                <a:spcPct val="115000"/>
              </a:lnSpc>
              <a:spcBef>
                <a:spcPts val="1200"/>
              </a:spcBef>
              <a:spcAft>
                <a:spcPts val="1000"/>
              </a:spcAft>
              <a:buClr>
                <a:schemeClr val="accent1">
                  <a:lumMod val="75000"/>
                </a:schemeClr>
              </a:buClr>
              <a:buSzPct val="85000"/>
            </a:pPr>
            <a:r>
              <a:rPr lang="en-US" sz="7200" b="1" cap="all" dirty="0">
                <a:latin typeface="Calibri" panose="020F0502020204030204" pitchFamily="34" charset="0"/>
                <a:ea typeface="Calibri" panose="020F0502020204030204" pitchFamily="34" charset="0"/>
                <a:cs typeface="Latha" panose="020B0604020202020204" pitchFamily="34" charset="0"/>
              </a:rPr>
              <a:t>3. The suffering of humiliation.</a:t>
            </a:r>
          </a:p>
        </p:txBody>
      </p:sp>
      <p:grpSp>
        <p:nvGrpSpPr>
          <p:cNvPr id="16" name="Group 15">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42202964"/>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408989" y="233605"/>
            <a:ext cx="6221335" cy="1517984"/>
          </a:xfrm>
        </p:spPr>
        <p:txBody>
          <a:bodyPr>
            <a:normAutofit/>
          </a:bodyPr>
          <a:lstStyle/>
          <a:p>
            <a:pPr algn="ctr"/>
            <a:r>
              <a:rPr lang="en-US" sz="8600" b="1" dirty="0">
                <a:blipFill dpi="0" rotWithShape="1">
                  <a:blip r:embed="rId2"/>
                  <a:srcRect/>
                  <a:tile tx="6350" ty="-127000" sx="65000" sy="64000" flip="none" algn="tl"/>
                </a:blipFill>
              </a:rPr>
              <a:t>1 Peter 2:23</a:t>
            </a:r>
            <a:endParaRPr lang="en-GB" sz="8600" b="1" dirty="0">
              <a:blipFill dpi="0" rotWithShape="1">
                <a:blip r:embed="rId2"/>
                <a:srcRect/>
                <a:tile tx="6350" ty="-127000" sx="65000" sy="64000" flip="none" algn="tl"/>
              </a:blipFill>
            </a:endParaRPr>
          </a:p>
        </p:txBody>
      </p:sp>
      <p:pic>
        <p:nvPicPr>
          <p:cNvPr id="5" name="Picture 4">
            <a:extLst>
              <a:ext uri="{FF2B5EF4-FFF2-40B4-BE49-F238E27FC236}">
                <a16:creationId xmlns:a16="http://schemas.microsoft.com/office/drawing/2014/main" id="{2BDF5992-517A-4B53-261B-E92D6F5E5957}"/>
              </a:ext>
            </a:extLst>
          </p:cNvPr>
          <p:cNvPicPr>
            <a:picLocks noChangeAspect="1"/>
          </p:cNvPicPr>
          <p:nvPr/>
        </p:nvPicPr>
        <p:blipFill rotWithShape="1">
          <a:blip r:embed="rId3"/>
          <a:srcRect l="26875" t="9466" r="2805" b="1630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096000" y="1649507"/>
            <a:ext cx="6095999" cy="4974888"/>
          </a:xfrm>
        </p:spPr>
        <p:txBody>
          <a:bodyPr anchor="t">
            <a:normAutofit/>
          </a:bodyPr>
          <a:lstStyle/>
          <a:p>
            <a:pPr marL="0" indent="0">
              <a:spcAft>
                <a:spcPts val="1000"/>
              </a:spcAft>
              <a:buNone/>
            </a:pPr>
            <a:r>
              <a:rPr lang="en-GB" sz="4400" i="1" dirty="0">
                <a:solidFill>
                  <a:srgbClr val="000000"/>
                </a:solidFill>
                <a:latin typeface="Calibri" panose="020F0502020204030204" pitchFamily="34" charset="0"/>
                <a:ea typeface="Calibri" panose="020F0502020204030204" pitchFamily="34" charset="0"/>
                <a:cs typeface="Latha" panose="020B0604020202020204" pitchFamily="34" charset="0"/>
              </a:rPr>
              <a:t>who, when He was reviled, did not revile in return; when He suffered, He did not threaten, but committed Himself to Him who judges righteously.</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56</a:t>
            </a:fld>
            <a:endParaRPr lang="en-GB" noProof="0"/>
          </a:p>
        </p:txBody>
      </p:sp>
    </p:spTree>
    <p:extLst>
      <p:ext uri="{BB962C8B-B14F-4D97-AF65-F5344CB8AC3E}">
        <p14:creationId xmlns:p14="http://schemas.microsoft.com/office/powerpoint/2010/main" val="3203851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2" name="Oval 11">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pic>
        <p:nvPicPr>
          <p:cNvPr id="5" name="Picture 4">
            <a:extLst>
              <a:ext uri="{FF2B5EF4-FFF2-40B4-BE49-F238E27FC236}">
                <a16:creationId xmlns:a16="http://schemas.microsoft.com/office/drawing/2014/main" id="{C8AA4400-9B0B-B320-9D60-86E01E85A9E4}"/>
              </a:ext>
            </a:extLst>
          </p:cNvPr>
          <p:cNvPicPr>
            <a:picLocks noChangeAspect="1"/>
          </p:cNvPicPr>
          <p:nvPr/>
        </p:nvPicPr>
        <p:blipFill rotWithShape="1">
          <a:blip r:embed="rId4"/>
          <a:srcRect t="9452" b="34298"/>
          <a:stretch/>
        </p:blipFill>
        <p:spPr>
          <a:xfrm>
            <a:off x="20" y="10"/>
            <a:ext cx="12191980" cy="6857990"/>
          </a:xfrm>
          <a:prstGeom prst="rect">
            <a:avLst/>
          </a:prstGeom>
        </p:spPr>
      </p:pic>
      <p:sp>
        <p:nvSpPr>
          <p:cNvPr id="7" name="TextBox 6">
            <a:extLst>
              <a:ext uri="{FF2B5EF4-FFF2-40B4-BE49-F238E27FC236}">
                <a16:creationId xmlns:a16="http://schemas.microsoft.com/office/drawing/2014/main" id="{9B93CAC1-7634-DFF5-C4B0-1B7B5321E513}"/>
              </a:ext>
            </a:extLst>
          </p:cNvPr>
          <p:cNvSpPr txBox="1"/>
          <p:nvPr/>
        </p:nvSpPr>
        <p:spPr>
          <a:xfrm>
            <a:off x="0" y="2715536"/>
            <a:ext cx="12191980" cy="1291700"/>
          </a:xfrm>
          <a:prstGeom prst="rect">
            <a:avLst/>
          </a:prstGeom>
          <a:solidFill>
            <a:schemeClr val="tx1">
              <a:alpha val="73000"/>
            </a:schemeClr>
          </a:solidFill>
        </p:spPr>
        <p:txBody>
          <a:bodyPr wrap="square">
            <a:spAutoFit/>
          </a:bodyPr>
          <a:lstStyle/>
          <a:p>
            <a:pPr lvl="0" algn="ctr">
              <a:lnSpc>
                <a:spcPct val="115000"/>
              </a:lnSpc>
              <a:spcAft>
                <a:spcPts val="1000"/>
              </a:spcAft>
            </a:pPr>
            <a:r>
              <a:rPr lang="en-US" sz="7200" b="1" cap="all" dirty="0">
                <a:solidFill>
                  <a:schemeClr val="bg1"/>
                </a:solidFill>
                <a:latin typeface="Calibri" panose="020F0502020204030204" pitchFamily="34" charset="0"/>
                <a:ea typeface="Calibri" panose="020F0502020204030204" pitchFamily="34" charset="0"/>
                <a:cs typeface="Latha" panose="020B0604020202020204" pitchFamily="34" charset="0"/>
              </a:rPr>
              <a:t>4.The pain of unjust guilt.</a:t>
            </a:r>
            <a:endParaRPr lang="en-GB" sz="7200" b="1" cap="all" dirty="0">
              <a:solidFill>
                <a:schemeClr val="bg1"/>
              </a:solidFill>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618121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2" name="Oval 11">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pic>
        <p:nvPicPr>
          <p:cNvPr id="5" name="Picture 4">
            <a:extLst>
              <a:ext uri="{FF2B5EF4-FFF2-40B4-BE49-F238E27FC236}">
                <a16:creationId xmlns:a16="http://schemas.microsoft.com/office/drawing/2014/main" id="{A71522D4-11F8-6CD7-38F7-34D0AC54D54C}"/>
              </a:ext>
            </a:extLst>
          </p:cNvPr>
          <p:cNvPicPr>
            <a:picLocks noChangeAspect="1"/>
          </p:cNvPicPr>
          <p:nvPr/>
        </p:nvPicPr>
        <p:blipFill rotWithShape="1">
          <a:blip r:embed="rId4"/>
          <a:srcRect l="2795" t="2849" r="2795" b="7408"/>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028B04B4-567B-4904-924F-3299495E9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2FD633-8BDD-4800-9B0A-28EA88DB9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32EF7B-3B01-5A6A-DABF-B8C9FC763FAD}"/>
              </a:ext>
            </a:extLst>
          </p:cNvPr>
          <p:cNvSpPr txBox="1"/>
          <p:nvPr/>
        </p:nvSpPr>
        <p:spPr>
          <a:xfrm>
            <a:off x="1524" y="3232921"/>
            <a:ext cx="12188952" cy="1558312"/>
          </a:xfrm>
          <a:prstGeom prst="rect">
            <a:avLst/>
          </a:prstGeom>
          <a:solidFill>
            <a:schemeClr val="tx1">
              <a:alpha val="37000"/>
            </a:schemeClr>
          </a:solidFill>
        </p:spPr>
        <p:txBody>
          <a:bodyPr wrap="square">
            <a:spAutoFit/>
          </a:bodyPr>
          <a:lstStyle/>
          <a:p>
            <a:pPr lvl="0" algn="ctr">
              <a:lnSpc>
                <a:spcPct val="115000"/>
              </a:lnSpc>
              <a:spcAft>
                <a:spcPts val="1000"/>
              </a:spcAft>
            </a:pPr>
            <a:r>
              <a:rPr lang="en-US" sz="8800" b="1" cap="all" dirty="0">
                <a:solidFill>
                  <a:schemeClr val="bg1"/>
                </a:solidFill>
                <a:latin typeface="Calibri" panose="020F0502020204030204" pitchFamily="34" charset="0"/>
                <a:ea typeface="Calibri" panose="020F0502020204030204" pitchFamily="34" charset="0"/>
                <a:cs typeface="Latha" panose="020B0604020202020204" pitchFamily="34" charset="0"/>
              </a:rPr>
              <a:t>5. The pain of injury.</a:t>
            </a:r>
            <a:endParaRPr lang="en-GB" sz="8800" b="1" cap="all" dirty="0">
              <a:solidFill>
                <a:schemeClr val="bg1"/>
              </a:solidFill>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705813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useBgFill="1">
        <p:nvSpPr>
          <p:cNvPr id="20" name="Rectangle 1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6298655" y="-166079"/>
            <a:ext cx="4972511" cy="3106732"/>
          </a:xfrm>
        </p:spPr>
        <p:txBody>
          <a:bodyPr vert="horz" lIns="91440" tIns="45720" rIns="91440" bIns="45720" rtlCol="0" anchor="b">
            <a:normAutofit/>
          </a:bodyPr>
          <a:lstStyle/>
          <a:p>
            <a:pPr algn="ctr">
              <a:lnSpc>
                <a:spcPct val="80000"/>
              </a:lnSpc>
            </a:pPr>
            <a:r>
              <a:rPr lang="en-US" sz="8800" b="1" dirty="0">
                <a:blipFill dpi="0" rotWithShape="1">
                  <a:blip r:embed="rId4"/>
                  <a:srcRect/>
                  <a:tile tx="6350" ty="-127000" sx="65000" sy="64000" flip="none" algn="tl"/>
                </a:blipFill>
              </a:rPr>
              <a:t>Psalm 16:10</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556100" y="2997803"/>
            <a:ext cx="4972512" cy="3539631"/>
          </a:xfrm>
        </p:spPr>
        <p:txBody>
          <a:bodyPr vert="horz" lIns="91440" tIns="45720" rIns="91440" bIns="45720" rtlCol="0">
            <a:normAutofit lnSpcReduction="10000"/>
          </a:bodyPr>
          <a:lstStyle/>
          <a:p>
            <a:pPr marL="0" indent="0" algn="ctr">
              <a:spcAft>
                <a:spcPts val="1000"/>
              </a:spcAft>
              <a:buNone/>
            </a:pPr>
            <a:r>
              <a:rPr lang="en-US" sz="4400" i="1" dirty="0"/>
              <a:t>For You will not leave my soul in </a:t>
            </a:r>
            <a:r>
              <a:rPr lang="en-US" sz="4400" i="1" dirty="0" err="1"/>
              <a:t>Sheol</a:t>
            </a:r>
            <a:r>
              <a:rPr lang="en-US" sz="4400" i="1" dirty="0"/>
              <a:t>, Nor will You allow Your Holy One to see corruption.</a:t>
            </a:r>
          </a:p>
        </p:txBody>
      </p:sp>
      <p:pic>
        <p:nvPicPr>
          <p:cNvPr id="5" name="Picture 4">
            <a:extLst>
              <a:ext uri="{FF2B5EF4-FFF2-40B4-BE49-F238E27FC236}">
                <a16:creationId xmlns:a16="http://schemas.microsoft.com/office/drawing/2014/main" id="{D302E132-1C6C-2503-59BE-B67E91615CE6}"/>
              </a:ext>
            </a:extLst>
          </p:cNvPr>
          <p:cNvPicPr>
            <a:picLocks noChangeAspect="1"/>
          </p:cNvPicPr>
          <p:nvPr/>
        </p:nvPicPr>
        <p:blipFill>
          <a:blip r:embed="rId6"/>
          <a:srcRect l="18491" r="20623"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2" name="Freeform: Shape 21">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3624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690578" y="-48972"/>
            <a:ext cx="5710347" cy="2115403"/>
          </a:xfrm>
        </p:spPr>
        <p:txBody>
          <a:bodyPr>
            <a:normAutofit/>
          </a:bodyPr>
          <a:lstStyle/>
          <a:p>
            <a:r>
              <a:rPr lang="en-US" sz="9600" b="1" dirty="0">
                <a:latin typeface="Calibri" panose="020F0502020204030204" pitchFamily="34" charset="0"/>
                <a:ea typeface="Calibri" panose="020F0502020204030204" pitchFamily="34" charset="0"/>
                <a:cs typeface="Latha" panose="020B0604020202020204" pitchFamily="34" charset="0"/>
              </a:rPr>
              <a:t>Luke 2:49</a:t>
            </a:r>
            <a:endParaRPr lang="en-GB" sz="96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E898F7DF-D0D9-0EE3-C83E-C7C944572ADF}"/>
              </a:ext>
            </a:extLst>
          </p:cNvPr>
          <p:cNvPicPr>
            <a:picLocks noChangeAspect="1"/>
          </p:cNvPicPr>
          <p:nvPr/>
        </p:nvPicPr>
        <p:blipFill>
          <a:blip r:embed="rId2"/>
          <a:srcRect l="19586" r="17894" b="2"/>
          <a:stretch/>
        </p:blipFill>
        <p:spPr>
          <a:xfrm>
            <a:off x="0" y="354997"/>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427695" y="2050238"/>
            <a:ext cx="5959833" cy="4456975"/>
          </a:xfrm>
        </p:spPr>
        <p:txBody>
          <a:bodyPr anchor="t">
            <a:normAutofit fontScale="92500" lnSpcReduction="10000"/>
          </a:bodyPr>
          <a:lstStyle/>
          <a:p>
            <a:pPr marL="0" indent="0">
              <a:spcAft>
                <a:spcPts val="1000"/>
              </a:spcAft>
              <a:buNone/>
            </a:pPr>
            <a:r>
              <a:rPr lang="en-GB" sz="4300" i="1" dirty="0">
                <a:latin typeface="Calibri" panose="020F0502020204030204" pitchFamily="34" charset="0"/>
                <a:ea typeface="Calibri" panose="020F0502020204030204" pitchFamily="34" charset="0"/>
                <a:cs typeface="Latha" panose="020B0604020202020204" pitchFamily="34" charset="0"/>
              </a:rPr>
              <a:t>And He said to them, “Why did you seek Me? Did you not know that </a:t>
            </a:r>
            <a:r>
              <a:rPr lang="en-GB" sz="6600" b="1" i="1" dirty="0">
                <a:effectLst>
                  <a:outerShdw blurRad="38100" dist="38100" dir="2700000" algn="tl">
                    <a:srgbClr val="000000">
                      <a:alpha val="43137"/>
                    </a:srgbClr>
                  </a:outerShdw>
                </a:effectLst>
                <a:highlight>
                  <a:srgbClr val="FFFF00"/>
                </a:highlight>
                <a:latin typeface="Calibri" panose="020F0502020204030204" pitchFamily="34" charset="0"/>
                <a:ea typeface="Calibri" panose="020F0502020204030204" pitchFamily="34" charset="0"/>
                <a:cs typeface="Latha" panose="020B0604020202020204" pitchFamily="34" charset="0"/>
              </a:rPr>
              <a:t>I must be about My Father’s business?”</a:t>
            </a:r>
            <a:endParaRPr lang="en-GB" sz="3200" b="1" i="1" dirty="0">
              <a:effectLst>
                <a:outerShdw blurRad="38100" dist="38100" dir="2700000" algn="tl">
                  <a:srgbClr val="000000">
                    <a:alpha val="43137"/>
                  </a:srgbClr>
                </a:outerShdw>
              </a:effectLst>
              <a:highlight>
                <a:srgbClr val="FFFF00"/>
              </a:highlight>
              <a:latin typeface="Calibri" panose="020F0502020204030204" pitchFamily="34" charset="0"/>
              <a:ea typeface="Calibri" panose="020F0502020204030204" pitchFamily="34" charset="0"/>
              <a:cs typeface="Latha" panose="020B0604020202020204" pitchFamily="34" charset="0"/>
            </a:endParaRP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6</a:t>
            </a:fld>
            <a:endParaRPr lang="en-GB" noProof="0"/>
          </a:p>
        </p:txBody>
      </p:sp>
    </p:spTree>
    <p:extLst>
      <p:ext uri="{BB962C8B-B14F-4D97-AF65-F5344CB8AC3E}">
        <p14:creationId xmlns:p14="http://schemas.microsoft.com/office/powerpoint/2010/main" val="2607101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2247006" y="379529"/>
            <a:ext cx="10977608" cy="1609344"/>
          </a:xfrm>
        </p:spPr>
        <p:txBody>
          <a:bodyPr>
            <a:normAutofit fontScale="90000"/>
          </a:bodyPr>
          <a:lstStyle/>
          <a:p>
            <a:r>
              <a:rPr lang="en-US" sz="10400" b="1" dirty="0">
                <a:latin typeface="Calibri" panose="020F0502020204030204" pitchFamily="34" charset="0"/>
                <a:ea typeface="Calibri" panose="020F0502020204030204" pitchFamily="34" charset="0"/>
                <a:cs typeface="Latha" panose="020B0604020202020204" pitchFamily="34" charset="0"/>
              </a:rPr>
              <a:t>Matthew 20:20-21</a:t>
            </a:r>
            <a:endParaRPr lang="en-GB" sz="104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240792" y="2415487"/>
            <a:ext cx="10718345" cy="4050792"/>
          </a:xfrm>
        </p:spPr>
        <p:txBody>
          <a:bodyPr>
            <a:normAutofit fontScale="92500"/>
          </a:bodyPr>
          <a:lstStyle/>
          <a:p>
            <a:pPr marL="0" indent="0">
              <a:lnSpc>
                <a:spcPct val="105000"/>
              </a:lnSpc>
              <a:spcAft>
                <a:spcPts val="1000"/>
              </a:spcAft>
              <a:buNone/>
            </a:pPr>
            <a:r>
              <a:rPr lang="en-GB" sz="4100" i="1" dirty="0">
                <a:latin typeface="Calibri" panose="020F0502020204030204" pitchFamily="34" charset="0"/>
                <a:ea typeface="Calibri" panose="020F0502020204030204" pitchFamily="34" charset="0"/>
                <a:cs typeface="Latha" panose="020B0604020202020204" pitchFamily="34" charset="0"/>
              </a:rPr>
              <a:t>Then the mother of Zebedee’s sons came to Him with her sons, kneeling down and asking something from Him. 21 And He said to her, “What do you wish?” She said to Him, “Grant that these two sons of mine may sit, one on Your right hand and the other on the left, in Your kingdom.”</a:t>
            </a: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p:txBody>
          <a:bodyPr/>
          <a:lstStyle/>
          <a:p>
            <a:pPr rtl="0"/>
            <a:fld id="{4FAB73BC-B049-4115-A692-8D63A059BFB8}" type="slidenum">
              <a:rPr lang="en-GB" noProof="0" smtClean="0"/>
              <a:t>60</a:t>
            </a:fld>
            <a:endParaRPr lang="en-GB" noProof="0"/>
          </a:p>
        </p:txBody>
      </p:sp>
      <p:pic>
        <p:nvPicPr>
          <p:cNvPr id="5" name="Picture 4">
            <a:extLst>
              <a:ext uri="{FF2B5EF4-FFF2-40B4-BE49-F238E27FC236}">
                <a16:creationId xmlns:a16="http://schemas.microsoft.com/office/drawing/2014/main" id="{DFBDCC3A-D629-7055-321B-C342FE448FC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92264" l="10000" r="90000">
                        <a14:foregroundMark x1="80444" y1="91139" x2="80444" y2="91139"/>
                        <a14:foregroundMark x1="52778" y1="92264" x2="52778" y2="92264"/>
                      </a14:backgroundRemoval>
                    </a14:imgEffect>
                  </a14:imgLayer>
                </a14:imgProps>
              </a:ext>
            </a:extLst>
          </a:blip>
          <a:stretch>
            <a:fillRect/>
          </a:stretch>
        </p:blipFill>
        <p:spPr>
          <a:xfrm>
            <a:off x="-271299" y="-270642"/>
            <a:ext cx="3472405" cy="2743200"/>
          </a:xfrm>
          <a:prstGeom prst="rect">
            <a:avLst/>
          </a:prstGeom>
        </p:spPr>
      </p:pic>
    </p:spTree>
    <p:extLst>
      <p:ext uri="{BB962C8B-B14F-4D97-AF65-F5344CB8AC3E}">
        <p14:creationId xmlns:p14="http://schemas.microsoft.com/office/powerpoint/2010/main" val="1071030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5744357" y="652200"/>
            <a:ext cx="5928282" cy="1517984"/>
          </a:xfrm>
        </p:spPr>
        <p:txBody>
          <a:bodyPr>
            <a:normAutofit fontScale="90000"/>
          </a:bodyPr>
          <a:lstStyle/>
          <a:p>
            <a:pPr algn="ctr"/>
            <a:r>
              <a:rPr lang="en-US" sz="9400" b="1" dirty="0">
                <a:latin typeface="Calibri" panose="020F0502020204030204" pitchFamily="34" charset="0"/>
                <a:ea typeface="Calibri" panose="020F0502020204030204" pitchFamily="34" charset="0"/>
                <a:cs typeface="Latha" panose="020B0604020202020204" pitchFamily="34" charset="0"/>
              </a:rPr>
              <a:t>1 Peter 3:18</a:t>
            </a:r>
            <a:endParaRPr lang="en-GB" sz="9400" b="1" dirty="0">
              <a:latin typeface="Calibri" panose="020F0502020204030204" pitchFamily="34" charset="0"/>
              <a:ea typeface="Calibri" panose="020F0502020204030204" pitchFamily="34" charset="0"/>
              <a:cs typeface="Latha" panose="020B0604020202020204" pitchFamily="34" charset="0"/>
            </a:endParaRPr>
          </a:p>
        </p:txBody>
      </p:sp>
      <p:pic>
        <p:nvPicPr>
          <p:cNvPr id="5" name="Picture 4">
            <a:extLst>
              <a:ext uri="{FF2B5EF4-FFF2-40B4-BE49-F238E27FC236}">
                <a16:creationId xmlns:a16="http://schemas.microsoft.com/office/drawing/2014/main" id="{B368F4E6-77FC-AD6A-F7CB-ED240E76D3F4}"/>
              </a:ext>
            </a:extLst>
          </p:cNvPr>
          <p:cNvPicPr>
            <a:picLocks noChangeAspect="1"/>
          </p:cNvPicPr>
          <p:nvPr/>
        </p:nvPicPr>
        <p:blipFill rotWithShape="1">
          <a:blip r:embed="rId2"/>
          <a:srcRect l="-106" t="-229" r="34550" b="229"/>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6606459" y="2687667"/>
            <a:ext cx="5560421" cy="3652850"/>
          </a:xfrm>
        </p:spPr>
        <p:txBody>
          <a:bodyPr anchor="t">
            <a:normAutofit/>
          </a:bodyPr>
          <a:lstStyle/>
          <a:p>
            <a:pPr marL="0" indent="0">
              <a:spcAft>
                <a:spcPts val="1000"/>
              </a:spcAft>
              <a:buNone/>
            </a:pPr>
            <a:r>
              <a:rPr lang="en-GB" sz="3600" i="1" dirty="0">
                <a:solidFill>
                  <a:srgbClr val="000000"/>
                </a:solidFill>
                <a:latin typeface="Calibri" panose="020F0502020204030204" pitchFamily="34" charset="0"/>
                <a:ea typeface="Calibri" panose="020F0502020204030204" pitchFamily="34" charset="0"/>
                <a:cs typeface="Latha" panose="020B0604020202020204" pitchFamily="34" charset="0"/>
              </a:rPr>
              <a:t>For Christ also suffered once for sins, the just for the unjust, that He might bring us to God, being put to death in the flesh but made alive by the Spirit </a:t>
            </a:r>
          </a:p>
        </p:txBody>
      </p:sp>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61</a:t>
            </a:fld>
            <a:endParaRPr lang="en-GB" noProof="0"/>
          </a:p>
        </p:txBody>
      </p:sp>
    </p:spTree>
    <p:extLst>
      <p:ext uri="{BB962C8B-B14F-4D97-AF65-F5344CB8AC3E}">
        <p14:creationId xmlns:p14="http://schemas.microsoft.com/office/powerpoint/2010/main" val="2503235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5" name="Picture 4">
            <a:extLst>
              <a:ext uri="{FF2B5EF4-FFF2-40B4-BE49-F238E27FC236}">
                <a16:creationId xmlns:a16="http://schemas.microsoft.com/office/drawing/2014/main" id="{92C4C2DA-90B8-3144-9F35-4567B5280199}"/>
              </a:ext>
            </a:extLst>
          </p:cNvPr>
          <p:cNvPicPr>
            <a:picLocks noChangeAspect="1"/>
          </p:cNvPicPr>
          <p:nvPr/>
        </p:nvPicPr>
        <p:blipFill rotWithShape="1">
          <a:blip r:embed="rId3"/>
          <a:srcRect/>
          <a:stretch/>
        </p:blipFill>
        <p:spPr>
          <a:xfrm>
            <a:off x="5350775" y="-2"/>
            <a:ext cx="6857989" cy="6857989"/>
          </a:xfrm>
          <a:prstGeom prst="rect">
            <a:avLst/>
          </a:prstGeom>
        </p:spPr>
      </p:pic>
      <p:sp>
        <p:nvSpPr>
          <p:cNvPr id="12" name="Rectangle 11">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536553" y="6372086"/>
            <a:ext cx="9966960" cy="3035808"/>
          </a:xfrm>
        </p:spPr>
        <p:txBody>
          <a:bodyPr rtlCol="0" anchor="b">
            <a:normAutofit fontScale="90000"/>
          </a:bodyPr>
          <a:lstStyle/>
          <a:p>
            <a:pPr>
              <a:lnSpc>
                <a:spcPct val="115000"/>
              </a:lnSpc>
              <a:spcAft>
                <a:spcPts val="1000"/>
              </a:spcAft>
            </a:pPr>
            <a:r>
              <a:rPr lang="en-US" sz="8600" dirty="0">
                <a:solidFill>
                  <a:srgbClr val="FFFFFF"/>
                </a:solidFill>
              </a:rPr>
              <a:t>What reconciled them? </a:t>
            </a:r>
            <a:br>
              <a:rPr lang="en-GB" sz="8600" dirty="0">
                <a:solidFill>
                  <a:srgbClr val="FFFFFF"/>
                </a:solidFill>
              </a:rPr>
            </a:br>
            <a:r>
              <a:rPr lang="en-US" sz="8600" dirty="0">
                <a:solidFill>
                  <a:srgbClr val="FFFFFF"/>
                </a:solidFill>
              </a:rPr>
              <a:t>Sacrifice. </a:t>
            </a:r>
            <a:br>
              <a:rPr lang="en-GB" sz="8600" dirty="0">
                <a:solidFill>
                  <a:srgbClr val="FFFFFF"/>
                </a:solidFill>
              </a:rPr>
            </a:br>
            <a:r>
              <a:rPr lang="en-US" sz="8600" dirty="0">
                <a:solidFill>
                  <a:srgbClr val="FFFFFF"/>
                </a:solidFill>
              </a:rPr>
              <a:t> </a:t>
            </a:r>
            <a:br>
              <a:rPr lang="en-GB" sz="8600" dirty="0">
                <a:solidFill>
                  <a:srgbClr val="FFFFFF"/>
                </a:solidFill>
              </a:rPr>
            </a:br>
            <a:endParaRPr lang="en-GB" sz="8600" dirty="0">
              <a:solidFill>
                <a:srgbClr val="FFFFFF"/>
              </a:solidFill>
            </a:endParaRPr>
          </a:p>
        </p:txBody>
      </p:sp>
      <p:sp>
        <p:nvSpPr>
          <p:cNvPr id="8" name="TextBox 7">
            <a:extLst>
              <a:ext uri="{FF2B5EF4-FFF2-40B4-BE49-F238E27FC236}">
                <a16:creationId xmlns:a16="http://schemas.microsoft.com/office/drawing/2014/main" id="{D0421E22-E44C-6DB2-98EC-8CA17DAB29A8}"/>
              </a:ext>
            </a:extLst>
          </p:cNvPr>
          <p:cNvSpPr txBox="1"/>
          <p:nvPr/>
        </p:nvSpPr>
        <p:spPr>
          <a:xfrm>
            <a:off x="210975" y="507117"/>
            <a:ext cx="4928826" cy="2903167"/>
          </a:xfrm>
          <a:prstGeom prst="rect">
            <a:avLst/>
          </a:prstGeom>
          <a:noFill/>
        </p:spPr>
        <p:txBody>
          <a:bodyPr wrap="square">
            <a:spAutoFit/>
          </a:bodyPr>
          <a:lstStyle/>
          <a:p>
            <a:pPr>
              <a:lnSpc>
                <a:spcPct val="115000"/>
              </a:lnSpc>
              <a:spcAft>
                <a:spcPts val="1000"/>
              </a:spcAft>
            </a:pPr>
            <a:r>
              <a:rPr lang="en-US" sz="5400" dirty="0">
                <a:effectLst/>
                <a:latin typeface="Calibri" panose="020F0502020204030204" pitchFamily="34" charset="0"/>
                <a:ea typeface="Calibri" panose="020F0502020204030204" pitchFamily="34" charset="0"/>
                <a:cs typeface="Latha" panose="020B0604020202020204" pitchFamily="34" charset="0"/>
              </a:rPr>
              <a:t>When Adam and Eve sinned, they were separated. </a:t>
            </a:r>
            <a:endParaRPr lang="en-GB" sz="48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56556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334742" y="685800"/>
            <a:ext cx="4730451" cy="1637730"/>
          </a:xfrm>
        </p:spPr>
        <p:txBody>
          <a:bodyPr>
            <a:noAutofit/>
          </a:bodyPr>
          <a:lstStyle/>
          <a:p>
            <a:pPr algn="ctr"/>
            <a:r>
              <a:rPr lang="en-US" sz="8800" b="1" dirty="0">
                <a:latin typeface="Calibri" panose="020F0502020204030204" pitchFamily="34" charset="0"/>
                <a:ea typeface="Calibri" panose="020F0502020204030204" pitchFamily="34" charset="0"/>
                <a:cs typeface="Latha" panose="020B0604020202020204" pitchFamily="34" charset="0"/>
              </a:rPr>
              <a:t>John 19:30</a:t>
            </a:r>
            <a:endParaRPr lang="en-GB" sz="8800" b="1" dirty="0">
              <a:latin typeface="Calibri" panose="020F0502020204030204" pitchFamily="34" charset="0"/>
              <a:ea typeface="Calibri" panose="020F0502020204030204" pitchFamily="34" charset="0"/>
              <a:cs typeface="Latha" panose="020B0604020202020204" pitchFamily="34" charset="0"/>
            </a:endParaRP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519954" y="2693438"/>
            <a:ext cx="5280346" cy="3922059"/>
          </a:xfrm>
        </p:spPr>
        <p:txBody>
          <a:bodyPr>
            <a:normAutofit/>
          </a:bodyPr>
          <a:lstStyle/>
          <a:p>
            <a:pPr marL="0" indent="0">
              <a:spcAft>
                <a:spcPts val="1000"/>
              </a:spcAft>
              <a:buNone/>
            </a:pPr>
            <a:r>
              <a:rPr lang="en-GB" sz="4400" i="1" dirty="0">
                <a:latin typeface="Calibri" panose="020F0502020204030204" pitchFamily="34" charset="0"/>
                <a:ea typeface="Calibri" panose="020F0502020204030204" pitchFamily="34" charset="0"/>
                <a:cs typeface="Latha" panose="020B0604020202020204" pitchFamily="34" charset="0"/>
              </a:rPr>
              <a:t>So when Jesus had received the sour wine, He said, </a:t>
            </a:r>
            <a:r>
              <a:rPr lang="en-GB" sz="4800" b="1" i="1" dirty="0">
                <a:effectLst>
                  <a:outerShdw blurRad="38100" dist="38100" dir="2700000" algn="tl">
                    <a:srgbClr val="000000">
                      <a:alpha val="43137"/>
                    </a:srgbClr>
                  </a:outerShdw>
                </a:effectLst>
                <a:highlight>
                  <a:srgbClr val="00FF00"/>
                </a:highlight>
                <a:latin typeface="Calibri" panose="020F0502020204030204" pitchFamily="34" charset="0"/>
                <a:ea typeface="Calibri" panose="020F0502020204030204" pitchFamily="34" charset="0"/>
                <a:cs typeface="Latha" panose="020B0604020202020204" pitchFamily="34" charset="0"/>
              </a:rPr>
              <a:t>“It is finished!” </a:t>
            </a:r>
            <a:r>
              <a:rPr lang="en-GB" sz="4400" i="1" dirty="0">
                <a:latin typeface="Calibri" panose="020F0502020204030204" pitchFamily="34" charset="0"/>
                <a:ea typeface="Calibri" panose="020F0502020204030204" pitchFamily="34" charset="0"/>
                <a:cs typeface="Latha" panose="020B0604020202020204" pitchFamily="34" charset="0"/>
              </a:rPr>
              <a:t>And bowing His head, He gave up His spirit.</a:t>
            </a:r>
          </a:p>
        </p:txBody>
      </p:sp>
      <p:pic>
        <p:nvPicPr>
          <p:cNvPr id="5" name="Picture 4">
            <a:extLst>
              <a:ext uri="{FF2B5EF4-FFF2-40B4-BE49-F238E27FC236}">
                <a16:creationId xmlns:a16="http://schemas.microsoft.com/office/drawing/2014/main" id="{8E3890F9-0579-FFDD-4320-9A236F485201}"/>
              </a:ext>
            </a:extLst>
          </p:cNvPr>
          <p:cNvPicPr>
            <a:picLocks noChangeAspect="1"/>
          </p:cNvPicPr>
          <p:nvPr/>
        </p:nvPicPr>
        <p:blipFill>
          <a:blip r:embed="rId2"/>
          <a:srcRect l="8444"/>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0"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7</a:t>
            </a:fld>
            <a:endParaRPr lang="en-GB" noProof="0"/>
          </a:p>
        </p:txBody>
      </p:sp>
    </p:spTree>
    <p:extLst>
      <p:ext uri="{BB962C8B-B14F-4D97-AF65-F5344CB8AC3E}">
        <p14:creationId xmlns:p14="http://schemas.microsoft.com/office/powerpoint/2010/main" val="1459416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8" name="Oval 17">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pic>
        <p:nvPicPr>
          <p:cNvPr id="5" name="Picture 4" descr="A person in white robe with arms outstretched&#10;&#10;Description automatically generated">
            <a:extLst>
              <a:ext uri="{FF2B5EF4-FFF2-40B4-BE49-F238E27FC236}">
                <a16:creationId xmlns:a16="http://schemas.microsoft.com/office/drawing/2014/main" id="{FC9BD85E-EA64-5311-E721-67BF80AF7743}"/>
              </a:ext>
            </a:extLst>
          </p:cNvPr>
          <p:cNvPicPr>
            <a:picLocks noChangeAspect="1"/>
          </p:cNvPicPr>
          <p:nvPr/>
        </p:nvPicPr>
        <p:blipFill>
          <a:blip r:embed="rId4"/>
          <a:srcRect b="15730"/>
          <a:stretch/>
        </p:blipFill>
        <p:spPr>
          <a:xfrm>
            <a:off x="20" y="10"/>
            <a:ext cx="12191980" cy="6857990"/>
          </a:xfrm>
          <a:prstGeom prst="rect">
            <a:avLst/>
          </a:prstGeom>
        </p:spPr>
      </p:pic>
      <p:sp>
        <p:nvSpPr>
          <p:cNvPr id="7" name="TextBox 6">
            <a:extLst>
              <a:ext uri="{FF2B5EF4-FFF2-40B4-BE49-F238E27FC236}">
                <a16:creationId xmlns:a16="http://schemas.microsoft.com/office/drawing/2014/main" id="{19C23463-B067-3CB8-38D7-D46AB922E74C}"/>
              </a:ext>
            </a:extLst>
          </p:cNvPr>
          <p:cNvSpPr txBox="1"/>
          <p:nvPr/>
        </p:nvSpPr>
        <p:spPr>
          <a:xfrm>
            <a:off x="368932" y="143962"/>
            <a:ext cx="7293997" cy="6247864"/>
          </a:xfrm>
          <a:prstGeom prst="rect">
            <a:avLst/>
          </a:prstGeom>
          <a:noFill/>
        </p:spPr>
        <p:txBody>
          <a:bodyPr wrap="square">
            <a:spAutoFit/>
          </a:bodyPr>
          <a:lstStyle/>
          <a:p>
            <a:r>
              <a:rPr lang="en-US" sz="8000" b="1" cap="all"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rPr>
              <a:t>Jesus knew why He was on the earth and every detail of it</a:t>
            </a:r>
            <a:endParaRPr lang="en-GB" sz="8000" b="1" cap="all" dirty="0">
              <a:blipFill>
                <a:blip r:embed="rId5">
                  <a:extLst>
                    <a:ext uri="{28A0092B-C50C-407E-A947-70E740481C1C}">
                      <a14:useLocalDpi xmlns:a14="http://schemas.microsoft.com/office/drawing/2010/main" val="0"/>
                    </a:ext>
                  </a:extLst>
                </a:blip>
                <a:tile tx="6350" ty="-127000" sx="65000" sy="64000" flip="none" algn="tl"/>
              </a:blipFill>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64491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8A73A894-ED7B-E9B6-0276-DAC1BB2310F3}"/>
              </a:ext>
            </a:extLst>
          </p:cNvPr>
          <p:cNvSpPr>
            <a:spLocks noGrp="1"/>
          </p:cNvSpPr>
          <p:nvPr>
            <p:ph type="title"/>
          </p:nvPr>
        </p:nvSpPr>
        <p:spPr>
          <a:xfrm>
            <a:off x="1069848" y="484632"/>
            <a:ext cx="10058400" cy="1609344"/>
          </a:xfrm>
        </p:spPr>
        <p:txBody>
          <a:bodyPr>
            <a:normAutofit/>
          </a:bodyPr>
          <a:lstStyle/>
          <a:p>
            <a:r>
              <a:rPr lang="en-GB" sz="8800" b="1" dirty="0">
                <a:latin typeface="Calibri" panose="020F0502020204030204" pitchFamily="34" charset="0"/>
                <a:ea typeface="Calibri" panose="020F0502020204030204" pitchFamily="34" charset="0"/>
                <a:cs typeface="Latha" panose="020B0604020202020204" pitchFamily="34" charset="0"/>
              </a:rPr>
              <a:t>Matthew 20:17-18</a:t>
            </a:r>
          </a:p>
        </p:txBody>
      </p:sp>
      <p:sp>
        <p:nvSpPr>
          <p:cNvPr id="3" name="Content Placeholder 2">
            <a:extLst>
              <a:ext uri="{FF2B5EF4-FFF2-40B4-BE49-F238E27FC236}">
                <a16:creationId xmlns:a16="http://schemas.microsoft.com/office/drawing/2014/main" id="{B44031C7-87BB-B4D2-2D36-CBD3BCBA8D64}"/>
              </a:ext>
            </a:extLst>
          </p:cNvPr>
          <p:cNvSpPr>
            <a:spLocks noGrp="1"/>
          </p:cNvSpPr>
          <p:nvPr>
            <p:ph idx="1"/>
          </p:nvPr>
        </p:nvSpPr>
        <p:spPr>
          <a:xfrm>
            <a:off x="1846667" y="2433569"/>
            <a:ext cx="10058400" cy="3851787"/>
          </a:xfrm>
        </p:spPr>
        <p:txBody>
          <a:bodyPr>
            <a:normAutofit fontScale="92500"/>
          </a:bodyPr>
          <a:lstStyle/>
          <a:p>
            <a:pPr marL="0" indent="0">
              <a:spcAft>
                <a:spcPts val="1000"/>
              </a:spcAft>
              <a:buNone/>
            </a:pPr>
            <a:r>
              <a:rPr lang="en-GB" sz="4400" i="1" dirty="0">
                <a:latin typeface="Calibri" panose="020F0502020204030204" pitchFamily="34" charset="0"/>
                <a:ea typeface="Calibri" panose="020F0502020204030204" pitchFamily="34" charset="0"/>
                <a:cs typeface="Latha" panose="020B0604020202020204" pitchFamily="34" charset="0"/>
              </a:rPr>
              <a:t>Now Jesus, going up to Jerusalem, took the twelve disciples aside on the road and said to them, 18 “Behold, we are going up to Jerusalem, and the Son of Man will be betrayed to the chief priests and to the scribes; and they will condemn Him to death, </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3E5D443-A581-90BD-29F2-C6054AAA5D7E}"/>
              </a:ext>
            </a:extLst>
          </p:cNvPr>
          <p:cNvSpPr>
            <a:spLocks noGrp="1"/>
          </p:cNvSpPr>
          <p:nvPr>
            <p:ph type="sldNum" sz="quarter" idx="12"/>
          </p:nvPr>
        </p:nvSpPr>
        <p:spPr>
          <a:xfrm>
            <a:off x="11311128" y="6272784"/>
            <a:ext cx="640080" cy="365125"/>
          </a:xfrm>
        </p:spPr>
        <p:txBody>
          <a:bodyPr>
            <a:normAutofit/>
          </a:bodyPr>
          <a:lstStyle/>
          <a:p>
            <a:pPr rtl="0">
              <a:spcAft>
                <a:spcPts val="600"/>
              </a:spcAft>
            </a:pPr>
            <a:fld id="{4FAB73BC-B049-4115-A692-8D63A059BFB8}" type="slidenum">
              <a:rPr lang="en-GB" noProof="0" smtClean="0"/>
              <a:pPr rtl="0">
                <a:spcAft>
                  <a:spcPts val="600"/>
                </a:spcAft>
              </a:pPr>
              <a:t>9</a:t>
            </a:fld>
            <a:endParaRPr lang="en-GB" noProof="0"/>
          </a:p>
        </p:txBody>
      </p:sp>
      <p:sp>
        <p:nvSpPr>
          <p:cNvPr id="5" name="Rectangle 4">
            <a:extLst>
              <a:ext uri="{FF2B5EF4-FFF2-40B4-BE49-F238E27FC236}">
                <a16:creationId xmlns:a16="http://schemas.microsoft.com/office/drawing/2014/main" id="{B91C1A3F-5C85-CAB6-5D96-7A41A6FE6685}"/>
              </a:ext>
            </a:extLst>
          </p:cNvPr>
          <p:cNvSpPr/>
          <p:nvPr/>
        </p:nvSpPr>
        <p:spPr>
          <a:xfrm rot="16200000">
            <a:off x="-1513688" y="3599091"/>
            <a:ext cx="4651658" cy="1446550"/>
          </a:xfrm>
          <a:prstGeom prst="rect">
            <a:avLst/>
          </a:prstGeom>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GB" sz="8800" b="0" cap="none" spc="0" dirty="0">
                <a:ln w="0"/>
                <a:solidFill>
                  <a:schemeClr val="bg1"/>
                </a:solidFill>
                <a:effectLst/>
              </a:rPr>
              <a:t>The Plan</a:t>
            </a:r>
          </a:p>
        </p:txBody>
      </p:sp>
    </p:spTree>
    <p:extLst>
      <p:ext uri="{BB962C8B-B14F-4D97-AF65-F5344CB8AC3E}">
        <p14:creationId xmlns:p14="http://schemas.microsoft.com/office/powerpoint/2010/main" val="36105136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0806948b1ec27a36d16aac85a5ac1999">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c79b7d1f786b9c67f84e9c608e25a0ee"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D68FF4-BAD0-4642-AF13-8C81E6DA6F2D}">
  <ds:schemaRefs>
    <ds:schemaRef ds:uri="http://schemas.microsoft.com/sharepoint/v3/contenttype/forms"/>
  </ds:schemaRefs>
</ds:datastoreItem>
</file>

<file path=customXml/itemProps2.xml><?xml version="1.0" encoding="utf-8"?>
<ds:datastoreItem xmlns:ds="http://schemas.openxmlformats.org/officeDocument/2006/customXml" ds:itemID="{3E5F63BB-8299-4DC6-BEF4-D74C2867262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2FB57B0-D97B-4810-B176-C8166691F7DC}"/>
</file>

<file path=docProps/app.xml><?xml version="1.0" encoding="utf-8"?>
<Properties xmlns="http://schemas.openxmlformats.org/officeDocument/2006/extended-properties" xmlns:vt="http://schemas.openxmlformats.org/officeDocument/2006/docPropsVTypes">
  <Template>Produce design</Template>
  <TotalTime>417</TotalTime>
  <Words>2181</Words>
  <Application>Microsoft Office PowerPoint</Application>
  <PresentationFormat>Widescreen</PresentationFormat>
  <Paragraphs>202</Paragraphs>
  <Slides>62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Rockwell</vt:lpstr>
      <vt:lpstr>Rockwell Condensed</vt:lpstr>
      <vt:lpstr>Rockwell Extra Bold</vt:lpstr>
      <vt:lpstr>Wingdings</vt:lpstr>
      <vt:lpstr>Wood Type</vt:lpstr>
      <vt:lpstr>Jesus predicts about HIS death! </vt:lpstr>
      <vt:lpstr>PowerPoint Presentation</vt:lpstr>
      <vt:lpstr>Matthew  16:21</vt:lpstr>
      <vt:lpstr>Matthew 17:22-23 </vt:lpstr>
      <vt:lpstr>PowerPoint Presentation</vt:lpstr>
      <vt:lpstr>Luke 2:49</vt:lpstr>
      <vt:lpstr>John 19:30</vt:lpstr>
      <vt:lpstr>PowerPoint Presentation</vt:lpstr>
      <vt:lpstr>Matthew 20:17-18</vt:lpstr>
      <vt:lpstr>Luke 9:51</vt:lpstr>
      <vt:lpstr>Matthew 20:29</vt:lpstr>
      <vt:lpstr>PowerPoint Presentation</vt:lpstr>
      <vt:lpstr>Matthew 20:29</vt:lpstr>
      <vt:lpstr>Mark 10:32</vt:lpstr>
      <vt:lpstr>amazed, in Greek is thambeō</vt:lpstr>
      <vt:lpstr>PowerPoint Presentation</vt:lpstr>
      <vt:lpstr>Luke 18:31</vt:lpstr>
      <vt:lpstr>We will find numerous passages predicting all the factors of Jesus Christ’s life.</vt:lpstr>
      <vt:lpstr>All those things are part of the Old Testament prophets. </vt:lpstr>
      <vt:lpstr>Genesis 3</vt:lpstr>
      <vt:lpstr>Genesis 22</vt:lpstr>
      <vt:lpstr>Hebrews 11:19</vt:lpstr>
      <vt:lpstr>Genesis 22:14</vt:lpstr>
      <vt:lpstr>Exodus 20</vt:lpstr>
      <vt:lpstr>A blood sacrifice will deliver you from judgement.</vt:lpstr>
      <vt:lpstr>Bring all these pictures together. </vt:lpstr>
      <vt:lpstr>PowerPoint Presentation</vt:lpstr>
      <vt:lpstr>Luke 24:26-27</vt:lpstr>
      <vt:lpstr>Luke 24:46</vt:lpstr>
      <vt:lpstr>1 Corinthians 15:3-4</vt:lpstr>
      <vt:lpstr>1 Peter 1:11</vt:lpstr>
      <vt:lpstr>Because if you don’t see the suffering, you can’t understand Christ.</vt:lpstr>
      <vt:lpstr>Luke 2:34-35</vt:lpstr>
      <vt:lpstr>John 1:29</vt:lpstr>
      <vt:lpstr>Revelation 5:6</vt:lpstr>
      <vt:lpstr>Matthew 20:17-19</vt:lpstr>
      <vt:lpstr>PowerPoint Presentation</vt:lpstr>
      <vt:lpstr>Proportion/Extent of suffering.</vt:lpstr>
      <vt:lpstr>PowerPoint Presentation</vt:lpstr>
      <vt:lpstr>Isaiah 53 </vt:lpstr>
      <vt:lpstr>Isaiah 53:2</vt:lpstr>
      <vt:lpstr>Isaiah 53:3</vt:lpstr>
      <vt:lpstr>Isaiah 53:4</vt:lpstr>
      <vt:lpstr>Isaiah 53:5</vt:lpstr>
      <vt:lpstr>Isaiah 53:6</vt:lpstr>
      <vt:lpstr>Isaiah 53:7</vt:lpstr>
      <vt:lpstr>Isaiah 53:8</vt:lpstr>
      <vt:lpstr>Isaiah 53:11-12</vt:lpstr>
      <vt:lpstr>Psalm 41:9</vt:lpstr>
      <vt:lpstr>John 1:11</vt:lpstr>
      <vt:lpstr>Matthew 23:37</vt:lpstr>
      <vt:lpstr>Isaiah 53:3</vt:lpstr>
      <vt:lpstr>Psalms 118:22</vt:lpstr>
      <vt:lpstr>Matthew 26:56</vt:lpstr>
      <vt:lpstr>PowerPoint Presentation</vt:lpstr>
      <vt:lpstr>1 Peter 2:23</vt:lpstr>
      <vt:lpstr>PowerPoint Presentation</vt:lpstr>
      <vt:lpstr>PowerPoint Presentation</vt:lpstr>
      <vt:lpstr>Psalm 16:10</vt:lpstr>
      <vt:lpstr>Matthew 20:20-21</vt:lpstr>
      <vt:lpstr>1 Peter 3:18</vt:lpstr>
      <vt:lpstr>What reconciled them?  Sacrifice.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Bennifer C R</dc:creator>
  <cp:lastModifiedBy>Bennifer C R</cp:lastModifiedBy>
  <cp:revision>1</cp:revision>
  <dcterms:created xsi:type="dcterms:W3CDTF">2024-08-03T22:31:36Z</dcterms:created>
  <dcterms:modified xsi:type="dcterms:W3CDTF">2024-08-04T05:28:57Z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