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Layouts/slideLayout9.xml" ContentType="application/vnd.openxmlformats-officedocument.presentationml.slideLayout+xml"/>
  <Override PartName="/ppt/notesSlides/notesSlide9.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4.xml" ContentType="application/vnd.openxmlformats-officedocument.presentationml.notesSlide+xml"/>
  <Override PartName="/ppt/notesSlides/notesSlide1.xml" ContentType="application/vnd.openxmlformats-officedocument.presentationml.notesSlide+xml"/>
  <Override PartName="/ppt/notesSlides/notesSlide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5.xml" ContentType="application/vnd.openxmlformats-officedocument.presentationml.notesSlide+xml"/>
  <Override PartName="/ppt/notesSlides/notesSlide3.xml" ContentType="application/vnd.openxmlformats-officedocument.presentationml.notesSlide+xml"/>
  <Override PartName="/ppt/notesSlides/notesSlide6.xml" ContentType="application/vnd.openxmlformats-officedocument.presentationml.notesSlide+xml"/>
  <Override PartName="/ppt/theme/theme3.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ppt/authors.xml" ContentType="application/vnd.ms-powerpoint.author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33" r:id="rId4"/>
    <p:sldMasterId id="2147483764" r:id="rId5"/>
  </p:sldMasterIdLst>
  <p:notesMasterIdLst>
    <p:notesMasterId r:id="rId69"/>
  </p:notesMasterIdLst>
  <p:sldIdLst>
    <p:sldId id="401" r:id="rId6"/>
    <p:sldId id="264" r:id="rId7"/>
    <p:sldId id="274" r:id="rId8"/>
    <p:sldId id="275" r:id="rId9"/>
    <p:sldId id="276" r:id="rId10"/>
    <p:sldId id="278" r:id="rId11"/>
    <p:sldId id="411" r:id="rId12"/>
    <p:sldId id="526" r:id="rId13"/>
    <p:sldId id="527" r:id="rId14"/>
    <p:sldId id="257" r:id="rId15"/>
    <p:sldId id="529" r:id="rId16"/>
    <p:sldId id="528" r:id="rId17"/>
    <p:sldId id="475" r:id="rId18"/>
    <p:sldId id="476" r:id="rId19"/>
    <p:sldId id="478" r:id="rId20"/>
    <p:sldId id="480" r:id="rId21"/>
    <p:sldId id="481" r:id="rId22"/>
    <p:sldId id="482" r:id="rId23"/>
    <p:sldId id="483" r:id="rId24"/>
    <p:sldId id="256" r:id="rId25"/>
    <p:sldId id="530" r:id="rId26"/>
    <p:sldId id="531" r:id="rId27"/>
    <p:sldId id="259" r:id="rId28"/>
    <p:sldId id="260" r:id="rId29"/>
    <p:sldId id="261" r:id="rId30"/>
    <p:sldId id="263" r:id="rId31"/>
    <p:sldId id="532" r:id="rId32"/>
    <p:sldId id="533" r:id="rId33"/>
    <p:sldId id="534" r:id="rId34"/>
    <p:sldId id="535" r:id="rId35"/>
    <p:sldId id="536" r:id="rId36"/>
    <p:sldId id="537" r:id="rId37"/>
    <p:sldId id="539" r:id="rId38"/>
    <p:sldId id="538" r:id="rId39"/>
    <p:sldId id="540" r:id="rId40"/>
    <p:sldId id="541" r:id="rId41"/>
    <p:sldId id="542" r:id="rId42"/>
    <p:sldId id="543" r:id="rId43"/>
    <p:sldId id="565" r:id="rId44"/>
    <p:sldId id="544" r:id="rId45"/>
    <p:sldId id="545" r:id="rId46"/>
    <p:sldId id="546" r:id="rId47"/>
    <p:sldId id="566" r:id="rId48"/>
    <p:sldId id="547" r:id="rId49"/>
    <p:sldId id="548" r:id="rId50"/>
    <p:sldId id="567" r:id="rId51"/>
    <p:sldId id="550" r:id="rId52"/>
    <p:sldId id="549" r:id="rId53"/>
    <p:sldId id="552" r:id="rId54"/>
    <p:sldId id="551" r:id="rId55"/>
    <p:sldId id="553" r:id="rId56"/>
    <p:sldId id="554" r:id="rId57"/>
    <p:sldId id="555" r:id="rId58"/>
    <p:sldId id="557" r:id="rId59"/>
    <p:sldId id="556" r:id="rId60"/>
    <p:sldId id="558" r:id="rId61"/>
    <p:sldId id="559" r:id="rId62"/>
    <p:sldId id="560" r:id="rId63"/>
    <p:sldId id="561" r:id="rId64"/>
    <p:sldId id="562" r:id="rId65"/>
    <p:sldId id="563" r:id="rId66"/>
    <p:sldId id="564" r:id="rId67"/>
    <p:sldId id="568"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72" userDrawn="1">
          <p15:clr>
            <a:srgbClr val="A4A3A4"/>
          </p15:clr>
        </p15:guide>
        <p15:guide id="3" pos="7008" userDrawn="1">
          <p15:clr>
            <a:srgbClr val="A4A3A4"/>
          </p15:clr>
        </p15:guide>
        <p15:guide id="4" orient="horz" pos="182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B68C57"/>
    <a:srgbClr val="A5784F"/>
    <a:srgbClr val="BF9064"/>
    <a:srgbClr val="35271A"/>
    <a:srgbClr val="8B99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792" autoAdjust="0"/>
  </p:normalViewPr>
  <p:slideViewPr>
    <p:cSldViewPr snapToGrid="0">
      <p:cViewPr varScale="1">
        <p:scale>
          <a:sx n="67" d="100"/>
          <a:sy n="67" d="100"/>
        </p:scale>
        <p:origin x="192" y="32"/>
      </p:cViewPr>
      <p:guideLst>
        <p:guide orient="horz" pos="2160"/>
        <p:guide pos="672"/>
        <p:guide pos="7008"/>
        <p:guide orient="horz" pos="1824"/>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 Type="http://schemas.openxmlformats.org/officeDocument/2006/relationships/slide" Target="slides/slide2.xml"/><Relationship Id="rId71"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60B616-BCB2-4E7C-BAA6-B90DF21B9EDF}" type="datetimeFigureOut">
              <a:rPr lang="en-US" smtClean="0"/>
              <a:t>10/28/2023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0EDF81-139F-488C-872B-4720FBA6BF98}" type="slidenum">
              <a:rPr lang="en-US" smtClean="0"/>
              <a:t>‹#›</a:t>
            </a:fld>
            <a:endParaRPr lang="en-US" dirty="0"/>
          </a:p>
        </p:txBody>
      </p:sp>
    </p:spTree>
    <p:extLst>
      <p:ext uri="{BB962C8B-B14F-4D97-AF65-F5344CB8AC3E}">
        <p14:creationId xmlns:p14="http://schemas.microsoft.com/office/powerpoint/2010/main" val="3464707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0EDF81-139F-488C-872B-4720FBA6BF98}" type="slidenum">
              <a:rPr lang="en-US" smtClean="0"/>
              <a:t>12</a:t>
            </a:fld>
            <a:endParaRPr lang="en-US" dirty="0"/>
          </a:p>
        </p:txBody>
      </p:sp>
    </p:spTree>
    <p:extLst>
      <p:ext uri="{BB962C8B-B14F-4D97-AF65-F5344CB8AC3E}">
        <p14:creationId xmlns:p14="http://schemas.microsoft.com/office/powerpoint/2010/main" val="2350262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0EDF81-139F-488C-872B-4720FBA6BF98}" type="slidenum">
              <a:rPr lang="en-US" smtClean="0"/>
              <a:t>46</a:t>
            </a:fld>
            <a:endParaRPr lang="en-US" dirty="0"/>
          </a:p>
        </p:txBody>
      </p:sp>
    </p:spTree>
    <p:extLst>
      <p:ext uri="{BB962C8B-B14F-4D97-AF65-F5344CB8AC3E}">
        <p14:creationId xmlns:p14="http://schemas.microsoft.com/office/powerpoint/2010/main" val="907220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0EDF81-139F-488C-872B-4720FBA6BF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5238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0EDF81-139F-488C-872B-4720FBA6BF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8077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0EDF81-139F-488C-872B-4720FBA6BF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8419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0EDF81-139F-488C-872B-4720FBA6BF98}" type="slidenum">
              <a:rPr lang="en-US" smtClean="0"/>
              <a:t>16</a:t>
            </a:fld>
            <a:endParaRPr lang="en-US" dirty="0"/>
          </a:p>
        </p:txBody>
      </p:sp>
    </p:spTree>
    <p:extLst>
      <p:ext uri="{BB962C8B-B14F-4D97-AF65-F5344CB8AC3E}">
        <p14:creationId xmlns:p14="http://schemas.microsoft.com/office/powerpoint/2010/main" val="3035437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0EDF81-139F-488C-872B-4720FBA6BF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4833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0EDF81-139F-488C-872B-4720FBA6BF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7935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0EDF81-139F-488C-872B-4720FBA6BF98}" type="slidenum">
              <a:rPr lang="en-US" smtClean="0"/>
              <a:t>32</a:t>
            </a:fld>
            <a:endParaRPr lang="en-US" dirty="0"/>
          </a:p>
        </p:txBody>
      </p:sp>
    </p:spTree>
    <p:extLst>
      <p:ext uri="{BB962C8B-B14F-4D97-AF65-F5344CB8AC3E}">
        <p14:creationId xmlns:p14="http://schemas.microsoft.com/office/powerpoint/2010/main" val="4011623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0EDF81-139F-488C-872B-4720FBA6BF98}" type="slidenum">
              <a:rPr lang="en-US" smtClean="0"/>
              <a:t>39</a:t>
            </a:fld>
            <a:endParaRPr lang="en-US" dirty="0"/>
          </a:p>
        </p:txBody>
      </p:sp>
    </p:spTree>
    <p:extLst>
      <p:ext uri="{BB962C8B-B14F-4D97-AF65-F5344CB8AC3E}">
        <p14:creationId xmlns:p14="http://schemas.microsoft.com/office/powerpoint/2010/main" val="2535422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715158DF-2C56-472E-AC48-47E20552FA19}"/>
              </a:ext>
            </a:extLst>
          </p:cNvPr>
          <p:cNvSpPr/>
          <p:nvPr userDrawn="1"/>
        </p:nvSpPr>
        <p:spPr>
          <a:xfrm>
            <a:off x="-1" y="0"/>
            <a:ext cx="7824084" cy="68580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932688" y="1673352"/>
            <a:ext cx="5596128" cy="3511296"/>
          </a:xfrm>
        </p:spPr>
        <p:txBody>
          <a:bodyPr anchor="ctr">
            <a:normAutofit/>
          </a:bodyPr>
          <a:lstStyle>
            <a:lvl1pPr algn="l">
              <a:lnSpc>
                <a:spcPct val="100000"/>
              </a:lnSpc>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8110728" y="1674546"/>
            <a:ext cx="3401568" cy="3508908"/>
          </a:xfrm>
        </p:spPr>
        <p:txBody>
          <a:bodyPr anchor="ctr"/>
          <a:lstStyle>
            <a:lvl1pPr marL="0" indent="0" algn="l">
              <a:buNone/>
              <a:defRPr sz="28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8015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4541520"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4541520"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r>
              <a:rPr lang="en-US" dirty="0"/>
              <a:t>9/3/20XX</a:t>
            </a:r>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11" name="Text Placeholder 4">
            <a:extLst>
              <a:ext uri="{FF2B5EF4-FFF2-40B4-BE49-F238E27FC236}">
                <a16:creationId xmlns:a16="http://schemas.microsoft.com/office/drawing/2014/main" id="{B4B72819-870F-4CC8-9DEF-58C3AB4CD685}"/>
              </a:ext>
            </a:extLst>
          </p:cNvPr>
          <p:cNvSpPr>
            <a:spLocks noGrp="1"/>
          </p:cNvSpPr>
          <p:nvPr>
            <p:ph type="body" sz="quarter" idx="13"/>
          </p:nvPr>
        </p:nvSpPr>
        <p:spPr>
          <a:xfrm>
            <a:off x="8243252"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D7812E9D-BE2A-41F4-AA15-DC0B8C56AE77}"/>
              </a:ext>
            </a:extLst>
          </p:cNvPr>
          <p:cNvSpPr>
            <a:spLocks noGrp="1"/>
          </p:cNvSpPr>
          <p:nvPr>
            <p:ph sz="quarter" idx="14"/>
          </p:nvPr>
        </p:nvSpPr>
        <p:spPr>
          <a:xfrm>
            <a:off x="8243252"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611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with 2 pictures">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16" name="Picture Placeholder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6739128" y="365760"/>
            <a:ext cx="4617720" cy="2578608"/>
          </a:xfrm>
        </p:spPr>
        <p:txBody>
          <a:bodyPr anchor="b">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6739128" y="3127248"/>
            <a:ext cx="4617720" cy="3054096"/>
          </a:xfrm>
        </p:spPr>
        <p:txBody>
          <a:bodyPr/>
          <a:lstStyle>
            <a:lvl1pPr marL="0" indent="0">
              <a:buNone/>
              <a:defRPr sz="1800"/>
            </a:lvl1pPr>
            <a:lvl2pPr marL="228600">
              <a:defRPr sz="1800"/>
            </a:lvl2pPr>
            <a:lvl3pPr marL="457200">
              <a:defRPr sz="1800"/>
            </a:lvl3pPr>
            <a:lvl4pPr marL="685800">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a:lstStyle>
            <a:lvl1pPr algn="l">
              <a:defRPr/>
            </a:lvl1pPr>
          </a:lstStyle>
          <a:p>
            <a:pPr algn="l"/>
            <a:r>
              <a:rPr lang="en-US" dirty="0"/>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1554462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18" name="Picture Placeholder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5" name="Title 4">
            <a:extLst>
              <a:ext uri="{FF2B5EF4-FFF2-40B4-BE49-F238E27FC236}">
                <a16:creationId xmlns:a16="http://schemas.microsoft.com/office/drawing/2014/main" id="{BF79A6B6-B6BD-4F17-8EDF-3CBD83B5A3C4}"/>
              </a:ext>
            </a:extLst>
          </p:cNvPr>
          <p:cNvSpPr>
            <a:spLocks noGrp="1"/>
          </p:cNvSpPr>
          <p:nvPr>
            <p:ph type="title"/>
          </p:nvPr>
        </p:nvSpPr>
        <p:spPr>
          <a:xfrm>
            <a:off x="838200" y="365124"/>
            <a:ext cx="4443984" cy="2139696"/>
          </a:xfrm>
        </p:spPr>
        <p:txBody>
          <a:bodyPr anchor="b"/>
          <a:lstStyle>
            <a:lvl1pPr>
              <a:defRPr sz="4000"/>
            </a:lvl1pPr>
          </a:lstStyle>
          <a:p>
            <a:r>
              <a:rPr lang="en-US"/>
              <a:t>Click to edit Master title style</a:t>
            </a:r>
          </a:p>
        </p:txBody>
      </p:sp>
      <p:sp>
        <p:nvSpPr>
          <p:cNvPr id="7" name="Text Placeholder 6">
            <a:extLst>
              <a:ext uri="{FF2B5EF4-FFF2-40B4-BE49-F238E27FC236}">
                <a16:creationId xmlns:a16="http://schemas.microsoft.com/office/drawing/2014/main" id="{AE97A506-D3A6-4ED8-8315-385575046882}"/>
              </a:ext>
            </a:extLst>
          </p:cNvPr>
          <p:cNvSpPr>
            <a:spLocks noGrp="1"/>
          </p:cNvSpPr>
          <p:nvPr>
            <p:ph type="body" sz="quarter" idx="13"/>
          </p:nvPr>
        </p:nvSpPr>
        <p:spPr>
          <a:xfrm>
            <a:off x="838199" y="2898648"/>
            <a:ext cx="4443984" cy="594360"/>
          </a:xfrm>
        </p:spPr>
        <p:txBody>
          <a:bodyPr/>
          <a:lstStyle>
            <a:lvl1pPr marL="0" indent="0">
              <a:buNone/>
              <a:defRPr sz="2000"/>
            </a:lvl1pPr>
          </a:lstStyle>
          <a:p>
            <a:pPr lvl="0"/>
            <a:r>
              <a:rPr lang="en-US"/>
              <a:t>Click to edit Master text styles</a:t>
            </a:r>
          </a:p>
        </p:txBody>
      </p:sp>
      <p:sp>
        <p:nvSpPr>
          <p:cNvPr id="8" name="Text Placeholder 6">
            <a:extLst>
              <a:ext uri="{FF2B5EF4-FFF2-40B4-BE49-F238E27FC236}">
                <a16:creationId xmlns:a16="http://schemas.microsoft.com/office/drawing/2014/main" id="{D85D9E25-B25F-4DB6-B381-E134A525C7A1}"/>
              </a:ext>
            </a:extLst>
          </p:cNvPr>
          <p:cNvSpPr>
            <a:spLocks noGrp="1"/>
          </p:cNvSpPr>
          <p:nvPr>
            <p:ph type="body" sz="quarter" idx="14"/>
          </p:nvPr>
        </p:nvSpPr>
        <p:spPr>
          <a:xfrm>
            <a:off x="838199" y="3639312"/>
            <a:ext cx="4443984" cy="594360"/>
          </a:xfrm>
        </p:spPr>
        <p:txBody>
          <a:bodyPr/>
          <a:lstStyle>
            <a:lvl1pPr marL="0" indent="0">
              <a:buNone/>
              <a:defRPr sz="2000"/>
            </a:lvl1pPr>
          </a:lstStyle>
          <a:p>
            <a:pPr lvl="0"/>
            <a:r>
              <a:rPr lang="en-US"/>
              <a:t>Click to edit Master text styles</a:t>
            </a:r>
          </a:p>
        </p:txBody>
      </p:sp>
      <p:sp>
        <p:nvSpPr>
          <p:cNvPr id="9" name="Text Placeholder 6">
            <a:extLst>
              <a:ext uri="{FF2B5EF4-FFF2-40B4-BE49-F238E27FC236}">
                <a16:creationId xmlns:a16="http://schemas.microsoft.com/office/drawing/2014/main" id="{6CE2F152-3B4C-4389-9A9C-82E3C8649A90}"/>
              </a:ext>
            </a:extLst>
          </p:cNvPr>
          <p:cNvSpPr>
            <a:spLocks noGrp="1"/>
          </p:cNvSpPr>
          <p:nvPr>
            <p:ph type="body" sz="quarter" idx="15"/>
          </p:nvPr>
        </p:nvSpPr>
        <p:spPr>
          <a:xfrm>
            <a:off x="838199" y="4389120"/>
            <a:ext cx="4443984" cy="594360"/>
          </a:xfrm>
        </p:spPr>
        <p:txBody>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4058976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3862530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dirty="0"/>
              <a:t>9/3/20XX</a:t>
            </a: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4292733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dirty="0">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r>
              <a:rPr lang="en-US" dirty="0"/>
              <a:t>Presentation Title</a:t>
            </a:r>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9076104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solidFill>
                  <a:schemeClr val="bg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406699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9B3B0D9B-088C-E44A-AD0A-D06FE6DA0646}" type="datetimeFigureOut">
              <a:rPr lang="en-US" smtClean="0"/>
              <a:t>10/28/2023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63114-9C48-CD47-B05F-0E901A3371CA}" type="slidenum">
              <a:rPr lang="en-US" smtClean="0"/>
              <a:t>‹#›</a:t>
            </a:fld>
            <a:endParaRPr lang="en-US"/>
          </a:p>
        </p:txBody>
      </p:sp>
    </p:spTree>
    <p:extLst>
      <p:ext uri="{BB962C8B-B14F-4D97-AF65-F5344CB8AC3E}">
        <p14:creationId xmlns:p14="http://schemas.microsoft.com/office/powerpoint/2010/main" val="31416112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B3B0D9B-088C-E44A-AD0A-D06FE6DA0646}" type="datetimeFigureOut">
              <a:rPr lang="en-US" smtClean="0"/>
              <a:t>10/28/2023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63114-9C48-CD47-B05F-0E901A3371CA}" type="slidenum">
              <a:rPr lang="en-US" smtClean="0"/>
              <a:t>‹#›</a:t>
            </a:fld>
            <a:endParaRPr lang="en-US"/>
          </a:p>
        </p:txBody>
      </p:sp>
    </p:spTree>
    <p:extLst>
      <p:ext uri="{BB962C8B-B14F-4D97-AF65-F5344CB8AC3E}">
        <p14:creationId xmlns:p14="http://schemas.microsoft.com/office/powerpoint/2010/main" val="2399728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B3B0D9B-088C-E44A-AD0A-D06FE6DA0646}" type="datetimeFigureOut">
              <a:rPr lang="en-US" smtClean="0"/>
              <a:t>10/28/2023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63114-9C48-CD47-B05F-0E901A3371CA}" type="slidenum">
              <a:rPr lang="en-US" smtClean="0"/>
              <a:t>‹#›</a:t>
            </a:fld>
            <a:endParaRPr lang="en-US"/>
          </a:p>
        </p:txBody>
      </p:sp>
    </p:spTree>
    <p:extLst>
      <p:ext uri="{BB962C8B-B14F-4D97-AF65-F5344CB8AC3E}">
        <p14:creationId xmlns:p14="http://schemas.microsoft.com/office/powerpoint/2010/main" val="2476218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ith 4 pictures">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3" name="Picture Placeholder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838200" y="365125"/>
            <a:ext cx="3200400" cy="2103436"/>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643186"/>
            <a:ext cx="3816096" cy="3529014"/>
          </a:xfrm>
        </p:spPr>
        <p:txBody>
          <a:bodyPr/>
          <a:lstStyle>
            <a:lvl1pPr marL="0" indent="0">
              <a:buNone/>
              <a:defRPr sz="2000"/>
            </a:lvl1pPr>
            <a:lvl2pPr marL="228600">
              <a:defRPr/>
            </a:lvl2pPr>
            <a:lvl3pPr marL="457200">
              <a:defRPr/>
            </a:lvl3pPr>
            <a:lvl4pPr marL="68580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a:lstStyle>
            <a:lvl1pPr algn="l">
              <a:defRPr/>
            </a:lvl1pPr>
          </a:lstStyle>
          <a:p>
            <a:pPr algn="l"/>
            <a:r>
              <a:rPr lang="en-US" dirty="0"/>
              <a:t>Presentation Title</a:t>
            </a:r>
          </a:p>
        </p:txBody>
      </p:sp>
      <p:sp>
        <p:nvSpPr>
          <p:cNvPr id="19" name="Picture Placeholder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anchor="ctr"/>
          <a:lstStyle>
            <a:lvl1pPr algn="ctr">
              <a:buNone/>
              <a:defRPr/>
            </a:lvl1pPr>
          </a:lstStyle>
          <a:p>
            <a:r>
              <a:rPr lang="en-US"/>
              <a:t>Click icon to add picture</a:t>
            </a:r>
            <a:endParaRPr lang="en-US" dirty="0"/>
          </a:p>
        </p:txBody>
      </p:sp>
      <p:sp>
        <p:nvSpPr>
          <p:cNvPr id="20" name="Picture Placeholder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anchor="ctr"/>
          <a:lstStyle>
            <a:lvl1pPr algn="ctr">
              <a:buNone/>
              <a:defRPr/>
            </a:lvl1pPr>
          </a:lstStyle>
          <a:p>
            <a:r>
              <a:rPr lang="en-US"/>
              <a:t>Click icon to add picture</a:t>
            </a:r>
            <a:endParaRPr lang="en-US" dirty="0"/>
          </a:p>
        </p:txBody>
      </p:sp>
    </p:spTree>
    <p:extLst>
      <p:ext uri="{BB962C8B-B14F-4D97-AF65-F5344CB8AC3E}">
        <p14:creationId xmlns:p14="http://schemas.microsoft.com/office/powerpoint/2010/main" val="37966467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9B3B0D9B-088C-E44A-AD0A-D06FE6DA0646}" type="datetimeFigureOut">
              <a:rPr lang="en-US" smtClean="0"/>
              <a:t>10/28/2023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563114-9C48-CD47-B05F-0E901A3371CA}" type="slidenum">
              <a:rPr lang="en-US" smtClean="0"/>
              <a:t>‹#›</a:t>
            </a:fld>
            <a:endParaRPr lang="en-US"/>
          </a:p>
        </p:txBody>
      </p:sp>
    </p:spTree>
    <p:extLst>
      <p:ext uri="{BB962C8B-B14F-4D97-AF65-F5344CB8AC3E}">
        <p14:creationId xmlns:p14="http://schemas.microsoft.com/office/powerpoint/2010/main" val="19594292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9B3B0D9B-088C-E44A-AD0A-D06FE6DA0646}" type="datetimeFigureOut">
              <a:rPr lang="en-US" smtClean="0"/>
              <a:t>10/28/2023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563114-9C48-CD47-B05F-0E901A3371CA}" type="slidenum">
              <a:rPr lang="en-US" smtClean="0"/>
              <a:t>‹#›</a:t>
            </a:fld>
            <a:endParaRPr lang="en-US"/>
          </a:p>
        </p:txBody>
      </p:sp>
    </p:spTree>
    <p:extLst>
      <p:ext uri="{BB962C8B-B14F-4D97-AF65-F5344CB8AC3E}">
        <p14:creationId xmlns:p14="http://schemas.microsoft.com/office/powerpoint/2010/main" val="29439321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9B3B0D9B-088C-E44A-AD0A-D06FE6DA0646}" type="datetimeFigureOut">
              <a:rPr lang="en-US" smtClean="0"/>
              <a:t>10/28/2023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563114-9C48-CD47-B05F-0E901A3371CA}" type="slidenum">
              <a:rPr lang="en-US" smtClean="0"/>
              <a:t>‹#›</a:t>
            </a:fld>
            <a:endParaRPr lang="en-US"/>
          </a:p>
        </p:txBody>
      </p:sp>
    </p:spTree>
    <p:extLst>
      <p:ext uri="{BB962C8B-B14F-4D97-AF65-F5344CB8AC3E}">
        <p14:creationId xmlns:p14="http://schemas.microsoft.com/office/powerpoint/2010/main" val="13180819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3B0D9B-088C-E44A-AD0A-D06FE6DA0646}" type="datetimeFigureOut">
              <a:rPr lang="en-US" smtClean="0"/>
              <a:t>10/28/2023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563114-9C48-CD47-B05F-0E901A3371CA}" type="slidenum">
              <a:rPr lang="en-US" smtClean="0"/>
              <a:t>‹#›</a:t>
            </a:fld>
            <a:endParaRPr lang="en-US"/>
          </a:p>
        </p:txBody>
      </p:sp>
    </p:spTree>
    <p:extLst>
      <p:ext uri="{BB962C8B-B14F-4D97-AF65-F5344CB8AC3E}">
        <p14:creationId xmlns:p14="http://schemas.microsoft.com/office/powerpoint/2010/main" val="33357914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9B3B0D9B-088C-E44A-AD0A-D06FE6DA0646}" type="datetimeFigureOut">
              <a:rPr lang="en-US" smtClean="0"/>
              <a:t>10/28/2023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563114-9C48-CD47-B05F-0E901A3371CA}" type="slidenum">
              <a:rPr lang="en-US" smtClean="0"/>
              <a:t>‹#›</a:t>
            </a:fld>
            <a:endParaRPr lang="en-US"/>
          </a:p>
        </p:txBody>
      </p:sp>
    </p:spTree>
    <p:extLst>
      <p:ext uri="{BB962C8B-B14F-4D97-AF65-F5344CB8AC3E}">
        <p14:creationId xmlns:p14="http://schemas.microsoft.com/office/powerpoint/2010/main" val="20135284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9B3B0D9B-088C-E44A-AD0A-D06FE6DA0646}" type="datetimeFigureOut">
              <a:rPr lang="en-US" smtClean="0"/>
              <a:t>10/28/2023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563114-9C48-CD47-B05F-0E901A3371CA}" type="slidenum">
              <a:rPr lang="en-US" smtClean="0"/>
              <a:t>‹#›</a:t>
            </a:fld>
            <a:endParaRPr lang="en-US"/>
          </a:p>
        </p:txBody>
      </p:sp>
    </p:spTree>
    <p:extLst>
      <p:ext uri="{BB962C8B-B14F-4D97-AF65-F5344CB8AC3E}">
        <p14:creationId xmlns:p14="http://schemas.microsoft.com/office/powerpoint/2010/main" val="19499717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B3B0D9B-088C-E44A-AD0A-D06FE6DA0646}" type="datetimeFigureOut">
              <a:rPr lang="en-US" smtClean="0"/>
              <a:t>10/28/2023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63114-9C48-CD47-B05F-0E901A3371CA}" type="slidenum">
              <a:rPr lang="en-US" smtClean="0"/>
              <a:t>‹#›</a:t>
            </a:fld>
            <a:endParaRPr lang="en-US"/>
          </a:p>
        </p:txBody>
      </p:sp>
    </p:spTree>
    <p:extLst>
      <p:ext uri="{BB962C8B-B14F-4D97-AF65-F5344CB8AC3E}">
        <p14:creationId xmlns:p14="http://schemas.microsoft.com/office/powerpoint/2010/main" val="3458499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B3B0D9B-088C-E44A-AD0A-D06FE6DA0646}" type="datetimeFigureOut">
              <a:rPr lang="en-US" smtClean="0"/>
              <a:t>10/28/2023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63114-9C48-CD47-B05F-0E901A3371CA}" type="slidenum">
              <a:rPr lang="en-US" smtClean="0"/>
              <a:t>‹#›</a:t>
            </a:fld>
            <a:endParaRPr lang="en-US"/>
          </a:p>
        </p:txBody>
      </p:sp>
    </p:spTree>
    <p:extLst>
      <p:ext uri="{BB962C8B-B14F-4D97-AF65-F5344CB8AC3E}">
        <p14:creationId xmlns:p14="http://schemas.microsoft.com/office/powerpoint/2010/main" val="32942716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Content with 4 pictures">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3" name="Picture Placeholder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838200" y="365125"/>
            <a:ext cx="3200400" cy="2103436"/>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643186"/>
            <a:ext cx="3816096" cy="3529014"/>
          </a:xfrm>
        </p:spPr>
        <p:txBody>
          <a:bodyPr/>
          <a:lstStyle>
            <a:lvl1pPr marL="0" indent="0">
              <a:buNone/>
              <a:defRPr sz="2000"/>
            </a:lvl1pPr>
            <a:lvl2pPr marL="228600">
              <a:defRPr/>
            </a:lvl2pPr>
            <a:lvl3pPr marL="457200">
              <a:defRPr/>
            </a:lvl3pPr>
            <a:lvl4pPr marL="68580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a:lstStyle>
            <a:lvl1pPr algn="l">
              <a:defRPr/>
            </a:lvl1pPr>
          </a:lstStyle>
          <a:p>
            <a:pPr algn="l"/>
            <a:r>
              <a:rPr lang="en-US" dirty="0"/>
              <a:t>Presentation Title</a:t>
            </a:r>
          </a:p>
        </p:txBody>
      </p:sp>
      <p:sp>
        <p:nvSpPr>
          <p:cNvPr id="19" name="Picture Placeholder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anchor="ctr"/>
          <a:lstStyle>
            <a:lvl1pPr algn="ctr">
              <a:buNone/>
              <a:defRPr/>
            </a:lvl1pPr>
          </a:lstStyle>
          <a:p>
            <a:r>
              <a:rPr lang="en-US"/>
              <a:t>Click icon to add picture</a:t>
            </a:r>
            <a:endParaRPr lang="en-US" dirty="0"/>
          </a:p>
        </p:txBody>
      </p:sp>
      <p:sp>
        <p:nvSpPr>
          <p:cNvPr id="20" name="Picture Placeholder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anchor="ctr"/>
          <a:lstStyle>
            <a:lvl1pPr algn="ctr">
              <a:buNone/>
              <a:defRPr/>
            </a:lvl1pPr>
          </a:lstStyle>
          <a:p>
            <a:r>
              <a:rPr lang="en-US"/>
              <a:t>Click icon to add picture</a:t>
            </a:r>
            <a:endParaRPr lang="en-US" dirty="0"/>
          </a:p>
        </p:txBody>
      </p:sp>
    </p:spTree>
    <p:extLst>
      <p:ext uri="{BB962C8B-B14F-4D97-AF65-F5344CB8AC3E}">
        <p14:creationId xmlns:p14="http://schemas.microsoft.com/office/powerpoint/2010/main" val="2691839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1531EA5B-7FC1-4088-B6D5-4395F4C1F3C8}"/>
              </a:ext>
            </a:extLst>
          </p:cNvPr>
          <p:cNvSpPr/>
          <p:nvPr userDrawn="1"/>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anchor="ctr">
            <a:normAutofit/>
          </a:bodyPr>
          <a:lstStyle>
            <a:lvl1pPr>
              <a:defRPr sz="4000">
                <a:solidFill>
                  <a:schemeClr val="bg1"/>
                </a:solidFill>
              </a:defRPr>
            </a:lvl1pPr>
          </a:lstStyle>
          <a:p>
            <a:r>
              <a:rPr lang="en-US" dirty="0"/>
              <a:t>Title</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15" name="Content Placeholder 13">
            <a:extLst>
              <a:ext uri="{FF2B5EF4-FFF2-40B4-BE49-F238E27FC236}">
                <a16:creationId xmlns:a16="http://schemas.microsoft.com/office/drawing/2014/main" id="{CCD14F82-32BC-4E61-83EA-CB71ED780A3F}"/>
              </a:ext>
            </a:extLst>
          </p:cNvPr>
          <p:cNvSpPr>
            <a:spLocks noGrp="1"/>
          </p:cNvSpPr>
          <p:nvPr>
            <p:ph sz="quarter" idx="13"/>
          </p:nvPr>
        </p:nvSpPr>
        <p:spPr>
          <a:xfrm>
            <a:off x="6735763" y="712788"/>
            <a:ext cx="4618037" cy="5432425"/>
          </a:xfrm>
        </p:spPr>
        <p:txBody>
          <a:bodyPr anchor="ct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3655466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2 pictures">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15" name="Picture Placeholder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anchor="b">
            <a:normAutofit/>
          </a:bodyPr>
          <a:lstStyle>
            <a:lvl1pPr algn="r">
              <a:defRPr sz="4800"/>
            </a:lvl1pPr>
          </a:lstStyle>
          <a:p>
            <a:r>
              <a:rPr lang="en-US" dirty="0"/>
              <a:t>Title here</a:t>
            </a:r>
          </a:p>
        </p:txBody>
      </p:sp>
      <p:sp>
        <p:nvSpPr>
          <p:cNvPr id="18" name="Subtitle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449278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564276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3328416" y="2002536"/>
            <a:ext cx="5541264" cy="2148840"/>
          </a:xfrm>
        </p:spPr>
        <p:txBody>
          <a:bodyPr anchor="b">
            <a:normAutofit/>
          </a:bodyPr>
          <a:lstStyle>
            <a:lvl1pPr algn="ctr">
              <a:defRPr sz="3600">
                <a:solidFill>
                  <a:schemeClr val="bg1"/>
                </a:solidFill>
                <a:latin typeface="+mn-lt"/>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r>
              <a:rPr lang="en-US" dirty="0"/>
              <a:t>9/3/20XX</a:t>
            </a:r>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8" name="Text Placeholder 7">
            <a:extLst>
              <a:ext uri="{FF2B5EF4-FFF2-40B4-BE49-F238E27FC236}">
                <a16:creationId xmlns:a16="http://schemas.microsoft.com/office/drawing/2014/main" id="{DB993D08-8A5D-4511-89F2-22508AFAC62D}"/>
              </a:ext>
            </a:extLst>
          </p:cNvPr>
          <p:cNvSpPr>
            <a:spLocks noGrp="1"/>
          </p:cNvSpPr>
          <p:nvPr>
            <p:ph type="body" sz="quarter" idx="13"/>
          </p:nvPr>
        </p:nvSpPr>
        <p:spPr>
          <a:xfrm>
            <a:off x="3877056" y="4297680"/>
            <a:ext cx="4434840" cy="1188720"/>
          </a:xfrm>
        </p:spPr>
        <p:txBody>
          <a:bodyPr/>
          <a:lstStyle>
            <a:lvl1pPr marL="0" indent="0" algn="ctr">
              <a:buNone/>
              <a:defRPr sz="24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549253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2" name="Picture Placeholder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3" name="Picture Placeholder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4" name="Picture Placeholder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5" name="Picture Placeholder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dirty="0"/>
              <a:t>9/3/20XX</a:t>
            </a: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5" name="Title 4">
            <a:extLst>
              <a:ext uri="{FF2B5EF4-FFF2-40B4-BE49-F238E27FC236}">
                <a16:creationId xmlns:a16="http://schemas.microsoft.com/office/drawing/2014/main" id="{DE7D0FB3-AA0E-43D7-A0BC-3BEE75E725EF}"/>
              </a:ext>
            </a:extLst>
          </p:cNvPr>
          <p:cNvSpPr>
            <a:spLocks noGrp="1"/>
          </p:cNvSpPr>
          <p:nvPr>
            <p:ph type="title"/>
          </p:nvPr>
        </p:nvSpPr>
        <p:spPr/>
        <p:txBody>
          <a:bodyPr/>
          <a:lstStyle>
            <a:lvl1pPr algn="ctr">
              <a:defRPr/>
            </a:lvl1pPr>
          </a:lstStyle>
          <a:p>
            <a:r>
              <a:rPr lang="en-US"/>
              <a:t>Click to edit Master title style</a:t>
            </a:r>
          </a:p>
        </p:txBody>
      </p:sp>
      <p:sp>
        <p:nvSpPr>
          <p:cNvPr id="61" name="Text Placeholder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2" name="Text Placeholder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3" name="Text Placeholder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4" name="Text Placeholder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5" name="Text Placeholder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6" name="Text Placeholder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7" name="Text Placeholder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8" name="Text Placeholder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9" name="Text Placeholder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70" name="Text Placeholder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Tree>
    <p:extLst>
      <p:ext uri="{BB962C8B-B14F-4D97-AF65-F5344CB8AC3E}">
        <p14:creationId xmlns:p14="http://schemas.microsoft.com/office/powerpoint/2010/main" val="3420658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61000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r>
              <a:rPr lang="en-US" dirty="0"/>
              <a:t>9/3/20XX</a:t>
            </a:r>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4020813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9/3/20XX</a:t>
            </a:r>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713C8C-8E70-45D5-AE59-23E60168254E}" type="slidenum">
              <a:rPr lang="en-US" smtClean="0"/>
              <a:t>‹#›</a:t>
            </a:fld>
            <a:endParaRPr lang="en-US" dirty="0"/>
          </a:p>
        </p:txBody>
      </p:sp>
    </p:spTree>
    <p:extLst>
      <p:ext uri="{BB962C8B-B14F-4D97-AF65-F5344CB8AC3E}">
        <p14:creationId xmlns:p14="http://schemas.microsoft.com/office/powerpoint/2010/main" val="344619730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35" r:id="rId5"/>
    <p:sldLayoutId id="2147483739" r:id="rId6"/>
    <p:sldLayoutId id="2147483748" r:id="rId7"/>
    <p:sldLayoutId id="2147483737" r:id="rId8"/>
    <p:sldLayoutId id="2147483738" r:id="rId9"/>
    <p:sldLayoutId id="2147483749" r:id="rId10"/>
    <p:sldLayoutId id="2147483750" r:id="rId11"/>
    <p:sldLayoutId id="2147483751" r:id="rId12"/>
    <p:sldLayoutId id="2147483736" r:id="rId13"/>
    <p:sldLayoutId id="2147483740" r:id="rId14"/>
    <p:sldLayoutId id="2147483742" r:id="rId15"/>
    <p:sldLayoutId id="2147483743" r:id="rId16"/>
  </p:sldLayoutIdLst>
  <p:hf hdr="0"/>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3B0D9B-088C-E44A-AD0A-D06FE6DA0646}" type="datetimeFigureOut">
              <a:rPr lang="en-US" smtClean="0"/>
              <a:t>10/28/2023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563114-9C48-CD47-B05F-0E901A3371CA}" type="slidenum">
              <a:rPr lang="en-US" smtClean="0"/>
              <a:t>‹#›</a:t>
            </a:fld>
            <a:endParaRPr lang="en-US"/>
          </a:p>
        </p:txBody>
      </p:sp>
    </p:spTree>
    <p:extLst>
      <p:ext uri="{BB962C8B-B14F-4D97-AF65-F5344CB8AC3E}">
        <p14:creationId xmlns:p14="http://schemas.microsoft.com/office/powerpoint/2010/main" val="525228623"/>
      </p:ext>
    </p:extLst>
  </p:cSld>
  <p:clrMap bg1="dk1" tx1="lt1" bg2="dk2" tx2="lt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3.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17.xml"/><Relationship Id="rId1" Type="http://schemas.openxmlformats.org/officeDocument/2006/relationships/themeOverride" Target="../theme/themeOverride1.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8.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8.png"/><Relationship Id="rId1" Type="http://schemas.openxmlformats.org/officeDocument/2006/relationships/slideLayout" Target="../slideLayouts/slideLayout18.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8.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B06098-BC8F-4090-898D-47D87C9A683F}"/>
              </a:ext>
            </a:extLst>
          </p:cNvPr>
          <p:cNvPicPr>
            <a:picLocks noChangeAspect="1"/>
          </p:cNvPicPr>
          <p:nvPr/>
        </p:nvPicPr>
        <p:blipFill rotWithShape="1">
          <a:blip r:embed="rId2"/>
          <a:srcRect l="20728" t="22236" r="14153" b="21514"/>
          <a:stretch/>
        </p:blipFill>
        <p:spPr>
          <a:xfrm>
            <a:off x="76050" y="0"/>
            <a:ext cx="7360920" cy="5610768"/>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a:noFill/>
        </p:spPr>
      </p:pic>
      <p:sp>
        <p:nvSpPr>
          <p:cNvPr id="13" name="Slide Number Placeholder 6">
            <a:extLst>
              <a:ext uri="{FF2B5EF4-FFF2-40B4-BE49-F238E27FC236}">
                <a16:creationId xmlns:a16="http://schemas.microsoft.com/office/drawing/2014/main" id="{838DA97D-FB95-F6C2-9C43-3F3DA4543540}"/>
              </a:ext>
            </a:extLst>
          </p:cNvPr>
          <p:cNvSpPr>
            <a:spLocks noGrp="1"/>
          </p:cNvSpPr>
          <p:nvPr>
            <p:ph type="sldNum" sz="quarter" idx="12"/>
          </p:nvPr>
        </p:nvSpPr>
        <p:spPr>
          <a:xfrm>
            <a:off x="8610600" y="6356350"/>
            <a:ext cx="2743200" cy="365125"/>
          </a:xfrm>
        </p:spPr>
        <p:txBody>
          <a:bodyPr/>
          <a:lstStyle/>
          <a:p>
            <a:pPr>
              <a:spcAft>
                <a:spcPts val="600"/>
              </a:spcAft>
            </a:pPr>
            <a:fld id="{B9713C8C-8E70-45D5-AE59-23E60168254E}" type="slidenum">
              <a:rPr lang="en-US" smtClean="0"/>
              <a:pPr>
                <a:spcAft>
                  <a:spcPts val="600"/>
                </a:spcAft>
              </a:pPr>
              <a:t>1</a:t>
            </a:fld>
            <a:endParaRPr lang="en-US"/>
          </a:p>
        </p:txBody>
      </p:sp>
      <p:sp>
        <p:nvSpPr>
          <p:cNvPr id="14" name="Title 3">
            <a:extLst>
              <a:ext uri="{FF2B5EF4-FFF2-40B4-BE49-F238E27FC236}">
                <a16:creationId xmlns:a16="http://schemas.microsoft.com/office/drawing/2014/main" id="{39D021A5-1A1F-4D3C-8948-61618E9E044F}"/>
              </a:ext>
            </a:extLst>
          </p:cNvPr>
          <p:cNvSpPr txBox="1">
            <a:spLocks/>
          </p:cNvSpPr>
          <p:nvPr/>
        </p:nvSpPr>
        <p:spPr>
          <a:xfrm>
            <a:off x="5240655" y="0"/>
            <a:ext cx="6739890" cy="665050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i="1" kern="1200">
                <a:solidFill>
                  <a:schemeClr val="tx1"/>
                </a:solidFill>
                <a:latin typeface="+mj-lt"/>
                <a:ea typeface="+mj-ea"/>
                <a:cs typeface="+mj-cs"/>
              </a:defRPr>
            </a:lvl1pPr>
          </a:lstStyle>
          <a:p>
            <a:pPr algn="r"/>
            <a:r>
              <a:rPr lang="en-GB" sz="8800" b="1" dirty="0">
                <a:solidFill>
                  <a:schemeClr val="bg1"/>
                </a:solidFill>
              </a:rPr>
              <a:t>6th Response </a:t>
            </a:r>
          </a:p>
          <a:p>
            <a:pPr algn="r"/>
            <a:r>
              <a:rPr lang="en-GB" sz="8800" b="1" dirty="0">
                <a:solidFill>
                  <a:schemeClr val="bg1"/>
                </a:solidFill>
              </a:rPr>
              <a:t>to Jesus- </a:t>
            </a:r>
          </a:p>
          <a:p>
            <a:pPr algn="r"/>
            <a:r>
              <a:rPr lang="en-GB" sz="8800" b="1" dirty="0">
                <a:solidFill>
                  <a:srgbClr val="FFFF00"/>
                </a:solidFill>
              </a:rPr>
              <a:t>Good Soil- </a:t>
            </a:r>
          </a:p>
          <a:p>
            <a:pPr algn="r"/>
            <a:r>
              <a:rPr lang="en-GB" sz="8800" b="1" dirty="0">
                <a:solidFill>
                  <a:schemeClr val="bg1"/>
                </a:solidFill>
              </a:rPr>
              <a:t>Mega Faith!</a:t>
            </a:r>
          </a:p>
          <a:p>
            <a:pPr algn="r"/>
            <a:endParaRPr lang="en-GB" sz="8800" dirty="0">
              <a:solidFill>
                <a:schemeClr val="bg1"/>
              </a:solidFill>
            </a:endParaRPr>
          </a:p>
        </p:txBody>
      </p:sp>
      <p:sp>
        <p:nvSpPr>
          <p:cNvPr id="12" name="Rectangle 11">
            <a:extLst>
              <a:ext uri="{FF2B5EF4-FFF2-40B4-BE49-F238E27FC236}">
                <a16:creationId xmlns:a16="http://schemas.microsoft.com/office/drawing/2014/main" id="{B6A6BB81-DCF2-451B-A966-E6EFBB645147}"/>
              </a:ext>
            </a:extLst>
          </p:cNvPr>
          <p:cNvSpPr/>
          <p:nvPr/>
        </p:nvSpPr>
        <p:spPr>
          <a:xfrm>
            <a:off x="1284330" y="5284687"/>
            <a:ext cx="9623339" cy="4822859"/>
          </a:xfrm>
          <a:prstGeom prst="rect">
            <a:avLst/>
          </a:prstGeom>
        </p:spPr>
        <p:txBody>
          <a:bodyPr wrap="none">
            <a:spAutoFit/>
          </a:bodyPr>
          <a:lstStyle/>
          <a:p>
            <a:pPr algn="ctr">
              <a:lnSpc>
                <a:spcPct val="115000"/>
              </a:lnSpc>
            </a:pPr>
            <a:r>
              <a:rPr lang="en-GB" sz="9600" b="1" dirty="0">
                <a:solidFill>
                  <a:schemeClr val="bg1"/>
                </a:solidFill>
                <a:latin typeface="Calibri" panose="020F0502020204030204" pitchFamily="34" charset="0"/>
                <a:cs typeface="Latha" panose="020B0604020202020204" pitchFamily="34" charset="0"/>
              </a:rPr>
              <a:t>Matthew 15:21-29</a:t>
            </a:r>
          </a:p>
          <a:p>
            <a:pPr algn="ctr">
              <a:lnSpc>
                <a:spcPct val="115000"/>
              </a:lnSpc>
            </a:pPr>
            <a:endParaRPr lang="en-GB" sz="9600" b="1" dirty="0">
              <a:solidFill>
                <a:schemeClr val="bg1"/>
              </a:solidFill>
              <a:latin typeface="Calibri" panose="020F0502020204030204" pitchFamily="34" charset="0"/>
              <a:cs typeface="Latha" panose="020B0604020202020204" pitchFamily="34" charset="0"/>
            </a:endParaRPr>
          </a:p>
          <a:p>
            <a:pPr algn="ctr">
              <a:lnSpc>
                <a:spcPct val="115000"/>
              </a:lnSpc>
              <a:spcAft>
                <a:spcPts val="0"/>
              </a:spcAft>
            </a:pPr>
            <a:endParaRPr lang="en-GB" sz="8000" dirty="0">
              <a:solidFill>
                <a:schemeClr val="bg1"/>
              </a:solidFill>
              <a:effectLst/>
              <a:latin typeface="Calibri" panose="020F0502020204030204" pitchFamily="34" charset="0"/>
              <a:ea typeface="Calibri" panose="020F0502020204030204" pitchFamily="34" charset="0"/>
              <a:cs typeface="Latha" panose="020B0604020202020204" pitchFamily="34" charset="0"/>
            </a:endParaRPr>
          </a:p>
        </p:txBody>
      </p:sp>
      <p:cxnSp>
        <p:nvCxnSpPr>
          <p:cNvPr id="16" name="Straight Connector 15">
            <a:extLst>
              <a:ext uri="{FF2B5EF4-FFF2-40B4-BE49-F238E27FC236}">
                <a16:creationId xmlns:a16="http://schemas.microsoft.com/office/drawing/2014/main" id="{544E080E-4F59-4960-AB25-D77F5E2B1F8F}"/>
              </a:ext>
            </a:extLst>
          </p:cNvPr>
          <p:cNvCxnSpPr>
            <a:cxnSpLocks/>
          </p:cNvCxnSpPr>
          <p:nvPr/>
        </p:nvCxnSpPr>
        <p:spPr>
          <a:xfrm>
            <a:off x="0" y="5528744"/>
            <a:ext cx="12192000" cy="82024"/>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4766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6AF76-EB1F-80CF-5BA7-E4686254A428}"/>
              </a:ext>
            </a:extLst>
          </p:cNvPr>
          <p:cNvSpPr>
            <a:spLocks noGrp="1"/>
          </p:cNvSpPr>
          <p:nvPr>
            <p:ph type="title"/>
          </p:nvPr>
        </p:nvSpPr>
        <p:spPr>
          <a:xfrm>
            <a:off x="0" y="233403"/>
            <a:ext cx="10515600" cy="1053564"/>
          </a:xfrm>
        </p:spPr>
        <p:txBody>
          <a:bodyPr>
            <a:noAutofit/>
          </a:bodyPr>
          <a:lstStyle/>
          <a:p>
            <a:r>
              <a:rPr lang="en-GB" sz="8000" dirty="0">
                <a:effectLst/>
                <a:latin typeface="Calibri" panose="020F0502020204030204" pitchFamily="34" charset="0"/>
                <a:ea typeface="Calibri" panose="020F0502020204030204" pitchFamily="34" charset="0"/>
                <a:cs typeface="Latha" panose="020B0604020202020204" pitchFamily="34" charset="0"/>
              </a:rPr>
              <a:t>Jesus left Galilee…</a:t>
            </a:r>
            <a:r>
              <a:rPr lang="en-GB" sz="8000" dirty="0">
                <a:effectLst/>
              </a:rPr>
              <a:t> </a:t>
            </a:r>
            <a:endParaRPr lang="en-US" sz="8000" dirty="0"/>
          </a:p>
        </p:txBody>
      </p:sp>
      <p:sp>
        <p:nvSpPr>
          <p:cNvPr id="6" name="Oval 5">
            <a:extLst>
              <a:ext uri="{FF2B5EF4-FFF2-40B4-BE49-F238E27FC236}">
                <a16:creationId xmlns:a16="http://schemas.microsoft.com/office/drawing/2014/main" id="{BFB619C2-A2F1-5EC9-9B4D-1D33D6EC5205}"/>
              </a:ext>
            </a:extLst>
          </p:cNvPr>
          <p:cNvSpPr/>
          <p:nvPr/>
        </p:nvSpPr>
        <p:spPr>
          <a:xfrm>
            <a:off x="18150" y="1392497"/>
            <a:ext cx="6336930" cy="1517526"/>
          </a:xfrm>
          <a:prstGeom prst="ellipse">
            <a:avLst/>
          </a:prstGeom>
          <a:solidFill>
            <a:schemeClr val="accent5">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62FD7C0-96C6-7118-B49F-F1B9E9712FC9}"/>
              </a:ext>
            </a:extLst>
          </p:cNvPr>
          <p:cNvSpPr txBox="1"/>
          <p:nvPr/>
        </p:nvSpPr>
        <p:spPr>
          <a:xfrm>
            <a:off x="224876" y="1624606"/>
            <a:ext cx="6130204"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libri" panose="020F0502020204030204"/>
                <a:ea typeface="+mn-ea"/>
                <a:cs typeface="+mn-cs"/>
              </a:rPr>
              <a:t>Far-reaching ministry</a:t>
            </a:r>
          </a:p>
        </p:txBody>
      </p:sp>
      <p:sp>
        <p:nvSpPr>
          <p:cNvPr id="8" name="Oval 7">
            <a:extLst>
              <a:ext uri="{FF2B5EF4-FFF2-40B4-BE49-F238E27FC236}">
                <a16:creationId xmlns:a16="http://schemas.microsoft.com/office/drawing/2014/main" id="{0347FED6-1B36-747D-576C-F99BB43F52E2}"/>
              </a:ext>
            </a:extLst>
          </p:cNvPr>
          <p:cNvSpPr/>
          <p:nvPr/>
        </p:nvSpPr>
        <p:spPr>
          <a:xfrm>
            <a:off x="29580" y="3094105"/>
            <a:ext cx="6993574" cy="1414527"/>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9BEF2D9-85C0-A9B6-681C-6F6AB1E7446F}"/>
              </a:ext>
            </a:extLst>
          </p:cNvPr>
          <p:cNvSpPr txBox="1"/>
          <p:nvPr/>
        </p:nvSpPr>
        <p:spPr>
          <a:xfrm>
            <a:off x="559326" y="3397758"/>
            <a:ext cx="5795754"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rPr>
              <a:t>Force Him to be a King</a:t>
            </a:r>
          </a:p>
        </p:txBody>
      </p:sp>
      <p:sp>
        <p:nvSpPr>
          <p:cNvPr id="13" name="Oval 12">
            <a:extLst>
              <a:ext uri="{FF2B5EF4-FFF2-40B4-BE49-F238E27FC236}">
                <a16:creationId xmlns:a16="http://schemas.microsoft.com/office/drawing/2014/main" id="{96F07C15-AE18-F364-B78B-8167A69C9FCA}"/>
              </a:ext>
            </a:extLst>
          </p:cNvPr>
          <p:cNvSpPr/>
          <p:nvPr/>
        </p:nvSpPr>
        <p:spPr>
          <a:xfrm>
            <a:off x="387800" y="4692714"/>
            <a:ext cx="6635353" cy="2122223"/>
          </a:xfrm>
          <a:prstGeom prst="ellipse">
            <a:avLst/>
          </a:prstGeom>
          <a:solidFill>
            <a:schemeClr val="accent1">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7927D15C-EEE9-2B53-22BF-B686C7EB1018}"/>
              </a:ext>
            </a:extLst>
          </p:cNvPr>
          <p:cNvSpPr txBox="1"/>
          <p:nvPr/>
        </p:nvSpPr>
        <p:spPr>
          <a:xfrm>
            <a:off x="1027956" y="4937843"/>
            <a:ext cx="6635353"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4800" dirty="0">
                <a:solidFill>
                  <a:prstClr val="white"/>
                </a:solidFill>
                <a:latin typeface="Calibri" panose="020F0502020204030204"/>
              </a:rPr>
              <a:t>Scribes and Pharisees</a:t>
            </a:r>
          </a:p>
          <a:p>
            <a:pPr lvl="0" defTabSz="457200"/>
            <a:r>
              <a:rPr lang="en-GB" sz="4800" dirty="0">
                <a:solidFill>
                  <a:prstClr val="white"/>
                </a:solidFill>
                <a:latin typeface="Calibri" panose="020F0502020204030204"/>
              </a:rPr>
              <a:t>were confronting Him </a:t>
            </a:r>
            <a:endParaRPr lang="en-US" sz="4800" dirty="0">
              <a:solidFill>
                <a:prstClr val="white"/>
              </a:solidFill>
              <a:latin typeface="Calibri" panose="020F0502020204030204"/>
            </a:endParaRPr>
          </a:p>
        </p:txBody>
      </p:sp>
      <p:pic>
        <p:nvPicPr>
          <p:cNvPr id="12" name="Picture Placeholder 10">
            <a:extLst>
              <a:ext uri="{FF2B5EF4-FFF2-40B4-BE49-F238E27FC236}">
                <a16:creationId xmlns:a16="http://schemas.microsoft.com/office/drawing/2014/main" id="{DE14678D-E44D-4796-9540-3FF211FD3E3D}"/>
              </a:ext>
            </a:extLst>
          </p:cNvPr>
          <p:cNvPicPr>
            <a:picLocks noChangeAspect="1"/>
          </p:cNvPicPr>
          <p:nvPr/>
        </p:nvPicPr>
        <p:blipFill rotWithShape="1">
          <a:blip r:embed="rId2"/>
          <a:srcRect l="27690" t="621" r="12270" b="7265"/>
          <a:stretch/>
        </p:blipFill>
        <p:spPr>
          <a:xfrm>
            <a:off x="5800125" y="2036504"/>
            <a:ext cx="6373725" cy="6857997"/>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pic>
      <p:sp>
        <p:nvSpPr>
          <p:cNvPr id="10" name="Oval 9">
            <a:extLst>
              <a:ext uri="{FF2B5EF4-FFF2-40B4-BE49-F238E27FC236}">
                <a16:creationId xmlns:a16="http://schemas.microsoft.com/office/drawing/2014/main" id="{4A3E1572-AA57-B253-D4A9-046D7108B135}"/>
              </a:ext>
            </a:extLst>
          </p:cNvPr>
          <p:cNvSpPr/>
          <p:nvPr/>
        </p:nvSpPr>
        <p:spPr>
          <a:xfrm>
            <a:off x="6501341" y="936698"/>
            <a:ext cx="5661079" cy="1800225"/>
          </a:xfrm>
          <a:prstGeom prst="ellipse">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279EB02-D56A-CF81-4EA9-778DA0B72DB6}"/>
              </a:ext>
            </a:extLst>
          </p:cNvPr>
          <p:cNvSpPr txBox="1"/>
          <p:nvPr/>
        </p:nvSpPr>
        <p:spPr>
          <a:xfrm>
            <a:off x="6561806" y="1135327"/>
            <a:ext cx="523965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rPr>
              <a:t>Jealous hatred of Herod</a:t>
            </a:r>
          </a:p>
        </p:txBody>
      </p:sp>
    </p:spTree>
    <p:extLst>
      <p:ext uri="{BB962C8B-B14F-4D97-AF65-F5344CB8AC3E}">
        <p14:creationId xmlns:p14="http://schemas.microsoft.com/office/powerpoint/2010/main" val="2104244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D3246D6-9A25-4BAE-B2E7-7620FB2D313E}"/>
              </a:ext>
            </a:extLst>
          </p:cNvPr>
          <p:cNvSpPr>
            <a:spLocks noGrp="1"/>
          </p:cNvSpPr>
          <p:nvPr>
            <p:ph idx="1"/>
          </p:nvPr>
        </p:nvSpPr>
        <p:spPr>
          <a:xfrm>
            <a:off x="838200" y="186590"/>
            <a:ext cx="10515600" cy="1283335"/>
          </a:xfrm>
        </p:spPr>
        <p:txBody>
          <a:bodyPr>
            <a:normAutofit lnSpcReduction="10000"/>
          </a:bodyPr>
          <a:lstStyle/>
          <a:p>
            <a:pPr marL="0" indent="0" algn="ctr">
              <a:buNone/>
            </a:pPr>
            <a:r>
              <a:rPr lang="en-GB" sz="8800" b="1" dirty="0">
                <a:latin typeface="Century Gothic" panose="020B0502020202020204" pitchFamily="34" charset="0"/>
              </a:rPr>
              <a:t>Matthew 15: 1-20</a:t>
            </a:r>
          </a:p>
          <a:p>
            <a:pPr marL="0" indent="0">
              <a:buNone/>
            </a:pPr>
            <a:endParaRPr lang="en-GB" sz="4400" dirty="0"/>
          </a:p>
        </p:txBody>
      </p:sp>
      <p:pic>
        <p:nvPicPr>
          <p:cNvPr id="5" name="Picture 2" descr="Oct 25, 2020 - Thirtieth Sunday in Ordinary Time - San Lorenzo Ruiz Parish Quezon City">
            <a:extLst>
              <a:ext uri="{FF2B5EF4-FFF2-40B4-BE49-F238E27FC236}">
                <a16:creationId xmlns:a16="http://schemas.microsoft.com/office/drawing/2014/main" id="{2AC533D8-FC49-461E-8222-DD42EF3B5C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54" y="457016"/>
            <a:ext cx="12192000" cy="6858001"/>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892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B8485-2190-BAD7-65A9-FD56CD4F5C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87068" y="-89032"/>
            <a:ext cx="7505138" cy="7036064"/>
          </a:xfrm>
          <a:prstGeom prst="rect">
            <a:avLst/>
          </a:prstGeom>
          <a:noFill/>
        </p:spPr>
      </p:pic>
      <p:sp>
        <p:nvSpPr>
          <p:cNvPr id="2" name="Rectangle 1">
            <a:extLst>
              <a:ext uri="{FF2B5EF4-FFF2-40B4-BE49-F238E27FC236}">
                <a16:creationId xmlns:a16="http://schemas.microsoft.com/office/drawing/2014/main" id="{9557DB23-EB1F-413A-BD7A-2CB411CE0311}"/>
              </a:ext>
            </a:extLst>
          </p:cNvPr>
          <p:cNvSpPr/>
          <p:nvPr/>
        </p:nvSpPr>
        <p:spPr>
          <a:xfrm>
            <a:off x="7355090" y="2657268"/>
            <a:ext cx="4625340" cy="4289764"/>
          </a:xfrm>
          <a:prstGeom prst="rect">
            <a:avLst/>
          </a:prstGeom>
        </p:spPr>
        <p:txBody>
          <a:bodyPr wrap="square">
            <a:spAutoFit/>
          </a:bodyPr>
          <a:lstStyle/>
          <a:p>
            <a:pPr algn="ctr">
              <a:lnSpc>
                <a:spcPct val="115000"/>
              </a:lnSpc>
              <a:spcAft>
                <a:spcPts val="0"/>
              </a:spcAft>
            </a:pPr>
            <a:r>
              <a:rPr lang="en-GB" sz="4800" i="1" dirty="0">
                <a:latin typeface="Calibri" panose="020F0502020204030204" pitchFamily="34" charset="0"/>
                <a:ea typeface="Calibri" panose="020F0502020204030204" pitchFamily="34" charset="0"/>
                <a:cs typeface="Latha" panose="020B0604020202020204" pitchFamily="34" charset="0"/>
              </a:rPr>
              <a:t> Then Jesus went out from there and departed to the region of Tyre and Sidon. </a:t>
            </a:r>
            <a:endParaRPr lang="en-GB" sz="4400" dirty="0">
              <a:effectLst/>
              <a:latin typeface="Calibri" panose="020F0502020204030204" pitchFamily="34" charset="0"/>
              <a:ea typeface="Calibri" panose="020F0502020204030204" pitchFamily="34" charset="0"/>
              <a:cs typeface="Latha" panose="020B0604020202020204" pitchFamily="34" charset="0"/>
            </a:endParaRPr>
          </a:p>
        </p:txBody>
      </p:sp>
      <p:sp>
        <p:nvSpPr>
          <p:cNvPr id="3" name="Rectangle 2">
            <a:extLst>
              <a:ext uri="{FF2B5EF4-FFF2-40B4-BE49-F238E27FC236}">
                <a16:creationId xmlns:a16="http://schemas.microsoft.com/office/drawing/2014/main" id="{C2DFF4CA-0F89-4D69-96DE-8792B50E3D08}"/>
              </a:ext>
            </a:extLst>
          </p:cNvPr>
          <p:cNvSpPr/>
          <p:nvPr/>
        </p:nvSpPr>
        <p:spPr>
          <a:xfrm>
            <a:off x="7355090" y="13148"/>
            <a:ext cx="4836910" cy="2800767"/>
          </a:xfrm>
          <a:prstGeom prst="rect">
            <a:avLst/>
          </a:prstGeom>
          <a:solidFill>
            <a:schemeClr val="accent1">
              <a:lumMod val="50000"/>
            </a:schemeClr>
          </a:solidFill>
        </p:spPr>
        <p:txBody>
          <a:bodyPr wrap="square">
            <a:spAutoFit/>
          </a:bodyPr>
          <a:lstStyle/>
          <a:p>
            <a:pPr algn="ctr"/>
            <a:r>
              <a:rPr lang="en-GB" sz="8800" b="1" dirty="0"/>
              <a:t>Matthew </a:t>
            </a:r>
          </a:p>
          <a:p>
            <a:pPr algn="ctr"/>
            <a:r>
              <a:rPr lang="en-GB" sz="8800" b="1" dirty="0"/>
              <a:t>15:</a:t>
            </a:r>
            <a:r>
              <a:rPr lang="en-GB" sz="8800" b="1" dirty="0">
                <a:latin typeface="Calibri" panose="020F0502020204030204" pitchFamily="34" charset="0"/>
                <a:ea typeface="Calibri" panose="020F0502020204030204" pitchFamily="34" charset="0"/>
                <a:cs typeface="Latha" panose="020B0604020202020204" pitchFamily="34" charset="0"/>
              </a:rPr>
              <a:t>21</a:t>
            </a:r>
            <a:endParaRPr lang="en-GB" sz="8800" dirty="0"/>
          </a:p>
        </p:txBody>
      </p:sp>
      <p:cxnSp>
        <p:nvCxnSpPr>
          <p:cNvPr id="7" name="Straight Connector 6">
            <a:extLst>
              <a:ext uri="{FF2B5EF4-FFF2-40B4-BE49-F238E27FC236}">
                <a16:creationId xmlns:a16="http://schemas.microsoft.com/office/drawing/2014/main" id="{D6F5D198-B04D-4367-A808-E1974CB60296}"/>
              </a:ext>
            </a:extLst>
          </p:cNvPr>
          <p:cNvCxnSpPr/>
          <p:nvPr/>
        </p:nvCxnSpPr>
        <p:spPr>
          <a:xfrm>
            <a:off x="2788920" y="662940"/>
            <a:ext cx="108000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87FE4537-F948-4EFB-A64C-5190F21B9EA9}"/>
              </a:ext>
            </a:extLst>
          </p:cNvPr>
          <p:cNvCxnSpPr/>
          <p:nvPr/>
        </p:nvCxnSpPr>
        <p:spPr>
          <a:xfrm>
            <a:off x="1581150" y="3067050"/>
            <a:ext cx="108000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292359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5AF161F4-432A-4BE3-BEA5-030591E27587}"/>
              </a:ext>
            </a:extLst>
          </p:cNvPr>
          <p:cNvCxnSpPr>
            <a:cxnSpLocks/>
          </p:cNvCxnSpPr>
          <p:nvPr/>
        </p:nvCxnSpPr>
        <p:spPr>
          <a:xfrm>
            <a:off x="-21657" y="1019391"/>
            <a:ext cx="841057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059" name="Date Placeholder 4" hidden="1">
            <a:extLst>
              <a:ext uri="{FF2B5EF4-FFF2-40B4-BE49-F238E27FC236}">
                <a16:creationId xmlns:a16="http://schemas.microsoft.com/office/drawing/2014/main" id="{3297A2E3-215E-D457-8785-A02B63E1CCED}"/>
              </a:ext>
            </a:extLst>
          </p:cNvPr>
          <p:cNvSpPr>
            <a:spLocks noGrp="1"/>
          </p:cNvSpPr>
          <p:nvPr>
            <p:ph type="dt" sz="half" idx="4294967295"/>
          </p:nvPr>
        </p:nvSpPr>
        <p:spPr>
          <a:xfrm>
            <a:off x="838200" y="6356350"/>
            <a:ext cx="2743200" cy="365125"/>
          </a:xfrm>
        </p:spPr>
        <p:txBody>
          <a:bodyPr anchor="ct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rPr>
              <a:t>9/3/20XX</a:t>
            </a:r>
          </a:p>
        </p:txBody>
      </p:sp>
      <p:sp>
        <p:nvSpPr>
          <p:cNvPr id="2060" name="Slide Number Placeholder 6" hidden="1">
            <a:extLst>
              <a:ext uri="{FF2B5EF4-FFF2-40B4-BE49-F238E27FC236}">
                <a16:creationId xmlns:a16="http://schemas.microsoft.com/office/drawing/2014/main" id="{FD0044B4-EADB-7F57-477A-D08C6A378D92}"/>
              </a:ext>
            </a:extLst>
          </p:cNvPr>
          <p:cNvSpPr>
            <a:spLocks noGrp="1"/>
          </p:cNvSpPr>
          <p:nvPr>
            <p:ph type="sldNum" sz="quarter" idx="4294967295"/>
          </p:nvPr>
        </p:nvSpPr>
        <p:spPr>
          <a:xfrm>
            <a:off x="8610600" y="6356350"/>
            <a:ext cx="2743200" cy="365125"/>
          </a:xfrm>
        </p:spPr>
        <p:txBody>
          <a:bodyPr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B9713C8C-8E70-45D5-AE59-23E60168254E}"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pic>
        <p:nvPicPr>
          <p:cNvPr id="6" name="Picture Placeholder 10">
            <a:extLst>
              <a:ext uri="{FF2B5EF4-FFF2-40B4-BE49-F238E27FC236}">
                <a16:creationId xmlns:a16="http://schemas.microsoft.com/office/drawing/2014/main" id="{F81AFC9B-EDC0-83CA-39FF-6D5A8AAC2CAB}"/>
              </a:ext>
            </a:extLst>
          </p:cNvPr>
          <p:cNvPicPr>
            <a:picLocks noChangeAspect="1"/>
          </p:cNvPicPr>
          <p:nvPr/>
        </p:nvPicPr>
        <p:blipFill rotWithShape="1">
          <a:blip r:embed="rId3"/>
          <a:srcRect l="-31667" r="31667"/>
          <a:stretch/>
        </p:blipFill>
        <p:spPr>
          <a:xfrm>
            <a:off x="5115427" y="0"/>
            <a:ext cx="7076573" cy="6857997"/>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pic>
      <p:sp>
        <p:nvSpPr>
          <p:cNvPr id="18" name="Rectangle 17">
            <a:extLst>
              <a:ext uri="{FF2B5EF4-FFF2-40B4-BE49-F238E27FC236}">
                <a16:creationId xmlns:a16="http://schemas.microsoft.com/office/drawing/2014/main" id="{BACEBF23-4A5D-48EC-B07D-ABCE32CA6733}"/>
              </a:ext>
            </a:extLst>
          </p:cNvPr>
          <p:cNvSpPr/>
          <p:nvPr/>
        </p:nvSpPr>
        <p:spPr>
          <a:xfrm>
            <a:off x="-21657" y="372812"/>
            <a:ext cx="8675370" cy="8299708"/>
          </a:xfrm>
          <a:prstGeom prst="rect">
            <a:avLst/>
          </a:prstGeom>
        </p:spPr>
        <p:txBody>
          <a:bodyPr wrap="square">
            <a:spAutoFit/>
          </a:bodyPr>
          <a:lstStyle/>
          <a:p>
            <a:pPr marR="0" lvl="0" defTabSz="457200" rtl="0" eaLnBrk="1" fontAlgn="auto" latinLnBrk="0" hangingPunct="1">
              <a:lnSpc>
                <a:spcPct val="100000"/>
              </a:lnSpc>
              <a:spcBef>
                <a:spcPts val="0"/>
              </a:spcBef>
              <a:spcAft>
                <a:spcPts val="0"/>
              </a:spcAft>
              <a:buClrTx/>
              <a:buSzTx/>
              <a:tabLst/>
              <a:defRPr/>
            </a:pPr>
            <a:r>
              <a:rPr kumimoji="0" lang="en-GB" sz="9600" b="1" i="1" u="none" strike="noStrike" kern="1200" cap="none" spc="0" normalizeH="0" baseline="30000" noProof="0" dirty="0">
                <a:ln>
                  <a:noFill/>
                </a:ln>
                <a:solidFill>
                  <a:prstClr val="white"/>
                </a:solidFill>
                <a:effectLst/>
                <a:uLnTx/>
                <a:uFillTx/>
                <a:latin typeface="Calibri" panose="020F0502020204030204"/>
                <a:ea typeface="+mn-ea"/>
                <a:cs typeface="+mn-cs"/>
              </a:rPr>
              <a:t>Deliberate withdrawal</a:t>
            </a:r>
          </a:p>
          <a:p>
            <a:pPr marL="571500" marR="0" lvl="0" indent="-5715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0" b="1" i="1" u="none" strike="noStrike" kern="1200" cap="none" spc="0" normalizeH="0" baseline="30000" noProof="0" dirty="0">
                <a:ln>
                  <a:noFill/>
                </a:ln>
                <a:solidFill>
                  <a:prstClr val="white"/>
                </a:solidFill>
                <a:effectLst/>
                <a:uLnTx/>
                <a:uFillTx/>
                <a:latin typeface="Calibri" panose="020F0502020204030204"/>
                <a:ea typeface="+mn-ea"/>
                <a:cs typeface="Latha" panose="020B0604020202020204" pitchFamily="34" charset="0"/>
              </a:rPr>
              <a:t>Not out of fear</a:t>
            </a:r>
          </a:p>
          <a:p>
            <a:pPr marL="571500" marR="0" lvl="0" indent="-5715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0" b="1" i="1" u="none" strike="noStrike" kern="1200" cap="none" spc="0" normalizeH="0" baseline="30000" noProof="0" dirty="0">
                <a:ln>
                  <a:noFill/>
                </a:ln>
                <a:solidFill>
                  <a:prstClr val="white"/>
                </a:solidFill>
                <a:effectLst/>
                <a:uLnTx/>
                <a:uFillTx/>
                <a:latin typeface="Calibri" panose="020F0502020204030204"/>
                <a:ea typeface="+mn-ea"/>
                <a:cs typeface="Latha" panose="020B0604020202020204" pitchFamily="34" charset="0"/>
              </a:rPr>
              <a:t>Time alone with the 12 men</a:t>
            </a:r>
          </a:p>
          <a:p>
            <a:pPr marL="571500" marR="0" lvl="0" indent="-5715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0" b="1" i="1" u="none" strike="noStrike" kern="1200" cap="none" spc="0" normalizeH="0" baseline="30000" noProof="0" dirty="0">
                <a:ln>
                  <a:noFill/>
                </a:ln>
                <a:solidFill>
                  <a:prstClr val="white"/>
                </a:solidFill>
                <a:effectLst/>
                <a:uLnTx/>
                <a:uFillTx/>
                <a:latin typeface="Calibri" panose="020F0502020204030204"/>
                <a:ea typeface="+mn-ea"/>
                <a:cs typeface="Latha" panose="020B0604020202020204" pitchFamily="34" charset="0"/>
              </a:rPr>
              <a:t>Time for preparing them for the cross</a:t>
            </a:r>
          </a:p>
          <a:p>
            <a:pPr marL="571500" marR="0" lvl="0" indent="-5715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0" b="1" i="1" u="none" strike="noStrike" kern="1200" cap="none" spc="0" normalizeH="0" baseline="30000" noProof="0" dirty="0">
                <a:ln>
                  <a:noFill/>
                </a:ln>
                <a:solidFill>
                  <a:prstClr val="white"/>
                </a:solidFill>
                <a:effectLst/>
                <a:uLnTx/>
                <a:uFillTx/>
                <a:latin typeface="Calibri" panose="020F0502020204030204"/>
                <a:ea typeface="+mn-ea"/>
                <a:cs typeface="Latha" panose="020B0604020202020204" pitchFamily="34" charset="0"/>
              </a:rPr>
              <a:t>Preparation for the mission</a:t>
            </a:r>
          </a:p>
          <a:p>
            <a:pPr marL="571500" marR="0" lvl="0" indent="-5715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0" b="1" i="1" u="none" strike="noStrike" kern="1200" cap="none" spc="0" normalizeH="0" baseline="30000" noProof="0" dirty="0">
                <a:ln>
                  <a:noFill/>
                </a:ln>
                <a:solidFill>
                  <a:prstClr val="white"/>
                </a:solidFill>
                <a:effectLst/>
                <a:uLnTx/>
                <a:uFillTx/>
                <a:latin typeface="Calibri" panose="020F0502020204030204"/>
                <a:ea typeface="+mn-ea"/>
                <a:cs typeface="Latha" panose="020B0604020202020204" pitchFamily="34" charset="0"/>
              </a:rPr>
              <a:t>Pressure off the frenzied situation</a:t>
            </a: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7200" b="1" i="1" u="none" strike="noStrike" kern="1200" cap="none" spc="0" normalizeH="0" baseline="30000" noProof="0" dirty="0">
              <a:ln>
                <a:noFill/>
              </a:ln>
              <a:solidFill>
                <a:prstClr val="white"/>
              </a:solidFill>
              <a:effectLst/>
              <a:uLnTx/>
              <a:uFillTx/>
              <a:latin typeface="Calibri" panose="020F0502020204030204"/>
              <a:ea typeface="+mn-ea"/>
              <a:cs typeface="Latha" panose="020B0604020202020204" pitchFamily="34" charset="0"/>
            </a:endParaRP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7200" b="1" i="1" u="none" strike="noStrike" kern="1200" cap="none" spc="0" normalizeH="0" baseline="30000" noProof="0" dirty="0">
              <a:ln>
                <a:noFill/>
              </a:ln>
              <a:solidFill>
                <a:prstClr val="white"/>
              </a:solidFill>
              <a:effectLst/>
              <a:uLnTx/>
              <a:uFillTx/>
              <a:latin typeface="Calibri" panose="020F0502020204030204"/>
              <a:ea typeface="+mn-ea"/>
              <a:cs typeface="Latha" panose="020B0604020202020204" pitchFamily="34" charset="0"/>
            </a:endParaRPr>
          </a:p>
        </p:txBody>
      </p:sp>
    </p:spTree>
    <p:extLst>
      <p:ext uri="{BB962C8B-B14F-4D97-AF65-F5344CB8AC3E}">
        <p14:creationId xmlns:p14="http://schemas.microsoft.com/office/powerpoint/2010/main" val="33141450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 name="Date Placeholder 4" hidden="1">
            <a:extLst>
              <a:ext uri="{FF2B5EF4-FFF2-40B4-BE49-F238E27FC236}">
                <a16:creationId xmlns:a16="http://schemas.microsoft.com/office/drawing/2014/main" id="{3297A2E3-215E-D457-8785-A02B63E1CCED}"/>
              </a:ext>
            </a:extLst>
          </p:cNvPr>
          <p:cNvSpPr>
            <a:spLocks noGrp="1"/>
          </p:cNvSpPr>
          <p:nvPr>
            <p:ph type="dt" sz="half" idx="4294967295"/>
          </p:nvPr>
        </p:nvSpPr>
        <p:spPr>
          <a:xfrm>
            <a:off x="838200" y="6356350"/>
            <a:ext cx="2743200" cy="365125"/>
          </a:xfrm>
        </p:spPr>
        <p:txBody>
          <a:bodyPr anchor="ct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rPr>
              <a:t>9/3/20XX</a:t>
            </a:r>
          </a:p>
        </p:txBody>
      </p:sp>
      <p:sp>
        <p:nvSpPr>
          <p:cNvPr id="2060" name="Slide Number Placeholder 6" hidden="1">
            <a:extLst>
              <a:ext uri="{FF2B5EF4-FFF2-40B4-BE49-F238E27FC236}">
                <a16:creationId xmlns:a16="http://schemas.microsoft.com/office/drawing/2014/main" id="{FD0044B4-EADB-7F57-477A-D08C6A378D92}"/>
              </a:ext>
            </a:extLst>
          </p:cNvPr>
          <p:cNvSpPr>
            <a:spLocks noGrp="1"/>
          </p:cNvSpPr>
          <p:nvPr>
            <p:ph type="sldNum" sz="quarter" idx="4294967295"/>
          </p:nvPr>
        </p:nvSpPr>
        <p:spPr>
          <a:xfrm>
            <a:off x="8610600" y="6356350"/>
            <a:ext cx="2743200" cy="365125"/>
          </a:xfrm>
        </p:spPr>
        <p:txBody>
          <a:bodyPr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B9713C8C-8E70-45D5-AE59-23E60168254E}"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B1726459-4366-471F-8A15-C7339191670D}"/>
              </a:ext>
            </a:extLst>
          </p:cNvPr>
          <p:cNvSpPr/>
          <p:nvPr/>
        </p:nvSpPr>
        <p:spPr>
          <a:xfrm>
            <a:off x="-49410" y="5303661"/>
            <a:ext cx="6910867" cy="1691553"/>
          </a:xfrm>
          <a:prstGeom prst="rect">
            <a:avLst/>
          </a:prstGeom>
        </p:spPr>
        <p:txBody>
          <a:bodyPr wrap="non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GB" sz="9600" b="1" i="0" u="none" strike="noStrike" kern="1200" cap="none" spc="0" normalizeH="0" baseline="0" noProof="0" dirty="0">
                <a:ln>
                  <a:noFill/>
                </a:ln>
                <a:solidFill>
                  <a:prstClr val="white"/>
                </a:solidFill>
                <a:effectLst/>
                <a:uLnTx/>
                <a:uFillTx/>
                <a:latin typeface="Calibri" panose="020F0502020204030204" pitchFamily="34" charset="0"/>
                <a:ea typeface="+mn-ea"/>
                <a:cs typeface="Latha" panose="020B0604020202020204" pitchFamily="34" charset="0"/>
              </a:rPr>
              <a:t>1 Kings 16:31</a:t>
            </a:r>
          </a:p>
        </p:txBody>
      </p:sp>
      <p:cxnSp>
        <p:nvCxnSpPr>
          <p:cNvPr id="29" name="Straight Connector 28">
            <a:extLst>
              <a:ext uri="{FF2B5EF4-FFF2-40B4-BE49-F238E27FC236}">
                <a16:creationId xmlns:a16="http://schemas.microsoft.com/office/drawing/2014/main" id="{A5AF60D9-C7B5-4E2D-87C3-88B708ACA3DF}"/>
              </a:ext>
            </a:extLst>
          </p:cNvPr>
          <p:cNvCxnSpPr>
            <a:cxnSpLocks/>
          </p:cNvCxnSpPr>
          <p:nvPr/>
        </p:nvCxnSpPr>
        <p:spPr>
          <a:xfrm>
            <a:off x="0" y="5511381"/>
            <a:ext cx="841057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ACEBF23-4A5D-48EC-B07D-ABCE32CA6733}"/>
              </a:ext>
            </a:extLst>
          </p:cNvPr>
          <p:cNvSpPr/>
          <p:nvPr/>
        </p:nvSpPr>
        <p:spPr>
          <a:xfrm>
            <a:off x="310065" y="1228395"/>
            <a:ext cx="4657725" cy="440120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b="1" i="1" u="none" strike="noStrike" kern="1200" cap="none" spc="0" normalizeH="0" baseline="30000" noProof="0" dirty="0">
                <a:ln>
                  <a:noFill/>
                </a:ln>
                <a:solidFill>
                  <a:prstClr val="white"/>
                </a:solidFill>
                <a:effectLst/>
                <a:uLnTx/>
                <a:uFillTx/>
                <a:latin typeface="Calibri" panose="020F0502020204030204"/>
                <a:ea typeface="+mn-ea"/>
                <a:cs typeface="+mn-cs"/>
              </a:rPr>
              <a:t>31 And it came to pass, as though it had been a trivial thing for him to walk in the sins of Jeroboam the son of </a:t>
            </a:r>
            <a:r>
              <a:rPr kumimoji="0" lang="en-GB" sz="4000" b="1" i="1" u="none" strike="noStrike" kern="1200" cap="none" spc="0" normalizeH="0" baseline="30000" noProof="0" dirty="0" err="1">
                <a:ln>
                  <a:noFill/>
                </a:ln>
                <a:solidFill>
                  <a:prstClr val="white"/>
                </a:solidFill>
                <a:effectLst/>
                <a:uLnTx/>
                <a:uFillTx/>
                <a:latin typeface="Calibri" panose="020F0502020204030204"/>
                <a:ea typeface="+mn-ea"/>
                <a:cs typeface="+mn-cs"/>
              </a:rPr>
              <a:t>Nebat</a:t>
            </a:r>
            <a:r>
              <a:rPr kumimoji="0" lang="en-GB" sz="4000" b="1" i="1" u="none" strike="noStrike" kern="1200" cap="none" spc="0" normalizeH="0" baseline="30000" noProof="0" dirty="0">
                <a:ln>
                  <a:noFill/>
                </a:ln>
                <a:solidFill>
                  <a:prstClr val="white"/>
                </a:solidFill>
                <a:effectLst/>
                <a:uLnTx/>
                <a:uFillTx/>
                <a:latin typeface="Calibri" panose="020F0502020204030204"/>
                <a:ea typeface="+mn-ea"/>
                <a:cs typeface="+mn-cs"/>
              </a:rPr>
              <a:t>, that he took as wife Jezebel the daughter of </a:t>
            </a:r>
            <a:r>
              <a:rPr kumimoji="0" lang="en-GB" sz="4000" b="1" i="1" u="none" strike="noStrike" kern="1200" cap="none" spc="0" normalizeH="0" baseline="30000" noProof="0" dirty="0" err="1">
                <a:ln>
                  <a:noFill/>
                </a:ln>
                <a:solidFill>
                  <a:prstClr val="white"/>
                </a:solidFill>
                <a:effectLst/>
                <a:uLnTx/>
                <a:uFillTx/>
                <a:latin typeface="Calibri" panose="020F0502020204030204"/>
                <a:ea typeface="+mn-ea"/>
                <a:cs typeface="+mn-cs"/>
              </a:rPr>
              <a:t>Ethbaal</a:t>
            </a:r>
            <a:r>
              <a:rPr kumimoji="0" lang="en-GB" sz="4000" b="1" i="1" u="none" strike="noStrike" kern="1200" cap="none" spc="0" normalizeH="0" baseline="30000" noProof="0" dirty="0">
                <a:ln>
                  <a:noFill/>
                </a:ln>
                <a:solidFill>
                  <a:prstClr val="white"/>
                </a:solidFill>
                <a:effectLst/>
                <a:uLnTx/>
                <a:uFillTx/>
                <a:latin typeface="Calibri" panose="020F0502020204030204"/>
                <a:ea typeface="+mn-ea"/>
                <a:cs typeface="+mn-cs"/>
              </a:rPr>
              <a:t>, king of the Sidonians; and he went and served Baal and worshiped him.</a:t>
            </a:r>
            <a:endParaRPr kumimoji="0" lang="en-GB" sz="4000" b="1" i="1" u="none" strike="noStrike" kern="1200" cap="none" spc="0" normalizeH="0" baseline="0" noProof="0" dirty="0">
              <a:ln>
                <a:noFill/>
              </a:ln>
              <a:solidFill>
                <a:prstClr val="white"/>
              </a:solidFill>
              <a:effectLst/>
              <a:uLnTx/>
              <a:uFillTx/>
              <a:latin typeface="Calibri" panose="020F0502020204030204"/>
              <a:ea typeface="+mn-ea"/>
              <a:cs typeface="Latha" panose="020B0604020202020204" pitchFamily="34" charset="0"/>
            </a:endParaRPr>
          </a:p>
        </p:txBody>
      </p:sp>
      <p:sp>
        <p:nvSpPr>
          <p:cNvPr id="2" name="Rectangle 1">
            <a:extLst>
              <a:ext uri="{FF2B5EF4-FFF2-40B4-BE49-F238E27FC236}">
                <a16:creationId xmlns:a16="http://schemas.microsoft.com/office/drawing/2014/main" id="{E057D466-7183-7083-60AD-8582A349C117}"/>
              </a:ext>
            </a:extLst>
          </p:cNvPr>
          <p:cNvSpPr/>
          <p:nvPr/>
        </p:nvSpPr>
        <p:spPr>
          <a:xfrm>
            <a:off x="-24128" y="-137214"/>
            <a:ext cx="6084294" cy="1091837"/>
          </a:xfrm>
          <a:prstGeom prst="rect">
            <a:avLst/>
          </a:prstGeom>
        </p:spPr>
        <p:txBody>
          <a:bodyPr wrap="non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white"/>
                </a:solidFill>
                <a:effectLst/>
                <a:uLnTx/>
                <a:uFillTx/>
                <a:latin typeface="Calibri" panose="020F0502020204030204" pitchFamily="34" charset="0"/>
                <a:ea typeface="+mn-ea"/>
                <a:cs typeface="Latha" panose="020B0604020202020204" pitchFamily="34" charset="0"/>
              </a:rPr>
              <a:t>Notorious History!</a:t>
            </a:r>
          </a:p>
        </p:txBody>
      </p:sp>
      <p:pic>
        <p:nvPicPr>
          <p:cNvPr id="3" name="Picture Placeholder 8">
            <a:extLst>
              <a:ext uri="{FF2B5EF4-FFF2-40B4-BE49-F238E27FC236}">
                <a16:creationId xmlns:a16="http://schemas.microsoft.com/office/drawing/2014/main" id="{145C31E5-E6CB-E243-A3B9-E777D36769A8}"/>
              </a:ext>
            </a:extLst>
          </p:cNvPr>
          <p:cNvPicPr>
            <a:picLocks noGrp="1" noChangeAspect="1"/>
          </p:cNvPicPr>
          <p:nvPr>
            <p:ph type="pic" sz="quarter" idx="15"/>
          </p:nvPr>
        </p:nvPicPr>
        <p:blipFill>
          <a:blip r:embed="rId3"/>
          <a:srcRect l="2878" r="2878"/>
          <a:stretch>
            <a:fillRect/>
          </a:stretch>
        </p:blipFill>
        <p:spPr>
          <a:xfrm>
            <a:off x="4966452" y="0"/>
            <a:ext cx="7256754" cy="6858000"/>
          </a:xfrm>
        </p:spPr>
      </p:pic>
    </p:spTree>
    <p:extLst>
      <p:ext uri="{BB962C8B-B14F-4D97-AF65-F5344CB8AC3E}">
        <p14:creationId xmlns:p14="http://schemas.microsoft.com/office/powerpoint/2010/main" val="3457867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 name="Date Placeholder 4" hidden="1">
            <a:extLst>
              <a:ext uri="{FF2B5EF4-FFF2-40B4-BE49-F238E27FC236}">
                <a16:creationId xmlns:a16="http://schemas.microsoft.com/office/drawing/2014/main" id="{3297A2E3-215E-D457-8785-A02B63E1CCED}"/>
              </a:ext>
            </a:extLst>
          </p:cNvPr>
          <p:cNvSpPr>
            <a:spLocks noGrp="1"/>
          </p:cNvSpPr>
          <p:nvPr>
            <p:ph type="dt" sz="half" idx="4294967295"/>
          </p:nvPr>
        </p:nvSpPr>
        <p:spPr>
          <a:xfrm>
            <a:off x="838200" y="6356350"/>
            <a:ext cx="2743200" cy="365125"/>
          </a:xfrm>
        </p:spPr>
        <p:txBody>
          <a:bodyPr anchor="ct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rPr>
              <a:t>9/3/20XX</a:t>
            </a:r>
          </a:p>
        </p:txBody>
      </p:sp>
      <p:sp>
        <p:nvSpPr>
          <p:cNvPr id="2060" name="Slide Number Placeholder 6" hidden="1">
            <a:extLst>
              <a:ext uri="{FF2B5EF4-FFF2-40B4-BE49-F238E27FC236}">
                <a16:creationId xmlns:a16="http://schemas.microsoft.com/office/drawing/2014/main" id="{FD0044B4-EADB-7F57-477A-D08C6A378D92}"/>
              </a:ext>
            </a:extLst>
          </p:cNvPr>
          <p:cNvSpPr>
            <a:spLocks noGrp="1"/>
          </p:cNvSpPr>
          <p:nvPr>
            <p:ph type="sldNum" sz="quarter" idx="4294967295"/>
          </p:nvPr>
        </p:nvSpPr>
        <p:spPr>
          <a:xfrm>
            <a:off x="8610600" y="6356350"/>
            <a:ext cx="2743200" cy="365125"/>
          </a:xfrm>
        </p:spPr>
        <p:txBody>
          <a:bodyPr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B9713C8C-8E70-45D5-AE59-23E60168254E}"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15</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pic>
        <p:nvPicPr>
          <p:cNvPr id="3" name="Picture Placeholder 14">
            <a:extLst>
              <a:ext uri="{FF2B5EF4-FFF2-40B4-BE49-F238E27FC236}">
                <a16:creationId xmlns:a16="http://schemas.microsoft.com/office/drawing/2014/main" id="{10169558-02FE-0260-B2DA-0E9F5F2C4FE1}"/>
              </a:ext>
            </a:extLst>
          </p:cNvPr>
          <p:cNvPicPr>
            <a:picLocks noChangeAspect="1"/>
          </p:cNvPicPr>
          <p:nvPr/>
        </p:nvPicPr>
        <p:blipFill>
          <a:blip r:embed="rId3"/>
          <a:srcRect l="11899" r="11899"/>
          <a:stretch>
            <a:fillRect/>
          </a:stretch>
        </p:blipFill>
        <p:spPr>
          <a:xfrm>
            <a:off x="4735224" y="-72127"/>
            <a:ext cx="7456776" cy="6857993"/>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pic>
      <p:sp>
        <p:nvSpPr>
          <p:cNvPr id="2" name="Rectangle 1">
            <a:extLst>
              <a:ext uri="{FF2B5EF4-FFF2-40B4-BE49-F238E27FC236}">
                <a16:creationId xmlns:a16="http://schemas.microsoft.com/office/drawing/2014/main" id="{54D75067-D5A4-EEC0-C7D5-67F60382D48B}"/>
              </a:ext>
            </a:extLst>
          </p:cNvPr>
          <p:cNvSpPr/>
          <p:nvPr/>
        </p:nvSpPr>
        <p:spPr>
          <a:xfrm>
            <a:off x="0" y="-271344"/>
            <a:ext cx="8812530" cy="2565895"/>
          </a:xfrm>
          <a:prstGeom prst="rect">
            <a:avLst/>
          </a:prstGeom>
          <a:solidFill>
            <a:schemeClr val="bg1">
              <a:alpha val="51000"/>
            </a:schemeClr>
          </a:solidFill>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GB" sz="7200" b="0"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Latha" panose="020B0604020202020204" pitchFamily="34" charset="0"/>
              </a:rPr>
              <a:t>The great prophets of the Old Testament</a:t>
            </a:r>
            <a:r>
              <a:rPr kumimoji="0" lang="en-GB" sz="7200" b="0" i="1"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GB" sz="7200" b="1" i="1" u="none" strike="noStrike" kern="1200" cap="none" spc="0" normalizeH="0" baseline="0" noProof="0" dirty="0">
              <a:ln>
                <a:noFill/>
              </a:ln>
              <a:solidFill>
                <a:prstClr val="white"/>
              </a:solidFill>
              <a:effectLst/>
              <a:uLnTx/>
              <a:uFillTx/>
              <a:latin typeface="Calibri" panose="020F0502020204030204" pitchFamily="34" charset="0"/>
              <a:ea typeface="+mn-ea"/>
              <a:cs typeface="Latha" panose="020B0604020202020204" pitchFamily="34" charset="0"/>
            </a:endParaRPr>
          </a:p>
        </p:txBody>
      </p:sp>
      <p:sp>
        <p:nvSpPr>
          <p:cNvPr id="18" name="Rectangle 17">
            <a:extLst>
              <a:ext uri="{FF2B5EF4-FFF2-40B4-BE49-F238E27FC236}">
                <a16:creationId xmlns:a16="http://schemas.microsoft.com/office/drawing/2014/main" id="{BACEBF23-4A5D-48EC-B07D-ABCE32CA6733}"/>
              </a:ext>
            </a:extLst>
          </p:cNvPr>
          <p:cNvSpPr/>
          <p:nvPr/>
        </p:nvSpPr>
        <p:spPr>
          <a:xfrm>
            <a:off x="-925830" y="2723041"/>
            <a:ext cx="8206740" cy="3046988"/>
          </a:xfrm>
          <a:prstGeom prst="rect">
            <a:avLst/>
          </a:prstGeom>
        </p:spPr>
        <p:txBody>
          <a:bodyPr wrap="square">
            <a:spAutoFit/>
          </a:bodyPr>
          <a:lstStyle/>
          <a:p>
            <a:pPr marR="0" lvl="0" algn="ctr" defTabSz="457200" rtl="0" eaLnBrk="1" fontAlgn="auto" latinLnBrk="0" hangingPunct="1">
              <a:lnSpc>
                <a:spcPct val="100000"/>
              </a:lnSpc>
              <a:spcBef>
                <a:spcPts val="0"/>
              </a:spcBef>
              <a:spcAft>
                <a:spcPts val="0"/>
              </a:spcAft>
              <a:buClrTx/>
              <a:buSzTx/>
              <a:tabLst/>
              <a:defRPr/>
            </a:pPr>
            <a:r>
              <a:rPr kumimoji="0" lang="en-GB" sz="9600" b="1" i="1" u="none" strike="noStrike" kern="1200" cap="none" spc="0" normalizeH="0" baseline="30000" noProof="0" dirty="0">
                <a:ln>
                  <a:noFill/>
                </a:ln>
                <a:solidFill>
                  <a:prstClr val="white"/>
                </a:solidFill>
                <a:effectLst/>
                <a:uLnTx/>
                <a:uFillTx/>
                <a:latin typeface="Calibri" panose="020F0502020204030204"/>
                <a:ea typeface="+mn-ea"/>
                <a:cs typeface="Latha" panose="020B0604020202020204" pitchFamily="34" charset="0"/>
              </a:rPr>
              <a:t>Jeremiah 27 : 1-11</a:t>
            </a:r>
          </a:p>
          <a:p>
            <a:pPr marR="0" lvl="0" algn="ctr" defTabSz="457200" rtl="0" eaLnBrk="1" fontAlgn="auto" latinLnBrk="0" hangingPunct="1">
              <a:lnSpc>
                <a:spcPct val="100000"/>
              </a:lnSpc>
              <a:spcBef>
                <a:spcPts val="0"/>
              </a:spcBef>
              <a:spcAft>
                <a:spcPts val="0"/>
              </a:spcAft>
              <a:buClrTx/>
              <a:buSzTx/>
              <a:tabLst/>
              <a:defRPr/>
            </a:pPr>
            <a:r>
              <a:rPr kumimoji="0" lang="en-GB" sz="9600" b="1" i="1" u="none" strike="noStrike" kern="1200" cap="none" spc="0" normalizeH="0" baseline="30000" noProof="0" dirty="0">
                <a:ln>
                  <a:noFill/>
                </a:ln>
                <a:solidFill>
                  <a:prstClr val="white"/>
                </a:solidFill>
                <a:effectLst/>
                <a:uLnTx/>
                <a:uFillTx/>
                <a:latin typeface="Calibri" panose="020F0502020204030204"/>
                <a:ea typeface="+mn-ea"/>
                <a:cs typeface="Latha" panose="020B0604020202020204" pitchFamily="34" charset="0"/>
              </a:rPr>
              <a:t>Ezekiel 26 : 3-21</a:t>
            </a:r>
          </a:p>
          <a:p>
            <a:pPr marR="0" lvl="0" algn="ctr" defTabSz="457200" rtl="0" eaLnBrk="1" fontAlgn="auto" latinLnBrk="0" hangingPunct="1">
              <a:lnSpc>
                <a:spcPct val="100000"/>
              </a:lnSpc>
              <a:spcBef>
                <a:spcPts val="0"/>
              </a:spcBef>
              <a:spcAft>
                <a:spcPts val="0"/>
              </a:spcAft>
              <a:buClrTx/>
              <a:buSzTx/>
              <a:tabLst/>
              <a:defRPr/>
            </a:pPr>
            <a:r>
              <a:rPr kumimoji="0" lang="en-GB" sz="9600" b="1" i="1" u="none" strike="noStrike" kern="1200" cap="none" spc="0" normalizeH="0" baseline="30000" noProof="0" dirty="0">
                <a:ln>
                  <a:noFill/>
                </a:ln>
                <a:solidFill>
                  <a:prstClr val="white"/>
                </a:solidFill>
                <a:effectLst/>
                <a:uLnTx/>
                <a:uFillTx/>
                <a:latin typeface="Calibri" panose="020F0502020204030204"/>
                <a:ea typeface="+mn-ea"/>
                <a:cs typeface="Latha" panose="020B0604020202020204" pitchFamily="34" charset="0"/>
              </a:rPr>
              <a:t>Ezekiel 28 : 1-10</a:t>
            </a:r>
          </a:p>
        </p:txBody>
      </p:sp>
      <p:cxnSp>
        <p:nvCxnSpPr>
          <p:cNvPr id="29" name="Straight Connector 28">
            <a:extLst>
              <a:ext uri="{FF2B5EF4-FFF2-40B4-BE49-F238E27FC236}">
                <a16:creationId xmlns:a16="http://schemas.microsoft.com/office/drawing/2014/main" id="{A5AF60D9-C7B5-4E2D-87C3-88B708ACA3DF}"/>
              </a:ext>
            </a:extLst>
          </p:cNvPr>
          <p:cNvCxnSpPr>
            <a:cxnSpLocks/>
          </p:cNvCxnSpPr>
          <p:nvPr/>
        </p:nvCxnSpPr>
        <p:spPr>
          <a:xfrm>
            <a:off x="254664" y="1087971"/>
            <a:ext cx="841057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8393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4079F4-A0AC-0DE5-5169-D9CC1CE546B8}"/>
              </a:ext>
            </a:extLst>
          </p:cNvPr>
          <p:cNvSpPr/>
          <p:nvPr/>
        </p:nvSpPr>
        <p:spPr>
          <a:xfrm>
            <a:off x="736926" y="4464792"/>
            <a:ext cx="5043368" cy="1691553"/>
          </a:xfrm>
          <a:prstGeom prst="rect">
            <a:avLst/>
          </a:prstGeom>
        </p:spPr>
        <p:txBody>
          <a:bodyPr wrap="non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GB" sz="9600" b="1" i="0" u="none" strike="noStrike" kern="1200" cap="none" spc="0" normalizeH="0" baseline="0" noProof="0" dirty="0">
                <a:ln>
                  <a:noFill/>
                </a:ln>
                <a:solidFill>
                  <a:prstClr val="white"/>
                </a:solidFill>
                <a:effectLst/>
                <a:uLnTx/>
                <a:uFillTx/>
                <a:latin typeface="Calibri" panose="020F0502020204030204" pitchFamily="34" charset="0"/>
                <a:ea typeface="+mn-ea"/>
                <a:cs typeface="Latha" panose="020B0604020202020204" pitchFamily="34" charset="0"/>
              </a:rPr>
              <a:t>Joel 3:4-6</a:t>
            </a:r>
          </a:p>
        </p:txBody>
      </p:sp>
      <p:cxnSp>
        <p:nvCxnSpPr>
          <p:cNvPr id="8" name="Straight Connector 7">
            <a:extLst>
              <a:ext uri="{FF2B5EF4-FFF2-40B4-BE49-F238E27FC236}">
                <a16:creationId xmlns:a16="http://schemas.microsoft.com/office/drawing/2014/main" id="{0E486047-437F-0272-5741-6014380E2623}"/>
              </a:ext>
            </a:extLst>
          </p:cNvPr>
          <p:cNvCxnSpPr>
            <a:cxnSpLocks/>
          </p:cNvCxnSpPr>
          <p:nvPr/>
        </p:nvCxnSpPr>
        <p:spPr>
          <a:xfrm>
            <a:off x="104990" y="4574634"/>
            <a:ext cx="841057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D25C42A-1F68-882C-FB3C-9FC0CD3B8FF6}"/>
              </a:ext>
            </a:extLst>
          </p:cNvPr>
          <p:cNvSpPr/>
          <p:nvPr/>
        </p:nvSpPr>
        <p:spPr>
          <a:xfrm>
            <a:off x="-203620" y="701655"/>
            <a:ext cx="6924460" cy="4247317"/>
          </a:xfrm>
          <a:prstGeom prst="rect">
            <a:avLst/>
          </a:prstGeom>
        </p:spPr>
        <p:txBody>
          <a:bodyPr wrap="square">
            <a:spAutoFit/>
          </a:bodyPr>
          <a:lstStyle/>
          <a:p>
            <a:pPr lvl="0" algn="ctr" defTabSz="457200"/>
            <a:r>
              <a:rPr lang="en-GB" sz="5400" b="1" i="1" dirty="0">
                <a:solidFill>
                  <a:prstClr val="white"/>
                </a:solidFill>
                <a:latin typeface="Calibri" panose="020F0502020204030204" pitchFamily="34" charset="0"/>
                <a:cs typeface="Latha" panose="020B0604020202020204" pitchFamily="34" charset="0"/>
              </a:rPr>
              <a:t>“Indeed, what have you to do with Me, O Tyre and Sidon</a:t>
            </a:r>
            <a:r>
              <a:rPr kumimoji="0" lang="en-GB" sz="5400" b="1" i="1" u="none" strike="noStrike" kern="1200" cap="none" spc="0" normalizeH="0" baseline="0" noProof="0" dirty="0">
                <a:ln>
                  <a:noFill/>
                </a:ln>
                <a:solidFill>
                  <a:prstClr val="white"/>
                </a:solidFill>
                <a:effectLst/>
                <a:uLnTx/>
                <a:uFillTx/>
                <a:latin typeface="Calibri" panose="020F0502020204030204" pitchFamily="34" charset="0"/>
                <a:ea typeface="+mn-ea"/>
                <a:cs typeface="Latha" panose="020B0604020202020204" pitchFamily="34" charset="0"/>
              </a:rPr>
              <a:t>, and all the coasts of Philistia?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5400" b="1" i="1" u="none" strike="noStrike" kern="1200" cap="none" spc="0" normalizeH="0" baseline="0" noProof="0" dirty="0">
              <a:ln>
                <a:noFill/>
              </a:ln>
              <a:solidFill>
                <a:prstClr val="white"/>
              </a:solidFill>
              <a:effectLst/>
              <a:uLnTx/>
              <a:uFillTx/>
              <a:latin typeface="Calibri" panose="020F0502020204030204" pitchFamily="34" charset="0"/>
              <a:ea typeface="+mn-ea"/>
              <a:cs typeface="Latha" panose="020B0604020202020204" pitchFamily="34" charset="0"/>
            </a:endParaRPr>
          </a:p>
        </p:txBody>
      </p:sp>
      <p:pic>
        <p:nvPicPr>
          <p:cNvPr id="2" name="Picture 1">
            <a:extLst>
              <a:ext uri="{FF2B5EF4-FFF2-40B4-BE49-F238E27FC236}">
                <a16:creationId xmlns:a16="http://schemas.microsoft.com/office/drawing/2014/main" id="{64041D08-C9A9-4FBD-A77E-D6DDF1687340}"/>
              </a:ext>
            </a:extLst>
          </p:cNvPr>
          <p:cNvPicPr>
            <a:picLocks noChangeAspect="1"/>
          </p:cNvPicPr>
          <p:nvPr/>
        </p:nvPicPr>
        <p:blipFill rotWithShape="1">
          <a:blip r:embed="rId3"/>
          <a:srcRect l="52567"/>
          <a:stretch/>
        </p:blipFill>
        <p:spPr>
          <a:xfrm>
            <a:off x="6617970" y="0"/>
            <a:ext cx="5574030" cy="6756061"/>
          </a:xfrm>
          <a:prstGeom prst="rect">
            <a:avLst/>
          </a:prstGeom>
        </p:spPr>
      </p:pic>
    </p:spTree>
    <p:extLst>
      <p:ext uri="{BB962C8B-B14F-4D97-AF65-F5344CB8AC3E}">
        <p14:creationId xmlns:p14="http://schemas.microsoft.com/office/powerpoint/2010/main" val="3772371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4079F4-A0AC-0DE5-5169-D9CC1CE546B8}"/>
              </a:ext>
            </a:extLst>
          </p:cNvPr>
          <p:cNvSpPr/>
          <p:nvPr/>
        </p:nvSpPr>
        <p:spPr>
          <a:xfrm>
            <a:off x="2466144" y="5363481"/>
            <a:ext cx="6574237" cy="1691553"/>
          </a:xfrm>
          <a:prstGeom prst="rect">
            <a:avLst/>
          </a:prstGeom>
        </p:spPr>
        <p:txBody>
          <a:bodyPr wrap="non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GB" sz="9600" b="1" i="0" u="none" strike="noStrike" kern="1200" cap="none" spc="0" normalizeH="0" baseline="0" noProof="0" dirty="0">
                <a:ln>
                  <a:noFill/>
                </a:ln>
                <a:solidFill>
                  <a:prstClr val="white"/>
                </a:solidFill>
                <a:effectLst/>
                <a:uLnTx/>
                <a:uFillTx/>
                <a:latin typeface="Calibri" panose="020F0502020204030204" pitchFamily="34" charset="0"/>
                <a:ea typeface="+mn-ea"/>
                <a:cs typeface="Latha" panose="020B0604020202020204" pitchFamily="34" charset="0"/>
              </a:rPr>
              <a:t>Amos 1:9-10</a:t>
            </a:r>
          </a:p>
        </p:txBody>
      </p:sp>
      <p:cxnSp>
        <p:nvCxnSpPr>
          <p:cNvPr id="8" name="Straight Connector 7">
            <a:extLst>
              <a:ext uri="{FF2B5EF4-FFF2-40B4-BE49-F238E27FC236}">
                <a16:creationId xmlns:a16="http://schemas.microsoft.com/office/drawing/2014/main" id="{0E486047-437F-0272-5741-6014380E2623}"/>
              </a:ext>
            </a:extLst>
          </p:cNvPr>
          <p:cNvCxnSpPr>
            <a:cxnSpLocks/>
          </p:cNvCxnSpPr>
          <p:nvPr/>
        </p:nvCxnSpPr>
        <p:spPr>
          <a:xfrm>
            <a:off x="1728049" y="5720443"/>
            <a:ext cx="841057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D25C42A-1F68-882C-FB3C-9FC0CD3B8FF6}"/>
              </a:ext>
            </a:extLst>
          </p:cNvPr>
          <p:cNvSpPr/>
          <p:nvPr/>
        </p:nvSpPr>
        <p:spPr>
          <a:xfrm>
            <a:off x="0" y="8934"/>
            <a:ext cx="12367261" cy="175432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5400" b="1" i="1" dirty="0">
                <a:solidFill>
                  <a:prstClr val="white"/>
                </a:solidFill>
                <a:latin typeface="Calibri" panose="020F0502020204030204" pitchFamily="34" charset="0"/>
                <a:cs typeface="Latha" panose="020B0604020202020204" pitchFamily="34" charset="0"/>
              </a:rPr>
              <a:t>Thus says the Lord: “For three transgressions of Tyre, and for four, </a:t>
            </a:r>
          </a:p>
        </p:txBody>
      </p:sp>
      <p:pic>
        <p:nvPicPr>
          <p:cNvPr id="2" name="Picture 1">
            <a:extLst>
              <a:ext uri="{FF2B5EF4-FFF2-40B4-BE49-F238E27FC236}">
                <a16:creationId xmlns:a16="http://schemas.microsoft.com/office/drawing/2014/main" id="{5F947587-F032-4FDA-97CF-DC2F084D6214}"/>
              </a:ext>
            </a:extLst>
          </p:cNvPr>
          <p:cNvPicPr>
            <a:picLocks noChangeAspect="1"/>
          </p:cNvPicPr>
          <p:nvPr/>
        </p:nvPicPr>
        <p:blipFill rotWithShape="1">
          <a:blip r:embed="rId2"/>
          <a:srcRect b="16401"/>
          <a:stretch/>
        </p:blipFill>
        <p:spPr>
          <a:xfrm>
            <a:off x="2015087" y="1890904"/>
            <a:ext cx="7836498" cy="3541157"/>
          </a:xfrm>
          <a:prstGeom prst="rect">
            <a:avLst/>
          </a:prstGeom>
        </p:spPr>
      </p:pic>
      <p:pic>
        <p:nvPicPr>
          <p:cNvPr id="3" name="Picture 2">
            <a:extLst>
              <a:ext uri="{FF2B5EF4-FFF2-40B4-BE49-F238E27FC236}">
                <a16:creationId xmlns:a16="http://schemas.microsoft.com/office/drawing/2014/main" id="{5DE65ECA-8B6F-467B-8849-C6FAE0B1AA80}"/>
              </a:ext>
            </a:extLst>
          </p:cNvPr>
          <p:cNvPicPr>
            <a:picLocks noChangeAspect="1"/>
          </p:cNvPicPr>
          <p:nvPr/>
        </p:nvPicPr>
        <p:blipFill>
          <a:blip r:embed="rId3"/>
          <a:stretch>
            <a:fillRect/>
          </a:stretch>
        </p:blipFill>
        <p:spPr>
          <a:xfrm>
            <a:off x="1728049" y="1890904"/>
            <a:ext cx="2857500" cy="2752725"/>
          </a:xfrm>
          <a:prstGeom prst="rect">
            <a:avLst/>
          </a:prstGeom>
        </p:spPr>
      </p:pic>
      <p:pic>
        <p:nvPicPr>
          <p:cNvPr id="1026" name="Picture 2" descr="Fire PNG Transparent Images Free Download - Pngfre">
            <a:extLst>
              <a:ext uri="{FF2B5EF4-FFF2-40B4-BE49-F238E27FC236}">
                <a16:creationId xmlns:a16="http://schemas.microsoft.com/office/drawing/2014/main" id="{443C5EC6-74FA-42AC-920B-6E200113F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9405" y="1602522"/>
            <a:ext cx="2857500" cy="275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219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 name="Date Placeholder 4" hidden="1">
            <a:extLst>
              <a:ext uri="{FF2B5EF4-FFF2-40B4-BE49-F238E27FC236}">
                <a16:creationId xmlns:a16="http://schemas.microsoft.com/office/drawing/2014/main" id="{3297A2E3-215E-D457-8785-A02B63E1CCED}"/>
              </a:ext>
            </a:extLst>
          </p:cNvPr>
          <p:cNvSpPr>
            <a:spLocks noGrp="1"/>
          </p:cNvSpPr>
          <p:nvPr>
            <p:ph type="dt" sz="half" idx="4294967295"/>
          </p:nvPr>
        </p:nvSpPr>
        <p:spPr>
          <a:xfrm>
            <a:off x="838200" y="6356350"/>
            <a:ext cx="2743200" cy="365125"/>
          </a:xfrm>
        </p:spPr>
        <p:txBody>
          <a:bodyPr anchor="ct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rPr>
              <a:t>9/3/20XX</a:t>
            </a:r>
          </a:p>
        </p:txBody>
      </p:sp>
      <p:sp>
        <p:nvSpPr>
          <p:cNvPr id="2060" name="Slide Number Placeholder 6" hidden="1">
            <a:extLst>
              <a:ext uri="{FF2B5EF4-FFF2-40B4-BE49-F238E27FC236}">
                <a16:creationId xmlns:a16="http://schemas.microsoft.com/office/drawing/2014/main" id="{FD0044B4-EADB-7F57-477A-D08C6A378D92}"/>
              </a:ext>
            </a:extLst>
          </p:cNvPr>
          <p:cNvSpPr>
            <a:spLocks noGrp="1"/>
          </p:cNvSpPr>
          <p:nvPr>
            <p:ph type="sldNum" sz="quarter" idx="4294967295"/>
          </p:nvPr>
        </p:nvSpPr>
        <p:spPr>
          <a:xfrm>
            <a:off x="8610600" y="6356350"/>
            <a:ext cx="2743200" cy="365125"/>
          </a:xfrm>
        </p:spPr>
        <p:txBody>
          <a:bodyPr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B9713C8C-8E70-45D5-AE59-23E60168254E}"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18</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cxnSp>
        <p:nvCxnSpPr>
          <p:cNvPr id="29" name="Straight Connector 28">
            <a:extLst>
              <a:ext uri="{FF2B5EF4-FFF2-40B4-BE49-F238E27FC236}">
                <a16:creationId xmlns:a16="http://schemas.microsoft.com/office/drawing/2014/main" id="{A5AF60D9-C7B5-4E2D-87C3-88B708ACA3DF}"/>
              </a:ext>
            </a:extLst>
          </p:cNvPr>
          <p:cNvCxnSpPr>
            <a:cxnSpLocks/>
          </p:cNvCxnSpPr>
          <p:nvPr/>
        </p:nvCxnSpPr>
        <p:spPr>
          <a:xfrm>
            <a:off x="0" y="5511381"/>
            <a:ext cx="841057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54D75067-D5A4-EEC0-C7D5-67F60382D48B}"/>
              </a:ext>
            </a:extLst>
          </p:cNvPr>
          <p:cNvSpPr/>
          <p:nvPr/>
        </p:nvSpPr>
        <p:spPr>
          <a:xfrm>
            <a:off x="243048" y="3847579"/>
            <a:ext cx="6096000" cy="3115661"/>
          </a:xfrm>
          <a:prstGeom prst="rect">
            <a:avLst/>
          </a:prstGeom>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GB" sz="8800" b="1"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Latha" panose="020B0604020202020204" pitchFamily="34" charset="0"/>
              </a:rPr>
              <a:t>Matthew 15:24</a:t>
            </a:r>
            <a:endParaRPr kumimoji="0" lang="en-GB" sz="8800" b="1" i="1" u="none" strike="noStrike" kern="1200" cap="none" spc="0" normalizeH="0" baseline="0" noProof="0" dirty="0">
              <a:ln>
                <a:noFill/>
              </a:ln>
              <a:solidFill>
                <a:prstClr val="white"/>
              </a:solidFill>
              <a:effectLst/>
              <a:uLnTx/>
              <a:uFillTx/>
              <a:latin typeface="Calibri" panose="020F0502020204030204" pitchFamily="34" charset="0"/>
              <a:ea typeface="+mn-ea"/>
              <a:cs typeface="Latha" panose="020B0604020202020204" pitchFamily="34" charset="0"/>
            </a:endParaRPr>
          </a:p>
        </p:txBody>
      </p:sp>
      <p:pic>
        <p:nvPicPr>
          <p:cNvPr id="11" name="Picture Placeholder 10">
            <a:extLst>
              <a:ext uri="{FF2B5EF4-FFF2-40B4-BE49-F238E27FC236}">
                <a16:creationId xmlns:a16="http://schemas.microsoft.com/office/drawing/2014/main" id="{31E1C8D2-3F5F-4235-CE8C-D4BA52A774AD}"/>
              </a:ext>
            </a:extLst>
          </p:cNvPr>
          <p:cNvPicPr>
            <a:picLocks noGrp="1" noChangeAspect="1"/>
          </p:cNvPicPr>
          <p:nvPr>
            <p:ph type="pic" sz="quarter" idx="15"/>
          </p:nvPr>
        </p:nvPicPr>
        <p:blipFill>
          <a:blip r:embed="rId3"/>
          <a:srcRect t="13889" b="13889"/>
          <a:stretch>
            <a:fillRect/>
          </a:stretch>
        </p:blipFill>
        <p:spPr>
          <a:xfrm>
            <a:off x="5162796" y="-611505"/>
            <a:ext cx="7783585" cy="8081010"/>
          </a:xfrm>
        </p:spPr>
      </p:pic>
      <p:sp>
        <p:nvSpPr>
          <p:cNvPr id="18" name="Rectangle 17">
            <a:extLst>
              <a:ext uri="{FF2B5EF4-FFF2-40B4-BE49-F238E27FC236}">
                <a16:creationId xmlns:a16="http://schemas.microsoft.com/office/drawing/2014/main" id="{BACEBF23-4A5D-48EC-B07D-ABCE32CA6733}"/>
              </a:ext>
            </a:extLst>
          </p:cNvPr>
          <p:cNvSpPr/>
          <p:nvPr/>
        </p:nvSpPr>
        <p:spPr>
          <a:xfrm>
            <a:off x="98268" y="461185"/>
            <a:ext cx="6240780" cy="370357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800" b="1" i="1" u="none" strike="noStrike" kern="1200" cap="none" spc="0" normalizeH="0" baseline="30000" noProof="0" dirty="0">
                <a:ln>
                  <a:noFill/>
                </a:ln>
                <a:solidFill>
                  <a:prstClr val="white"/>
                </a:solidFill>
                <a:effectLst/>
                <a:uLnTx/>
                <a:uFillTx/>
                <a:latin typeface="Calibri" panose="020F0502020204030204"/>
                <a:ea typeface="+mn-ea"/>
                <a:cs typeface="Latha" panose="020B0604020202020204" pitchFamily="34" charset="0"/>
              </a:rPr>
              <a:t>“I was not sent except to the lost sheep of the house of Israel.”</a:t>
            </a:r>
          </a:p>
        </p:txBody>
      </p:sp>
    </p:spTree>
    <p:extLst>
      <p:ext uri="{BB962C8B-B14F-4D97-AF65-F5344CB8AC3E}">
        <p14:creationId xmlns:p14="http://schemas.microsoft.com/office/powerpoint/2010/main" val="1154738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 name="Date Placeholder 4" hidden="1">
            <a:extLst>
              <a:ext uri="{FF2B5EF4-FFF2-40B4-BE49-F238E27FC236}">
                <a16:creationId xmlns:a16="http://schemas.microsoft.com/office/drawing/2014/main" id="{3297A2E3-215E-D457-8785-A02B63E1CCED}"/>
              </a:ext>
            </a:extLst>
          </p:cNvPr>
          <p:cNvSpPr>
            <a:spLocks noGrp="1"/>
          </p:cNvSpPr>
          <p:nvPr>
            <p:ph type="dt" sz="half" idx="4294967295"/>
          </p:nvPr>
        </p:nvSpPr>
        <p:spPr>
          <a:xfrm>
            <a:off x="838200" y="6356350"/>
            <a:ext cx="2743200" cy="365125"/>
          </a:xfrm>
        </p:spPr>
        <p:txBody>
          <a:bodyPr anchor="ct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rPr>
              <a:t>9/3/20XX</a:t>
            </a:r>
          </a:p>
        </p:txBody>
      </p:sp>
      <p:sp>
        <p:nvSpPr>
          <p:cNvPr id="2060" name="Slide Number Placeholder 6" hidden="1">
            <a:extLst>
              <a:ext uri="{FF2B5EF4-FFF2-40B4-BE49-F238E27FC236}">
                <a16:creationId xmlns:a16="http://schemas.microsoft.com/office/drawing/2014/main" id="{FD0044B4-EADB-7F57-477A-D08C6A378D92}"/>
              </a:ext>
            </a:extLst>
          </p:cNvPr>
          <p:cNvSpPr>
            <a:spLocks noGrp="1"/>
          </p:cNvSpPr>
          <p:nvPr>
            <p:ph type="sldNum" sz="quarter" idx="4294967295"/>
          </p:nvPr>
        </p:nvSpPr>
        <p:spPr>
          <a:xfrm>
            <a:off x="8610600" y="6356350"/>
            <a:ext cx="2743200" cy="365125"/>
          </a:xfrm>
        </p:spPr>
        <p:txBody>
          <a:bodyPr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B9713C8C-8E70-45D5-AE59-23E60168254E}"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19</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cxnSp>
        <p:nvCxnSpPr>
          <p:cNvPr id="29" name="Straight Connector 28">
            <a:extLst>
              <a:ext uri="{FF2B5EF4-FFF2-40B4-BE49-F238E27FC236}">
                <a16:creationId xmlns:a16="http://schemas.microsoft.com/office/drawing/2014/main" id="{A5AF60D9-C7B5-4E2D-87C3-88B708ACA3DF}"/>
              </a:ext>
            </a:extLst>
          </p:cNvPr>
          <p:cNvCxnSpPr>
            <a:cxnSpLocks/>
          </p:cNvCxnSpPr>
          <p:nvPr/>
        </p:nvCxnSpPr>
        <p:spPr>
          <a:xfrm>
            <a:off x="0" y="5511381"/>
            <a:ext cx="841057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54D75067-D5A4-EEC0-C7D5-67F60382D48B}"/>
              </a:ext>
            </a:extLst>
          </p:cNvPr>
          <p:cNvSpPr/>
          <p:nvPr/>
        </p:nvSpPr>
        <p:spPr>
          <a:xfrm>
            <a:off x="803658" y="5045639"/>
            <a:ext cx="6803257" cy="2008050"/>
          </a:xfrm>
          <a:prstGeom prst="rect">
            <a:avLst/>
          </a:prstGeom>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GB" sz="11500" b="1"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Latha" panose="020B0604020202020204" pitchFamily="34" charset="0"/>
              </a:rPr>
              <a:t>Mark 7:24</a:t>
            </a:r>
            <a:endParaRPr kumimoji="0" lang="en-GB" sz="11500" b="1" i="1" u="none" strike="noStrike" kern="1200" cap="none" spc="0" normalizeH="0" baseline="0" noProof="0" dirty="0">
              <a:ln>
                <a:noFill/>
              </a:ln>
              <a:solidFill>
                <a:prstClr val="white"/>
              </a:solidFill>
              <a:effectLst/>
              <a:uLnTx/>
              <a:uFillTx/>
              <a:latin typeface="Calibri" panose="020F0502020204030204" pitchFamily="34" charset="0"/>
              <a:ea typeface="+mn-ea"/>
              <a:cs typeface="Latha" panose="020B0604020202020204" pitchFamily="34" charset="0"/>
            </a:endParaRPr>
          </a:p>
        </p:txBody>
      </p:sp>
      <p:pic>
        <p:nvPicPr>
          <p:cNvPr id="6" name="Picture Placeholder 5">
            <a:extLst>
              <a:ext uri="{FF2B5EF4-FFF2-40B4-BE49-F238E27FC236}">
                <a16:creationId xmlns:a16="http://schemas.microsoft.com/office/drawing/2014/main" id="{06A010AF-E13E-93FC-FAE9-FA169CC14977}"/>
              </a:ext>
            </a:extLst>
          </p:cNvPr>
          <p:cNvPicPr>
            <a:picLocks noGrp="1" noChangeAspect="1"/>
          </p:cNvPicPr>
          <p:nvPr>
            <p:ph type="pic" sz="quarter" idx="15"/>
          </p:nvPr>
        </p:nvPicPr>
        <p:blipFill>
          <a:blip r:embed="rId3"/>
          <a:srcRect l="7860" r="7860"/>
          <a:stretch>
            <a:fillRect/>
          </a:stretch>
        </p:blipFill>
        <p:spPr>
          <a:xfrm>
            <a:off x="6447314" y="672"/>
            <a:ext cx="5744686" cy="6857319"/>
          </a:xfrm>
        </p:spPr>
      </p:pic>
      <p:sp>
        <p:nvSpPr>
          <p:cNvPr id="18" name="Rectangle 17">
            <a:extLst>
              <a:ext uri="{FF2B5EF4-FFF2-40B4-BE49-F238E27FC236}">
                <a16:creationId xmlns:a16="http://schemas.microsoft.com/office/drawing/2014/main" id="{BACEBF23-4A5D-48EC-B07D-ABCE32CA6733}"/>
              </a:ext>
            </a:extLst>
          </p:cNvPr>
          <p:cNvSpPr/>
          <p:nvPr/>
        </p:nvSpPr>
        <p:spPr>
          <a:xfrm>
            <a:off x="-2" y="429184"/>
            <a:ext cx="7076573" cy="526297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7200" b="1" i="1" u="none" strike="noStrike" kern="1200" cap="none" spc="0" normalizeH="0" baseline="30000" noProof="0" dirty="0">
                <a:ln>
                  <a:noFill/>
                </a:ln>
                <a:solidFill>
                  <a:prstClr val="white"/>
                </a:solidFill>
                <a:effectLst/>
                <a:uLnTx/>
                <a:uFillTx/>
                <a:latin typeface="Calibri" panose="020F0502020204030204"/>
                <a:ea typeface="+mn-ea"/>
                <a:cs typeface="Latha" panose="020B0604020202020204" pitchFamily="34" charset="0"/>
              </a:rPr>
              <a:t>24 From there He arose and went to the region of Tyre and Sidon. And He entered a house and wanted no one to know it, but He could not be hidden.</a:t>
            </a:r>
          </a:p>
        </p:txBody>
      </p:sp>
    </p:spTree>
    <p:extLst>
      <p:ext uri="{BB962C8B-B14F-4D97-AF65-F5344CB8AC3E}">
        <p14:creationId xmlns:p14="http://schemas.microsoft.com/office/powerpoint/2010/main" val="1044185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A914DB3-207D-C07E-6C9E-518EF0BA1F27}"/>
              </a:ext>
            </a:extLst>
          </p:cNvPr>
          <p:cNvSpPr>
            <a:spLocks noGrp="1"/>
          </p:cNvSpPr>
          <p:nvPr>
            <p:ph type="title"/>
          </p:nvPr>
        </p:nvSpPr>
        <p:spPr>
          <a:xfrm>
            <a:off x="1" y="0"/>
            <a:ext cx="12191999" cy="1097280"/>
          </a:xfrm>
        </p:spPr>
        <p:txBody>
          <a:bodyPr>
            <a:normAutofit/>
          </a:bodyPr>
          <a:lstStyle/>
          <a:p>
            <a:pPr algn="ctr"/>
            <a:r>
              <a:rPr lang="en-GB" sz="5400" dirty="0">
                <a:solidFill>
                  <a:schemeClr val="bg1"/>
                </a:solidFill>
              </a:rPr>
              <a:t>Matthew 13- </a:t>
            </a:r>
            <a:r>
              <a:rPr lang="en-GB" sz="5400" b="1" dirty="0">
                <a:solidFill>
                  <a:schemeClr val="bg1"/>
                </a:solidFill>
              </a:rPr>
              <a:t>Kingdom Parables spoken</a:t>
            </a:r>
            <a:endParaRPr lang="en-US" sz="5400" b="1" dirty="0">
              <a:solidFill>
                <a:schemeClr val="bg1"/>
              </a:solidFill>
            </a:endParaRPr>
          </a:p>
        </p:txBody>
      </p:sp>
      <p:pic>
        <p:nvPicPr>
          <p:cNvPr id="5" name="Content Placeholder 4">
            <a:extLst>
              <a:ext uri="{FF2B5EF4-FFF2-40B4-BE49-F238E27FC236}">
                <a16:creationId xmlns:a16="http://schemas.microsoft.com/office/drawing/2014/main" id="{E6FD0BDB-7655-49C5-A666-C4B40CF88432}"/>
              </a:ext>
            </a:extLst>
          </p:cNvPr>
          <p:cNvPicPr>
            <a:picLocks noGrp="1" noChangeAspect="1"/>
          </p:cNvPicPr>
          <p:nvPr>
            <p:ph idx="1"/>
          </p:nvPr>
        </p:nvPicPr>
        <p:blipFill rotWithShape="1">
          <a:blip r:embed="rId2"/>
          <a:srcRect t="5524" b="11301"/>
          <a:stretch/>
        </p:blipFill>
        <p:spPr>
          <a:xfrm>
            <a:off x="0" y="971550"/>
            <a:ext cx="12192000" cy="5886449"/>
          </a:xfrm>
          <a:prstGeom prst="rect">
            <a:avLst/>
          </a:prstGeom>
          <a:noFill/>
        </p:spPr>
      </p:pic>
      <p:sp>
        <p:nvSpPr>
          <p:cNvPr id="4" name="Slide Number Placeholder 3">
            <a:extLst>
              <a:ext uri="{FF2B5EF4-FFF2-40B4-BE49-F238E27FC236}">
                <a16:creationId xmlns:a16="http://schemas.microsoft.com/office/drawing/2014/main" id="{626A0157-063A-41D6-96C4-70C43F14EFFB}"/>
              </a:ext>
            </a:extLst>
          </p:cNvPr>
          <p:cNvSpPr>
            <a:spLocks noGrp="1"/>
          </p:cNvSpPr>
          <p:nvPr>
            <p:ph type="sldNum" sz="quarter" idx="10"/>
          </p:nvPr>
        </p:nvSpPr>
        <p:spPr>
          <a:xfrm>
            <a:off x="11353800" y="6361475"/>
            <a:ext cx="838200" cy="360000"/>
          </a:xfrm>
        </p:spPr>
        <p:txBody>
          <a:bodyPr anchor="ctr">
            <a:normAutofit/>
          </a:bodyPr>
          <a:lstStyle/>
          <a:p>
            <a:pPr>
              <a:spcAft>
                <a:spcPts val="600"/>
              </a:spcAft>
            </a:pPr>
            <a:r>
              <a:rPr lang="en-US"/>
              <a:t>PAGE </a:t>
            </a:r>
            <a:fld id="{4A9B5881-4007-4345-955A-79C2656F0C49}" type="slidenum">
              <a:rPr lang="en-US" smtClean="0"/>
              <a:pPr>
                <a:spcAft>
                  <a:spcPts val="600"/>
                </a:spcAft>
              </a:pPr>
              <a:t>2</a:t>
            </a:fld>
            <a:endParaRPr lang="en-US"/>
          </a:p>
        </p:txBody>
      </p:sp>
    </p:spTree>
    <p:extLst>
      <p:ext uri="{BB962C8B-B14F-4D97-AF65-F5344CB8AC3E}">
        <p14:creationId xmlns:p14="http://schemas.microsoft.com/office/powerpoint/2010/main" val="25462556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6CC97-A7A6-95AF-EB34-5971744D8C21}"/>
              </a:ext>
            </a:extLst>
          </p:cNvPr>
          <p:cNvSpPr>
            <a:spLocks noGrp="1"/>
          </p:cNvSpPr>
          <p:nvPr>
            <p:ph type="ctrTitle"/>
          </p:nvPr>
        </p:nvSpPr>
        <p:spPr>
          <a:xfrm>
            <a:off x="0" y="220980"/>
            <a:ext cx="9851898" cy="1085088"/>
          </a:xfrm>
        </p:spPr>
        <p:txBody>
          <a:bodyPr>
            <a:noAutofit/>
          </a:bodyPr>
          <a:lstStyle/>
          <a:p>
            <a:r>
              <a:rPr lang="en-US" sz="9600" b="1" dirty="0">
                <a:latin typeface="Calibri" panose="020F0502020204030204" pitchFamily="34" charset="0"/>
                <a:cs typeface="Calibri" panose="020F0502020204030204" pitchFamily="34" charset="0"/>
              </a:rPr>
              <a:t>Matthew 10:5-6 </a:t>
            </a:r>
          </a:p>
        </p:txBody>
      </p:sp>
      <p:pic>
        <p:nvPicPr>
          <p:cNvPr id="7" name="Picture 2">
            <a:extLst>
              <a:ext uri="{FF2B5EF4-FFF2-40B4-BE49-F238E27FC236}">
                <a16:creationId xmlns:a16="http://schemas.microsoft.com/office/drawing/2014/main" id="{B56BE32A-6688-E1DF-F9EF-2FA4A5AF6E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247"/>
          <a:stretch/>
        </p:blipFill>
        <p:spPr bwMode="auto">
          <a:xfrm>
            <a:off x="558546" y="1450847"/>
            <a:ext cx="10871454" cy="4849369"/>
          </a:xfrm>
          <a:prstGeom prst="round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C09ABE52-D06E-63BA-822C-0C42F5FCF7E8}"/>
              </a:ext>
            </a:extLst>
          </p:cNvPr>
          <p:cNvCxnSpPr>
            <a:cxnSpLocks/>
          </p:cNvCxnSpPr>
          <p:nvPr/>
        </p:nvCxnSpPr>
        <p:spPr>
          <a:xfrm>
            <a:off x="434340" y="1161288"/>
            <a:ext cx="9304020" cy="0"/>
          </a:xfrm>
          <a:prstGeom prst="line">
            <a:avLst/>
          </a:prstGeom>
          <a:ln w="57150">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9279878"/>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6CC97-A7A6-95AF-EB34-5971744D8C21}"/>
              </a:ext>
            </a:extLst>
          </p:cNvPr>
          <p:cNvSpPr>
            <a:spLocks noGrp="1"/>
          </p:cNvSpPr>
          <p:nvPr>
            <p:ph type="ctrTitle"/>
          </p:nvPr>
        </p:nvSpPr>
        <p:spPr>
          <a:xfrm>
            <a:off x="-502920" y="-577788"/>
            <a:ext cx="7360920" cy="1893488"/>
          </a:xfrm>
        </p:spPr>
        <p:txBody>
          <a:bodyPr>
            <a:normAutofit/>
          </a:bodyPr>
          <a:lstStyle/>
          <a:p>
            <a:r>
              <a:rPr lang="en-US" sz="8000" b="1" dirty="0">
                <a:latin typeface="+mn-lt"/>
              </a:rPr>
              <a:t>1 Kings 17 </a:t>
            </a:r>
          </a:p>
        </p:txBody>
      </p:sp>
      <p:pic>
        <p:nvPicPr>
          <p:cNvPr id="3" name="Picture 2" descr="Elijah and the Widow of Zarephath">
            <a:extLst>
              <a:ext uri="{FF2B5EF4-FFF2-40B4-BE49-F238E27FC236}">
                <a16:creationId xmlns:a16="http://schemas.microsoft.com/office/drawing/2014/main" id="{C9E7AC2F-ACC1-747D-6AEE-59A5B41B76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396" y="115824"/>
            <a:ext cx="5074068" cy="6626352"/>
          </a:xfrm>
          <a:prstGeom prst="round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8653083F-E5A2-F232-73BA-02B567D11B00}"/>
              </a:ext>
            </a:extLst>
          </p:cNvPr>
          <p:cNvCxnSpPr>
            <a:cxnSpLocks/>
          </p:cNvCxnSpPr>
          <p:nvPr/>
        </p:nvCxnSpPr>
        <p:spPr>
          <a:xfrm>
            <a:off x="931926" y="1202436"/>
            <a:ext cx="487680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7" name="TextBox 6">
            <a:extLst>
              <a:ext uri="{FF2B5EF4-FFF2-40B4-BE49-F238E27FC236}">
                <a16:creationId xmlns:a16="http://schemas.microsoft.com/office/drawing/2014/main" id="{6A4A6407-D81D-5AC2-5D5E-7D3B0E37798D}"/>
              </a:ext>
            </a:extLst>
          </p:cNvPr>
          <p:cNvSpPr txBox="1"/>
          <p:nvPr/>
        </p:nvSpPr>
        <p:spPr>
          <a:xfrm>
            <a:off x="-142494" y="1598736"/>
            <a:ext cx="7360920" cy="4708981"/>
          </a:xfrm>
          <a:prstGeom prst="rect">
            <a:avLst/>
          </a:prstGeom>
          <a:noFill/>
        </p:spPr>
        <p:txBody>
          <a:bodyPr wrap="square" rtlCol="0">
            <a:spAutoFit/>
          </a:bodyPr>
          <a:lstStyle/>
          <a:p>
            <a:pPr algn="ctr"/>
            <a:r>
              <a:rPr lang="en-GB" sz="6000" dirty="0">
                <a:latin typeface="Calibri" panose="020F0502020204030204" pitchFamily="34" charset="0"/>
                <a:ea typeface="Calibri" panose="020F0502020204030204" pitchFamily="34" charset="0"/>
                <a:cs typeface="Latha" panose="020B0604020202020204" pitchFamily="34" charset="0"/>
              </a:rPr>
              <a:t>H</a:t>
            </a:r>
            <a:r>
              <a:rPr lang="en-GB" sz="6000" dirty="0">
                <a:effectLst/>
                <a:latin typeface="Calibri" panose="020F0502020204030204" pitchFamily="34" charset="0"/>
                <a:ea typeface="Calibri" panose="020F0502020204030204" pitchFamily="34" charset="0"/>
                <a:cs typeface="Latha" panose="020B0604020202020204" pitchFamily="34" charset="0"/>
              </a:rPr>
              <a:t>e needed solace and comfort and provision; the Lord sent him to house of a widow of Zarephath.</a:t>
            </a:r>
            <a:r>
              <a:rPr lang="en-GB" sz="6000" dirty="0">
                <a:effectLst/>
              </a:rPr>
              <a:t> </a:t>
            </a:r>
            <a:endParaRPr lang="en-US" sz="6000" dirty="0"/>
          </a:p>
        </p:txBody>
      </p:sp>
    </p:spTree>
    <p:extLst>
      <p:ext uri="{BB962C8B-B14F-4D97-AF65-F5344CB8AC3E}">
        <p14:creationId xmlns:p14="http://schemas.microsoft.com/office/powerpoint/2010/main" val="16526943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6CC97-A7A6-95AF-EB34-5971744D8C21}"/>
              </a:ext>
            </a:extLst>
          </p:cNvPr>
          <p:cNvSpPr>
            <a:spLocks noGrp="1"/>
          </p:cNvSpPr>
          <p:nvPr>
            <p:ph type="ctrTitle"/>
          </p:nvPr>
        </p:nvSpPr>
        <p:spPr>
          <a:xfrm>
            <a:off x="334899" y="-715505"/>
            <a:ext cx="6689217" cy="2123681"/>
          </a:xfrm>
        </p:spPr>
        <p:txBody>
          <a:bodyPr>
            <a:normAutofit/>
          </a:bodyPr>
          <a:lstStyle/>
          <a:p>
            <a:r>
              <a:rPr lang="en-US" sz="8800" b="1" dirty="0">
                <a:latin typeface="+mn-lt"/>
              </a:rPr>
              <a:t>1 Kings 17:8-9  </a:t>
            </a:r>
          </a:p>
        </p:txBody>
      </p:sp>
      <p:pic>
        <p:nvPicPr>
          <p:cNvPr id="3074" name="Picture 2" descr="Slideshow image">
            <a:extLst>
              <a:ext uri="{FF2B5EF4-FFF2-40B4-BE49-F238E27FC236}">
                <a16:creationId xmlns:a16="http://schemas.microsoft.com/office/drawing/2014/main" id="{70F3343A-CE27-055E-F942-BDB43245BD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512" y="134111"/>
            <a:ext cx="4515469" cy="6529573"/>
          </a:xfrm>
          <a:prstGeom prst="round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9312E881-DD49-D22B-6068-C741DF96D7DA}"/>
              </a:ext>
            </a:extLst>
          </p:cNvPr>
          <p:cNvCxnSpPr>
            <a:cxnSpLocks/>
          </p:cNvCxnSpPr>
          <p:nvPr/>
        </p:nvCxnSpPr>
        <p:spPr>
          <a:xfrm flipV="1">
            <a:off x="266049" y="1362456"/>
            <a:ext cx="698400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4" name="TextBox 3">
            <a:extLst>
              <a:ext uri="{FF2B5EF4-FFF2-40B4-BE49-F238E27FC236}">
                <a16:creationId xmlns:a16="http://schemas.microsoft.com/office/drawing/2014/main" id="{F3B91500-155C-E95A-D7A1-847488B8CB83}"/>
              </a:ext>
            </a:extLst>
          </p:cNvPr>
          <p:cNvSpPr txBox="1"/>
          <p:nvPr/>
        </p:nvSpPr>
        <p:spPr>
          <a:xfrm>
            <a:off x="334899" y="1560231"/>
            <a:ext cx="6915150" cy="5078313"/>
          </a:xfrm>
          <a:prstGeom prst="rect">
            <a:avLst/>
          </a:prstGeom>
          <a:noFill/>
        </p:spPr>
        <p:txBody>
          <a:bodyPr wrap="square" rtlCol="0">
            <a:spAutoFit/>
          </a:bodyPr>
          <a:lstStyle/>
          <a:p>
            <a:pPr algn="ctr"/>
            <a:r>
              <a:rPr lang="en-GB" sz="5400" dirty="0">
                <a:latin typeface="Calibri" panose="020F0502020204030204" pitchFamily="34" charset="0"/>
                <a:cs typeface="Latha" panose="020B0604020202020204" pitchFamily="34" charset="0"/>
              </a:rPr>
              <a:t>“Arise, go to Zarephath, which belongs to Sidon, and dwell there. See, I have commanded a widow there to provide for you.” </a:t>
            </a:r>
            <a:endParaRPr lang="en-US" sz="5400" dirty="0">
              <a:latin typeface="Calibri" panose="020F0502020204030204" pitchFamily="34" charset="0"/>
              <a:cs typeface="Latha" panose="020B0604020202020204" pitchFamily="34" charset="0"/>
            </a:endParaRPr>
          </a:p>
        </p:txBody>
      </p:sp>
    </p:spTree>
    <p:extLst>
      <p:ext uri="{BB962C8B-B14F-4D97-AF65-F5344CB8AC3E}">
        <p14:creationId xmlns:p14="http://schemas.microsoft.com/office/powerpoint/2010/main" val="42605782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6CC97-A7A6-95AF-EB34-5971744D8C21}"/>
              </a:ext>
            </a:extLst>
          </p:cNvPr>
          <p:cNvSpPr>
            <a:spLocks noGrp="1"/>
          </p:cNvSpPr>
          <p:nvPr>
            <p:ph type="ctrTitle"/>
          </p:nvPr>
        </p:nvSpPr>
        <p:spPr>
          <a:xfrm>
            <a:off x="130302" y="-1851982"/>
            <a:ext cx="6774180" cy="3103025"/>
          </a:xfrm>
        </p:spPr>
        <p:txBody>
          <a:bodyPr>
            <a:normAutofit/>
          </a:bodyPr>
          <a:lstStyle/>
          <a:p>
            <a:r>
              <a:rPr lang="en-US" sz="8800" b="1" dirty="0">
                <a:latin typeface="+mn-lt"/>
              </a:rPr>
              <a:t>Matthew 4:24   </a:t>
            </a:r>
          </a:p>
        </p:txBody>
      </p:sp>
      <p:pic>
        <p:nvPicPr>
          <p:cNvPr id="4098" name="Picture 2" descr="Jesus healing the sick - Bible">
            <a:extLst>
              <a:ext uri="{FF2B5EF4-FFF2-40B4-BE49-F238E27FC236}">
                <a16:creationId xmlns:a16="http://schemas.microsoft.com/office/drawing/2014/main" id="{25F4B30E-9769-83B5-A5EC-E0B3FF8A97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9698" y="131664"/>
            <a:ext cx="4572000" cy="6594670"/>
          </a:xfrm>
          <a:prstGeom prst="round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56B49BE9-B78A-E427-7E20-4F6D9238AD8F}"/>
              </a:ext>
            </a:extLst>
          </p:cNvPr>
          <p:cNvCxnSpPr>
            <a:cxnSpLocks/>
          </p:cNvCxnSpPr>
          <p:nvPr/>
        </p:nvCxnSpPr>
        <p:spPr>
          <a:xfrm>
            <a:off x="426720" y="1216753"/>
            <a:ext cx="612000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5" name="TextBox 4">
            <a:extLst>
              <a:ext uri="{FF2B5EF4-FFF2-40B4-BE49-F238E27FC236}">
                <a16:creationId xmlns:a16="http://schemas.microsoft.com/office/drawing/2014/main" id="{BDBCB9B1-DB10-5D4B-C98D-DB635E26CD5A}"/>
              </a:ext>
            </a:extLst>
          </p:cNvPr>
          <p:cNvSpPr txBox="1"/>
          <p:nvPr/>
        </p:nvSpPr>
        <p:spPr>
          <a:xfrm>
            <a:off x="130302" y="1216753"/>
            <a:ext cx="7359396" cy="5262979"/>
          </a:xfrm>
          <a:prstGeom prst="rect">
            <a:avLst/>
          </a:prstGeom>
          <a:noFill/>
        </p:spPr>
        <p:txBody>
          <a:bodyPr wrap="square">
            <a:spAutoFit/>
          </a:bodyPr>
          <a:lstStyle/>
          <a:p>
            <a:pPr algn="ctr"/>
            <a:r>
              <a:rPr lang="en-GB" sz="4800" i="1" dirty="0">
                <a:latin typeface="Calibri" panose="020F0502020204030204" pitchFamily="34" charset="0"/>
                <a:ea typeface="Calibri" panose="020F0502020204030204" pitchFamily="34" charset="0"/>
                <a:cs typeface="Latha" panose="020B0604020202020204" pitchFamily="34" charset="0"/>
              </a:rPr>
              <a:t>T</a:t>
            </a:r>
            <a:r>
              <a:rPr lang="en-GB" sz="4800" i="1" dirty="0">
                <a:effectLst/>
                <a:latin typeface="Calibri" panose="020F0502020204030204" pitchFamily="34" charset="0"/>
                <a:ea typeface="Calibri" panose="020F0502020204030204" pitchFamily="34" charset="0"/>
                <a:cs typeface="Latha" panose="020B0604020202020204" pitchFamily="34" charset="0"/>
              </a:rPr>
              <a:t>hey brought to Him all sick people who were afflicted with various diseases and torments, and those who were demon-possessed, epileptics, and paralytics; and He healed them.</a:t>
            </a:r>
            <a:r>
              <a:rPr lang="en-GB" sz="4800" dirty="0">
                <a:effectLst/>
              </a:rPr>
              <a:t> </a:t>
            </a:r>
            <a:endParaRPr lang="en-US" sz="4800" dirty="0"/>
          </a:p>
        </p:txBody>
      </p:sp>
    </p:spTree>
    <p:extLst>
      <p:ext uri="{BB962C8B-B14F-4D97-AF65-F5344CB8AC3E}">
        <p14:creationId xmlns:p14="http://schemas.microsoft.com/office/powerpoint/2010/main" val="15049614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6CC97-A7A6-95AF-EB34-5971744D8C21}"/>
              </a:ext>
            </a:extLst>
          </p:cNvPr>
          <p:cNvSpPr>
            <a:spLocks noGrp="1"/>
          </p:cNvSpPr>
          <p:nvPr>
            <p:ph type="ctrTitle"/>
          </p:nvPr>
        </p:nvSpPr>
        <p:spPr>
          <a:xfrm>
            <a:off x="-1851660" y="-960876"/>
            <a:ext cx="10175748" cy="2448306"/>
          </a:xfrm>
        </p:spPr>
        <p:txBody>
          <a:bodyPr>
            <a:noAutofit/>
          </a:bodyPr>
          <a:lstStyle/>
          <a:p>
            <a:r>
              <a:rPr lang="en-US" sz="10300" b="1" dirty="0">
                <a:latin typeface="+mn-lt"/>
              </a:rPr>
              <a:t>Mark 3:8   </a:t>
            </a:r>
          </a:p>
        </p:txBody>
      </p:sp>
      <p:pic>
        <p:nvPicPr>
          <p:cNvPr id="5122" name="Picture 2">
            <a:extLst>
              <a:ext uri="{FF2B5EF4-FFF2-40B4-BE49-F238E27FC236}">
                <a16:creationId xmlns:a16="http://schemas.microsoft.com/office/drawing/2014/main" id="{42C8B778-C30D-DF9C-5BBC-464C78B2DF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541" b="30489"/>
          <a:stretch/>
        </p:blipFill>
        <p:spPr bwMode="auto">
          <a:xfrm>
            <a:off x="4811130" y="1617737"/>
            <a:ext cx="7367778" cy="4384781"/>
          </a:xfrm>
          <a:prstGeom prst="round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239C9084-AB87-D7ED-8797-47839D8BF796}"/>
              </a:ext>
            </a:extLst>
          </p:cNvPr>
          <p:cNvCxnSpPr>
            <a:cxnSpLocks/>
          </p:cNvCxnSpPr>
          <p:nvPr/>
        </p:nvCxnSpPr>
        <p:spPr>
          <a:xfrm>
            <a:off x="239268" y="1299972"/>
            <a:ext cx="594000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7" name="TextBox 6">
            <a:extLst>
              <a:ext uri="{FF2B5EF4-FFF2-40B4-BE49-F238E27FC236}">
                <a16:creationId xmlns:a16="http://schemas.microsoft.com/office/drawing/2014/main" id="{B92118E7-761D-203F-14CD-958017067F3E}"/>
              </a:ext>
            </a:extLst>
          </p:cNvPr>
          <p:cNvSpPr txBox="1"/>
          <p:nvPr/>
        </p:nvSpPr>
        <p:spPr>
          <a:xfrm>
            <a:off x="27294" y="1855452"/>
            <a:ext cx="4783836" cy="3785652"/>
          </a:xfrm>
          <a:prstGeom prst="rect">
            <a:avLst/>
          </a:prstGeom>
          <a:noFill/>
        </p:spPr>
        <p:txBody>
          <a:bodyPr wrap="square">
            <a:spAutoFit/>
          </a:bodyPr>
          <a:lstStyle/>
          <a:p>
            <a:pPr algn="just"/>
            <a:r>
              <a:rPr lang="en-GB" sz="4800" i="1" dirty="0">
                <a:effectLst/>
                <a:latin typeface="Calibri" panose="020F0502020204030204" pitchFamily="34" charset="0"/>
                <a:ea typeface="Calibri" panose="020F0502020204030204" pitchFamily="34" charset="0"/>
                <a:cs typeface="Latha" panose="020B0604020202020204" pitchFamily="34" charset="0"/>
              </a:rPr>
              <a:t>A great multitude, when they heard how many things He was doing, came to Him</a:t>
            </a:r>
            <a:r>
              <a:rPr lang="en-GB" sz="4800" dirty="0">
                <a:effectLst/>
              </a:rPr>
              <a:t> </a:t>
            </a:r>
            <a:endParaRPr lang="en-US" sz="4800" dirty="0"/>
          </a:p>
        </p:txBody>
      </p:sp>
    </p:spTree>
    <p:extLst>
      <p:ext uri="{BB962C8B-B14F-4D97-AF65-F5344CB8AC3E}">
        <p14:creationId xmlns:p14="http://schemas.microsoft.com/office/powerpoint/2010/main" val="34772405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6CC97-A7A6-95AF-EB34-5971744D8C21}"/>
              </a:ext>
            </a:extLst>
          </p:cNvPr>
          <p:cNvSpPr>
            <a:spLocks noGrp="1"/>
          </p:cNvSpPr>
          <p:nvPr>
            <p:ph type="ctrTitle"/>
          </p:nvPr>
        </p:nvSpPr>
        <p:spPr>
          <a:xfrm>
            <a:off x="-388620" y="307358"/>
            <a:ext cx="11372850" cy="1085088"/>
          </a:xfrm>
        </p:spPr>
        <p:txBody>
          <a:bodyPr>
            <a:noAutofit/>
          </a:bodyPr>
          <a:lstStyle/>
          <a:p>
            <a:r>
              <a:rPr lang="en-US" sz="9600" b="1" dirty="0">
                <a:latin typeface="+mn-lt"/>
              </a:rPr>
              <a:t>Matthew 11:21-23</a:t>
            </a:r>
          </a:p>
        </p:txBody>
      </p:sp>
      <p:pic>
        <p:nvPicPr>
          <p:cNvPr id="6146" name="Picture 2">
            <a:extLst>
              <a:ext uri="{FF2B5EF4-FFF2-40B4-BE49-F238E27FC236}">
                <a16:creationId xmlns:a16="http://schemas.microsoft.com/office/drawing/2014/main" id="{77A16B3A-97FF-4ED9-BA66-9FD98B9DB1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912" y="1553498"/>
            <a:ext cx="7449312" cy="4832822"/>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429AEF1C-E2D2-F8FD-2E8E-6D7879E7F406}"/>
              </a:ext>
            </a:extLst>
          </p:cNvPr>
          <p:cNvCxnSpPr>
            <a:cxnSpLocks/>
          </p:cNvCxnSpPr>
          <p:nvPr/>
        </p:nvCxnSpPr>
        <p:spPr>
          <a:xfrm>
            <a:off x="1521333" y="1231392"/>
            <a:ext cx="7552944"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6" name="TextBox 5">
            <a:extLst>
              <a:ext uri="{FF2B5EF4-FFF2-40B4-BE49-F238E27FC236}">
                <a16:creationId xmlns:a16="http://schemas.microsoft.com/office/drawing/2014/main" id="{FE349F88-DCD4-E372-8730-890CB53E96EF}"/>
              </a:ext>
            </a:extLst>
          </p:cNvPr>
          <p:cNvSpPr txBox="1"/>
          <p:nvPr/>
        </p:nvSpPr>
        <p:spPr>
          <a:xfrm>
            <a:off x="7893558" y="1605409"/>
            <a:ext cx="3382518" cy="5078313"/>
          </a:xfrm>
          <a:prstGeom prst="rect">
            <a:avLst/>
          </a:prstGeom>
          <a:noFill/>
        </p:spPr>
        <p:txBody>
          <a:bodyPr wrap="square">
            <a:spAutoFit/>
          </a:bodyPr>
          <a:lstStyle/>
          <a:p>
            <a:pPr algn="ctr"/>
            <a:r>
              <a:rPr lang="en-GB" sz="5400" i="1" dirty="0">
                <a:effectLst/>
                <a:latin typeface="Calibri" panose="020F0502020204030204" pitchFamily="34" charset="0"/>
                <a:ea typeface="Calibri" panose="020F0502020204030204" pitchFamily="34" charset="0"/>
                <a:cs typeface="Latha" panose="020B0604020202020204" pitchFamily="34" charset="0"/>
              </a:rPr>
              <a:t>“Woe to you, </a:t>
            </a:r>
            <a:r>
              <a:rPr lang="en-GB" sz="5400" i="1" dirty="0" err="1">
                <a:effectLst/>
                <a:latin typeface="Calibri" panose="020F0502020204030204" pitchFamily="34" charset="0"/>
                <a:ea typeface="Calibri" panose="020F0502020204030204" pitchFamily="34" charset="0"/>
                <a:cs typeface="Latha" panose="020B0604020202020204" pitchFamily="34" charset="0"/>
              </a:rPr>
              <a:t>Chorazin</a:t>
            </a:r>
            <a:r>
              <a:rPr lang="en-GB" sz="5400" i="1" dirty="0">
                <a:effectLst/>
                <a:latin typeface="Calibri" panose="020F0502020204030204" pitchFamily="34" charset="0"/>
                <a:ea typeface="Calibri" panose="020F0502020204030204" pitchFamily="34" charset="0"/>
                <a:cs typeface="Latha" panose="020B0604020202020204" pitchFamily="34" charset="0"/>
              </a:rPr>
              <a:t>! Woe to you, Bethsaida! </a:t>
            </a:r>
            <a:endParaRPr lang="en-US" sz="5400" dirty="0"/>
          </a:p>
        </p:txBody>
      </p:sp>
    </p:spTree>
    <p:extLst>
      <p:ext uri="{BB962C8B-B14F-4D97-AF65-F5344CB8AC3E}">
        <p14:creationId xmlns:p14="http://schemas.microsoft.com/office/powerpoint/2010/main" val="35384327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6CC97-A7A6-95AF-EB34-5971744D8C21}"/>
              </a:ext>
            </a:extLst>
          </p:cNvPr>
          <p:cNvSpPr>
            <a:spLocks noGrp="1"/>
          </p:cNvSpPr>
          <p:nvPr>
            <p:ph type="ctrTitle"/>
          </p:nvPr>
        </p:nvSpPr>
        <p:spPr>
          <a:xfrm>
            <a:off x="161544" y="343158"/>
            <a:ext cx="5205984" cy="1072896"/>
          </a:xfrm>
        </p:spPr>
        <p:txBody>
          <a:bodyPr>
            <a:noAutofit/>
          </a:bodyPr>
          <a:lstStyle/>
          <a:p>
            <a:r>
              <a:rPr lang="en-US" sz="9600" b="1" dirty="0">
                <a:latin typeface="+mn-lt"/>
              </a:rPr>
              <a:t>John 6:37</a:t>
            </a:r>
          </a:p>
        </p:txBody>
      </p:sp>
      <p:cxnSp>
        <p:nvCxnSpPr>
          <p:cNvPr id="3" name="Straight Connector 2">
            <a:extLst>
              <a:ext uri="{FF2B5EF4-FFF2-40B4-BE49-F238E27FC236}">
                <a16:creationId xmlns:a16="http://schemas.microsoft.com/office/drawing/2014/main" id="{BC7A8CE2-0A76-B981-D5FC-1D9BF3EE5694}"/>
              </a:ext>
            </a:extLst>
          </p:cNvPr>
          <p:cNvCxnSpPr>
            <a:cxnSpLocks/>
          </p:cNvCxnSpPr>
          <p:nvPr/>
        </p:nvCxnSpPr>
        <p:spPr>
          <a:xfrm>
            <a:off x="490728" y="1293114"/>
            <a:ext cx="4547616"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pic>
        <p:nvPicPr>
          <p:cNvPr id="7170" name="Picture 2" descr="John 6:37-40 | Daily Bible Readings">
            <a:extLst>
              <a:ext uri="{FF2B5EF4-FFF2-40B4-BE49-F238E27FC236}">
                <a16:creationId xmlns:a16="http://schemas.microsoft.com/office/drawing/2014/main" id="{151C250B-5A7C-05F5-2ADC-40895F9626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372" y="1558975"/>
            <a:ext cx="5205985" cy="5174935"/>
          </a:xfrm>
          <a:prstGeom prst="round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64C920B-D273-F4A2-F626-CC21308C7B90}"/>
              </a:ext>
            </a:extLst>
          </p:cNvPr>
          <p:cNvSpPr txBox="1"/>
          <p:nvPr/>
        </p:nvSpPr>
        <p:spPr>
          <a:xfrm>
            <a:off x="5930644" y="302359"/>
            <a:ext cx="5770628" cy="6555641"/>
          </a:xfrm>
          <a:prstGeom prst="rect">
            <a:avLst/>
          </a:prstGeom>
          <a:noFill/>
        </p:spPr>
        <p:txBody>
          <a:bodyPr wrap="square">
            <a:spAutoFit/>
          </a:bodyPr>
          <a:lstStyle/>
          <a:p>
            <a:pPr algn="just"/>
            <a:r>
              <a:rPr lang="en-GB" sz="6000" i="1" dirty="0">
                <a:effectLst/>
                <a:ea typeface="Calibri" panose="020F0502020204030204" pitchFamily="34" charset="0"/>
                <a:cs typeface="Latha" panose="020B0604020202020204" pitchFamily="34" charset="0"/>
              </a:rPr>
              <a:t>All that the Father gives Me will come to Me, and the one who comes to Me I will by no means cast out.</a:t>
            </a:r>
            <a:r>
              <a:rPr lang="en-GB" sz="6000" dirty="0">
                <a:effectLst/>
              </a:rPr>
              <a:t> </a:t>
            </a:r>
            <a:endParaRPr lang="en-US" sz="6000" dirty="0"/>
          </a:p>
        </p:txBody>
      </p:sp>
    </p:spTree>
    <p:extLst>
      <p:ext uri="{BB962C8B-B14F-4D97-AF65-F5344CB8AC3E}">
        <p14:creationId xmlns:p14="http://schemas.microsoft.com/office/powerpoint/2010/main" val="2843194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6CC97-A7A6-95AF-EB34-5971744D8C21}"/>
              </a:ext>
            </a:extLst>
          </p:cNvPr>
          <p:cNvSpPr>
            <a:spLocks noGrp="1"/>
          </p:cNvSpPr>
          <p:nvPr>
            <p:ph type="ctrTitle"/>
          </p:nvPr>
        </p:nvSpPr>
        <p:spPr>
          <a:xfrm>
            <a:off x="1620776" y="256679"/>
            <a:ext cx="8058910" cy="1085088"/>
          </a:xfrm>
        </p:spPr>
        <p:txBody>
          <a:bodyPr>
            <a:noAutofit/>
          </a:bodyPr>
          <a:lstStyle/>
          <a:p>
            <a:r>
              <a:rPr lang="en-US" sz="8800" b="1" dirty="0">
                <a:latin typeface="+mn-lt"/>
              </a:rPr>
              <a:t>Matthew 11:28</a:t>
            </a:r>
          </a:p>
        </p:txBody>
      </p:sp>
      <p:sp>
        <p:nvSpPr>
          <p:cNvPr id="4" name="TextBox 3">
            <a:extLst>
              <a:ext uri="{FF2B5EF4-FFF2-40B4-BE49-F238E27FC236}">
                <a16:creationId xmlns:a16="http://schemas.microsoft.com/office/drawing/2014/main" id="{37AB39C2-AE45-A4F8-C17D-3D1C57AC062E}"/>
              </a:ext>
            </a:extLst>
          </p:cNvPr>
          <p:cNvSpPr txBox="1"/>
          <p:nvPr/>
        </p:nvSpPr>
        <p:spPr>
          <a:xfrm>
            <a:off x="0" y="1477125"/>
            <a:ext cx="6371844" cy="4708981"/>
          </a:xfrm>
          <a:prstGeom prst="rect">
            <a:avLst/>
          </a:prstGeom>
          <a:noFill/>
        </p:spPr>
        <p:txBody>
          <a:bodyPr wrap="square">
            <a:spAutoFit/>
          </a:bodyPr>
          <a:lstStyle/>
          <a:p>
            <a:pPr algn="ctr"/>
            <a:r>
              <a:rPr lang="en-GB" sz="6000" b="1" i="1" dirty="0">
                <a:effectLst/>
                <a:ea typeface="Calibri" panose="020F0502020204030204" pitchFamily="34" charset="0"/>
                <a:cs typeface="Latha" panose="020B0604020202020204" pitchFamily="34" charset="0"/>
              </a:rPr>
              <a:t>Come to Me, all you who labour and are heavy laden, and I will give you rest.</a:t>
            </a:r>
            <a:r>
              <a:rPr lang="en-GB" sz="6000" b="1" dirty="0">
                <a:effectLst/>
                <a:ea typeface="Calibri" panose="020F0502020204030204" pitchFamily="34" charset="0"/>
                <a:cs typeface="Latha" panose="020B0604020202020204" pitchFamily="34" charset="0"/>
              </a:rPr>
              <a:t> </a:t>
            </a:r>
            <a:r>
              <a:rPr lang="en-GB" sz="6000" b="1" dirty="0">
                <a:effectLst/>
              </a:rPr>
              <a:t> </a:t>
            </a:r>
            <a:endParaRPr lang="en-US" sz="6000" b="1" dirty="0"/>
          </a:p>
        </p:txBody>
      </p:sp>
      <p:cxnSp>
        <p:nvCxnSpPr>
          <p:cNvPr id="5" name="Straight Connector 4">
            <a:extLst>
              <a:ext uri="{FF2B5EF4-FFF2-40B4-BE49-F238E27FC236}">
                <a16:creationId xmlns:a16="http://schemas.microsoft.com/office/drawing/2014/main" id="{2C3EF019-E2B0-928B-9C5E-23FDF3ECD4F7}"/>
              </a:ext>
            </a:extLst>
          </p:cNvPr>
          <p:cNvCxnSpPr>
            <a:cxnSpLocks/>
          </p:cNvCxnSpPr>
          <p:nvPr/>
        </p:nvCxnSpPr>
        <p:spPr>
          <a:xfrm>
            <a:off x="-560070" y="1341767"/>
            <a:ext cx="13015752"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pic>
        <p:nvPicPr>
          <p:cNvPr id="7" name="Picture 6">
            <a:extLst>
              <a:ext uri="{FF2B5EF4-FFF2-40B4-BE49-F238E27FC236}">
                <a16:creationId xmlns:a16="http://schemas.microsoft.com/office/drawing/2014/main" id="{D6FB5E2C-6248-0A38-4714-464D67A683F0}"/>
              </a:ext>
            </a:extLst>
          </p:cNvPr>
          <p:cNvPicPr>
            <a:picLocks noChangeAspect="1"/>
          </p:cNvPicPr>
          <p:nvPr/>
        </p:nvPicPr>
        <p:blipFill rotWithShape="1">
          <a:blip r:embed="rId2"/>
          <a:srcRect t="22047" b="11068"/>
          <a:stretch/>
        </p:blipFill>
        <p:spPr>
          <a:xfrm>
            <a:off x="6371844" y="1477125"/>
            <a:ext cx="5632704" cy="5253107"/>
          </a:xfrm>
          <a:prstGeom prst="roundRect">
            <a:avLst/>
          </a:prstGeom>
        </p:spPr>
      </p:pic>
    </p:spTree>
    <p:extLst>
      <p:ext uri="{BB962C8B-B14F-4D97-AF65-F5344CB8AC3E}">
        <p14:creationId xmlns:p14="http://schemas.microsoft.com/office/powerpoint/2010/main" val="38657615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6CC97-A7A6-95AF-EB34-5971744D8C21}"/>
              </a:ext>
            </a:extLst>
          </p:cNvPr>
          <p:cNvSpPr>
            <a:spLocks noGrp="1"/>
          </p:cNvSpPr>
          <p:nvPr>
            <p:ph type="ctrTitle"/>
          </p:nvPr>
        </p:nvSpPr>
        <p:spPr>
          <a:xfrm>
            <a:off x="125730" y="216408"/>
            <a:ext cx="10264140" cy="1085088"/>
          </a:xfrm>
        </p:spPr>
        <p:txBody>
          <a:bodyPr>
            <a:noAutofit/>
          </a:bodyPr>
          <a:lstStyle/>
          <a:p>
            <a:r>
              <a:rPr lang="en-US" sz="9600" dirty="0">
                <a:latin typeface="+mn-lt"/>
              </a:rPr>
              <a:t>Matthew 28:19</a:t>
            </a:r>
          </a:p>
        </p:txBody>
      </p:sp>
      <p:cxnSp>
        <p:nvCxnSpPr>
          <p:cNvPr id="3" name="Straight Connector 2">
            <a:extLst>
              <a:ext uri="{FF2B5EF4-FFF2-40B4-BE49-F238E27FC236}">
                <a16:creationId xmlns:a16="http://schemas.microsoft.com/office/drawing/2014/main" id="{30FD5676-64C8-B38C-AEDA-8910CAECA3A0}"/>
              </a:ext>
            </a:extLst>
          </p:cNvPr>
          <p:cNvCxnSpPr>
            <a:cxnSpLocks/>
          </p:cNvCxnSpPr>
          <p:nvPr/>
        </p:nvCxnSpPr>
        <p:spPr>
          <a:xfrm flipV="1">
            <a:off x="1309116" y="1096518"/>
            <a:ext cx="788400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pic>
        <p:nvPicPr>
          <p:cNvPr id="4" name="Picture 3">
            <a:extLst>
              <a:ext uri="{FF2B5EF4-FFF2-40B4-BE49-F238E27FC236}">
                <a16:creationId xmlns:a16="http://schemas.microsoft.com/office/drawing/2014/main" id="{45A49FAA-8BA2-478D-9261-17EECBD2AB64}"/>
              </a:ext>
            </a:extLst>
          </p:cNvPr>
          <p:cNvPicPr>
            <a:picLocks noChangeAspect="1"/>
          </p:cNvPicPr>
          <p:nvPr/>
        </p:nvPicPr>
        <p:blipFill>
          <a:blip r:embed="rId2"/>
          <a:stretch>
            <a:fillRect/>
          </a:stretch>
        </p:blipFill>
        <p:spPr>
          <a:xfrm>
            <a:off x="463296" y="1255776"/>
            <a:ext cx="11430000" cy="5287518"/>
          </a:xfrm>
          <a:prstGeom prst="rect">
            <a:avLst/>
          </a:prstGeom>
        </p:spPr>
      </p:pic>
      <p:pic>
        <p:nvPicPr>
          <p:cNvPr id="5" name="Picture 4">
            <a:extLst>
              <a:ext uri="{FF2B5EF4-FFF2-40B4-BE49-F238E27FC236}">
                <a16:creationId xmlns:a16="http://schemas.microsoft.com/office/drawing/2014/main" id="{832356ED-5C58-4933-8FF1-4DCDA9F3F108}"/>
              </a:ext>
            </a:extLst>
          </p:cNvPr>
          <p:cNvPicPr>
            <a:picLocks noChangeAspect="1"/>
          </p:cNvPicPr>
          <p:nvPr/>
        </p:nvPicPr>
        <p:blipFill>
          <a:blip r:embed="rId3"/>
          <a:stretch>
            <a:fillRect/>
          </a:stretch>
        </p:blipFill>
        <p:spPr>
          <a:xfrm>
            <a:off x="811530" y="1577340"/>
            <a:ext cx="1674495" cy="399289"/>
          </a:xfrm>
          <a:prstGeom prst="rect">
            <a:avLst/>
          </a:prstGeom>
        </p:spPr>
      </p:pic>
    </p:spTree>
    <p:extLst>
      <p:ext uri="{BB962C8B-B14F-4D97-AF65-F5344CB8AC3E}">
        <p14:creationId xmlns:p14="http://schemas.microsoft.com/office/powerpoint/2010/main" val="24669934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B849B5C9-CABE-B3BD-4D22-0E1BC071A50A}"/>
              </a:ext>
            </a:extLst>
          </p:cNvPr>
          <p:cNvPicPr>
            <a:picLocks noChangeAspect="1" noChangeArrowheads="1"/>
          </p:cNvPicPr>
          <p:nvPr/>
        </p:nvPicPr>
        <p:blipFill rotWithShape="1">
          <a:blip r:embed="rId2"/>
          <a:srcRect l="16775" t="16664" r="17765" b="23520"/>
          <a:stretch/>
        </p:blipFill>
        <p:spPr bwMode="auto">
          <a:xfrm>
            <a:off x="1744194" y="1356634"/>
            <a:ext cx="8932188" cy="4591168"/>
          </a:xfrm>
          <a:prstGeom prst="round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4EABE54-AFBF-07FD-7934-23B44CC45A18}"/>
              </a:ext>
            </a:extLst>
          </p:cNvPr>
          <p:cNvSpPr txBox="1"/>
          <p:nvPr/>
        </p:nvSpPr>
        <p:spPr>
          <a:xfrm>
            <a:off x="144780" y="5667836"/>
            <a:ext cx="9932670" cy="1323439"/>
          </a:xfrm>
          <a:prstGeom prst="rect">
            <a:avLst/>
          </a:prstGeom>
          <a:noFill/>
        </p:spPr>
        <p:txBody>
          <a:bodyPr wrap="square" rtlCol="0">
            <a:spAutoFit/>
          </a:bodyPr>
          <a:lstStyle/>
          <a:p>
            <a:pPr algn="ctr"/>
            <a:r>
              <a:rPr lang="en-GB" sz="8000" dirty="0">
                <a:effectLst/>
                <a:latin typeface="Calibri" panose="020F0502020204030204" pitchFamily="34" charset="0"/>
                <a:ea typeface="Calibri" panose="020F0502020204030204" pitchFamily="34" charset="0"/>
                <a:cs typeface="Latha" panose="020B0604020202020204" pitchFamily="34" charset="0"/>
              </a:rPr>
              <a:t>Canaanite</a:t>
            </a:r>
            <a:r>
              <a:rPr lang="en-GB" sz="8000" dirty="0">
                <a:effectLst/>
              </a:rPr>
              <a:t> </a:t>
            </a:r>
            <a:r>
              <a:rPr lang="en-US" sz="8000" dirty="0">
                <a:effectLst/>
              </a:rPr>
              <a:t>Woman</a:t>
            </a:r>
            <a:endParaRPr lang="en-US" sz="8000" dirty="0"/>
          </a:p>
        </p:txBody>
      </p:sp>
      <p:cxnSp>
        <p:nvCxnSpPr>
          <p:cNvPr id="5" name="Straight Connector 4">
            <a:extLst>
              <a:ext uri="{FF2B5EF4-FFF2-40B4-BE49-F238E27FC236}">
                <a16:creationId xmlns:a16="http://schemas.microsoft.com/office/drawing/2014/main" id="{41E94916-FBD1-0F38-268E-2AF1AF174ECA}"/>
              </a:ext>
            </a:extLst>
          </p:cNvPr>
          <p:cNvCxnSpPr>
            <a:cxnSpLocks/>
          </p:cNvCxnSpPr>
          <p:nvPr/>
        </p:nvCxnSpPr>
        <p:spPr>
          <a:xfrm>
            <a:off x="304886" y="1288054"/>
            <a:ext cx="7424842"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6" name="Rectangle 5">
            <a:extLst>
              <a:ext uri="{FF2B5EF4-FFF2-40B4-BE49-F238E27FC236}">
                <a16:creationId xmlns:a16="http://schemas.microsoft.com/office/drawing/2014/main" id="{178F0695-6F4C-49EC-B06C-09117FAF069C}"/>
              </a:ext>
            </a:extLst>
          </p:cNvPr>
          <p:cNvSpPr/>
          <p:nvPr/>
        </p:nvSpPr>
        <p:spPr>
          <a:xfrm>
            <a:off x="-294046" y="-230009"/>
            <a:ext cx="9434911" cy="1691553"/>
          </a:xfrm>
          <a:prstGeom prst="rect">
            <a:avLst/>
          </a:prstGeom>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GB" sz="9600" b="1"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Latha" panose="020B0604020202020204" pitchFamily="34" charset="0"/>
              </a:rPr>
              <a:t>Matthew 15:22</a:t>
            </a:r>
            <a:endParaRPr kumimoji="0" lang="en-GB" sz="9600" b="1" i="1" u="none" strike="noStrike" kern="1200" cap="none" spc="0" normalizeH="0" baseline="0" noProof="0" dirty="0">
              <a:ln>
                <a:noFill/>
              </a:ln>
              <a:solidFill>
                <a:prstClr val="white"/>
              </a:solidFill>
              <a:effectLst/>
              <a:uLnTx/>
              <a:uFillTx/>
              <a:latin typeface="Calibri" panose="020F0502020204030204" pitchFamily="34" charset="0"/>
              <a:ea typeface="+mn-ea"/>
              <a:cs typeface="Latha" panose="020B0604020202020204" pitchFamily="34" charset="0"/>
            </a:endParaRPr>
          </a:p>
        </p:txBody>
      </p:sp>
    </p:spTree>
    <p:extLst>
      <p:ext uri="{BB962C8B-B14F-4D97-AF65-F5344CB8AC3E}">
        <p14:creationId xmlns:p14="http://schemas.microsoft.com/office/powerpoint/2010/main" val="1174882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25A8C-6EBB-4A57-BD4E-D5F0477C660D}"/>
              </a:ext>
            </a:extLst>
          </p:cNvPr>
          <p:cNvSpPr>
            <a:spLocks noGrp="1"/>
          </p:cNvSpPr>
          <p:nvPr>
            <p:ph type="title"/>
          </p:nvPr>
        </p:nvSpPr>
        <p:spPr>
          <a:xfrm>
            <a:off x="0" y="0"/>
            <a:ext cx="12192000" cy="881698"/>
          </a:xfrm>
        </p:spPr>
        <p:txBody>
          <a:bodyPr anchor="ctr">
            <a:normAutofit/>
          </a:bodyPr>
          <a:lstStyle/>
          <a:p>
            <a:pPr algn="ctr"/>
            <a:r>
              <a:rPr lang="en-GB" sz="4800" b="1" dirty="0">
                <a:solidFill>
                  <a:schemeClr val="bg1"/>
                </a:solidFill>
              </a:rPr>
              <a:t>Matthew Chapter 13:53 till 16:12</a:t>
            </a:r>
          </a:p>
        </p:txBody>
      </p:sp>
      <p:pic>
        <p:nvPicPr>
          <p:cNvPr id="6" name="Picture 5">
            <a:extLst>
              <a:ext uri="{FF2B5EF4-FFF2-40B4-BE49-F238E27FC236}">
                <a16:creationId xmlns:a16="http://schemas.microsoft.com/office/drawing/2014/main" id="{9039A641-F86B-418C-808E-EBCF14980565}"/>
              </a:ext>
            </a:extLst>
          </p:cNvPr>
          <p:cNvPicPr>
            <a:picLocks noChangeAspect="1"/>
          </p:cNvPicPr>
          <p:nvPr/>
        </p:nvPicPr>
        <p:blipFill rotWithShape="1">
          <a:blip r:embed="rId2"/>
          <a:srcRect b="14565"/>
          <a:stretch/>
        </p:blipFill>
        <p:spPr>
          <a:xfrm>
            <a:off x="0" y="881698"/>
            <a:ext cx="12192000" cy="5976302"/>
          </a:xfrm>
          <a:prstGeom prst="rect">
            <a:avLst/>
          </a:prstGeom>
          <a:noFill/>
        </p:spPr>
      </p:pic>
      <p:sp>
        <p:nvSpPr>
          <p:cNvPr id="4" name="Slide Number Placeholder 3">
            <a:extLst>
              <a:ext uri="{FF2B5EF4-FFF2-40B4-BE49-F238E27FC236}">
                <a16:creationId xmlns:a16="http://schemas.microsoft.com/office/drawing/2014/main" id="{79548AEC-409B-42D0-B903-E69D93FE2CB3}"/>
              </a:ext>
            </a:extLst>
          </p:cNvPr>
          <p:cNvSpPr>
            <a:spLocks noGrp="1"/>
          </p:cNvSpPr>
          <p:nvPr>
            <p:ph type="sldNum" sz="quarter" idx="10"/>
          </p:nvPr>
        </p:nvSpPr>
        <p:spPr>
          <a:xfrm>
            <a:off x="11353800" y="6361475"/>
            <a:ext cx="838200" cy="360000"/>
          </a:xfrm>
        </p:spPr>
        <p:txBody>
          <a:bodyPr anchor="ctr">
            <a:normAutofit/>
          </a:bodyPr>
          <a:lstStyle/>
          <a:p>
            <a:pPr>
              <a:spcAft>
                <a:spcPts val="600"/>
              </a:spcAft>
            </a:pPr>
            <a:r>
              <a:rPr lang="en-US"/>
              <a:t>PAGE </a:t>
            </a:r>
            <a:fld id="{4A9B5881-4007-4345-955A-79C2656F0C49}" type="slidenum">
              <a:rPr lang="en-US" smtClean="0"/>
              <a:pPr>
                <a:spcAft>
                  <a:spcPts val="600"/>
                </a:spcAft>
              </a:pPr>
              <a:t>3</a:t>
            </a:fld>
            <a:endParaRPr lang="en-US"/>
          </a:p>
        </p:txBody>
      </p:sp>
      <p:sp>
        <p:nvSpPr>
          <p:cNvPr id="3" name="Rectangle 2">
            <a:extLst>
              <a:ext uri="{FF2B5EF4-FFF2-40B4-BE49-F238E27FC236}">
                <a16:creationId xmlns:a16="http://schemas.microsoft.com/office/drawing/2014/main" id="{8BC4A03E-4203-4C31-8159-B2EB3107171D}"/>
              </a:ext>
            </a:extLst>
          </p:cNvPr>
          <p:cNvSpPr/>
          <p:nvPr/>
        </p:nvSpPr>
        <p:spPr>
          <a:xfrm>
            <a:off x="1" y="857251"/>
            <a:ext cx="12191999" cy="707886"/>
          </a:xfrm>
          <a:prstGeom prst="rect">
            <a:avLst/>
          </a:prstGeom>
          <a:solidFill>
            <a:schemeClr val="bg1">
              <a:alpha val="42000"/>
            </a:schemeClr>
          </a:solidFill>
        </p:spPr>
        <p:txBody>
          <a:bodyPr wrap="square">
            <a:spAutoFit/>
          </a:bodyPr>
          <a:lstStyle/>
          <a:p>
            <a:pPr algn="ctr"/>
            <a:r>
              <a:rPr lang="en-GB" sz="4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Latha" panose="020B0604020202020204" pitchFamily="34" charset="0"/>
              </a:rPr>
              <a:t>Eight incidents in the life of our Lord </a:t>
            </a:r>
            <a:endParaRPr lang="en-GB"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861130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6CC97-A7A6-95AF-EB34-5971744D8C21}"/>
              </a:ext>
            </a:extLst>
          </p:cNvPr>
          <p:cNvSpPr>
            <a:spLocks noGrp="1"/>
          </p:cNvSpPr>
          <p:nvPr>
            <p:ph type="ctrTitle"/>
          </p:nvPr>
        </p:nvSpPr>
        <p:spPr>
          <a:xfrm>
            <a:off x="0" y="412242"/>
            <a:ext cx="12035028" cy="1085088"/>
          </a:xfrm>
        </p:spPr>
        <p:txBody>
          <a:bodyPr>
            <a:noAutofit/>
          </a:bodyPr>
          <a:lstStyle/>
          <a:p>
            <a:r>
              <a:rPr lang="en-US" sz="11500" b="1" dirty="0">
                <a:latin typeface="+mn-lt"/>
              </a:rPr>
              <a:t>Deuteronomy 7:1-5 </a:t>
            </a:r>
          </a:p>
        </p:txBody>
      </p:sp>
      <p:cxnSp>
        <p:nvCxnSpPr>
          <p:cNvPr id="3" name="Straight Connector 2">
            <a:extLst>
              <a:ext uri="{FF2B5EF4-FFF2-40B4-BE49-F238E27FC236}">
                <a16:creationId xmlns:a16="http://schemas.microsoft.com/office/drawing/2014/main" id="{1848C069-A811-6290-6D49-5B0F15E4CE3C}"/>
              </a:ext>
            </a:extLst>
          </p:cNvPr>
          <p:cNvCxnSpPr>
            <a:cxnSpLocks/>
          </p:cNvCxnSpPr>
          <p:nvPr/>
        </p:nvCxnSpPr>
        <p:spPr>
          <a:xfrm>
            <a:off x="90678" y="1225296"/>
            <a:ext cx="12010644"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pic>
        <p:nvPicPr>
          <p:cNvPr id="10242" name="Picture 2">
            <a:extLst>
              <a:ext uri="{FF2B5EF4-FFF2-40B4-BE49-F238E27FC236}">
                <a16:creationId xmlns:a16="http://schemas.microsoft.com/office/drawing/2014/main" id="{3B5EC3A0-17F4-2551-9F9E-A176D630C515}"/>
              </a:ext>
            </a:extLst>
          </p:cNvPr>
          <p:cNvPicPr>
            <a:picLocks noChangeAspect="1" noChangeArrowheads="1"/>
          </p:cNvPicPr>
          <p:nvPr/>
        </p:nvPicPr>
        <p:blipFill>
          <a:blip r:embed="rId2"/>
          <a:srcRect/>
          <a:stretch/>
        </p:blipFill>
        <p:spPr bwMode="auto">
          <a:xfrm>
            <a:off x="4867874" y="1451610"/>
            <a:ext cx="7324126" cy="50862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B50A3C3-71EC-39BA-26AB-36E422390FE8}"/>
              </a:ext>
            </a:extLst>
          </p:cNvPr>
          <p:cNvSpPr txBox="1"/>
          <p:nvPr/>
        </p:nvSpPr>
        <p:spPr>
          <a:xfrm>
            <a:off x="-37120" y="1593907"/>
            <a:ext cx="4904994" cy="4524315"/>
          </a:xfrm>
          <a:prstGeom prst="rect">
            <a:avLst/>
          </a:prstGeom>
          <a:noFill/>
        </p:spPr>
        <p:txBody>
          <a:bodyPr wrap="square">
            <a:spAutoFit/>
          </a:bodyPr>
          <a:lstStyle/>
          <a:p>
            <a:pPr algn="ctr"/>
            <a:r>
              <a:rPr lang="en-GB" sz="4800" i="1" dirty="0">
                <a:latin typeface="Calibri" panose="020F0502020204030204" pitchFamily="34" charset="0"/>
                <a:ea typeface="Calibri" panose="020F0502020204030204" pitchFamily="34" charset="0"/>
                <a:cs typeface="Latha" panose="020B0604020202020204" pitchFamily="34" charset="0"/>
              </a:rPr>
              <a:t>T</a:t>
            </a:r>
            <a:r>
              <a:rPr lang="en-GB" sz="4800" i="1" dirty="0">
                <a:effectLst/>
                <a:latin typeface="Calibri" panose="020F0502020204030204" pitchFamily="34" charset="0"/>
                <a:ea typeface="Calibri" panose="020F0502020204030204" pitchFamily="34" charset="0"/>
                <a:cs typeface="Latha" panose="020B0604020202020204" pitchFamily="34" charset="0"/>
              </a:rPr>
              <a:t>he Lord your God delivers them over to you, you shall conquer them and utterly destroy them</a:t>
            </a:r>
            <a:r>
              <a:rPr lang="en-GB" sz="4800" dirty="0">
                <a:effectLst/>
              </a:rPr>
              <a:t> </a:t>
            </a:r>
            <a:endParaRPr lang="en-US" sz="4800" dirty="0"/>
          </a:p>
        </p:txBody>
      </p:sp>
    </p:spTree>
    <p:extLst>
      <p:ext uri="{BB962C8B-B14F-4D97-AF65-F5344CB8AC3E}">
        <p14:creationId xmlns:p14="http://schemas.microsoft.com/office/powerpoint/2010/main" val="24446369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A1C32-D385-A910-85E7-4AD63AC2AC3B}"/>
              </a:ext>
            </a:extLst>
          </p:cNvPr>
          <p:cNvSpPr>
            <a:spLocks noGrp="1"/>
          </p:cNvSpPr>
          <p:nvPr>
            <p:ph type="title"/>
          </p:nvPr>
        </p:nvSpPr>
        <p:spPr>
          <a:xfrm>
            <a:off x="243840" y="639762"/>
            <a:ext cx="9732264" cy="793115"/>
          </a:xfrm>
        </p:spPr>
        <p:txBody>
          <a:bodyPr>
            <a:noAutofit/>
          </a:bodyPr>
          <a:lstStyle/>
          <a:p>
            <a:r>
              <a:rPr lang="en-GB" sz="8000" b="1" dirty="0">
                <a:effectLst/>
                <a:latin typeface="+mn-lt"/>
                <a:ea typeface="Calibri" panose="020F0502020204030204" pitchFamily="34" charset="0"/>
                <a:cs typeface="Latha" panose="020B0604020202020204" pitchFamily="34" charset="0"/>
              </a:rPr>
              <a:t>Canaanite</a:t>
            </a:r>
            <a:r>
              <a:rPr lang="en-GB" sz="8000" b="1" dirty="0">
                <a:effectLst/>
                <a:latin typeface="+mn-lt"/>
              </a:rPr>
              <a:t> </a:t>
            </a:r>
            <a:r>
              <a:rPr lang="en-US" sz="8000" b="1" dirty="0">
                <a:effectLst/>
                <a:latin typeface="+mn-lt"/>
              </a:rPr>
              <a:t>Woman</a:t>
            </a:r>
            <a:br>
              <a:rPr lang="en-US" sz="8000" b="1" dirty="0">
                <a:latin typeface="+mn-lt"/>
              </a:rPr>
            </a:br>
            <a:endParaRPr lang="en-US" sz="8000" b="1" dirty="0">
              <a:latin typeface="+mn-lt"/>
            </a:endParaRPr>
          </a:p>
        </p:txBody>
      </p:sp>
      <p:cxnSp>
        <p:nvCxnSpPr>
          <p:cNvPr id="4" name="Straight Connector 3">
            <a:extLst>
              <a:ext uri="{FF2B5EF4-FFF2-40B4-BE49-F238E27FC236}">
                <a16:creationId xmlns:a16="http://schemas.microsoft.com/office/drawing/2014/main" id="{92B9FBD8-A31B-F400-C630-C7C8C0963984}"/>
              </a:ext>
            </a:extLst>
          </p:cNvPr>
          <p:cNvCxnSpPr>
            <a:cxnSpLocks/>
          </p:cNvCxnSpPr>
          <p:nvPr/>
        </p:nvCxnSpPr>
        <p:spPr>
          <a:xfrm>
            <a:off x="243840" y="1036320"/>
            <a:ext cx="7632192"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5" name="Rectangle 4">
            <a:extLst>
              <a:ext uri="{FF2B5EF4-FFF2-40B4-BE49-F238E27FC236}">
                <a16:creationId xmlns:a16="http://schemas.microsoft.com/office/drawing/2014/main" id="{00480EE8-A4CC-48DF-A3F9-9BCE23216172}"/>
              </a:ext>
            </a:extLst>
          </p:cNvPr>
          <p:cNvSpPr/>
          <p:nvPr/>
        </p:nvSpPr>
        <p:spPr>
          <a:xfrm>
            <a:off x="548640" y="1036319"/>
            <a:ext cx="11559540" cy="6191439"/>
          </a:xfrm>
          <a:prstGeom prst="rect">
            <a:avLst/>
          </a:prstGeom>
        </p:spPr>
        <p:txBody>
          <a:bodyPr wrap="square">
            <a:spAutoFit/>
          </a:bodyPr>
          <a:lstStyle/>
          <a:p>
            <a:pPr marL="285750" lvl="0" indent="-285750">
              <a:lnSpc>
                <a:spcPct val="115000"/>
              </a:lnSpc>
              <a:buFont typeface="Arial" panose="020B0604020202020204" pitchFamily="34" charset="0"/>
              <a:buChar char="•"/>
            </a:pPr>
            <a:r>
              <a:rPr lang="en-GB" sz="4000" dirty="0">
                <a:latin typeface="Calibri" panose="020F0502020204030204" pitchFamily="34" charset="0"/>
                <a:ea typeface="Calibri" panose="020F0502020204030204" pitchFamily="34" charset="0"/>
                <a:cs typeface="Latha" panose="020B0604020202020204" pitchFamily="34" charset="0"/>
              </a:rPr>
              <a:t>Outside the covenant </a:t>
            </a:r>
          </a:p>
          <a:p>
            <a:pPr marL="285750" lvl="0" indent="-285750">
              <a:lnSpc>
                <a:spcPct val="115000"/>
              </a:lnSpc>
              <a:buFont typeface="Arial" panose="020B0604020202020204" pitchFamily="34" charset="0"/>
              <a:buChar char="•"/>
            </a:pPr>
            <a:r>
              <a:rPr lang="en-GB" sz="4000" dirty="0">
                <a:latin typeface="Calibri" panose="020F0502020204030204" pitchFamily="34" charset="0"/>
                <a:ea typeface="Calibri" panose="020F0502020204030204" pitchFamily="34" charset="0"/>
                <a:cs typeface="Latha" panose="020B0604020202020204" pitchFamily="34" charset="0"/>
              </a:rPr>
              <a:t>An outcast.</a:t>
            </a:r>
          </a:p>
          <a:p>
            <a:pPr marL="285750" lvl="0" indent="-285750">
              <a:lnSpc>
                <a:spcPct val="115000"/>
              </a:lnSpc>
              <a:buFont typeface="Arial" panose="020B0604020202020204" pitchFamily="34" charset="0"/>
              <a:buChar char="•"/>
            </a:pPr>
            <a:r>
              <a:rPr lang="en-GB" sz="4000" dirty="0">
                <a:latin typeface="Calibri" panose="020F0502020204030204" pitchFamily="34" charset="0"/>
                <a:ea typeface="Calibri" panose="020F0502020204030204" pitchFamily="34" charset="0"/>
                <a:cs typeface="Latha" panose="020B0604020202020204" pitchFamily="34" charset="0"/>
              </a:rPr>
              <a:t>A sinner &amp; from a people of sinners.</a:t>
            </a:r>
          </a:p>
          <a:p>
            <a:pPr marL="285750" lvl="0" indent="-285750">
              <a:lnSpc>
                <a:spcPct val="115000"/>
              </a:lnSpc>
              <a:buFont typeface="Arial" panose="020B0604020202020204" pitchFamily="34" charset="0"/>
              <a:buChar char="•"/>
            </a:pPr>
            <a:r>
              <a:rPr lang="en-GB" sz="4000" dirty="0">
                <a:latin typeface="Calibri" panose="020F0502020204030204" pitchFamily="34" charset="0"/>
                <a:ea typeface="Calibri" panose="020F0502020204030204" pitchFamily="34" charset="0"/>
                <a:cs typeface="Latha" panose="020B0604020202020204" pitchFamily="34" charset="0"/>
              </a:rPr>
              <a:t>No right to the covenant.</a:t>
            </a:r>
          </a:p>
          <a:p>
            <a:pPr marL="285750" lvl="0" indent="-285750">
              <a:lnSpc>
                <a:spcPct val="115000"/>
              </a:lnSpc>
              <a:buFont typeface="Arial" panose="020B0604020202020204" pitchFamily="34" charset="0"/>
              <a:buChar char="•"/>
            </a:pPr>
            <a:r>
              <a:rPr lang="en-GB" sz="4000" dirty="0">
                <a:latin typeface="Calibri" panose="020F0502020204030204" pitchFamily="34" charset="0"/>
                <a:ea typeface="Calibri" panose="020F0502020204030204" pitchFamily="34" charset="0"/>
                <a:cs typeface="Latha" panose="020B0604020202020204" pitchFamily="34" charset="0"/>
              </a:rPr>
              <a:t>No worthiness to ask anything of our Lord.</a:t>
            </a:r>
          </a:p>
          <a:p>
            <a:pPr marL="285750" lvl="0" indent="-285750">
              <a:lnSpc>
                <a:spcPct val="115000"/>
              </a:lnSpc>
              <a:spcAft>
                <a:spcPts val="1000"/>
              </a:spcAft>
              <a:buFont typeface="Arial" panose="020B0604020202020204" pitchFamily="34" charset="0"/>
              <a:buChar char="•"/>
            </a:pPr>
            <a:r>
              <a:rPr lang="en-GB" sz="4000" dirty="0">
                <a:latin typeface="Calibri" panose="020F0502020204030204" pitchFamily="34" charset="0"/>
                <a:ea typeface="Calibri" panose="020F0502020204030204" pitchFamily="34" charset="0"/>
                <a:cs typeface="Latha" panose="020B0604020202020204" pitchFamily="34" charset="0"/>
              </a:rPr>
              <a:t>A perfect example of a sinner who comes without right, without privilege, without worthiness to embrace by faith Jesus Christ.</a:t>
            </a:r>
          </a:p>
          <a:p>
            <a:endParaRPr lang="en-US" sz="2000" dirty="0"/>
          </a:p>
        </p:txBody>
      </p:sp>
      <p:pic>
        <p:nvPicPr>
          <p:cNvPr id="6" name="Picture 5">
            <a:extLst>
              <a:ext uri="{FF2B5EF4-FFF2-40B4-BE49-F238E27FC236}">
                <a16:creationId xmlns:a16="http://schemas.microsoft.com/office/drawing/2014/main" id="{59696620-877E-4BEC-BE51-E671D8BCDAA8}"/>
              </a:ext>
            </a:extLst>
          </p:cNvPr>
          <p:cNvPicPr>
            <a:picLocks noChangeAspect="1"/>
          </p:cNvPicPr>
          <p:nvPr/>
        </p:nvPicPr>
        <p:blipFill>
          <a:blip r:embed="rId2"/>
          <a:stretch>
            <a:fillRect/>
          </a:stretch>
        </p:blipFill>
        <p:spPr>
          <a:xfrm>
            <a:off x="8343900" y="-1"/>
            <a:ext cx="3848100" cy="3887567"/>
          </a:xfrm>
          <a:prstGeom prst="rect">
            <a:avLst/>
          </a:prstGeom>
        </p:spPr>
      </p:pic>
    </p:spTree>
    <p:extLst>
      <p:ext uri="{BB962C8B-B14F-4D97-AF65-F5344CB8AC3E}">
        <p14:creationId xmlns:p14="http://schemas.microsoft.com/office/powerpoint/2010/main" val="11946776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311BDF-6703-467C-8BE6-6A3A6EEBEB7D}"/>
              </a:ext>
            </a:extLst>
          </p:cNvPr>
          <p:cNvPicPr>
            <a:picLocks noChangeAspect="1"/>
          </p:cNvPicPr>
          <p:nvPr/>
        </p:nvPicPr>
        <p:blipFill rotWithShape="1">
          <a:blip r:embed="rId3"/>
          <a:srcRect l="8445" b="3666"/>
          <a:stretch/>
        </p:blipFill>
        <p:spPr>
          <a:xfrm>
            <a:off x="20" y="-137160"/>
            <a:ext cx="12191980" cy="6995159"/>
          </a:xfrm>
          <a:prstGeom prst="rect">
            <a:avLst/>
          </a:prstGeom>
        </p:spPr>
      </p:pic>
      <p:sp>
        <p:nvSpPr>
          <p:cNvPr id="19" name="Rectangle 1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962C1C2F-FABC-4985-9650-8F75D6DAEC97}"/>
              </a:ext>
            </a:extLst>
          </p:cNvPr>
          <p:cNvSpPr>
            <a:spLocks noGrp="1"/>
          </p:cNvSpPr>
          <p:nvPr>
            <p:ph type="title"/>
          </p:nvPr>
        </p:nvSpPr>
        <p:spPr>
          <a:xfrm>
            <a:off x="125730" y="4331874"/>
            <a:ext cx="11940540" cy="2713085"/>
          </a:xfrm>
        </p:spPr>
        <p:txBody>
          <a:bodyPr vert="horz" lIns="91440" tIns="45720" rIns="91440" bIns="45720" rtlCol="0" anchor="ctr">
            <a:normAutofit/>
          </a:bodyPr>
          <a:lstStyle/>
          <a:p>
            <a:pPr algn="ctr"/>
            <a:r>
              <a:rPr lang="en-GB" sz="8000" b="1" dirty="0">
                <a:latin typeface="+mn-lt"/>
              </a:rPr>
              <a:t>Mega Faith Characteristics</a:t>
            </a:r>
            <a:endParaRPr lang="en-US" sz="4800" b="1" dirty="0">
              <a:solidFill>
                <a:schemeClr val="tx1">
                  <a:lumMod val="85000"/>
                  <a:lumOff val="15000"/>
                </a:schemeClr>
              </a:solidFill>
              <a:latin typeface="+mn-lt"/>
            </a:endParaRPr>
          </a:p>
        </p:txBody>
      </p:sp>
      <p:cxnSp>
        <p:nvCxnSpPr>
          <p:cNvPr id="21" name="Straight Connector 2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812AE1DA-3255-41B3-93FF-5C0F527C66FC}"/>
              </a:ext>
            </a:extLst>
          </p:cNvPr>
          <p:cNvSpPr/>
          <p:nvPr/>
        </p:nvSpPr>
        <p:spPr>
          <a:xfrm>
            <a:off x="1028700" y="1771740"/>
            <a:ext cx="3093924" cy="2554545"/>
          </a:xfrm>
          <a:prstGeom prst="rect">
            <a:avLst/>
          </a:prstGeom>
        </p:spPr>
        <p:txBody>
          <a:bodyPr wrap="none">
            <a:spAutoFit/>
          </a:bodyPr>
          <a:lstStyle/>
          <a:p>
            <a:pPr algn="ctr"/>
            <a:r>
              <a:rPr lang="en-GB" sz="8000" b="1" dirty="0">
                <a:ea typeface="+mj-ea"/>
                <a:cs typeface="+mj-cs"/>
              </a:rPr>
              <a:t>Right </a:t>
            </a:r>
          </a:p>
          <a:p>
            <a:pPr algn="ctr"/>
            <a:r>
              <a:rPr lang="en-GB" sz="8000" b="1" dirty="0">
                <a:ea typeface="+mj-ea"/>
                <a:cs typeface="+mj-cs"/>
              </a:rPr>
              <a:t>Person</a:t>
            </a:r>
          </a:p>
        </p:txBody>
      </p:sp>
      <p:sp>
        <p:nvSpPr>
          <p:cNvPr id="15" name="Rectangle 14">
            <a:extLst>
              <a:ext uri="{FF2B5EF4-FFF2-40B4-BE49-F238E27FC236}">
                <a16:creationId xmlns:a16="http://schemas.microsoft.com/office/drawing/2014/main" id="{72AA9D0B-F12E-435F-BC39-6DCFC5F32100}"/>
              </a:ext>
            </a:extLst>
          </p:cNvPr>
          <p:cNvSpPr/>
          <p:nvPr/>
        </p:nvSpPr>
        <p:spPr>
          <a:xfrm>
            <a:off x="125730" y="1144428"/>
            <a:ext cx="1082348" cy="2215991"/>
          </a:xfrm>
          <a:prstGeom prst="rect">
            <a:avLst/>
          </a:prstGeom>
        </p:spPr>
        <p:txBody>
          <a:bodyPr wrap="none">
            <a:spAutoFit/>
          </a:bodyPr>
          <a:lstStyle/>
          <a:p>
            <a:pPr algn="ctr"/>
            <a:r>
              <a:rPr lang="en-GB" sz="13800" dirty="0">
                <a:ea typeface="+mj-ea"/>
                <a:cs typeface="+mj-cs"/>
              </a:rPr>
              <a:t>1</a:t>
            </a:r>
          </a:p>
        </p:txBody>
      </p:sp>
    </p:spTree>
    <p:extLst>
      <p:ext uri="{BB962C8B-B14F-4D97-AF65-F5344CB8AC3E}">
        <p14:creationId xmlns:p14="http://schemas.microsoft.com/office/powerpoint/2010/main" val="25264404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B849B5C9-CABE-B3BD-4D22-0E1BC071A50A}"/>
              </a:ext>
            </a:extLst>
          </p:cNvPr>
          <p:cNvPicPr>
            <a:picLocks noChangeAspect="1" noChangeArrowheads="1"/>
          </p:cNvPicPr>
          <p:nvPr/>
        </p:nvPicPr>
        <p:blipFill rotWithShape="1">
          <a:blip r:embed="rId2"/>
          <a:srcRect t="7297" b="12041"/>
          <a:stretch/>
        </p:blipFill>
        <p:spPr bwMode="auto">
          <a:xfrm>
            <a:off x="83280" y="1461544"/>
            <a:ext cx="11918220" cy="5407568"/>
          </a:xfrm>
          <a:prstGeom prst="round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41E94916-FBD1-0F38-268E-2AF1AF174ECA}"/>
              </a:ext>
            </a:extLst>
          </p:cNvPr>
          <p:cNvCxnSpPr>
            <a:cxnSpLocks/>
          </p:cNvCxnSpPr>
          <p:nvPr/>
        </p:nvCxnSpPr>
        <p:spPr>
          <a:xfrm>
            <a:off x="304886" y="1288054"/>
            <a:ext cx="7424842"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6" name="Rectangle 5">
            <a:extLst>
              <a:ext uri="{FF2B5EF4-FFF2-40B4-BE49-F238E27FC236}">
                <a16:creationId xmlns:a16="http://schemas.microsoft.com/office/drawing/2014/main" id="{178F0695-6F4C-49EC-B06C-09117FAF069C}"/>
              </a:ext>
            </a:extLst>
          </p:cNvPr>
          <p:cNvSpPr/>
          <p:nvPr/>
        </p:nvSpPr>
        <p:spPr>
          <a:xfrm>
            <a:off x="-294046" y="-230009"/>
            <a:ext cx="9434911" cy="1691553"/>
          </a:xfrm>
          <a:prstGeom prst="rect">
            <a:avLst/>
          </a:prstGeom>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GB" sz="9600" b="1"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Latha" panose="020B0604020202020204" pitchFamily="34" charset="0"/>
              </a:rPr>
              <a:t>Matthew 15:22</a:t>
            </a:r>
            <a:endParaRPr kumimoji="0" lang="en-GB" sz="9600" b="1" i="1" u="none" strike="noStrike" kern="1200" cap="none" spc="0" normalizeH="0" baseline="0" noProof="0" dirty="0">
              <a:ln>
                <a:noFill/>
              </a:ln>
              <a:solidFill>
                <a:prstClr val="white"/>
              </a:solidFill>
              <a:effectLst/>
              <a:uLnTx/>
              <a:uFillTx/>
              <a:latin typeface="Calibri" panose="020F0502020204030204" pitchFamily="34" charset="0"/>
              <a:ea typeface="+mn-ea"/>
              <a:cs typeface="Latha" panose="020B0604020202020204" pitchFamily="34" charset="0"/>
            </a:endParaRPr>
          </a:p>
        </p:txBody>
      </p:sp>
    </p:spTree>
    <p:extLst>
      <p:ext uri="{BB962C8B-B14F-4D97-AF65-F5344CB8AC3E}">
        <p14:creationId xmlns:p14="http://schemas.microsoft.com/office/powerpoint/2010/main" val="29665742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A6FD64-CAE4-4D81-AAAA-DA44F82FF491}"/>
              </a:ext>
            </a:extLst>
          </p:cNvPr>
          <p:cNvPicPr>
            <a:picLocks noChangeAspect="1"/>
          </p:cNvPicPr>
          <p:nvPr/>
        </p:nvPicPr>
        <p:blipFill>
          <a:blip r:embed="rId2"/>
          <a:stretch>
            <a:fillRect/>
          </a:stretch>
        </p:blipFill>
        <p:spPr>
          <a:xfrm>
            <a:off x="4629150" y="1461544"/>
            <a:ext cx="7425690" cy="5104016"/>
          </a:xfrm>
          <a:prstGeom prst="roundRect">
            <a:avLst/>
          </a:prstGeom>
        </p:spPr>
      </p:pic>
      <p:sp>
        <p:nvSpPr>
          <p:cNvPr id="6" name="Rectangle 5">
            <a:extLst>
              <a:ext uri="{FF2B5EF4-FFF2-40B4-BE49-F238E27FC236}">
                <a16:creationId xmlns:a16="http://schemas.microsoft.com/office/drawing/2014/main" id="{C8DD4063-CA5B-4BF6-B2BD-A6163FEBA7EC}"/>
              </a:ext>
            </a:extLst>
          </p:cNvPr>
          <p:cNvSpPr/>
          <p:nvPr/>
        </p:nvSpPr>
        <p:spPr>
          <a:xfrm>
            <a:off x="-751246" y="-263781"/>
            <a:ext cx="11541166" cy="1691553"/>
          </a:xfrm>
          <a:prstGeom prst="rect">
            <a:avLst/>
          </a:prstGeom>
        </p:spPr>
        <p:txBody>
          <a:bodyPr wrap="square">
            <a:spAutoFit/>
          </a:bodyPr>
          <a:lstStyle/>
          <a:p>
            <a:pPr lvl="0" algn="ctr" defTabSz="457200">
              <a:lnSpc>
                <a:spcPct val="115000"/>
              </a:lnSpc>
            </a:pPr>
            <a:r>
              <a:rPr lang="en-GB" sz="9600" b="1" i="1" dirty="0">
                <a:solidFill>
                  <a:prstClr val="white"/>
                </a:solidFill>
                <a:latin typeface="Calibri" panose="020F0502020204030204" pitchFamily="34" charset="0"/>
                <a:cs typeface="Latha" panose="020B0604020202020204" pitchFamily="34" charset="0"/>
              </a:rPr>
              <a:t>1 Thessalonians 1:9</a:t>
            </a:r>
          </a:p>
        </p:txBody>
      </p:sp>
      <p:cxnSp>
        <p:nvCxnSpPr>
          <p:cNvPr id="7" name="Straight Connector 6">
            <a:extLst>
              <a:ext uri="{FF2B5EF4-FFF2-40B4-BE49-F238E27FC236}">
                <a16:creationId xmlns:a16="http://schemas.microsoft.com/office/drawing/2014/main" id="{773A6B07-980F-476A-9398-0F19BF14DEDB}"/>
              </a:ext>
            </a:extLst>
          </p:cNvPr>
          <p:cNvCxnSpPr>
            <a:cxnSpLocks/>
          </p:cNvCxnSpPr>
          <p:nvPr/>
        </p:nvCxnSpPr>
        <p:spPr>
          <a:xfrm>
            <a:off x="800100" y="1275588"/>
            <a:ext cx="9304020" cy="0"/>
          </a:xfrm>
          <a:prstGeom prst="line">
            <a:avLst/>
          </a:prstGeom>
          <a:ln w="57150">
            <a:solidFill>
              <a:srgbClr val="FF0000"/>
            </a:solidFill>
          </a:ln>
        </p:spPr>
        <p:style>
          <a:lnRef idx="3">
            <a:schemeClr val="dk1"/>
          </a:lnRef>
          <a:fillRef idx="0">
            <a:schemeClr val="dk1"/>
          </a:fillRef>
          <a:effectRef idx="2">
            <a:schemeClr val="dk1"/>
          </a:effectRef>
          <a:fontRef idx="minor">
            <a:schemeClr val="tx1"/>
          </a:fontRef>
        </p:style>
      </p:cxnSp>
      <p:sp>
        <p:nvSpPr>
          <p:cNvPr id="5" name="Rectangle 4">
            <a:extLst>
              <a:ext uri="{FF2B5EF4-FFF2-40B4-BE49-F238E27FC236}">
                <a16:creationId xmlns:a16="http://schemas.microsoft.com/office/drawing/2014/main" id="{2D843DDE-E220-492C-96F2-03FBA76A1F11}"/>
              </a:ext>
            </a:extLst>
          </p:cNvPr>
          <p:cNvSpPr/>
          <p:nvPr/>
        </p:nvSpPr>
        <p:spPr>
          <a:xfrm>
            <a:off x="-12106" y="1461544"/>
            <a:ext cx="4587240" cy="4814460"/>
          </a:xfrm>
          <a:prstGeom prst="rect">
            <a:avLst/>
          </a:prstGeom>
        </p:spPr>
        <p:txBody>
          <a:bodyPr wrap="square">
            <a:spAutoFit/>
          </a:bodyPr>
          <a:lstStyle/>
          <a:p>
            <a:pPr algn="r">
              <a:lnSpc>
                <a:spcPct val="115000"/>
              </a:lnSpc>
              <a:spcAft>
                <a:spcPts val="0"/>
              </a:spcAft>
            </a:pPr>
            <a:r>
              <a:rPr lang="en-GB" sz="5400" b="1" i="1" dirty="0">
                <a:latin typeface="Calibri" panose="020F0502020204030204" pitchFamily="34" charset="0"/>
                <a:ea typeface="Calibri" panose="020F0502020204030204" pitchFamily="34" charset="0"/>
                <a:cs typeface="Latha" panose="020B0604020202020204" pitchFamily="34" charset="0"/>
              </a:rPr>
              <a:t>how you turned to God from idols to serve the living and true God,</a:t>
            </a:r>
            <a:endParaRPr lang="en-GB" sz="4800" b="1" dirty="0">
              <a:effectLst/>
              <a:latin typeface="Calibri" panose="020F0502020204030204" pitchFamily="34" charset="0"/>
              <a:ea typeface="Calibri" panose="020F0502020204030204" pitchFamily="34" charset="0"/>
              <a:cs typeface="Latha" panose="020B0604020202020204" pitchFamily="34" charset="0"/>
            </a:endParaRPr>
          </a:p>
        </p:txBody>
      </p:sp>
      <p:pic>
        <p:nvPicPr>
          <p:cNvPr id="8" name="Picture 7">
            <a:extLst>
              <a:ext uri="{FF2B5EF4-FFF2-40B4-BE49-F238E27FC236}">
                <a16:creationId xmlns:a16="http://schemas.microsoft.com/office/drawing/2014/main" id="{BF278591-4347-4095-AA7C-841BB1AF4DA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5" b="90000" l="10000" r="90000">
                        <a14:foregroundMark x1="57111" y1="39125" x2="58444" y2="53500"/>
                        <a14:foregroundMark x1="58444" y1="53500" x2="59111" y2="53625"/>
                        <a14:foregroundMark x1="56667" y1="40375" x2="56667" y2="54375"/>
                        <a14:foregroundMark x1="60000" y1="8500" x2="52889" y2="10125"/>
                        <a14:foregroundMark x1="58444" y1="6375" x2="70000" y2="13375"/>
                      </a14:backgroundRemoval>
                    </a14:imgEffect>
                  </a14:imgLayer>
                </a14:imgProps>
              </a:ext>
            </a:extLst>
          </a:blip>
          <a:srcRect b="31070"/>
          <a:stretch/>
        </p:blipFill>
        <p:spPr>
          <a:xfrm>
            <a:off x="8861107" y="-263781"/>
            <a:ext cx="3857625" cy="4727273"/>
          </a:xfrm>
          <a:prstGeom prst="rect">
            <a:avLst/>
          </a:prstGeom>
        </p:spPr>
      </p:pic>
    </p:spTree>
    <p:extLst>
      <p:ext uri="{BB962C8B-B14F-4D97-AF65-F5344CB8AC3E}">
        <p14:creationId xmlns:p14="http://schemas.microsoft.com/office/powerpoint/2010/main" val="25724259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6F5BBDF-8514-4AF7-BC59-EF899DD39AFC}"/>
              </a:ext>
            </a:extLst>
          </p:cNvPr>
          <p:cNvSpPr/>
          <p:nvPr/>
        </p:nvSpPr>
        <p:spPr>
          <a:xfrm>
            <a:off x="982617" y="-207526"/>
            <a:ext cx="4838184" cy="1569660"/>
          </a:xfrm>
          <a:prstGeom prst="rect">
            <a:avLst/>
          </a:prstGeom>
        </p:spPr>
        <p:txBody>
          <a:bodyPr wrap="none">
            <a:spAutoFit/>
          </a:bodyPr>
          <a:lstStyle/>
          <a:p>
            <a:r>
              <a:rPr lang="en-GB" sz="9600" b="1" i="1" dirty="0">
                <a:solidFill>
                  <a:prstClr val="white"/>
                </a:solidFill>
                <a:latin typeface="Calibri" panose="020F0502020204030204" pitchFamily="34" charset="0"/>
                <a:cs typeface="Latha" panose="020B0604020202020204" pitchFamily="34" charset="0"/>
              </a:rPr>
              <a:t>Acts 4:12</a:t>
            </a:r>
          </a:p>
        </p:txBody>
      </p:sp>
      <p:cxnSp>
        <p:nvCxnSpPr>
          <p:cNvPr id="5" name="Straight Connector 4">
            <a:extLst>
              <a:ext uri="{FF2B5EF4-FFF2-40B4-BE49-F238E27FC236}">
                <a16:creationId xmlns:a16="http://schemas.microsoft.com/office/drawing/2014/main" id="{178794CF-8BDB-420D-8421-C540F26631DD}"/>
              </a:ext>
            </a:extLst>
          </p:cNvPr>
          <p:cNvCxnSpPr>
            <a:cxnSpLocks/>
          </p:cNvCxnSpPr>
          <p:nvPr/>
        </p:nvCxnSpPr>
        <p:spPr>
          <a:xfrm>
            <a:off x="800100" y="1275588"/>
            <a:ext cx="9304020" cy="0"/>
          </a:xfrm>
          <a:prstGeom prst="line">
            <a:avLst/>
          </a:prstGeom>
          <a:ln w="57150">
            <a:solidFill>
              <a:srgbClr val="FF0000"/>
            </a:solidFill>
          </a:ln>
        </p:spPr>
        <p:style>
          <a:lnRef idx="3">
            <a:schemeClr val="dk1"/>
          </a:lnRef>
          <a:fillRef idx="0">
            <a:schemeClr val="dk1"/>
          </a:fillRef>
          <a:effectRef idx="2">
            <a:schemeClr val="dk1"/>
          </a:effectRef>
          <a:fontRef idx="minor">
            <a:schemeClr val="tx1"/>
          </a:fontRef>
        </p:style>
      </p:cxnSp>
      <p:pic>
        <p:nvPicPr>
          <p:cNvPr id="6" name="Picture 5">
            <a:extLst>
              <a:ext uri="{FF2B5EF4-FFF2-40B4-BE49-F238E27FC236}">
                <a16:creationId xmlns:a16="http://schemas.microsoft.com/office/drawing/2014/main" id="{07D1E65E-3D64-45E2-BF03-DCD0C2BDDE20}"/>
              </a:ext>
            </a:extLst>
          </p:cNvPr>
          <p:cNvPicPr>
            <a:picLocks noChangeAspect="1"/>
          </p:cNvPicPr>
          <p:nvPr/>
        </p:nvPicPr>
        <p:blipFill rotWithShape="1">
          <a:blip r:embed="rId2"/>
          <a:srcRect l="4629" t="48526" r="3538" b="6666"/>
          <a:stretch/>
        </p:blipFill>
        <p:spPr>
          <a:xfrm>
            <a:off x="247650" y="1362134"/>
            <a:ext cx="10732770" cy="5492115"/>
          </a:xfrm>
          <a:prstGeom prst="rect">
            <a:avLst/>
          </a:prstGeom>
        </p:spPr>
      </p:pic>
      <p:pic>
        <p:nvPicPr>
          <p:cNvPr id="18434" name="Picture 2" descr="There is no salvation without the Savior.">
            <a:extLst>
              <a:ext uri="{FF2B5EF4-FFF2-40B4-BE49-F238E27FC236}">
                <a16:creationId xmlns:a16="http://schemas.microsoft.com/office/drawing/2014/main" id="{32162A50-A6E3-40B7-AC2D-BB0B1F07DB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276" t="3969" r="14808" b="59612"/>
          <a:stretch/>
        </p:blipFill>
        <p:spPr bwMode="auto">
          <a:xfrm>
            <a:off x="5965948" y="-368127"/>
            <a:ext cx="6717982" cy="3287430"/>
          </a:xfrm>
          <a:prstGeom prst="ellipse">
            <a:avLst/>
          </a:prstGeom>
          <a:solidFill>
            <a:schemeClr val="accent1"/>
          </a:solidFill>
        </p:spPr>
      </p:pic>
    </p:spTree>
    <p:extLst>
      <p:ext uri="{BB962C8B-B14F-4D97-AF65-F5344CB8AC3E}">
        <p14:creationId xmlns:p14="http://schemas.microsoft.com/office/powerpoint/2010/main" val="14739074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EFBFF3-EBD8-4B4D-85C1-673356AF2CC4}"/>
              </a:ext>
            </a:extLst>
          </p:cNvPr>
          <p:cNvSpPr/>
          <p:nvPr/>
        </p:nvSpPr>
        <p:spPr>
          <a:xfrm>
            <a:off x="2525667" y="-127516"/>
            <a:ext cx="4838184" cy="1569660"/>
          </a:xfrm>
          <a:prstGeom prst="rect">
            <a:avLst/>
          </a:prstGeom>
        </p:spPr>
        <p:txBody>
          <a:bodyPr wrap="none">
            <a:spAutoFit/>
          </a:bodyPr>
          <a:lstStyle/>
          <a:p>
            <a:r>
              <a:rPr lang="en-GB" sz="9600" b="1" i="1" dirty="0">
                <a:solidFill>
                  <a:prstClr val="white"/>
                </a:solidFill>
                <a:latin typeface="Calibri" panose="020F0502020204030204" pitchFamily="34" charset="0"/>
                <a:cs typeface="Latha" panose="020B0604020202020204" pitchFamily="34" charset="0"/>
              </a:rPr>
              <a:t>Acts 3:16</a:t>
            </a:r>
          </a:p>
        </p:txBody>
      </p:sp>
      <p:cxnSp>
        <p:nvCxnSpPr>
          <p:cNvPr id="5" name="Straight Connector 4">
            <a:extLst>
              <a:ext uri="{FF2B5EF4-FFF2-40B4-BE49-F238E27FC236}">
                <a16:creationId xmlns:a16="http://schemas.microsoft.com/office/drawing/2014/main" id="{7B43C173-7434-4790-90BC-654273003B68}"/>
              </a:ext>
            </a:extLst>
          </p:cNvPr>
          <p:cNvCxnSpPr>
            <a:cxnSpLocks/>
          </p:cNvCxnSpPr>
          <p:nvPr/>
        </p:nvCxnSpPr>
        <p:spPr>
          <a:xfrm>
            <a:off x="800100" y="1275588"/>
            <a:ext cx="9304020" cy="0"/>
          </a:xfrm>
          <a:prstGeom prst="line">
            <a:avLst/>
          </a:prstGeom>
          <a:ln w="57150">
            <a:solidFill>
              <a:srgbClr val="FF0000"/>
            </a:solidFill>
          </a:ln>
        </p:spPr>
        <p:style>
          <a:lnRef idx="3">
            <a:schemeClr val="dk1"/>
          </a:lnRef>
          <a:fillRef idx="0">
            <a:schemeClr val="dk1"/>
          </a:fillRef>
          <a:effectRef idx="2">
            <a:schemeClr val="dk1"/>
          </a:effectRef>
          <a:fontRef idx="minor">
            <a:schemeClr val="tx1"/>
          </a:fontRef>
        </p:style>
      </p:cxnSp>
      <p:pic>
        <p:nvPicPr>
          <p:cNvPr id="6" name="Picture 5">
            <a:extLst>
              <a:ext uri="{FF2B5EF4-FFF2-40B4-BE49-F238E27FC236}">
                <a16:creationId xmlns:a16="http://schemas.microsoft.com/office/drawing/2014/main" id="{DDEC6859-6BFA-455B-B1ED-5500BA14095C}"/>
              </a:ext>
            </a:extLst>
          </p:cNvPr>
          <p:cNvPicPr>
            <a:picLocks noChangeAspect="1"/>
          </p:cNvPicPr>
          <p:nvPr/>
        </p:nvPicPr>
        <p:blipFill>
          <a:blip r:embed="rId2"/>
          <a:stretch>
            <a:fillRect/>
          </a:stretch>
        </p:blipFill>
        <p:spPr>
          <a:xfrm>
            <a:off x="514350" y="1442144"/>
            <a:ext cx="10544175" cy="4937607"/>
          </a:xfrm>
          <a:prstGeom prst="rect">
            <a:avLst/>
          </a:prstGeom>
        </p:spPr>
      </p:pic>
      <p:sp>
        <p:nvSpPr>
          <p:cNvPr id="7" name="Rectangle 6">
            <a:extLst>
              <a:ext uri="{FF2B5EF4-FFF2-40B4-BE49-F238E27FC236}">
                <a16:creationId xmlns:a16="http://schemas.microsoft.com/office/drawing/2014/main" id="{8BB95D49-7F20-424C-BBA0-B20ADD64629B}"/>
              </a:ext>
            </a:extLst>
          </p:cNvPr>
          <p:cNvSpPr/>
          <p:nvPr/>
        </p:nvSpPr>
        <p:spPr>
          <a:xfrm>
            <a:off x="3324444" y="1275588"/>
            <a:ext cx="8212505" cy="1569660"/>
          </a:xfrm>
          <a:prstGeom prst="rect">
            <a:avLst/>
          </a:prstGeom>
        </p:spPr>
        <p:txBody>
          <a:bodyPr wrap="none">
            <a:spAutoFit/>
          </a:bodyPr>
          <a:lstStyle/>
          <a:p>
            <a:r>
              <a:rPr lang="en-GB" sz="9600" b="1" dirty="0">
                <a:solidFill>
                  <a:srgbClr val="35271A"/>
                </a:solidFill>
                <a:latin typeface="Britannic Bold" panose="020B0903060703020204" pitchFamily="34" charset="0"/>
                <a:ea typeface="Calibri" panose="020F0502020204030204" pitchFamily="34" charset="0"/>
                <a:cs typeface="Latha" panose="020B0604020202020204" pitchFamily="34" charset="0"/>
              </a:rPr>
              <a:t>Through Faith </a:t>
            </a:r>
            <a:endParaRPr lang="en-GB" sz="9600" b="1" dirty="0">
              <a:solidFill>
                <a:srgbClr val="35271A"/>
              </a:solidFill>
              <a:latin typeface="Britannic Bold" panose="020B0903060703020204" pitchFamily="34" charset="0"/>
            </a:endParaRPr>
          </a:p>
        </p:txBody>
      </p:sp>
    </p:spTree>
    <p:extLst>
      <p:ext uri="{BB962C8B-B14F-4D97-AF65-F5344CB8AC3E}">
        <p14:creationId xmlns:p14="http://schemas.microsoft.com/office/powerpoint/2010/main" val="11345313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EFBFF3-EBD8-4B4D-85C1-673356AF2CC4}"/>
              </a:ext>
            </a:extLst>
          </p:cNvPr>
          <p:cNvSpPr/>
          <p:nvPr/>
        </p:nvSpPr>
        <p:spPr>
          <a:xfrm>
            <a:off x="2171337" y="-173236"/>
            <a:ext cx="5461752" cy="1569660"/>
          </a:xfrm>
          <a:prstGeom prst="rect">
            <a:avLst/>
          </a:prstGeom>
        </p:spPr>
        <p:txBody>
          <a:bodyPr wrap="none">
            <a:spAutoFit/>
          </a:bodyPr>
          <a:lstStyle/>
          <a:p>
            <a:r>
              <a:rPr lang="en-GB" sz="9600" b="1" i="1" dirty="0">
                <a:solidFill>
                  <a:prstClr val="white"/>
                </a:solidFill>
                <a:latin typeface="Calibri" panose="020F0502020204030204" pitchFamily="34" charset="0"/>
                <a:cs typeface="Latha" panose="020B0604020202020204" pitchFamily="34" charset="0"/>
              </a:rPr>
              <a:t>Acts 20:21</a:t>
            </a:r>
          </a:p>
        </p:txBody>
      </p:sp>
      <p:cxnSp>
        <p:nvCxnSpPr>
          <p:cNvPr id="3" name="Straight Connector 2">
            <a:extLst>
              <a:ext uri="{FF2B5EF4-FFF2-40B4-BE49-F238E27FC236}">
                <a16:creationId xmlns:a16="http://schemas.microsoft.com/office/drawing/2014/main" id="{551BD256-4924-48A5-9F6F-26763BD10A6D}"/>
              </a:ext>
            </a:extLst>
          </p:cNvPr>
          <p:cNvCxnSpPr>
            <a:cxnSpLocks/>
          </p:cNvCxnSpPr>
          <p:nvPr/>
        </p:nvCxnSpPr>
        <p:spPr>
          <a:xfrm>
            <a:off x="800100" y="1275588"/>
            <a:ext cx="9304020" cy="0"/>
          </a:xfrm>
          <a:prstGeom prst="line">
            <a:avLst/>
          </a:prstGeom>
          <a:ln w="57150">
            <a:solidFill>
              <a:srgbClr val="FF0000"/>
            </a:solidFill>
          </a:ln>
        </p:spPr>
        <p:style>
          <a:lnRef idx="3">
            <a:schemeClr val="dk1"/>
          </a:lnRef>
          <a:fillRef idx="0">
            <a:schemeClr val="dk1"/>
          </a:fillRef>
          <a:effectRef idx="2">
            <a:schemeClr val="dk1"/>
          </a:effectRef>
          <a:fontRef idx="minor">
            <a:schemeClr val="tx1"/>
          </a:fontRef>
        </p:style>
      </p:cxnSp>
      <p:pic>
        <p:nvPicPr>
          <p:cNvPr id="2" name="Picture 1">
            <a:extLst>
              <a:ext uri="{FF2B5EF4-FFF2-40B4-BE49-F238E27FC236}">
                <a16:creationId xmlns:a16="http://schemas.microsoft.com/office/drawing/2014/main" id="{DC07D82E-5E2E-4DA4-B68B-743CF17EB88A}"/>
              </a:ext>
            </a:extLst>
          </p:cNvPr>
          <p:cNvPicPr>
            <a:picLocks noChangeAspect="1"/>
          </p:cNvPicPr>
          <p:nvPr/>
        </p:nvPicPr>
        <p:blipFill>
          <a:blip r:embed="rId2"/>
          <a:stretch>
            <a:fillRect/>
          </a:stretch>
        </p:blipFill>
        <p:spPr>
          <a:xfrm>
            <a:off x="454641" y="1396424"/>
            <a:ext cx="10937259" cy="5210170"/>
          </a:xfrm>
          <a:prstGeom prst="rect">
            <a:avLst/>
          </a:prstGeom>
        </p:spPr>
      </p:pic>
      <p:sp>
        <p:nvSpPr>
          <p:cNvPr id="5" name="Rectangle 4">
            <a:extLst>
              <a:ext uri="{FF2B5EF4-FFF2-40B4-BE49-F238E27FC236}">
                <a16:creationId xmlns:a16="http://schemas.microsoft.com/office/drawing/2014/main" id="{FADF35D2-55BE-4224-96D7-61358D9CB1EA}"/>
              </a:ext>
            </a:extLst>
          </p:cNvPr>
          <p:cNvSpPr/>
          <p:nvPr/>
        </p:nvSpPr>
        <p:spPr>
          <a:xfrm>
            <a:off x="4283691" y="1715162"/>
            <a:ext cx="7108209" cy="4154984"/>
          </a:xfrm>
          <a:prstGeom prst="rect">
            <a:avLst/>
          </a:prstGeom>
        </p:spPr>
        <p:txBody>
          <a:bodyPr wrap="square">
            <a:spAutoFit/>
          </a:bodyPr>
          <a:lstStyle/>
          <a:p>
            <a:pPr algn="r"/>
            <a:r>
              <a:rPr lang="en-GB" sz="6600" b="1" dirty="0">
                <a:solidFill>
                  <a:schemeClr val="bg1"/>
                </a:solidFill>
                <a:latin typeface="Britannic Bold" panose="020B0903060703020204" pitchFamily="34" charset="0"/>
                <a:ea typeface="Calibri" panose="020F0502020204030204" pitchFamily="34" charset="0"/>
                <a:cs typeface="Latha" panose="020B0604020202020204" pitchFamily="34" charset="0"/>
              </a:rPr>
              <a:t>Repentance toward God and faith toward our Lord Jesus Christ</a:t>
            </a:r>
            <a:endParaRPr lang="en-GB" sz="6600" b="1" dirty="0">
              <a:solidFill>
                <a:schemeClr val="bg1"/>
              </a:solidFill>
              <a:latin typeface="Britannic Bold" panose="020B0903060703020204" pitchFamily="34" charset="0"/>
            </a:endParaRPr>
          </a:p>
        </p:txBody>
      </p:sp>
    </p:spTree>
    <p:extLst>
      <p:ext uri="{BB962C8B-B14F-4D97-AF65-F5344CB8AC3E}">
        <p14:creationId xmlns:p14="http://schemas.microsoft.com/office/powerpoint/2010/main" val="22027611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EFBFF3-EBD8-4B4D-85C1-673356AF2CC4}"/>
              </a:ext>
            </a:extLst>
          </p:cNvPr>
          <p:cNvSpPr/>
          <p:nvPr/>
        </p:nvSpPr>
        <p:spPr>
          <a:xfrm>
            <a:off x="1668417" y="-104656"/>
            <a:ext cx="7135287" cy="1569660"/>
          </a:xfrm>
          <a:prstGeom prst="rect">
            <a:avLst/>
          </a:prstGeom>
        </p:spPr>
        <p:txBody>
          <a:bodyPr wrap="none">
            <a:spAutoFit/>
          </a:bodyPr>
          <a:lstStyle/>
          <a:p>
            <a:r>
              <a:rPr lang="en-GB" sz="9600" b="1" i="1" dirty="0">
                <a:solidFill>
                  <a:prstClr val="white"/>
                </a:solidFill>
                <a:latin typeface="Calibri" panose="020F0502020204030204" pitchFamily="34" charset="0"/>
                <a:cs typeface="Latha" panose="020B0604020202020204" pitchFamily="34" charset="0"/>
              </a:rPr>
              <a:t>Hebrews 12:2</a:t>
            </a:r>
          </a:p>
        </p:txBody>
      </p:sp>
      <p:cxnSp>
        <p:nvCxnSpPr>
          <p:cNvPr id="3" name="Straight Connector 2">
            <a:extLst>
              <a:ext uri="{FF2B5EF4-FFF2-40B4-BE49-F238E27FC236}">
                <a16:creationId xmlns:a16="http://schemas.microsoft.com/office/drawing/2014/main" id="{0D8CDFBC-B2E7-48A3-B954-E68B0F40E793}"/>
              </a:ext>
            </a:extLst>
          </p:cNvPr>
          <p:cNvCxnSpPr>
            <a:cxnSpLocks/>
          </p:cNvCxnSpPr>
          <p:nvPr/>
        </p:nvCxnSpPr>
        <p:spPr>
          <a:xfrm>
            <a:off x="800100" y="1275588"/>
            <a:ext cx="9304020" cy="0"/>
          </a:xfrm>
          <a:prstGeom prst="line">
            <a:avLst/>
          </a:prstGeom>
          <a:ln w="57150">
            <a:solidFill>
              <a:srgbClr val="FF0000"/>
            </a:solidFill>
          </a:ln>
        </p:spPr>
        <p:style>
          <a:lnRef idx="3">
            <a:schemeClr val="dk1"/>
          </a:lnRef>
          <a:fillRef idx="0">
            <a:schemeClr val="dk1"/>
          </a:fillRef>
          <a:effectRef idx="2">
            <a:schemeClr val="dk1"/>
          </a:effectRef>
          <a:fontRef idx="minor">
            <a:schemeClr val="tx1"/>
          </a:fontRef>
        </p:style>
      </p:cxnSp>
      <p:pic>
        <p:nvPicPr>
          <p:cNvPr id="2" name="Picture 1">
            <a:extLst>
              <a:ext uri="{FF2B5EF4-FFF2-40B4-BE49-F238E27FC236}">
                <a16:creationId xmlns:a16="http://schemas.microsoft.com/office/drawing/2014/main" id="{2B090218-0CFB-4B74-BCD0-EEB22AC205F2}"/>
              </a:ext>
            </a:extLst>
          </p:cNvPr>
          <p:cNvPicPr>
            <a:picLocks noChangeAspect="1"/>
          </p:cNvPicPr>
          <p:nvPr/>
        </p:nvPicPr>
        <p:blipFill rotWithShape="1">
          <a:blip r:embed="rId2"/>
          <a:srcRect l="14538" t="13750" r="11952" b="18600"/>
          <a:stretch/>
        </p:blipFill>
        <p:spPr>
          <a:xfrm>
            <a:off x="1668417" y="1645979"/>
            <a:ext cx="8458199" cy="5115770"/>
          </a:xfrm>
          <a:prstGeom prst="rect">
            <a:avLst/>
          </a:prstGeom>
        </p:spPr>
      </p:pic>
      <p:sp>
        <p:nvSpPr>
          <p:cNvPr id="5" name="Rectangle 4">
            <a:extLst>
              <a:ext uri="{FF2B5EF4-FFF2-40B4-BE49-F238E27FC236}">
                <a16:creationId xmlns:a16="http://schemas.microsoft.com/office/drawing/2014/main" id="{E184D0BD-4622-4DE7-AA6E-E0BB00026572}"/>
              </a:ext>
            </a:extLst>
          </p:cNvPr>
          <p:cNvSpPr/>
          <p:nvPr/>
        </p:nvSpPr>
        <p:spPr>
          <a:xfrm>
            <a:off x="1793193" y="2126372"/>
            <a:ext cx="8208645" cy="4678204"/>
          </a:xfrm>
          <a:prstGeom prst="rect">
            <a:avLst/>
          </a:prstGeom>
        </p:spPr>
        <p:txBody>
          <a:bodyPr wrap="square">
            <a:spAutoFit/>
          </a:bodyPr>
          <a:lstStyle/>
          <a:p>
            <a:pPr algn="ctr"/>
            <a:r>
              <a:rPr lang="en-GB" sz="6600" dirty="0">
                <a:solidFill>
                  <a:schemeClr val="bg1"/>
                </a:solidFill>
                <a:latin typeface="Britannic Bold" panose="020B0903060703020204" pitchFamily="34" charset="0"/>
                <a:ea typeface="Calibri" panose="020F0502020204030204" pitchFamily="34" charset="0"/>
                <a:cs typeface="Latha" panose="020B0604020202020204" pitchFamily="34" charset="0"/>
              </a:rPr>
              <a:t>the Author</a:t>
            </a:r>
          </a:p>
          <a:p>
            <a:pPr algn="ctr"/>
            <a:endParaRPr lang="en-GB" sz="6000" dirty="0">
              <a:solidFill>
                <a:schemeClr val="bg1"/>
              </a:solidFill>
              <a:latin typeface="Britannic Bold" panose="020B0903060703020204" pitchFamily="34" charset="0"/>
              <a:ea typeface="Calibri" panose="020F0502020204030204" pitchFamily="34" charset="0"/>
              <a:cs typeface="Latha" panose="020B0604020202020204" pitchFamily="34" charset="0"/>
            </a:endParaRPr>
          </a:p>
          <a:p>
            <a:pPr algn="ctr"/>
            <a:endParaRPr lang="en-GB" sz="3200" dirty="0">
              <a:solidFill>
                <a:schemeClr val="bg1"/>
              </a:solidFill>
              <a:latin typeface="Britannic Bold" panose="020B0903060703020204" pitchFamily="34" charset="0"/>
              <a:ea typeface="Calibri" panose="020F0502020204030204" pitchFamily="34" charset="0"/>
              <a:cs typeface="Latha" panose="020B0604020202020204" pitchFamily="34" charset="0"/>
            </a:endParaRPr>
          </a:p>
          <a:p>
            <a:pPr algn="ctr"/>
            <a:r>
              <a:rPr lang="en-GB" sz="6600" dirty="0">
                <a:solidFill>
                  <a:schemeClr val="bg1"/>
                </a:solidFill>
                <a:latin typeface="Britannic Bold" panose="020B0903060703020204" pitchFamily="34" charset="0"/>
                <a:ea typeface="Calibri" panose="020F0502020204030204" pitchFamily="34" charset="0"/>
                <a:cs typeface="Latha" panose="020B0604020202020204" pitchFamily="34" charset="0"/>
              </a:rPr>
              <a:t> and Finisher of our Faith, </a:t>
            </a:r>
            <a:endParaRPr lang="en-GB" sz="6600" dirty="0">
              <a:solidFill>
                <a:schemeClr val="bg1"/>
              </a:solidFill>
              <a:latin typeface="Britannic Bold" panose="020B0903060703020204" pitchFamily="34" charset="0"/>
            </a:endParaRPr>
          </a:p>
        </p:txBody>
      </p:sp>
    </p:spTree>
    <p:extLst>
      <p:ext uri="{BB962C8B-B14F-4D97-AF65-F5344CB8AC3E}">
        <p14:creationId xmlns:p14="http://schemas.microsoft.com/office/powerpoint/2010/main" val="1710951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311BDF-6703-467C-8BE6-6A3A6EEBEB7D}"/>
              </a:ext>
            </a:extLst>
          </p:cNvPr>
          <p:cNvPicPr>
            <a:picLocks noChangeAspect="1"/>
          </p:cNvPicPr>
          <p:nvPr/>
        </p:nvPicPr>
        <p:blipFill rotWithShape="1">
          <a:blip r:embed="rId3"/>
          <a:srcRect l="8445" b="3666"/>
          <a:stretch/>
        </p:blipFill>
        <p:spPr>
          <a:xfrm>
            <a:off x="0" y="-137159"/>
            <a:ext cx="12401530" cy="6995159"/>
          </a:xfrm>
          <a:prstGeom prst="rect">
            <a:avLst/>
          </a:prstGeom>
        </p:spPr>
      </p:pic>
      <p:sp>
        <p:nvSpPr>
          <p:cNvPr id="14" name="Title 1">
            <a:extLst>
              <a:ext uri="{FF2B5EF4-FFF2-40B4-BE49-F238E27FC236}">
                <a16:creationId xmlns:a16="http://schemas.microsoft.com/office/drawing/2014/main" id="{962C1C2F-FABC-4985-9650-8F75D6DAEC97}"/>
              </a:ext>
            </a:extLst>
          </p:cNvPr>
          <p:cNvSpPr>
            <a:spLocks noGrp="1"/>
          </p:cNvSpPr>
          <p:nvPr>
            <p:ph type="title"/>
          </p:nvPr>
        </p:nvSpPr>
        <p:spPr>
          <a:xfrm>
            <a:off x="0" y="4419601"/>
            <a:ext cx="12192000" cy="2438400"/>
          </a:xfrm>
          <a:solidFill>
            <a:schemeClr val="bg1">
              <a:alpha val="27000"/>
            </a:schemeClr>
          </a:solidFill>
        </p:spPr>
        <p:txBody>
          <a:bodyPr vert="horz" lIns="91440" tIns="45720" rIns="91440" bIns="45720" rtlCol="0" anchor="ctr">
            <a:normAutofit/>
          </a:bodyPr>
          <a:lstStyle/>
          <a:p>
            <a:pPr lvl="0" algn="ctr"/>
            <a:r>
              <a:rPr lang="en-GB" sz="8000" b="1" dirty="0">
                <a:latin typeface="+mn-lt"/>
              </a:rPr>
              <a:t>Turning from sin to God, </a:t>
            </a:r>
            <a:br>
              <a:rPr lang="en-GB" sz="8000" b="1" dirty="0">
                <a:latin typeface="+mn-lt"/>
              </a:rPr>
            </a:br>
            <a:r>
              <a:rPr lang="en-GB" sz="8000" b="1" dirty="0">
                <a:latin typeface="+mn-lt"/>
              </a:rPr>
              <a:t>Turning from idols to God.</a:t>
            </a:r>
          </a:p>
        </p:txBody>
      </p:sp>
      <p:sp>
        <p:nvSpPr>
          <p:cNvPr id="5" name="Rectangle 4">
            <a:extLst>
              <a:ext uri="{FF2B5EF4-FFF2-40B4-BE49-F238E27FC236}">
                <a16:creationId xmlns:a16="http://schemas.microsoft.com/office/drawing/2014/main" id="{812AE1DA-3255-41B3-93FF-5C0F527C66FC}"/>
              </a:ext>
            </a:extLst>
          </p:cNvPr>
          <p:cNvSpPr/>
          <p:nvPr/>
        </p:nvSpPr>
        <p:spPr>
          <a:xfrm>
            <a:off x="1208079" y="1847702"/>
            <a:ext cx="4850302" cy="1323439"/>
          </a:xfrm>
          <a:prstGeom prst="rect">
            <a:avLst/>
          </a:prstGeom>
        </p:spPr>
        <p:txBody>
          <a:bodyPr wrap="none">
            <a:spAutoFit/>
          </a:bodyPr>
          <a:lstStyle/>
          <a:p>
            <a:pPr algn="ctr"/>
            <a:r>
              <a:rPr lang="en-GB" sz="8000" b="1" dirty="0">
                <a:ea typeface="+mj-ea"/>
                <a:cs typeface="+mj-cs"/>
              </a:rPr>
              <a:t>Repentant </a:t>
            </a:r>
          </a:p>
        </p:txBody>
      </p:sp>
      <p:sp>
        <p:nvSpPr>
          <p:cNvPr id="15" name="Rectangle 14">
            <a:extLst>
              <a:ext uri="{FF2B5EF4-FFF2-40B4-BE49-F238E27FC236}">
                <a16:creationId xmlns:a16="http://schemas.microsoft.com/office/drawing/2014/main" id="{72AA9D0B-F12E-435F-BC39-6DCFC5F32100}"/>
              </a:ext>
            </a:extLst>
          </p:cNvPr>
          <p:cNvSpPr/>
          <p:nvPr/>
        </p:nvSpPr>
        <p:spPr>
          <a:xfrm>
            <a:off x="125730" y="1144428"/>
            <a:ext cx="1082349" cy="2215991"/>
          </a:xfrm>
          <a:prstGeom prst="rect">
            <a:avLst/>
          </a:prstGeom>
        </p:spPr>
        <p:txBody>
          <a:bodyPr wrap="none">
            <a:spAutoFit/>
          </a:bodyPr>
          <a:lstStyle/>
          <a:p>
            <a:pPr algn="ctr"/>
            <a:r>
              <a:rPr lang="en-GB" sz="13800" dirty="0">
                <a:ea typeface="+mj-ea"/>
                <a:cs typeface="+mj-cs"/>
              </a:rPr>
              <a:t>2</a:t>
            </a:r>
          </a:p>
        </p:txBody>
      </p:sp>
    </p:spTree>
    <p:extLst>
      <p:ext uri="{BB962C8B-B14F-4D97-AF65-F5344CB8AC3E}">
        <p14:creationId xmlns:p14="http://schemas.microsoft.com/office/powerpoint/2010/main" val="3900103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41C64A43-2814-A993-D1F6-1458F163FA5D}"/>
              </a:ext>
            </a:extLst>
          </p:cNvPr>
          <p:cNvSpPr>
            <a:spLocks noGrp="1"/>
          </p:cNvSpPr>
          <p:nvPr>
            <p:ph type="title"/>
          </p:nvPr>
        </p:nvSpPr>
        <p:spPr>
          <a:xfrm>
            <a:off x="7512051" y="2286899"/>
            <a:ext cx="4679950" cy="3541501"/>
          </a:xfrm>
        </p:spPr>
        <p:txBody>
          <a:bodyPr anchor="b">
            <a:normAutofit fontScale="90000"/>
          </a:bodyPr>
          <a:lstStyle/>
          <a:p>
            <a:r>
              <a:rPr lang="en-GB" sz="6700" b="1" dirty="0"/>
              <a:t>1</a:t>
            </a:r>
            <a:r>
              <a:rPr lang="en-GB" sz="6700" b="1" baseline="30000" dirty="0"/>
              <a:t>st</a:t>
            </a:r>
            <a:r>
              <a:rPr lang="en-GB" sz="6700" b="1" dirty="0"/>
              <a:t> Response to Jesus</a:t>
            </a:r>
            <a:br>
              <a:rPr lang="en-GB" sz="6700" b="1" dirty="0"/>
            </a:br>
            <a:br>
              <a:rPr lang="en-GB" sz="6700" b="1" dirty="0"/>
            </a:br>
            <a:endParaRPr lang="en-US" sz="6700" b="1" dirty="0"/>
          </a:p>
        </p:txBody>
      </p:sp>
      <p:sp>
        <p:nvSpPr>
          <p:cNvPr id="4" name="Slide Number Placeholder 3">
            <a:extLst>
              <a:ext uri="{FF2B5EF4-FFF2-40B4-BE49-F238E27FC236}">
                <a16:creationId xmlns:a16="http://schemas.microsoft.com/office/drawing/2014/main" id="{57FFD212-14B7-4556-BB08-2C1D19D3B649}"/>
              </a:ext>
            </a:extLst>
          </p:cNvPr>
          <p:cNvSpPr>
            <a:spLocks noGrp="1"/>
          </p:cNvSpPr>
          <p:nvPr>
            <p:ph type="sldNum" sz="quarter" idx="10"/>
          </p:nvPr>
        </p:nvSpPr>
        <p:spPr>
          <a:xfrm>
            <a:off x="11353800" y="6361475"/>
            <a:ext cx="838200" cy="360000"/>
          </a:xfrm>
        </p:spPr>
        <p:txBody>
          <a:bodyPr anchor="ctr">
            <a:normAutofit/>
          </a:bodyPr>
          <a:lstStyle/>
          <a:p>
            <a:pPr>
              <a:spcAft>
                <a:spcPts val="600"/>
              </a:spcAft>
            </a:pPr>
            <a:r>
              <a:rPr lang="en-US"/>
              <a:t>PAGE </a:t>
            </a:r>
            <a:fld id="{4A9B5881-4007-4345-955A-79C2656F0C49}" type="slidenum">
              <a:rPr lang="en-US" smtClean="0"/>
              <a:pPr>
                <a:spcAft>
                  <a:spcPts val="600"/>
                </a:spcAft>
              </a:pPr>
              <a:t>4</a:t>
            </a:fld>
            <a:endParaRPr lang="en-US"/>
          </a:p>
        </p:txBody>
      </p:sp>
      <p:sp>
        <p:nvSpPr>
          <p:cNvPr id="6" name="Rectangle 5">
            <a:extLst>
              <a:ext uri="{FF2B5EF4-FFF2-40B4-BE49-F238E27FC236}">
                <a16:creationId xmlns:a16="http://schemas.microsoft.com/office/drawing/2014/main" id="{555ED31F-3EC9-4339-9F86-A5A747BDA5B9}"/>
              </a:ext>
            </a:extLst>
          </p:cNvPr>
          <p:cNvSpPr/>
          <p:nvPr/>
        </p:nvSpPr>
        <p:spPr>
          <a:xfrm>
            <a:off x="7201708" y="4504961"/>
            <a:ext cx="4990292" cy="1323439"/>
          </a:xfrm>
          <a:prstGeom prst="rect">
            <a:avLst/>
          </a:prstGeom>
        </p:spPr>
        <p:txBody>
          <a:bodyPr wrap="square">
            <a:spAutoFit/>
          </a:bodyPr>
          <a:lstStyle/>
          <a:p>
            <a:r>
              <a:rPr lang="en-GB" sz="8000" b="1" dirty="0">
                <a:solidFill>
                  <a:srgbClr val="00B0F0"/>
                </a:solidFill>
              </a:rPr>
              <a:t> Unbelief!</a:t>
            </a:r>
            <a:endParaRPr lang="en-GB" sz="8000" dirty="0">
              <a:solidFill>
                <a:srgbClr val="00B0F0"/>
              </a:solidFill>
            </a:endParaRPr>
          </a:p>
        </p:txBody>
      </p:sp>
      <p:sp>
        <p:nvSpPr>
          <p:cNvPr id="13" name="Subtitle 2">
            <a:extLst>
              <a:ext uri="{FF2B5EF4-FFF2-40B4-BE49-F238E27FC236}">
                <a16:creationId xmlns:a16="http://schemas.microsoft.com/office/drawing/2014/main" id="{F0716315-C726-4AF3-9C79-CDB41169AFB5}"/>
              </a:ext>
            </a:extLst>
          </p:cNvPr>
          <p:cNvSpPr txBox="1">
            <a:spLocks/>
          </p:cNvSpPr>
          <p:nvPr/>
        </p:nvSpPr>
        <p:spPr>
          <a:xfrm>
            <a:off x="7512050" y="335181"/>
            <a:ext cx="4679951" cy="1371599"/>
          </a:xfrm>
          <a:prstGeom prst="rect">
            <a:avLst/>
          </a:prstGeom>
          <a:solidFill>
            <a:schemeClr val="tx1">
              <a:lumMod val="85000"/>
              <a:lumOff val="15000"/>
            </a:schemeClr>
          </a:solidFill>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Clr>
                <a:schemeClr val="accent2"/>
              </a:buClr>
              <a:buFont typeface="Wingdings" panose="05000000000000000000" pitchFamily="2" charset="2"/>
              <a:buNone/>
              <a:defRPr sz="1400" i="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Wingdings" panose="05000000000000000000" pitchFamily="2" charset="2"/>
              <a:buNone/>
              <a:defRPr sz="2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Wingdings" panose="05000000000000000000" pitchFamily="2" charset="2"/>
              <a:buNone/>
              <a:defRPr sz="24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Wingdings" panose="05000000000000000000" pitchFamily="2" charset="2"/>
              <a:buNone/>
              <a:defRPr sz="20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Wingdings" panose="05000000000000000000" pitchFamily="2" charset="2"/>
              <a:buNone/>
              <a:defRPr sz="2000"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GB" sz="5300" b="1" spc="-300" dirty="0">
                <a:latin typeface="+mj-lt"/>
                <a:ea typeface="+mj-ea"/>
                <a:cs typeface="+mj-cs"/>
              </a:rPr>
              <a:t>Matthew 13:53-58</a:t>
            </a:r>
            <a:endParaRPr lang="en-US" sz="5300" b="1" spc="-300" dirty="0">
              <a:latin typeface="+mj-lt"/>
              <a:ea typeface="+mj-ea"/>
              <a:cs typeface="+mj-cs"/>
            </a:endParaRPr>
          </a:p>
        </p:txBody>
      </p:sp>
      <p:cxnSp>
        <p:nvCxnSpPr>
          <p:cNvPr id="11" name="Straight Connector 10">
            <a:extLst>
              <a:ext uri="{FF2B5EF4-FFF2-40B4-BE49-F238E27FC236}">
                <a16:creationId xmlns:a16="http://schemas.microsoft.com/office/drawing/2014/main" id="{ECF30D16-6012-4FC2-97A1-5E1A18ABF2B4}"/>
              </a:ext>
            </a:extLst>
          </p:cNvPr>
          <p:cNvCxnSpPr/>
          <p:nvPr/>
        </p:nvCxnSpPr>
        <p:spPr>
          <a:xfrm>
            <a:off x="5305425" y="4320013"/>
            <a:ext cx="6886575"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1CEE873-C872-4844-A956-22E50313E977}"/>
              </a:ext>
            </a:extLst>
          </p:cNvPr>
          <p:cNvPicPr>
            <a:picLocks noChangeAspect="1"/>
          </p:cNvPicPr>
          <p:nvPr/>
        </p:nvPicPr>
        <p:blipFill rotWithShape="1">
          <a:blip r:embed="rId2"/>
          <a:srcRect r="11845"/>
          <a:stretch/>
        </p:blipFill>
        <p:spPr>
          <a:xfrm>
            <a:off x="-1872054" y="0"/>
            <a:ext cx="9384103" cy="6878320"/>
          </a:xfrm>
          <a:prstGeom prst="rect">
            <a:avLst/>
          </a:prstGeom>
        </p:spPr>
      </p:pic>
    </p:spTree>
    <p:extLst>
      <p:ext uri="{BB962C8B-B14F-4D97-AF65-F5344CB8AC3E}">
        <p14:creationId xmlns:p14="http://schemas.microsoft.com/office/powerpoint/2010/main" val="31740072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B849B5C9-CABE-B3BD-4D22-0E1BC071A50A}"/>
              </a:ext>
            </a:extLst>
          </p:cNvPr>
          <p:cNvPicPr>
            <a:picLocks noChangeAspect="1" noChangeArrowheads="1"/>
          </p:cNvPicPr>
          <p:nvPr/>
        </p:nvPicPr>
        <p:blipFill rotWithShape="1">
          <a:blip r:embed="rId2"/>
          <a:srcRect t="9433" b="10774"/>
          <a:stretch/>
        </p:blipFill>
        <p:spPr bwMode="auto">
          <a:xfrm>
            <a:off x="304886" y="1461544"/>
            <a:ext cx="11591839" cy="5202789"/>
          </a:xfrm>
          <a:prstGeom prst="round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41E94916-FBD1-0F38-268E-2AF1AF174ECA}"/>
              </a:ext>
            </a:extLst>
          </p:cNvPr>
          <p:cNvCxnSpPr>
            <a:cxnSpLocks/>
          </p:cNvCxnSpPr>
          <p:nvPr/>
        </p:nvCxnSpPr>
        <p:spPr>
          <a:xfrm>
            <a:off x="304886" y="1288054"/>
            <a:ext cx="7424842"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6" name="Rectangle 5">
            <a:extLst>
              <a:ext uri="{FF2B5EF4-FFF2-40B4-BE49-F238E27FC236}">
                <a16:creationId xmlns:a16="http://schemas.microsoft.com/office/drawing/2014/main" id="{178F0695-6F4C-49EC-B06C-09117FAF069C}"/>
              </a:ext>
            </a:extLst>
          </p:cNvPr>
          <p:cNvSpPr/>
          <p:nvPr/>
        </p:nvSpPr>
        <p:spPr>
          <a:xfrm>
            <a:off x="-294046" y="-230009"/>
            <a:ext cx="9434911" cy="1691553"/>
          </a:xfrm>
          <a:prstGeom prst="rect">
            <a:avLst/>
          </a:prstGeom>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GB" sz="9600" b="1"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Latha" panose="020B0604020202020204" pitchFamily="34" charset="0"/>
              </a:rPr>
              <a:t>Matthew 15:22</a:t>
            </a:r>
            <a:endParaRPr kumimoji="0" lang="en-GB" sz="9600" b="1" i="1" u="none" strike="noStrike" kern="1200" cap="none" spc="0" normalizeH="0" baseline="0" noProof="0" dirty="0">
              <a:ln>
                <a:noFill/>
              </a:ln>
              <a:solidFill>
                <a:prstClr val="white"/>
              </a:solidFill>
              <a:effectLst/>
              <a:uLnTx/>
              <a:uFillTx/>
              <a:latin typeface="Calibri" panose="020F0502020204030204" pitchFamily="34" charset="0"/>
              <a:ea typeface="+mn-ea"/>
              <a:cs typeface="Latha" panose="020B0604020202020204" pitchFamily="34" charset="0"/>
            </a:endParaRPr>
          </a:p>
        </p:txBody>
      </p:sp>
    </p:spTree>
    <p:extLst>
      <p:ext uri="{BB962C8B-B14F-4D97-AF65-F5344CB8AC3E}">
        <p14:creationId xmlns:p14="http://schemas.microsoft.com/office/powerpoint/2010/main" val="14581471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EFBFF3-EBD8-4B4D-85C1-673356AF2CC4}"/>
              </a:ext>
            </a:extLst>
          </p:cNvPr>
          <p:cNvSpPr/>
          <p:nvPr/>
        </p:nvSpPr>
        <p:spPr>
          <a:xfrm>
            <a:off x="1805577" y="-104656"/>
            <a:ext cx="6756978" cy="1569660"/>
          </a:xfrm>
          <a:prstGeom prst="rect">
            <a:avLst/>
          </a:prstGeom>
        </p:spPr>
        <p:txBody>
          <a:bodyPr wrap="none">
            <a:spAutoFit/>
          </a:bodyPr>
          <a:lstStyle/>
          <a:p>
            <a:r>
              <a:rPr lang="en-GB" sz="9600" b="1" i="1" dirty="0">
                <a:solidFill>
                  <a:prstClr val="white"/>
                </a:solidFill>
                <a:latin typeface="Calibri" panose="020F0502020204030204" pitchFamily="34" charset="0"/>
                <a:cs typeface="Latha" panose="020B0604020202020204" pitchFamily="34" charset="0"/>
              </a:rPr>
              <a:t>Psalm 51:1-2</a:t>
            </a:r>
          </a:p>
        </p:txBody>
      </p:sp>
      <p:cxnSp>
        <p:nvCxnSpPr>
          <p:cNvPr id="3" name="Straight Connector 2">
            <a:extLst>
              <a:ext uri="{FF2B5EF4-FFF2-40B4-BE49-F238E27FC236}">
                <a16:creationId xmlns:a16="http://schemas.microsoft.com/office/drawing/2014/main" id="{EFD56274-CA55-42C4-B316-D3BC1DDC171A}"/>
              </a:ext>
            </a:extLst>
          </p:cNvPr>
          <p:cNvCxnSpPr>
            <a:cxnSpLocks/>
          </p:cNvCxnSpPr>
          <p:nvPr/>
        </p:nvCxnSpPr>
        <p:spPr>
          <a:xfrm>
            <a:off x="800100" y="1275588"/>
            <a:ext cx="9304020" cy="0"/>
          </a:xfrm>
          <a:prstGeom prst="line">
            <a:avLst/>
          </a:prstGeom>
          <a:ln w="57150">
            <a:solidFill>
              <a:srgbClr val="FF0000"/>
            </a:solidFill>
          </a:ln>
        </p:spPr>
        <p:style>
          <a:lnRef idx="3">
            <a:schemeClr val="dk1"/>
          </a:lnRef>
          <a:fillRef idx="0">
            <a:schemeClr val="dk1"/>
          </a:fillRef>
          <a:effectRef idx="2">
            <a:schemeClr val="dk1"/>
          </a:effectRef>
          <a:fontRef idx="minor">
            <a:schemeClr val="tx1"/>
          </a:fontRef>
        </p:style>
      </p:cxnSp>
      <p:pic>
        <p:nvPicPr>
          <p:cNvPr id="2" name="Picture 1">
            <a:extLst>
              <a:ext uri="{FF2B5EF4-FFF2-40B4-BE49-F238E27FC236}">
                <a16:creationId xmlns:a16="http://schemas.microsoft.com/office/drawing/2014/main" id="{0749D290-1BCD-44F7-A4B0-B28A258CF49B}"/>
              </a:ext>
            </a:extLst>
          </p:cNvPr>
          <p:cNvPicPr>
            <a:picLocks noChangeAspect="1"/>
          </p:cNvPicPr>
          <p:nvPr/>
        </p:nvPicPr>
        <p:blipFill rotWithShape="1">
          <a:blip r:embed="rId2"/>
          <a:srcRect r="37869"/>
          <a:stretch/>
        </p:blipFill>
        <p:spPr>
          <a:xfrm>
            <a:off x="295275" y="1465003"/>
            <a:ext cx="5800725" cy="5250113"/>
          </a:xfrm>
          <a:prstGeom prst="roundRect">
            <a:avLst/>
          </a:prstGeom>
        </p:spPr>
      </p:pic>
      <p:sp>
        <p:nvSpPr>
          <p:cNvPr id="5" name="Rectangle 4">
            <a:extLst>
              <a:ext uri="{FF2B5EF4-FFF2-40B4-BE49-F238E27FC236}">
                <a16:creationId xmlns:a16="http://schemas.microsoft.com/office/drawing/2014/main" id="{925DECA4-5171-482B-A962-E91132DBCA9D}"/>
              </a:ext>
            </a:extLst>
          </p:cNvPr>
          <p:cNvSpPr/>
          <p:nvPr/>
        </p:nvSpPr>
        <p:spPr>
          <a:xfrm>
            <a:off x="6332002" y="1652017"/>
            <a:ext cx="5431373" cy="4708981"/>
          </a:xfrm>
          <a:prstGeom prst="rect">
            <a:avLst/>
          </a:prstGeom>
        </p:spPr>
        <p:txBody>
          <a:bodyPr wrap="square">
            <a:spAutoFit/>
          </a:bodyPr>
          <a:lstStyle/>
          <a:p>
            <a:pPr algn="ctr"/>
            <a:r>
              <a:rPr lang="en-GB" sz="6000" i="1" dirty="0">
                <a:latin typeface="Calibri" panose="020F0502020204030204" pitchFamily="34" charset="0"/>
                <a:ea typeface="Calibri" panose="020F0502020204030204" pitchFamily="34" charset="0"/>
                <a:cs typeface="Latha" panose="020B0604020202020204" pitchFamily="34" charset="0"/>
              </a:rPr>
              <a:t>Have mercy upon me, O God, According to Your lovingkindness; </a:t>
            </a:r>
            <a:endParaRPr lang="en-GB" sz="6000" dirty="0"/>
          </a:p>
        </p:txBody>
      </p:sp>
    </p:spTree>
    <p:extLst>
      <p:ext uri="{BB962C8B-B14F-4D97-AF65-F5344CB8AC3E}">
        <p14:creationId xmlns:p14="http://schemas.microsoft.com/office/powerpoint/2010/main" val="21605763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EFBFF3-EBD8-4B4D-85C1-673356AF2CC4}"/>
              </a:ext>
            </a:extLst>
          </p:cNvPr>
          <p:cNvSpPr/>
          <p:nvPr/>
        </p:nvSpPr>
        <p:spPr>
          <a:xfrm>
            <a:off x="1611267" y="-93226"/>
            <a:ext cx="7250703" cy="1569660"/>
          </a:xfrm>
          <a:prstGeom prst="rect">
            <a:avLst/>
          </a:prstGeom>
        </p:spPr>
        <p:txBody>
          <a:bodyPr wrap="none">
            <a:spAutoFit/>
          </a:bodyPr>
          <a:lstStyle/>
          <a:p>
            <a:r>
              <a:rPr lang="en-GB" sz="9600" b="1" i="1" dirty="0">
                <a:solidFill>
                  <a:prstClr val="white"/>
                </a:solidFill>
                <a:latin typeface="Calibri" panose="020F0502020204030204" pitchFamily="34" charset="0"/>
                <a:cs typeface="Latha" panose="020B0604020202020204" pitchFamily="34" charset="0"/>
              </a:rPr>
              <a:t>Exodus 34:6-7</a:t>
            </a:r>
          </a:p>
        </p:txBody>
      </p:sp>
      <p:cxnSp>
        <p:nvCxnSpPr>
          <p:cNvPr id="3" name="Straight Connector 2">
            <a:extLst>
              <a:ext uri="{FF2B5EF4-FFF2-40B4-BE49-F238E27FC236}">
                <a16:creationId xmlns:a16="http://schemas.microsoft.com/office/drawing/2014/main" id="{2DB86632-FC0C-438A-BBE2-CE4FAA06EB0A}"/>
              </a:ext>
            </a:extLst>
          </p:cNvPr>
          <p:cNvCxnSpPr>
            <a:cxnSpLocks/>
          </p:cNvCxnSpPr>
          <p:nvPr/>
        </p:nvCxnSpPr>
        <p:spPr>
          <a:xfrm>
            <a:off x="800100" y="1275588"/>
            <a:ext cx="9304020" cy="0"/>
          </a:xfrm>
          <a:prstGeom prst="line">
            <a:avLst/>
          </a:prstGeom>
          <a:ln w="57150">
            <a:solidFill>
              <a:srgbClr val="FF0000"/>
            </a:solidFill>
          </a:ln>
        </p:spPr>
        <p:style>
          <a:lnRef idx="3">
            <a:schemeClr val="dk1"/>
          </a:lnRef>
          <a:fillRef idx="0">
            <a:schemeClr val="dk1"/>
          </a:fillRef>
          <a:effectRef idx="2">
            <a:schemeClr val="dk1"/>
          </a:effectRef>
          <a:fontRef idx="minor">
            <a:schemeClr val="tx1"/>
          </a:fontRef>
        </p:style>
      </p:cxnSp>
      <p:pic>
        <p:nvPicPr>
          <p:cNvPr id="2" name="Picture 1">
            <a:extLst>
              <a:ext uri="{FF2B5EF4-FFF2-40B4-BE49-F238E27FC236}">
                <a16:creationId xmlns:a16="http://schemas.microsoft.com/office/drawing/2014/main" id="{93B14885-1C8B-444C-AE78-97BAF2F2F41D}"/>
              </a:ext>
            </a:extLst>
          </p:cNvPr>
          <p:cNvPicPr>
            <a:picLocks noChangeAspect="1"/>
          </p:cNvPicPr>
          <p:nvPr/>
        </p:nvPicPr>
        <p:blipFill>
          <a:blip r:embed="rId2"/>
          <a:stretch>
            <a:fillRect/>
          </a:stretch>
        </p:blipFill>
        <p:spPr>
          <a:xfrm>
            <a:off x="0" y="1333620"/>
            <a:ext cx="12192000" cy="5524380"/>
          </a:xfrm>
          <a:prstGeom prst="rect">
            <a:avLst/>
          </a:prstGeom>
        </p:spPr>
      </p:pic>
      <p:sp>
        <p:nvSpPr>
          <p:cNvPr id="5" name="Rectangle 4">
            <a:extLst>
              <a:ext uri="{FF2B5EF4-FFF2-40B4-BE49-F238E27FC236}">
                <a16:creationId xmlns:a16="http://schemas.microsoft.com/office/drawing/2014/main" id="{50BA470D-C62B-4FBD-A626-4BD36B2BBB1E}"/>
              </a:ext>
            </a:extLst>
          </p:cNvPr>
          <p:cNvSpPr/>
          <p:nvPr/>
        </p:nvSpPr>
        <p:spPr>
          <a:xfrm>
            <a:off x="-123826" y="1347140"/>
            <a:ext cx="12315825" cy="5497339"/>
          </a:xfrm>
          <a:prstGeom prst="rect">
            <a:avLst/>
          </a:prstGeom>
          <a:solidFill>
            <a:schemeClr val="bg1">
              <a:alpha val="18000"/>
            </a:schemeClr>
          </a:solidFill>
        </p:spPr>
        <p:txBody>
          <a:bodyPr wrap="square">
            <a:spAutoFit/>
          </a:bodyPr>
          <a:lstStyle/>
          <a:p>
            <a:pPr algn="ctr">
              <a:lnSpc>
                <a:spcPct val="115000"/>
              </a:lnSpc>
              <a:spcAft>
                <a:spcPts val="0"/>
              </a:spcAft>
            </a:pPr>
            <a:r>
              <a:rPr lang="en-GB" sz="4400" i="1" dirty="0">
                <a:latin typeface="Calibri" panose="020F0502020204030204" pitchFamily="34" charset="0"/>
                <a:ea typeface="Calibri" panose="020F0502020204030204" pitchFamily="34" charset="0"/>
                <a:cs typeface="Latha" panose="020B0604020202020204" pitchFamily="34" charset="0"/>
              </a:rPr>
              <a:t>“The Lord, the Lord God, merciful and gracious, longsuffering, and abounding in goodness and truth, </a:t>
            </a:r>
            <a:r>
              <a:rPr lang="en-GB" sz="4400" i="1" baseline="30000" dirty="0">
                <a:latin typeface="Calibri" panose="020F0502020204030204" pitchFamily="34" charset="0"/>
                <a:ea typeface="Calibri" panose="020F0502020204030204" pitchFamily="34" charset="0"/>
                <a:cs typeface="Latha" panose="020B0604020202020204" pitchFamily="34" charset="0"/>
              </a:rPr>
              <a:t>7 </a:t>
            </a:r>
            <a:r>
              <a:rPr lang="en-GB" sz="4400" i="1" dirty="0">
                <a:latin typeface="Calibri" panose="020F0502020204030204" pitchFamily="34" charset="0"/>
                <a:ea typeface="Calibri" panose="020F0502020204030204" pitchFamily="34" charset="0"/>
                <a:cs typeface="Latha" panose="020B0604020202020204" pitchFamily="34" charset="0"/>
              </a:rPr>
              <a:t>keeping mercy for thousands, forgiving iniquity and transgression and sin, by no means clearing the guilty, visiting the iniquity of the fathers upon the children and the children’s children to the third and the fourth generation.”</a:t>
            </a:r>
            <a:endParaRPr lang="en-GB" sz="4000" dirty="0">
              <a:effectLst/>
              <a:latin typeface="Calibri" panose="020F0502020204030204" pitchFamily="34" charset="0"/>
              <a:ea typeface="Calibri" panose="020F0502020204030204" pitchFamily="34" charset="0"/>
              <a:cs typeface="Latha" panose="020B0604020202020204" pitchFamily="34" charset="0"/>
            </a:endParaRPr>
          </a:p>
        </p:txBody>
      </p:sp>
    </p:spTree>
    <p:extLst>
      <p:ext uri="{BB962C8B-B14F-4D97-AF65-F5344CB8AC3E}">
        <p14:creationId xmlns:p14="http://schemas.microsoft.com/office/powerpoint/2010/main" val="25381093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plough; model | British Museum">
            <a:extLst>
              <a:ext uri="{FF2B5EF4-FFF2-40B4-BE49-F238E27FC236}">
                <a16:creationId xmlns:a16="http://schemas.microsoft.com/office/drawing/2014/main" id="{308AFE4C-C928-4099-AB94-5990CE30D01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25" b="89925" l="6700" r="90500">
                        <a14:foregroundMark x1="89500" y1="33534" x2="90600" y2="41805"/>
                        <a14:foregroundMark x1="90600" y1="41805" x2="79900" y2="55038"/>
                        <a14:foregroundMark x1="6700" y1="56842" x2="10000" y2="56090"/>
                        <a14:backgroundMark x1="14800" y1="60752" x2="20400" y2="61353"/>
                        <a14:backgroundMark x1="20400" y1="61353" x2="22500" y2="60000"/>
                        <a14:backgroundMark x1="21400" y1="88872" x2="27400" y2="58346"/>
                        <a14:backgroundMark x1="28300" y1="49925" x2="30900" y2="33383"/>
                      </a14:backgroundRemoval>
                    </a14:imgEffect>
                  </a14:imgLayer>
                </a14:imgProps>
              </a:ext>
              <a:ext uri="{28A0092B-C50C-407E-A947-70E740481C1C}">
                <a14:useLocalDpi xmlns:a14="http://schemas.microsoft.com/office/drawing/2010/main" val="0"/>
              </a:ext>
            </a:extLst>
          </a:blip>
          <a:srcRect/>
          <a:stretch>
            <a:fillRect/>
          </a:stretch>
        </p:blipFill>
        <p:spPr bwMode="auto">
          <a:xfrm rot="1707752">
            <a:off x="3362326" y="97478"/>
            <a:ext cx="9525000" cy="63341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F983FF3-3B6D-4EAE-BA95-E94485D59B5A}"/>
              </a:ext>
            </a:extLst>
          </p:cNvPr>
          <p:cNvSpPr/>
          <p:nvPr/>
        </p:nvSpPr>
        <p:spPr>
          <a:xfrm>
            <a:off x="5040183" y="3089443"/>
            <a:ext cx="3871381" cy="1569660"/>
          </a:xfrm>
          <a:prstGeom prst="rect">
            <a:avLst/>
          </a:prstGeom>
        </p:spPr>
        <p:txBody>
          <a:bodyPr wrap="none">
            <a:spAutoFit/>
          </a:bodyPr>
          <a:lstStyle/>
          <a:p>
            <a:r>
              <a:rPr lang="en-GB" sz="9600" b="1" dirty="0">
                <a:solidFill>
                  <a:srgbClr val="B68C57"/>
                </a:solidFill>
                <a:latin typeface="Bodoni MT Black" panose="02070A03080606020203" pitchFamily="18" charset="0"/>
                <a:ea typeface="Calibri" panose="020F0502020204030204" pitchFamily="34" charset="0"/>
                <a:cs typeface="Latha" panose="020B0604020202020204" pitchFamily="34" charset="0"/>
              </a:rPr>
              <a:t>Faith </a:t>
            </a:r>
            <a:endParaRPr lang="en-GB" sz="9600" b="1" dirty="0">
              <a:solidFill>
                <a:srgbClr val="B68C57"/>
              </a:solidFill>
              <a:latin typeface="Bodoni MT Black" panose="02070A03080606020203" pitchFamily="18" charset="0"/>
            </a:endParaRPr>
          </a:p>
        </p:txBody>
      </p:sp>
      <p:sp>
        <p:nvSpPr>
          <p:cNvPr id="6" name="Rectangle 5">
            <a:extLst>
              <a:ext uri="{FF2B5EF4-FFF2-40B4-BE49-F238E27FC236}">
                <a16:creationId xmlns:a16="http://schemas.microsoft.com/office/drawing/2014/main" id="{F457F734-B1A4-456F-8190-2656D31AF0EF}"/>
              </a:ext>
            </a:extLst>
          </p:cNvPr>
          <p:cNvSpPr/>
          <p:nvPr/>
        </p:nvSpPr>
        <p:spPr>
          <a:xfrm>
            <a:off x="4445933" y="-142341"/>
            <a:ext cx="7494359" cy="1569660"/>
          </a:xfrm>
          <a:prstGeom prst="rect">
            <a:avLst/>
          </a:prstGeom>
        </p:spPr>
        <p:txBody>
          <a:bodyPr wrap="none">
            <a:spAutoFit/>
          </a:bodyPr>
          <a:lstStyle/>
          <a:p>
            <a:r>
              <a:rPr lang="en-GB" sz="9600" b="1" dirty="0">
                <a:solidFill>
                  <a:srgbClr val="B68C57"/>
                </a:solidFill>
                <a:latin typeface="Bodoni MT Black" panose="02070A03080606020203" pitchFamily="18" charset="0"/>
                <a:cs typeface="Latha" panose="020B0604020202020204" pitchFamily="34" charset="0"/>
              </a:rPr>
              <a:t>Repentance</a:t>
            </a:r>
            <a:r>
              <a:rPr lang="en-GB" dirty="0"/>
              <a:t> </a:t>
            </a:r>
            <a:endParaRPr lang="en-GB" sz="9600" b="1" dirty="0">
              <a:solidFill>
                <a:srgbClr val="B68C57"/>
              </a:solidFill>
              <a:latin typeface="Bodoni MT Black" panose="02070A03080606020203" pitchFamily="18" charset="0"/>
            </a:endParaRPr>
          </a:p>
        </p:txBody>
      </p:sp>
      <p:pic>
        <p:nvPicPr>
          <p:cNvPr id="5" name="Picture 4">
            <a:extLst>
              <a:ext uri="{FF2B5EF4-FFF2-40B4-BE49-F238E27FC236}">
                <a16:creationId xmlns:a16="http://schemas.microsoft.com/office/drawing/2014/main" id="{715DC629-1ED1-4FFB-BEEB-D491BB3B8873}"/>
              </a:ext>
            </a:extLst>
          </p:cNvPr>
          <p:cNvPicPr>
            <a:picLocks noChangeAspect="1"/>
          </p:cNvPicPr>
          <p:nvPr/>
        </p:nvPicPr>
        <p:blipFill>
          <a:blip r:embed="rId4"/>
          <a:stretch>
            <a:fillRect/>
          </a:stretch>
        </p:blipFill>
        <p:spPr>
          <a:xfrm>
            <a:off x="-1375436" y="2608207"/>
            <a:ext cx="10287000" cy="6858000"/>
          </a:xfrm>
          <a:prstGeom prst="mathMinus">
            <a:avLst/>
          </a:prstGeom>
        </p:spPr>
      </p:pic>
      <p:pic>
        <p:nvPicPr>
          <p:cNvPr id="8" name="Picture 7">
            <a:extLst>
              <a:ext uri="{FF2B5EF4-FFF2-40B4-BE49-F238E27FC236}">
                <a16:creationId xmlns:a16="http://schemas.microsoft.com/office/drawing/2014/main" id="{B1562764-DE8F-492A-82F2-D3889229985D}"/>
              </a:ext>
            </a:extLst>
          </p:cNvPr>
          <p:cNvPicPr>
            <a:picLocks noChangeAspect="1"/>
          </p:cNvPicPr>
          <p:nvPr/>
        </p:nvPicPr>
        <p:blipFill rotWithShape="1">
          <a:blip r:embed="rId4"/>
          <a:srcRect l="-4434" r="29020"/>
          <a:stretch/>
        </p:blipFill>
        <p:spPr>
          <a:xfrm flipH="1">
            <a:off x="6256849" y="2589157"/>
            <a:ext cx="7230379" cy="6858000"/>
          </a:xfrm>
          <a:prstGeom prst="mathMinus">
            <a:avLst/>
          </a:prstGeom>
        </p:spPr>
      </p:pic>
      <p:sp>
        <p:nvSpPr>
          <p:cNvPr id="7" name="Rectangle 6">
            <a:extLst>
              <a:ext uri="{FF2B5EF4-FFF2-40B4-BE49-F238E27FC236}">
                <a16:creationId xmlns:a16="http://schemas.microsoft.com/office/drawing/2014/main" id="{522D423A-0AB9-4DB1-8EB7-4A8F694FA964}"/>
              </a:ext>
            </a:extLst>
          </p:cNvPr>
          <p:cNvSpPr/>
          <p:nvPr/>
        </p:nvSpPr>
        <p:spPr>
          <a:xfrm>
            <a:off x="-129731" y="22884"/>
            <a:ext cx="4444556" cy="5170646"/>
          </a:xfrm>
          <a:prstGeom prst="rect">
            <a:avLst/>
          </a:prstGeom>
        </p:spPr>
        <p:txBody>
          <a:bodyPr wrap="square">
            <a:spAutoFit/>
          </a:bodyPr>
          <a:lstStyle/>
          <a:p>
            <a:pPr algn="ctr"/>
            <a:r>
              <a:rPr lang="en-GB" sz="6600" b="1" dirty="0">
                <a:latin typeface="Calibri" panose="020F0502020204030204" pitchFamily="34" charset="0"/>
                <a:ea typeface="Calibri" panose="020F0502020204030204" pitchFamily="34" charset="0"/>
                <a:cs typeface="Latha" panose="020B0604020202020204" pitchFamily="34" charset="0"/>
              </a:rPr>
              <a:t>Repentance is the inseparable companion of faith</a:t>
            </a:r>
            <a:endParaRPr lang="en-GB" sz="6600" b="1" dirty="0"/>
          </a:p>
        </p:txBody>
      </p:sp>
    </p:spTree>
    <p:extLst>
      <p:ext uri="{BB962C8B-B14F-4D97-AF65-F5344CB8AC3E}">
        <p14:creationId xmlns:p14="http://schemas.microsoft.com/office/powerpoint/2010/main" val="26702441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EFBFF3-EBD8-4B4D-85C1-673356AF2CC4}"/>
              </a:ext>
            </a:extLst>
          </p:cNvPr>
          <p:cNvSpPr/>
          <p:nvPr/>
        </p:nvSpPr>
        <p:spPr>
          <a:xfrm>
            <a:off x="2194197" y="-161806"/>
            <a:ext cx="5637505" cy="1569660"/>
          </a:xfrm>
          <a:prstGeom prst="rect">
            <a:avLst/>
          </a:prstGeom>
        </p:spPr>
        <p:txBody>
          <a:bodyPr wrap="none">
            <a:spAutoFit/>
          </a:bodyPr>
          <a:lstStyle/>
          <a:p>
            <a:r>
              <a:rPr lang="en-GB" sz="9600" b="1" i="1" dirty="0">
                <a:solidFill>
                  <a:prstClr val="white"/>
                </a:solidFill>
                <a:latin typeface="Calibri" panose="020F0502020204030204" pitchFamily="34" charset="0"/>
                <a:cs typeface="Latha" panose="020B0604020202020204" pitchFamily="34" charset="0"/>
              </a:rPr>
              <a:t>2 Peter 3:9</a:t>
            </a:r>
          </a:p>
        </p:txBody>
      </p:sp>
      <p:cxnSp>
        <p:nvCxnSpPr>
          <p:cNvPr id="3" name="Straight Connector 2">
            <a:extLst>
              <a:ext uri="{FF2B5EF4-FFF2-40B4-BE49-F238E27FC236}">
                <a16:creationId xmlns:a16="http://schemas.microsoft.com/office/drawing/2014/main" id="{A2C06B9D-C4DD-43D2-8292-33B114D9A8BA}"/>
              </a:ext>
            </a:extLst>
          </p:cNvPr>
          <p:cNvCxnSpPr>
            <a:cxnSpLocks/>
          </p:cNvCxnSpPr>
          <p:nvPr/>
        </p:nvCxnSpPr>
        <p:spPr>
          <a:xfrm>
            <a:off x="800100" y="1275588"/>
            <a:ext cx="9304020" cy="0"/>
          </a:xfrm>
          <a:prstGeom prst="line">
            <a:avLst/>
          </a:prstGeom>
          <a:ln w="57150">
            <a:solidFill>
              <a:srgbClr val="FF0000"/>
            </a:solidFill>
          </a:ln>
        </p:spPr>
        <p:style>
          <a:lnRef idx="3">
            <a:schemeClr val="dk1"/>
          </a:lnRef>
          <a:fillRef idx="0">
            <a:schemeClr val="dk1"/>
          </a:fillRef>
          <a:effectRef idx="2">
            <a:schemeClr val="dk1"/>
          </a:effectRef>
          <a:fontRef idx="minor">
            <a:schemeClr val="tx1"/>
          </a:fontRef>
        </p:style>
      </p:cxnSp>
      <p:pic>
        <p:nvPicPr>
          <p:cNvPr id="2" name="Picture 1">
            <a:extLst>
              <a:ext uri="{FF2B5EF4-FFF2-40B4-BE49-F238E27FC236}">
                <a16:creationId xmlns:a16="http://schemas.microsoft.com/office/drawing/2014/main" id="{CFA3E318-9EA2-4D3C-A51F-0FE64EF98C79}"/>
              </a:ext>
            </a:extLst>
          </p:cNvPr>
          <p:cNvPicPr>
            <a:picLocks noChangeAspect="1"/>
          </p:cNvPicPr>
          <p:nvPr/>
        </p:nvPicPr>
        <p:blipFill>
          <a:blip r:embed="rId2"/>
          <a:stretch>
            <a:fillRect/>
          </a:stretch>
        </p:blipFill>
        <p:spPr>
          <a:xfrm>
            <a:off x="0" y="1407854"/>
            <a:ext cx="12192000" cy="6766550"/>
          </a:xfrm>
          <a:prstGeom prst="rect">
            <a:avLst/>
          </a:prstGeom>
        </p:spPr>
      </p:pic>
    </p:spTree>
    <p:extLst>
      <p:ext uri="{BB962C8B-B14F-4D97-AF65-F5344CB8AC3E}">
        <p14:creationId xmlns:p14="http://schemas.microsoft.com/office/powerpoint/2010/main" val="34869497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EFBFF3-EBD8-4B4D-85C1-673356AF2CC4}"/>
              </a:ext>
            </a:extLst>
          </p:cNvPr>
          <p:cNvSpPr/>
          <p:nvPr/>
        </p:nvSpPr>
        <p:spPr>
          <a:xfrm>
            <a:off x="2205627" y="-116086"/>
            <a:ext cx="6144439" cy="1569660"/>
          </a:xfrm>
          <a:prstGeom prst="rect">
            <a:avLst/>
          </a:prstGeom>
        </p:spPr>
        <p:txBody>
          <a:bodyPr wrap="none">
            <a:spAutoFit/>
          </a:bodyPr>
          <a:lstStyle/>
          <a:p>
            <a:r>
              <a:rPr lang="en-GB" sz="9600" b="1" i="1" dirty="0">
                <a:solidFill>
                  <a:prstClr val="white"/>
                </a:solidFill>
                <a:latin typeface="Calibri" panose="020F0502020204030204" pitchFamily="34" charset="0"/>
                <a:cs typeface="Latha" panose="020B0604020202020204" pitchFamily="34" charset="0"/>
              </a:rPr>
              <a:t>Romans 2:4</a:t>
            </a:r>
          </a:p>
        </p:txBody>
      </p:sp>
      <p:cxnSp>
        <p:nvCxnSpPr>
          <p:cNvPr id="3" name="Straight Connector 2">
            <a:extLst>
              <a:ext uri="{FF2B5EF4-FFF2-40B4-BE49-F238E27FC236}">
                <a16:creationId xmlns:a16="http://schemas.microsoft.com/office/drawing/2014/main" id="{94D3E738-C1B5-4D43-8CEB-9467B58A5160}"/>
              </a:ext>
            </a:extLst>
          </p:cNvPr>
          <p:cNvCxnSpPr>
            <a:cxnSpLocks/>
          </p:cNvCxnSpPr>
          <p:nvPr/>
        </p:nvCxnSpPr>
        <p:spPr>
          <a:xfrm>
            <a:off x="800100" y="1275588"/>
            <a:ext cx="9304020" cy="0"/>
          </a:xfrm>
          <a:prstGeom prst="line">
            <a:avLst/>
          </a:prstGeom>
          <a:ln w="57150">
            <a:solidFill>
              <a:srgbClr val="FF0000"/>
            </a:solidFill>
          </a:ln>
        </p:spPr>
        <p:style>
          <a:lnRef idx="3">
            <a:schemeClr val="dk1"/>
          </a:lnRef>
          <a:fillRef idx="0">
            <a:schemeClr val="dk1"/>
          </a:fillRef>
          <a:effectRef idx="2">
            <a:schemeClr val="dk1"/>
          </a:effectRef>
          <a:fontRef idx="minor">
            <a:schemeClr val="tx1"/>
          </a:fontRef>
        </p:style>
      </p:cxnSp>
      <p:sp>
        <p:nvSpPr>
          <p:cNvPr id="2" name="Rectangle 1">
            <a:extLst>
              <a:ext uri="{FF2B5EF4-FFF2-40B4-BE49-F238E27FC236}">
                <a16:creationId xmlns:a16="http://schemas.microsoft.com/office/drawing/2014/main" id="{BE3A658C-D4FD-47B1-B57D-2BFB405FF2EE}"/>
              </a:ext>
            </a:extLst>
          </p:cNvPr>
          <p:cNvSpPr/>
          <p:nvPr/>
        </p:nvSpPr>
        <p:spPr>
          <a:xfrm>
            <a:off x="295275" y="1567975"/>
            <a:ext cx="7096125" cy="3785652"/>
          </a:xfrm>
          <a:prstGeom prst="rect">
            <a:avLst/>
          </a:prstGeom>
        </p:spPr>
        <p:txBody>
          <a:bodyPr wrap="square">
            <a:spAutoFit/>
          </a:bodyPr>
          <a:lstStyle/>
          <a:p>
            <a:pPr algn="ctr"/>
            <a:r>
              <a:rPr lang="en-GB" sz="8000" b="1" i="1" dirty="0">
                <a:latin typeface="Calibri" panose="020F0502020204030204" pitchFamily="34" charset="0"/>
                <a:ea typeface="Calibri" panose="020F0502020204030204" pitchFamily="34" charset="0"/>
                <a:cs typeface="Latha" panose="020B0604020202020204" pitchFamily="34" charset="0"/>
              </a:rPr>
              <a:t>the goodness of God leads you to repentance</a:t>
            </a:r>
            <a:endParaRPr lang="en-GB" sz="8000" b="1" dirty="0"/>
          </a:p>
        </p:txBody>
      </p:sp>
      <p:pic>
        <p:nvPicPr>
          <p:cNvPr id="11266" name="Picture 2" descr="True Repentance - Four12 Global">
            <a:extLst>
              <a:ext uri="{FF2B5EF4-FFF2-40B4-BE49-F238E27FC236}">
                <a16:creationId xmlns:a16="http://schemas.microsoft.com/office/drawing/2014/main" id="{C9FD5166-AFC0-41CF-95D0-E318547478F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9000" l="10000" r="90000">
                        <a14:foregroundMark x1="44417" y1="75600" x2="40384" y2="77647"/>
                        <a14:foregroundMark x1="34889" y1="91200" x2="33833" y2="99000"/>
                        <a14:foregroundMark x1="44917" y1="37800" x2="46167" y2="16600"/>
                        <a14:foregroundMark x1="46167" y1="16600" x2="50083" y2="12400"/>
                        <a14:foregroundMark x1="50083" y1="12400" x2="54167" y2="15200"/>
                        <a14:foregroundMark x1="54167" y1="15200" x2="55750" y2="36200"/>
                        <a14:foregroundMark x1="55750" y1="36200" x2="54750" y2="46200"/>
                        <a14:foregroundMark x1="54750" y1="46200" x2="54750" y2="46200"/>
                        <a14:backgroundMark x1="35250" y1="87600" x2="38500" y2="80200"/>
                        <a14:backgroundMark x1="38500" y1="80200" x2="40083" y2="79000"/>
                        <a14:backgroundMark x1="36083" y1="82400" x2="36250" y2="82400"/>
                        <a14:backgroundMark x1="36750" y1="82000" x2="38083" y2="79600"/>
                        <a14:backgroundMark x1="35833" y1="83000" x2="38667" y2="79200"/>
                      </a14:backgroundRemoval>
                    </a14:imgEffect>
                  </a14:imgLayer>
                </a14:imgProps>
              </a:ext>
              <a:ext uri="{28A0092B-C50C-407E-A947-70E740481C1C}">
                <a14:useLocalDpi xmlns:a14="http://schemas.microsoft.com/office/drawing/2010/main" val="0"/>
              </a:ext>
            </a:extLst>
          </a:blip>
          <a:srcRect/>
          <a:stretch>
            <a:fillRect/>
          </a:stretch>
        </p:blipFill>
        <p:spPr bwMode="auto">
          <a:xfrm>
            <a:off x="3512093" y="1345509"/>
            <a:ext cx="11430000" cy="5313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9900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311BDF-6703-467C-8BE6-6A3A6EEBEB7D}"/>
              </a:ext>
            </a:extLst>
          </p:cNvPr>
          <p:cNvPicPr>
            <a:picLocks noChangeAspect="1"/>
          </p:cNvPicPr>
          <p:nvPr/>
        </p:nvPicPr>
        <p:blipFill rotWithShape="1">
          <a:blip r:embed="rId3"/>
          <a:srcRect l="8445" b="3666"/>
          <a:stretch/>
        </p:blipFill>
        <p:spPr>
          <a:xfrm>
            <a:off x="20257" y="-68580"/>
            <a:ext cx="12401530" cy="6995159"/>
          </a:xfrm>
          <a:prstGeom prst="rect">
            <a:avLst/>
          </a:prstGeom>
        </p:spPr>
      </p:pic>
      <p:sp>
        <p:nvSpPr>
          <p:cNvPr id="14" name="Title 1">
            <a:extLst>
              <a:ext uri="{FF2B5EF4-FFF2-40B4-BE49-F238E27FC236}">
                <a16:creationId xmlns:a16="http://schemas.microsoft.com/office/drawing/2014/main" id="{962C1C2F-FABC-4985-9650-8F75D6DAEC97}"/>
              </a:ext>
            </a:extLst>
          </p:cNvPr>
          <p:cNvSpPr>
            <a:spLocks noGrp="1"/>
          </p:cNvSpPr>
          <p:nvPr>
            <p:ph type="title"/>
          </p:nvPr>
        </p:nvSpPr>
        <p:spPr>
          <a:xfrm>
            <a:off x="0" y="4076700"/>
            <a:ext cx="8086725" cy="2911448"/>
          </a:xfrm>
          <a:solidFill>
            <a:schemeClr val="bg1">
              <a:alpha val="27000"/>
            </a:schemeClr>
          </a:solidFill>
        </p:spPr>
        <p:txBody>
          <a:bodyPr vert="horz" lIns="91440" tIns="45720" rIns="91440" bIns="45720" rtlCol="0" anchor="ctr">
            <a:normAutofit fontScale="90000"/>
          </a:bodyPr>
          <a:lstStyle/>
          <a:p>
            <a:pPr lvl="0"/>
            <a:r>
              <a:rPr lang="en-GB" sz="7200" b="1" dirty="0">
                <a:latin typeface="+mn-lt"/>
              </a:rPr>
              <a:t>Lord, sovereign deity, </a:t>
            </a:r>
            <a:br>
              <a:rPr lang="en-GB" sz="7200" b="1" dirty="0">
                <a:latin typeface="+mn-lt"/>
              </a:rPr>
            </a:br>
            <a:r>
              <a:rPr lang="en-GB" sz="7200" b="1" dirty="0">
                <a:latin typeface="+mn-lt"/>
              </a:rPr>
              <a:t>Son of David promised Messiah, Saviour. </a:t>
            </a:r>
          </a:p>
        </p:txBody>
      </p:sp>
      <p:sp>
        <p:nvSpPr>
          <p:cNvPr id="5" name="Rectangle 4">
            <a:extLst>
              <a:ext uri="{FF2B5EF4-FFF2-40B4-BE49-F238E27FC236}">
                <a16:creationId xmlns:a16="http://schemas.microsoft.com/office/drawing/2014/main" id="{812AE1DA-3255-41B3-93FF-5C0F527C66FC}"/>
              </a:ext>
            </a:extLst>
          </p:cNvPr>
          <p:cNvSpPr/>
          <p:nvPr/>
        </p:nvSpPr>
        <p:spPr>
          <a:xfrm>
            <a:off x="1095684" y="1776679"/>
            <a:ext cx="4249048" cy="1323439"/>
          </a:xfrm>
          <a:prstGeom prst="rect">
            <a:avLst/>
          </a:prstGeom>
        </p:spPr>
        <p:txBody>
          <a:bodyPr wrap="none">
            <a:spAutoFit/>
          </a:bodyPr>
          <a:lstStyle/>
          <a:p>
            <a:pPr algn="ctr"/>
            <a:r>
              <a:rPr lang="en-GB" sz="8000" b="1" dirty="0">
                <a:ea typeface="+mj-ea"/>
                <a:cs typeface="+mj-cs"/>
              </a:rPr>
              <a:t>Reverent </a:t>
            </a:r>
          </a:p>
        </p:txBody>
      </p:sp>
      <p:sp>
        <p:nvSpPr>
          <p:cNvPr id="15" name="Rectangle 14">
            <a:extLst>
              <a:ext uri="{FF2B5EF4-FFF2-40B4-BE49-F238E27FC236}">
                <a16:creationId xmlns:a16="http://schemas.microsoft.com/office/drawing/2014/main" id="{72AA9D0B-F12E-435F-BC39-6DCFC5F32100}"/>
              </a:ext>
            </a:extLst>
          </p:cNvPr>
          <p:cNvSpPr/>
          <p:nvPr/>
        </p:nvSpPr>
        <p:spPr>
          <a:xfrm>
            <a:off x="125730" y="1144428"/>
            <a:ext cx="1082349" cy="2215991"/>
          </a:xfrm>
          <a:prstGeom prst="rect">
            <a:avLst/>
          </a:prstGeom>
        </p:spPr>
        <p:txBody>
          <a:bodyPr wrap="none">
            <a:spAutoFit/>
          </a:bodyPr>
          <a:lstStyle/>
          <a:p>
            <a:pPr algn="ctr"/>
            <a:r>
              <a:rPr lang="en-GB" sz="13800" dirty="0">
                <a:ea typeface="+mj-ea"/>
                <a:cs typeface="+mj-cs"/>
              </a:rPr>
              <a:t>3</a:t>
            </a:r>
          </a:p>
        </p:txBody>
      </p:sp>
    </p:spTree>
    <p:extLst>
      <p:ext uri="{BB962C8B-B14F-4D97-AF65-F5344CB8AC3E}">
        <p14:creationId xmlns:p14="http://schemas.microsoft.com/office/powerpoint/2010/main" val="32256049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B849B5C9-CABE-B3BD-4D22-0E1BC071A50A}"/>
              </a:ext>
            </a:extLst>
          </p:cNvPr>
          <p:cNvPicPr>
            <a:picLocks noChangeAspect="1" noChangeArrowheads="1"/>
          </p:cNvPicPr>
          <p:nvPr/>
        </p:nvPicPr>
        <p:blipFill rotWithShape="1">
          <a:blip r:embed="rId2"/>
          <a:srcRect t="7297" b="12041"/>
          <a:stretch/>
        </p:blipFill>
        <p:spPr bwMode="auto">
          <a:xfrm>
            <a:off x="83280" y="1461544"/>
            <a:ext cx="11918220" cy="5407568"/>
          </a:xfrm>
          <a:prstGeom prst="round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41E94916-FBD1-0F38-268E-2AF1AF174ECA}"/>
              </a:ext>
            </a:extLst>
          </p:cNvPr>
          <p:cNvCxnSpPr>
            <a:cxnSpLocks/>
          </p:cNvCxnSpPr>
          <p:nvPr/>
        </p:nvCxnSpPr>
        <p:spPr>
          <a:xfrm>
            <a:off x="304886" y="1288054"/>
            <a:ext cx="7424842"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6" name="Rectangle 5">
            <a:extLst>
              <a:ext uri="{FF2B5EF4-FFF2-40B4-BE49-F238E27FC236}">
                <a16:creationId xmlns:a16="http://schemas.microsoft.com/office/drawing/2014/main" id="{178F0695-6F4C-49EC-B06C-09117FAF069C}"/>
              </a:ext>
            </a:extLst>
          </p:cNvPr>
          <p:cNvSpPr/>
          <p:nvPr/>
        </p:nvSpPr>
        <p:spPr>
          <a:xfrm>
            <a:off x="-294046" y="-230009"/>
            <a:ext cx="9434911" cy="1691553"/>
          </a:xfrm>
          <a:prstGeom prst="rect">
            <a:avLst/>
          </a:prstGeom>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GB" sz="9600" b="1"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Latha" panose="020B0604020202020204" pitchFamily="34" charset="0"/>
              </a:rPr>
              <a:t>Matthew 15:22</a:t>
            </a:r>
            <a:endParaRPr kumimoji="0" lang="en-GB" sz="9600" b="1" i="1" u="none" strike="noStrike" kern="1200" cap="none" spc="0" normalizeH="0" baseline="0" noProof="0" dirty="0">
              <a:ln>
                <a:noFill/>
              </a:ln>
              <a:solidFill>
                <a:prstClr val="white"/>
              </a:solidFill>
              <a:effectLst/>
              <a:uLnTx/>
              <a:uFillTx/>
              <a:latin typeface="Calibri" panose="020F0502020204030204" pitchFamily="34" charset="0"/>
              <a:ea typeface="+mn-ea"/>
              <a:cs typeface="Latha" panose="020B0604020202020204" pitchFamily="34" charset="0"/>
            </a:endParaRPr>
          </a:p>
        </p:txBody>
      </p:sp>
    </p:spTree>
    <p:extLst>
      <p:ext uri="{BB962C8B-B14F-4D97-AF65-F5344CB8AC3E}">
        <p14:creationId xmlns:p14="http://schemas.microsoft.com/office/powerpoint/2010/main" val="33992031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EFBFF3-EBD8-4B4D-85C1-673356AF2CC4}"/>
              </a:ext>
            </a:extLst>
          </p:cNvPr>
          <p:cNvSpPr/>
          <p:nvPr/>
        </p:nvSpPr>
        <p:spPr>
          <a:xfrm>
            <a:off x="1759857" y="-161806"/>
            <a:ext cx="6782434" cy="1569660"/>
          </a:xfrm>
          <a:prstGeom prst="rect">
            <a:avLst/>
          </a:prstGeom>
        </p:spPr>
        <p:txBody>
          <a:bodyPr wrap="none">
            <a:spAutoFit/>
          </a:bodyPr>
          <a:lstStyle/>
          <a:p>
            <a:r>
              <a:rPr lang="en-GB" sz="9600" b="1" i="1" dirty="0">
                <a:solidFill>
                  <a:prstClr val="white"/>
                </a:solidFill>
                <a:latin typeface="Calibri" panose="020F0502020204030204" pitchFamily="34" charset="0"/>
                <a:cs typeface="Latha" panose="020B0604020202020204" pitchFamily="34" charset="0"/>
              </a:rPr>
              <a:t>Matthew 8:2</a:t>
            </a:r>
          </a:p>
        </p:txBody>
      </p:sp>
      <p:cxnSp>
        <p:nvCxnSpPr>
          <p:cNvPr id="3" name="Straight Connector 2">
            <a:extLst>
              <a:ext uri="{FF2B5EF4-FFF2-40B4-BE49-F238E27FC236}">
                <a16:creationId xmlns:a16="http://schemas.microsoft.com/office/drawing/2014/main" id="{6CC293F0-D874-464B-BC48-C937467B316F}"/>
              </a:ext>
            </a:extLst>
          </p:cNvPr>
          <p:cNvCxnSpPr>
            <a:cxnSpLocks/>
          </p:cNvCxnSpPr>
          <p:nvPr/>
        </p:nvCxnSpPr>
        <p:spPr>
          <a:xfrm>
            <a:off x="800100" y="1275588"/>
            <a:ext cx="9304020" cy="0"/>
          </a:xfrm>
          <a:prstGeom prst="line">
            <a:avLst/>
          </a:prstGeom>
          <a:ln w="57150">
            <a:solidFill>
              <a:srgbClr val="FF0000"/>
            </a:solidFill>
          </a:ln>
        </p:spPr>
        <p:style>
          <a:lnRef idx="3">
            <a:schemeClr val="dk1"/>
          </a:lnRef>
          <a:fillRef idx="0">
            <a:schemeClr val="dk1"/>
          </a:fillRef>
          <a:effectRef idx="2">
            <a:schemeClr val="dk1"/>
          </a:effectRef>
          <a:fontRef idx="minor">
            <a:schemeClr val="tx1"/>
          </a:fontRef>
        </p:style>
      </p:cxnSp>
      <p:pic>
        <p:nvPicPr>
          <p:cNvPr id="2" name="Picture 1">
            <a:extLst>
              <a:ext uri="{FF2B5EF4-FFF2-40B4-BE49-F238E27FC236}">
                <a16:creationId xmlns:a16="http://schemas.microsoft.com/office/drawing/2014/main" id="{CCBF7847-81A6-4011-9729-37442F7D73D7}"/>
              </a:ext>
            </a:extLst>
          </p:cNvPr>
          <p:cNvPicPr>
            <a:picLocks noChangeAspect="1"/>
          </p:cNvPicPr>
          <p:nvPr/>
        </p:nvPicPr>
        <p:blipFill>
          <a:blip r:embed="rId2"/>
          <a:stretch>
            <a:fillRect/>
          </a:stretch>
        </p:blipFill>
        <p:spPr>
          <a:xfrm>
            <a:off x="-1" y="1407854"/>
            <a:ext cx="12277725" cy="5486400"/>
          </a:xfrm>
          <a:prstGeom prst="rect">
            <a:avLst/>
          </a:prstGeom>
        </p:spPr>
      </p:pic>
    </p:spTree>
    <p:extLst>
      <p:ext uri="{BB962C8B-B14F-4D97-AF65-F5344CB8AC3E}">
        <p14:creationId xmlns:p14="http://schemas.microsoft.com/office/powerpoint/2010/main" val="42343155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B849B5C9-CABE-B3BD-4D22-0E1BC071A50A}"/>
              </a:ext>
            </a:extLst>
          </p:cNvPr>
          <p:cNvPicPr>
            <a:picLocks noChangeAspect="1" noChangeArrowheads="1"/>
          </p:cNvPicPr>
          <p:nvPr/>
        </p:nvPicPr>
        <p:blipFill>
          <a:blip r:embed="rId2"/>
          <a:srcRect/>
          <a:stretch/>
        </p:blipFill>
        <p:spPr bwMode="auto">
          <a:xfrm>
            <a:off x="1342589" y="1450431"/>
            <a:ext cx="10764121" cy="5407568"/>
          </a:xfrm>
          <a:prstGeom prst="round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41E94916-FBD1-0F38-268E-2AF1AF174ECA}"/>
              </a:ext>
            </a:extLst>
          </p:cNvPr>
          <p:cNvCxnSpPr>
            <a:cxnSpLocks/>
          </p:cNvCxnSpPr>
          <p:nvPr/>
        </p:nvCxnSpPr>
        <p:spPr>
          <a:xfrm>
            <a:off x="304886" y="1288054"/>
            <a:ext cx="7424842"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6" name="Rectangle 5">
            <a:extLst>
              <a:ext uri="{FF2B5EF4-FFF2-40B4-BE49-F238E27FC236}">
                <a16:creationId xmlns:a16="http://schemas.microsoft.com/office/drawing/2014/main" id="{178F0695-6F4C-49EC-B06C-09117FAF069C}"/>
              </a:ext>
            </a:extLst>
          </p:cNvPr>
          <p:cNvSpPr/>
          <p:nvPr/>
        </p:nvSpPr>
        <p:spPr>
          <a:xfrm>
            <a:off x="-294046" y="-230009"/>
            <a:ext cx="9434911" cy="1691553"/>
          </a:xfrm>
          <a:prstGeom prst="rect">
            <a:avLst/>
          </a:prstGeom>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GB" sz="9600" b="1"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Latha" panose="020B0604020202020204" pitchFamily="34" charset="0"/>
              </a:rPr>
              <a:t>Matthew 15:23</a:t>
            </a:r>
            <a:endParaRPr kumimoji="0" lang="en-GB" sz="9600" b="1" i="1" u="none" strike="noStrike" kern="1200" cap="none" spc="0" normalizeH="0" baseline="0" noProof="0" dirty="0">
              <a:ln>
                <a:noFill/>
              </a:ln>
              <a:solidFill>
                <a:prstClr val="white"/>
              </a:solidFill>
              <a:effectLst/>
              <a:uLnTx/>
              <a:uFillTx/>
              <a:latin typeface="Calibri" panose="020F0502020204030204" pitchFamily="34" charset="0"/>
              <a:ea typeface="+mn-ea"/>
              <a:cs typeface="Latha" panose="020B0604020202020204" pitchFamily="34" charset="0"/>
            </a:endParaRPr>
          </a:p>
        </p:txBody>
      </p:sp>
      <p:sp>
        <p:nvSpPr>
          <p:cNvPr id="7" name="Rectangle 6">
            <a:extLst>
              <a:ext uri="{FF2B5EF4-FFF2-40B4-BE49-F238E27FC236}">
                <a16:creationId xmlns:a16="http://schemas.microsoft.com/office/drawing/2014/main" id="{35E07BA7-2D86-4AAC-82E4-0726B70B2D98}"/>
              </a:ext>
            </a:extLst>
          </p:cNvPr>
          <p:cNvSpPr/>
          <p:nvPr/>
        </p:nvSpPr>
        <p:spPr>
          <a:xfrm>
            <a:off x="1534510" y="1805281"/>
            <a:ext cx="5434116" cy="1569660"/>
          </a:xfrm>
          <a:prstGeom prst="rect">
            <a:avLst/>
          </a:prstGeom>
        </p:spPr>
        <p:txBody>
          <a:bodyPr wrap="none">
            <a:spAutoFit/>
          </a:bodyPr>
          <a:lstStyle/>
          <a:p>
            <a:pPr algn="ctr"/>
            <a:r>
              <a:rPr lang="en-GB" sz="9600" b="1" i="1" dirty="0">
                <a:solidFill>
                  <a:prstClr val="white"/>
                </a:solidFill>
                <a:latin typeface="Calibri" panose="020F0502020204030204" pitchFamily="34" charset="0"/>
                <a:cs typeface="Latha" panose="020B0604020202020204" pitchFamily="34" charset="0"/>
              </a:rPr>
              <a:t>Persistent</a:t>
            </a:r>
            <a:r>
              <a:rPr lang="en-GB" sz="8000" b="1" dirty="0">
                <a:ea typeface="+mj-ea"/>
                <a:cs typeface="+mj-cs"/>
              </a:rPr>
              <a:t> </a:t>
            </a:r>
          </a:p>
        </p:txBody>
      </p:sp>
      <p:sp>
        <p:nvSpPr>
          <p:cNvPr id="8" name="Rectangle 7">
            <a:extLst>
              <a:ext uri="{FF2B5EF4-FFF2-40B4-BE49-F238E27FC236}">
                <a16:creationId xmlns:a16="http://schemas.microsoft.com/office/drawing/2014/main" id="{0E4BB73F-26DE-4FA0-899F-CFEAFCFCAB33}"/>
              </a:ext>
            </a:extLst>
          </p:cNvPr>
          <p:cNvSpPr/>
          <p:nvPr/>
        </p:nvSpPr>
        <p:spPr>
          <a:xfrm>
            <a:off x="304886" y="1288054"/>
            <a:ext cx="1082349" cy="2215991"/>
          </a:xfrm>
          <a:prstGeom prst="rect">
            <a:avLst/>
          </a:prstGeom>
        </p:spPr>
        <p:txBody>
          <a:bodyPr wrap="none">
            <a:spAutoFit/>
          </a:bodyPr>
          <a:lstStyle/>
          <a:p>
            <a:pPr algn="ctr"/>
            <a:r>
              <a:rPr lang="en-GB" sz="13800" dirty="0">
                <a:ea typeface="+mj-ea"/>
                <a:cs typeface="+mj-cs"/>
              </a:rPr>
              <a:t>4</a:t>
            </a:r>
          </a:p>
        </p:txBody>
      </p:sp>
    </p:spTree>
    <p:extLst>
      <p:ext uri="{BB962C8B-B14F-4D97-AF65-F5344CB8AC3E}">
        <p14:creationId xmlns:p14="http://schemas.microsoft.com/office/powerpoint/2010/main" val="2996460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B725B-140F-4B7E-AFA3-33EF38C0C0EC}"/>
              </a:ext>
            </a:extLst>
          </p:cNvPr>
          <p:cNvSpPr>
            <a:spLocks noGrp="1"/>
          </p:cNvSpPr>
          <p:nvPr>
            <p:ph type="title"/>
          </p:nvPr>
        </p:nvSpPr>
        <p:spPr>
          <a:xfrm>
            <a:off x="6780874" y="823665"/>
            <a:ext cx="4813882" cy="2436592"/>
          </a:xfrm>
        </p:spPr>
        <p:txBody>
          <a:bodyPr>
            <a:normAutofit fontScale="90000"/>
          </a:bodyPr>
          <a:lstStyle/>
          <a:p>
            <a:r>
              <a:rPr lang="en-GB" sz="6700" b="1" dirty="0"/>
              <a:t>2nd Response to Jesus</a:t>
            </a:r>
          </a:p>
        </p:txBody>
      </p:sp>
      <p:sp>
        <p:nvSpPr>
          <p:cNvPr id="4" name="Slide Number Placeholder 3">
            <a:extLst>
              <a:ext uri="{FF2B5EF4-FFF2-40B4-BE49-F238E27FC236}">
                <a16:creationId xmlns:a16="http://schemas.microsoft.com/office/drawing/2014/main" id="{0E95DF8C-82E6-4CA9-BA0F-DFFA11C62347}"/>
              </a:ext>
            </a:extLst>
          </p:cNvPr>
          <p:cNvSpPr>
            <a:spLocks noGrp="1"/>
          </p:cNvSpPr>
          <p:nvPr>
            <p:ph type="sldNum" sz="quarter" idx="10"/>
          </p:nvPr>
        </p:nvSpPr>
        <p:spPr/>
        <p:txBody>
          <a:bodyPr/>
          <a:lstStyle/>
          <a:p>
            <a:r>
              <a:rPr lang="en-US"/>
              <a:t>PAGE </a:t>
            </a:r>
            <a:fld id="{4A9B5881-4007-4345-955A-79C2656F0C49}" type="slidenum">
              <a:rPr lang="en-US" smtClean="0"/>
              <a:pPr/>
              <a:t>5</a:t>
            </a:fld>
            <a:endParaRPr lang="en-US" dirty="0"/>
          </a:p>
        </p:txBody>
      </p:sp>
      <p:sp>
        <p:nvSpPr>
          <p:cNvPr id="8" name="Rectangle 7">
            <a:extLst>
              <a:ext uri="{FF2B5EF4-FFF2-40B4-BE49-F238E27FC236}">
                <a16:creationId xmlns:a16="http://schemas.microsoft.com/office/drawing/2014/main" id="{063763BA-50CE-4831-A252-E1ACE780C3F0}"/>
              </a:ext>
            </a:extLst>
          </p:cNvPr>
          <p:cNvSpPr/>
          <p:nvPr/>
        </p:nvSpPr>
        <p:spPr>
          <a:xfrm>
            <a:off x="6040603" y="3191677"/>
            <a:ext cx="6637322" cy="3785652"/>
          </a:xfrm>
          <a:prstGeom prst="rect">
            <a:avLst/>
          </a:prstGeom>
        </p:spPr>
        <p:txBody>
          <a:bodyPr wrap="square">
            <a:spAutoFit/>
          </a:bodyPr>
          <a:lstStyle/>
          <a:p>
            <a:pPr algn="ctr"/>
            <a:r>
              <a:rPr lang="en-GB" sz="8000" b="1" dirty="0">
                <a:solidFill>
                  <a:srgbClr val="00B0F0"/>
                </a:solidFill>
              </a:rPr>
              <a:t>Fear that Forfeit’s Christ!</a:t>
            </a:r>
          </a:p>
        </p:txBody>
      </p:sp>
      <p:sp>
        <p:nvSpPr>
          <p:cNvPr id="9" name="Subtitle 2">
            <a:extLst>
              <a:ext uri="{FF2B5EF4-FFF2-40B4-BE49-F238E27FC236}">
                <a16:creationId xmlns:a16="http://schemas.microsoft.com/office/drawing/2014/main" id="{4A449452-6A79-45E1-A719-31254882A4E5}"/>
              </a:ext>
            </a:extLst>
          </p:cNvPr>
          <p:cNvSpPr txBox="1">
            <a:spLocks/>
          </p:cNvSpPr>
          <p:nvPr/>
        </p:nvSpPr>
        <p:spPr>
          <a:xfrm>
            <a:off x="6526529" y="53494"/>
            <a:ext cx="5665471" cy="1371599"/>
          </a:xfrm>
          <a:prstGeom prst="rect">
            <a:avLst/>
          </a:prstGeom>
          <a:solidFill>
            <a:schemeClr val="tx1">
              <a:lumMod val="85000"/>
              <a:lumOff val="15000"/>
            </a:schemeClr>
          </a:solidFill>
        </p:spPr>
        <p:txBody>
          <a:bodyPr vert="horz" lIns="91440" tIns="45720" rIns="91440" bIns="45720" rtlCol="0" anchor="ctr">
            <a:normAutofit/>
          </a:bodyPr>
          <a:lstStyle>
            <a:lvl1pPr marL="0" indent="0" algn="ctr" defTabSz="914400" rtl="0" eaLnBrk="1" latinLnBrk="0" hangingPunct="1">
              <a:lnSpc>
                <a:spcPct val="90000"/>
              </a:lnSpc>
              <a:spcBef>
                <a:spcPts val="1000"/>
              </a:spcBef>
              <a:buClr>
                <a:schemeClr val="accent2"/>
              </a:buClr>
              <a:buFont typeface="Wingdings" panose="05000000000000000000" pitchFamily="2" charset="2"/>
              <a:buNone/>
              <a:defRPr sz="1400" i="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Wingdings" panose="05000000000000000000" pitchFamily="2" charset="2"/>
              <a:buNone/>
              <a:defRPr sz="2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Wingdings" panose="05000000000000000000" pitchFamily="2" charset="2"/>
              <a:buNone/>
              <a:defRPr sz="24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Wingdings" panose="05000000000000000000" pitchFamily="2" charset="2"/>
              <a:buNone/>
              <a:defRPr sz="20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Wingdings" panose="05000000000000000000" pitchFamily="2" charset="2"/>
              <a:buNone/>
              <a:defRPr sz="2000"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GB" sz="6600" b="1" spc="-300" dirty="0">
                <a:latin typeface="+mj-lt"/>
                <a:ea typeface="+mj-ea"/>
                <a:cs typeface="+mj-cs"/>
              </a:rPr>
              <a:t>Matthew 14:1-12</a:t>
            </a:r>
            <a:endParaRPr lang="en-US" sz="6600" b="1" spc="-300" dirty="0">
              <a:latin typeface="+mj-lt"/>
              <a:ea typeface="+mj-ea"/>
              <a:cs typeface="+mj-cs"/>
            </a:endParaRPr>
          </a:p>
        </p:txBody>
      </p:sp>
      <p:cxnSp>
        <p:nvCxnSpPr>
          <p:cNvPr id="7" name="Straight Connector 6">
            <a:extLst>
              <a:ext uri="{FF2B5EF4-FFF2-40B4-BE49-F238E27FC236}">
                <a16:creationId xmlns:a16="http://schemas.microsoft.com/office/drawing/2014/main" id="{0D2E7114-E91D-4397-A86B-7ED7F86E2930}"/>
              </a:ext>
            </a:extLst>
          </p:cNvPr>
          <p:cNvCxnSpPr/>
          <p:nvPr/>
        </p:nvCxnSpPr>
        <p:spPr>
          <a:xfrm>
            <a:off x="5305425" y="3260257"/>
            <a:ext cx="6886575"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6" name="Picture Placeholder 5">
            <a:extLst>
              <a:ext uri="{FF2B5EF4-FFF2-40B4-BE49-F238E27FC236}">
                <a16:creationId xmlns:a16="http://schemas.microsoft.com/office/drawing/2014/main" id="{9FB57330-02E5-4EE3-B171-83CD3E602460}"/>
              </a:ext>
            </a:extLst>
          </p:cNvPr>
          <p:cNvPicPr>
            <a:picLocks noGrp="1" noChangeAspect="1"/>
          </p:cNvPicPr>
          <p:nvPr>
            <p:ph type="pic" idx="1"/>
          </p:nvPr>
        </p:nvPicPr>
        <p:blipFill rotWithShape="1">
          <a:blip r:embed="rId2"/>
          <a:srcRect l="12796" r="12796"/>
          <a:stretch/>
        </p:blipFill>
        <p:spPr>
          <a:xfrm>
            <a:off x="-242236" y="0"/>
            <a:ext cx="6886575" cy="6929120"/>
          </a:xfrm>
          <a:prstGeom prst="rect">
            <a:avLst/>
          </a:prstGeom>
        </p:spPr>
      </p:pic>
    </p:spTree>
    <p:extLst>
      <p:ext uri="{BB962C8B-B14F-4D97-AF65-F5344CB8AC3E}">
        <p14:creationId xmlns:p14="http://schemas.microsoft.com/office/powerpoint/2010/main" val="33025826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EFBFF3-EBD8-4B4D-85C1-673356AF2CC4}"/>
              </a:ext>
            </a:extLst>
          </p:cNvPr>
          <p:cNvSpPr/>
          <p:nvPr/>
        </p:nvSpPr>
        <p:spPr>
          <a:xfrm>
            <a:off x="2411367" y="-81796"/>
            <a:ext cx="5819029" cy="1569660"/>
          </a:xfrm>
          <a:prstGeom prst="rect">
            <a:avLst/>
          </a:prstGeom>
        </p:spPr>
        <p:txBody>
          <a:bodyPr wrap="none">
            <a:spAutoFit/>
          </a:bodyPr>
          <a:lstStyle/>
          <a:p>
            <a:r>
              <a:rPr lang="en-GB" sz="9600" b="1" i="1" dirty="0">
                <a:solidFill>
                  <a:prstClr val="white"/>
                </a:solidFill>
                <a:latin typeface="Calibri" panose="020F0502020204030204" pitchFamily="34" charset="0"/>
                <a:cs typeface="Latha" panose="020B0604020202020204" pitchFamily="34" charset="0"/>
              </a:rPr>
              <a:t>Matthew 7</a:t>
            </a:r>
          </a:p>
        </p:txBody>
      </p:sp>
      <p:cxnSp>
        <p:nvCxnSpPr>
          <p:cNvPr id="3" name="Straight Connector 2">
            <a:extLst>
              <a:ext uri="{FF2B5EF4-FFF2-40B4-BE49-F238E27FC236}">
                <a16:creationId xmlns:a16="http://schemas.microsoft.com/office/drawing/2014/main" id="{97312745-4D9C-48B6-B93E-016F2F0CBA04}"/>
              </a:ext>
            </a:extLst>
          </p:cNvPr>
          <p:cNvCxnSpPr>
            <a:cxnSpLocks/>
          </p:cNvCxnSpPr>
          <p:nvPr/>
        </p:nvCxnSpPr>
        <p:spPr>
          <a:xfrm>
            <a:off x="800100" y="1275588"/>
            <a:ext cx="9304020" cy="0"/>
          </a:xfrm>
          <a:prstGeom prst="line">
            <a:avLst/>
          </a:prstGeom>
          <a:ln w="57150">
            <a:solidFill>
              <a:srgbClr val="FF0000"/>
            </a:solidFill>
          </a:ln>
        </p:spPr>
        <p:style>
          <a:lnRef idx="3">
            <a:schemeClr val="dk1"/>
          </a:lnRef>
          <a:fillRef idx="0">
            <a:schemeClr val="dk1"/>
          </a:fillRef>
          <a:effectRef idx="2">
            <a:schemeClr val="dk1"/>
          </a:effectRef>
          <a:fontRef idx="minor">
            <a:schemeClr val="tx1"/>
          </a:fontRef>
        </p:style>
      </p:cxnSp>
      <p:pic>
        <p:nvPicPr>
          <p:cNvPr id="2" name="Picture 1">
            <a:extLst>
              <a:ext uri="{FF2B5EF4-FFF2-40B4-BE49-F238E27FC236}">
                <a16:creationId xmlns:a16="http://schemas.microsoft.com/office/drawing/2014/main" id="{69A36613-BC3B-4A29-B9A4-89F5C15A22AA}"/>
              </a:ext>
            </a:extLst>
          </p:cNvPr>
          <p:cNvPicPr>
            <a:picLocks noChangeAspect="1"/>
          </p:cNvPicPr>
          <p:nvPr/>
        </p:nvPicPr>
        <p:blipFill>
          <a:blip r:embed="rId2"/>
          <a:stretch>
            <a:fillRect/>
          </a:stretch>
        </p:blipFill>
        <p:spPr>
          <a:xfrm>
            <a:off x="0" y="1392614"/>
            <a:ext cx="7724775" cy="5227255"/>
          </a:xfrm>
          <a:prstGeom prst="rect">
            <a:avLst/>
          </a:prstGeom>
        </p:spPr>
      </p:pic>
      <p:sp>
        <p:nvSpPr>
          <p:cNvPr id="5" name="Rectangle 4">
            <a:extLst>
              <a:ext uri="{FF2B5EF4-FFF2-40B4-BE49-F238E27FC236}">
                <a16:creationId xmlns:a16="http://schemas.microsoft.com/office/drawing/2014/main" id="{B0119880-B8E0-4FC0-8BC6-A63728C78797}"/>
              </a:ext>
            </a:extLst>
          </p:cNvPr>
          <p:cNvSpPr/>
          <p:nvPr/>
        </p:nvSpPr>
        <p:spPr>
          <a:xfrm>
            <a:off x="7724775" y="1275588"/>
            <a:ext cx="4467225" cy="5339154"/>
          </a:xfrm>
          <a:prstGeom prst="rect">
            <a:avLst/>
          </a:prstGeom>
          <a:solidFill>
            <a:schemeClr val="bg1"/>
          </a:solidFill>
        </p:spPr>
        <p:txBody>
          <a:bodyPr wrap="square">
            <a:spAutoFit/>
          </a:bodyPr>
          <a:lstStyle/>
          <a:p>
            <a:pPr algn="ctr">
              <a:lnSpc>
                <a:spcPct val="115000"/>
              </a:lnSpc>
              <a:spcAft>
                <a:spcPts val="0"/>
              </a:spcAft>
            </a:pPr>
            <a:r>
              <a:rPr lang="en-GB" sz="6000" b="1" dirty="0">
                <a:latin typeface="Calibri" panose="020F0502020204030204" pitchFamily="34" charset="0"/>
                <a:ea typeface="Calibri" panose="020F0502020204030204" pitchFamily="34" charset="0"/>
                <a:cs typeface="Latha" panose="020B0604020202020204" pitchFamily="34" charset="0"/>
              </a:rPr>
              <a:t>Jesus said the gate is narrow and few there be that find it. </a:t>
            </a:r>
            <a:endParaRPr lang="en-GB" sz="5400" b="1" dirty="0">
              <a:effectLst/>
              <a:latin typeface="Calibri" panose="020F0502020204030204" pitchFamily="34" charset="0"/>
              <a:ea typeface="Calibri" panose="020F0502020204030204" pitchFamily="34" charset="0"/>
              <a:cs typeface="Latha" panose="020B0604020202020204" pitchFamily="34" charset="0"/>
            </a:endParaRPr>
          </a:p>
        </p:txBody>
      </p:sp>
    </p:spTree>
    <p:extLst>
      <p:ext uri="{BB962C8B-B14F-4D97-AF65-F5344CB8AC3E}">
        <p14:creationId xmlns:p14="http://schemas.microsoft.com/office/powerpoint/2010/main" val="21746013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EFBFF3-EBD8-4B4D-85C1-673356AF2CC4}"/>
              </a:ext>
            </a:extLst>
          </p:cNvPr>
          <p:cNvSpPr/>
          <p:nvPr/>
        </p:nvSpPr>
        <p:spPr>
          <a:xfrm>
            <a:off x="2217057" y="-127516"/>
            <a:ext cx="5628849" cy="1569660"/>
          </a:xfrm>
          <a:prstGeom prst="rect">
            <a:avLst/>
          </a:prstGeom>
        </p:spPr>
        <p:txBody>
          <a:bodyPr wrap="none">
            <a:spAutoFit/>
          </a:bodyPr>
          <a:lstStyle/>
          <a:p>
            <a:r>
              <a:rPr lang="en-GB" sz="9600" b="1" i="1" dirty="0">
                <a:solidFill>
                  <a:prstClr val="white"/>
                </a:solidFill>
                <a:latin typeface="Calibri" panose="020F0502020204030204" pitchFamily="34" charset="0"/>
                <a:cs typeface="Latha" panose="020B0604020202020204" pitchFamily="34" charset="0"/>
              </a:rPr>
              <a:t>Luke 13:24</a:t>
            </a:r>
          </a:p>
        </p:txBody>
      </p:sp>
      <p:cxnSp>
        <p:nvCxnSpPr>
          <p:cNvPr id="3" name="Straight Connector 2">
            <a:extLst>
              <a:ext uri="{FF2B5EF4-FFF2-40B4-BE49-F238E27FC236}">
                <a16:creationId xmlns:a16="http://schemas.microsoft.com/office/drawing/2014/main" id="{982DBAAB-FC49-4279-B8CF-55933E409DCD}"/>
              </a:ext>
            </a:extLst>
          </p:cNvPr>
          <p:cNvCxnSpPr>
            <a:cxnSpLocks/>
          </p:cNvCxnSpPr>
          <p:nvPr/>
        </p:nvCxnSpPr>
        <p:spPr>
          <a:xfrm>
            <a:off x="800100" y="1275588"/>
            <a:ext cx="9304020" cy="0"/>
          </a:xfrm>
          <a:prstGeom prst="line">
            <a:avLst/>
          </a:prstGeom>
          <a:ln w="57150">
            <a:solidFill>
              <a:srgbClr val="FF0000"/>
            </a:solidFill>
          </a:ln>
        </p:spPr>
        <p:style>
          <a:lnRef idx="3">
            <a:schemeClr val="dk1"/>
          </a:lnRef>
          <a:fillRef idx="0">
            <a:schemeClr val="dk1"/>
          </a:fillRef>
          <a:effectRef idx="2">
            <a:schemeClr val="dk1"/>
          </a:effectRef>
          <a:fontRef idx="minor">
            <a:schemeClr val="tx1"/>
          </a:fontRef>
        </p:style>
      </p:cxnSp>
      <p:pic>
        <p:nvPicPr>
          <p:cNvPr id="2" name="Picture 1">
            <a:extLst>
              <a:ext uri="{FF2B5EF4-FFF2-40B4-BE49-F238E27FC236}">
                <a16:creationId xmlns:a16="http://schemas.microsoft.com/office/drawing/2014/main" id="{9FB1F03C-D427-4DF3-9FD9-9031E4109A0F}"/>
              </a:ext>
            </a:extLst>
          </p:cNvPr>
          <p:cNvPicPr>
            <a:picLocks noChangeAspect="1"/>
          </p:cNvPicPr>
          <p:nvPr/>
        </p:nvPicPr>
        <p:blipFill>
          <a:blip r:embed="rId2"/>
          <a:stretch>
            <a:fillRect/>
          </a:stretch>
        </p:blipFill>
        <p:spPr>
          <a:xfrm>
            <a:off x="2217057" y="1528762"/>
            <a:ext cx="9753600" cy="5095875"/>
          </a:xfrm>
          <a:prstGeom prst="rect">
            <a:avLst/>
          </a:prstGeom>
        </p:spPr>
      </p:pic>
      <p:sp>
        <p:nvSpPr>
          <p:cNvPr id="5" name="Rectangle 4">
            <a:extLst>
              <a:ext uri="{FF2B5EF4-FFF2-40B4-BE49-F238E27FC236}">
                <a16:creationId xmlns:a16="http://schemas.microsoft.com/office/drawing/2014/main" id="{6D616504-06BA-4DC4-86FD-8D5B16ACE290}"/>
              </a:ext>
            </a:extLst>
          </p:cNvPr>
          <p:cNvSpPr/>
          <p:nvPr/>
        </p:nvSpPr>
        <p:spPr>
          <a:xfrm>
            <a:off x="221343" y="1442145"/>
            <a:ext cx="8922657" cy="5170646"/>
          </a:xfrm>
          <a:prstGeom prst="rect">
            <a:avLst/>
          </a:prstGeom>
        </p:spPr>
        <p:txBody>
          <a:bodyPr wrap="square">
            <a:spAutoFit/>
          </a:bodyPr>
          <a:lstStyle/>
          <a:p>
            <a:r>
              <a:rPr lang="en-GB" sz="6600" b="1" i="1" dirty="0">
                <a:solidFill>
                  <a:prstClr val="white"/>
                </a:solidFill>
                <a:latin typeface="Calibri" panose="020F0502020204030204" pitchFamily="34" charset="0"/>
                <a:cs typeface="Latha" panose="020B0604020202020204" pitchFamily="34" charset="0"/>
              </a:rPr>
              <a:t>Strive to enter through the narrow gate, for many, I say to you, will seek to enter and will not be able. </a:t>
            </a:r>
          </a:p>
        </p:txBody>
      </p:sp>
    </p:spTree>
    <p:extLst>
      <p:ext uri="{BB962C8B-B14F-4D97-AF65-F5344CB8AC3E}">
        <p14:creationId xmlns:p14="http://schemas.microsoft.com/office/powerpoint/2010/main" val="5182735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B849B5C9-CABE-B3BD-4D22-0E1BC071A50A}"/>
              </a:ext>
            </a:extLst>
          </p:cNvPr>
          <p:cNvPicPr>
            <a:picLocks noChangeAspect="1" noChangeArrowheads="1"/>
          </p:cNvPicPr>
          <p:nvPr/>
        </p:nvPicPr>
        <p:blipFill rotWithShape="1">
          <a:blip r:embed="rId2"/>
          <a:srcRect l="19010" r="9249"/>
          <a:stretch/>
        </p:blipFill>
        <p:spPr bwMode="auto">
          <a:xfrm>
            <a:off x="4572000" y="1461544"/>
            <a:ext cx="7424842" cy="5407568"/>
          </a:xfrm>
          <a:prstGeom prst="round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41E94916-FBD1-0F38-268E-2AF1AF174ECA}"/>
              </a:ext>
            </a:extLst>
          </p:cNvPr>
          <p:cNvCxnSpPr>
            <a:cxnSpLocks/>
          </p:cNvCxnSpPr>
          <p:nvPr/>
        </p:nvCxnSpPr>
        <p:spPr>
          <a:xfrm>
            <a:off x="304886" y="1288054"/>
            <a:ext cx="7424842"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6" name="Rectangle 5">
            <a:extLst>
              <a:ext uri="{FF2B5EF4-FFF2-40B4-BE49-F238E27FC236}">
                <a16:creationId xmlns:a16="http://schemas.microsoft.com/office/drawing/2014/main" id="{178F0695-6F4C-49EC-B06C-09117FAF069C}"/>
              </a:ext>
            </a:extLst>
          </p:cNvPr>
          <p:cNvSpPr/>
          <p:nvPr/>
        </p:nvSpPr>
        <p:spPr>
          <a:xfrm>
            <a:off x="-294046" y="-230009"/>
            <a:ext cx="9434911" cy="1691553"/>
          </a:xfrm>
          <a:prstGeom prst="rect">
            <a:avLst/>
          </a:prstGeom>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GB" sz="9600" b="1"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Latha" panose="020B0604020202020204" pitchFamily="34" charset="0"/>
              </a:rPr>
              <a:t>Matthew 15:24</a:t>
            </a:r>
            <a:endParaRPr kumimoji="0" lang="en-GB" sz="9600" b="1" i="1" u="none" strike="noStrike" kern="1200" cap="none" spc="0" normalizeH="0" baseline="0" noProof="0" dirty="0">
              <a:ln>
                <a:noFill/>
              </a:ln>
              <a:solidFill>
                <a:prstClr val="white"/>
              </a:solidFill>
              <a:effectLst/>
              <a:uLnTx/>
              <a:uFillTx/>
              <a:latin typeface="Calibri" panose="020F0502020204030204" pitchFamily="34" charset="0"/>
              <a:ea typeface="+mn-ea"/>
              <a:cs typeface="Latha" panose="020B0604020202020204" pitchFamily="34" charset="0"/>
            </a:endParaRPr>
          </a:p>
        </p:txBody>
      </p:sp>
      <p:sp>
        <p:nvSpPr>
          <p:cNvPr id="2" name="Rectangle 1">
            <a:extLst>
              <a:ext uri="{FF2B5EF4-FFF2-40B4-BE49-F238E27FC236}">
                <a16:creationId xmlns:a16="http://schemas.microsoft.com/office/drawing/2014/main" id="{44F31400-31FC-4251-AAA1-5EF7A57B230F}"/>
              </a:ext>
            </a:extLst>
          </p:cNvPr>
          <p:cNvSpPr/>
          <p:nvPr/>
        </p:nvSpPr>
        <p:spPr>
          <a:xfrm>
            <a:off x="0" y="1118644"/>
            <a:ext cx="4772025" cy="5672322"/>
          </a:xfrm>
          <a:prstGeom prst="rect">
            <a:avLst/>
          </a:prstGeom>
        </p:spPr>
        <p:txBody>
          <a:bodyPr wrap="square">
            <a:spAutoFit/>
          </a:bodyPr>
          <a:lstStyle/>
          <a:p>
            <a:pPr algn="ctr">
              <a:lnSpc>
                <a:spcPct val="115000"/>
              </a:lnSpc>
              <a:spcAft>
                <a:spcPts val="0"/>
              </a:spcAft>
            </a:pPr>
            <a:r>
              <a:rPr lang="en-GB" sz="8000" b="1" i="1" dirty="0">
                <a:solidFill>
                  <a:prstClr val="white"/>
                </a:solidFill>
                <a:latin typeface="Calibri" panose="020F0502020204030204" pitchFamily="34" charset="0"/>
                <a:cs typeface="Latha" panose="020B0604020202020204" pitchFamily="34" charset="0"/>
              </a:rPr>
              <a:t>Why would Jesus ever say that? </a:t>
            </a:r>
          </a:p>
        </p:txBody>
      </p:sp>
    </p:spTree>
    <p:extLst>
      <p:ext uri="{BB962C8B-B14F-4D97-AF65-F5344CB8AC3E}">
        <p14:creationId xmlns:p14="http://schemas.microsoft.com/office/powerpoint/2010/main" val="959110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EFBFF3-EBD8-4B4D-85C1-673356AF2CC4}"/>
              </a:ext>
            </a:extLst>
          </p:cNvPr>
          <p:cNvSpPr/>
          <p:nvPr/>
        </p:nvSpPr>
        <p:spPr>
          <a:xfrm>
            <a:off x="2087880" y="-127516"/>
            <a:ext cx="6462025" cy="1569660"/>
          </a:xfrm>
          <a:prstGeom prst="rect">
            <a:avLst/>
          </a:prstGeom>
        </p:spPr>
        <p:txBody>
          <a:bodyPr wrap="none">
            <a:spAutoFit/>
          </a:bodyPr>
          <a:lstStyle/>
          <a:p>
            <a:r>
              <a:rPr lang="en-GB" sz="9600" b="1" i="1" dirty="0">
                <a:solidFill>
                  <a:prstClr val="white"/>
                </a:solidFill>
                <a:latin typeface="Calibri" panose="020F0502020204030204" pitchFamily="34" charset="0"/>
                <a:cs typeface="Latha" panose="020B0604020202020204" pitchFamily="34" charset="0"/>
              </a:rPr>
              <a:t>Acts 3:25-26</a:t>
            </a:r>
          </a:p>
        </p:txBody>
      </p:sp>
      <p:cxnSp>
        <p:nvCxnSpPr>
          <p:cNvPr id="3" name="Straight Connector 2">
            <a:extLst>
              <a:ext uri="{FF2B5EF4-FFF2-40B4-BE49-F238E27FC236}">
                <a16:creationId xmlns:a16="http://schemas.microsoft.com/office/drawing/2014/main" id="{999741A6-86AC-4AB5-8184-0B6E7703AF53}"/>
              </a:ext>
            </a:extLst>
          </p:cNvPr>
          <p:cNvCxnSpPr>
            <a:cxnSpLocks/>
          </p:cNvCxnSpPr>
          <p:nvPr/>
        </p:nvCxnSpPr>
        <p:spPr>
          <a:xfrm>
            <a:off x="800100" y="1275588"/>
            <a:ext cx="9304020" cy="0"/>
          </a:xfrm>
          <a:prstGeom prst="line">
            <a:avLst/>
          </a:prstGeom>
          <a:ln w="57150">
            <a:solidFill>
              <a:srgbClr val="FF0000"/>
            </a:solidFill>
          </a:ln>
        </p:spPr>
        <p:style>
          <a:lnRef idx="3">
            <a:schemeClr val="dk1"/>
          </a:lnRef>
          <a:fillRef idx="0">
            <a:schemeClr val="dk1"/>
          </a:fillRef>
          <a:effectRef idx="2">
            <a:schemeClr val="dk1"/>
          </a:effectRef>
          <a:fontRef idx="minor">
            <a:schemeClr val="tx1"/>
          </a:fontRef>
        </p:style>
      </p:cxnSp>
      <p:sp>
        <p:nvSpPr>
          <p:cNvPr id="2" name="Rectangle 1">
            <a:extLst>
              <a:ext uri="{FF2B5EF4-FFF2-40B4-BE49-F238E27FC236}">
                <a16:creationId xmlns:a16="http://schemas.microsoft.com/office/drawing/2014/main" id="{CEAA8B19-88AB-48E1-A9F9-AC094A16B45E}"/>
              </a:ext>
            </a:extLst>
          </p:cNvPr>
          <p:cNvSpPr/>
          <p:nvPr/>
        </p:nvSpPr>
        <p:spPr>
          <a:xfrm>
            <a:off x="183013" y="1362760"/>
            <a:ext cx="6096000" cy="5632311"/>
          </a:xfrm>
          <a:prstGeom prst="rect">
            <a:avLst/>
          </a:prstGeom>
        </p:spPr>
        <p:txBody>
          <a:bodyPr>
            <a:spAutoFit/>
          </a:bodyPr>
          <a:lstStyle/>
          <a:p>
            <a:pPr algn="ctr"/>
            <a:r>
              <a:rPr lang="en-GB" sz="6000" i="1" dirty="0">
                <a:latin typeface="Calibri" panose="020F0502020204030204" pitchFamily="34" charset="0"/>
                <a:ea typeface="Calibri" panose="020F0502020204030204" pitchFamily="34" charset="0"/>
                <a:cs typeface="Latha" panose="020B0604020202020204" pitchFamily="34" charset="0"/>
              </a:rPr>
              <a:t>saying to Abraham, ‘And in your seed all the families of the earth shall be blessed.’ </a:t>
            </a:r>
            <a:endParaRPr lang="en-GB" sz="6000" dirty="0"/>
          </a:p>
        </p:txBody>
      </p:sp>
      <p:pic>
        <p:nvPicPr>
          <p:cNvPr id="5" name="Picture 4">
            <a:extLst>
              <a:ext uri="{FF2B5EF4-FFF2-40B4-BE49-F238E27FC236}">
                <a16:creationId xmlns:a16="http://schemas.microsoft.com/office/drawing/2014/main" id="{47B95E03-37E5-482A-BEF5-15D0371068FA}"/>
              </a:ext>
            </a:extLst>
          </p:cNvPr>
          <p:cNvPicPr>
            <a:picLocks noChangeAspect="1"/>
          </p:cNvPicPr>
          <p:nvPr/>
        </p:nvPicPr>
        <p:blipFill>
          <a:blip r:embed="rId2"/>
          <a:stretch>
            <a:fillRect/>
          </a:stretch>
        </p:blipFill>
        <p:spPr>
          <a:xfrm>
            <a:off x="6096000" y="1362760"/>
            <a:ext cx="5953192" cy="5444358"/>
          </a:xfrm>
          <a:prstGeom prst="rect">
            <a:avLst/>
          </a:prstGeom>
        </p:spPr>
      </p:pic>
    </p:spTree>
    <p:extLst>
      <p:ext uri="{BB962C8B-B14F-4D97-AF65-F5344CB8AC3E}">
        <p14:creationId xmlns:p14="http://schemas.microsoft.com/office/powerpoint/2010/main" val="23947827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B849B5C9-CABE-B3BD-4D22-0E1BC071A50A}"/>
              </a:ext>
            </a:extLst>
          </p:cNvPr>
          <p:cNvPicPr>
            <a:picLocks noChangeAspect="1" noChangeArrowheads="1"/>
          </p:cNvPicPr>
          <p:nvPr/>
        </p:nvPicPr>
        <p:blipFill>
          <a:blip r:embed="rId2"/>
          <a:srcRect/>
          <a:stretch/>
        </p:blipFill>
        <p:spPr bwMode="auto">
          <a:xfrm>
            <a:off x="542840" y="1378634"/>
            <a:ext cx="11572874" cy="5585728"/>
          </a:xfrm>
          <a:prstGeom prst="round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41E94916-FBD1-0F38-268E-2AF1AF174ECA}"/>
              </a:ext>
            </a:extLst>
          </p:cNvPr>
          <p:cNvCxnSpPr>
            <a:cxnSpLocks/>
          </p:cNvCxnSpPr>
          <p:nvPr/>
        </p:nvCxnSpPr>
        <p:spPr>
          <a:xfrm>
            <a:off x="304886" y="1288054"/>
            <a:ext cx="7424842"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6" name="Rectangle 5">
            <a:extLst>
              <a:ext uri="{FF2B5EF4-FFF2-40B4-BE49-F238E27FC236}">
                <a16:creationId xmlns:a16="http://schemas.microsoft.com/office/drawing/2014/main" id="{178F0695-6F4C-49EC-B06C-09117FAF069C}"/>
              </a:ext>
            </a:extLst>
          </p:cNvPr>
          <p:cNvSpPr/>
          <p:nvPr/>
        </p:nvSpPr>
        <p:spPr>
          <a:xfrm>
            <a:off x="-294046" y="-230009"/>
            <a:ext cx="9434911" cy="1691553"/>
          </a:xfrm>
          <a:prstGeom prst="rect">
            <a:avLst/>
          </a:prstGeom>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GB" sz="9600" b="1"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Latha" panose="020B0604020202020204" pitchFamily="34" charset="0"/>
              </a:rPr>
              <a:t>Matthew 15:25</a:t>
            </a:r>
            <a:endParaRPr kumimoji="0" lang="en-GB" sz="9600" b="1" i="1" u="none" strike="noStrike" kern="1200" cap="none" spc="0" normalizeH="0" baseline="0" noProof="0" dirty="0">
              <a:ln>
                <a:noFill/>
              </a:ln>
              <a:solidFill>
                <a:prstClr val="white"/>
              </a:solidFill>
              <a:effectLst/>
              <a:uLnTx/>
              <a:uFillTx/>
              <a:latin typeface="Calibri" panose="020F0502020204030204" pitchFamily="34" charset="0"/>
              <a:ea typeface="+mn-ea"/>
              <a:cs typeface="Latha" panose="020B0604020202020204" pitchFamily="34" charset="0"/>
            </a:endParaRPr>
          </a:p>
        </p:txBody>
      </p:sp>
      <p:sp>
        <p:nvSpPr>
          <p:cNvPr id="7" name="Rectangle 6">
            <a:extLst>
              <a:ext uri="{FF2B5EF4-FFF2-40B4-BE49-F238E27FC236}">
                <a16:creationId xmlns:a16="http://schemas.microsoft.com/office/drawing/2014/main" id="{36A72EE6-9BFE-434F-8114-3C7499911069}"/>
              </a:ext>
            </a:extLst>
          </p:cNvPr>
          <p:cNvSpPr/>
          <p:nvPr/>
        </p:nvSpPr>
        <p:spPr>
          <a:xfrm>
            <a:off x="1335052" y="1858463"/>
            <a:ext cx="4389343" cy="1569660"/>
          </a:xfrm>
          <a:prstGeom prst="rect">
            <a:avLst/>
          </a:prstGeom>
        </p:spPr>
        <p:txBody>
          <a:bodyPr wrap="none">
            <a:spAutoFit/>
          </a:bodyPr>
          <a:lstStyle/>
          <a:p>
            <a:pPr algn="ctr"/>
            <a:r>
              <a:rPr lang="en-GB" sz="9600" b="1" i="1" dirty="0">
                <a:solidFill>
                  <a:prstClr val="white"/>
                </a:solidFill>
                <a:latin typeface="Calibri" panose="020F0502020204030204" pitchFamily="34" charset="0"/>
                <a:cs typeface="Latha" panose="020B0604020202020204" pitchFamily="34" charset="0"/>
              </a:rPr>
              <a:t>Humble</a:t>
            </a:r>
            <a:r>
              <a:rPr lang="en-GB" sz="8000" b="1" dirty="0">
                <a:ea typeface="+mj-ea"/>
                <a:cs typeface="+mj-cs"/>
              </a:rPr>
              <a:t> </a:t>
            </a:r>
          </a:p>
        </p:txBody>
      </p:sp>
      <p:sp>
        <p:nvSpPr>
          <p:cNvPr id="8" name="Rectangle 7">
            <a:extLst>
              <a:ext uri="{FF2B5EF4-FFF2-40B4-BE49-F238E27FC236}">
                <a16:creationId xmlns:a16="http://schemas.microsoft.com/office/drawing/2014/main" id="{B0A5EEE1-7642-47A3-AA2A-4DA56C0A746D}"/>
              </a:ext>
            </a:extLst>
          </p:cNvPr>
          <p:cNvSpPr/>
          <p:nvPr/>
        </p:nvSpPr>
        <p:spPr>
          <a:xfrm>
            <a:off x="304886" y="1288054"/>
            <a:ext cx="1082349" cy="2215991"/>
          </a:xfrm>
          <a:prstGeom prst="rect">
            <a:avLst/>
          </a:prstGeom>
        </p:spPr>
        <p:txBody>
          <a:bodyPr wrap="none">
            <a:spAutoFit/>
          </a:bodyPr>
          <a:lstStyle/>
          <a:p>
            <a:pPr algn="ctr"/>
            <a:r>
              <a:rPr lang="en-GB" sz="13800" dirty="0">
                <a:ea typeface="+mj-ea"/>
                <a:cs typeface="+mj-cs"/>
              </a:rPr>
              <a:t>5</a:t>
            </a:r>
          </a:p>
        </p:txBody>
      </p:sp>
    </p:spTree>
    <p:extLst>
      <p:ext uri="{BB962C8B-B14F-4D97-AF65-F5344CB8AC3E}">
        <p14:creationId xmlns:p14="http://schemas.microsoft.com/office/powerpoint/2010/main" val="13977264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EFBFF3-EBD8-4B4D-85C1-673356AF2CC4}"/>
              </a:ext>
            </a:extLst>
          </p:cNvPr>
          <p:cNvSpPr/>
          <p:nvPr/>
        </p:nvSpPr>
        <p:spPr>
          <a:xfrm>
            <a:off x="2411367" y="-138946"/>
            <a:ext cx="5531707" cy="1569660"/>
          </a:xfrm>
          <a:prstGeom prst="rect">
            <a:avLst/>
          </a:prstGeom>
        </p:spPr>
        <p:txBody>
          <a:bodyPr wrap="none">
            <a:spAutoFit/>
          </a:bodyPr>
          <a:lstStyle/>
          <a:p>
            <a:r>
              <a:rPr lang="en-GB" sz="9600" b="1" i="1" dirty="0" err="1">
                <a:solidFill>
                  <a:prstClr val="white"/>
                </a:solidFill>
                <a:latin typeface="Calibri" panose="020F0502020204030204" pitchFamily="34" charset="0"/>
                <a:cs typeface="Latha" panose="020B0604020202020204" pitchFamily="34" charset="0"/>
              </a:rPr>
              <a:t>Proskuneō</a:t>
            </a:r>
            <a:endParaRPr lang="en-GB" sz="9600" b="1" i="1" dirty="0">
              <a:solidFill>
                <a:prstClr val="white"/>
              </a:solidFill>
              <a:latin typeface="Calibri" panose="020F0502020204030204" pitchFamily="34" charset="0"/>
              <a:cs typeface="Latha" panose="020B0604020202020204" pitchFamily="34" charset="0"/>
            </a:endParaRPr>
          </a:p>
        </p:txBody>
      </p:sp>
      <p:cxnSp>
        <p:nvCxnSpPr>
          <p:cNvPr id="3" name="Straight Connector 2">
            <a:extLst>
              <a:ext uri="{FF2B5EF4-FFF2-40B4-BE49-F238E27FC236}">
                <a16:creationId xmlns:a16="http://schemas.microsoft.com/office/drawing/2014/main" id="{24876719-F525-4CB3-9AE0-1BB97808FCB0}"/>
              </a:ext>
            </a:extLst>
          </p:cNvPr>
          <p:cNvCxnSpPr>
            <a:cxnSpLocks/>
          </p:cNvCxnSpPr>
          <p:nvPr/>
        </p:nvCxnSpPr>
        <p:spPr>
          <a:xfrm>
            <a:off x="800100" y="1275588"/>
            <a:ext cx="9304020" cy="0"/>
          </a:xfrm>
          <a:prstGeom prst="line">
            <a:avLst/>
          </a:prstGeom>
          <a:ln w="57150">
            <a:solidFill>
              <a:srgbClr val="FF0000"/>
            </a:solidFill>
          </a:ln>
        </p:spPr>
        <p:style>
          <a:lnRef idx="3">
            <a:schemeClr val="dk1"/>
          </a:lnRef>
          <a:fillRef idx="0">
            <a:schemeClr val="dk1"/>
          </a:fillRef>
          <a:effectRef idx="2">
            <a:schemeClr val="dk1"/>
          </a:effectRef>
          <a:fontRef idx="minor">
            <a:schemeClr val="tx1"/>
          </a:fontRef>
        </p:style>
      </p:cxnSp>
      <p:pic>
        <p:nvPicPr>
          <p:cNvPr id="2" name="Picture 1">
            <a:extLst>
              <a:ext uri="{FF2B5EF4-FFF2-40B4-BE49-F238E27FC236}">
                <a16:creationId xmlns:a16="http://schemas.microsoft.com/office/drawing/2014/main" id="{97C38EB0-01A2-4077-8391-82844E58745E}"/>
              </a:ext>
            </a:extLst>
          </p:cNvPr>
          <p:cNvPicPr>
            <a:picLocks noChangeAspect="1"/>
          </p:cNvPicPr>
          <p:nvPr/>
        </p:nvPicPr>
        <p:blipFill>
          <a:blip r:embed="rId2"/>
          <a:stretch>
            <a:fillRect/>
          </a:stretch>
        </p:blipFill>
        <p:spPr>
          <a:xfrm>
            <a:off x="4857750" y="1936114"/>
            <a:ext cx="7267575" cy="4847416"/>
          </a:xfrm>
          <a:prstGeom prst="rect">
            <a:avLst/>
          </a:prstGeom>
        </p:spPr>
      </p:pic>
      <p:sp>
        <p:nvSpPr>
          <p:cNvPr id="5" name="Rectangle 4">
            <a:extLst>
              <a:ext uri="{FF2B5EF4-FFF2-40B4-BE49-F238E27FC236}">
                <a16:creationId xmlns:a16="http://schemas.microsoft.com/office/drawing/2014/main" id="{81FC3F32-BF89-4F66-9FD7-EAAE4053E8DE}"/>
              </a:ext>
            </a:extLst>
          </p:cNvPr>
          <p:cNvSpPr/>
          <p:nvPr/>
        </p:nvSpPr>
        <p:spPr>
          <a:xfrm>
            <a:off x="333374" y="1199924"/>
            <a:ext cx="11934826" cy="5886676"/>
          </a:xfrm>
          <a:prstGeom prst="rect">
            <a:avLst/>
          </a:prstGeom>
        </p:spPr>
        <p:txBody>
          <a:bodyPr wrap="square">
            <a:spAutoFit/>
          </a:bodyPr>
          <a:lstStyle/>
          <a:p>
            <a:pPr algn="just">
              <a:lnSpc>
                <a:spcPct val="115000"/>
              </a:lnSpc>
              <a:spcAft>
                <a:spcPts val="0"/>
              </a:spcAft>
            </a:pPr>
            <a:r>
              <a:rPr lang="en-GB" sz="4400" dirty="0">
                <a:latin typeface="Calibri" panose="020F0502020204030204" pitchFamily="34" charset="0"/>
                <a:ea typeface="Calibri" panose="020F0502020204030204" pitchFamily="34" charset="0"/>
                <a:cs typeface="Latha" panose="020B0604020202020204" pitchFamily="34" charset="0"/>
              </a:rPr>
              <a:t>Worship is always accepted by the Lord. </a:t>
            </a:r>
            <a:endParaRPr lang="en-GB" sz="4000" dirty="0">
              <a:latin typeface="Calibri" panose="020F0502020204030204" pitchFamily="34" charset="0"/>
              <a:ea typeface="Calibri" panose="020F0502020204030204" pitchFamily="34" charset="0"/>
              <a:cs typeface="Latha" panose="020B0604020202020204" pitchFamily="34" charset="0"/>
            </a:endParaRPr>
          </a:p>
          <a:p>
            <a:pPr algn="just">
              <a:lnSpc>
                <a:spcPct val="115000"/>
              </a:lnSpc>
              <a:spcAft>
                <a:spcPts val="0"/>
              </a:spcAft>
            </a:pPr>
            <a:r>
              <a:rPr lang="en-GB" sz="4400" dirty="0">
                <a:latin typeface="Calibri" panose="020F0502020204030204" pitchFamily="34" charset="0"/>
                <a:ea typeface="Calibri" panose="020F0502020204030204" pitchFamily="34" charset="0"/>
                <a:cs typeface="Latha" panose="020B0604020202020204" pitchFamily="34" charset="0"/>
              </a:rPr>
              <a:t>We see in </a:t>
            </a:r>
            <a:r>
              <a:rPr lang="en-GB" sz="5400" b="1" dirty="0">
                <a:latin typeface="Calibri" panose="020F0502020204030204" pitchFamily="34" charset="0"/>
                <a:ea typeface="Calibri" panose="020F0502020204030204" pitchFamily="34" charset="0"/>
                <a:cs typeface="Latha" panose="020B0604020202020204" pitchFamily="34" charset="0"/>
              </a:rPr>
              <a:t>Matthew</a:t>
            </a:r>
            <a:r>
              <a:rPr lang="en-GB" sz="4400" b="1" dirty="0">
                <a:latin typeface="Calibri" panose="020F0502020204030204" pitchFamily="34" charset="0"/>
                <a:ea typeface="Calibri" panose="020F0502020204030204" pitchFamily="34" charset="0"/>
                <a:cs typeface="Latha" panose="020B0604020202020204" pitchFamily="34" charset="0"/>
              </a:rPr>
              <a:t> </a:t>
            </a:r>
          </a:p>
          <a:p>
            <a:pPr algn="just">
              <a:lnSpc>
                <a:spcPct val="115000"/>
              </a:lnSpc>
              <a:spcAft>
                <a:spcPts val="0"/>
              </a:spcAft>
            </a:pPr>
            <a:r>
              <a:rPr lang="en-GB" sz="4400" b="1" dirty="0">
                <a:latin typeface="Calibri" panose="020F0502020204030204" pitchFamily="34" charset="0"/>
                <a:ea typeface="Calibri" panose="020F0502020204030204" pitchFamily="34" charset="0"/>
                <a:cs typeface="Latha" panose="020B0604020202020204" pitchFamily="34" charset="0"/>
              </a:rPr>
              <a:t>chapter 8, </a:t>
            </a:r>
            <a:endParaRPr lang="en-GB" sz="4000" dirty="0">
              <a:latin typeface="Calibri" panose="020F0502020204030204" pitchFamily="34" charset="0"/>
              <a:ea typeface="Calibri" panose="020F0502020204030204" pitchFamily="34" charset="0"/>
              <a:cs typeface="Latha" panose="020B0604020202020204" pitchFamily="34" charset="0"/>
            </a:endParaRPr>
          </a:p>
          <a:p>
            <a:pPr algn="just">
              <a:lnSpc>
                <a:spcPct val="115000"/>
              </a:lnSpc>
              <a:spcAft>
                <a:spcPts val="0"/>
              </a:spcAft>
            </a:pPr>
            <a:r>
              <a:rPr lang="en-GB" sz="4400" b="1" dirty="0">
                <a:latin typeface="Calibri" panose="020F0502020204030204" pitchFamily="34" charset="0"/>
                <a:ea typeface="Calibri" panose="020F0502020204030204" pitchFamily="34" charset="0"/>
                <a:cs typeface="Latha" panose="020B0604020202020204" pitchFamily="34" charset="0"/>
              </a:rPr>
              <a:t>chapter 9, </a:t>
            </a:r>
            <a:endParaRPr lang="en-GB" sz="4000" dirty="0">
              <a:latin typeface="Calibri" panose="020F0502020204030204" pitchFamily="34" charset="0"/>
              <a:ea typeface="Calibri" panose="020F0502020204030204" pitchFamily="34" charset="0"/>
              <a:cs typeface="Latha" panose="020B0604020202020204" pitchFamily="34" charset="0"/>
            </a:endParaRPr>
          </a:p>
          <a:p>
            <a:pPr algn="just">
              <a:lnSpc>
                <a:spcPct val="115000"/>
              </a:lnSpc>
              <a:spcAft>
                <a:spcPts val="0"/>
              </a:spcAft>
            </a:pPr>
            <a:r>
              <a:rPr lang="en-GB" sz="4400" b="1" dirty="0">
                <a:latin typeface="Calibri" panose="020F0502020204030204" pitchFamily="34" charset="0"/>
                <a:ea typeface="Calibri" panose="020F0502020204030204" pitchFamily="34" charset="0"/>
                <a:cs typeface="Latha" panose="020B0604020202020204" pitchFamily="34" charset="0"/>
              </a:rPr>
              <a:t>chapter 14, </a:t>
            </a:r>
            <a:endParaRPr lang="en-GB" sz="4000" dirty="0">
              <a:latin typeface="Calibri" panose="020F0502020204030204" pitchFamily="34" charset="0"/>
              <a:ea typeface="Calibri" panose="020F0502020204030204" pitchFamily="34" charset="0"/>
              <a:cs typeface="Latha" panose="020B0604020202020204" pitchFamily="34" charset="0"/>
            </a:endParaRPr>
          </a:p>
          <a:p>
            <a:pPr algn="just">
              <a:lnSpc>
                <a:spcPct val="115000"/>
              </a:lnSpc>
              <a:spcAft>
                <a:spcPts val="0"/>
              </a:spcAft>
            </a:pPr>
            <a:r>
              <a:rPr lang="en-GB" sz="4400" b="1" dirty="0">
                <a:latin typeface="Calibri" panose="020F0502020204030204" pitchFamily="34" charset="0"/>
                <a:ea typeface="Calibri" panose="020F0502020204030204" pitchFamily="34" charset="0"/>
                <a:cs typeface="Latha" panose="020B0604020202020204" pitchFamily="34" charset="0"/>
              </a:rPr>
              <a:t>chapter 18, </a:t>
            </a:r>
            <a:endParaRPr lang="en-GB" sz="4000" dirty="0">
              <a:latin typeface="Calibri" panose="020F0502020204030204" pitchFamily="34" charset="0"/>
              <a:ea typeface="Calibri" panose="020F0502020204030204" pitchFamily="34" charset="0"/>
              <a:cs typeface="Latha" panose="020B0604020202020204" pitchFamily="34" charset="0"/>
            </a:endParaRPr>
          </a:p>
          <a:p>
            <a:pPr algn="just">
              <a:lnSpc>
                <a:spcPct val="115000"/>
              </a:lnSpc>
              <a:spcAft>
                <a:spcPts val="0"/>
              </a:spcAft>
            </a:pPr>
            <a:r>
              <a:rPr lang="en-GB" sz="4400" b="1" dirty="0">
                <a:latin typeface="Calibri" panose="020F0502020204030204" pitchFamily="34" charset="0"/>
                <a:ea typeface="Calibri" panose="020F0502020204030204" pitchFamily="34" charset="0"/>
                <a:cs typeface="Latha" panose="020B0604020202020204" pitchFamily="34" charset="0"/>
              </a:rPr>
              <a:t>chapter 28,</a:t>
            </a:r>
            <a:endParaRPr lang="en-GB" sz="4000" dirty="0">
              <a:effectLst/>
              <a:latin typeface="Calibri" panose="020F0502020204030204" pitchFamily="34" charset="0"/>
              <a:ea typeface="Calibri" panose="020F0502020204030204" pitchFamily="34" charset="0"/>
              <a:cs typeface="Latha" panose="020B0604020202020204" pitchFamily="34" charset="0"/>
            </a:endParaRPr>
          </a:p>
        </p:txBody>
      </p:sp>
    </p:spTree>
    <p:extLst>
      <p:ext uri="{BB962C8B-B14F-4D97-AF65-F5344CB8AC3E}">
        <p14:creationId xmlns:p14="http://schemas.microsoft.com/office/powerpoint/2010/main" val="31768806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B849B5C9-CABE-B3BD-4D22-0E1BC071A50A}"/>
              </a:ext>
            </a:extLst>
          </p:cNvPr>
          <p:cNvPicPr>
            <a:picLocks noChangeAspect="1" noChangeArrowheads="1"/>
          </p:cNvPicPr>
          <p:nvPr/>
        </p:nvPicPr>
        <p:blipFill rotWithShape="1">
          <a:blip r:embed="rId2"/>
          <a:srcRect l="14389" t="-205" r="13209" b="205"/>
          <a:stretch/>
        </p:blipFill>
        <p:spPr bwMode="auto">
          <a:xfrm>
            <a:off x="6096000" y="1450432"/>
            <a:ext cx="5899123" cy="5407568"/>
          </a:xfrm>
          <a:prstGeom prst="round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41E94916-FBD1-0F38-268E-2AF1AF174ECA}"/>
              </a:ext>
            </a:extLst>
          </p:cNvPr>
          <p:cNvCxnSpPr>
            <a:cxnSpLocks/>
          </p:cNvCxnSpPr>
          <p:nvPr/>
        </p:nvCxnSpPr>
        <p:spPr>
          <a:xfrm>
            <a:off x="304886" y="1288054"/>
            <a:ext cx="7424842"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6" name="Rectangle 5">
            <a:extLst>
              <a:ext uri="{FF2B5EF4-FFF2-40B4-BE49-F238E27FC236}">
                <a16:creationId xmlns:a16="http://schemas.microsoft.com/office/drawing/2014/main" id="{178F0695-6F4C-49EC-B06C-09117FAF069C}"/>
              </a:ext>
            </a:extLst>
          </p:cNvPr>
          <p:cNvSpPr/>
          <p:nvPr/>
        </p:nvSpPr>
        <p:spPr>
          <a:xfrm>
            <a:off x="-294046" y="-230009"/>
            <a:ext cx="9434911" cy="1691553"/>
          </a:xfrm>
          <a:prstGeom prst="rect">
            <a:avLst/>
          </a:prstGeom>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GB" sz="9600" b="1"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Latha" panose="020B0604020202020204" pitchFamily="34" charset="0"/>
              </a:rPr>
              <a:t>Matthew 15:26</a:t>
            </a:r>
            <a:endParaRPr kumimoji="0" lang="en-GB" sz="9600" b="1" i="1" u="none" strike="noStrike" kern="1200" cap="none" spc="0" normalizeH="0" baseline="0" noProof="0" dirty="0">
              <a:ln>
                <a:noFill/>
              </a:ln>
              <a:solidFill>
                <a:prstClr val="white"/>
              </a:solidFill>
              <a:effectLst/>
              <a:uLnTx/>
              <a:uFillTx/>
              <a:latin typeface="Calibri" panose="020F0502020204030204" pitchFamily="34" charset="0"/>
              <a:ea typeface="+mn-ea"/>
              <a:cs typeface="Latha" panose="020B0604020202020204" pitchFamily="34" charset="0"/>
            </a:endParaRPr>
          </a:p>
        </p:txBody>
      </p:sp>
      <p:sp>
        <p:nvSpPr>
          <p:cNvPr id="2" name="Rectangle 1">
            <a:extLst>
              <a:ext uri="{FF2B5EF4-FFF2-40B4-BE49-F238E27FC236}">
                <a16:creationId xmlns:a16="http://schemas.microsoft.com/office/drawing/2014/main" id="{3AC046BD-38DE-4AF5-B5EB-B85314187E47}"/>
              </a:ext>
            </a:extLst>
          </p:cNvPr>
          <p:cNvSpPr/>
          <p:nvPr/>
        </p:nvSpPr>
        <p:spPr>
          <a:xfrm>
            <a:off x="187438" y="1288054"/>
            <a:ext cx="5791115" cy="5339154"/>
          </a:xfrm>
          <a:prstGeom prst="rect">
            <a:avLst/>
          </a:prstGeom>
        </p:spPr>
        <p:txBody>
          <a:bodyPr wrap="square">
            <a:spAutoFit/>
          </a:bodyPr>
          <a:lstStyle/>
          <a:p>
            <a:pPr algn="ctr">
              <a:lnSpc>
                <a:spcPct val="115000"/>
              </a:lnSpc>
              <a:spcAft>
                <a:spcPts val="0"/>
              </a:spcAft>
            </a:pPr>
            <a:r>
              <a:rPr lang="en-GB" sz="6000" b="1" i="1" dirty="0">
                <a:latin typeface="Calibri" panose="020F0502020204030204" pitchFamily="34" charset="0"/>
                <a:ea typeface="Calibri" panose="020F0502020204030204" pitchFamily="34" charset="0"/>
                <a:cs typeface="Latha" panose="020B0604020202020204" pitchFamily="34" charset="0"/>
              </a:rPr>
              <a:t>“It is not good to take the children’s bread and throw it to the little dogs.”</a:t>
            </a:r>
            <a:endParaRPr lang="en-GB" sz="6000" b="1" dirty="0">
              <a:effectLst/>
              <a:latin typeface="Calibri" panose="020F0502020204030204" pitchFamily="34" charset="0"/>
              <a:ea typeface="Calibri" panose="020F0502020204030204" pitchFamily="34" charset="0"/>
              <a:cs typeface="Latha" panose="020B0604020202020204" pitchFamily="34" charset="0"/>
            </a:endParaRPr>
          </a:p>
        </p:txBody>
      </p:sp>
    </p:spTree>
    <p:extLst>
      <p:ext uri="{BB962C8B-B14F-4D97-AF65-F5344CB8AC3E}">
        <p14:creationId xmlns:p14="http://schemas.microsoft.com/office/powerpoint/2010/main" val="22804382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EFBFF3-EBD8-4B4D-85C1-673356AF2CC4}"/>
              </a:ext>
            </a:extLst>
          </p:cNvPr>
          <p:cNvSpPr/>
          <p:nvPr/>
        </p:nvSpPr>
        <p:spPr>
          <a:xfrm>
            <a:off x="1588407" y="-184666"/>
            <a:ext cx="6782434" cy="1569660"/>
          </a:xfrm>
          <a:prstGeom prst="rect">
            <a:avLst/>
          </a:prstGeom>
        </p:spPr>
        <p:txBody>
          <a:bodyPr wrap="none">
            <a:spAutoFit/>
          </a:bodyPr>
          <a:lstStyle/>
          <a:p>
            <a:r>
              <a:rPr lang="en-GB" sz="9600" b="1" i="1" dirty="0">
                <a:solidFill>
                  <a:prstClr val="white"/>
                </a:solidFill>
                <a:latin typeface="Calibri" panose="020F0502020204030204" pitchFamily="34" charset="0"/>
                <a:cs typeface="Latha" panose="020B0604020202020204" pitchFamily="34" charset="0"/>
              </a:rPr>
              <a:t>Matthew 7:6</a:t>
            </a:r>
          </a:p>
        </p:txBody>
      </p:sp>
      <p:cxnSp>
        <p:nvCxnSpPr>
          <p:cNvPr id="3" name="Straight Connector 2">
            <a:extLst>
              <a:ext uri="{FF2B5EF4-FFF2-40B4-BE49-F238E27FC236}">
                <a16:creationId xmlns:a16="http://schemas.microsoft.com/office/drawing/2014/main" id="{248A1090-72E5-4128-8224-1F358623DDB7}"/>
              </a:ext>
            </a:extLst>
          </p:cNvPr>
          <p:cNvCxnSpPr>
            <a:cxnSpLocks/>
          </p:cNvCxnSpPr>
          <p:nvPr/>
        </p:nvCxnSpPr>
        <p:spPr>
          <a:xfrm>
            <a:off x="800100" y="1275588"/>
            <a:ext cx="9304020" cy="0"/>
          </a:xfrm>
          <a:prstGeom prst="line">
            <a:avLst/>
          </a:prstGeom>
          <a:ln w="57150">
            <a:solidFill>
              <a:srgbClr val="FF0000"/>
            </a:solidFill>
          </a:ln>
        </p:spPr>
        <p:style>
          <a:lnRef idx="3">
            <a:schemeClr val="dk1"/>
          </a:lnRef>
          <a:fillRef idx="0">
            <a:schemeClr val="dk1"/>
          </a:fillRef>
          <a:effectRef idx="2">
            <a:schemeClr val="dk1"/>
          </a:effectRef>
          <a:fontRef idx="minor">
            <a:schemeClr val="tx1"/>
          </a:fontRef>
        </p:style>
      </p:cxnSp>
      <p:pic>
        <p:nvPicPr>
          <p:cNvPr id="2" name="Picture 1">
            <a:extLst>
              <a:ext uri="{FF2B5EF4-FFF2-40B4-BE49-F238E27FC236}">
                <a16:creationId xmlns:a16="http://schemas.microsoft.com/office/drawing/2014/main" id="{25F316AB-6127-4366-9993-B7F362457ABF}"/>
              </a:ext>
            </a:extLst>
          </p:cNvPr>
          <p:cNvPicPr>
            <a:picLocks noChangeAspect="1"/>
          </p:cNvPicPr>
          <p:nvPr/>
        </p:nvPicPr>
        <p:blipFill>
          <a:blip r:embed="rId2"/>
          <a:stretch>
            <a:fillRect/>
          </a:stretch>
        </p:blipFill>
        <p:spPr>
          <a:xfrm>
            <a:off x="704851" y="1275588"/>
            <a:ext cx="10287000" cy="5473006"/>
          </a:xfrm>
          <a:prstGeom prst="rect">
            <a:avLst/>
          </a:prstGeom>
        </p:spPr>
      </p:pic>
      <p:sp>
        <p:nvSpPr>
          <p:cNvPr id="5" name="Rectangle 4">
            <a:extLst>
              <a:ext uri="{FF2B5EF4-FFF2-40B4-BE49-F238E27FC236}">
                <a16:creationId xmlns:a16="http://schemas.microsoft.com/office/drawing/2014/main" id="{6D20E9E4-C133-423A-9D30-EC828DD6A18A}"/>
              </a:ext>
            </a:extLst>
          </p:cNvPr>
          <p:cNvSpPr/>
          <p:nvPr/>
        </p:nvSpPr>
        <p:spPr>
          <a:xfrm>
            <a:off x="692942" y="3550121"/>
            <a:ext cx="10310817" cy="3046988"/>
          </a:xfrm>
          <a:prstGeom prst="rect">
            <a:avLst/>
          </a:prstGeom>
        </p:spPr>
        <p:txBody>
          <a:bodyPr wrap="square">
            <a:spAutoFit/>
          </a:bodyPr>
          <a:lstStyle/>
          <a:p>
            <a:pPr algn="ctr"/>
            <a:r>
              <a:rPr lang="en-GB" sz="9600" b="1" dirty="0">
                <a:latin typeface="Javanese Text" panose="02000000000000000000" pitchFamily="2" charset="0"/>
                <a:ea typeface="Calibri" panose="020F0502020204030204" pitchFamily="34" charset="0"/>
                <a:cs typeface="Latha" panose="020B0604020202020204" pitchFamily="34" charset="0"/>
              </a:rPr>
              <a:t>Do not give what is holy to the dogs</a:t>
            </a:r>
            <a:endParaRPr lang="en-GB" sz="9600" b="1" dirty="0">
              <a:latin typeface="Javanese Text" panose="02000000000000000000" pitchFamily="2" charset="0"/>
            </a:endParaRPr>
          </a:p>
        </p:txBody>
      </p:sp>
    </p:spTree>
    <p:extLst>
      <p:ext uri="{BB962C8B-B14F-4D97-AF65-F5344CB8AC3E}">
        <p14:creationId xmlns:p14="http://schemas.microsoft.com/office/powerpoint/2010/main" val="8797957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EFBFF3-EBD8-4B4D-85C1-673356AF2CC4}"/>
              </a:ext>
            </a:extLst>
          </p:cNvPr>
          <p:cNvSpPr/>
          <p:nvPr/>
        </p:nvSpPr>
        <p:spPr>
          <a:xfrm>
            <a:off x="1462677" y="-138946"/>
            <a:ext cx="7276351" cy="1569660"/>
          </a:xfrm>
          <a:prstGeom prst="rect">
            <a:avLst/>
          </a:prstGeom>
        </p:spPr>
        <p:txBody>
          <a:bodyPr wrap="none">
            <a:spAutoFit/>
          </a:bodyPr>
          <a:lstStyle/>
          <a:p>
            <a:r>
              <a:rPr lang="en-GB" sz="9600" b="1" i="1" dirty="0">
                <a:solidFill>
                  <a:prstClr val="white"/>
                </a:solidFill>
                <a:latin typeface="Calibri" panose="020F0502020204030204" pitchFamily="34" charset="0"/>
                <a:cs typeface="Latha" panose="020B0604020202020204" pitchFamily="34" charset="0"/>
              </a:rPr>
              <a:t>John 11:14-15</a:t>
            </a:r>
          </a:p>
        </p:txBody>
      </p:sp>
      <p:cxnSp>
        <p:nvCxnSpPr>
          <p:cNvPr id="3" name="Straight Connector 2">
            <a:extLst>
              <a:ext uri="{FF2B5EF4-FFF2-40B4-BE49-F238E27FC236}">
                <a16:creationId xmlns:a16="http://schemas.microsoft.com/office/drawing/2014/main" id="{73B3BCF3-21B1-4A37-8C6A-BC3F4572E862}"/>
              </a:ext>
            </a:extLst>
          </p:cNvPr>
          <p:cNvCxnSpPr>
            <a:cxnSpLocks/>
          </p:cNvCxnSpPr>
          <p:nvPr/>
        </p:nvCxnSpPr>
        <p:spPr>
          <a:xfrm>
            <a:off x="800100" y="1275588"/>
            <a:ext cx="9304020" cy="0"/>
          </a:xfrm>
          <a:prstGeom prst="line">
            <a:avLst/>
          </a:prstGeom>
          <a:ln w="57150">
            <a:solidFill>
              <a:srgbClr val="FF0000"/>
            </a:solidFill>
          </a:ln>
        </p:spPr>
        <p:style>
          <a:lnRef idx="3">
            <a:schemeClr val="dk1"/>
          </a:lnRef>
          <a:fillRef idx="0">
            <a:schemeClr val="dk1"/>
          </a:fillRef>
          <a:effectRef idx="2">
            <a:schemeClr val="dk1"/>
          </a:effectRef>
          <a:fontRef idx="minor">
            <a:schemeClr val="tx1"/>
          </a:fontRef>
        </p:style>
      </p:cxnSp>
      <p:pic>
        <p:nvPicPr>
          <p:cNvPr id="2" name="Picture 1">
            <a:extLst>
              <a:ext uri="{FF2B5EF4-FFF2-40B4-BE49-F238E27FC236}">
                <a16:creationId xmlns:a16="http://schemas.microsoft.com/office/drawing/2014/main" id="{CD8B4D69-3737-41C5-9EF7-0ACE1115D56B}"/>
              </a:ext>
            </a:extLst>
          </p:cNvPr>
          <p:cNvPicPr>
            <a:picLocks noChangeAspect="1"/>
          </p:cNvPicPr>
          <p:nvPr/>
        </p:nvPicPr>
        <p:blipFill>
          <a:blip r:embed="rId2"/>
          <a:stretch>
            <a:fillRect/>
          </a:stretch>
        </p:blipFill>
        <p:spPr>
          <a:xfrm>
            <a:off x="4381500" y="1547812"/>
            <a:ext cx="7620000" cy="5076825"/>
          </a:xfrm>
          <a:prstGeom prst="rect">
            <a:avLst/>
          </a:prstGeom>
        </p:spPr>
      </p:pic>
      <p:sp>
        <p:nvSpPr>
          <p:cNvPr id="5" name="Rectangle 4">
            <a:extLst>
              <a:ext uri="{FF2B5EF4-FFF2-40B4-BE49-F238E27FC236}">
                <a16:creationId xmlns:a16="http://schemas.microsoft.com/office/drawing/2014/main" id="{68001533-9005-4195-9B4A-3C74AE37B4F4}"/>
              </a:ext>
            </a:extLst>
          </p:cNvPr>
          <p:cNvSpPr/>
          <p:nvPr/>
        </p:nvSpPr>
        <p:spPr>
          <a:xfrm>
            <a:off x="-397864" y="1832746"/>
            <a:ext cx="4779364" cy="4256550"/>
          </a:xfrm>
          <a:prstGeom prst="rect">
            <a:avLst/>
          </a:prstGeom>
        </p:spPr>
        <p:txBody>
          <a:bodyPr wrap="square">
            <a:spAutoFit/>
          </a:bodyPr>
          <a:lstStyle/>
          <a:p>
            <a:pPr algn="ctr">
              <a:lnSpc>
                <a:spcPct val="115000"/>
              </a:lnSpc>
              <a:spcAft>
                <a:spcPts val="0"/>
              </a:spcAft>
            </a:pPr>
            <a:r>
              <a:rPr lang="en-GB" sz="8000" b="1" dirty="0">
                <a:latin typeface="Calibri" panose="020F0502020204030204" pitchFamily="34" charset="0"/>
                <a:ea typeface="Calibri" panose="020F0502020204030204" pitchFamily="34" charset="0"/>
                <a:cs typeface="Latha" panose="020B0604020202020204" pitchFamily="34" charset="0"/>
              </a:rPr>
              <a:t>Why did Jesus wait?</a:t>
            </a:r>
            <a:endParaRPr lang="en-GB" sz="7200" dirty="0">
              <a:effectLst/>
              <a:latin typeface="Calibri" panose="020F0502020204030204" pitchFamily="34" charset="0"/>
              <a:ea typeface="Calibri" panose="020F0502020204030204" pitchFamily="34" charset="0"/>
              <a:cs typeface="Latha" panose="020B0604020202020204" pitchFamily="34" charset="0"/>
            </a:endParaRPr>
          </a:p>
        </p:txBody>
      </p:sp>
    </p:spTree>
    <p:extLst>
      <p:ext uri="{BB962C8B-B14F-4D97-AF65-F5344CB8AC3E}">
        <p14:creationId xmlns:p14="http://schemas.microsoft.com/office/powerpoint/2010/main" val="18798918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B849B5C9-CABE-B3BD-4D22-0E1BC071A50A}"/>
              </a:ext>
            </a:extLst>
          </p:cNvPr>
          <p:cNvPicPr>
            <a:picLocks noChangeAspect="1" noChangeArrowheads="1"/>
          </p:cNvPicPr>
          <p:nvPr/>
        </p:nvPicPr>
        <p:blipFill rotWithShape="1">
          <a:blip r:embed="rId2"/>
          <a:srcRect b="31206"/>
          <a:stretch/>
        </p:blipFill>
        <p:spPr bwMode="auto">
          <a:xfrm>
            <a:off x="970494" y="1461544"/>
            <a:ext cx="10449981" cy="5286903"/>
          </a:xfrm>
          <a:prstGeom prst="round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41E94916-FBD1-0F38-268E-2AF1AF174ECA}"/>
              </a:ext>
            </a:extLst>
          </p:cNvPr>
          <p:cNvCxnSpPr>
            <a:cxnSpLocks/>
          </p:cNvCxnSpPr>
          <p:nvPr/>
        </p:nvCxnSpPr>
        <p:spPr>
          <a:xfrm>
            <a:off x="304886" y="1288054"/>
            <a:ext cx="7424842"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6" name="Rectangle 5">
            <a:extLst>
              <a:ext uri="{FF2B5EF4-FFF2-40B4-BE49-F238E27FC236}">
                <a16:creationId xmlns:a16="http://schemas.microsoft.com/office/drawing/2014/main" id="{178F0695-6F4C-49EC-B06C-09117FAF069C}"/>
              </a:ext>
            </a:extLst>
          </p:cNvPr>
          <p:cNvSpPr/>
          <p:nvPr/>
        </p:nvSpPr>
        <p:spPr>
          <a:xfrm>
            <a:off x="-294046" y="-230009"/>
            <a:ext cx="9434911" cy="1691553"/>
          </a:xfrm>
          <a:prstGeom prst="rect">
            <a:avLst/>
          </a:prstGeom>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GB" sz="9600" b="1"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Latha" panose="020B0604020202020204" pitchFamily="34" charset="0"/>
              </a:rPr>
              <a:t>Matthew 15:27</a:t>
            </a:r>
            <a:endParaRPr kumimoji="0" lang="en-GB" sz="9600" b="1" i="1" u="none" strike="noStrike" kern="1200" cap="none" spc="0" normalizeH="0" baseline="0" noProof="0" dirty="0">
              <a:ln>
                <a:noFill/>
              </a:ln>
              <a:solidFill>
                <a:prstClr val="white"/>
              </a:solidFill>
              <a:effectLst/>
              <a:uLnTx/>
              <a:uFillTx/>
              <a:latin typeface="Calibri" panose="020F0502020204030204" pitchFamily="34" charset="0"/>
              <a:ea typeface="+mn-ea"/>
              <a:cs typeface="Latha" panose="020B0604020202020204" pitchFamily="34" charset="0"/>
            </a:endParaRPr>
          </a:p>
        </p:txBody>
      </p:sp>
    </p:spTree>
    <p:extLst>
      <p:ext uri="{BB962C8B-B14F-4D97-AF65-F5344CB8AC3E}">
        <p14:creationId xmlns:p14="http://schemas.microsoft.com/office/powerpoint/2010/main" val="3733160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0C5037-DA4A-44E2-A9FB-84B1498768A7}"/>
              </a:ext>
            </a:extLst>
          </p:cNvPr>
          <p:cNvSpPr>
            <a:spLocks noGrp="1"/>
          </p:cNvSpPr>
          <p:nvPr>
            <p:ph type="title"/>
          </p:nvPr>
        </p:nvSpPr>
        <p:spPr>
          <a:xfrm>
            <a:off x="7698013" y="-309394"/>
            <a:ext cx="4429125" cy="4149725"/>
          </a:xfrm>
        </p:spPr>
        <p:txBody>
          <a:bodyPr anchor="b">
            <a:normAutofit/>
          </a:bodyPr>
          <a:lstStyle/>
          <a:p>
            <a:r>
              <a:rPr lang="en-GB" sz="6000" b="1" dirty="0"/>
              <a:t>3rd Response to Jesus </a:t>
            </a:r>
          </a:p>
        </p:txBody>
      </p:sp>
      <p:sp>
        <p:nvSpPr>
          <p:cNvPr id="15" name="Slide Number Placeholder 14">
            <a:extLst>
              <a:ext uri="{FF2B5EF4-FFF2-40B4-BE49-F238E27FC236}">
                <a16:creationId xmlns:a16="http://schemas.microsoft.com/office/drawing/2014/main" id="{26F5C050-EB87-421A-8A5C-E6CB30102699}"/>
              </a:ext>
            </a:extLst>
          </p:cNvPr>
          <p:cNvSpPr>
            <a:spLocks noGrp="1"/>
          </p:cNvSpPr>
          <p:nvPr>
            <p:ph type="sldNum" sz="quarter" idx="10"/>
          </p:nvPr>
        </p:nvSpPr>
        <p:spPr>
          <a:xfrm>
            <a:off x="11353800" y="6361475"/>
            <a:ext cx="838200" cy="360000"/>
          </a:xfrm>
        </p:spPr>
        <p:txBody>
          <a:bodyPr anchor="ctr">
            <a:normAutofit/>
          </a:bodyPr>
          <a:lstStyle/>
          <a:p>
            <a:pPr>
              <a:spcAft>
                <a:spcPts val="600"/>
              </a:spcAft>
            </a:pPr>
            <a:r>
              <a:rPr lang="en-US" dirty="0"/>
              <a:t>PAGE </a:t>
            </a:r>
            <a:fld id="{4A9B5881-4007-4345-955A-79C2656F0C49}" type="slidenum">
              <a:rPr lang="en-US" smtClean="0"/>
              <a:pPr>
                <a:spcAft>
                  <a:spcPts val="600"/>
                </a:spcAft>
              </a:pPr>
              <a:t>6</a:t>
            </a:fld>
            <a:endParaRPr lang="en-US"/>
          </a:p>
        </p:txBody>
      </p:sp>
      <p:sp>
        <p:nvSpPr>
          <p:cNvPr id="7" name="Subtitle 2">
            <a:extLst>
              <a:ext uri="{FF2B5EF4-FFF2-40B4-BE49-F238E27FC236}">
                <a16:creationId xmlns:a16="http://schemas.microsoft.com/office/drawing/2014/main" id="{DA8EE3EF-AFD5-414A-B7AE-7E26946B9F0B}"/>
              </a:ext>
            </a:extLst>
          </p:cNvPr>
          <p:cNvSpPr txBox="1">
            <a:spLocks/>
          </p:cNvSpPr>
          <p:nvPr/>
        </p:nvSpPr>
        <p:spPr>
          <a:xfrm>
            <a:off x="7115176" y="335181"/>
            <a:ext cx="5076826" cy="1371599"/>
          </a:xfrm>
          <a:prstGeom prst="rect">
            <a:avLst/>
          </a:prstGeom>
          <a:solidFill>
            <a:schemeClr val="tx1">
              <a:lumMod val="85000"/>
              <a:lumOff val="15000"/>
            </a:schemeClr>
          </a:solidFill>
        </p:spPr>
        <p:txBody>
          <a:bodyPr vert="horz" lIns="91440" tIns="45720" rIns="91440" bIns="45720" rtlCol="0" anchor="ctr">
            <a:normAutofit/>
          </a:bodyPr>
          <a:lstStyle>
            <a:lvl1pPr marL="0" indent="0" algn="ctr" defTabSz="914400" rtl="0" eaLnBrk="1" latinLnBrk="0" hangingPunct="1">
              <a:lnSpc>
                <a:spcPct val="90000"/>
              </a:lnSpc>
              <a:spcBef>
                <a:spcPts val="1000"/>
              </a:spcBef>
              <a:buClr>
                <a:schemeClr val="accent2"/>
              </a:buClr>
              <a:buFont typeface="Wingdings" panose="05000000000000000000" pitchFamily="2" charset="2"/>
              <a:buNone/>
              <a:defRPr sz="1400" i="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Wingdings" panose="05000000000000000000" pitchFamily="2" charset="2"/>
              <a:buNone/>
              <a:defRPr sz="28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Wingdings" panose="05000000000000000000" pitchFamily="2" charset="2"/>
              <a:buNone/>
              <a:defRPr sz="24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Wingdings" panose="05000000000000000000" pitchFamily="2" charset="2"/>
              <a:buNone/>
              <a:defRPr sz="20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Wingdings" panose="05000000000000000000" pitchFamily="2" charset="2"/>
              <a:buNone/>
              <a:defRPr sz="2000" kern="1200">
                <a:solidFill>
                  <a:schemeClr val="bg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GB" sz="4900" b="1" spc="-300" dirty="0">
                <a:latin typeface="+mj-lt"/>
                <a:ea typeface="+mj-ea"/>
                <a:cs typeface="+mj-cs"/>
              </a:rPr>
              <a:t>Matthew 14:13-21</a:t>
            </a:r>
            <a:endParaRPr lang="en-US" sz="4900" b="1" spc="-300" dirty="0">
              <a:latin typeface="+mj-lt"/>
              <a:ea typeface="+mj-ea"/>
              <a:cs typeface="+mj-cs"/>
            </a:endParaRPr>
          </a:p>
        </p:txBody>
      </p:sp>
      <p:sp>
        <p:nvSpPr>
          <p:cNvPr id="5" name="Rectangle 4">
            <a:extLst>
              <a:ext uri="{FF2B5EF4-FFF2-40B4-BE49-F238E27FC236}">
                <a16:creationId xmlns:a16="http://schemas.microsoft.com/office/drawing/2014/main" id="{770C6B05-FBE7-4873-AA13-15E4BB2376ED}"/>
              </a:ext>
            </a:extLst>
          </p:cNvPr>
          <p:cNvSpPr/>
          <p:nvPr/>
        </p:nvSpPr>
        <p:spPr>
          <a:xfrm>
            <a:off x="7115175" y="4173310"/>
            <a:ext cx="5076825" cy="2554545"/>
          </a:xfrm>
          <a:prstGeom prst="rect">
            <a:avLst/>
          </a:prstGeom>
        </p:spPr>
        <p:txBody>
          <a:bodyPr wrap="square">
            <a:spAutoFit/>
          </a:bodyPr>
          <a:lstStyle/>
          <a:p>
            <a:pPr algn="ctr"/>
            <a:r>
              <a:rPr lang="en-GB" sz="8000" b="1" dirty="0">
                <a:solidFill>
                  <a:srgbClr val="00B0F0"/>
                </a:solidFill>
              </a:rPr>
              <a:t>Faith for </a:t>
            </a:r>
          </a:p>
          <a:p>
            <a:pPr algn="ctr"/>
            <a:r>
              <a:rPr lang="en-GB" sz="8000" b="1" dirty="0">
                <a:solidFill>
                  <a:srgbClr val="00B0F0"/>
                </a:solidFill>
              </a:rPr>
              <a:t>materials!</a:t>
            </a:r>
          </a:p>
        </p:txBody>
      </p:sp>
      <p:cxnSp>
        <p:nvCxnSpPr>
          <p:cNvPr id="8" name="Straight Connector 7">
            <a:extLst>
              <a:ext uri="{FF2B5EF4-FFF2-40B4-BE49-F238E27FC236}">
                <a16:creationId xmlns:a16="http://schemas.microsoft.com/office/drawing/2014/main" id="{621E1A10-D33F-4C5D-AFD2-44FE3B384E2B}"/>
              </a:ext>
            </a:extLst>
          </p:cNvPr>
          <p:cNvCxnSpPr/>
          <p:nvPr/>
        </p:nvCxnSpPr>
        <p:spPr>
          <a:xfrm>
            <a:off x="5305425" y="4072363"/>
            <a:ext cx="6886575"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29" name="Picture Placeholder 28" descr="A painting of a group of men in a boat&#10;&#10;Description automatically generated">
            <a:extLst>
              <a:ext uri="{FF2B5EF4-FFF2-40B4-BE49-F238E27FC236}">
                <a16:creationId xmlns:a16="http://schemas.microsoft.com/office/drawing/2014/main" id="{AE2FE2E9-1D1E-404B-A659-DD19B5D66B5B}"/>
              </a:ext>
            </a:extLst>
          </p:cNvPr>
          <p:cNvPicPr>
            <a:picLocks noGrp="1" noChangeAspect="1"/>
          </p:cNvPicPr>
          <p:nvPr>
            <p:ph type="pic" idx="1"/>
          </p:nvPr>
        </p:nvPicPr>
        <p:blipFill rotWithShape="1">
          <a:blip r:embed="rId2"/>
          <a:srcRect t="2086" r="2" b="23580"/>
          <a:stretch/>
        </p:blipFill>
        <p:spPr>
          <a:xfrm>
            <a:off x="-882" y="14040"/>
            <a:ext cx="7116057" cy="6843960"/>
          </a:xfrm>
          <a:noFill/>
        </p:spPr>
      </p:pic>
    </p:spTree>
    <p:extLst>
      <p:ext uri="{BB962C8B-B14F-4D97-AF65-F5344CB8AC3E}">
        <p14:creationId xmlns:p14="http://schemas.microsoft.com/office/powerpoint/2010/main" val="2642992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1E94916-FBD1-0F38-268E-2AF1AF174ECA}"/>
              </a:ext>
            </a:extLst>
          </p:cNvPr>
          <p:cNvCxnSpPr>
            <a:cxnSpLocks/>
          </p:cNvCxnSpPr>
          <p:nvPr/>
        </p:nvCxnSpPr>
        <p:spPr>
          <a:xfrm>
            <a:off x="304886" y="1288054"/>
            <a:ext cx="7424842"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6" name="Rectangle 5">
            <a:extLst>
              <a:ext uri="{FF2B5EF4-FFF2-40B4-BE49-F238E27FC236}">
                <a16:creationId xmlns:a16="http://schemas.microsoft.com/office/drawing/2014/main" id="{178F0695-6F4C-49EC-B06C-09117FAF069C}"/>
              </a:ext>
            </a:extLst>
          </p:cNvPr>
          <p:cNvSpPr/>
          <p:nvPr/>
        </p:nvSpPr>
        <p:spPr>
          <a:xfrm>
            <a:off x="-294046" y="-230009"/>
            <a:ext cx="9434911" cy="1691553"/>
          </a:xfrm>
          <a:prstGeom prst="rect">
            <a:avLst/>
          </a:prstGeom>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GB" sz="9600" b="1"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Latha" panose="020B0604020202020204" pitchFamily="34" charset="0"/>
              </a:rPr>
              <a:t>Matthew 15:28</a:t>
            </a:r>
            <a:endParaRPr kumimoji="0" lang="en-GB" sz="9600" b="1" i="1" u="none" strike="noStrike" kern="1200" cap="none" spc="0" normalizeH="0" baseline="0" noProof="0" dirty="0">
              <a:ln>
                <a:noFill/>
              </a:ln>
              <a:solidFill>
                <a:prstClr val="white"/>
              </a:solidFill>
              <a:effectLst/>
              <a:uLnTx/>
              <a:uFillTx/>
              <a:latin typeface="Calibri" panose="020F0502020204030204" pitchFamily="34" charset="0"/>
              <a:ea typeface="+mn-ea"/>
              <a:cs typeface="Latha" panose="020B0604020202020204" pitchFamily="34" charset="0"/>
            </a:endParaRPr>
          </a:p>
        </p:txBody>
      </p:sp>
      <p:pic>
        <p:nvPicPr>
          <p:cNvPr id="2" name="Picture 1">
            <a:extLst>
              <a:ext uri="{FF2B5EF4-FFF2-40B4-BE49-F238E27FC236}">
                <a16:creationId xmlns:a16="http://schemas.microsoft.com/office/drawing/2014/main" id="{BB749D08-7AA5-4F61-AF2B-745193251BF1}"/>
              </a:ext>
            </a:extLst>
          </p:cNvPr>
          <p:cNvPicPr>
            <a:picLocks noChangeAspect="1"/>
          </p:cNvPicPr>
          <p:nvPr/>
        </p:nvPicPr>
        <p:blipFill>
          <a:blip r:embed="rId2"/>
          <a:stretch>
            <a:fillRect/>
          </a:stretch>
        </p:blipFill>
        <p:spPr>
          <a:xfrm>
            <a:off x="304886" y="1461544"/>
            <a:ext cx="11544214" cy="5086202"/>
          </a:xfrm>
          <a:prstGeom prst="rect">
            <a:avLst/>
          </a:prstGeom>
        </p:spPr>
      </p:pic>
      <p:sp>
        <p:nvSpPr>
          <p:cNvPr id="3" name="Rectangle 2">
            <a:extLst>
              <a:ext uri="{FF2B5EF4-FFF2-40B4-BE49-F238E27FC236}">
                <a16:creationId xmlns:a16="http://schemas.microsoft.com/office/drawing/2014/main" id="{45EDAC86-6BED-41CF-B8AC-07B0CC3EED4F}"/>
              </a:ext>
            </a:extLst>
          </p:cNvPr>
          <p:cNvSpPr/>
          <p:nvPr/>
        </p:nvSpPr>
        <p:spPr>
          <a:xfrm>
            <a:off x="4673326" y="1367566"/>
            <a:ext cx="6269657" cy="5170646"/>
          </a:xfrm>
          <a:prstGeom prst="rect">
            <a:avLst/>
          </a:prstGeom>
        </p:spPr>
        <p:txBody>
          <a:bodyPr wrap="square">
            <a:spAutoFit/>
          </a:bodyPr>
          <a:lstStyle/>
          <a:p>
            <a:pPr algn="ctr"/>
            <a:r>
              <a:rPr lang="en-GB" sz="6600" b="1" i="1" dirty="0">
                <a:solidFill>
                  <a:schemeClr val="bg1"/>
                </a:solidFill>
                <a:latin typeface="Calibri" panose="020F0502020204030204" pitchFamily="34" charset="0"/>
                <a:ea typeface="Calibri" panose="020F0502020204030204" pitchFamily="34" charset="0"/>
                <a:cs typeface="Latha" panose="020B0604020202020204" pitchFamily="34" charset="0"/>
              </a:rPr>
              <a:t>“O woman, great is your faith! Let it be to you as you desire.” </a:t>
            </a:r>
            <a:endParaRPr lang="en-GB" sz="6600" b="1" dirty="0">
              <a:solidFill>
                <a:schemeClr val="bg1"/>
              </a:solidFill>
            </a:endParaRPr>
          </a:p>
        </p:txBody>
      </p:sp>
    </p:spTree>
    <p:extLst>
      <p:ext uri="{BB962C8B-B14F-4D97-AF65-F5344CB8AC3E}">
        <p14:creationId xmlns:p14="http://schemas.microsoft.com/office/powerpoint/2010/main" val="6263918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EFBFF3-EBD8-4B4D-85C1-673356AF2CC4}"/>
              </a:ext>
            </a:extLst>
          </p:cNvPr>
          <p:cNvSpPr/>
          <p:nvPr/>
        </p:nvSpPr>
        <p:spPr>
          <a:xfrm>
            <a:off x="1668417" y="-104656"/>
            <a:ext cx="7047122" cy="1569660"/>
          </a:xfrm>
          <a:prstGeom prst="rect">
            <a:avLst/>
          </a:prstGeom>
        </p:spPr>
        <p:txBody>
          <a:bodyPr wrap="none">
            <a:spAutoFit/>
          </a:bodyPr>
          <a:lstStyle/>
          <a:p>
            <a:r>
              <a:rPr lang="en-GB" sz="9600" b="1" i="1" dirty="0">
                <a:solidFill>
                  <a:prstClr val="white"/>
                </a:solidFill>
                <a:latin typeface="Calibri" panose="020F0502020204030204" pitchFamily="34" charset="0"/>
                <a:cs typeface="Latha" panose="020B0604020202020204" pitchFamily="34" charset="0"/>
              </a:rPr>
              <a:t>Mark 7:29-30</a:t>
            </a:r>
          </a:p>
        </p:txBody>
      </p:sp>
      <p:cxnSp>
        <p:nvCxnSpPr>
          <p:cNvPr id="3" name="Straight Connector 2">
            <a:extLst>
              <a:ext uri="{FF2B5EF4-FFF2-40B4-BE49-F238E27FC236}">
                <a16:creationId xmlns:a16="http://schemas.microsoft.com/office/drawing/2014/main" id="{A9EBC969-0A50-4630-8490-AB95DDC363F9}"/>
              </a:ext>
            </a:extLst>
          </p:cNvPr>
          <p:cNvCxnSpPr>
            <a:cxnSpLocks/>
          </p:cNvCxnSpPr>
          <p:nvPr/>
        </p:nvCxnSpPr>
        <p:spPr>
          <a:xfrm>
            <a:off x="800100" y="1275588"/>
            <a:ext cx="9304020" cy="0"/>
          </a:xfrm>
          <a:prstGeom prst="line">
            <a:avLst/>
          </a:prstGeom>
          <a:ln w="57150">
            <a:solidFill>
              <a:srgbClr val="FF0000"/>
            </a:solidFill>
          </a:ln>
        </p:spPr>
        <p:style>
          <a:lnRef idx="3">
            <a:schemeClr val="dk1"/>
          </a:lnRef>
          <a:fillRef idx="0">
            <a:schemeClr val="dk1"/>
          </a:fillRef>
          <a:effectRef idx="2">
            <a:schemeClr val="dk1"/>
          </a:effectRef>
          <a:fontRef idx="minor">
            <a:schemeClr val="tx1"/>
          </a:fontRef>
        </p:style>
      </p:cxnSp>
      <p:pic>
        <p:nvPicPr>
          <p:cNvPr id="2" name="Picture 1">
            <a:extLst>
              <a:ext uri="{FF2B5EF4-FFF2-40B4-BE49-F238E27FC236}">
                <a16:creationId xmlns:a16="http://schemas.microsoft.com/office/drawing/2014/main" id="{FA7E65FC-C7D3-4A01-96ED-09D80349FD1A}"/>
              </a:ext>
            </a:extLst>
          </p:cNvPr>
          <p:cNvPicPr>
            <a:picLocks noChangeAspect="1"/>
          </p:cNvPicPr>
          <p:nvPr/>
        </p:nvPicPr>
        <p:blipFill>
          <a:blip r:embed="rId2"/>
          <a:stretch>
            <a:fillRect/>
          </a:stretch>
        </p:blipFill>
        <p:spPr>
          <a:xfrm>
            <a:off x="3950970" y="1465004"/>
            <a:ext cx="9944100" cy="5026432"/>
          </a:xfrm>
          <a:prstGeom prst="rect">
            <a:avLst/>
          </a:prstGeom>
        </p:spPr>
      </p:pic>
      <p:sp>
        <p:nvSpPr>
          <p:cNvPr id="5" name="Rectangle 4">
            <a:extLst>
              <a:ext uri="{FF2B5EF4-FFF2-40B4-BE49-F238E27FC236}">
                <a16:creationId xmlns:a16="http://schemas.microsoft.com/office/drawing/2014/main" id="{AE0F35E7-D87B-41C5-9E27-BCE64E54C195}"/>
              </a:ext>
            </a:extLst>
          </p:cNvPr>
          <p:cNvSpPr/>
          <p:nvPr/>
        </p:nvSpPr>
        <p:spPr>
          <a:xfrm>
            <a:off x="74709" y="1465004"/>
            <a:ext cx="4348204" cy="5078313"/>
          </a:xfrm>
          <a:prstGeom prst="rect">
            <a:avLst/>
          </a:prstGeom>
        </p:spPr>
        <p:txBody>
          <a:bodyPr wrap="square">
            <a:spAutoFit/>
          </a:bodyPr>
          <a:lstStyle/>
          <a:p>
            <a:pPr algn="ctr"/>
            <a:r>
              <a:rPr lang="en-GB" sz="5400" b="1" i="1" dirty="0">
                <a:latin typeface="Calibri" panose="020F0502020204030204" pitchFamily="34" charset="0"/>
                <a:ea typeface="Calibri" panose="020F0502020204030204" pitchFamily="34" charset="0"/>
                <a:cs typeface="Latha" panose="020B0604020202020204" pitchFamily="34" charset="0"/>
              </a:rPr>
              <a:t>And when she had come to her house, she found the demon gone out</a:t>
            </a:r>
            <a:endParaRPr lang="en-GB" sz="5400" b="1" dirty="0"/>
          </a:p>
        </p:txBody>
      </p:sp>
    </p:spTree>
    <p:extLst>
      <p:ext uri="{BB962C8B-B14F-4D97-AF65-F5344CB8AC3E}">
        <p14:creationId xmlns:p14="http://schemas.microsoft.com/office/powerpoint/2010/main" val="26224904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B849B5C9-CABE-B3BD-4D22-0E1BC071A50A}"/>
              </a:ext>
            </a:extLst>
          </p:cNvPr>
          <p:cNvPicPr>
            <a:picLocks noChangeAspect="1" noChangeArrowheads="1"/>
          </p:cNvPicPr>
          <p:nvPr/>
        </p:nvPicPr>
        <p:blipFill>
          <a:blip r:embed="rId2"/>
          <a:srcRect/>
          <a:stretch/>
        </p:blipFill>
        <p:spPr bwMode="auto">
          <a:xfrm>
            <a:off x="4276725" y="1450432"/>
            <a:ext cx="7772622" cy="5407568"/>
          </a:xfrm>
          <a:prstGeom prst="round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41E94916-FBD1-0F38-268E-2AF1AF174ECA}"/>
              </a:ext>
            </a:extLst>
          </p:cNvPr>
          <p:cNvCxnSpPr>
            <a:cxnSpLocks/>
          </p:cNvCxnSpPr>
          <p:nvPr/>
        </p:nvCxnSpPr>
        <p:spPr>
          <a:xfrm>
            <a:off x="304886" y="1288054"/>
            <a:ext cx="11592000"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sp>
        <p:nvSpPr>
          <p:cNvPr id="6" name="Rectangle 5">
            <a:extLst>
              <a:ext uri="{FF2B5EF4-FFF2-40B4-BE49-F238E27FC236}">
                <a16:creationId xmlns:a16="http://schemas.microsoft.com/office/drawing/2014/main" id="{178F0695-6F4C-49EC-B06C-09117FAF069C}"/>
              </a:ext>
            </a:extLst>
          </p:cNvPr>
          <p:cNvSpPr/>
          <p:nvPr/>
        </p:nvSpPr>
        <p:spPr>
          <a:xfrm>
            <a:off x="0" y="-3646"/>
            <a:ext cx="12287250" cy="1291700"/>
          </a:xfrm>
          <a:prstGeom prst="rect">
            <a:avLst/>
          </a:prstGeom>
        </p:spPr>
        <p:txBody>
          <a:bodyPr wrap="square">
            <a:spAutoFit/>
          </a:bodyPr>
          <a:lstStyle/>
          <a:p>
            <a:pPr lvl="0" algn="ctr" defTabSz="457200">
              <a:lnSpc>
                <a:spcPct val="115000"/>
              </a:lnSpc>
            </a:pPr>
            <a:r>
              <a:rPr lang="en-GB" sz="7200" b="1" dirty="0"/>
              <a:t>No difference inside the Church</a:t>
            </a:r>
          </a:p>
        </p:txBody>
      </p:sp>
      <p:sp>
        <p:nvSpPr>
          <p:cNvPr id="2" name="Rectangle 1">
            <a:extLst>
              <a:ext uri="{FF2B5EF4-FFF2-40B4-BE49-F238E27FC236}">
                <a16:creationId xmlns:a16="http://schemas.microsoft.com/office/drawing/2014/main" id="{7DD39205-181D-4529-B62E-E997AAC53D52}"/>
              </a:ext>
            </a:extLst>
          </p:cNvPr>
          <p:cNvSpPr/>
          <p:nvPr/>
        </p:nvSpPr>
        <p:spPr>
          <a:xfrm>
            <a:off x="142653" y="1450431"/>
            <a:ext cx="4337835" cy="5170646"/>
          </a:xfrm>
          <a:prstGeom prst="rect">
            <a:avLst/>
          </a:prstGeom>
        </p:spPr>
        <p:txBody>
          <a:bodyPr wrap="square">
            <a:spAutoFit/>
          </a:bodyPr>
          <a:lstStyle/>
          <a:p>
            <a:r>
              <a:rPr lang="en-GB" sz="6600" b="1" dirty="0">
                <a:latin typeface="Calibri" panose="020F0502020204030204" pitchFamily="34" charset="0"/>
                <a:ea typeface="Calibri" panose="020F0502020204030204" pitchFamily="34" charset="0"/>
                <a:cs typeface="Latha" panose="020B0604020202020204" pitchFamily="34" charset="0"/>
              </a:rPr>
              <a:t>let there not be any division, </a:t>
            </a:r>
            <a:r>
              <a:rPr lang="en-GB" sz="6600" b="1" dirty="0"/>
              <a:t>We are all one family.</a:t>
            </a:r>
          </a:p>
        </p:txBody>
      </p:sp>
    </p:spTree>
    <p:extLst>
      <p:ext uri="{BB962C8B-B14F-4D97-AF65-F5344CB8AC3E}">
        <p14:creationId xmlns:p14="http://schemas.microsoft.com/office/powerpoint/2010/main" val="32997979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B849B5C9-CABE-B3BD-4D22-0E1BC071A50A}"/>
              </a:ext>
            </a:extLst>
          </p:cNvPr>
          <p:cNvPicPr>
            <a:picLocks noChangeAspect="1" noChangeArrowheads="1"/>
          </p:cNvPicPr>
          <p:nvPr/>
        </p:nvPicPr>
        <p:blipFill>
          <a:blip r:embed="rId2"/>
          <a:srcRect/>
          <a:stretch/>
        </p:blipFill>
        <p:spPr bwMode="auto">
          <a:xfrm>
            <a:off x="4276725" y="1485844"/>
            <a:ext cx="7772622" cy="3886311"/>
          </a:xfrm>
          <a:prstGeom prst="round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41E94916-FBD1-0F38-268E-2AF1AF174ECA}"/>
              </a:ext>
            </a:extLst>
          </p:cNvPr>
          <p:cNvCxnSpPr>
            <a:cxnSpLocks/>
          </p:cNvCxnSpPr>
          <p:nvPr/>
        </p:nvCxnSpPr>
        <p:spPr>
          <a:xfrm>
            <a:off x="304886" y="1288054"/>
            <a:ext cx="11592000"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sp>
        <p:nvSpPr>
          <p:cNvPr id="6" name="Rectangle 5">
            <a:extLst>
              <a:ext uri="{FF2B5EF4-FFF2-40B4-BE49-F238E27FC236}">
                <a16:creationId xmlns:a16="http://schemas.microsoft.com/office/drawing/2014/main" id="{178F0695-6F4C-49EC-B06C-09117FAF069C}"/>
              </a:ext>
            </a:extLst>
          </p:cNvPr>
          <p:cNvSpPr/>
          <p:nvPr/>
        </p:nvSpPr>
        <p:spPr>
          <a:xfrm>
            <a:off x="600074" y="-3646"/>
            <a:ext cx="11687175" cy="1200329"/>
          </a:xfrm>
          <a:prstGeom prst="rect">
            <a:avLst/>
          </a:prstGeom>
        </p:spPr>
        <p:txBody>
          <a:bodyPr wrap="square">
            <a:spAutoFit/>
          </a:bodyPr>
          <a:lstStyle/>
          <a:p>
            <a:pPr lvl="0"/>
            <a:r>
              <a:rPr lang="en-GB" sz="7200" b="1" dirty="0"/>
              <a:t>Willing to embrace people!</a:t>
            </a:r>
          </a:p>
        </p:txBody>
      </p:sp>
      <p:sp>
        <p:nvSpPr>
          <p:cNvPr id="2" name="Rectangle 1">
            <a:extLst>
              <a:ext uri="{FF2B5EF4-FFF2-40B4-BE49-F238E27FC236}">
                <a16:creationId xmlns:a16="http://schemas.microsoft.com/office/drawing/2014/main" id="{7DD39205-181D-4529-B62E-E997AAC53D52}"/>
              </a:ext>
            </a:extLst>
          </p:cNvPr>
          <p:cNvSpPr/>
          <p:nvPr/>
        </p:nvSpPr>
        <p:spPr>
          <a:xfrm>
            <a:off x="-6434" y="1288054"/>
            <a:ext cx="4479181" cy="5632311"/>
          </a:xfrm>
          <a:prstGeom prst="rect">
            <a:avLst/>
          </a:prstGeom>
        </p:spPr>
        <p:txBody>
          <a:bodyPr wrap="square">
            <a:spAutoFit/>
          </a:bodyPr>
          <a:lstStyle/>
          <a:p>
            <a:pPr algn="ctr"/>
            <a:r>
              <a:rPr lang="en-GB" sz="7200" b="1" dirty="0"/>
              <a:t>let our church be a welcoming church </a:t>
            </a:r>
          </a:p>
        </p:txBody>
      </p:sp>
      <p:pic>
        <p:nvPicPr>
          <p:cNvPr id="3" name="Picture 2">
            <a:extLst>
              <a:ext uri="{FF2B5EF4-FFF2-40B4-BE49-F238E27FC236}">
                <a16:creationId xmlns:a16="http://schemas.microsoft.com/office/drawing/2014/main" id="{14CEC1BB-7150-4443-9EAC-9ED65D7E08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26" b="90541" l="9983" r="89993">
                        <a14:foregroundMark x1="19942" y1="32079" x2="17093" y2="39028"/>
                        <a14:foregroundMark x1="17093" y1="39028" x2="17215" y2="45978"/>
                        <a14:foregroundMark x1="17215" y1="45978" x2="15218" y2="67986"/>
                        <a14:foregroundMark x1="15218" y1="67986" x2="15315" y2="75032"/>
                        <a14:foregroundMark x1="15315" y1="75032" x2="17361" y2="82046"/>
                        <a14:foregroundMark x1="17361" y1="82046" x2="62406" y2="84846"/>
                        <a14:foregroundMark x1="62406" y1="84846" x2="60409" y2="76641"/>
                        <a14:foregroundMark x1="60409" y1="76641" x2="64792" y2="66667"/>
                        <a14:foregroundMark x1="64792" y1="66667" x2="66301" y2="58591"/>
                        <a14:foregroundMark x1="66301" y1="58591" x2="64621" y2="41474"/>
                        <a14:foregroundMark x1="64621" y1="41474" x2="27392" y2="36133"/>
                        <a14:foregroundMark x1="27392" y1="36133" x2="22717" y2="32690"/>
                        <a14:foregroundMark x1="22717" y1="32690" x2="20258" y2="32079"/>
                        <a14:foregroundMark x1="47894" y1="86937" x2="59362" y2="86937"/>
                        <a14:foregroundMark x1="13416" y1="83880" x2="16046" y2="80985"/>
                        <a14:foregroundMark x1="55783" y1="90541" x2="57682" y2="87227"/>
                        <a14:foregroundMark x1="41946" y1="14598" x2="42902" y2="8494"/>
                        <a14:foregroundMark x1="39642" y1="29310" x2="41730" y2="15980"/>
                        <a14:foregroundMark x1="42902" y1="8494" x2="46068" y2="2381"/>
                        <a14:foregroundMark x1="46068" y1="2381" x2="47261" y2="9459"/>
                        <a14:foregroundMark x1="47210" y1="15912" x2="47097" y2="30375"/>
                        <a14:foregroundMark x1="47261" y1="9459" x2="47221" y2="14533"/>
                        <a14:foregroundMark x1="43268" y1="6821" x2="43389" y2="1126"/>
                        <a14:foregroundMark x1="20989" y1="30985" x2="20989" y2="30985"/>
                        <a14:foregroundMark x1="21402" y1="30985" x2="38008" y2="5277"/>
                        <a14:foregroundMark x1="61525" y1="35489" x2="62820" y2="40154"/>
                        <a14:foregroundMark x1="61076" y1="33871" x2="61338" y2="34816"/>
                        <a14:foregroundMark x1="60564" y1="32027" x2="60661" y2="32375"/>
                        <a14:foregroundMark x1="56060" y1="15804" x2="60226" y2="30812"/>
                        <a14:foregroundMark x1="53567" y1="6821" x2="55679" y2="14429"/>
                        <a14:backgroundMark x1="26784" y1="26512" x2="35817" y2="16763"/>
                        <a14:backgroundMark x1="35817" y1="16763" x2="37180" y2="12227"/>
                        <a14:backgroundMark x1="59411" y1="35875" x2="60385" y2="31789"/>
                        <a14:backgroundMark x1="58583" y1="35875" x2="65425" y2="35425"/>
                        <a14:backgroundMark x1="55661" y1="32432" x2="67689" y2="29858"/>
                        <a14:backgroundMark x1="67689" y1="29858" x2="67689" y2="29858"/>
                        <a14:backgroundMark x1="61675" y1="36744" x2="59898" y2="29858"/>
                        <a14:backgroundMark x1="37984" y1="31113" x2="57512" y2="33559"/>
                        <a14:backgroundMark x1="57512" y1="33559" x2="56099" y2="29472"/>
                        <a14:backgroundMark x1="45800" y1="33269" x2="52617" y2="35393"/>
                        <a14:backgroundMark x1="45069" y1="31338" x2="53811" y2="30019"/>
                        <a14:backgroundMark x1="53811" y1="30019" x2="53226" y2="29858"/>
                        <a14:backgroundMark x1="37716" y1="29505" x2="46652" y2="32175"/>
                        <a14:backgroundMark x1="46652" y1="32175" x2="54224" y2="29891"/>
                        <a14:backgroundMark x1="37083" y1="15347" x2="57999" y2="15090"/>
                        <a14:backgroundMark x1="60019" y1="35714" x2="61553" y2="35425"/>
                        <a14:backgroundMark x1="59435" y1="32947" x2="62844" y2="33366"/>
                        <a14:backgroundMark x1="59338" y1="30084" x2="61821" y2="30019"/>
                      </a14:backgroundRemoval>
                    </a14:imgEffect>
                  </a14:imgLayer>
                </a14:imgProps>
              </a:ext>
            </a:extLst>
          </a:blip>
          <a:srcRect t="28924"/>
          <a:stretch/>
        </p:blipFill>
        <p:spPr>
          <a:xfrm rot="20959706">
            <a:off x="7800822" y="3844323"/>
            <a:ext cx="6802496" cy="3126488"/>
          </a:xfrm>
          <a:prstGeom prst="rect">
            <a:avLst/>
          </a:prstGeom>
        </p:spPr>
      </p:pic>
    </p:spTree>
    <p:extLst>
      <p:ext uri="{BB962C8B-B14F-4D97-AF65-F5344CB8AC3E}">
        <p14:creationId xmlns:p14="http://schemas.microsoft.com/office/powerpoint/2010/main" val="2831463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B06098-BC8F-4090-898D-47D87C9A683F}"/>
              </a:ext>
            </a:extLst>
          </p:cNvPr>
          <p:cNvPicPr>
            <a:picLocks noChangeAspect="1"/>
          </p:cNvPicPr>
          <p:nvPr/>
        </p:nvPicPr>
        <p:blipFill rotWithShape="1">
          <a:blip r:embed="rId2"/>
          <a:srcRect l="6266" r="12159" b="1"/>
          <a:stretch/>
        </p:blipFill>
        <p:spPr>
          <a:xfrm>
            <a:off x="-9116" y="0"/>
            <a:ext cx="6105116" cy="419099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a:noFill/>
        </p:spPr>
      </p:pic>
      <p:pic>
        <p:nvPicPr>
          <p:cNvPr id="7" name="Picture Placeholder 6" descr="A painting of a person holding a person in the water&#10;&#10;Description automatically generated">
            <a:extLst>
              <a:ext uri="{FF2B5EF4-FFF2-40B4-BE49-F238E27FC236}">
                <a16:creationId xmlns:a16="http://schemas.microsoft.com/office/drawing/2014/main" id="{06D67873-E919-44E8-B69D-94FD498248A2}"/>
              </a:ext>
            </a:extLst>
          </p:cNvPr>
          <p:cNvPicPr>
            <a:picLocks noGrp="1" noChangeAspect="1"/>
          </p:cNvPicPr>
          <p:nvPr>
            <p:ph type="pic" sz="quarter" idx="14"/>
          </p:nvPr>
        </p:nvPicPr>
        <p:blipFill rotWithShape="1">
          <a:blip r:embed="rId3"/>
          <a:srcRect l="-24794" t="10541" r="-28447" b="20912"/>
          <a:stretch/>
        </p:blipFill>
        <p:spPr>
          <a:xfrm>
            <a:off x="-493394" y="4245831"/>
            <a:ext cx="5414962" cy="2554287"/>
          </a:xfrm>
        </p:spPr>
      </p:pic>
      <p:sp>
        <p:nvSpPr>
          <p:cNvPr id="2" name="Title 1">
            <a:extLst>
              <a:ext uri="{FF2B5EF4-FFF2-40B4-BE49-F238E27FC236}">
                <a16:creationId xmlns:a16="http://schemas.microsoft.com/office/drawing/2014/main" id="{B138CF5B-E8DE-48F3-9581-51BBEC47AE73}"/>
              </a:ext>
            </a:extLst>
          </p:cNvPr>
          <p:cNvSpPr>
            <a:spLocks noGrp="1"/>
          </p:cNvSpPr>
          <p:nvPr>
            <p:ph type="title"/>
          </p:nvPr>
        </p:nvSpPr>
        <p:spPr>
          <a:xfrm>
            <a:off x="6739128" y="365760"/>
            <a:ext cx="4617720" cy="2578608"/>
          </a:xfrm>
        </p:spPr>
        <p:txBody>
          <a:bodyPr anchor="b">
            <a:normAutofit/>
          </a:bodyPr>
          <a:lstStyle/>
          <a:p>
            <a:r>
              <a:rPr lang="en-US" dirty="0"/>
              <a:t>Brush</a:t>
            </a:r>
          </a:p>
        </p:txBody>
      </p:sp>
      <p:sp>
        <p:nvSpPr>
          <p:cNvPr id="13" name="Slide Number Placeholder 6">
            <a:extLst>
              <a:ext uri="{FF2B5EF4-FFF2-40B4-BE49-F238E27FC236}">
                <a16:creationId xmlns:a16="http://schemas.microsoft.com/office/drawing/2014/main" id="{838DA97D-FB95-F6C2-9C43-3F3DA4543540}"/>
              </a:ext>
            </a:extLst>
          </p:cNvPr>
          <p:cNvSpPr>
            <a:spLocks noGrp="1"/>
          </p:cNvSpPr>
          <p:nvPr>
            <p:ph type="sldNum" sz="quarter" idx="12"/>
          </p:nvPr>
        </p:nvSpPr>
        <p:spPr>
          <a:xfrm>
            <a:off x="8610600" y="6356350"/>
            <a:ext cx="2743200" cy="365125"/>
          </a:xfrm>
        </p:spPr>
        <p:txBody>
          <a:bodyPr/>
          <a:lstStyle/>
          <a:p>
            <a:pPr>
              <a:spcAft>
                <a:spcPts val="600"/>
              </a:spcAft>
            </a:pPr>
            <a:fld id="{B9713C8C-8E70-45D5-AE59-23E60168254E}" type="slidenum">
              <a:rPr lang="en-US" smtClean="0"/>
              <a:pPr>
                <a:spcAft>
                  <a:spcPts val="600"/>
                </a:spcAft>
              </a:pPr>
              <a:t>7</a:t>
            </a:fld>
            <a:endParaRPr lang="en-US"/>
          </a:p>
        </p:txBody>
      </p:sp>
      <p:sp>
        <p:nvSpPr>
          <p:cNvPr id="14" name="Title 3">
            <a:extLst>
              <a:ext uri="{FF2B5EF4-FFF2-40B4-BE49-F238E27FC236}">
                <a16:creationId xmlns:a16="http://schemas.microsoft.com/office/drawing/2014/main" id="{39D021A5-1A1F-4D3C-8948-61618E9E044F}"/>
              </a:ext>
            </a:extLst>
          </p:cNvPr>
          <p:cNvSpPr txBox="1">
            <a:spLocks/>
          </p:cNvSpPr>
          <p:nvPr/>
        </p:nvSpPr>
        <p:spPr>
          <a:xfrm>
            <a:off x="4429126" y="848873"/>
            <a:ext cx="7762874" cy="419098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i="1" kern="1200">
                <a:solidFill>
                  <a:schemeClr val="tx1"/>
                </a:solidFill>
                <a:latin typeface="+mj-lt"/>
                <a:ea typeface="+mj-ea"/>
                <a:cs typeface="+mj-cs"/>
              </a:defRPr>
            </a:lvl1pPr>
          </a:lstStyle>
          <a:p>
            <a:pPr algn="ctr"/>
            <a:r>
              <a:rPr lang="en-GB" sz="7200" b="1" dirty="0">
                <a:solidFill>
                  <a:srgbClr val="00B0F0"/>
                </a:solidFill>
                <a:latin typeface="+mn-lt"/>
                <a:ea typeface="+mn-ea"/>
                <a:cs typeface="+mn-cs"/>
              </a:rPr>
              <a:t>Greatest Discovery of mankind- Jesus is God!</a:t>
            </a:r>
          </a:p>
        </p:txBody>
      </p:sp>
      <p:sp>
        <p:nvSpPr>
          <p:cNvPr id="12" name="Rectangle 11">
            <a:extLst>
              <a:ext uri="{FF2B5EF4-FFF2-40B4-BE49-F238E27FC236}">
                <a16:creationId xmlns:a16="http://schemas.microsoft.com/office/drawing/2014/main" id="{B6A6BB81-DCF2-451B-A966-E6EFBB645147}"/>
              </a:ext>
            </a:extLst>
          </p:cNvPr>
          <p:cNvSpPr/>
          <p:nvPr/>
        </p:nvSpPr>
        <p:spPr>
          <a:xfrm>
            <a:off x="4239783" y="5247212"/>
            <a:ext cx="7265259" cy="1291700"/>
          </a:xfrm>
          <a:prstGeom prst="rect">
            <a:avLst/>
          </a:prstGeom>
        </p:spPr>
        <p:txBody>
          <a:bodyPr wrap="none">
            <a:spAutoFit/>
          </a:bodyPr>
          <a:lstStyle/>
          <a:p>
            <a:pPr algn="ctr">
              <a:lnSpc>
                <a:spcPct val="115000"/>
              </a:lnSpc>
              <a:spcAft>
                <a:spcPts val="0"/>
              </a:spcAft>
            </a:pPr>
            <a:r>
              <a:rPr lang="en-GB" sz="7200" b="1" dirty="0">
                <a:solidFill>
                  <a:schemeClr val="bg1"/>
                </a:solidFill>
                <a:latin typeface="Calibri" panose="020F0502020204030204" pitchFamily="34" charset="0"/>
                <a:ea typeface="Calibri" panose="020F0502020204030204" pitchFamily="34" charset="0"/>
                <a:cs typeface="Latha" panose="020B0604020202020204" pitchFamily="34" charset="0"/>
              </a:rPr>
              <a:t>Matthew 14:22-33</a:t>
            </a:r>
            <a:endParaRPr lang="en-GB" sz="6000" dirty="0">
              <a:solidFill>
                <a:schemeClr val="bg1"/>
              </a:solidFill>
              <a:effectLst/>
              <a:latin typeface="Calibri" panose="020F0502020204030204" pitchFamily="34" charset="0"/>
              <a:ea typeface="Calibri" panose="020F0502020204030204" pitchFamily="34" charset="0"/>
              <a:cs typeface="Latha" panose="020B0604020202020204" pitchFamily="34" charset="0"/>
            </a:endParaRPr>
          </a:p>
        </p:txBody>
      </p:sp>
      <p:cxnSp>
        <p:nvCxnSpPr>
          <p:cNvPr id="16" name="Straight Connector 15">
            <a:extLst>
              <a:ext uri="{FF2B5EF4-FFF2-40B4-BE49-F238E27FC236}">
                <a16:creationId xmlns:a16="http://schemas.microsoft.com/office/drawing/2014/main" id="{544E080E-4F59-4960-AB25-D77F5E2B1F8F}"/>
              </a:ext>
            </a:extLst>
          </p:cNvPr>
          <p:cNvCxnSpPr/>
          <p:nvPr/>
        </p:nvCxnSpPr>
        <p:spPr>
          <a:xfrm>
            <a:off x="4429126" y="5039862"/>
            <a:ext cx="6886575"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AEAFB68E-2EC2-463E-94DF-72BF0FF89D64}"/>
              </a:ext>
            </a:extLst>
          </p:cNvPr>
          <p:cNvSpPr/>
          <p:nvPr/>
        </p:nvSpPr>
        <p:spPr>
          <a:xfrm>
            <a:off x="4783453" y="0"/>
            <a:ext cx="7654290" cy="1015663"/>
          </a:xfrm>
          <a:prstGeom prst="rect">
            <a:avLst/>
          </a:prstGeom>
          <a:solidFill>
            <a:schemeClr val="tx1"/>
          </a:solidFill>
        </p:spPr>
        <p:txBody>
          <a:bodyPr wrap="square">
            <a:spAutoFit/>
          </a:bodyPr>
          <a:lstStyle/>
          <a:p>
            <a:pPr algn="ctr"/>
            <a:r>
              <a:rPr lang="en-GB" sz="6000" b="1" i="1" dirty="0">
                <a:solidFill>
                  <a:schemeClr val="bg1"/>
                </a:solidFill>
                <a:latin typeface="+mj-lt"/>
                <a:ea typeface="+mj-ea"/>
                <a:cs typeface="+mj-cs"/>
              </a:rPr>
              <a:t>4th Response to Jesus </a:t>
            </a:r>
          </a:p>
        </p:txBody>
      </p:sp>
    </p:spTree>
    <p:extLst>
      <p:ext uri="{BB962C8B-B14F-4D97-AF65-F5344CB8AC3E}">
        <p14:creationId xmlns:p14="http://schemas.microsoft.com/office/powerpoint/2010/main" val="2113032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6">
            <a:extLst>
              <a:ext uri="{FF2B5EF4-FFF2-40B4-BE49-F238E27FC236}">
                <a16:creationId xmlns:a16="http://schemas.microsoft.com/office/drawing/2014/main" id="{838DA97D-FB95-F6C2-9C43-3F3DA4543540}"/>
              </a:ext>
            </a:extLst>
          </p:cNvPr>
          <p:cNvSpPr>
            <a:spLocks noGrp="1"/>
          </p:cNvSpPr>
          <p:nvPr>
            <p:ph type="sldNum" sz="quarter" idx="12"/>
          </p:nvPr>
        </p:nvSpPr>
        <p:spPr>
          <a:xfrm>
            <a:off x="8610600" y="6356350"/>
            <a:ext cx="2743200" cy="365125"/>
          </a:xfrm>
        </p:spPr>
        <p:txBody>
          <a:bodyPr/>
          <a:lstStyle/>
          <a:p>
            <a:pPr>
              <a:spcAft>
                <a:spcPts val="600"/>
              </a:spcAft>
            </a:pPr>
            <a:fld id="{B9713C8C-8E70-45D5-AE59-23E60168254E}" type="slidenum">
              <a:rPr lang="en-US" smtClean="0"/>
              <a:pPr>
                <a:spcAft>
                  <a:spcPts val="600"/>
                </a:spcAft>
              </a:pPr>
              <a:t>8</a:t>
            </a:fld>
            <a:endParaRPr lang="en-US"/>
          </a:p>
        </p:txBody>
      </p:sp>
      <p:sp>
        <p:nvSpPr>
          <p:cNvPr id="14" name="Title 3">
            <a:extLst>
              <a:ext uri="{FF2B5EF4-FFF2-40B4-BE49-F238E27FC236}">
                <a16:creationId xmlns:a16="http://schemas.microsoft.com/office/drawing/2014/main" id="{39D021A5-1A1F-4D3C-8948-61618E9E044F}"/>
              </a:ext>
            </a:extLst>
          </p:cNvPr>
          <p:cNvSpPr txBox="1">
            <a:spLocks/>
          </p:cNvSpPr>
          <p:nvPr/>
        </p:nvSpPr>
        <p:spPr>
          <a:xfrm>
            <a:off x="531407" y="387863"/>
            <a:ext cx="11092903" cy="2995931"/>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4000" i="1" kern="1200">
                <a:solidFill>
                  <a:schemeClr val="tx1"/>
                </a:solidFill>
                <a:latin typeface="+mj-lt"/>
                <a:ea typeface="+mj-ea"/>
                <a:cs typeface="+mj-cs"/>
              </a:defRPr>
            </a:lvl1pPr>
          </a:lstStyle>
          <a:p>
            <a:pPr algn="ctr"/>
            <a:r>
              <a:rPr lang="en-GB" sz="8800" b="1" dirty="0">
                <a:solidFill>
                  <a:schemeClr val="bg1"/>
                </a:solidFill>
              </a:rPr>
              <a:t>5th Response to Jesus- </a:t>
            </a:r>
          </a:p>
          <a:p>
            <a:pPr algn="ctr"/>
            <a:r>
              <a:rPr lang="en-GB" sz="8000" b="1" dirty="0">
                <a:solidFill>
                  <a:srgbClr val="00B0F0"/>
                </a:solidFill>
                <a:latin typeface="+mn-lt"/>
                <a:ea typeface="+mn-ea"/>
                <a:cs typeface="+mn-cs"/>
              </a:rPr>
              <a:t>Hard Soil- Vain Worship!</a:t>
            </a:r>
          </a:p>
          <a:p>
            <a:pPr algn="ctr"/>
            <a:endParaRPr lang="en-GB" sz="8800" dirty="0">
              <a:solidFill>
                <a:schemeClr val="bg1"/>
              </a:solidFill>
            </a:endParaRPr>
          </a:p>
        </p:txBody>
      </p:sp>
      <p:cxnSp>
        <p:nvCxnSpPr>
          <p:cNvPr id="16" name="Straight Connector 15">
            <a:extLst>
              <a:ext uri="{FF2B5EF4-FFF2-40B4-BE49-F238E27FC236}">
                <a16:creationId xmlns:a16="http://schemas.microsoft.com/office/drawing/2014/main" id="{544E080E-4F59-4960-AB25-D77F5E2B1F8F}"/>
              </a:ext>
            </a:extLst>
          </p:cNvPr>
          <p:cNvCxnSpPr>
            <a:cxnSpLocks/>
          </p:cNvCxnSpPr>
          <p:nvPr/>
        </p:nvCxnSpPr>
        <p:spPr>
          <a:xfrm>
            <a:off x="0" y="4644508"/>
            <a:ext cx="12192000" cy="82024"/>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4B06098-BC8F-4090-898D-47D87C9A683F}"/>
              </a:ext>
            </a:extLst>
          </p:cNvPr>
          <p:cNvPicPr>
            <a:picLocks noChangeAspect="1"/>
          </p:cNvPicPr>
          <p:nvPr/>
        </p:nvPicPr>
        <p:blipFill rotWithShape="1">
          <a:blip r:embed="rId2"/>
          <a:srcRect/>
          <a:stretch/>
        </p:blipFill>
        <p:spPr>
          <a:xfrm>
            <a:off x="0" y="2213492"/>
            <a:ext cx="8149590" cy="5137356"/>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a:noFill/>
        </p:spPr>
      </p:pic>
      <p:sp>
        <p:nvSpPr>
          <p:cNvPr id="12" name="Rectangle 11">
            <a:extLst>
              <a:ext uri="{FF2B5EF4-FFF2-40B4-BE49-F238E27FC236}">
                <a16:creationId xmlns:a16="http://schemas.microsoft.com/office/drawing/2014/main" id="{B6A6BB81-DCF2-451B-A966-E6EFBB645147}"/>
              </a:ext>
            </a:extLst>
          </p:cNvPr>
          <p:cNvSpPr/>
          <p:nvPr/>
        </p:nvSpPr>
        <p:spPr>
          <a:xfrm>
            <a:off x="6823710" y="3429000"/>
            <a:ext cx="5368290" cy="3781805"/>
          </a:xfrm>
          <a:prstGeom prst="rect">
            <a:avLst/>
          </a:prstGeom>
        </p:spPr>
        <p:txBody>
          <a:bodyPr wrap="square">
            <a:spAutoFit/>
          </a:bodyPr>
          <a:lstStyle/>
          <a:p>
            <a:pPr algn="ctr">
              <a:lnSpc>
                <a:spcPct val="115000"/>
              </a:lnSpc>
            </a:pPr>
            <a:r>
              <a:rPr lang="en-GB" sz="8000" b="1" dirty="0">
                <a:solidFill>
                  <a:schemeClr val="bg1"/>
                </a:solidFill>
                <a:latin typeface="Calibri" panose="020F0502020204030204" pitchFamily="34" charset="0"/>
                <a:cs typeface="Latha" panose="020B0604020202020204" pitchFamily="34" charset="0"/>
              </a:rPr>
              <a:t>Matthew </a:t>
            </a:r>
          </a:p>
          <a:p>
            <a:pPr algn="ctr">
              <a:lnSpc>
                <a:spcPct val="115000"/>
              </a:lnSpc>
            </a:pPr>
            <a:r>
              <a:rPr lang="en-GB" sz="7200" b="1" dirty="0">
                <a:solidFill>
                  <a:schemeClr val="bg1"/>
                </a:solidFill>
                <a:latin typeface="Calibri" panose="020F0502020204030204" pitchFamily="34" charset="0"/>
                <a:cs typeface="Latha" panose="020B0604020202020204" pitchFamily="34" charset="0"/>
              </a:rPr>
              <a:t>14:34 - 15:1-9</a:t>
            </a:r>
          </a:p>
          <a:p>
            <a:pPr algn="ctr">
              <a:lnSpc>
                <a:spcPct val="115000"/>
              </a:lnSpc>
              <a:spcAft>
                <a:spcPts val="0"/>
              </a:spcAft>
            </a:pPr>
            <a:endParaRPr lang="en-GB" sz="6000" dirty="0">
              <a:solidFill>
                <a:schemeClr val="bg1"/>
              </a:solidFill>
              <a:effectLst/>
              <a:latin typeface="Calibri" panose="020F0502020204030204" pitchFamily="34" charset="0"/>
              <a:ea typeface="Calibri" panose="020F0502020204030204" pitchFamily="34" charset="0"/>
              <a:cs typeface="Latha" panose="020B0604020202020204" pitchFamily="34" charset="0"/>
            </a:endParaRPr>
          </a:p>
        </p:txBody>
      </p:sp>
    </p:spTree>
    <p:extLst>
      <p:ext uri="{BB962C8B-B14F-4D97-AF65-F5344CB8AC3E}">
        <p14:creationId xmlns:p14="http://schemas.microsoft.com/office/powerpoint/2010/main" val="4037662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5C18038-ABE6-3290-056B-9EA478EDDA62}"/>
              </a:ext>
            </a:extLst>
          </p:cNvPr>
          <p:cNvSpPr>
            <a:spLocks noGrp="1"/>
          </p:cNvSpPr>
          <p:nvPr>
            <p:ph type="title"/>
          </p:nvPr>
        </p:nvSpPr>
        <p:spPr>
          <a:xfrm>
            <a:off x="838200" y="685800"/>
            <a:ext cx="10515600" cy="1325563"/>
          </a:xfrm>
        </p:spPr>
        <p:txBody>
          <a:bodyPr>
            <a:noAutofit/>
          </a:bodyPr>
          <a:lstStyle/>
          <a:p>
            <a:pPr algn="ctr"/>
            <a:r>
              <a:rPr lang="en-GB" sz="6000" b="1" dirty="0">
                <a:solidFill>
                  <a:schemeClr val="bg1"/>
                </a:solidFill>
              </a:rPr>
              <a:t>Lord had fed the 5,000. </a:t>
            </a:r>
            <a:br>
              <a:rPr lang="en-GB" sz="6000" b="1" dirty="0">
                <a:solidFill>
                  <a:schemeClr val="bg1"/>
                </a:solidFill>
              </a:rPr>
            </a:br>
            <a:r>
              <a:rPr lang="en-GB" sz="6000" b="1" dirty="0">
                <a:solidFill>
                  <a:schemeClr val="bg1"/>
                </a:solidFill>
              </a:rPr>
              <a:t>His popularity reached the peak.</a:t>
            </a:r>
            <a:br>
              <a:rPr lang="en-GB" sz="6000" b="1" dirty="0">
                <a:solidFill>
                  <a:schemeClr val="bg1"/>
                </a:solidFill>
              </a:rPr>
            </a:br>
            <a:endParaRPr lang="en-US" sz="6000" b="1" dirty="0">
              <a:solidFill>
                <a:schemeClr val="bg1"/>
              </a:solidFill>
            </a:endParaRPr>
          </a:p>
        </p:txBody>
      </p:sp>
      <p:pic>
        <p:nvPicPr>
          <p:cNvPr id="7" name="Picture 6">
            <a:extLst>
              <a:ext uri="{FF2B5EF4-FFF2-40B4-BE49-F238E27FC236}">
                <a16:creationId xmlns:a16="http://schemas.microsoft.com/office/drawing/2014/main" id="{E2E4EFB7-3328-4A81-9E36-78F5ED9B9D15}"/>
              </a:ext>
            </a:extLst>
          </p:cNvPr>
          <p:cNvPicPr>
            <a:picLocks noChangeAspect="1"/>
          </p:cNvPicPr>
          <p:nvPr/>
        </p:nvPicPr>
        <p:blipFill rotWithShape="1">
          <a:blip r:embed="rId2"/>
          <a:srcRect b="24995"/>
          <a:stretch/>
        </p:blipFill>
        <p:spPr>
          <a:xfrm>
            <a:off x="838200" y="2011680"/>
            <a:ext cx="10515600" cy="4160520"/>
          </a:xfrm>
          <a:prstGeom prst="rect">
            <a:avLst/>
          </a:prstGeom>
          <a:noFill/>
        </p:spPr>
      </p:pic>
    </p:spTree>
    <p:extLst>
      <p:ext uri="{BB962C8B-B14F-4D97-AF65-F5344CB8AC3E}">
        <p14:creationId xmlns:p14="http://schemas.microsoft.com/office/powerpoint/2010/main" val="1677669572"/>
      </p:ext>
    </p:extLst>
  </p:cSld>
  <p:clrMapOvr>
    <a:masterClrMapping/>
  </p:clrMapOvr>
</p:sld>
</file>

<file path=ppt/theme/theme1.xml><?xml version="1.0" encoding="utf-8"?>
<a:theme xmlns:a="http://schemas.openxmlformats.org/drawingml/2006/main" name="Brush">
  <a:themeElements>
    <a:clrScheme name="Custom 17">
      <a:dk1>
        <a:sysClr val="windowText" lastClr="000000"/>
      </a:dk1>
      <a:lt1>
        <a:sysClr val="window" lastClr="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 id="{83ACE2F6-3F27-4C0C-9F26-3A644E012A31}" vid="{2791EB26-28CE-473B-9B2E-6D68997E8991}"/>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F46216B-77A9-411A-B9D3-5023FCB7020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BDEFCAAD4F72547B776048F143C6F83" ma:contentTypeVersion="13" ma:contentTypeDescription="Create a new document." ma:contentTypeScope="" ma:versionID="37f75d9ffbeb1c23de3b0aa96b3ff4d6">
  <xsd:schema xmlns:xsd="http://www.w3.org/2001/XMLSchema" xmlns:xs="http://www.w3.org/2001/XMLSchema" xmlns:p="http://schemas.microsoft.com/office/2006/metadata/properties" xmlns:ns2="5620283e-d191-45ef-900c-2941300163fc" xmlns:ns3="06066cf0-36ab-4043-aa1b-027dde327c9d" targetNamespace="http://schemas.microsoft.com/office/2006/metadata/properties" ma:root="true" ma:fieldsID="4e02d3b0dd8e903ae2ca1a726acfb69d" ns2:_="" ns3:_="">
    <xsd:import namespace="5620283e-d191-45ef-900c-2941300163fc"/>
    <xsd:import namespace="06066cf0-36ab-4043-aa1b-027dde327c9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element ref="ns2:Link"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20283e-d191-45ef-900c-2941300163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c736e042-a69a-4ad9-84ce-35ffcdbbd1cf"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Link" ma:index="20" nillable="true" ma:displayName="Link"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6066cf0-36ab-4043-aa1b-027dde327c9d"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cbf7fe25-7622-4bdc-ba98-4eba45ec3afb}" ma:internalName="TaxCatchAll" ma:showField="CatchAllData" ma:web="06066cf0-36ab-4043-aa1b-027dde327c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620283e-d191-45ef-900c-2941300163fc">
      <Terms xmlns="http://schemas.microsoft.com/office/infopath/2007/PartnerControls"/>
    </lcf76f155ced4ddcb4097134ff3c332f>
    <TaxCatchAll xmlns="06066cf0-36ab-4043-aa1b-027dde327c9d" xsi:nil="true"/>
    <Link xmlns="5620283e-d191-45ef-900c-2941300163fc">
      <Url xsi:nil="true"/>
      <Description xsi:nil="true"/>
    </Link>
  </documentManagement>
</p:properties>
</file>

<file path=customXml/itemProps1.xml><?xml version="1.0" encoding="utf-8"?>
<ds:datastoreItem xmlns:ds="http://schemas.openxmlformats.org/officeDocument/2006/customXml" ds:itemID="{C0DCE9DA-F7FD-45FA-83B7-D9813A44258A}">
  <ds:schemaRefs>
    <ds:schemaRef ds:uri="http://schemas.microsoft.com/sharepoint/v3/contenttype/forms"/>
  </ds:schemaRefs>
</ds:datastoreItem>
</file>

<file path=customXml/itemProps2.xml><?xml version="1.0" encoding="utf-8"?>
<ds:datastoreItem xmlns:ds="http://schemas.openxmlformats.org/officeDocument/2006/customXml" ds:itemID="{18BD30FD-8996-4DDB-A944-34AD5273B55D}"/>
</file>

<file path=customXml/itemProps3.xml><?xml version="1.0" encoding="utf-8"?>
<ds:datastoreItem xmlns:ds="http://schemas.openxmlformats.org/officeDocument/2006/customXml" ds:itemID="{9DFCC198-DBFA-46B2-A241-8E3888E63670}">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otalTime>0</TotalTime>
  <Words>1054</Words>
  <Application>Microsoft Office PowerPoint</Application>
  <PresentationFormat>Widescreen</PresentationFormat>
  <Paragraphs>186</Paragraphs>
  <Slides>63</Slides>
  <Notes>10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63</vt:i4>
      </vt:variant>
    </vt:vector>
  </HeadingPairs>
  <TitlesOfParts>
    <vt:vector size="74" baseType="lpstr">
      <vt:lpstr>Arial</vt:lpstr>
      <vt:lpstr>Bodoni MT Black</vt:lpstr>
      <vt:lpstr>Britannic Bold</vt:lpstr>
      <vt:lpstr>Calibri</vt:lpstr>
      <vt:lpstr>Calibri Light</vt:lpstr>
      <vt:lpstr>Century Gothic</vt:lpstr>
      <vt:lpstr>Elephant</vt:lpstr>
      <vt:lpstr>Javanese Text</vt:lpstr>
      <vt:lpstr>Wingdings</vt:lpstr>
      <vt:lpstr>Brush</vt:lpstr>
      <vt:lpstr>1_Office Theme</vt:lpstr>
      <vt:lpstr>PowerPoint Presentation</vt:lpstr>
      <vt:lpstr>Matthew 13- Kingdom Parables spoken</vt:lpstr>
      <vt:lpstr>Matthew Chapter 13:53 till 16:12</vt:lpstr>
      <vt:lpstr>1st Response to Jesus  </vt:lpstr>
      <vt:lpstr>2nd Response to Jesus</vt:lpstr>
      <vt:lpstr>3rd Response to Jesus </vt:lpstr>
      <vt:lpstr>Brush</vt:lpstr>
      <vt:lpstr>PowerPoint Presentation</vt:lpstr>
      <vt:lpstr>Lord had fed the 5,000.  His popularity reached the peak. </vt:lpstr>
      <vt:lpstr>Jesus left Galilee…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Matthew 10:5-6 </vt:lpstr>
      <vt:lpstr>1 Kings 17 </vt:lpstr>
      <vt:lpstr>1 Kings 17:8-9  </vt:lpstr>
      <vt:lpstr>Matthew 4:24   </vt:lpstr>
      <vt:lpstr>Mark 3:8   </vt:lpstr>
      <vt:lpstr>Matthew 11:21-23</vt:lpstr>
      <vt:lpstr>John 6:37</vt:lpstr>
      <vt:lpstr>Matthew 11:28</vt:lpstr>
      <vt:lpstr>Matthew 28:19</vt:lpstr>
      <vt:lpstr>PowerPoint Presentation</vt:lpstr>
      <vt:lpstr>Deuteronomy 7:1-5 </vt:lpstr>
      <vt:lpstr>Canaanite Woman </vt:lpstr>
      <vt:lpstr>Mega Faith Characteristics</vt:lpstr>
      <vt:lpstr>PowerPoint Presentation</vt:lpstr>
      <vt:lpstr>PowerPoint Presentation</vt:lpstr>
      <vt:lpstr>PowerPoint Presentation</vt:lpstr>
      <vt:lpstr>PowerPoint Presentation</vt:lpstr>
      <vt:lpstr>PowerPoint Presentation</vt:lpstr>
      <vt:lpstr>PowerPoint Presentation</vt:lpstr>
      <vt:lpstr>Turning from sin to God,  Turning from idols to God.</vt:lpstr>
      <vt:lpstr>PowerPoint Presentation</vt:lpstr>
      <vt:lpstr>PowerPoint Presentation</vt:lpstr>
      <vt:lpstr>PowerPoint Presentation</vt:lpstr>
      <vt:lpstr>PowerPoint Presentation</vt:lpstr>
      <vt:lpstr>PowerPoint Presentation</vt:lpstr>
      <vt:lpstr>PowerPoint Presentation</vt:lpstr>
      <vt:lpstr>Lord, sovereign deity,  Son of David promised Messiah, Saviour.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2023-10-28T23:35:40Z</dcterms:created>
  <dcterms:modified xsi:type="dcterms:W3CDTF">2023-10-29T04:04:41Z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0x0101004BDEFCAAD4F72547B776048F143C6F83</vt:lpwstr>
  </property>
</Properties>
</file>