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handoutMasterIdLst>
    <p:handoutMasterId r:id="rId34"/>
  </p:handoutMasterIdLst>
  <p:sldIdLst>
    <p:sldId id="375" r:id="rId2"/>
    <p:sldId id="275" r:id="rId3"/>
    <p:sldId id="276" r:id="rId4"/>
    <p:sldId id="277" r:id="rId5"/>
    <p:sldId id="256" r:id="rId6"/>
    <p:sldId id="408" r:id="rId7"/>
    <p:sldId id="407" r:id="rId8"/>
    <p:sldId id="409" r:id="rId9"/>
    <p:sldId id="410" r:id="rId10"/>
    <p:sldId id="411" r:id="rId11"/>
    <p:sldId id="412" r:id="rId12"/>
    <p:sldId id="413" r:id="rId13"/>
    <p:sldId id="415" r:id="rId14"/>
    <p:sldId id="417" r:id="rId15"/>
    <p:sldId id="416" r:id="rId16"/>
    <p:sldId id="418" r:id="rId17"/>
    <p:sldId id="419" r:id="rId18"/>
    <p:sldId id="420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4" r:id="rId32"/>
    <p:sldId id="43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C8C"/>
    <a:srgbClr val="15D1BB"/>
    <a:srgbClr val="FF8E31"/>
    <a:srgbClr val="9D3430"/>
    <a:srgbClr val="0230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993" autoAdjust="0"/>
  </p:normalViewPr>
  <p:slideViewPr>
    <p:cSldViewPr snapToGrid="0" snapToObjects="1">
      <p:cViewPr>
        <p:scale>
          <a:sx n="60" d="100"/>
          <a:sy n="60" d="100"/>
        </p:scale>
        <p:origin x="908" y="144"/>
      </p:cViewPr>
      <p:guideLst/>
    </p:cSldViewPr>
  </p:slideViewPr>
  <p:outlineViewPr>
    <p:cViewPr>
      <p:scale>
        <a:sx n="33" d="100"/>
        <a:sy n="33" d="100"/>
      </p:scale>
      <p:origin x="0" y="-4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6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F17359-000A-9044-B834-9FBD0018D5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8B882-BA21-D947-B59A-B375F7B018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73F5E-F60B-3D42-A6DD-6D5611C2F6EE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19AD5B-1A75-1A4A-8459-A96AB79E9D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6818-84EB-2D43-AA44-FC64C4595B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8A1AC-D174-D44D-BB31-612041F19A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170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46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7A90A1-A930-7E45-A0C6-7B528BC17B68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289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28264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4498670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1928264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27254B-5501-7248-A89F-42912B5A8BD2}"/>
              </a:ext>
            </a:extLst>
          </p:cNvPr>
          <p:cNvCxnSpPr>
            <a:cxnSpLocks/>
          </p:cNvCxnSpPr>
          <p:nvPr userDrawn="1"/>
        </p:nvCxnSpPr>
        <p:spPr>
          <a:xfrm>
            <a:off x="0" y="1405468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70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487" y="0"/>
            <a:ext cx="11067514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24487" y="-1"/>
            <a:ext cx="11067514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4B436F-A511-A141-900B-BA20A19A1BCE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087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21" descr="Woman on tablet ">
            <a:extLst>
              <a:ext uri="{FF2B5EF4-FFF2-40B4-BE49-F238E27FC236}">
                <a16:creationId xmlns:a16="http://schemas.microsoft.com/office/drawing/2014/main" id="{79F82B97-E9C9-C740-AE3A-A0BB4822D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57CAA2-2658-B441-A787-4B54C65D3BF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38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0668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635662" y="339644"/>
            <a:ext cx="5014993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856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8C2B99-ED08-1F48-BE5D-40E40D09C7B7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7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608843" y="3482977"/>
            <a:ext cx="10961177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33817-49F3-B440-A271-466603AE1964}"/>
              </a:ext>
            </a:extLst>
          </p:cNvPr>
          <p:cNvCxnSpPr>
            <a:cxnSpLocks/>
          </p:cNvCxnSpPr>
          <p:nvPr userDrawn="1"/>
        </p:nvCxnSpPr>
        <p:spPr>
          <a:xfrm>
            <a:off x="0" y="421214"/>
            <a:ext cx="1219200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8576316B-7498-2E42-9B52-88BF1C9DF4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67465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51775DA-49A0-2F4D-9F21-5D20DA6BA9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8844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456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C0F668-C1BA-A349-A542-9E54E73E8178}"/>
              </a:ext>
            </a:extLst>
          </p:cNvPr>
          <p:cNvCxnSpPr>
            <a:cxnSpLocks/>
          </p:cNvCxnSpPr>
          <p:nvPr userDrawn="1"/>
        </p:nvCxnSpPr>
        <p:spPr>
          <a:xfrm>
            <a:off x="4961621" y="339644"/>
            <a:ext cx="0" cy="2806512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339644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326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3482977"/>
            <a:ext cx="12192000" cy="337502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832AA92-D0AC-8247-A360-19A5932C4E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1244" y="568512"/>
            <a:ext cx="6002556" cy="28065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600">
                <a:latin typeface="+mj-lt"/>
              </a:defRPr>
            </a:lvl1pPr>
            <a:lvl2pPr algn="l">
              <a:defRPr sz="1600">
                <a:latin typeface="+mj-lt"/>
              </a:defRPr>
            </a:lvl2pPr>
            <a:lvl3pPr algn="l">
              <a:defRPr sz="1600">
                <a:latin typeface="+mj-lt"/>
              </a:defRPr>
            </a:lvl3pPr>
            <a:lvl4pPr algn="l">
              <a:defRPr sz="1600">
                <a:latin typeface="+mj-lt"/>
              </a:defRPr>
            </a:lvl4pPr>
            <a:lvl5pPr algn="l">
              <a:defRPr sz="16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AD9F76-09D6-0D4E-99ED-D9391C974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568512"/>
            <a:ext cx="4179376" cy="2806512"/>
          </a:xfrm>
        </p:spPr>
        <p:txBody>
          <a:bodyPr lIns="0" rIns="0" anchor="ctr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414763-7D4F-994A-AAA9-7DC46C19D816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06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7321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796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627322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67963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0737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1B2D7F8-9505-6148-BEA2-27C4290FF6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9ADB053-F5D5-D34D-B6E3-A8AB7297F1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265" y="2330824"/>
            <a:ext cx="4693727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75E12F7-C53F-EB47-8D86-3CE7D6B2A8F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4" y="1468740"/>
            <a:ext cx="4672156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C3895DE-E9F7-5A41-91A4-BC8DE509C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265" y="1468740"/>
            <a:ext cx="469516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28CCA37-00BD-0A43-8647-67DD0510A7E3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196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816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3055" y="0"/>
            <a:ext cx="6098946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0" y="1720312"/>
            <a:ext cx="609305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2492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C5233AE2-5078-C34D-8EAD-6F7B344F52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699EEF-FB75-1A46-B6B6-39CCF65A9EA4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9CD5966-5C30-E943-A71E-F48460A377D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969977-F5DB-3A45-9E9E-556F0938C0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2623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6D6BBCB-7852-8449-BC02-C5471A775B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30824"/>
            <a:ext cx="5181600" cy="38461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5055FA-EC63-034E-B383-78552FAEA37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92623" y="146874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63F1262-F0B7-5B4F-A1EE-7A2D9835E6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6874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5F5877A-6F1B-5C4C-8792-78CDE344D0E0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969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588936"/>
            <a:ext cx="11432584" cy="5976637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1291C-383F-CF4B-AB8E-2B40741A62AF}"/>
              </a:ext>
            </a:extLst>
          </p:cNvPr>
          <p:cNvCxnSpPr>
            <a:cxnSpLocks/>
          </p:cNvCxnSpPr>
          <p:nvPr userDrawn="1"/>
        </p:nvCxnSpPr>
        <p:spPr>
          <a:xfrm>
            <a:off x="0" y="292426"/>
            <a:ext cx="12192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34C5937-11C0-4E5A-867C-7AB68EA5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1957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92623" y="292426"/>
            <a:ext cx="10219457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516C013-C8E5-B44C-B6D6-DE71D0CC52C4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E2D069-321B-434C-BB63-530EE51B6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183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A0415B-CCA3-7142-BDAA-6DAC63FB634C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3040D77-4CF4-4BFB-9FFB-8C9746D39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492647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A34E77-65E8-214A-93DD-907ECB950F42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9C15D6B-DF62-4A31-87F3-2084A6C59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8934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93359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2570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19864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1877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08797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4037ED-B73E-2946-8FAC-2803EA71C585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67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4319" y="1"/>
            <a:ext cx="11057681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1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907ACF-A34F-FE4A-8511-B7FE12F69496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394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E0B206EA-4BA0-3F4C-A4ED-E78F311CD8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2000" cy="685800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id-ID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69E9592-D634-1947-B3FB-EB3B7F16FF28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6D456EAF-F3B8-AF4A-90FF-4B0693C56A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489057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7FB4ADF-1B3E-A442-B2C9-518CBE763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4890578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996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46059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3354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3355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39C4094-208E-7E4A-848A-F76A1573073A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35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4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319" y="0"/>
            <a:ext cx="1105768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9525627-537D-D740-918D-FD8895672A9F}"/>
              </a:ext>
            </a:extLst>
          </p:cNvPr>
          <p:cNvCxnSpPr>
            <a:cxnSpLocks/>
          </p:cNvCxnSpPr>
          <p:nvPr userDrawn="1"/>
        </p:nvCxnSpPr>
        <p:spPr>
          <a:xfrm>
            <a:off x="1124487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68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445942" y="292426"/>
            <a:ext cx="6297515" cy="6273148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4418889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5080791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E71BC7-72EE-294C-9A39-61A77EE295A0}"/>
              </a:ext>
            </a:extLst>
          </p:cNvPr>
          <p:cNvCxnSpPr>
            <a:cxnSpLocks/>
          </p:cNvCxnSpPr>
          <p:nvPr userDrawn="1"/>
        </p:nvCxnSpPr>
        <p:spPr>
          <a:xfrm>
            <a:off x="392623" y="5080791"/>
            <a:ext cx="4609683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73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5581" y="4418889"/>
            <a:ext cx="3289100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</a:t>
            </a:r>
            <a:br>
              <a:rPr lang="en-US" dirty="0"/>
            </a:br>
            <a:r>
              <a:rPr lang="en-US" dirty="0"/>
              <a:t>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45582" y="5080791"/>
            <a:ext cx="3289100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6AC280-5A8D-B048-BECC-9C306F32508F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906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1F4417F7-7CDE-DF44-9B0E-AC44EE99BF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670D6E-CED1-EE4B-A761-0D1C7A246F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429000"/>
            <a:ext cx="4609683" cy="637507"/>
          </a:xfrm>
        </p:spPr>
        <p:txBody>
          <a:bodyPr lIns="0" rIns="0" anchor="b">
            <a:noAutofit/>
          </a:bodyPr>
          <a:lstStyle>
            <a:lvl1pPr algn="l">
              <a:defRPr sz="40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DAC9D44-F28B-2B43-8B6F-260CB811AA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2" y="4090902"/>
            <a:ext cx="4609683" cy="14847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9F22032-BAB9-744C-B14E-54350BBD1C71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5238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2" y="339645"/>
            <a:ext cx="10219457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noProof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2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5605550" y="229400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83052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5610992" y="3519693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683052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5610992" y="4784289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683052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2257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22570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2257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22570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2257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22570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500441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6500441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500441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6500441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500441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6500441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8A232C0-1AC5-164D-B8B6-CC8F07CF2E21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8307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6">
            <a:extLst>
              <a:ext uri="{FF2B5EF4-FFF2-40B4-BE49-F238E27FC236}">
                <a16:creationId xmlns:a16="http://schemas.microsoft.com/office/drawing/2014/main" id="{B3776AA3-9860-D247-8A43-85FD58FFFD43}"/>
              </a:ext>
            </a:extLst>
          </p:cNvPr>
          <p:cNvSpPr/>
          <p:nvPr/>
        </p:nvSpPr>
        <p:spPr>
          <a:xfrm>
            <a:off x="392623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7" name="Rectangle: Rounded Corners 16">
            <a:extLst>
              <a:ext uri="{FF2B5EF4-FFF2-40B4-BE49-F238E27FC236}">
                <a16:creationId xmlns:a16="http://schemas.microsoft.com/office/drawing/2014/main" id="{F5244B71-4557-B64C-8C28-456C7623AE5B}"/>
              </a:ext>
            </a:extLst>
          </p:cNvPr>
          <p:cNvSpPr/>
          <p:nvPr userDrawn="1"/>
        </p:nvSpPr>
        <p:spPr>
          <a:xfrm>
            <a:off x="392623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61" name="Rectangle: Rounded Corners 16">
            <a:extLst>
              <a:ext uri="{FF2B5EF4-FFF2-40B4-BE49-F238E27FC236}">
                <a16:creationId xmlns:a16="http://schemas.microsoft.com/office/drawing/2014/main" id="{1A5F3004-02A9-1E43-A3E5-8ABCD5ED1A1C}"/>
              </a:ext>
            </a:extLst>
          </p:cNvPr>
          <p:cNvSpPr/>
          <p:nvPr userDrawn="1"/>
        </p:nvSpPr>
        <p:spPr>
          <a:xfrm>
            <a:off x="392623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98" name="Rectangle: Rounded Corners 16">
            <a:extLst>
              <a:ext uri="{FF2B5EF4-FFF2-40B4-BE49-F238E27FC236}">
                <a16:creationId xmlns:a16="http://schemas.microsoft.com/office/drawing/2014/main" id="{491E125D-06D1-A343-A3C9-CBC63A66CDC0}"/>
              </a:ext>
            </a:extLst>
          </p:cNvPr>
          <p:cNvSpPr/>
          <p:nvPr userDrawn="1"/>
        </p:nvSpPr>
        <p:spPr>
          <a:xfrm>
            <a:off x="6472581" y="2356447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428792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0" name="Rectangle: Rounded Corners 16">
            <a:extLst>
              <a:ext uri="{FF2B5EF4-FFF2-40B4-BE49-F238E27FC236}">
                <a16:creationId xmlns:a16="http://schemas.microsoft.com/office/drawing/2014/main" id="{9DDF7684-5C6D-B344-A059-87C2BDD8657A}"/>
              </a:ext>
            </a:extLst>
          </p:cNvPr>
          <p:cNvSpPr/>
          <p:nvPr userDrawn="1"/>
        </p:nvSpPr>
        <p:spPr>
          <a:xfrm>
            <a:off x="6472581" y="3582132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654477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2" name="Rectangle: Rounded Corners 16">
            <a:extLst>
              <a:ext uri="{FF2B5EF4-FFF2-40B4-BE49-F238E27FC236}">
                <a16:creationId xmlns:a16="http://schemas.microsoft.com/office/drawing/2014/main" id="{FE14D617-9285-9D4D-84E4-7BBD145B397E}"/>
              </a:ext>
            </a:extLst>
          </p:cNvPr>
          <p:cNvSpPr/>
          <p:nvPr userDrawn="1"/>
        </p:nvSpPr>
        <p:spPr>
          <a:xfrm>
            <a:off x="6472581" y="4846728"/>
            <a:ext cx="506948" cy="506948"/>
          </a:xfrm>
          <a:prstGeom prst="roundRect">
            <a:avLst/>
          </a:prstGeom>
          <a:noFill/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91907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/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574890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328032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807945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561087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5068709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821851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026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D2B2CC15-A5D6-7646-B184-255F86FB708E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661" y="339645"/>
            <a:ext cx="10113030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3089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3089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73089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949266" y="2366353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949266" y="3592038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949266" y="485663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8878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2488784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48878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2488784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48878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2488784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766655" y="2512451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766655" y="2265592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766655" y="3745506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766655" y="3498647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766655" y="5006270"/>
            <a:ext cx="3995035" cy="426685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766655" y="4759411"/>
            <a:ext cx="3995036" cy="365095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D604C81-B013-4641-9B16-5E9ECBD30CBA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1681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76CA39F-4826-EC4A-B911-A0B38E489269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9F391E-143D-F948-ADAE-29AEA3C1EBFB}" type="datetimeFigureOut">
              <a:rPr lang="en-US" smtClean="0"/>
              <a:pPr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FEFF75-79D2-EE46-877B-299D1510E6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974810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2038081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A07194D-FDC6-4941-AE99-5ED1F7F4C5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683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5">
            <a:extLst>
              <a:ext uri="{FF2B5EF4-FFF2-40B4-BE49-F238E27FC236}">
                <a16:creationId xmlns:a16="http://schemas.microsoft.com/office/drawing/2014/main" id="{B12F4613-2BD8-E54D-A2E0-8707A28A1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683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2" name="Picture Placeholder 5">
            <a:extLst>
              <a:ext uri="{FF2B5EF4-FFF2-40B4-BE49-F238E27FC236}">
                <a16:creationId xmlns:a16="http://schemas.microsoft.com/office/drawing/2014/main" id="{1A844DD7-EE1E-F04F-91C7-38039BFF204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683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9" name="Picture Placeholder 5">
            <a:extLst>
              <a:ext uri="{FF2B5EF4-FFF2-40B4-BE49-F238E27FC236}">
                <a16:creationId xmlns:a16="http://schemas.microsoft.com/office/drawing/2014/main" id="{26670858-0422-9546-B0BD-9B2D594140B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544641" y="2215464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1" name="Picture Placeholder 5">
            <a:extLst>
              <a:ext uri="{FF2B5EF4-FFF2-40B4-BE49-F238E27FC236}">
                <a16:creationId xmlns:a16="http://schemas.microsoft.com/office/drawing/2014/main" id="{72578CBB-F47F-C740-982B-BA1719663CC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44641" y="3441149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3" name="Picture Placeholder 5">
            <a:extLst>
              <a:ext uri="{FF2B5EF4-FFF2-40B4-BE49-F238E27FC236}">
                <a16:creationId xmlns:a16="http://schemas.microsoft.com/office/drawing/2014/main" id="{32A1D8CC-0021-A243-9775-CF930D41B94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544641" y="4705745"/>
            <a:ext cx="369944" cy="3687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7" name="Text Placeholder 10">
            <a:extLst>
              <a:ext uri="{FF2B5EF4-FFF2-40B4-BE49-F238E27FC236}">
                <a16:creationId xmlns:a16="http://schemas.microsoft.com/office/drawing/2014/main" id="{8867B6C6-0A29-A04E-BAE5-B9060225E12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13862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9" name="Text Placeholder 2">
            <a:extLst>
              <a:ext uri="{FF2B5EF4-FFF2-40B4-BE49-F238E27FC236}">
                <a16:creationId xmlns:a16="http://schemas.microsoft.com/office/drawing/2014/main" id="{9DF49D7C-2E08-9348-9C2B-0496EF9612DF}"/>
              </a:ext>
            </a:extLst>
          </p:cNvPr>
          <p:cNvSpPr>
            <a:spLocks noGrp="1"/>
          </p:cNvSpPr>
          <p:nvPr>
            <p:ph type="body" idx="26"/>
          </p:nvPr>
        </p:nvSpPr>
        <p:spPr>
          <a:xfrm>
            <a:off x="1213862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0" name="Text Placeholder 10">
            <a:extLst>
              <a:ext uri="{FF2B5EF4-FFF2-40B4-BE49-F238E27FC236}">
                <a16:creationId xmlns:a16="http://schemas.microsoft.com/office/drawing/2014/main" id="{2733402A-D14F-6D48-A59D-329C3824DD2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1213862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1" name="Text Placeholder 2">
            <a:extLst>
              <a:ext uri="{FF2B5EF4-FFF2-40B4-BE49-F238E27FC236}">
                <a16:creationId xmlns:a16="http://schemas.microsoft.com/office/drawing/2014/main" id="{3886AD51-641D-6B44-B558-2B15E88D1BC5}"/>
              </a:ext>
            </a:extLst>
          </p:cNvPr>
          <p:cNvSpPr>
            <a:spLocks noGrp="1"/>
          </p:cNvSpPr>
          <p:nvPr>
            <p:ph type="body" idx="28"/>
          </p:nvPr>
        </p:nvSpPr>
        <p:spPr>
          <a:xfrm>
            <a:off x="1213862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2" name="Text Placeholder 10">
            <a:extLst>
              <a:ext uri="{FF2B5EF4-FFF2-40B4-BE49-F238E27FC236}">
                <a16:creationId xmlns:a16="http://schemas.microsoft.com/office/drawing/2014/main" id="{C00297CA-1F0B-4C44-852F-CF6FEA9F948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213862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3F704107-F38D-E044-8226-ACDDEDEDC605}"/>
              </a:ext>
            </a:extLst>
          </p:cNvPr>
          <p:cNvSpPr>
            <a:spLocks noGrp="1"/>
          </p:cNvSpPr>
          <p:nvPr>
            <p:ph type="body" idx="30"/>
          </p:nvPr>
        </p:nvSpPr>
        <p:spPr>
          <a:xfrm>
            <a:off x="1213862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0">
            <a:extLst>
              <a:ext uri="{FF2B5EF4-FFF2-40B4-BE49-F238E27FC236}">
                <a16:creationId xmlns:a16="http://schemas.microsoft.com/office/drawing/2014/main" id="{7A332327-16D9-9B48-8EAC-A4F377D5904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358765" y="2361562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5" name="Text Placeholder 2">
            <a:extLst>
              <a:ext uri="{FF2B5EF4-FFF2-40B4-BE49-F238E27FC236}">
                <a16:creationId xmlns:a16="http://schemas.microsoft.com/office/drawing/2014/main" id="{8EB0263B-D418-C14A-A00B-092B5EB5C515}"/>
              </a:ext>
            </a:extLst>
          </p:cNvPr>
          <p:cNvSpPr>
            <a:spLocks noGrp="1"/>
          </p:cNvSpPr>
          <p:nvPr>
            <p:ph type="body" idx="34"/>
          </p:nvPr>
        </p:nvSpPr>
        <p:spPr>
          <a:xfrm>
            <a:off x="7358764" y="2114704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6" name="Text Placeholder 10">
            <a:extLst>
              <a:ext uri="{FF2B5EF4-FFF2-40B4-BE49-F238E27FC236}">
                <a16:creationId xmlns:a16="http://schemas.microsoft.com/office/drawing/2014/main" id="{53CC49A6-2AB5-664B-9A6C-56D70E1382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358765" y="3594617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7" name="Text Placeholder 2">
            <a:extLst>
              <a:ext uri="{FF2B5EF4-FFF2-40B4-BE49-F238E27FC236}">
                <a16:creationId xmlns:a16="http://schemas.microsoft.com/office/drawing/2014/main" id="{718CCABC-AF06-5241-8D13-EB2F4637D435}"/>
              </a:ext>
            </a:extLst>
          </p:cNvPr>
          <p:cNvSpPr>
            <a:spLocks noGrp="1"/>
          </p:cNvSpPr>
          <p:nvPr>
            <p:ph type="body" idx="36"/>
          </p:nvPr>
        </p:nvSpPr>
        <p:spPr>
          <a:xfrm>
            <a:off x="7358764" y="3347759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8" name="Text Placeholder 10">
            <a:extLst>
              <a:ext uri="{FF2B5EF4-FFF2-40B4-BE49-F238E27FC236}">
                <a16:creationId xmlns:a16="http://schemas.microsoft.com/office/drawing/2014/main" id="{5119242C-1FE8-C140-9349-8172F954E3C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358765" y="4855381"/>
            <a:ext cx="4411704" cy="365077"/>
          </a:xfrm>
        </p:spPr>
        <p:txBody>
          <a:bodyPr lIns="0" rIns="0" anchor="t"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2pPr>
            <a:lvl3pPr marL="9144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3pPr>
            <a:lvl4pPr marL="13716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4pPr>
            <a:lvl5pPr marL="1828800" indent="0">
              <a:lnSpc>
                <a:spcPct val="100000"/>
              </a:lnSpc>
              <a:buNone/>
              <a:defRPr sz="900">
                <a:solidFill>
                  <a:schemeClr val="tx1"/>
                </a:solidFill>
                <a:latin typeface="Speak Pro" panose="020B0504020101020102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9" name="Text Placeholder 2">
            <a:extLst>
              <a:ext uri="{FF2B5EF4-FFF2-40B4-BE49-F238E27FC236}">
                <a16:creationId xmlns:a16="http://schemas.microsoft.com/office/drawing/2014/main" id="{23F2AE0B-3E70-BB47-8FBC-FE66A5A297BD}"/>
              </a:ext>
            </a:extLst>
          </p:cNvPr>
          <p:cNvSpPr>
            <a:spLocks noGrp="1"/>
          </p:cNvSpPr>
          <p:nvPr>
            <p:ph type="body" idx="38"/>
          </p:nvPr>
        </p:nvSpPr>
        <p:spPr>
          <a:xfrm>
            <a:off x="7358764" y="4608523"/>
            <a:ext cx="4411705" cy="312380"/>
          </a:xfrm>
        </p:spPr>
        <p:txBody>
          <a:bodyPr lIns="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AF7CBB0-F32C-B84C-AEEA-FA0944BBB865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5857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18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_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1" cy="6858000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1662FCA-743F-AC4A-B6AC-269A9A26ECF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524000" y="5286196"/>
            <a:ext cx="4179375" cy="356462"/>
          </a:xfrm>
        </p:spPr>
        <p:txBody>
          <a:bodyPr lIns="0" rIns="0">
            <a:normAutofit/>
          </a:bodyPr>
          <a:lstStyle>
            <a:lvl1pPr marL="0" indent="0">
              <a:buNone/>
              <a:defRPr sz="1800" b="1" i="0" cap="all" spc="300" baseline="0">
                <a:solidFill>
                  <a:schemeClr val="bg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C2EA4E-1692-1548-A245-3DC65B856D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15790"/>
            <a:ext cx="4179376" cy="2387600"/>
          </a:xfrm>
        </p:spPr>
        <p:txBody>
          <a:bodyPr lIns="0" rIns="0" anchor="b">
            <a:normAutofit/>
          </a:bodyPr>
          <a:lstStyle>
            <a:lvl1pPr algn="l">
              <a:defRPr sz="48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B4FF4E3-951F-F040-800F-0DDAC2CCC507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422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011521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011522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21F7CE-A4E6-574A-B490-8FC4327728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512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F93E56-30EE-384E-9A8A-090C645582DB}"/>
              </a:ext>
            </a:extLst>
          </p:cNvPr>
          <p:cNvCxnSpPr>
            <a:cxnSpLocks/>
          </p:cNvCxnSpPr>
          <p:nvPr userDrawn="1"/>
        </p:nvCxnSpPr>
        <p:spPr>
          <a:xfrm>
            <a:off x="392623" y="1405468"/>
            <a:ext cx="11369068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057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91DF7114-976E-3345-A7C4-77F951EA42C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7321" y="339645"/>
            <a:ext cx="10134369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322" y="1507066"/>
            <a:ext cx="10134371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8CECE2-CD4D-4A44-927A-53FFE158AF1C}"/>
              </a:ext>
            </a:extLst>
          </p:cNvPr>
          <p:cNvCxnSpPr>
            <a:cxnSpLocks/>
          </p:cNvCxnSpPr>
          <p:nvPr userDrawn="1"/>
        </p:nvCxnSpPr>
        <p:spPr>
          <a:xfrm>
            <a:off x="1134319" y="0"/>
            <a:ext cx="0" cy="6858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06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CA2E80D-B045-2346-9C1F-70BFBD4AF7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-1"/>
            <a:ext cx="12192000" cy="6857999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62DFD1-09C0-6845-8219-0846F32ED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F391E-143D-F948-ADAE-29AEA3C1EBFB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D7355-C4D0-1F4D-A365-E4AF1D8F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771307-5F5C-D847-B837-8C60542C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EFF75-79D2-EE46-877B-299D1510E68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B04801C-3319-AC43-9484-8377A4F8F2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623" y="339645"/>
            <a:ext cx="11369068" cy="1002552"/>
          </a:xfrm>
        </p:spPr>
        <p:txBody>
          <a:bodyPr lIns="0" rIns="0" anchor="b">
            <a:noAutofit/>
          </a:bodyPr>
          <a:lstStyle>
            <a:lvl1pPr algn="l">
              <a:defRPr sz="4500" b="0" i="0" cap="all" baseline="0">
                <a:solidFill>
                  <a:schemeClr val="bg1"/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 dirty="0"/>
              <a:t>TITLE GOE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D67D640-AB06-EE4B-868D-F46A30705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2624" y="1507066"/>
            <a:ext cx="11369070" cy="4849283"/>
          </a:xfrm>
        </p:spPr>
        <p:txBody>
          <a:bodyPr lIns="0" r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2pPr>
            <a:lvl3pPr marL="9144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3pPr>
            <a:lvl4pPr marL="13716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4pPr>
            <a:lvl5pPr marL="182880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81E455-9E6F-1B48-A537-F86699963276}"/>
              </a:ext>
            </a:extLst>
          </p:cNvPr>
          <p:cNvCxnSpPr>
            <a:cxnSpLocks/>
          </p:cNvCxnSpPr>
          <p:nvPr userDrawn="1"/>
        </p:nvCxnSpPr>
        <p:spPr>
          <a:xfrm>
            <a:off x="392623" y="1342197"/>
            <a:ext cx="0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0B4699-8C04-D74B-BFAF-27221E81DEBB}"/>
              </a:ext>
            </a:extLst>
          </p:cNvPr>
          <p:cNvCxnSpPr>
            <a:cxnSpLocks/>
          </p:cNvCxnSpPr>
          <p:nvPr userDrawn="1"/>
        </p:nvCxnSpPr>
        <p:spPr>
          <a:xfrm>
            <a:off x="0" y="599296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3870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7D7B648-BE60-43F4-8E11-2AB267410D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15342"/>
            <a:ext cx="5822209" cy="4427316"/>
          </a:xfrm>
          <a:custGeom>
            <a:avLst/>
            <a:gdLst>
              <a:gd name="connsiteX0" fmla="*/ 0 w 5822209"/>
              <a:gd name="connsiteY0" fmla="*/ 0 h 4427316"/>
              <a:gd name="connsiteX1" fmla="*/ 5822209 w 5822209"/>
              <a:gd name="connsiteY1" fmla="*/ 0 h 4427316"/>
              <a:gd name="connsiteX2" fmla="*/ 5822209 w 5822209"/>
              <a:gd name="connsiteY2" fmla="*/ 4427316 h 4427316"/>
              <a:gd name="connsiteX3" fmla="*/ 0 w 5822209"/>
              <a:gd name="connsiteY3" fmla="*/ 4427316 h 442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22209" h="4427316">
                <a:moveTo>
                  <a:pt x="0" y="0"/>
                </a:moveTo>
                <a:lnTo>
                  <a:pt x="5822209" y="0"/>
                </a:lnTo>
                <a:lnTo>
                  <a:pt x="5822209" y="4427316"/>
                </a:lnTo>
                <a:lnTo>
                  <a:pt x="0" y="4427316"/>
                </a:lnTo>
                <a:close/>
              </a:path>
            </a:pathLst>
          </a:custGeom>
          <a:solidFill>
            <a:schemeClr val="accent4">
              <a:lumMod val="5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1B97752-63E3-7E41-86AA-8084AC3E48D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87905" y="5286196"/>
            <a:ext cx="4179375" cy="356462"/>
          </a:xfrm>
        </p:spPr>
        <p:txBody>
          <a:bodyPr lIns="0" rIns="0">
            <a:normAutofit/>
          </a:bodyPr>
          <a:lstStyle>
            <a:lvl1pPr marL="0" indent="0" algn="r">
              <a:buNone/>
              <a:defRPr sz="1800" b="1" i="0" cap="all" spc="300" baseline="0">
                <a:solidFill>
                  <a:schemeClr val="tx1"/>
                </a:solidFill>
                <a:latin typeface="Speak Pro" panose="020B0504020101020102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45521CA-473D-274E-A252-50E49A3EFD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7905" y="2715790"/>
            <a:ext cx="4179376" cy="2387600"/>
          </a:xfrm>
        </p:spPr>
        <p:txBody>
          <a:bodyPr lIns="0" rIns="0" anchor="b">
            <a:normAutofit/>
          </a:bodyPr>
          <a:lstStyle>
            <a:lvl1pPr algn="r">
              <a:defRPr sz="4800" b="0" i="0" cap="all" baseline="0">
                <a:solidFill>
                  <a:schemeClr val="accent4">
                    <a:lumMod val="75000"/>
                  </a:schemeClr>
                </a:solidFill>
                <a:latin typeface="Sagona ExtraLight" panose="020203030505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71328B3-338C-BB43-A9F5-AACCE2E54E86}"/>
              </a:ext>
            </a:extLst>
          </p:cNvPr>
          <p:cNvCxnSpPr>
            <a:cxnSpLocks/>
          </p:cNvCxnSpPr>
          <p:nvPr userDrawn="1"/>
        </p:nvCxnSpPr>
        <p:spPr>
          <a:xfrm>
            <a:off x="11057682" y="0"/>
            <a:ext cx="0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695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902FA6-24E0-3C4A-8B7A-F529DB122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45A71-C369-2A42-A14F-2BD1985F7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70798-FB93-8742-9A92-FA7A241AFA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356824-A55C-4F44-B9CB-109B027241D7}" type="datetimeFigureOut">
              <a:rPr lang="en-US" smtClean="0"/>
              <a:t>8/6/2023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A715-D537-DD4B-8BE6-1E573155F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9E735-B191-784C-98F7-65384DACA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6627B-E4D5-2947-8E88-B84039729B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58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3" r:id="rId2"/>
    <p:sldLayoutId id="2147483670" r:id="rId3"/>
    <p:sldLayoutId id="2147483674" r:id="rId4"/>
    <p:sldLayoutId id="2147483676" r:id="rId5"/>
    <p:sldLayoutId id="2147483675" r:id="rId6"/>
    <p:sldLayoutId id="2147483677" r:id="rId7"/>
    <p:sldLayoutId id="2147483678" r:id="rId8"/>
    <p:sldLayoutId id="2147483679" r:id="rId9"/>
    <p:sldLayoutId id="2147483681" r:id="rId10"/>
    <p:sldLayoutId id="2147483682" r:id="rId11"/>
    <p:sldLayoutId id="2147483686" r:id="rId12"/>
    <p:sldLayoutId id="2147483683" r:id="rId13"/>
    <p:sldLayoutId id="2147483685" r:id="rId14"/>
    <p:sldLayoutId id="2147483684" r:id="rId15"/>
    <p:sldLayoutId id="2147483680" r:id="rId16"/>
    <p:sldLayoutId id="2147483691" r:id="rId17"/>
    <p:sldLayoutId id="2147483692" r:id="rId18"/>
    <p:sldLayoutId id="2147483693" r:id="rId19"/>
    <p:sldLayoutId id="2147483694" r:id="rId20"/>
    <p:sldLayoutId id="2147483688" r:id="rId21"/>
    <p:sldLayoutId id="2147483687" r:id="rId22"/>
    <p:sldLayoutId id="2147483689" r:id="rId23"/>
    <p:sldLayoutId id="2147483690" r:id="rId24"/>
    <p:sldLayoutId id="2147483695" r:id="rId25"/>
    <p:sldLayoutId id="2147483696" r:id="rId26"/>
    <p:sldLayoutId id="2147483697" r:id="rId27"/>
    <p:sldLayoutId id="2147483698" r:id="rId28"/>
    <p:sldLayoutId id="2147483703" r:id="rId29"/>
    <p:sldLayoutId id="2147483704" r:id="rId30"/>
    <p:sldLayoutId id="2147483705" r:id="rId31"/>
    <p:sldLayoutId id="2147483706" r:id="rId32"/>
    <p:sldLayoutId id="2147483700" r:id="rId33"/>
    <p:sldLayoutId id="2147483699" r:id="rId34"/>
    <p:sldLayoutId id="2147483701" r:id="rId35"/>
    <p:sldLayoutId id="2147483702" r:id="rId36"/>
    <p:sldLayoutId id="2147483707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microsoft.com/office/2007/relationships/hdphoto" Target="../media/hdphoto4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21">
            <a:extLst>
              <a:ext uri="{FF2B5EF4-FFF2-40B4-BE49-F238E27FC236}">
                <a16:creationId xmlns:a16="http://schemas.microsoft.com/office/drawing/2014/main" id="{DB20DB88-CBCC-9A4A-BA0A-4807E1B8E8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1134319" y="0"/>
            <a:ext cx="11057681" cy="6858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479869-A00E-4B8B-96FC-664D3FB14280}"/>
              </a:ext>
            </a:extLst>
          </p:cNvPr>
          <p:cNvSpPr/>
          <p:nvPr/>
        </p:nvSpPr>
        <p:spPr>
          <a:xfrm>
            <a:off x="1134318" y="5972175"/>
            <a:ext cx="11057681" cy="899208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8362CB-F41D-164B-BAC7-F91A6E68A2AC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304924" y="6042684"/>
            <a:ext cx="10673716" cy="899208"/>
          </a:xfrm>
        </p:spPr>
        <p:txBody>
          <a:bodyPr>
            <a:noAutofit/>
          </a:bodyPr>
          <a:lstStyle/>
          <a:p>
            <a:r>
              <a:rPr lang="en-GB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13:51-52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9516ACA-375D-1140-8EDA-CE04AAC758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4924" y="-2010"/>
            <a:ext cx="5629275" cy="2387600"/>
          </a:xfrm>
        </p:spPr>
        <p:txBody>
          <a:bodyPr>
            <a:normAutofit fontScale="90000"/>
          </a:bodyPr>
          <a:lstStyle/>
          <a:p>
            <a:r>
              <a:rPr lang="en-GB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Parable of the Scribe</a:t>
            </a:r>
            <a:endParaRPr lang="en-GB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9EFCD00-A4FF-427D-826C-6A565A9EE14C}"/>
              </a:ext>
            </a:extLst>
          </p:cNvPr>
          <p:cNvSpPr txBox="1">
            <a:spLocks/>
          </p:cNvSpPr>
          <p:nvPr/>
        </p:nvSpPr>
        <p:spPr>
          <a:xfrm rot="5400000">
            <a:off x="-2730081" y="3328911"/>
            <a:ext cx="6626330" cy="8992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i="0" kern="1200" cap="all" spc="300" baseline="0">
                <a:solidFill>
                  <a:schemeClr val="bg1"/>
                </a:solidFill>
                <a:latin typeface="Speak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Eighth Parable</a:t>
            </a:r>
          </a:p>
        </p:txBody>
      </p:sp>
    </p:spTree>
    <p:extLst>
      <p:ext uri="{BB962C8B-B14F-4D97-AF65-F5344CB8AC3E}">
        <p14:creationId xmlns:p14="http://schemas.microsoft.com/office/powerpoint/2010/main" val="4285847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62011F-43CC-4630-A1E1-6312B81641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254" b="21765"/>
          <a:stretch/>
        </p:blipFill>
        <p:spPr>
          <a:xfrm>
            <a:off x="20" y="3146155"/>
            <a:ext cx="12191980" cy="3711847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253672-EC2C-4798-8239-7B6A582B8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65" b="32931"/>
          <a:stretch/>
        </p:blipFill>
        <p:spPr>
          <a:xfrm>
            <a:off x="5100320" y="71121"/>
            <a:ext cx="7040880" cy="307503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BF1EBEB-C3FB-458E-8B3B-8D05DCD2F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339644"/>
            <a:ext cx="4179376" cy="280651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GB" sz="8800" b="1" dirty="0"/>
              <a:t>1 John </a:t>
            </a:r>
            <a:r>
              <a:rPr lang="en-GB" sz="11500" b="1" dirty="0"/>
              <a:t>2:27</a:t>
            </a: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404878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r="-1" b="7085"/>
          <a:stretch/>
        </p:blipFill>
        <p:spPr>
          <a:xfrm>
            <a:off x="-76200" y="0"/>
            <a:ext cx="13049250" cy="7977306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-535410"/>
            <a:ext cx="11917680" cy="2387600"/>
          </a:xfrm>
        </p:spPr>
        <p:txBody>
          <a:bodyPr>
            <a:normAutofit/>
          </a:bodyPr>
          <a:lstStyle/>
          <a:p>
            <a:r>
              <a:rPr lang="en-GB" sz="6600" b="1" dirty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 calls his disciples scribes</a:t>
            </a:r>
            <a:endParaRPr lang="en-US" sz="66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2267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6230" r="4420" b="-2"/>
          <a:stretch/>
        </p:blipFill>
        <p:spPr>
          <a:xfrm>
            <a:off x="-266700" y="0"/>
            <a:ext cx="7881069" cy="6857990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5E792A-6BED-47BC-91B7-F369919F8068}"/>
              </a:ext>
            </a:extLst>
          </p:cNvPr>
          <p:cNvSpPr/>
          <p:nvPr/>
        </p:nvSpPr>
        <p:spPr>
          <a:xfrm>
            <a:off x="10911840" y="10"/>
            <a:ext cx="299085" cy="6857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10450" y="857249"/>
            <a:ext cx="4568106" cy="3943351"/>
          </a:xfrm>
        </p:spPr>
        <p:txBody>
          <a:bodyPr anchor="b">
            <a:normAutofit/>
          </a:bodyPr>
          <a:lstStyle/>
          <a:p>
            <a:pPr lvl="0" algn="ctr"/>
            <a:r>
              <a:rPr lang="en-GB" sz="6600" b="1" dirty="0"/>
              <a:t>Be an eager learner. (Receive)</a:t>
            </a:r>
            <a:endParaRPr lang="en-GB" sz="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BD5F76-0094-46CC-B23C-993E851D8D6F}"/>
              </a:ext>
            </a:extLst>
          </p:cNvPr>
          <p:cNvSpPr/>
          <p:nvPr/>
        </p:nvSpPr>
        <p:spPr>
          <a:xfrm>
            <a:off x="8137895" y="4882634"/>
            <a:ext cx="34399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9D3430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Matthew 13:51</a:t>
            </a:r>
            <a:endParaRPr lang="en-GB" sz="4000" dirty="0">
              <a:solidFill>
                <a:srgbClr val="9D34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1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0748" b="4252"/>
          <a:stretch/>
        </p:blipFill>
        <p:spPr>
          <a:xfrm>
            <a:off x="1" y="-1"/>
            <a:ext cx="12192000" cy="6857999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51225" y="8785"/>
            <a:ext cx="8463280" cy="1677140"/>
          </a:xfrm>
        </p:spPr>
        <p:txBody>
          <a:bodyPr anchor="b">
            <a:normAutofit fontScale="90000"/>
          </a:bodyPr>
          <a:lstStyle/>
          <a:p>
            <a:pPr lvl="0"/>
            <a:r>
              <a:rPr lang="en-GB" sz="88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13:10</a:t>
            </a:r>
            <a:endParaRPr lang="en-GB" sz="8800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1110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881"/>
          <a:stretch/>
        </p:blipFill>
        <p:spPr>
          <a:xfrm>
            <a:off x="20" y="10"/>
            <a:ext cx="12191981" cy="6857990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9175" y="-2171700"/>
            <a:ext cx="9410700" cy="3388890"/>
          </a:xfrm>
        </p:spPr>
        <p:txBody>
          <a:bodyPr anchor="b">
            <a:normAutofit/>
          </a:bodyPr>
          <a:lstStyle/>
          <a:p>
            <a:pPr lvl="0"/>
            <a:r>
              <a:rPr lang="en-GB" sz="79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13:11-15</a:t>
            </a:r>
          </a:p>
        </p:txBody>
      </p:sp>
    </p:spTree>
    <p:extLst>
      <p:ext uri="{BB962C8B-B14F-4D97-AF65-F5344CB8AC3E}">
        <p14:creationId xmlns:p14="http://schemas.microsoft.com/office/powerpoint/2010/main" val="1278695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9560" b="6171"/>
          <a:stretch/>
        </p:blipFill>
        <p:spPr>
          <a:xfrm>
            <a:off x="20" y="1104900"/>
            <a:ext cx="12191981" cy="6276975"/>
          </a:xfrm>
          <a:prstGeom prst="rect">
            <a:avLst/>
          </a:prstGeom>
          <a:noFill/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95" y="-171450"/>
            <a:ext cx="11972905" cy="1276350"/>
          </a:xfrm>
        </p:spPr>
        <p:txBody>
          <a:bodyPr anchor="b">
            <a:normAutofit/>
          </a:bodyPr>
          <a:lstStyle/>
          <a:p>
            <a:pPr lvl="0" algn="ctr"/>
            <a:r>
              <a:rPr lang="en-GB" sz="7900" b="1" dirty="0"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13:36</a:t>
            </a:r>
          </a:p>
        </p:txBody>
      </p:sp>
    </p:spTree>
    <p:extLst>
      <p:ext uri="{BB962C8B-B14F-4D97-AF65-F5344CB8AC3E}">
        <p14:creationId xmlns:p14="http://schemas.microsoft.com/office/powerpoint/2010/main" val="54286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-4744" y="0"/>
            <a:ext cx="12191981" cy="685800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BDFF4F-6202-4A94-99A5-07B07F377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737" y="1158240"/>
            <a:ext cx="3743325" cy="2196941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568" y="5699760"/>
            <a:ext cx="7265119" cy="1276350"/>
          </a:xfrm>
        </p:spPr>
        <p:txBody>
          <a:bodyPr anchor="b">
            <a:noAutofit/>
          </a:bodyPr>
          <a:lstStyle/>
          <a:p>
            <a:pPr algn="ctr"/>
            <a:r>
              <a:rPr lang="en-GB" i="1" dirty="0"/>
              <a:t>“</a:t>
            </a:r>
            <a:r>
              <a:rPr lang="en-GB" sz="8000" b="1" dirty="0">
                <a:effectLst>
                  <a:glow rad="228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</a:t>
            </a:r>
            <a:r>
              <a:rPr lang="en-GB" sz="13800" b="1" dirty="0">
                <a:solidFill>
                  <a:srgbClr val="FFC000"/>
                </a:solidFill>
                <a:effectLst>
                  <a:glow rad="228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n-GB" sz="13800" b="1" dirty="0">
                <a:effectLst>
                  <a:glow rad="228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8000" b="1" dirty="0">
                <a:effectLst>
                  <a:glow rad="228600">
                    <a:schemeClr val="tx2">
                      <a:lumMod val="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understood all these things?” </a:t>
            </a:r>
            <a:br>
              <a:rPr lang="en-GB" sz="8000" b="1" dirty="0">
                <a:effectLst>
                  <a:glow rad="228600">
                    <a:schemeClr val="tx2">
                      <a:lumMod val="50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GB" sz="8000" b="1" dirty="0">
              <a:effectLst>
                <a:glow rad="228600">
                  <a:schemeClr val="tx2">
                    <a:lumMod val="50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2027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3570"/>
          <a:stretch/>
        </p:blipFill>
        <p:spPr>
          <a:xfrm>
            <a:off x="0" y="0"/>
            <a:ext cx="12192000" cy="5949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1844" y="5711191"/>
            <a:ext cx="6934182" cy="1276350"/>
          </a:xfrm>
        </p:spPr>
        <p:txBody>
          <a:bodyPr anchor="b">
            <a:noAutofit/>
          </a:bodyPr>
          <a:lstStyle/>
          <a:p>
            <a:pPr algn="ctr"/>
            <a:r>
              <a:rPr lang="en-GB" sz="72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John 5:20</a:t>
            </a:r>
            <a:endParaRPr lang="en-GB" sz="13800" b="1" dirty="0"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6273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3952" b="17020"/>
          <a:stretch/>
        </p:blipFill>
        <p:spPr>
          <a:xfrm>
            <a:off x="66673" y="0"/>
            <a:ext cx="11849101" cy="586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4" y="5615941"/>
            <a:ext cx="12125325" cy="1276350"/>
          </a:xfrm>
        </p:spPr>
        <p:txBody>
          <a:bodyPr anchor="b">
            <a:noAutofit/>
          </a:bodyPr>
          <a:lstStyle/>
          <a:p>
            <a:r>
              <a:rPr lang="en-GB" b="1" dirty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</a:t>
            </a:r>
            <a:r>
              <a:rPr lang="en-GB" b="1" dirty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</a:effectLst>
              </a:rPr>
              <a:t> 24:35   Mark 13:31    Luke 21:33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A857CB-B34D-4798-A136-4D77681D59FC}"/>
              </a:ext>
            </a:extLst>
          </p:cNvPr>
          <p:cNvCxnSpPr/>
          <p:nvPr/>
        </p:nvCxnSpPr>
        <p:spPr>
          <a:xfrm>
            <a:off x="5038725" y="6067424"/>
            <a:ext cx="0" cy="72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6A91AF0-6B60-4141-ADA2-275E06EECFD6}"/>
              </a:ext>
            </a:extLst>
          </p:cNvPr>
          <p:cNvCxnSpPr>
            <a:cxnSpLocks/>
          </p:cNvCxnSpPr>
          <p:nvPr/>
        </p:nvCxnSpPr>
        <p:spPr>
          <a:xfrm>
            <a:off x="8705850" y="6067424"/>
            <a:ext cx="0" cy="7200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A3ED444-7FBF-4C4D-B72B-494C022149F0}"/>
              </a:ext>
            </a:extLst>
          </p:cNvPr>
          <p:cNvSpPr/>
          <p:nvPr/>
        </p:nvSpPr>
        <p:spPr>
          <a:xfrm>
            <a:off x="6962775" y="499647"/>
            <a:ext cx="47434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Latha" panose="020B0604020202020204" pitchFamily="34" charset="0"/>
              </a:rPr>
              <a:t>"</a:t>
            </a:r>
            <a:r>
              <a:rPr lang="en-GB" sz="3600" b="1" i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Latha" panose="020B0604020202020204" pitchFamily="34" charset="0"/>
              </a:rPr>
              <a:t>Heaven and earth shall pass away, but my word shall never pass away,"</a:t>
            </a:r>
            <a:r>
              <a:rPr lang="en-GB" sz="3600" b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ea typeface="Calibri" panose="020F0502020204030204" pitchFamily="34" charset="0"/>
                <a:cs typeface="Latha" panose="020B0604020202020204" pitchFamily="34" charset="0"/>
              </a:rPr>
              <a:t> </a:t>
            </a:r>
            <a:endParaRPr lang="en-GB" sz="3600" b="1" dirty="0"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67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351563" y="0"/>
            <a:ext cx="7516088" cy="586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6159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 :52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ED444-7FBF-4C4D-B72B-494C022149F0}"/>
              </a:ext>
            </a:extLst>
          </p:cNvPr>
          <p:cNvSpPr/>
          <p:nvPr/>
        </p:nvSpPr>
        <p:spPr>
          <a:xfrm>
            <a:off x="7630388" y="305068"/>
            <a:ext cx="47902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i="1" dirty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Latha" panose="020B0604020202020204" pitchFamily="34" charset="0"/>
              </a:rPr>
              <a:t>Study to be a Scribe. (Retain)</a:t>
            </a:r>
          </a:p>
          <a:p>
            <a:pPr algn="ctr"/>
            <a:endParaRPr lang="en-GB" sz="8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782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4BDEDA6-47A9-4CCE-BC70-60F96966343E}"/>
              </a:ext>
            </a:extLst>
          </p:cNvPr>
          <p:cNvGrpSpPr/>
          <p:nvPr/>
        </p:nvGrpSpPr>
        <p:grpSpPr>
          <a:xfrm>
            <a:off x="0" y="1462412"/>
            <a:ext cx="13482319" cy="5476868"/>
            <a:chOff x="1019175" y="2708550"/>
            <a:chExt cx="11232070" cy="4152203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5AF2D54-C82B-4D7F-9BDA-9A529F02C2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59" b="6915"/>
            <a:stretch/>
          </p:blipFill>
          <p:spPr>
            <a:xfrm>
              <a:off x="1019175" y="2708550"/>
              <a:ext cx="6095980" cy="4152203"/>
            </a:xfrm>
            <a:prstGeom prst="flowChartOnlineStorage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2950BC-1E68-4A19-9766-B5B628AD5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87" b="9491"/>
            <a:stretch/>
          </p:blipFill>
          <p:spPr>
            <a:xfrm>
              <a:off x="6028266" y="2714324"/>
              <a:ext cx="6222979" cy="4140655"/>
            </a:xfrm>
            <a:prstGeom prst="flowChartOnlineStorage">
              <a:avLst/>
            </a:prstGeom>
          </p:spPr>
        </p:pic>
      </p:grpSp>
      <p:sp>
        <p:nvSpPr>
          <p:cNvPr id="11" name="Title 30">
            <a:extLst>
              <a:ext uri="{FF2B5EF4-FFF2-40B4-BE49-F238E27FC236}">
                <a16:creationId xmlns:a16="http://schemas.microsoft.com/office/drawing/2014/main" id="{EEC2322D-47C0-41A4-9CDC-07B5A38AEE03}"/>
              </a:ext>
            </a:extLst>
          </p:cNvPr>
          <p:cNvSpPr txBox="1">
            <a:spLocks/>
          </p:cNvSpPr>
          <p:nvPr/>
        </p:nvSpPr>
        <p:spPr>
          <a:xfrm>
            <a:off x="71120" y="-1690363"/>
            <a:ext cx="12893040" cy="3152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800" spc="-100" dirty="0"/>
              <a:t>2 Parables describe the </a:t>
            </a:r>
            <a:r>
              <a:rPr lang="en-US" sz="9600" spc="-100" dirty="0">
                <a:solidFill>
                  <a:schemeClr val="accent3"/>
                </a:solidFill>
              </a:rPr>
              <a:t>Nature</a:t>
            </a:r>
            <a:r>
              <a:rPr lang="en-US" sz="4800" spc="-100" dirty="0"/>
              <a:t> of the </a:t>
            </a:r>
            <a:r>
              <a:rPr lang="en-US" sz="4400" spc="-100" dirty="0"/>
              <a:t>Kingdom</a:t>
            </a:r>
            <a:endParaRPr lang="en-US" sz="4800" spc="-1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4C01FE-EFA8-417F-B8B1-A426FE5020D8}"/>
              </a:ext>
            </a:extLst>
          </p:cNvPr>
          <p:cNvSpPr/>
          <p:nvPr/>
        </p:nvSpPr>
        <p:spPr>
          <a:xfrm>
            <a:off x="2547475" y="3105120"/>
            <a:ext cx="267970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parable of the Soils</a:t>
            </a:r>
            <a:endParaRPr lang="en-GB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DBEC74-FB7D-4122-B7CD-8B4209742CC0}"/>
              </a:ext>
            </a:extLst>
          </p:cNvPr>
          <p:cNvSpPr/>
          <p:nvPr/>
        </p:nvSpPr>
        <p:spPr>
          <a:xfrm>
            <a:off x="8888129" y="3228945"/>
            <a:ext cx="242457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Wheat and the Tares</a:t>
            </a:r>
            <a:endParaRPr lang="en-GB" sz="2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B1AEA5-1B82-4619-A43B-F2A4B17F51F5}"/>
              </a:ext>
            </a:extLst>
          </p:cNvPr>
          <p:cNvSpPr/>
          <p:nvPr/>
        </p:nvSpPr>
        <p:spPr>
          <a:xfrm>
            <a:off x="5429250" y="1257299"/>
            <a:ext cx="3373154" cy="857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92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10819"/>
          <a:stretch/>
        </p:blipFill>
        <p:spPr>
          <a:xfrm>
            <a:off x="256313" y="115811"/>
            <a:ext cx="11316562" cy="567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6159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Ezra 7:6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4858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039" b="96670" l="24688" r="80508">
                        <a14:foregroundMark x1="22852" y1="18270" x2="28477" y2="18085"/>
                        <a14:foregroundMark x1="28477" y1="18085" x2="36172" y2="18085"/>
                        <a14:foregroundMark x1="22930" y1="25902" x2="26016" y2="52451"/>
                        <a14:foregroundMark x1="26016" y1="52451" x2="25826" y2="69057"/>
                        <a14:foregroundMark x1="30127" y1="75463" x2="36094" y2="78955"/>
                        <a14:foregroundMark x1="36094" y1="78955" x2="39492" y2="85199"/>
                        <a14:foregroundMark x1="39492" y1="85199" x2="40000" y2="92646"/>
                        <a14:foregroundMark x1="40000" y1="92646" x2="48398" y2="94403"/>
                        <a14:foregroundMark x1="48398" y1="94403" x2="53477" y2="88298"/>
                        <a14:foregroundMark x1="53477" y1="88298" x2="52461" y2="71462"/>
                        <a14:foregroundMark x1="52461" y1="71462" x2="55469" y2="66512"/>
                        <a14:foregroundMark x1="78906" y1="77336" x2="78438" y2="65541"/>
                        <a14:foregroundMark x1="78438" y1="65541" x2="75703" y2="56568"/>
                        <a14:foregroundMark x1="75703" y1="56568" x2="76523" y2="49907"/>
                        <a14:foregroundMark x1="28228" y1="84536" x2="29922" y2="91536"/>
                        <a14:foregroundMark x1="29922" y1="91536" x2="36289" y2="94403"/>
                        <a14:foregroundMark x1="27930" y1="93987" x2="33789" y2="96392"/>
                        <a14:foregroundMark x1="33789" y1="96392" x2="46016" y2="93987"/>
                        <a14:foregroundMark x1="62272" y1="94508" x2="63320" y2="94542"/>
                        <a14:foregroundMark x1="59987" y1="94435" x2="60544" y2="94453"/>
                        <a14:foregroundMark x1="46016" y1="93987" x2="59721" y2="94427"/>
                        <a14:foregroundMark x1="77852" y1="49907" x2="80859" y2="57447"/>
                        <a14:foregroundMark x1="80859" y1="57447" x2="80508" y2="82377"/>
                        <a14:foregroundMark x1="80508" y1="82377" x2="75859" y2="79741"/>
                        <a14:foregroundMark x1="75859" y1="79741" x2="74922" y2="78677"/>
                        <a14:backgroundMark x1="23008" y1="68178" x2="27695" y2="71970"/>
                        <a14:backgroundMark x1="27695" y1="71970" x2="30352" y2="78908"/>
                        <a14:backgroundMark x1="30352" y1="78908" x2="27734" y2="84228"/>
                        <a14:backgroundMark x1="59805" y1="94727" x2="59062" y2="86633"/>
                        <a14:backgroundMark x1="59062" y1="86633" x2="62187" y2="79926"/>
                        <a14:backgroundMark x1="62187" y1="79926" x2="66445" y2="76087"/>
                        <a14:backgroundMark x1="66445" y1="76087" x2="78516" y2="86910"/>
                        <a14:backgroundMark x1="58555" y1="96809" x2="64961" y2="91582"/>
                        <a14:backgroundMark x1="63086" y1="94265" x2="68047" y2="95791"/>
                        <a14:backgroundMark x1="68047" y1="95791" x2="68555" y2="96207"/>
                        <a14:backgroundMark x1="71563" y1="32932" x2="82070" y2="48844"/>
                      </a14:backgroundRemoval>
                    </a14:imgEffect>
                  </a14:imgLayer>
                </a14:imgProps>
              </a:ext>
            </a:extLst>
          </a:blip>
          <a:srcRect l="18277" t="9251" r="17442"/>
          <a:stretch/>
        </p:blipFill>
        <p:spPr>
          <a:xfrm>
            <a:off x="235960" y="92754"/>
            <a:ext cx="6509906" cy="5764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6159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Nehemiah 8</a:t>
            </a:r>
            <a:r>
              <a:rPr lang="en-GB" b="1" baseline="30000" dirty="0"/>
              <a:t>th</a:t>
            </a:r>
            <a:r>
              <a:rPr lang="en-GB" b="1" dirty="0"/>
              <a:t> Chapter</a:t>
            </a:r>
            <a:r>
              <a:rPr lang="en-GB" dirty="0"/>
              <a:t> 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ED444-7FBF-4C4D-B72B-494C022149F0}"/>
              </a:ext>
            </a:extLst>
          </p:cNvPr>
          <p:cNvSpPr/>
          <p:nvPr/>
        </p:nvSpPr>
        <p:spPr>
          <a:xfrm>
            <a:off x="6981825" y="333911"/>
            <a:ext cx="510496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8000" b="1" i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Latha" panose="020B0604020202020204" pitchFamily="34" charset="0"/>
              </a:rPr>
              <a:t>Pulpit of wood was built for Nehemiah </a:t>
            </a:r>
          </a:p>
          <a:p>
            <a:pPr algn="ctr"/>
            <a:endParaRPr lang="en-GB" sz="8000" b="1" dirty="0"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78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604485" y="226239"/>
            <a:ext cx="11025539" cy="5676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6159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Mark 11:27-28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2925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0644"/>
          <a:stretch/>
        </p:blipFill>
        <p:spPr>
          <a:xfrm>
            <a:off x="511114" y="171450"/>
            <a:ext cx="11169771" cy="564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778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Luke 11: 52-54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909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404812" y="238125"/>
            <a:ext cx="11382375" cy="564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778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Hebrews 5:11-14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03334DA-C0FA-4E6E-88DD-CA6EFD26FE3E}"/>
              </a:ext>
            </a:extLst>
          </p:cNvPr>
          <p:cNvSpPr/>
          <p:nvPr/>
        </p:nvSpPr>
        <p:spPr>
          <a:xfrm>
            <a:off x="609600" y="866775"/>
            <a:ext cx="5295900" cy="990600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24485C-FF8D-48E0-8A3A-7C43CBD2D9CE}"/>
              </a:ext>
            </a:extLst>
          </p:cNvPr>
          <p:cNvSpPr/>
          <p:nvPr/>
        </p:nvSpPr>
        <p:spPr>
          <a:xfrm>
            <a:off x="-2219109" y="686277"/>
            <a:ext cx="109533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5400" b="1" i="1" dirty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Latha" panose="020B0604020202020204" pitchFamily="34" charset="0"/>
              </a:rPr>
              <a:t>“dull of hearing” </a:t>
            </a:r>
          </a:p>
        </p:txBody>
      </p:sp>
    </p:spTree>
    <p:extLst>
      <p:ext uri="{BB962C8B-B14F-4D97-AF65-F5344CB8AC3E}">
        <p14:creationId xmlns:p14="http://schemas.microsoft.com/office/powerpoint/2010/main" val="2334665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5475"/>
          <a:stretch/>
        </p:blipFill>
        <p:spPr>
          <a:xfrm>
            <a:off x="648363" y="238126"/>
            <a:ext cx="11029949" cy="559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778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Hebrews 6:1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E03334DA-C0FA-4E6E-88DD-CA6EFD26FE3E}"/>
              </a:ext>
            </a:extLst>
          </p:cNvPr>
          <p:cNvSpPr/>
          <p:nvPr/>
        </p:nvSpPr>
        <p:spPr>
          <a:xfrm rot="21303794">
            <a:off x="6257924" y="3099052"/>
            <a:ext cx="2971800" cy="33404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070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633122" y="152400"/>
            <a:ext cx="10425403" cy="5807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" y="5530216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sz="4000" dirty="0"/>
              <a:t>Jesus wants us to “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in Bible</a:t>
            </a:r>
            <a:r>
              <a:rPr lang="en-GB" sz="4000" dirty="0"/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3706893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" y="5530216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sz="4000" dirty="0"/>
              <a:t>Jesus wants us to “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in Bible</a:t>
            </a:r>
            <a:r>
              <a:rPr lang="en-GB" sz="4000" dirty="0"/>
              <a:t>”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87C94-FCAF-4935-85B0-78DC4E1D36C0}"/>
              </a:ext>
            </a:extLst>
          </p:cNvPr>
          <p:cNvSpPr/>
          <p:nvPr/>
        </p:nvSpPr>
        <p:spPr>
          <a:xfrm>
            <a:off x="4053385" y="1180954"/>
            <a:ext cx="8085736" cy="4075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2800" b="1" cap="all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go beyond a mere </a:t>
            </a:r>
            <a:r>
              <a:rPr lang="en-GB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'</a:t>
            </a:r>
            <a:r>
              <a:rPr lang="en-GB" sz="36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superficial</a:t>
            </a:r>
            <a:r>
              <a:rPr lang="en-GB" sz="2800" b="1" cap="all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' understanding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2800" b="1" cap="all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pursue a godly </a:t>
            </a:r>
            <a:r>
              <a:rPr lang="en-GB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'</a:t>
            </a:r>
            <a:r>
              <a:rPr lang="en-GB" sz="36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scholarliness</a:t>
            </a:r>
            <a:r>
              <a:rPr lang="en-GB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'</a:t>
            </a:r>
            <a:r>
              <a:rPr lang="en-GB" sz="2800" b="1" cap="all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 about it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en-GB" sz="2800" b="1" cap="all" dirty="0">
                <a:solidFill>
                  <a:schemeClr val="bg1"/>
                </a:solidFill>
                <a:latin typeface="Rockwell" panose="02060603020205020403" pitchFamily="18" charset="0"/>
                <a:ea typeface="+mj-ea"/>
                <a:cs typeface="+mj-cs"/>
              </a:rPr>
              <a:t>please our Lord by seeking to be good </a:t>
            </a:r>
            <a:r>
              <a:rPr lang="en-GB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'</a:t>
            </a:r>
            <a:r>
              <a:rPr lang="en-GB" sz="3600" b="1" cap="all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scribes instructed in the kingdom of heaven</a:t>
            </a:r>
            <a:r>
              <a:rPr lang="en-GB" sz="36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anose="02060603020205020403" pitchFamily="18" charset="0"/>
                <a:ea typeface="+mj-ea"/>
                <a:cs typeface="+mj-cs"/>
              </a:rPr>
              <a:t>'</a:t>
            </a:r>
          </a:p>
        </p:txBody>
      </p:sp>
      <p:pic>
        <p:nvPicPr>
          <p:cNvPr id="7" name="Picture Placeholder 4">
            <a:extLst>
              <a:ext uri="{FF2B5EF4-FFF2-40B4-BE49-F238E27FC236}">
                <a16:creationId xmlns:a16="http://schemas.microsoft.com/office/drawing/2014/main" id="{E7AEE04A-315E-4F76-A98C-6B2843388FC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6345" t="9461" r="15633"/>
          <a:stretch/>
        </p:blipFill>
        <p:spPr>
          <a:xfrm>
            <a:off x="202019" y="510302"/>
            <a:ext cx="3893730" cy="5019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163D95-CABC-4237-B0D0-C432FDC1B868}"/>
              </a:ext>
            </a:extLst>
          </p:cNvPr>
          <p:cNvSpPr/>
          <p:nvPr/>
        </p:nvSpPr>
        <p:spPr>
          <a:xfrm>
            <a:off x="4649902" y="261159"/>
            <a:ext cx="6743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cap="all" dirty="0">
                <a:solidFill>
                  <a:schemeClr val="bg1"/>
                </a:solidFill>
                <a:latin typeface="Rockwell" panose="02060603020205020403" pitchFamily="18" charset="0"/>
              </a:rPr>
              <a:t>truths of the kingdom!</a:t>
            </a:r>
            <a:endParaRPr lang="en-GB" sz="36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73FA9A-E3A2-4232-AA1C-30D9B8BF1ED8}"/>
              </a:ext>
            </a:extLst>
          </p:cNvPr>
          <p:cNvCxnSpPr/>
          <p:nvPr/>
        </p:nvCxnSpPr>
        <p:spPr>
          <a:xfrm>
            <a:off x="4553415" y="932478"/>
            <a:ext cx="6840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7144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/>
          <a:stretch/>
        </p:blipFill>
        <p:spPr>
          <a:xfrm>
            <a:off x="227738" y="561976"/>
            <a:ext cx="7516088" cy="529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615941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>
                <a:effectLst>
                  <a:glow rad="101600">
                    <a:schemeClr val="tx1">
                      <a:lumMod val="95000"/>
                      <a:lumOff val="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13 :52</a:t>
            </a:r>
            <a:endParaRPr lang="en-GB" dirty="0">
              <a:effectLst>
                <a:glow rad="101600">
                  <a:schemeClr val="tx1">
                    <a:lumMod val="95000"/>
                    <a:lumOff val="5000"/>
                    <a:alpha val="60000"/>
                  </a:schemeClr>
                </a:glo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3ED444-7FBF-4C4D-B72B-494C022149F0}"/>
              </a:ext>
            </a:extLst>
          </p:cNvPr>
          <p:cNvSpPr/>
          <p:nvPr/>
        </p:nvSpPr>
        <p:spPr>
          <a:xfrm>
            <a:off x="7660865" y="676544"/>
            <a:ext cx="4790212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6600" b="1" i="1" dirty="0"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  <a:cs typeface="Latha" panose="020B0604020202020204" pitchFamily="34" charset="0"/>
              </a:rPr>
              <a:t>Share the truth as a house holder. (Radiate)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07C8B7-9E72-4118-85AD-23017FD3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33"/>
          <a:stretch/>
        </p:blipFill>
        <p:spPr>
          <a:xfrm>
            <a:off x="1406524" y="1310724"/>
            <a:ext cx="5075555" cy="345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1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73092D-0CA3-4A02-85EC-6F32A794B1ED}"/>
              </a:ext>
            </a:extLst>
          </p:cNvPr>
          <p:cNvSpPr/>
          <p:nvPr/>
        </p:nvSpPr>
        <p:spPr>
          <a:xfrm>
            <a:off x="0" y="123825"/>
            <a:ext cx="12192000" cy="428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3D79995-3DD6-4763-AC96-FEC4AE1EFF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96" t="17777" r="16175" b="11367"/>
          <a:stretch/>
        </p:blipFill>
        <p:spPr>
          <a:xfrm>
            <a:off x="6964327" y="3196175"/>
            <a:ext cx="5227674" cy="366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D6617D-61CE-49CF-A7A7-9DDD6180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115" y="3474826"/>
            <a:ext cx="4149936" cy="4149936"/>
          </a:xfrm>
          <a:prstGeom prst="rect">
            <a:avLst/>
          </a:pr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27" y="-668862"/>
            <a:ext cx="11227556" cy="5695949"/>
          </a:xfrm>
        </p:spPr>
        <p:txBody>
          <a:bodyPr anchor="ctr">
            <a:normAutofit/>
          </a:bodyPr>
          <a:lstStyle/>
          <a:p>
            <a:r>
              <a:rPr lang="en-GB" sz="6000" dirty="0">
                <a:solidFill>
                  <a:srgbClr val="00B050"/>
                </a:solidFill>
                <a:latin typeface="Britannic Bold" panose="020B0903060703020204" pitchFamily="34" charset="0"/>
              </a:rPr>
              <a:t>New truths </a:t>
            </a:r>
            <a:r>
              <a:rPr lang="en-GB" sz="6000" dirty="0">
                <a:latin typeface="Britannic Bold" panose="020B0903060703020204" pitchFamily="34" charset="0"/>
              </a:rPr>
              <a:t>become added to their </a:t>
            </a:r>
            <a:r>
              <a:rPr lang="en-GB" sz="6000" dirty="0">
                <a:solidFill>
                  <a:srgbClr val="00B050"/>
                </a:solidFill>
                <a:latin typeface="Britannic Bold" panose="020B0903060703020204" pitchFamily="34" charset="0"/>
              </a:rPr>
              <a:t>store of knowledge</a:t>
            </a:r>
            <a:r>
              <a:rPr lang="en-GB" sz="6000" dirty="0">
                <a:latin typeface="Britannic Bold" panose="020B0903060703020204" pitchFamily="34" charset="0"/>
              </a:rPr>
              <a:t>.</a:t>
            </a:r>
            <a:br>
              <a:rPr lang="en-GB" sz="6000" dirty="0">
                <a:latin typeface="Britannic Bold" panose="020B0903060703020204" pitchFamily="34" charset="0"/>
              </a:rPr>
            </a:br>
            <a:r>
              <a:rPr lang="en-GB" sz="6000" dirty="0">
                <a:solidFill>
                  <a:srgbClr val="FFC000"/>
                </a:solidFill>
                <a:latin typeface="Britannic Bold" panose="020B0903060703020204" pitchFamily="34" charset="0"/>
              </a:rPr>
              <a:t>Old truths </a:t>
            </a:r>
            <a:r>
              <a:rPr lang="en-GB" sz="6000" dirty="0">
                <a:latin typeface="Britannic Bold" panose="020B0903060703020204" pitchFamily="34" charset="0"/>
              </a:rPr>
              <a:t>become </a:t>
            </a:r>
            <a:r>
              <a:rPr lang="en-GB" sz="6000" dirty="0">
                <a:solidFill>
                  <a:srgbClr val="FFC000"/>
                </a:solidFill>
                <a:latin typeface="Britannic Bold" panose="020B0903060703020204" pitchFamily="34" charset="0"/>
              </a:rPr>
              <a:t>fresh and alive</a:t>
            </a:r>
            <a:r>
              <a:rPr lang="en-GB" sz="6000" dirty="0">
                <a:latin typeface="Britannic Bold" panose="020B0903060703020204" pitchFamily="34" charset="0"/>
              </a:rPr>
              <a:t> to them in the </a:t>
            </a:r>
            <a:r>
              <a:rPr lang="en-GB" sz="6000" dirty="0">
                <a:solidFill>
                  <a:schemeClr val="accent1"/>
                </a:solidFill>
                <a:latin typeface="Britannic Bold" panose="020B0903060703020204" pitchFamily="34" charset="0"/>
              </a:rPr>
              <a:t>light of the new</a:t>
            </a:r>
            <a:r>
              <a:rPr lang="en-GB" sz="6000" dirty="0">
                <a:latin typeface="Britannic Bold" panose="020B0903060703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94788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EB23BE8-7398-4D5A-9BF2-B1CDB1237376}"/>
              </a:ext>
            </a:extLst>
          </p:cNvPr>
          <p:cNvGrpSpPr/>
          <p:nvPr/>
        </p:nvGrpSpPr>
        <p:grpSpPr>
          <a:xfrm>
            <a:off x="-504825" y="2752725"/>
            <a:ext cx="5819775" cy="4210050"/>
            <a:chOff x="166409" y="1972358"/>
            <a:chExt cx="5579663" cy="36572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D38CB44-F82F-4D26-8460-EDC8AA1EC0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892" b="98204" l="10000" r="98200">
                          <a14:foregroundMark x1="59000" y1="11976" x2="76800" y2="16168"/>
                          <a14:foregroundMark x1="76800" y1="16168" x2="85400" y2="26048"/>
                          <a14:foregroundMark x1="85400" y1="26048" x2="94200" y2="50898"/>
                          <a14:foregroundMark x1="94200" y1="50898" x2="84600" y2="55689"/>
                          <a14:foregroundMark x1="84600" y1="55689" x2="75800" y2="55988"/>
                          <a14:foregroundMark x1="75081" y1="56287" x2="73903" y2="56777"/>
                          <a14:foregroundMark x1="75800" y1="55988" x2="75081" y2="56287"/>
                          <a14:foregroundMark x1="18200" y1="20659" x2="33400" y2="6886"/>
                          <a14:foregroundMark x1="33400" y1="6886" x2="45200" y2="5689"/>
                          <a14:foregroundMark x1="45200" y1="5689" x2="82000" y2="6886"/>
                          <a14:foregroundMark x1="82000" y1="6886" x2="90200" y2="10479"/>
                          <a14:foregroundMark x1="90200" y1="10479" x2="96000" y2="18563"/>
                          <a14:foregroundMark x1="96000" y1="18563" x2="96000" y2="18563"/>
                          <a14:foregroundMark x1="17400" y1="53593" x2="48400" y2="81437"/>
                          <a14:foregroundMark x1="48400" y1="81437" x2="84400" y2="91916"/>
                          <a14:foregroundMark x1="84400" y1="91916" x2="88400" y2="88024"/>
                          <a14:foregroundMark x1="45200" y1="91018" x2="63400" y2="94910"/>
                          <a14:foregroundMark x1="63400" y1="94910" x2="81800" y2="94311"/>
                          <a14:foregroundMark x1="81800" y1="94311" x2="90400" y2="94311"/>
                          <a14:foregroundMark x1="90400" y1="94311" x2="97400" y2="91317"/>
                          <a14:foregroundMark x1="41600" y1="97006" x2="80000" y2="98204"/>
                          <a14:foregroundMark x1="80000" y1="98204" x2="90200" y2="97605"/>
                          <a14:foregroundMark x1="90200" y1="97605" x2="98000" y2="98204"/>
                          <a14:foregroundMark x1="98000" y1="98204" x2="98200" y2="98204"/>
                          <a14:foregroundMark x1="26600" y1="4790" x2="36600" y2="4192"/>
                          <a14:foregroundMark x1="36600" y1="4192" x2="70400" y2="4192"/>
                          <a14:foregroundMark x1="70400" y1="4192" x2="78200" y2="3892"/>
                          <a14:foregroundMark x1="78200" y1="3892" x2="86600" y2="3892"/>
                          <a14:backgroundMark x1="73000" y1="57485" x2="73000" y2="57485"/>
                          <a14:backgroundMark x1="73200" y1="55988" x2="72400" y2="56287"/>
                          <a14:backgroundMark x1="73800" y1="56287" x2="73800" y2="56287"/>
                          <a14:backgroundMark x1="72400" y1="57186" x2="73200" y2="57784"/>
                          <a14:backgroundMark x1="74200" y1="57784" x2="73000" y2="56287"/>
                        </a14:backgroundRemoval>
                      </a14:imgEffect>
                    </a14:imgLayer>
                  </a14:imgProps>
                </a:ext>
              </a:extLst>
            </a:blip>
            <a:srcRect t="467" b="1336"/>
            <a:stretch/>
          </p:blipFill>
          <p:spPr>
            <a:xfrm>
              <a:off x="166409" y="1972358"/>
              <a:ext cx="5579663" cy="3657293"/>
            </a:xfrm>
            <a:custGeom>
              <a:avLst/>
              <a:gdLst/>
              <a:ahLst/>
              <a:cxnLst/>
              <a:rect l="l" t="t" r="r" b="b"/>
              <a:pathLst>
                <a:path w="6096000" h="3995722">
                  <a:moveTo>
                    <a:pt x="4189346" y="67"/>
                  </a:moveTo>
                  <a:cubicBezTo>
                    <a:pt x="4643147" y="-473"/>
                    <a:pt x="5171226" y="2329"/>
                    <a:pt x="5733892" y="7237"/>
                  </a:cubicBezTo>
                  <a:lnTo>
                    <a:pt x="6096000" y="10756"/>
                  </a:lnTo>
                  <a:lnTo>
                    <a:pt x="6096000" y="3995722"/>
                  </a:lnTo>
                  <a:lnTo>
                    <a:pt x="5973301" y="3993885"/>
                  </a:lnTo>
                  <a:cubicBezTo>
                    <a:pt x="5528708" y="3987229"/>
                    <a:pt x="4882026" y="3977548"/>
                    <a:pt x="3941397" y="3963467"/>
                  </a:cubicBezTo>
                  <a:cubicBezTo>
                    <a:pt x="3941397" y="3963467"/>
                    <a:pt x="3941397" y="3963467"/>
                    <a:pt x="1332721" y="3963467"/>
                  </a:cubicBezTo>
                  <a:cubicBezTo>
                    <a:pt x="1232387" y="3963467"/>
                    <a:pt x="831053" y="3963467"/>
                    <a:pt x="329384" y="3963467"/>
                  </a:cubicBezTo>
                  <a:lnTo>
                    <a:pt x="0" y="3969926"/>
                  </a:lnTo>
                  <a:lnTo>
                    <a:pt x="0" y="40691"/>
                  </a:lnTo>
                  <a:lnTo>
                    <a:pt x="20858" y="40713"/>
                  </a:lnTo>
                  <a:cubicBezTo>
                    <a:pt x="1271033" y="41633"/>
                    <a:pt x="2406326" y="39179"/>
                    <a:pt x="2925316" y="19546"/>
                  </a:cubicBezTo>
                  <a:cubicBezTo>
                    <a:pt x="3184813" y="6458"/>
                    <a:pt x="3630821" y="732"/>
                    <a:pt x="4189346" y="67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D0B929E-877A-4362-9D00-A2001861681B}"/>
                </a:ext>
              </a:extLst>
            </p:cNvPr>
            <p:cNvSpPr/>
            <p:nvPr/>
          </p:nvSpPr>
          <p:spPr>
            <a:xfrm>
              <a:off x="1277233" y="3700828"/>
              <a:ext cx="108000" cy="10800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B4248E-F7D4-4B2A-9182-921DF41C5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037" l="9352" r="99630">
                        <a14:foregroundMark x1="10093" y1="52593" x2="8241" y2="59630"/>
                        <a14:foregroundMark x1="8241" y1="59630" x2="9537" y2="66914"/>
                        <a14:foregroundMark x1="9537" y1="66914" x2="10648" y2="69630"/>
                        <a14:foregroundMark x1="88519" y1="31852" x2="92037" y2="38395"/>
                        <a14:foregroundMark x1="92037" y1="38395" x2="93148" y2="60247"/>
                        <a14:foregroundMark x1="93148" y1="60247" x2="89352" y2="64074"/>
                        <a14:foregroundMark x1="93796" y1="70123" x2="96944" y2="76420"/>
                        <a14:foregroundMark x1="96944" y1="76420" x2="98981" y2="91605"/>
                        <a14:foregroundMark x1="98981" y1="91605" x2="94815" y2="96543"/>
                        <a14:foregroundMark x1="94815" y1="96543" x2="40370" y2="98272"/>
                        <a14:foregroundMark x1="40370" y1="98272" x2="14630" y2="94691"/>
                        <a14:foregroundMark x1="14630" y1="94691" x2="11574" y2="89136"/>
                        <a14:foregroundMark x1="95556" y1="73086" x2="96759" y2="80247"/>
                        <a14:foregroundMark x1="96759" y1="80247" x2="99630" y2="86543"/>
                        <a14:foregroundMark x1="99630" y1="86543" x2="95926" y2="97037"/>
                        <a14:foregroundMark x1="57685" y1="18395" x2="62778" y2="21728"/>
                        <a14:foregroundMark x1="62778" y1="21728" x2="73981" y2="19630"/>
                        <a14:foregroundMark x1="73981" y1="19630" x2="74167" y2="196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3902" y="276225"/>
            <a:ext cx="9051644" cy="65817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A89DCA-300C-4BF5-9C97-6933ACF182ED}"/>
              </a:ext>
            </a:extLst>
          </p:cNvPr>
          <p:cNvSpPr/>
          <p:nvPr/>
        </p:nvSpPr>
        <p:spPr>
          <a:xfrm>
            <a:off x="1187689" y="6102770"/>
            <a:ext cx="367998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parable of the </a:t>
            </a:r>
            <a:r>
              <a:rPr lang="en-GB" b="1" dirty="0"/>
              <a:t>Mustard seed</a:t>
            </a:r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3809BB-F24F-471D-A349-2C6451348713}"/>
              </a:ext>
            </a:extLst>
          </p:cNvPr>
          <p:cNvSpPr/>
          <p:nvPr/>
        </p:nvSpPr>
        <p:spPr>
          <a:xfrm>
            <a:off x="7239780" y="6036095"/>
            <a:ext cx="291054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2000" b="1" dirty="0"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The parable of the </a:t>
            </a:r>
            <a:r>
              <a:rPr lang="en-GB" b="1" dirty="0"/>
              <a:t>leaven</a:t>
            </a:r>
            <a:endParaRPr lang="en-GB" sz="2000" dirty="0"/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36D87CD6-4F58-4F57-8C8B-5CF0330DA890}"/>
              </a:ext>
            </a:extLst>
          </p:cNvPr>
          <p:cNvSpPr/>
          <p:nvPr/>
        </p:nvSpPr>
        <p:spPr>
          <a:xfrm>
            <a:off x="857250" y="1209675"/>
            <a:ext cx="3495675" cy="695325"/>
          </a:xfrm>
          <a:prstGeom prst="flowChartAlternate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itle 30">
            <a:extLst>
              <a:ext uri="{FF2B5EF4-FFF2-40B4-BE49-F238E27FC236}">
                <a16:creationId xmlns:a16="http://schemas.microsoft.com/office/drawing/2014/main" id="{EEC2322D-47C0-41A4-9CDC-07B5A38AEE03}"/>
              </a:ext>
            </a:extLst>
          </p:cNvPr>
          <p:cNvSpPr txBox="1">
            <a:spLocks/>
          </p:cNvSpPr>
          <p:nvPr/>
        </p:nvSpPr>
        <p:spPr>
          <a:xfrm>
            <a:off x="207746" y="-413588"/>
            <a:ext cx="12954000" cy="316080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800" spc="-100" dirty="0"/>
              <a:t>2 Parables describe the </a:t>
            </a:r>
            <a:r>
              <a:rPr lang="en-GB" sz="11500" dirty="0">
                <a:solidFill>
                  <a:srgbClr val="FFC000"/>
                </a:solidFill>
              </a:rPr>
              <a:t>Power</a:t>
            </a:r>
            <a:r>
              <a:rPr lang="en-US" sz="5400" spc="-100" dirty="0"/>
              <a:t>o</a:t>
            </a:r>
            <a:r>
              <a:rPr lang="en-US" sz="4800" spc="-100" dirty="0"/>
              <a:t>f the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7200" spc="-100" dirty="0"/>
              <a:t>Kingdom</a:t>
            </a:r>
            <a:endParaRPr lang="en-US" sz="6600" spc="-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990F4-0B6F-40E2-AA2A-3477E1B3C2B6}"/>
              </a:ext>
            </a:extLst>
          </p:cNvPr>
          <p:cNvSpPr/>
          <p:nvPr/>
        </p:nvSpPr>
        <p:spPr>
          <a:xfrm>
            <a:off x="5576822" y="1204912"/>
            <a:ext cx="3621914" cy="857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104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3777" b="15861"/>
          <a:stretch/>
        </p:blipFill>
        <p:spPr>
          <a:xfrm>
            <a:off x="909261" y="51434"/>
            <a:ext cx="9844464" cy="519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" y="5530216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dirty="0"/>
              <a:t>The Bible tells us that he was a skilled scribe (</a:t>
            </a:r>
            <a:r>
              <a:rPr lang="en-GB" b="1" dirty="0"/>
              <a:t>Ezra 7:6</a:t>
            </a:r>
            <a:r>
              <a:rPr lang="en-GB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20574435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A8C61B1-A66C-4AFF-B60E-CB42EB8D8E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6891"/>
          <a:stretch/>
        </p:blipFill>
        <p:spPr>
          <a:xfrm>
            <a:off x="1019175" y="314326"/>
            <a:ext cx="9839325" cy="543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675" y="5530216"/>
            <a:ext cx="12192000" cy="1276350"/>
          </a:xfrm>
        </p:spPr>
        <p:txBody>
          <a:bodyPr anchor="b">
            <a:noAutofit/>
          </a:bodyPr>
          <a:lstStyle/>
          <a:p>
            <a:pPr algn="ctr"/>
            <a:r>
              <a:rPr lang="en-GB" b="1" dirty="0"/>
              <a:t>Ezra 7:10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446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3">
            <a:extLst>
              <a:ext uri="{FF2B5EF4-FFF2-40B4-BE49-F238E27FC236}">
                <a16:creationId xmlns:a16="http://schemas.microsoft.com/office/drawing/2014/main" id="{21A11134-B02C-B810-E3FD-21670BC74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889" y="2752496"/>
            <a:ext cx="11475562" cy="1276350"/>
          </a:xfrm>
        </p:spPr>
        <p:txBody>
          <a:bodyPr anchor="b">
            <a:noAutofit/>
          </a:bodyPr>
          <a:lstStyle/>
          <a:p>
            <a:pPr algn="ctr"/>
            <a:r>
              <a:rPr lang="en-GB" dirty="0"/>
              <a:t>Jesus wants us to think carefully about how we, </a:t>
            </a:r>
            <a:br>
              <a:rPr lang="en-GB" dirty="0"/>
            </a:br>
            <a:r>
              <a:rPr lang="en-GB" sz="6000" b="1" dirty="0">
                <a:solidFill>
                  <a:schemeClr val="accent3"/>
                </a:solidFill>
              </a:rPr>
              <a:t>Receive them, </a:t>
            </a:r>
            <a:br>
              <a:rPr lang="en-GB" sz="6000" b="1" dirty="0">
                <a:solidFill>
                  <a:schemeClr val="accent3"/>
                </a:solidFill>
              </a:rPr>
            </a:br>
            <a:r>
              <a:rPr lang="en-GB" sz="6000" b="1" dirty="0">
                <a:solidFill>
                  <a:schemeClr val="accent1"/>
                </a:solidFill>
              </a:rPr>
              <a:t>Retain them,  </a:t>
            </a:r>
            <a:br>
              <a:rPr lang="en-GB" sz="6000" b="1" dirty="0"/>
            </a:br>
            <a:r>
              <a:rPr lang="en-GB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Radiate them. </a:t>
            </a:r>
            <a:endParaRPr lang="en-GB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BD171B-BB6C-4C02-AD2D-5EE89BD9B164}"/>
              </a:ext>
            </a:extLst>
          </p:cNvPr>
          <p:cNvSpPr/>
          <p:nvPr/>
        </p:nvSpPr>
        <p:spPr>
          <a:xfrm>
            <a:off x="6159795" y="4477221"/>
            <a:ext cx="61314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“</a:t>
            </a:r>
            <a:r>
              <a:rPr lang="en-GB" sz="4400" b="1" dirty="0">
                <a:solidFill>
                  <a:srgbClr val="FF8E3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SEEK</a:t>
            </a:r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” truth from Him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8BCA94-80E7-487A-A234-E4008D8A0388}"/>
              </a:ext>
            </a:extLst>
          </p:cNvPr>
          <p:cNvSpPr/>
          <p:nvPr/>
        </p:nvSpPr>
        <p:spPr>
          <a:xfrm>
            <a:off x="3684856" y="5198192"/>
            <a:ext cx="7383637" cy="82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“</a:t>
            </a:r>
            <a:r>
              <a:rPr lang="en-GB" sz="4400" b="1" dirty="0">
                <a:solidFill>
                  <a:srgbClr val="15D1BB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DO</a:t>
            </a:r>
            <a:r>
              <a:rPr lang="en-GB" sz="44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” what the truth says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F8CF55-ED07-4FD1-8486-D8BE500DECD3}"/>
              </a:ext>
            </a:extLst>
          </p:cNvPr>
          <p:cNvSpPr/>
          <p:nvPr/>
        </p:nvSpPr>
        <p:spPr>
          <a:xfrm>
            <a:off x="1795261" y="6110306"/>
            <a:ext cx="103201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EC8C8C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Radiate</a:t>
            </a: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 the truth by “</a:t>
            </a:r>
            <a:r>
              <a:rPr lang="en-GB" sz="4000" b="1" dirty="0">
                <a:solidFill>
                  <a:srgbClr val="EC8C8C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TEACHING</a:t>
            </a:r>
            <a:r>
              <a:rPr lang="en-GB" sz="4000" dirty="0">
                <a:solidFill>
                  <a:schemeClr val="bg1"/>
                </a:solidFill>
                <a:latin typeface="Calibri" panose="020F0502020204030204" pitchFamily="34" charset="0"/>
                <a:cs typeface="Latha" panose="020B0604020202020204" pitchFamily="34" charset="0"/>
              </a:rPr>
              <a:t>” them to others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D5A0E3D-C5E6-4454-8416-80DAB0A27C1F}"/>
              </a:ext>
            </a:extLst>
          </p:cNvPr>
          <p:cNvCxnSpPr>
            <a:cxnSpLocks/>
          </p:cNvCxnSpPr>
          <p:nvPr/>
        </p:nvCxnSpPr>
        <p:spPr>
          <a:xfrm flipV="1">
            <a:off x="0" y="5173836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6175936-E094-4865-A8B1-A1A71F533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25597"/>
            <a:ext cx="1892595" cy="1892595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A0128C-3263-42E8-9200-27A44AC35503}"/>
              </a:ext>
            </a:extLst>
          </p:cNvPr>
          <p:cNvCxnSpPr>
            <a:cxnSpLocks/>
          </p:cNvCxnSpPr>
          <p:nvPr/>
        </p:nvCxnSpPr>
        <p:spPr>
          <a:xfrm flipV="1">
            <a:off x="-34010" y="4477221"/>
            <a:ext cx="12192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A60A305-21A6-4B84-8C83-2E177E3EA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227" y="3979457"/>
            <a:ext cx="1040935" cy="1040935"/>
          </a:xfrm>
          <a:prstGeom prst="rect">
            <a:avLst/>
          </a:prstGeom>
        </p:spPr>
      </p:pic>
      <p:pic>
        <p:nvPicPr>
          <p:cNvPr id="21" name="Graphic 20" descr="Checkmark">
            <a:extLst>
              <a:ext uri="{FF2B5EF4-FFF2-40B4-BE49-F238E27FC236}">
                <a16:creationId xmlns:a16="http://schemas.microsoft.com/office/drawing/2014/main" id="{1C7846F1-9421-41AE-9B0E-815DCCA52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6775" y="4582775"/>
            <a:ext cx="1409489" cy="1409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4D51F1-FB48-441C-8B02-91644921CF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596" r="11598"/>
          <a:stretch/>
        </p:blipFill>
        <p:spPr>
          <a:xfrm>
            <a:off x="105641" y="176339"/>
            <a:ext cx="3325878" cy="4281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6408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0">
            <a:extLst>
              <a:ext uri="{FF2B5EF4-FFF2-40B4-BE49-F238E27FC236}">
                <a16:creationId xmlns:a16="http://schemas.microsoft.com/office/drawing/2014/main" id="{EEC2322D-47C0-41A4-9CDC-07B5A38AEE03}"/>
              </a:ext>
            </a:extLst>
          </p:cNvPr>
          <p:cNvSpPr txBox="1">
            <a:spLocks/>
          </p:cNvSpPr>
          <p:nvPr/>
        </p:nvSpPr>
        <p:spPr>
          <a:xfrm>
            <a:off x="865256" y="-656661"/>
            <a:ext cx="11479696" cy="314035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7200" dirty="0">
                <a:solidFill>
                  <a:schemeClr val="accent5">
                    <a:lumMod val="50000"/>
                  </a:schemeClr>
                </a:solidFill>
              </a:rPr>
              <a:t>Appropriation (Entering)</a:t>
            </a:r>
            <a:endParaRPr lang="en-GB" sz="6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sz="4800" dirty="0"/>
              <a:t>of the         </a:t>
            </a:r>
            <a:r>
              <a:rPr lang="en-GB" sz="5400" dirty="0"/>
              <a:t>Kingdom</a:t>
            </a:r>
            <a:endParaRPr lang="en-US" sz="6000" spc="-1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E521E9-603E-4DD5-85E0-175D32F53948}"/>
              </a:ext>
            </a:extLst>
          </p:cNvPr>
          <p:cNvSpPr/>
          <p:nvPr/>
        </p:nvSpPr>
        <p:spPr>
          <a:xfrm>
            <a:off x="107236" y="-60379"/>
            <a:ext cx="12057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The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2A44E3-D388-4EFE-8E38-2144C6043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2" b="93349" l="7000" r="95000">
                        <a14:foregroundMark x1="7222" y1="57913" x2="7222" y2="57913"/>
                        <a14:foregroundMark x1="13444" y1="59977" x2="13444" y2="59977"/>
                        <a14:foregroundMark x1="95222" y1="37959" x2="95222" y2="37959"/>
                        <a14:foregroundMark x1="94556" y1="36124" x2="94556" y2="36124"/>
                        <a14:foregroundMark x1="46000" y1="93463" x2="46000" y2="93463"/>
                        <a14:foregroundMark x1="46222" y1="93463" x2="46222" y2="93463"/>
                        <a14:foregroundMark x1="19778" y1="78096" x2="19778" y2="78096"/>
                        <a14:foregroundMark x1="19889" y1="75803" x2="19889" y2="75803"/>
                        <a14:foregroundMark x1="16667" y1="75573" x2="16667" y2="75573"/>
                        <a14:foregroundMark x1="13222" y1="75000" x2="13222" y2="75000"/>
                        <a14:foregroundMark x1="13667" y1="75000" x2="13667" y2="75000"/>
                        <a14:foregroundMark x1="14778" y1="74885" x2="21444" y2="77294"/>
                        <a14:foregroundMark x1="21444" y1="77294" x2="10889" y2="77982"/>
                        <a14:foregroundMark x1="10889" y1="77982" x2="18667" y2="76491"/>
                        <a14:foregroundMark x1="18667" y1="76491" x2="26111" y2="81651"/>
                        <a14:foregroundMark x1="26111" y1="81651" x2="13556" y2="83486"/>
                        <a14:foregroundMark x1="13556" y1="83486" x2="23333" y2="78899"/>
                        <a14:foregroundMark x1="33889" y1="83028" x2="33889" y2="83028"/>
                        <a14:foregroundMark x1="65222" y1="6078" x2="65222" y2="6078"/>
                        <a14:foregroundMark x1="66444" y1="4472" x2="66444" y2="4472"/>
                        <a14:foregroundMark x1="24000" y1="58601" x2="24000" y2="58601"/>
                        <a14:foregroundMark x1="41667" y1="44954" x2="41667" y2="44954"/>
                        <a14:foregroundMark x1="40000" y1="44037" x2="40000" y2="440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55535" y="445871"/>
            <a:ext cx="6695860" cy="648754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33809BB-F24F-471D-A349-2C6451348713}"/>
              </a:ext>
            </a:extLst>
          </p:cNvPr>
          <p:cNvSpPr/>
          <p:nvPr/>
        </p:nvSpPr>
        <p:spPr>
          <a:xfrm>
            <a:off x="8558253" y="4895597"/>
            <a:ext cx="28008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Parable of the Treasure</a:t>
            </a:r>
            <a:r>
              <a:rPr lang="en-GB" dirty="0"/>
              <a:t>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70EE9-0428-4C35-85AA-F134A0030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171" y="1466597"/>
            <a:ext cx="6169153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A89DCA-300C-4BF5-9C97-6933ACF182ED}"/>
              </a:ext>
            </a:extLst>
          </p:cNvPr>
          <p:cNvSpPr/>
          <p:nvPr/>
        </p:nvSpPr>
        <p:spPr>
          <a:xfrm>
            <a:off x="1762772" y="5998592"/>
            <a:ext cx="286488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/>
              <a:t>Parable of the Merchant</a:t>
            </a:r>
            <a:r>
              <a:rPr lang="en-GB" dirty="0"/>
              <a:t> </a:t>
            </a:r>
            <a:endParaRPr lang="en-GB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6142B0-2093-4E2B-9D74-E8FCFA1D4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82" b="90000" l="10000" r="90000">
                        <a14:foregroundMark x1="54239" y1="8382" x2="54239" y2="8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6990" y="3792916"/>
            <a:ext cx="1101338" cy="81403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758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C1A8D-E693-4704-8E11-5AAB4B40B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0530" y="374650"/>
            <a:ext cx="11615270" cy="1312269"/>
          </a:xfrm>
        </p:spPr>
        <p:txBody>
          <a:bodyPr>
            <a:normAutofit/>
          </a:bodyPr>
          <a:lstStyle/>
          <a:p>
            <a:r>
              <a:rPr lang="en-GB" sz="8800" dirty="0"/>
              <a:t>Judgement</a:t>
            </a:r>
            <a:r>
              <a:rPr lang="en-GB" sz="6600" dirty="0"/>
              <a:t> of the Kingdom</a:t>
            </a:r>
            <a:endParaRPr lang="ru-RU" sz="6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8F92ECC-81D7-46DF-AF27-3388655CE4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197" y="1877051"/>
            <a:ext cx="7814828" cy="818524"/>
          </a:xfrm>
        </p:spPr>
        <p:txBody>
          <a:bodyPr>
            <a:normAutofit/>
          </a:bodyPr>
          <a:lstStyle/>
          <a:p>
            <a:r>
              <a:rPr lang="en-GB" sz="3500" dirty="0"/>
              <a:t>Seventh Parable: Parable of the Dragnet</a:t>
            </a:r>
          </a:p>
          <a:p>
            <a:endParaRPr lang="ru-RU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E4C005-CB50-4CBB-83F0-3393A7AC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1026" name="Picture 2" descr="Papanui Baptist Church - The Parable of the Net (Mt 13:47-52) In the parable  of the net, Jesus likens the kingdom of heaven to a dragnet full of fish.  The net itself">
            <a:extLst>
              <a:ext uri="{FF2B5EF4-FFF2-40B4-BE49-F238E27FC236}">
                <a16:creationId xmlns:a16="http://schemas.microsoft.com/office/drawing/2014/main" id="{6350626B-86C3-4A9C-9E4D-8852606AE9C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7" b="19390"/>
          <a:stretch/>
        </p:blipFill>
        <p:spPr bwMode="auto">
          <a:xfrm>
            <a:off x="375564" y="2801531"/>
            <a:ext cx="11805803" cy="3881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A46A51-D357-4291-B72D-D9FD60ABD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12192000" cy="68580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0C6798-C5DA-46B5-A064-7404BDB50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3" y="166924"/>
            <a:ext cx="8913937" cy="1926035"/>
          </a:xfrm>
        </p:spPr>
        <p:txBody>
          <a:bodyPr anchor="b">
            <a:normAutofit/>
          </a:bodyPr>
          <a:lstStyle/>
          <a:p>
            <a:r>
              <a:rPr lang="en-GB" sz="3600" b="1" dirty="0"/>
              <a:t>EIGTH Parable: </a:t>
            </a:r>
            <a:r>
              <a:rPr lang="en-GB" sz="5400" b="1" dirty="0"/>
              <a:t>Responsibility</a:t>
            </a:r>
            <a:r>
              <a:rPr lang="en-GB" sz="3600" b="1" dirty="0"/>
              <a:t> </a:t>
            </a:r>
            <a:br>
              <a:rPr lang="en-GB" sz="3600" dirty="0"/>
            </a:b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98427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85C2FF-E155-4016-B37F-F05C7AC7D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2622" y="0"/>
            <a:ext cx="11667297" cy="1342197"/>
          </a:xfrm>
        </p:spPr>
        <p:txBody>
          <a:bodyPr anchor="b">
            <a:normAutofit/>
          </a:bodyPr>
          <a:lstStyle/>
          <a:p>
            <a:r>
              <a:rPr lang="en-GB" sz="7200" b="1" dirty="0"/>
              <a:t>2 Corinthians 3:13-14</a:t>
            </a:r>
            <a:endParaRPr lang="en-GB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42A45-1CB4-4881-A18C-611AFE195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5" b="15309"/>
          <a:stretch/>
        </p:blipFill>
        <p:spPr>
          <a:xfrm>
            <a:off x="27611" y="1513840"/>
            <a:ext cx="6114823" cy="476133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1A0D86-532E-4650-980E-E3EAA6780B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6" r="1546" b="2"/>
          <a:stretch/>
        </p:blipFill>
        <p:spPr>
          <a:xfrm>
            <a:off x="6142434" y="1513840"/>
            <a:ext cx="6049566" cy="4761339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4564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0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85C2FF-E155-4016-B37F-F05C7AC7D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520" y="254001"/>
            <a:ext cx="10160000" cy="1564639"/>
          </a:xfrm>
        </p:spPr>
        <p:txBody>
          <a:bodyPr>
            <a:normAutofit/>
          </a:bodyPr>
          <a:lstStyle/>
          <a:p>
            <a:r>
              <a:rPr lang="en-GB" sz="6600" b="1" dirty="0"/>
              <a:t>2 Corinthians 3:15-18</a:t>
            </a:r>
            <a:endParaRPr lang="en-GB" sz="66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ECC7D3F-982E-4ED9-8342-E2C57DAD5103}"/>
              </a:ext>
            </a:extLst>
          </p:cNvPr>
          <p:cNvCxnSpPr/>
          <p:nvPr/>
        </p:nvCxnSpPr>
        <p:spPr>
          <a:xfrm flipV="1">
            <a:off x="0" y="1818640"/>
            <a:ext cx="12192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1A42A45-1CB4-4881-A18C-611AFE195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6785115" y="1808400"/>
            <a:ext cx="5406885" cy="477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Alternate Process 8">
            <a:extLst>
              <a:ext uri="{FF2B5EF4-FFF2-40B4-BE49-F238E27FC236}">
                <a16:creationId xmlns:a16="http://schemas.microsoft.com/office/drawing/2014/main" id="{4E5979A0-4133-431E-8EA2-AED2CDD43AB9}"/>
              </a:ext>
            </a:extLst>
          </p:cNvPr>
          <p:cNvSpPr/>
          <p:nvPr/>
        </p:nvSpPr>
        <p:spPr>
          <a:xfrm>
            <a:off x="203200" y="1839594"/>
            <a:ext cx="1910080" cy="4967605"/>
          </a:xfrm>
          <a:prstGeom prst="flowChartAlternateProcess">
            <a:avLst/>
          </a:prstGeom>
          <a:solidFill>
            <a:srgbClr val="0230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1A0D86-532E-4650-980E-E3EAA6780B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125" y="1828881"/>
            <a:ext cx="6376692" cy="475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8360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615513-E37B-432D-AC21-955AA5CAA92C}"/>
              </a:ext>
            </a:extLst>
          </p:cNvPr>
          <p:cNvGrpSpPr/>
          <p:nvPr/>
        </p:nvGrpSpPr>
        <p:grpSpPr>
          <a:xfrm>
            <a:off x="-129305" y="-116958"/>
            <a:ext cx="12537499" cy="7102535"/>
            <a:chOff x="93980" y="604520"/>
            <a:chExt cx="12004040" cy="56489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C29A3F-C490-48C9-BB34-23B7A7166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3980" y="604520"/>
              <a:ext cx="12004040" cy="56489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9CE34EF-2912-423E-A8F0-90E338119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4850" y="5505767"/>
              <a:ext cx="3162300" cy="5810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85069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ol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15D1BB"/>
      </a:accent1>
      <a:accent2>
        <a:srgbClr val="0FB4DB"/>
      </a:accent2>
      <a:accent3>
        <a:srgbClr val="0D81BB"/>
      </a:accent3>
      <a:accent4>
        <a:srgbClr val="045FC4"/>
      </a:accent4>
      <a:accent5>
        <a:srgbClr val="953FF3"/>
      </a:accent5>
      <a:accent6>
        <a:srgbClr val="C03EF4"/>
      </a:accent6>
      <a:hlink>
        <a:srgbClr val="8F8F8F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our Title goes Here" id="{216E2A47-1B33-481B-B469-F891BA0BB112}" vid="{A834A686-415F-444B-99EF-70560C1C6F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DEFCAAD4F72547B776048F143C6F83" ma:contentTypeVersion="13" ma:contentTypeDescription="Create a new document." ma:contentTypeScope="" ma:versionID="37f75d9ffbeb1c23de3b0aa96b3ff4d6">
  <xsd:schema xmlns:xsd="http://www.w3.org/2001/XMLSchema" xmlns:xs="http://www.w3.org/2001/XMLSchema" xmlns:p="http://schemas.microsoft.com/office/2006/metadata/properties" xmlns:ns2="5620283e-d191-45ef-900c-2941300163fc" xmlns:ns3="06066cf0-36ab-4043-aa1b-027dde327c9d" targetNamespace="http://schemas.microsoft.com/office/2006/metadata/properties" ma:root="true" ma:fieldsID="4e02d3b0dd8e903ae2ca1a726acfb69d" ns2:_="" ns3:_="">
    <xsd:import namespace="5620283e-d191-45ef-900c-2941300163fc"/>
    <xsd:import namespace="06066cf0-36ab-4043-aa1b-027dde327c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  <xsd:element ref="ns2:Link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20283e-d191-45ef-900c-2941300163f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c736e042-a69a-4ad9-84ce-35ffcdbbd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Link" ma:index="20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066cf0-36ab-4043-aa1b-027dde327c9d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cbf7fe25-7622-4bdc-ba98-4eba45ec3afb}" ma:internalName="TaxCatchAll" ma:showField="CatchAllData" ma:web="06066cf0-36ab-4043-aa1b-027dde327c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20283e-d191-45ef-900c-2941300163fc">
      <Terms xmlns="http://schemas.microsoft.com/office/infopath/2007/PartnerControls"/>
    </lcf76f155ced4ddcb4097134ff3c332f>
    <TaxCatchAll xmlns="06066cf0-36ab-4043-aa1b-027dde327c9d" xsi:nil="true"/>
    <Link xmlns="5620283e-d191-45ef-900c-2941300163fc">
      <Url xsi:nil="true"/>
      <Description xsi:nil="true"/>
    </Link>
  </documentManagement>
</p:properties>
</file>

<file path=customXml/itemProps1.xml><?xml version="1.0" encoding="utf-8"?>
<ds:datastoreItem xmlns:ds="http://schemas.openxmlformats.org/officeDocument/2006/customXml" ds:itemID="{31C3A08F-E516-46B3-9083-3AADBFBC3B24}"/>
</file>

<file path=customXml/itemProps2.xml><?xml version="1.0" encoding="utf-8"?>
<ds:datastoreItem xmlns:ds="http://schemas.openxmlformats.org/officeDocument/2006/customXml" ds:itemID="{2D9F1155-B051-449B-ADB6-F69FCD30FBF4}"/>
</file>

<file path=customXml/itemProps3.xml><?xml version="1.0" encoding="utf-8"?>
<ds:datastoreItem xmlns:ds="http://schemas.openxmlformats.org/officeDocument/2006/customXml" ds:itemID="{59262780-A17D-4887-AD38-9D27032DFCB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336</Words>
  <Application>Microsoft Office PowerPoint</Application>
  <PresentationFormat>Widescreen</PresentationFormat>
  <Paragraphs>57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Britannic Bold</vt:lpstr>
      <vt:lpstr>Calibri</vt:lpstr>
      <vt:lpstr>Calibri Light</vt:lpstr>
      <vt:lpstr>Constantia</vt:lpstr>
      <vt:lpstr>Rockwell</vt:lpstr>
      <vt:lpstr>Sagona ExtraLight</vt:lpstr>
      <vt:lpstr>Speak Pro</vt:lpstr>
      <vt:lpstr>Wingdings</vt:lpstr>
      <vt:lpstr>Office Theme</vt:lpstr>
      <vt:lpstr>Parable of the Scribe</vt:lpstr>
      <vt:lpstr>PowerPoint Presentation</vt:lpstr>
      <vt:lpstr>PowerPoint Presentation</vt:lpstr>
      <vt:lpstr>PowerPoint Presentation</vt:lpstr>
      <vt:lpstr>Judgement of the Kingdom</vt:lpstr>
      <vt:lpstr>EIGTH Parable: Responsibility  </vt:lpstr>
      <vt:lpstr>2 Corinthians 3:13-14</vt:lpstr>
      <vt:lpstr>2 Corinthians 3:15-18</vt:lpstr>
      <vt:lpstr>PowerPoint Presentation</vt:lpstr>
      <vt:lpstr>1 John 2:27</vt:lpstr>
      <vt:lpstr>Jesus calls his disciples scribes</vt:lpstr>
      <vt:lpstr>Be an eager learner. (Receive)</vt:lpstr>
      <vt:lpstr>Matthew 13:10</vt:lpstr>
      <vt:lpstr>Matthew 13:11-15</vt:lpstr>
      <vt:lpstr>Matthew 13:36</vt:lpstr>
      <vt:lpstr>“Have you understood all these things?”  </vt:lpstr>
      <vt:lpstr>1 John 5:20</vt:lpstr>
      <vt:lpstr>Matthew 24:35   Mark 13:31    Luke 21:33</vt:lpstr>
      <vt:lpstr>Matthew 13 :52</vt:lpstr>
      <vt:lpstr>Ezra 7:6</vt:lpstr>
      <vt:lpstr>Nehemiah 8th Chapter </vt:lpstr>
      <vt:lpstr>Mark 11:27-28</vt:lpstr>
      <vt:lpstr>Luke 11: 52-54</vt:lpstr>
      <vt:lpstr>Hebrews 5:11-14</vt:lpstr>
      <vt:lpstr>Hebrews 6:1</vt:lpstr>
      <vt:lpstr>Jesus wants us to “major in Bible” </vt:lpstr>
      <vt:lpstr>Jesus wants us to “major in Bible” </vt:lpstr>
      <vt:lpstr>Matthew 13 :52</vt:lpstr>
      <vt:lpstr>New truths become added to their store of knowledge. Old truths become fresh and alive to them in the light of the new. </vt:lpstr>
      <vt:lpstr>The Bible tells us that he was a skilled scribe (Ezra 7:6). </vt:lpstr>
      <vt:lpstr>Ezra 7:10</vt:lpstr>
      <vt:lpstr>Jesus wants us to think carefully about how we,  Receive them,  Retain them,   Radiate them.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2023-08-06T05:23:22Z</dcterms:created>
  <dcterms:modified xsi:type="dcterms:W3CDTF">2023-08-06T06:27:18Z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0x0101004BDEFCAAD4F72547B776048F143C6F83</vt:lpwstr>
  </property>
</Properties>
</file>