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Lst>
  <p:notesMasterIdLst>
    <p:notesMasterId r:id="rId45"/>
  </p:notesMasterIdLst>
  <p:handoutMasterIdLst>
    <p:handoutMasterId r:id="rId46"/>
  </p:handoutMasterIdLst>
  <p:sldIdLst>
    <p:sldId id="310" r:id="rId5"/>
    <p:sldId id="351" r:id="rId6"/>
    <p:sldId id="325" r:id="rId7"/>
    <p:sldId id="326" r:id="rId8"/>
    <p:sldId id="327" r:id="rId9"/>
    <p:sldId id="328" r:id="rId10"/>
    <p:sldId id="329" r:id="rId11"/>
    <p:sldId id="330" r:id="rId12"/>
    <p:sldId id="331" r:id="rId13"/>
    <p:sldId id="332" r:id="rId14"/>
    <p:sldId id="333" r:id="rId15"/>
    <p:sldId id="334" r:id="rId16"/>
    <p:sldId id="335" r:id="rId17"/>
    <p:sldId id="352" r:id="rId18"/>
    <p:sldId id="361" r:id="rId19"/>
    <p:sldId id="362" r:id="rId20"/>
    <p:sldId id="363" r:id="rId21"/>
    <p:sldId id="336" r:id="rId22"/>
    <p:sldId id="337" r:id="rId23"/>
    <p:sldId id="353" r:id="rId24"/>
    <p:sldId id="354" r:id="rId25"/>
    <p:sldId id="338" r:id="rId26"/>
    <p:sldId id="355" r:id="rId27"/>
    <p:sldId id="339" r:id="rId28"/>
    <p:sldId id="340" r:id="rId29"/>
    <p:sldId id="341" r:id="rId30"/>
    <p:sldId id="342" r:id="rId31"/>
    <p:sldId id="343" r:id="rId32"/>
    <p:sldId id="344" r:id="rId33"/>
    <p:sldId id="345" r:id="rId34"/>
    <p:sldId id="346" r:id="rId35"/>
    <p:sldId id="347" r:id="rId36"/>
    <p:sldId id="348" r:id="rId37"/>
    <p:sldId id="349" r:id="rId38"/>
    <p:sldId id="356" r:id="rId39"/>
    <p:sldId id="359" r:id="rId40"/>
    <p:sldId id="360" r:id="rId41"/>
    <p:sldId id="357" r:id="rId42"/>
    <p:sldId id="358" r:id="rId43"/>
    <p:sldId id="350" r:id="rId44"/>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07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349233-41A0-483D-B292-2C8CF6534E0E}" v="49" dt="2024-09-01T05:11:13.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02" autoAdjust="0"/>
  </p:normalViewPr>
  <p:slideViewPr>
    <p:cSldViewPr snapToGrid="0">
      <p:cViewPr varScale="1">
        <p:scale>
          <a:sx n="71" d="100"/>
          <a:sy n="71" d="100"/>
        </p:scale>
        <p:origin x="412" y="84"/>
      </p:cViewPr>
      <p:guideLst/>
    </p:cSldViewPr>
  </p:slideViewPr>
  <p:outlineViewPr>
    <p:cViewPr>
      <p:scale>
        <a:sx n="33" d="100"/>
        <a:sy n="33" d="100"/>
      </p:scale>
      <p:origin x="0" y="-97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ifer C R" userId="68e623b6350794f8" providerId="LiveId" clId="{EA349233-41A0-483D-B292-2C8CF6534E0E}"/>
    <pc:docChg chg="undo redo custSel addSld delSld modSld sldOrd">
      <pc:chgData name="Bennifer C R" userId="68e623b6350794f8" providerId="LiveId" clId="{EA349233-41A0-483D-B292-2C8CF6534E0E}" dt="2024-09-01T05:21:08.319" v="1028" actId="1076"/>
      <pc:docMkLst>
        <pc:docMk/>
      </pc:docMkLst>
      <pc:sldChg chg="del">
        <pc:chgData name="Bennifer C R" userId="68e623b6350794f8" providerId="LiveId" clId="{EA349233-41A0-483D-B292-2C8CF6534E0E}" dt="2024-09-01T04:28:59.050" v="728" actId="47"/>
        <pc:sldMkLst>
          <pc:docMk/>
          <pc:sldMk cId="3276479877" sldId="274"/>
        </pc:sldMkLst>
      </pc:sldChg>
      <pc:sldChg chg="del">
        <pc:chgData name="Bennifer C R" userId="68e623b6350794f8" providerId="LiveId" clId="{EA349233-41A0-483D-B292-2C8CF6534E0E}" dt="2024-09-01T04:28:59.050" v="728" actId="47"/>
        <pc:sldMkLst>
          <pc:docMk/>
          <pc:sldMk cId="1476309329" sldId="307"/>
        </pc:sldMkLst>
      </pc:sldChg>
      <pc:sldChg chg="modSp mod">
        <pc:chgData name="Bennifer C R" userId="68e623b6350794f8" providerId="LiveId" clId="{EA349233-41A0-483D-B292-2C8CF6534E0E}" dt="2024-08-31T23:42:08.052" v="30" actId="403"/>
        <pc:sldMkLst>
          <pc:docMk/>
          <pc:sldMk cId="2371232027" sldId="310"/>
        </pc:sldMkLst>
        <pc:spChg chg="mod">
          <ac:chgData name="Bennifer C R" userId="68e623b6350794f8" providerId="LiveId" clId="{EA349233-41A0-483D-B292-2C8CF6534E0E}" dt="2024-08-31T23:42:08.052" v="30" actId="403"/>
          <ac:spMkLst>
            <pc:docMk/>
            <pc:sldMk cId="2371232027" sldId="310"/>
            <ac:spMk id="3" creationId="{694257CD-11EF-4848-8D0C-C19CF6154B50}"/>
          </ac:spMkLst>
        </pc:spChg>
      </pc:sldChg>
      <pc:sldChg chg="del">
        <pc:chgData name="Bennifer C R" userId="68e623b6350794f8" providerId="LiveId" clId="{EA349233-41A0-483D-B292-2C8CF6534E0E}" dt="2024-09-01T04:28:59.050" v="728" actId="47"/>
        <pc:sldMkLst>
          <pc:docMk/>
          <pc:sldMk cId="1195628240" sldId="312"/>
        </pc:sldMkLst>
      </pc:sldChg>
      <pc:sldChg chg="del">
        <pc:chgData name="Bennifer C R" userId="68e623b6350794f8" providerId="LiveId" clId="{EA349233-41A0-483D-B292-2C8CF6534E0E}" dt="2024-09-01T04:28:59.050" v="728" actId="47"/>
        <pc:sldMkLst>
          <pc:docMk/>
          <pc:sldMk cId="2199825124" sldId="314"/>
        </pc:sldMkLst>
      </pc:sldChg>
      <pc:sldChg chg="del">
        <pc:chgData name="Bennifer C R" userId="68e623b6350794f8" providerId="LiveId" clId="{EA349233-41A0-483D-B292-2C8CF6534E0E}" dt="2024-09-01T04:28:59.050" v="728" actId="47"/>
        <pc:sldMkLst>
          <pc:docMk/>
          <pc:sldMk cId="4265392195" sldId="315"/>
        </pc:sldMkLst>
      </pc:sldChg>
      <pc:sldChg chg="del">
        <pc:chgData name="Bennifer C R" userId="68e623b6350794f8" providerId="LiveId" clId="{EA349233-41A0-483D-B292-2C8CF6534E0E}" dt="2024-09-01T04:28:59.050" v="728" actId="47"/>
        <pc:sldMkLst>
          <pc:docMk/>
          <pc:sldMk cId="242679285" sldId="316"/>
        </pc:sldMkLst>
      </pc:sldChg>
      <pc:sldChg chg="del">
        <pc:chgData name="Bennifer C R" userId="68e623b6350794f8" providerId="LiveId" clId="{EA349233-41A0-483D-B292-2C8CF6534E0E}" dt="2024-09-01T04:28:59.050" v="728" actId="47"/>
        <pc:sldMkLst>
          <pc:docMk/>
          <pc:sldMk cId="2897687745" sldId="317"/>
        </pc:sldMkLst>
      </pc:sldChg>
      <pc:sldChg chg="del">
        <pc:chgData name="Bennifer C R" userId="68e623b6350794f8" providerId="LiveId" clId="{EA349233-41A0-483D-B292-2C8CF6534E0E}" dt="2024-09-01T04:28:59.050" v="728" actId="47"/>
        <pc:sldMkLst>
          <pc:docMk/>
          <pc:sldMk cId="911610840" sldId="318"/>
        </pc:sldMkLst>
      </pc:sldChg>
      <pc:sldChg chg="del">
        <pc:chgData name="Bennifer C R" userId="68e623b6350794f8" providerId="LiveId" clId="{EA349233-41A0-483D-B292-2C8CF6534E0E}" dt="2024-09-01T04:28:59.050" v="728" actId="47"/>
        <pc:sldMkLst>
          <pc:docMk/>
          <pc:sldMk cId="3272963045" sldId="320"/>
        </pc:sldMkLst>
      </pc:sldChg>
      <pc:sldChg chg="del">
        <pc:chgData name="Bennifer C R" userId="68e623b6350794f8" providerId="LiveId" clId="{EA349233-41A0-483D-B292-2C8CF6534E0E}" dt="2024-09-01T04:28:59.050" v="728" actId="47"/>
        <pc:sldMkLst>
          <pc:docMk/>
          <pc:sldMk cId="1315345950" sldId="321"/>
        </pc:sldMkLst>
      </pc:sldChg>
      <pc:sldChg chg="del">
        <pc:chgData name="Bennifer C R" userId="68e623b6350794f8" providerId="LiveId" clId="{EA349233-41A0-483D-B292-2C8CF6534E0E}" dt="2024-09-01T04:28:59.050" v="728" actId="47"/>
        <pc:sldMkLst>
          <pc:docMk/>
          <pc:sldMk cId="2984339699" sldId="323"/>
        </pc:sldMkLst>
      </pc:sldChg>
      <pc:sldChg chg="del">
        <pc:chgData name="Bennifer C R" userId="68e623b6350794f8" providerId="LiveId" clId="{EA349233-41A0-483D-B292-2C8CF6534E0E}" dt="2024-09-01T04:28:59.050" v="728" actId="47"/>
        <pc:sldMkLst>
          <pc:docMk/>
          <pc:sldMk cId="936898866" sldId="324"/>
        </pc:sldMkLst>
      </pc:sldChg>
      <pc:sldChg chg="addSp modSp mod modClrScheme chgLayout">
        <pc:chgData name="Bennifer C R" userId="68e623b6350794f8" providerId="LiveId" clId="{EA349233-41A0-483D-B292-2C8CF6534E0E}" dt="2024-08-31T23:50:06.435" v="57" actId="1076"/>
        <pc:sldMkLst>
          <pc:docMk/>
          <pc:sldMk cId="810218810" sldId="325"/>
        </pc:sldMkLst>
        <pc:spChg chg="mod">
          <ac:chgData name="Bennifer C R" userId="68e623b6350794f8" providerId="LiveId" clId="{EA349233-41A0-483D-B292-2C8CF6534E0E}" dt="2024-08-31T23:47:32.902" v="46" actId="1076"/>
          <ac:spMkLst>
            <pc:docMk/>
            <pc:sldMk cId="810218810" sldId="325"/>
            <ac:spMk id="9" creationId="{E1D7D9F9-85A7-BAE0-E449-37019414E166}"/>
          </ac:spMkLst>
        </pc:spChg>
        <pc:spChg chg="add mod">
          <ac:chgData name="Bennifer C R" userId="68e623b6350794f8" providerId="LiveId" clId="{EA349233-41A0-483D-B292-2C8CF6534E0E}" dt="2024-08-31T23:47:52.524" v="51" actId="1076"/>
          <ac:spMkLst>
            <pc:docMk/>
            <pc:sldMk cId="810218810" sldId="325"/>
            <ac:spMk id="11" creationId="{714F9239-0BEB-FA51-0527-B4779FEE5E62}"/>
          </ac:spMkLst>
        </pc:spChg>
        <pc:picChg chg="add mod">
          <ac:chgData name="Bennifer C R" userId="68e623b6350794f8" providerId="LiveId" clId="{EA349233-41A0-483D-B292-2C8CF6534E0E}" dt="2024-08-31T23:46:50.714" v="42" actId="26606"/>
          <ac:picMkLst>
            <pc:docMk/>
            <pc:sldMk cId="810218810" sldId="325"/>
            <ac:picMk id="12" creationId="{B9682E74-0108-97F1-8663-89A48413FA75}"/>
          </ac:picMkLst>
        </pc:picChg>
        <pc:picChg chg="add mod">
          <ac:chgData name="Bennifer C R" userId="68e623b6350794f8" providerId="LiveId" clId="{EA349233-41A0-483D-B292-2C8CF6534E0E}" dt="2024-08-31T23:50:06.435" v="57" actId="1076"/>
          <ac:picMkLst>
            <pc:docMk/>
            <pc:sldMk cId="810218810" sldId="325"/>
            <ac:picMk id="13" creationId="{5361C2DC-06C2-5AE8-8CD7-05DD844336D0}"/>
          </ac:picMkLst>
        </pc:picChg>
      </pc:sldChg>
      <pc:sldChg chg="addSp delSp modSp mod">
        <pc:chgData name="Bennifer C R" userId="68e623b6350794f8" providerId="LiveId" clId="{EA349233-41A0-483D-B292-2C8CF6534E0E}" dt="2024-09-01T00:06:14.603" v="130" actId="1076"/>
        <pc:sldMkLst>
          <pc:docMk/>
          <pc:sldMk cId="1729435436" sldId="326"/>
        </pc:sldMkLst>
        <pc:spChg chg="add mod">
          <ac:chgData name="Bennifer C R" userId="68e623b6350794f8" providerId="LiveId" clId="{EA349233-41A0-483D-B292-2C8CF6534E0E}" dt="2024-09-01T00:06:14.603" v="130" actId="1076"/>
          <ac:spMkLst>
            <pc:docMk/>
            <pc:sldMk cId="1729435436" sldId="326"/>
            <ac:spMk id="3" creationId="{5B70768E-9071-020B-35B6-1708609F51B7}"/>
          </ac:spMkLst>
        </pc:spChg>
        <pc:spChg chg="mod ord">
          <ac:chgData name="Bennifer C R" userId="68e623b6350794f8" providerId="LiveId" clId="{EA349233-41A0-483D-B292-2C8CF6534E0E}" dt="2024-09-01T00:01:18.186" v="98" actId="13926"/>
          <ac:spMkLst>
            <pc:docMk/>
            <pc:sldMk cId="1729435436" sldId="326"/>
            <ac:spMk id="9" creationId="{E1D7D9F9-85A7-BAE0-E449-37019414E166}"/>
          </ac:spMkLst>
        </pc:spChg>
        <pc:spChg chg="add del">
          <ac:chgData name="Bennifer C R" userId="68e623b6350794f8" providerId="LiveId" clId="{EA349233-41A0-483D-B292-2C8CF6534E0E}" dt="2024-08-31T23:58:16.806" v="66" actId="478"/>
          <ac:spMkLst>
            <pc:docMk/>
            <pc:sldMk cId="1729435436" sldId="326"/>
            <ac:spMk id="14" creationId="{ECDE184B-157A-2CEF-33A4-3BE5EE33825E}"/>
          </ac:spMkLst>
        </pc:spChg>
        <pc:spChg chg="add del">
          <ac:chgData name="Bennifer C R" userId="68e623b6350794f8" providerId="LiveId" clId="{EA349233-41A0-483D-B292-2C8CF6534E0E}" dt="2024-08-31T23:58:16.806" v="66" actId="478"/>
          <ac:spMkLst>
            <pc:docMk/>
            <pc:sldMk cId="1729435436" sldId="326"/>
            <ac:spMk id="16" creationId="{75DD1681-C1C7-0976-1D37-7147787014E7}"/>
          </ac:spMkLst>
        </pc:spChg>
        <pc:spChg chg="add">
          <ac:chgData name="Bennifer C R" userId="68e623b6350794f8" providerId="LiveId" clId="{EA349233-41A0-483D-B292-2C8CF6534E0E}" dt="2024-08-31T23:57:52.264" v="64" actId="26606"/>
          <ac:spMkLst>
            <pc:docMk/>
            <pc:sldMk cId="1729435436" sldId="326"/>
            <ac:spMk id="18" creationId="{F7799F1B-A6D4-0F9D-DA1F-3238A210E2AA}"/>
          </ac:spMkLst>
        </pc:spChg>
        <pc:picChg chg="add mod">
          <ac:chgData name="Bennifer C R" userId="68e623b6350794f8" providerId="LiveId" clId="{EA349233-41A0-483D-B292-2C8CF6534E0E}" dt="2024-09-01T00:00:56.542" v="94" actId="14100"/>
          <ac:picMkLst>
            <pc:docMk/>
            <pc:sldMk cId="1729435436" sldId="326"/>
            <ac:picMk id="4" creationId="{C2E15394-AF6C-A5EE-FCF9-4206F76F6DAB}"/>
          </ac:picMkLst>
        </pc:picChg>
        <pc:picChg chg="add mod ord">
          <ac:chgData name="Bennifer C R" userId="68e623b6350794f8" providerId="LiveId" clId="{EA349233-41A0-483D-B292-2C8CF6534E0E}" dt="2024-09-01T00:03:05.506" v="102" actId="1076"/>
          <ac:picMkLst>
            <pc:docMk/>
            <pc:sldMk cId="1729435436" sldId="326"/>
            <ac:picMk id="5" creationId="{EF16B306-0187-BCF3-588D-C2B52E1B5928}"/>
          </ac:picMkLst>
        </pc:picChg>
      </pc:sldChg>
      <pc:sldChg chg="addSp delSp modSp mod">
        <pc:chgData name="Bennifer C R" userId="68e623b6350794f8" providerId="LiveId" clId="{EA349233-41A0-483D-B292-2C8CF6534E0E}" dt="2024-09-01T00:07:26.001" v="147" actId="1440"/>
        <pc:sldMkLst>
          <pc:docMk/>
          <pc:sldMk cId="2485021959" sldId="327"/>
        </pc:sldMkLst>
        <pc:spChg chg="add mod">
          <ac:chgData name="Bennifer C R" userId="68e623b6350794f8" providerId="LiveId" clId="{EA349233-41A0-483D-B292-2C8CF6534E0E}" dt="2024-09-01T00:05:58.702" v="128" actId="1076"/>
          <ac:spMkLst>
            <pc:docMk/>
            <pc:sldMk cId="2485021959" sldId="327"/>
            <ac:spMk id="3" creationId="{D81E6EF3-CBC4-9037-D5BE-3DB2175CAB9A}"/>
          </ac:spMkLst>
        </pc:spChg>
        <pc:spChg chg="mod ord">
          <ac:chgData name="Bennifer C R" userId="68e623b6350794f8" providerId="LiveId" clId="{EA349233-41A0-483D-B292-2C8CF6534E0E}" dt="2024-09-01T00:06:47.463" v="137" actId="242"/>
          <ac:spMkLst>
            <pc:docMk/>
            <pc:sldMk cId="2485021959" sldId="327"/>
            <ac:spMk id="9" creationId="{E1D7D9F9-85A7-BAE0-E449-37019414E166}"/>
          </ac:spMkLst>
        </pc:spChg>
        <pc:spChg chg="add del">
          <ac:chgData name="Bennifer C R" userId="68e623b6350794f8" providerId="LiveId" clId="{EA349233-41A0-483D-B292-2C8CF6534E0E}" dt="2024-09-01T00:05:04.344" v="110" actId="478"/>
          <ac:spMkLst>
            <pc:docMk/>
            <pc:sldMk cId="2485021959" sldId="327"/>
            <ac:spMk id="14" creationId="{D1EBEFA2-7C66-5118-739E-7C42941C16BE}"/>
          </ac:spMkLst>
        </pc:spChg>
        <pc:spChg chg="add del">
          <ac:chgData name="Bennifer C R" userId="68e623b6350794f8" providerId="LiveId" clId="{EA349233-41A0-483D-B292-2C8CF6534E0E}" dt="2024-09-01T00:05:04.344" v="110" actId="478"/>
          <ac:spMkLst>
            <pc:docMk/>
            <pc:sldMk cId="2485021959" sldId="327"/>
            <ac:spMk id="16" creationId="{4E8A3727-D9EB-A670-8F40-CA4AF38166A8}"/>
          </ac:spMkLst>
        </pc:spChg>
        <pc:spChg chg="add">
          <ac:chgData name="Bennifer C R" userId="68e623b6350794f8" providerId="LiveId" clId="{EA349233-41A0-483D-B292-2C8CF6534E0E}" dt="2024-09-01T00:04:52.499" v="109" actId="26606"/>
          <ac:spMkLst>
            <pc:docMk/>
            <pc:sldMk cId="2485021959" sldId="327"/>
            <ac:spMk id="18" creationId="{C7F2F33A-7BE6-67E7-807A-9B6AEFCF5F78}"/>
          </ac:spMkLst>
        </pc:spChg>
        <pc:picChg chg="add mod modCrop">
          <ac:chgData name="Bennifer C R" userId="68e623b6350794f8" providerId="LiveId" clId="{EA349233-41A0-483D-B292-2C8CF6534E0E}" dt="2024-09-01T00:07:26.001" v="147" actId="1440"/>
          <ac:picMkLst>
            <pc:docMk/>
            <pc:sldMk cId="2485021959" sldId="327"/>
            <ac:picMk id="4" creationId="{6EFD4BD7-2BBE-8EF8-973A-CAA375047EAC}"/>
          </ac:picMkLst>
        </pc:picChg>
        <pc:picChg chg="add mod ord">
          <ac:chgData name="Bennifer C R" userId="68e623b6350794f8" providerId="LiveId" clId="{EA349233-41A0-483D-B292-2C8CF6534E0E}" dt="2024-09-01T00:06:28.815" v="133" actId="167"/>
          <ac:picMkLst>
            <pc:docMk/>
            <pc:sldMk cId="2485021959" sldId="327"/>
            <ac:picMk id="5" creationId="{14B30BAC-63BD-997B-1378-2DEA05D93349}"/>
          </ac:picMkLst>
        </pc:picChg>
      </pc:sldChg>
      <pc:sldChg chg="addSp modSp mod modClrScheme chgLayout">
        <pc:chgData name="Bennifer C R" userId="68e623b6350794f8" providerId="LiveId" clId="{EA349233-41A0-483D-B292-2C8CF6534E0E}" dt="2024-09-01T00:47:03.788" v="175" actId="27636"/>
        <pc:sldMkLst>
          <pc:docMk/>
          <pc:sldMk cId="1935397380" sldId="328"/>
        </pc:sldMkLst>
        <pc:spChg chg="add mod ord">
          <ac:chgData name="Bennifer C R" userId="68e623b6350794f8" providerId="LiveId" clId="{EA349233-41A0-483D-B292-2C8CF6534E0E}" dt="2024-09-01T00:46:57.947" v="173" actId="1076"/>
          <ac:spMkLst>
            <pc:docMk/>
            <pc:sldMk cId="1935397380" sldId="328"/>
            <ac:spMk id="3" creationId="{A896008D-C7CC-2E8C-5F60-463F33E2095E}"/>
          </ac:spMkLst>
        </pc:spChg>
        <pc:spChg chg="mod ord">
          <ac:chgData name="Bennifer C R" userId="68e623b6350794f8" providerId="LiveId" clId="{EA349233-41A0-483D-B292-2C8CF6534E0E}" dt="2024-09-01T00:47:03.788" v="175" actId="27636"/>
          <ac:spMkLst>
            <pc:docMk/>
            <pc:sldMk cId="1935397380" sldId="328"/>
            <ac:spMk id="9" creationId="{E1D7D9F9-85A7-BAE0-E449-37019414E166}"/>
          </ac:spMkLst>
        </pc:spChg>
        <pc:picChg chg="add mod">
          <ac:chgData name="Bennifer C R" userId="68e623b6350794f8" providerId="LiveId" clId="{EA349233-41A0-483D-B292-2C8CF6534E0E}" dt="2024-09-01T00:46:50.173" v="172" actId="1076"/>
          <ac:picMkLst>
            <pc:docMk/>
            <pc:sldMk cId="1935397380" sldId="328"/>
            <ac:picMk id="4" creationId="{7365113F-5328-BB8D-8CB8-1D0505508183}"/>
          </ac:picMkLst>
        </pc:picChg>
      </pc:sldChg>
      <pc:sldChg chg="addSp modSp mod modClrScheme chgLayout">
        <pc:chgData name="Bennifer C R" userId="68e623b6350794f8" providerId="LiveId" clId="{EA349233-41A0-483D-B292-2C8CF6534E0E}" dt="2024-09-01T00:49:55.623" v="194" actId="1076"/>
        <pc:sldMkLst>
          <pc:docMk/>
          <pc:sldMk cId="497991376" sldId="329"/>
        </pc:sldMkLst>
        <pc:spChg chg="add mod">
          <ac:chgData name="Bennifer C R" userId="68e623b6350794f8" providerId="LiveId" clId="{EA349233-41A0-483D-B292-2C8CF6534E0E}" dt="2024-09-01T00:49:20.427" v="182" actId="1076"/>
          <ac:spMkLst>
            <pc:docMk/>
            <pc:sldMk cId="497991376" sldId="329"/>
            <ac:spMk id="3" creationId="{2513C273-C3EA-3D22-6B56-6B2637560D20}"/>
          </ac:spMkLst>
        </pc:spChg>
        <pc:spChg chg="mod ord">
          <ac:chgData name="Bennifer C R" userId="68e623b6350794f8" providerId="LiveId" clId="{EA349233-41A0-483D-B292-2C8CF6534E0E}" dt="2024-09-01T00:49:55.623" v="194" actId="1076"/>
          <ac:spMkLst>
            <pc:docMk/>
            <pc:sldMk cId="497991376" sldId="329"/>
            <ac:spMk id="9" creationId="{E1D7D9F9-85A7-BAE0-E449-37019414E166}"/>
          </ac:spMkLst>
        </pc:spChg>
        <pc:picChg chg="add mod">
          <ac:chgData name="Bennifer C R" userId="68e623b6350794f8" providerId="LiveId" clId="{EA349233-41A0-483D-B292-2C8CF6534E0E}" dt="2024-09-01T00:49:05.948" v="180" actId="26606"/>
          <ac:picMkLst>
            <pc:docMk/>
            <pc:sldMk cId="497991376" sldId="329"/>
            <ac:picMk id="4" creationId="{FFD476EF-1CC1-8980-362C-C15B71B6763A}"/>
          </ac:picMkLst>
        </pc:picChg>
      </pc:sldChg>
      <pc:sldChg chg="addSp delSp modSp mod modClrScheme chgLayout">
        <pc:chgData name="Bennifer C R" userId="68e623b6350794f8" providerId="LiveId" clId="{EA349233-41A0-483D-B292-2C8CF6534E0E}" dt="2024-09-01T00:53:45.007" v="231" actId="1037"/>
        <pc:sldMkLst>
          <pc:docMk/>
          <pc:sldMk cId="1975950168" sldId="330"/>
        </pc:sldMkLst>
        <pc:spChg chg="add mod">
          <ac:chgData name="Bennifer C R" userId="68e623b6350794f8" providerId="LiveId" clId="{EA349233-41A0-483D-B292-2C8CF6534E0E}" dt="2024-09-01T00:53:02.013" v="212" actId="1076"/>
          <ac:spMkLst>
            <pc:docMk/>
            <pc:sldMk cId="1975950168" sldId="330"/>
            <ac:spMk id="4" creationId="{7E0B28C7-8977-7716-7307-6A0530ADF726}"/>
          </ac:spMkLst>
        </pc:spChg>
        <pc:spChg chg="mod ord">
          <ac:chgData name="Bennifer C R" userId="68e623b6350794f8" providerId="LiveId" clId="{EA349233-41A0-483D-B292-2C8CF6534E0E}" dt="2024-09-01T00:53:45.007" v="231" actId="1037"/>
          <ac:spMkLst>
            <pc:docMk/>
            <pc:sldMk cId="1975950168" sldId="330"/>
            <ac:spMk id="9" creationId="{E1D7D9F9-85A7-BAE0-E449-37019414E166}"/>
          </ac:spMkLst>
        </pc:spChg>
        <pc:spChg chg="add del mod">
          <ac:chgData name="Bennifer C R" userId="68e623b6350794f8" providerId="LiveId" clId="{EA349233-41A0-483D-B292-2C8CF6534E0E}" dt="2024-09-01T00:52:07.685" v="201" actId="478"/>
          <ac:spMkLst>
            <pc:docMk/>
            <pc:sldMk cId="1975950168" sldId="330"/>
            <ac:spMk id="14" creationId="{DDB07EBC-C6EF-0168-B588-1AC15D05E163}"/>
          </ac:spMkLst>
        </pc:spChg>
        <pc:spChg chg="add del mod">
          <ac:chgData name="Bennifer C R" userId="68e623b6350794f8" providerId="LiveId" clId="{EA349233-41A0-483D-B292-2C8CF6534E0E}" dt="2024-09-01T00:52:07.685" v="201" actId="478"/>
          <ac:spMkLst>
            <pc:docMk/>
            <pc:sldMk cId="1975950168" sldId="330"/>
            <ac:spMk id="16" creationId="{C8C1DDF2-C948-E032-DBB8-35470314F606}"/>
          </ac:spMkLst>
        </pc:spChg>
        <pc:spChg chg="add mod">
          <ac:chgData name="Bennifer C R" userId="68e623b6350794f8" providerId="LiveId" clId="{EA349233-41A0-483D-B292-2C8CF6534E0E}" dt="2024-09-01T00:52:01.537" v="200" actId="26606"/>
          <ac:spMkLst>
            <pc:docMk/>
            <pc:sldMk cId="1975950168" sldId="330"/>
            <ac:spMk id="18" creationId="{3611452C-30D8-F547-3875-03611594B8AA}"/>
          </ac:spMkLst>
        </pc:spChg>
        <pc:picChg chg="add mod ord">
          <ac:chgData name="Bennifer C R" userId="68e623b6350794f8" providerId="LiveId" clId="{EA349233-41A0-483D-B292-2C8CF6534E0E}" dt="2024-09-01T00:53:09.738" v="214" actId="1076"/>
          <ac:picMkLst>
            <pc:docMk/>
            <pc:sldMk cId="1975950168" sldId="330"/>
            <ac:picMk id="2" creationId="{EFAEBE29-1871-ACCC-863B-98BD2FE0B3EA}"/>
          </ac:picMkLst>
        </pc:picChg>
      </pc:sldChg>
      <pc:sldChg chg="addSp delSp modSp mod modClrScheme chgLayout">
        <pc:chgData name="Bennifer C R" userId="68e623b6350794f8" providerId="LiveId" clId="{EA349233-41A0-483D-B292-2C8CF6534E0E}" dt="2024-09-01T00:57:24.765" v="252" actId="1076"/>
        <pc:sldMkLst>
          <pc:docMk/>
          <pc:sldMk cId="216710504" sldId="331"/>
        </pc:sldMkLst>
        <pc:spChg chg="add mod">
          <ac:chgData name="Bennifer C R" userId="68e623b6350794f8" providerId="LiveId" clId="{EA349233-41A0-483D-B292-2C8CF6534E0E}" dt="2024-09-01T00:56:42.218" v="245" actId="1076"/>
          <ac:spMkLst>
            <pc:docMk/>
            <pc:sldMk cId="216710504" sldId="331"/>
            <ac:spMk id="4" creationId="{562085E2-743C-4794-3C29-A82F31B71205}"/>
          </ac:spMkLst>
        </pc:spChg>
        <pc:spChg chg="mod ord">
          <ac:chgData name="Bennifer C R" userId="68e623b6350794f8" providerId="LiveId" clId="{EA349233-41A0-483D-B292-2C8CF6534E0E}" dt="2024-09-01T00:57:24.765" v="252" actId="1076"/>
          <ac:spMkLst>
            <pc:docMk/>
            <pc:sldMk cId="216710504" sldId="331"/>
            <ac:spMk id="9" creationId="{E1D7D9F9-85A7-BAE0-E449-37019414E166}"/>
          </ac:spMkLst>
        </pc:spChg>
        <pc:spChg chg="add del mod">
          <ac:chgData name="Bennifer C R" userId="68e623b6350794f8" providerId="LiveId" clId="{EA349233-41A0-483D-B292-2C8CF6534E0E}" dt="2024-09-01T00:56:01.467" v="240" actId="478"/>
          <ac:spMkLst>
            <pc:docMk/>
            <pc:sldMk cId="216710504" sldId="331"/>
            <ac:spMk id="14" creationId="{C00FAB17-81F2-FD22-6C41-98BC2382C1B5}"/>
          </ac:spMkLst>
        </pc:spChg>
        <pc:spChg chg="add del mod">
          <ac:chgData name="Bennifer C R" userId="68e623b6350794f8" providerId="LiveId" clId="{EA349233-41A0-483D-B292-2C8CF6534E0E}" dt="2024-09-01T00:55:57.689" v="239" actId="478"/>
          <ac:spMkLst>
            <pc:docMk/>
            <pc:sldMk cId="216710504" sldId="331"/>
            <ac:spMk id="16" creationId="{A0C4570A-271F-5D90-B246-08EB880668B1}"/>
          </ac:spMkLst>
        </pc:spChg>
        <pc:spChg chg="add mod">
          <ac:chgData name="Bennifer C R" userId="68e623b6350794f8" providerId="LiveId" clId="{EA349233-41A0-483D-B292-2C8CF6534E0E}" dt="2024-09-01T00:55:50.334" v="238" actId="26606"/>
          <ac:spMkLst>
            <pc:docMk/>
            <pc:sldMk cId="216710504" sldId="331"/>
            <ac:spMk id="18" creationId="{F271E742-F6A3-4B83-857B-16C4F5B6B8E5}"/>
          </ac:spMkLst>
        </pc:spChg>
        <pc:picChg chg="add mod ord">
          <ac:chgData name="Bennifer C R" userId="68e623b6350794f8" providerId="LiveId" clId="{EA349233-41A0-483D-B292-2C8CF6534E0E}" dt="2024-09-01T00:56:08.811" v="241" actId="1076"/>
          <ac:picMkLst>
            <pc:docMk/>
            <pc:sldMk cId="216710504" sldId="331"/>
            <ac:picMk id="2" creationId="{7AB9406F-9751-0EBC-1B4C-D1861FBE3DE4}"/>
          </ac:picMkLst>
        </pc:picChg>
      </pc:sldChg>
      <pc:sldChg chg="addSp modSp mod modClrScheme chgLayout">
        <pc:chgData name="Bennifer C R" userId="68e623b6350794f8" providerId="LiveId" clId="{EA349233-41A0-483D-B292-2C8CF6534E0E}" dt="2024-09-01T01:01:15.736" v="272" actId="14100"/>
        <pc:sldMkLst>
          <pc:docMk/>
          <pc:sldMk cId="4267316729" sldId="332"/>
        </pc:sldMkLst>
        <pc:spChg chg="add mod ord">
          <ac:chgData name="Bennifer C R" userId="68e623b6350794f8" providerId="LiveId" clId="{EA349233-41A0-483D-B292-2C8CF6534E0E}" dt="2024-09-01T01:00:21.445" v="261" actId="20577"/>
          <ac:spMkLst>
            <pc:docMk/>
            <pc:sldMk cId="4267316729" sldId="332"/>
            <ac:spMk id="4" creationId="{45768826-32C9-174E-0777-F6CBDB9E682B}"/>
          </ac:spMkLst>
        </pc:spChg>
        <pc:spChg chg="mod">
          <ac:chgData name="Bennifer C R" userId="68e623b6350794f8" providerId="LiveId" clId="{EA349233-41A0-483D-B292-2C8CF6534E0E}" dt="2024-09-01T01:01:15.736" v="272" actId="14100"/>
          <ac:spMkLst>
            <pc:docMk/>
            <pc:sldMk cId="4267316729" sldId="332"/>
            <ac:spMk id="9" creationId="{E1D7D9F9-85A7-BAE0-E449-37019414E166}"/>
          </ac:spMkLst>
        </pc:spChg>
        <pc:picChg chg="add mod">
          <ac:chgData name="Bennifer C R" userId="68e623b6350794f8" providerId="LiveId" clId="{EA349233-41A0-483D-B292-2C8CF6534E0E}" dt="2024-09-01T00:59:58.436" v="257" actId="27614"/>
          <ac:picMkLst>
            <pc:docMk/>
            <pc:sldMk cId="4267316729" sldId="332"/>
            <ac:picMk id="2" creationId="{0D088F8A-485E-C598-22DF-B9D523CF1204}"/>
          </ac:picMkLst>
        </pc:picChg>
      </pc:sldChg>
      <pc:sldChg chg="addSp modSp mod">
        <pc:chgData name="Bennifer C R" userId="68e623b6350794f8" providerId="LiveId" clId="{EA349233-41A0-483D-B292-2C8CF6534E0E}" dt="2024-09-01T01:11:18.396" v="309"/>
        <pc:sldMkLst>
          <pc:docMk/>
          <pc:sldMk cId="184838693" sldId="333"/>
        </pc:sldMkLst>
        <pc:spChg chg="mod ord">
          <ac:chgData name="Bennifer C R" userId="68e623b6350794f8" providerId="LiveId" clId="{EA349233-41A0-483D-B292-2C8CF6534E0E}" dt="2024-09-01T01:11:18.396" v="309"/>
          <ac:spMkLst>
            <pc:docMk/>
            <pc:sldMk cId="184838693" sldId="333"/>
            <ac:spMk id="9" creationId="{E1D7D9F9-85A7-BAE0-E449-37019414E166}"/>
          </ac:spMkLst>
        </pc:spChg>
        <pc:picChg chg="add mod ord">
          <ac:chgData name="Bennifer C R" userId="68e623b6350794f8" providerId="LiveId" clId="{EA349233-41A0-483D-B292-2C8CF6534E0E}" dt="2024-09-01T01:06:13.981" v="277" actId="1076"/>
          <ac:picMkLst>
            <pc:docMk/>
            <pc:sldMk cId="184838693" sldId="333"/>
            <ac:picMk id="2" creationId="{2364A776-E139-1F7A-CE2F-63CA222ECCAA}"/>
          </ac:picMkLst>
        </pc:picChg>
        <pc:picChg chg="add mod">
          <ac:chgData name="Bennifer C R" userId="68e623b6350794f8" providerId="LiveId" clId="{EA349233-41A0-483D-B292-2C8CF6534E0E}" dt="2024-09-01T01:09:38.102" v="302" actId="14100"/>
          <ac:picMkLst>
            <pc:docMk/>
            <pc:sldMk cId="184838693" sldId="333"/>
            <ac:picMk id="4" creationId="{BC2B4A94-CB7A-EBA9-B526-AA3372556A30}"/>
          </ac:picMkLst>
        </pc:picChg>
      </pc:sldChg>
      <pc:sldChg chg="addSp modSp mod">
        <pc:chgData name="Bennifer C R" userId="68e623b6350794f8" providerId="LiveId" clId="{EA349233-41A0-483D-B292-2C8CF6534E0E}" dt="2024-09-01T01:45:39.976" v="351" actId="13926"/>
        <pc:sldMkLst>
          <pc:docMk/>
          <pc:sldMk cId="1834590967" sldId="334"/>
        </pc:sldMkLst>
        <pc:spChg chg="add mod">
          <ac:chgData name="Bennifer C R" userId="68e623b6350794f8" providerId="LiveId" clId="{EA349233-41A0-483D-B292-2C8CF6534E0E}" dt="2024-09-01T01:42:50.435" v="325" actId="6549"/>
          <ac:spMkLst>
            <pc:docMk/>
            <pc:sldMk cId="1834590967" sldId="334"/>
            <ac:spMk id="6" creationId="{6235B09B-7DA3-18CF-2131-9DC3FA52464C}"/>
          </ac:spMkLst>
        </pc:spChg>
        <pc:spChg chg="mod">
          <ac:chgData name="Bennifer C R" userId="68e623b6350794f8" providerId="LiveId" clId="{EA349233-41A0-483D-B292-2C8CF6534E0E}" dt="2024-09-01T01:45:39.976" v="351" actId="13926"/>
          <ac:spMkLst>
            <pc:docMk/>
            <pc:sldMk cId="1834590967" sldId="334"/>
            <ac:spMk id="9" creationId="{E1D7D9F9-85A7-BAE0-E449-37019414E166}"/>
          </ac:spMkLst>
        </pc:spChg>
        <pc:picChg chg="add mod ord">
          <ac:chgData name="Bennifer C R" userId="68e623b6350794f8" providerId="LiveId" clId="{EA349233-41A0-483D-B292-2C8CF6534E0E}" dt="2024-09-01T01:45:18.454" v="348" actId="1076"/>
          <ac:picMkLst>
            <pc:docMk/>
            <pc:sldMk cId="1834590967" sldId="334"/>
            <ac:picMk id="2" creationId="{1D83C59F-4A2C-5D86-8287-5388875A1EB8}"/>
          </ac:picMkLst>
        </pc:picChg>
        <pc:picChg chg="add mod">
          <ac:chgData name="Bennifer C R" userId="68e623b6350794f8" providerId="LiveId" clId="{EA349233-41A0-483D-B292-2C8CF6534E0E}" dt="2024-09-01T01:41:58.397" v="316"/>
          <ac:picMkLst>
            <pc:docMk/>
            <pc:sldMk cId="1834590967" sldId="334"/>
            <ac:picMk id="3" creationId="{E48A99D4-98C2-F8D0-C28A-6D4DB82872C4}"/>
          </ac:picMkLst>
        </pc:picChg>
        <pc:picChg chg="add mod">
          <ac:chgData name="Bennifer C R" userId="68e623b6350794f8" providerId="LiveId" clId="{EA349233-41A0-483D-B292-2C8CF6534E0E}" dt="2024-09-01T01:42:09.129" v="319"/>
          <ac:picMkLst>
            <pc:docMk/>
            <pc:sldMk cId="1834590967" sldId="334"/>
            <ac:picMk id="4" creationId="{FBC4DCFF-7A75-68FB-F9C8-708D17042F7D}"/>
          </ac:picMkLst>
        </pc:picChg>
      </pc:sldChg>
      <pc:sldChg chg="addSp delSp modSp mod modClrScheme chgLayout">
        <pc:chgData name="Bennifer C R" userId="68e623b6350794f8" providerId="LiveId" clId="{EA349233-41A0-483D-B292-2C8CF6534E0E}" dt="2024-09-01T01:48:47.700" v="370" actId="1076"/>
        <pc:sldMkLst>
          <pc:docMk/>
          <pc:sldMk cId="2109971780" sldId="335"/>
        </pc:sldMkLst>
        <pc:spChg chg="add mod">
          <ac:chgData name="Bennifer C R" userId="68e623b6350794f8" providerId="LiveId" clId="{EA349233-41A0-483D-B292-2C8CF6534E0E}" dt="2024-09-01T01:48:16.667" v="362" actId="1076"/>
          <ac:spMkLst>
            <pc:docMk/>
            <pc:sldMk cId="2109971780" sldId="335"/>
            <ac:spMk id="4" creationId="{BEEA9F31-B0D7-08FE-8982-765B42D4025B}"/>
          </ac:spMkLst>
        </pc:spChg>
        <pc:spChg chg="mod">
          <ac:chgData name="Bennifer C R" userId="68e623b6350794f8" providerId="LiveId" clId="{EA349233-41A0-483D-B292-2C8CF6534E0E}" dt="2024-09-01T01:48:47.700" v="370" actId="1076"/>
          <ac:spMkLst>
            <pc:docMk/>
            <pc:sldMk cId="2109971780" sldId="335"/>
            <ac:spMk id="9" creationId="{E1D7D9F9-85A7-BAE0-E449-37019414E166}"/>
          </ac:spMkLst>
        </pc:spChg>
        <pc:spChg chg="add del mod">
          <ac:chgData name="Bennifer C R" userId="68e623b6350794f8" providerId="LiveId" clId="{EA349233-41A0-483D-B292-2C8CF6534E0E}" dt="2024-09-01T01:47:43.068" v="358" actId="478"/>
          <ac:spMkLst>
            <pc:docMk/>
            <pc:sldMk cId="2109971780" sldId="335"/>
            <ac:spMk id="14" creationId="{D1F67209-935B-29C6-FA0C-3F52FE0F2A9A}"/>
          </ac:spMkLst>
        </pc:spChg>
        <pc:picChg chg="add mod modCrop">
          <ac:chgData name="Bennifer C R" userId="68e623b6350794f8" providerId="LiveId" clId="{EA349233-41A0-483D-B292-2C8CF6534E0E}" dt="2024-09-01T01:47:52.381" v="359" actId="18131"/>
          <ac:picMkLst>
            <pc:docMk/>
            <pc:sldMk cId="2109971780" sldId="335"/>
            <ac:picMk id="2" creationId="{A24D80F4-E04F-1D43-F108-7F744CE5D3D8}"/>
          </ac:picMkLst>
        </pc:picChg>
      </pc:sldChg>
      <pc:sldChg chg="addSp delSp modSp mod modClrScheme chgLayout">
        <pc:chgData name="Bennifer C R" userId="68e623b6350794f8" providerId="LiveId" clId="{EA349233-41A0-483D-B292-2C8CF6534E0E}" dt="2024-09-01T03:09:10.382" v="471" actId="403"/>
        <pc:sldMkLst>
          <pc:docMk/>
          <pc:sldMk cId="77131359" sldId="336"/>
        </pc:sldMkLst>
        <pc:spChg chg="mod ord">
          <ac:chgData name="Bennifer C R" userId="68e623b6350794f8" providerId="LiveId" clId="{EA349233-41A0-483D-B292-2C8CF6534E0E}" dt="2024-09-01T03:09:10.382" v="471" actId="403"/>
          <ac:spMkLst>
            <pc:docMk/>
            <pc:sldMk cId="77131359" sldId="336"/>
            <ac:spMk id="3" creationId="{8F68F3D5-7EE0-3BD0-C7C0-E69024EF29FB}"/>
          </ac:spMkLst>
        </pc:spChg>
        <pc:spChg chg="mod">
          <ac:chgData name="Bennifer C R" userId="68e623b6350794f8" providerId="LiveId" clId="{EA349233-41A0-483D-B292-2C8CF6534E0E}" dt="2024-09-01T03:08:27.766" v="464" actId="1076"/>
          <ac:spMkLst>
            <pc:docMk/>
            <pc:sldMk cId="77131359" sldId="336"/>
            <ac:spMk id="9" creationId="{E1D7D9F9-85A7-BAE0-E449-37019414E166}"/>
          </ac:spMkLst>
        </pc:spChg>
        <pc:spChg chg="add del mod">
          <ac:chgData name="Bennifer C R" userId="68e623b6350794f8" providerId="LiveId" clId="{EA349233-41A0-483D-B292-2C8CF6534E0E}" dt="2024-09-01T03:07:47.216" v="459" actId="478"/>
          <ac:spMkLst>
            <pc:docMk/>
            <pc:sldMk cId="77131359" sldId="336"/>
            <ac:spMk id="14" creationId="{3CDC9BFB-8939-A07F-DDA7-278D0BC15261}"/>
          </ac:spMkLst>
        </pc:spChg>
        <pc:spChg chg="add del mod">
          <ac:chgData name="Bennifer C R" userId="68e623b6350794f8" providerId="LiveId" clId="{EA349233-41A0-483D-B292-2C8CF6534E0E}" dt="2024-09-01T03:07:47.216" v="459" actId="478"/>
          <ac:spMkLst>
            <pc:docMk/>
            <pc:sldMk cId="77131359" sldId="336"/>
            <ac:spMk id="16" creationId="{8DE32806-7330-97FC-B41F-D15D5EFF76D2}"/>
          </ac:spMkLst>
        </pc:spChg>
        <pc:spChg chg="add mod">
          <ac:chgData name="Bennifer C R" userId="68e623b6350794f8" providerId="LiveId" clId="{EA349233-41A0-483D-B292-2C8CF6534E0E}" dt="2024-09-01T03:05:17.840" v="454" actId="26606"/>
          <ac:spMkLst>
            <pc:docMk/>
            <pc:sldMk cId="77131359" sldId="336"/>
            <ac:spMk id="18" creationId="{7550EB25-A549-5F15-BF26-10B16D16DB4E}"/>
          </ac:spMkLst>
        </pc:spChg>
        <pc:picChg chg="add mod">
          <ac:chgData name="Bennifer C R" userId="68e623b6350794f8" providerId="LiveId" clId="{EA349233-41A0-483D-B292-2C8CF6534E0E}" dt="2024-09-01T03:07:58.609" v="462" actId="1076"/>
          <ac:picMkLst>
            <pc:docMk/>
            <pc:sldMk cId="77131359" sldId="336"/>
            <ac:picMk id="4" creationId="{9F896A88-6AC0-3C53-DB01-813F0E5F1FCA}"/>
          </ac:picMkLst>
        </pc:picChg>
      </pc:sldChg>
      <pc:sldChg chg="addSp modSp mod modClrScheme chgLayout">
        <pc:chgData name="Bennifer C R" userId="68e623b6350794f8" providerId="LiveId" clId="{EA349233-41A0-483D-B292-2C8CF6534E0E}" dt="2024-09-01T05:21:08.319" v="1028" actId="1076"/>
        <pc:sldMkLst>
          <pc:docMk/>
          <pc:sldMk cId="742431087" sldId="337"/>
        </pc:sldMkLst>
        <pc:spChg chg="mod">
          <ac:chgData name="Bennifer C R" userId="68e623b6350794f8" providerId="LiveId" clId="{EA349233-41A0-483D-B292-2C8CF6534E0E}" dt="2024-09-01T03:20:24.858" v="492" actId="1076"/>
          <ac:spMkLst>
            <pc:docMk/>
            <pc:sldMk cId="742431087" sldId="337"/>
            <ac:spMk id="3" creationId="{8F68F3D5-7EE0-3BD0-C7C0-E69024EF29FB}"/>
          </ac:spMkLst>
        </pc:spChg>
        <pc:spChg chg="add mod">
          <ac:chgData name="Bennifer C R" userId="68e623b6350794f8" providerId="LiveId" clId="{EA349233-41A0-483D-B292-2C8CF6534E0E}" dt="2024-09-01T03:22:49.857" v="501" actId="6549"/>
          <ac:spMkLst>
            <pc:docMk/>
            <pc:sldMk cId="742431087" sldId="337"/>
            <ac:spMk id="5" creationId="{0AFD90B9-8D8F-F0DC-6388-B557DE2B0782}"/>
          </ac:spMkLst>
        </pc:spChg>
        <pc:spChg chg="mod">
          <ac:chgData name="Bennifer C R" userId="68e623b6350794f8" providerId="LiveId" clId="{EA349233-41A0-483D-B292-2C8CF6534E0E}" dt="2024-09-01T03:19:32.192" v="475" actId="1076"/>
          <ac:spMkLst>
            <pc:docMk/>
            <pc:sldMk cId="742431087" sldId="337"/>
            <ac:spMk id="9" creationId="{E1D7D9F9-85A7-BAE0-E449-37019414E166}"/>
          </ac:spMkLst>
        </pc:spChg>
        <pc:picChg chg="add mod">
          <ac:chgData name="Bennifer C R" userId="68e623b6350794f8" providerId="LiveId" clId="{EA349233-41A0-483D-B292-2C8CF6534E0E}" dt="2024-09-01T05:21:08.319" v="1028" actId="1076"/>
          <ac:picMkLst>
            <pc:docMk/>
            <pc:sldMk cId="742431087" sldId="337"/>
            <ac:picMk id="2" creationId="{6ED9CC77-F772-E22B-C5EA-279480633A8B}"/>
          </ac:picMkLst>
        </pc:picChg>
      </pc:sldChg>
      <pc:sldChg chg="addSp delSp modSp mod modClrScheme chgLayout">
        <pc:chgData name="Bennifer C R" userId="68e623b6350794f8" providerId="LiveId" clId="{EA349233-41A0-483D-B292-2C8CF6534E0E}" dt="2024-09-01T04:05:50.705" v="555" actId="14100"/>
        <pc:sldMkLst>
          <pc:docMk/>
          <pc:sldMk cId="1599742911" sldId="338"/>
        </pc:sldMkLst>
        <pc:spChg chg="del mod">
          <ac:chgData name="Bennifer C R" userId="68e623b6350794f8" providerId="LiveId" clId="{EA349233-41A0-483D-B292-2C8CF6534E0E}" dt="2024-09-01T04:05:17.407" v="550" actId="478"/>
          <ac:spMkLst>
            <pc:docMk/>
            <pc:sldMk cId="1599742911" sldId="338"/>
            <ac:spMk id="3" creationId="{8F68F3D5-7EE0-3BD0-C7C0-E69024EF29FB}"/>
          </ac:spMkLst>
        </pc:spChg>
        <pc:spChg chg="mod">
          <ac:chgData name="Bennifer C R" userId="68e623b6350794f8" providerId="LiveId" clId="{EA349233-41A0-483D-B292-2C8CF6534E0E}" dt="2024-09-01T04:05:29.993" v="552" actId="1076"/>
          <ac:spMkLst>
            <pc:docMk/>
            <pc:sldMk cId="1599742911" sldId="338"/>
            <ac:spMk id="9" creationId="{E1D7D9F9-85A7-BAE0-E449-37019414E166}"/>
          </ac:spMkLst>
        </pc:spChg>
        <pc:picChg chg="add mod modCrop">
          <ac:chgData name="Bennifer C R" userId="68e623b6350794f8" providerId="LiveId" clId="{EA349233-41A0-483D-B292-2C8CF6534E0E}" dt="2024-09-01T04:05:50.705" v="555" actId="14100"/>
          <ac:picMkLst>
            <pc:docMk/>
            <pc:sldMk cId="1599742911" sldId="338"/>
            <ac:picMk id="2" creationId="{C43B008C-0C15-E87B-B4BD-32E9A5A851BA}"/>
          </ac:picMkLst>
        </pc:picChg>
      </pc:sldChg>
      <pc:sldChg chg="addSp delSp modSp mod modClrScheme chgLayout">
        <pc:chgData name="Bennifer C R" userId="68e623b6350794f8" providerId="LiveId" clId="{EA349233-41A0-483D-B292-2C8CF6534E0E}" dt="2024-09-01T04:12:43" v="619" actId="1076"/>
        <pc:sldMkLst>
          <pc:docMk/>
          <pc:sldMk cId="2841975241" sldId="339"/>
        </pc:sldMkLst>
        <pc:spChg chg="mod ord">
          <ac:chgData name="Bennifer C R" userId="68e623b6350794f8" providerId="LiveId" clId="{EA349233-41A0-483D-B292-2C8CF6534E0E}" dt="2024-09-01T04:12:43" v="619" actId="1076"/>
          <ac:spMkLst>
            <pc:docMk/>
            <pc:sldMk cId="2841975241" sldId="339"/>
            <ac:spMk id="3" creationId="{8F68F3D5-7EE0-3BD0-C7C0-E69024EF29FB}"/>
          </ac:spMkLst>
        </pc:spChg>
        <pc:spChg chg="add mod ord">
          <ac:chgData name="Bennifer C R" userId="68e623b6350794f8" providerId="LiveId" clId="{EA349233-41A0-483D-B292-2C8CF6534E0E}" dt="2024-09-01T04:12:11.558" v="607" actId="20577"/>
          <ac:spMkLst>
            <pc:docMk/>
            <pc:sldMk cId="2841975241" sldId="339"/>
            <ac:spMk id="6" creationId="{CE183FAA-A3AA-0347-384C-FBC8BC7A7D31}"/>
          </ac:spMkLst>
        </pc:spChg>
        <pc:spChg chg="add del mod">
          <ac:chgData name="Bennifer C R" userId="68e623b6350794f8" providerId="LiveId" clId="{EA349233-41A0-483D-B292-2C8CF6534E0E}" dt="2024-09-01T04:10:33.882" v="585" actId="478"/>
          <ac:spMkLst>
            <pc:docMk/>
            <pc:sldMk cId="2841975241" sldId="339"/>
            <ac:spMk id="11" creationId="{6AEA53E8-7154-0F87-AC98-9368947463BC}"/>
          </ac:spMkLst>
        </pc:spChg>
        <pc:spChg chg="add del mod">
          <ac:chgData name="Bennifer C R" userId="68e623b6350794f8" providerId="LiveId" clId="{EA349233-41A0-483D-B292-2C8CF6534E0E}" dt="2024-09-01T04:10:33.882" v="585" actId="478"/>
          <ac:spMkLst>
            <pc:docMk/>
            <pc:sldMk cId="2841975241" sldId="339"/>
            <ac:spMk id="13" creationId="{AC555B50-BE96-1F8A-2038-8E1B0FEAE92F}"/>
          </ac:spMkLst>
        </pc:spChg>
        <pc:spChg chg="add mod">
          <ac:chgData name="Bennifer C R" userId="68e623b6350794f8" providerId="LiveId" clId="{EA349233-41A0-483D-B292-2C8CF6534E0E}" dt="2024-09-01T04:09:55.455" v="575" actId="26606"/>
          <ac:spMkLst>
            <pc:docMk/>
            <pc:sldMk cId="2841975241" sldId="339"/>
            <ac:spMk id="15" creationId="{0AB6676A-A36D-232C-F0ED-AD6AFC10644C}"/>
          </ac:spMkLst>
        </pc:spChg>
        <pc:picChg chg="add del mod">
          <ac:chgData name="Bennifer C R" userId="68e623b6350794f8" providerId="LiveId" clId="{EA349233-41A0-483D-B292-2C8CF6534E0E}" dt="2024-09-01T04:09:26.434" v="566" actId="478"/>
          <ac:picMkLst>
            <pc:docMk/>
            <pc:sldMk cId="2841975241" sldId="339"/>
            <ac:picMk id="2" creationId="{191532C8-DA12-65B0-EDDD-554463A796D1}"/>
          </ac:picMkLst>
        </pc:picChg>
        <pc:picChg chg="add mod ord modCrop">
          <ac:chgData name="Bennifer C R" userId="68e623b6350794f8" providerId="LiveId" clId="{EA349233-41A0-483D-B292-2C8CF6534E0E}" dt="2024-09-01T04:11:31.315" v="598" actId="14100"/>
          <ac:picMkLst>
            <pc:docMk/>
            <pc:sldMk cId="2841975241" sldId="339"/>
            <ac:picMk id="4" creationId="{74C3138F-2B4B-BAEA-6FE0-92FB886AD4F8}"/>
          </ac:picMkLst>
        </pc:picChg>
      </pc:sldChg>
      <pc:sldChg chg="addSp delSp modSp mod modClrScheme chgLayout">
        <pc:chgData name="Bennifer C R" userId="68e623b6350794f8" providerId="LiveId" clId="{EA349233-41A0-483D-B292-2C8CF6534E0E}" dt="2024-09-01T04:16:40.206" v="649" actId="1076"/>
        <pc:sldMkLst>
          <pc:docMk/>
          <pc:sldMk cId="2533372346" sldId="340"/>
        </pc:sldMkLst>
        <pc:spChg chg="mod ord">
          <ac:chgData name="Bennifer C R" userId="68e623b6350794f8" providerId="LiveId" clId="{EA349233-41A0-483D-B292-2C8CF6534E0E}" dt="2024-09-01T04:16:40.206" v="649" actId="1076"/>
          <ac:spMkLst>
            <pc:docMk/>
            <pc:sldMk cId="2533372346" sldId="340"/>
            <ac:spMk id="3" creationId="{8F68F3D5-7EE0-3BD0-C7C0-E69024EF29FB}"/>
          </ac:spMkLst>
        </pc:spChg>
        <pc:spChg chg="add mod">
          <ac:chgData name="Bennifer C R" userId="68e623b6350794f8" providerId="LiveId" clId="{EA349233-41A0-483D-B292-2C8CF6534E0E}" dt="2024-09-01T04:16:16.534" v="641" actId="1076"/>
          <ac:spMkLst>
            <pc:docMk/>
            <pc:sldMk cId="2533372346" sldId="340"/>
            <ac:spMk id="4" creationId="{EBA333EE-47F7-3C17-07C4-A62B97FB3D67}"/>
          </ac:spMkLst>
        </pc:spChg>
        <pc:picChg chg="add del mod">
          <ac:chgData name="Bennifer C R" userId="68e623b6350794f8" providerId="LiveId" clId="{EA349233-41A0-483D-B292-2C8CF6534E0E}" dt="2024-09-01T04:13:34.986" v="626" actId="478"/>
          <ac:picMkLst>
            <pc:docMk/>
            <pc:sldMk cId="2533372346" sldId="340"/>
            <ac:picMk id="5" creationId="{9B0AF010-C5E2-27EE-F885-AFB8065F2F6B}"/>
          </ac:picMkLst>
        </pc:picChg>
        <pc:picChg chg="add del">
          <ac:chgData name="Bennifer C R" userId="68e623b6350794f8" providerId="LiveId" clId="{EA349233-41A0-483D-B292-2C8CF6534E0E}" dt="2024-09-01T04:14:06.284" v="628" actId="478"/>
          <ac:picMkLst>
            <pc:docMk/>
            <pc:sldMk cId="2533372346" sldId="340"/>
            <ac:picMk id="6" creationId="{426AF3F7-521F-0AA9-A2B9-A5EC82AB979B}"/>
          </ac:picMkLst>
        </pc:picChg>
        <pc:picChg chg="add mod modCrop">
          <ac:chgData name="Bennifer C R" userId="68e623b6350794f8" providerId="LiveId" clId="{EA349233-41A0-483D-B292-2C8CF6534E0E}" dt="2024-09-01T04:15:49.378" v="638" actId="18131"/>
          <ac:picMkLst>
            <pc:docMk/>
            <pc:sldMk cId="2533372346" sldId="340"/>
            <ac:picMk id="8" creationId="{42D0DF96-E09D-C950-735A-DAFFBF150940}"/>
          </ac:picMkLst>
        </pc:picChg>
      </pc:sldChg>
      <pc:sldChg chg="addSp modSp mod modClrScheme chgLayout">
        <pc:chgData name="Bennifer C R" userId="68e623b6350794f8" providerId="LiveId" clId="{EA349233-41A0-483D-B292-2C8CF6534E0E}" dt="2024-09-01T04:18:37.698" v="672" actId="27636"/>
        <pc:sldMkLst>
          <pc:docMk/>
          <pc:sldMk cId="1382122042" sldId="341"/>
        </pc:sldMkLst>
        <pc:spChg chg="mod">
          <ac:chgData name="Bennifer C R" userId="68e623b6350794f8" providerId="LiveId" clId="{EA349233-41A0-483D-B292-2C8CF6534E0E}" dt="2024-09-01T04:18:37.698" v="672" actId="27636"/>
          <ac:spMkLst>
            <pc:docMk/>
            <pc:sldMk cId="1382122042" sldId="341"/>
            <ac:spMk id="3" creationId="{8F68F3D5-7EE0-3BD0-C7C0-E69024EF29FB}"/>
          </ac:spMkLst>
        </pc:spChg>
        <pc:spChg chg="add mod ord">
          <ac:chgData name="Bennifer C R" userId="68e623b6350794f8" providerId="LiveId" clId="{EA349233-41A0-483D-B292-2C8CF6534E0E}" dt="2024-09-01T04:18:20.012" v="663" actId="1076"/>
          <ac:spMkLst>
            <pc:docMk/>
            <pc:sldMk cId="1382122042" sldId="341"/>
            <ac:spMk id="5" creationId="{F7F83EB2-F354-6C07-F3B0-463B08D3659A}"/>
          </ac:spMkLst>
        </pc:spChg>
        <pc:picChg chg="add mod modCrop">
          <ac:chgData name="Bennifer C R" userId="68e623b6350794f8" providerId="LiveId" clId="{EA349233-41A0-483D-B292-2C8CF6534E0E}" dt="2024-09-01T04:18:01.572" v="659" actId="1076"/>
          <ac:picMkLst>
            <pc:docMk/>
            <pc:sldMk cId="1382122042" sldId="341"/>
            <ac:picMk id="2" creationId="{6AC5CD56-80E7-4972-67F7-AA8393B8A7DC}"/>
          </ac:picMkLst>
        </pc:picChg>
      </pc:sldChg>
      <pc:sldChg chg="addSp modSp mod modClrScheme chgLayout">
        <pc:chgData name="Bennifer C R" userId="68e623b6350794f8" providerId="LiveId" clId="{EA349233-41A0-483D-B292-2C8CF6534E0E}" dt="2024-09-01T04:20:45.766" v="689" actId="14100"/>
        <pc:sldMkLst>
          <pc:docMk/>
          <pc:sldMk cId="4069850628" sldId="342"/>
        </pc:sldMkLst>
        <pc:spChg chg="mod ord">
          <ac:chgData name="Bennifer C R" userId="68e623b6350794f8" providerId="LiveId" clId="{EA349233-41A0-483D-B292-2C8CF6534E0E}" dt="2024-09-01T04:20:45.766" v="689" actId="14100"/>
          <ac:spMkLst>
            <pc:docMk/>
            <pc:sldMk cId="4069850628" sldId="342"/>
            <ac:spMk id="3" creationId="{8F68F3D5-7EE0-3BD0-C7C0-E69024EF29FB}"/>
          </ac:spMkLst>
        </pc:spChg>
        <pc:spChg chg="add mod">
          <ac:chgData name="Bennifer C R" userId="68e623b6350794f8" providerId="LiveId" clId="{EA349233-41A0-483D-B292-2C8CF6534E0E}" dt="2024-09-01T04:20:28.082" v="683" actId="20577"/>
          <ac:spMkLst>
            <pc:docMk/>
            <pc:sldMk cId="4069850628" sldId="342"/>
            <ac:spMk id="4" creationId="{4FD9DC4D-153C-2074-0A64-123C64F37A12}"/>
          </ac:spMkLst>
        </pc:spChg>
        <pc:picChg chg="add mod modCrop">
          <ac:chgData name="Bennifer C R" userId="68e623b6350794f8" providerId="LiveId" clId="{EA349233-41A0-483D-B292-2C8CF6534E0E}" dt="2024-09-01T04:20:14.483" v="680" actId="14100"/>
          <ac:picMkLst>
            <pc:docMk/>
            <pc:sldMk cId="4069850628" sldId="342"/>
            <ac:picMk id="5" creationId="{37AF35E6-3438-BD54-DF3C-C9974F81D53A}"/>
          </ac:picMkLst>
        </pc:picChg>
      </pc:sldChg>
      <pc:sldChg chg="addSp modSp mod modClrScheme chgLayout">
        <pc:chgData name="Bennifer C R" userId="68e623b6350794f8" providerId="LiveId" clId="{EA349233-41A0-483D-B292-2C8CF6534E0E}" dt="2024-09-01T04:23:13.491" v="709" actId="122"/>
        <pc:sldMkLst>
          <pc:docMk/>
          <pc:sldMk cId="3497448654" sldId="343"/>
        </pc:sldMkLst>
        <pc:spChg chg="mod ord">
          <ac:chgData name="Bennifer C R" userId="68e623b6350794f8" providerId="LiveId" clId="{EA349233-41A0-483D-B292-2C8CF6534E0E}" dt="2024-09-01T04:23:13.491" v="709" actId="122"/>
          <ac:spMkLst>
            <pc:docMk/>
            <pc:sldMk cId="3497448654" sldId="343"/>
            <ac:spMk id="3" creationId="{8F68F3D5-7EE0-3BD0-C7C0-E69024EF29FB}"/>
          </ac:spMkLst>
        </pc:spChg>
        <pc:spChg chg="add mod">
          <ac:chgData name="Bennifer C R" userId="68e623b6350794f8" providerId="LiveId" clId="{EA349233-41A0-483D-B292-2C8CF6534E0E}" dt="2024-09-01T04:22:48.762" v="699" actId="1076"/>
          <ac:spMkLst>
            <pc:docMk/>
            <pc:sldMk cId="3497448654" sldId="343"/>
            <ac:spMk id="4" creationId="{C6BB5C10-098B-4614-E102-F75137379A9D}"/>
          </ac:spMkLst>
        </pc:spChg>
        <pc:picChg chg="add mod">
          <ac:chgData name="Bennifer C R" userId="68e623b6350794f8" providerId="LiveId" clId="{EA349233-41A0-483D-B292-2C8CF6534E0E}" dt="2024-09-01T04:22:51.195" v="700" actId="1076"/>
          <ac:picMkLst>
            <pc:docMk/>
            <pc:sldMk cId="3497448654" sldId="343"/>
            <ac:picMk id="5" creationId="{DC535A9C-89D5-101C-C775-475152842F4E}"/>
          </ac:picMkLst>
        </pc:picChg>
      </pc:sldChg>
      <pc:sldChg chg="addSp modSp mod modClrScheme chgLayout">
        <pc:chgData name="Bennifer C R" userId="68e623b6350794f8" providerId="LiveId" clId="{EA349233-41A0-483D-B292-2C8CF6534E0E}" dt="2024-09-01T04:26:42.278" v="725" actId="27636"/>
        <pc:sldMkLst>
          <pc:docMk/>
          <pc:sldMk cId="1279550222" sldId="344"/>
        </pc:sldMkLst>
        <pc:spChg chg="mod ord">
          <ac:chgData name="Bennifer C R" userId="68e623b6350794f8" providerId="LiveId" clId="{EA349233-41A0-483D-B292-2C8CF6534E0E}" dt="2024-09-01T04:26:42.278" v="725" actId="27636"/>
          <ac:spMkLst>
            <pc:docMk/>
            <pc:sldMk cId="1279550222" sldId="344"/>
            <ac:spMk id="3" creationId="{8F68F3D5-7EE0-3BD0-C7C0-E69024EF29FB}"/>
          </ac:spMkLst>
        </pc:spChg>
        <pc:spChg chg="add mod">
          <ac:chgData name="Bennifer C R" userId="68e623b6350794f8" providerId="LiveId" clId="{EA349233-41A0-483D-B292-2C8CF6534E0E}" dt="2024-09-01T04:26:24.527" v="717" actId="1076"/>
          <ac:spMkLst>
            <pc:docMk/>
            <pc:sldMk cId="1279550222" sldId="344"/>
            <ac:spMk id="4" creationId="{B4280E03-A296-9A3B-E35D-ADA5071F9E38}"/>
          </ac:spMkLst>
        </pc:spChg>
        <pc:picChg chg="add mod">
          <ac:chgData name="Bennifer C R" userId="68e623b6350794f8" providerId="LiveId" clId="{EA349233-41A0-483D-B292-2C8CF6534E0E}" dt="2024-09-01T04:26:04.837" v="713" actId="26606"/>
          <ac:picMkLst>
            <pc:docMk/>
            <pc:sldMk cId="1279550222" sldId="344"/>
            <ac:picMk id="5" creationId="{59FC3131-48D0-E006-4712-12C674678CC2}"/>
          </ac:picMkLst>
        </pc:picChg>
      </pc:sldChg>
      <pc:sldChg chg="addSp modSp mod modClrScheme chgLayout">
        <pc:chgData name="Bennifer C R" userId="68e623b6350794f8" providerId="LiveId" clId="{EA349233-41A0-483D-B292-2C8CF6534E0E}" dt="2024-09-01T04:41:26.079" v="797" actId="1076"/>
        <pc:sldMkLst>
          <pc:docMk/>
          <pc:sldMk cId="2031620953" sldId="345"/>
        </pc:sldMkLst>
        <pc:spChg chg="mod">
          <ac:chgData name="Bennifer C R" userId="68e623b6350794f8" providerId="LiveId" clId="{EA349233-41A0-483D-B292-2C8CF6534E0E}" dt="2024-09-01T04:33:34.805" v="748" actId="14100"/>
          <ac:spMkLst>
            <pc:docMk/>
            <pc:sldMk cId="2031620953" sldId="345"/>
            <ac:spMk id="3" creationId="{8F68F3D5-7EE0-3BD0-C7C0-E69024EF29FB}"/>
          </ac:spMkLst>
        </pc:spChg>
        <pc:spChg chg="add mod">
          <ac:chgData name="Bennifer C R" userId="68e623b6350794f8" providerId="LiveId" clId="{EA349233-41A0-483D-B292-2C8CF6534E0E}" dt="2024-09-01T04:41:26.079" v="797" actId="1076"/>
          <ac:spMkLst>
            <pc:docMk/>
            <pc:sldMk cId="2031620953" sldId="345"/>
            <ac:spMk id="5" creationId="{5B618A0E-7C08-FB9C-D8EF-F4A670571C77}"/>
          </ac:spMkLst>
        </pc:spChg>
        <pc:spChg chg="mod">
          <ac:chgData name="Bennifer C R" userId="68e623b6350794f8" providerId="LiveId" clId="{EA349233-41A0-483D-B292-2C8CF6534E0E}" dt="2024-09-01T04:33:05.203" v="737" actId="1076"/>
          <ac:spMkLst>
            <pc:docMk/>
            <pc:sldMk cId="2031620953" sldId="345"/>
            <ac:spMk id="9" creationId="{E1D7D9F9-85A7-BAE0-E449-37019414E166}"/>
          </ac:spMkLst>
        </pc:spChg>
        <pc:picChg chg="add mod modCrop">
          <ac:chgData name="Bennifer C R" userId="68e623b6350794f8" providerId="LiveId" clId="{EA349233-41A0-483D-B292-2C8CF6534E0E}" dt="2024-09-01T04:41:06.795" v="789" actId="1076"/>
          <ac:picMkLst>
            <pc:docMk/>
            <pc:sldMk cId="2031620953" sldId="345"/>
            <ac:picMk id="2" creationId="{319B3D60-688F-F700-0D62-4E5AD2F50AA0}"/>
          </ac:picMkLst>
        </pc:picChg>
      </pc:sldChg>
      <pc:sldChg chg="addSp modSp mod modClrScheme chgLayout">
        <pc:chgData name="Bennifer C R" userId="68e623b6350794f8" providerId="LiveId" clId="{EA349233-41A0-483D-B292-2C8CF6534E0E}" dt="2024-09-01T04:35:53.961" v="768" actId="27636"/>
        <pc:sldMkLst>
          <pc:docMk/>
          <pc:sldMk cId="2482787213" sldId="346"/>
        </pc:sldMkLst>
        <pc:spChg chg="mod ord">
          <ac:chgData name="Bennifer C R" userId="68e623b6350794f8" providerId="LiveId" clId="{EA349233-41A0-483D-B292-2C8CF6534E0E}" dt="2024-09-01T04:35:53.961" v="768" actId="27636"/>
          <ac:spMkLst>
            <pc:docMk/>
            <pc:sldMk cId="2482787213" sldId="346"/>
            <ac:spMk id="3" creationId="{8F68F3D5-7EE0-3BD0-C7C0-E69024EF29FB}"/>
          </ac:spMkLst>
        </pc:spChg>
        <pc:spChg chg="add mod">
          <ac:chgData name="Bennifer C R" userId="68e623b6350794f8" providerId="LiveId" clId="{EA349233-41A0-483D-B292-2C8CF6534E0E}" dt="2024-09-01T04:34:59.595" v="758" actId="1076"/>
          <ac:spMkLst>
            <pc:docMk/>
            <pc:sldMk cId="2482787213" sldId="346"/>
            <ac:spMk id="4" creationId="{9466C839-8593-54C1-8171-5B858350B894}"/>
          </ac:spMkLst>
        </pc:spChg>
        <pc:picChg chg="add mod modCrop">
          <ac:chgData name="Bennifer C R" userId="68e623b6350794f8" providerId="LiveId" clId="{EA349233-41A0-483D-B292-2C8CF6534E0E}" dt="2024-09-01T04:35:29.259" v="762" actId="14100"/>
          <ac:picMkLst>
            <pc:docMk/>
            <pc:sldMk cId="2482787213" sldId="346"/>
            <ac:picMk id="5" creationId="{E00FCE53-3204-5BBA-9923-2D4C17988E7B}"/>
          </ac:picMkLst>
        </pc:picChg>
      </pc:sldChg>
      <pc:sldChg chg="addSp modSp mod modClrScheme chgLayout">
        <pc:chgData name="Bennifer C R" userId="68e623b6350794f8" providerId="LiveId" clId="{EA349233-41A0-483D-B292-2C8CF6534E0E}" dt="2024-09-01T04:40:30.150" v="788" actId="1076"/>
        <pc:sldMkLst>
          <pc:docMk/>
          <pc:sldMk cId="3433746230" sldId="347"/>
        </pc:sldMkLst>
        <pc:spChg chg="mod">
          <ac:chgData name="Bennifer C R" userId="68e623b6350794f8" providerId="LiveId" clId="{EA349233-41A0-483D-B292-2C8CF6534E0E}" dt="2024-09-01T04:40:30.150" v="788" actId="1076"/>
          <ac:spMkLst>
            <pc:docMk/>
            <pc:sldMk cId="3433746230" sldId="347"/>
            <ac:spMk id="3" creationId="{8F68F3D5-7EE0-3BD0-C7C0-E69024EF29FB}"/>
          </ac:spMkLst>
        </pc:spChg>
        <pc:spChg chg="mod">
          <ac:chgData name="Bennifer C R" userId="68e623b6350794f8" providerId="LiveId" clId="{EA349233-41A0-483D-B292-2C8CF6534E0E}" dt="2024-09-01T04:39:55.941" v="783" actId="108"/>
          <ac:spMkLst>
            <pc:docMk/>
            <pc:sldMk cId="3433746230" sldId="347"/>
            <ac:spMk id="9" creationId="{E1D7D9F9-85A7-BAE0-E449-37019414E166}"/>
          </ac:spMkLst>
        </pc:spChg>
        <pc:picChg chg="add mod">
          <ac:chgData name="Bennifer C R" userId="68e623b6350794f8" providerId="LiveId" clId="{EA349233-41A0-483D-B292-2C8CF6534E0E}" dt="2024-09-01T04:39:45.581" v="782" actId="26606"/>
          <ac:picMkLst>
            <pc:docMk/>
            <pc:sldMk cId="3433746230" sldId="347"/>
            <ac:picMk id="2" creationId="{12F73864-A7C5-CC0F-312A-ABDBAA96DB45}"/>
          </ac:picMkLst>
        </pc:picChg>
      </pc:sldChg>
      <pc:sldChg chg="addSp modSp mod modClrScheme chgLayout">
        <pc:chgData name="Bennifer C R" userId="68e623b6350794f8" providerId="LiveId" clId="{EA349233-41A0-483D-B292-2C8CF6534E0E}" dt="2024-09-01T04:44:59.656" v="827" actId="207"/>
        <pc:sldMkLst>
          <pc:docMk/>
          <pc:sldMk cId="3394925306" sldId="348"/>
        </pc:sldMkLst>
        <pc:spChg chg="mod">
          <ac:chgData name="Bennifer C R" userId="68e623b6350794f8" providerId="LiveId" clId="{EA349233-41A0-483D-B292-2C8CF6534E0E}" dt="2024-09-01T04:43:44.655" v="813" actId="1076"/>
          <ac:spMkLst>
            <pc:docMk/>
            <pc:sldMk cId="3394925306" sldId="348"/>
            <ac:spMk id="3" creationId="{8F68F3D5-7EE0-3BD0-C7C0-E69024EF29FB}"/>
          </ac:spMkLst>
        </pc:spChg>
        <pc:spChg chg="add mod">
          <ac:chgData name="Bennifer C R" userId="68e623b6350794f8" providerId="LiveId" clId="{EA349233-41A0-483D-B292-2C8CF6534E0E}" dt="2024-09-01T04:44:59.656" v="827" actId="207"/>
          <ac:spMkLst>
            <pc:docMk/>
            <pc:sldMk cId="3394925306" sldId="348"/>
            <ac:spMk id="5" creationId="{8FB3081A-59BB-2FAD-17F0-A0BDF641704C}"/>
          </ac:spMkLst>
        </pc:spChg>
        <pc:spChg chg="mod">
          <ac:chgData name="Bennifer C R" userId="68e623b6350794f8" providerId="LiveId" clId="{EA349233-41A0-483D-B292-2C8CF6534E0E}" dt="2024-09-01T04:43:02.638" v="801" actId="1076"/>
          <ac:spMkLst>
            <pc:docMk/>
            <pc:sldMk cId="3394925306" sldId="348"/>
            <ac:spMk id="9" creationId="{E1D7D9F9-85A7-BAE0-E449-37019414E166}"/>
          </ac:spMkLst>
        </pc:spChg>
        <pc:picChg chg="add mod">
          <ac:chgData name="Bennifer C R" userId="68e623b6350794f8" providerId="LiveId" clId="{EA349233-41A0-483D-B292-2C8CF6534E0E}" dt="2024-09-01T04:42:50.759" v="799" actId="26606"/>
          <ac:picMkLst>
            <pc:docMk/>
            <pc:sldMk cId="3394925306" sldId="348"/>
            <ac:picMk id="2" creationId="{E64F3FCC-F908-8364-A716-36FD809F7221}"/>
          </ac:picMkLst>
        </pc:picChg>
      </pc:sldChg>
      <pc:sldChg chg="addSp modSp mod modClrScheme chgLayout">
        <pc:chgData name="Bennifer C R" userId="68e623b6350794f8" providerId="LiveId" clId="{EA349233-41A0-483D-B292-2C8CF6534E0E}" dt="2024-09-01T04:48:33.883" v="849" actId="1076"/>
        <pc:sldMkLst>
          <pc:docMk/>
          <pc:sldMk cId="4288102394" sldId="349"/>
        </pc:sldMkLst>
        <pc:spChg chg="mod">
          <ac:chgData name="Bennifer C R" userId="68e623b6350794f8" providerId="LiveId" clId="{EA349233-41A0-483D-B292-2C8CF6534E0E}" dt="2024-09-01T04:48:33.883" v="849" actId="1076"/>
          <ac:spMkLst>
            <pc:docMk/>
            <pc:sldMk cId="4288102394" sldId="349"/>
            <ac:spMk id="3" creationId="{8F68F3D5-7EE0-3BD0-C7C0-E69024EF29FB}"/>
          </ac:spMkLst>
        </pc:spChg>
        <pc:spChg chg="add mod ord">
          <ac:chgData name="Bennifer C R" userId="68e623b6350794f8" providerId="LiveId" clId="{EA349233-41A0-483D-B292-2C8CF6534E0E}" dt="2024-09-01T04:48:29.585" v="848" actId="1076"/>
          <ac:spMkLst>
            <pc:docMk/>
            <pc:sldMk cId="4288102394" sldId="349"/>
            <ac:spMk id="5" creationId="{ACD3939D-0897-2618-A34E-0BB76B4A8542}"/>
          </ac:spMkLst>
        </pc:spChg>
        <pc:picChg chg="add mod modCrop">
          <ac:chgData name="Bennifer C R" userId="68e623b6350794f8" providerId="LiveId" clId="{EA349233-41A0-483D-B292-2C8CF6534E0E}" dt="2024-09-01T04:47:41.267" v="835" actId="1076"/>
          <ac:picMkLst>
            <pc:docMk/>
            <pc:sldMk cId="4288102394" sldId="349"/>
            <ac:picMk id="2" creationId="{9D15D6FB-3703-BDE9-D51F-B5CBC1F4D0C1}"/>
          </ac:picMkLst>
        </pc:picChg>
      </pc:sldChg>
      <pc:sldChg chg="addSp modSp mod ord modClrScheme chgLayout">
        <pc:chgData name="Bennifer C R" userId="68e623b6350794f8" providerId="LiveId" clId="{EA349233-41A0-483D-B292-2C8CF6534E0E}" dt="2024-09-01T05:02:10.226" v="947"/>
        <pc:sldMkLst>
          <pc:docMk/>
          <pc:sldMk cId="184242657" sldId="350"/>
        </pc:sldMkLst>
        <pc:spChg chg="mod ord">
          <ac:chgData name="Bennifer C R" userId="68e623b6350794f8" providerId="LiveId" clId="{EA349233-41A0-483D-B292-2C8CF6534E0E}" dt="2024-09-01T04:54:49.229" v="897" actId="1076"/>
          <ac:spMkLst>
            <pc:docMk/>
            <pc:sldMk cId="184242657" sldId="350"/>
            <ac:spMk id="3" creationId="{8F68F3D5-7EE0-3BD0-C7C0-E69024EF29FB}"/>
          </ac:spMkLst>
        </pc:spChg>
        <pc:spChg chg="add mod ord">
          <ac:chgData name="Bennifer C R" userId="68e623b6350794f8" providerId="LiveId" clId="{EA349233-41A0-483D-B292-2C8CF6534E0E}" dt="2024-09-01T04:53:56.650" v="887" actId="1076"/>
          <ac:spMkLst>
            <pc:docMk/>
            <pc:sldMk cId="184242657" sldId="350"/>
            <ac:spMk id="4" creationId="{04DC7D22-CF7F-8299-0167-B16DDACB7B41}"/>
          </ac:spMkLst>
        </pc:spChg>
        <pc:picChg chg="add mod modCrop">
          <ac:chgData name="Bennifer C R" userId="68e623b6350794f8" providerId="LiveId" clId="{EA349233-41A0-483D-B292-2C8CF6534E0E}" dt="2024-09-01T04:53:51.398" v="886" actId="1076"/>
          <ac:picMkLst>
            <pc:docMk/>
            <pc:sldMk cId="184242657" sldId="350"/>
            <ac:picMk id="5" creationId="{DC91FA55-1410-BFBE-6F79-DD664D21C522}"/>
          </ac:picMkLst>
        </pc:picChg>
      </pc:sldChg>
      <pc:sldChg chg="addSp delSp modSp mod modClrScheme chgLayout">
        <pc:chgData name="Bennifer C R" userId="68e623b6350794f8" providerId="LiveId" clId="{EA349233-41A0-483D-B292-2C8CF6534E0E}" dt="2024-08-31T23:41:43.352" v="29" actId="1076"/>
        <pc:sldMkLst>
          <pc:docMk/>
          <pc:sldMk cId="3983137139" sldId="351"/>
        </pc:sldMkLst>
        <pc:spChg chg="del">
          <ac:chgData name="Bennifer C R" userId="68e623b6350794f8" providerId="LiveId" clId="{EA349233-41A0-483D-B292-2C8CF6534E0E}" dt="2024-08-31T23:38:52.862" v="0" actId="478"/>
          <ac:spMkLst>
            <pc:docMk/>
            <pc:sldMk cId="3983137139" sldId="351"/>
            <ac:spMk id="2" creationId="{E3439A9F-BB26-E697-F5B2-4676394E9D7D}"/>
          </ac:spMkLst>
        </pc:spChg>
        <pc:spChg chg="del">
          <ac:chgData name="Bennifer C R" userId="68e623b6350794f8" providerId="LiveId" clId="{EA349233-41A0-483D-B292-2C8CF6534E0E}" dt="2024-08-31T23:38:52.862" v="0" actId="478"/>
          <ac:spMkLst>
            <pc:docMk/>
            <pc:sldMk cId="3983137139" sldId="351"/>
            <ac:spMk id="3" creationId="{D5B5DEAE-568F-23C5-BDBB-E1A17F1EF058}"/>
          </ac:spMkLst>
        </pc:spChg>
        <pc:spChg chg="del">
          <ac:chgData name="Bennifer C R" userId="68e623b6350794f8" providerId="LiveId" clId="{EA349233-41A0-483D-B292-2C8CF6534E0E}" dt="2024-08-31T23:38:52.862" v="0" actId="478"/>
          <ac:spMkLst>
            <pc:docMk/>
            <pc:sldMk cId="3983137139" sldId="351"/>
            <ac:spMk id="4" creationId="{C2F6B9D5-A7F1-070C-1ED3-9992CD94442E}"/>
          </ac:spMkLst>
        </pc:spChg>
        <pc:spChg chg="del">
          <ac:chgData name="Bennifer C R" userId="68e623b6350794f8" providerId="LiveId" clId="{EA349233-41A0-483D-B292-2C8CF6534E0E}" dt="2024-08-31T23:38:52.862" v="0" actId="478"/>
          <ac:spMkLst>
            <pc:docMk/>
            <pc:sldMk cId="3983137139" sldId="351"/>
            <ac:spMk id="5" creationId="{0EE241A2-83A9-A502-F047-C1E8604EA851}"/>
          </ac:spMkLst>
        </pc:spChg>
        <pc:spChg chg="del">
          <ac:chgData name="Bennifer C R" userId="68e623b6350794f8" providerId="LiveId" clId="{EA349233-41A0-483D-B292-2C8CF6534E0E}" dt="2024-08-31T23:38:52.862" v="0" actId="478"/>
          <ac:spMkLst>
            <pc:docMk/>
            <pc:sldMk cId="3983137139" sldId="351"/>
            <ac:spMk id="6" creationId="{415C4D56-8490-85E8-4CE2-BC1E17B12E9B}"/>
          </ac:spMkLst>
        </pc:spChg>
        <pc:spChg chg="del">
          <ac:chgData name="Bennifer C R" userId="68e623b6350794f8" providerId="LiveId" clId="{EA349233-41A0-483D-B292-2C8CF6534E0E}" dt="2024-08-31T23:38:52.862" v="0" actId="478"/>
          <ac:spMkLst>
            <pc:docMk/>
            <pc:sldMk cId="3983137139" sldId="351"/>
            <ac:spMk id="7" creationId="{65F67606-CECE-68C8-FAF8-DBE69EC267EF}"/>
          </ac:spMkLst>
        </pc:spChg>
        <pc:spChg chg="add mod">
          <ac:chgData name="Bennifer C R" userId="68e623b6350794f8" providerId="LiveId" clId="{EA349233-41A0-483D-B292-2C8CF6534E0E}" dt="2024-08-31T23:41:43.352" v="29" actId="1076"/>
          <ac:spMkLst>
            <pc:docMk/>
            <pc:sldMk cId="3983137139" sldId="351"/>
            <ac:spMk id="10" creationId="{16D33139-1FF0-8B89-81C6-D5FB005C013A}"/>
          </ac:spMkLst>
        </pc:spChg>
        <pc:spChg chg="add del mod">
          <ac:chgData name="Bennifer C R" userId="68e623b6350794f8" providerId="LiveId" clId="{EA349233-41A0-483D-B292-2C8CF6534E0E}" dt="2024-08-31T23:40:50.510" v="4" actId="478"/>
          <ac:spMkLst>
            <pc:docMk/>
            <pc:sldMk cId="3983137139" sldId="351"/>
            <ac:spMk id="13" creationId="{398809FA-87A4-9C99-7025-AD90A70E790C}"/>
          </ac:spMkLst>
        </pc:spChg>
        <pc:spChg chg="add del mod">
          <ac:chgData name="Bennifer C R" userId="68e623b6350794f8" providerId="LiveId" clId="{EA349233-41A0-483D-B292-2C8CF6534E0E}" dt="2024-08-31T23:40:48.237" v="3" actId="478"/>
          <ac:spMkLst>
            <pc:docMk/>
            <pc:sldMk cId="3983137139" sldId="351"/>
            <ac:spMk id="15" creationId="{FCC32D95-522E-E947-8B4C-BC2A8CF0B3AB}"/>
          </ac:spMkLst>
        </pc:spChg>
        <pc:picChg chg="add mod">
          <ac:chgData name="Bennifer C R" userId="68e623b6350794f8" providerId="LiveId" clId="{EA349233-41A0-483D-B292-2C8CF6534E0E}" dt="2024-08-31T23:40:40.108" v="2" actId="26606"/>
          <ac:picMkLst>
            <pc:docMk/>
            <pc:sldMk cId="3983137139" sldId="351"/>
            <ac:picMk id="8" creationId="{E7577938-80E1-BFE9-66C3-F38732C61317}"/>
          </ac:picMkLst>
        </pc:picChg>
      </pc:sldChg>
      <pc:sldChg chg="addSp delSp modSp new mod">
        <pc:chgData name="Bennifer C R" userId="68e623b6350794f8" providerId="LiveId" clId="{EA349233-41A0-483D-B292-2C8CF6534E0E}" dt="2024-09-01T02:59:35.990" v="452" actId="1036"/>
        <pc:sldMkLst>
          <pc:docMk/>
          <pc:sldMk cId="2962970099" sldId="352"/>
        </pc:sldMkLst>
        <pc:spChg chg="del">
          <ac:chgData name="Bennifer C R" userId="68e623b6350794f8" providerId="LiveId" clId="{EA349233-41A0-483D-B292-2C8CF6534E0E}" dt="2024-09-01T01:50:19.977" v="372" actId="478"/>
          <ac:spMkLst>
            <pc:docMk/>
            <pc:sldMk cId="2962970099" sldId="352"/>
            <ac:spMk id="2" creationId="{3E10B286-2415-719A-01BC-64EBDA9C1C5F}"/>
          </ac:spMkLst>
        </pc:spChg>
        <pc:spChg chg="del">
          <ac:chgData name="Bennifer C R" userId="68e623b6350794f8" providerId="LiveId" clId="{EA349233-41A0-483D-B292-2C8CF6534E0E}" dt="2024-09-01T01:50:19.977" v="372" actId="478"/>
          <ac:spMkLst>
            <pc:docMk/>
            <pc:sldMk cId="2962970099" sldId="352"/>
            <ac:spMk id="3" creationId="{69470D2C-CAF3-DDC2-640A-B40B5F3F1260}"/>
          </ac:spMkLst>
        </pc:spChg>
        <pc:spChg chg="del">
          <ac:chgData name="Bennifer C R" userId="68e623b6350794f8" providerId="LiveId" clId="{EA349233-41A0-483D-B292-2C8CF6534E0E}" dt="2024-09-01T01:50:19.977" v="372" actId="478"/>
          <ac:spMkLst>
            <pc:docMk/>
            <pc:sldMk cId="2962970099" sldId="352"/>
            <ac:spMk id="4" creationId="{4B01832F-DAB7-2EE6-5028-E7A17907B87B}"/>
          </ac:spMkLst>
        </pc:spChg>
        <pc:spChg chg="del">
          <ac:chgData name="Bennifer C R" userId="68e623b6350794f8" providerId="LiveId" clId="{EA349233-41A0-483D-B292-2C8CF6534E0E}" dt="2024-09-01T01:50:19.977" v="372" actId="478"/>
          <ac:spMkLst>
            <pc:docMk/>
            <pc:sldMk cId="2962970099" sldId="352"/>
            <ac:spMk id="5" creationId="{019EA128-1189-5F91-7CE7-BB70FF631790}"/>
          </ac:spMkLst>
        </pc:spChg>
        <pc:spChg chg="del">
          <ac:chgData name="Bennifer C R" userId="68e623b6350794f8" providerId="LiveId" clId="{EA349233-41A0-483D-B292-2C8CF6534E0E}" dt="2024-09-01T01:50:19.977" v="372" actId="478"/>
          <ac:spMkLst>
            <pc:docMk/>
            <pc:sldMk cId="2962970099" sldId="352"/>
            <ac:spMk id="6" creationId="{0F8746B7-A157-F1E8-566A-4AD97C18AC49}"/>
          </ac:spMkLst>
        </pc:spChg>
        <pc:spChg chg="del">
          <ac:chgData name="Bennifer C R" userId="68e623b6350794f8" providerId="LiveId" clId="{EA349233-41A0-483D-B292-2C8CF6534E0E}" dt="2024-09-01T01:50:19.977" v="372" actId="478"/>
          <ac:spMkLst>
            <pc:docMk/>
            <pc:sldMk cId="2962970099" sldId="352"/>
            <ac:spMk id="7" creationId="{6D0B4BC3-4747-FBF1-B8E5-4FD5DE6398F8}"/>
          </ac:spMkLst>
        </pc:spChg>
        <pc:spChg chg="del">
          <ac:chgData name="Bennifer C R" userId="68e623b6350794f8" providerId="LiveId" clId="{EA349233-41A0-483D-B292-2C8CF6534E0E}" dt="2024-09-01T01:50:19.977" v="372" actId="478"/>
          <ac:spMkLst>
            <pc:docMk/>
            <pc:sldMk cId="2962970099" sldId="352"/>
            <ac:spMk id="8" creationId="{59E1FA94-6C64-513D-0EF1-1CDF9137B2A6}"/>
          </ac:spMkLst>
        </pc:spChg>
        <pc:spChg chg="del">
          <ac:chgData name="Bennifer C R" userId="68e623b6350794f8" providerId="LiveId" clId="{EA349233-41A0-483D-B292-2C8CF6534E0E}" dt="2024-09-01T01:50:19.977" v="372" actId="478"/>
          <ac:spMkLst>
            <pc:docMk/>
            <pc:sldMk cId="2962970099" sldId="352"/>
            <ac:spMk id="9" creationId="{2CD522B6-D8D2-98E6-256E-C7CE0F844AC8}"/>
          </ac:spMkLst>
        </pc:spChg>
        <pc:spChg chg="del">
          <ac:chgData name="Bennifer C R" userId="68e623b6350794f8" providerId="LiveId" clId="{EA349233-41A0-483D-B292-2C8CF6534E0E}" dt="2024-09-01T01:50:19.977" v="372" actId="478"/>
          <ac:spMkLst>
            <pc:docMk/>
            <pc:sldMk cId="2962970099" sldId="352"/>
            <ac:spMk id="10" creationId="{4D029C96-A8FD-0AB9-49A1-3BD5B7A30CB1}"/>
          </ac:spMkLst>
        </pc:spChg>
        <pc:spChg chg="add mod">
          <ac:chgData name="Bennifer C R" userId="68e623b6350794f8" providerId="LiveId" clId="{EA349233-41A0-483D-B292-2C8CF6534E0E}" dt="2024-09-01T02:59:35.990" v="452" actId="1036"/>
          <ac:spMkLst>
            <pc:docMk/>
            <pc:sldMk cId="2962970099" sldId="352"/>
            <ac:spMk id="17" creationId="{7A0D4780-911B-E3E5-493C-2A0982047DCB}"/>
          </ac:spMkLst>
        </pc:spChg>
        <pc:picChg chg="add mod">
          <ac:chgData name="Bennifer C R" userId="68e623b6350794f8" providerId="LiveId" clId="{EA349233-41A0-483D-B292-2C8CF6534E0E}" dt="2024-09-01T02:59:05.406" v="411" actId="1076"/>
          <ac:picMkLst>
            <pc:docMk/>
            <pc:sldMk cId="2962970099" sldId="352"/>
            <ac:picMk id="11" creationId="{C6216791-29D1-809C-D93F-E5B399D319F9}"/>
          </ac:picMkLst>
        </pc:picChg>
        <pc:picChg chg="add mod">
          <ac:chgData name="Bennifer C R" userId="68e623b6350794f8" providerId="LiveId" clId="{EA349233-41A0-483D-B292-2C8CF6534E0E}" dt="2024-09-01T01:52:51.081" v="386" actId="1076"/>
          <ac:picMkLst>
            <pc:docMk/>
            <pc:sldMk cId="2962970099" sldId="352"/>
            <ac:picMk id="13" creationId="{5CA1D764-B2C6-D2B1-9488-F1D51B1DE3C5}"/>
          </ac:picMkLst>
        </pc:picChg>
        <pc:picChg chg="add mod modCrop">
          <ac:chgData name="Bennifer C R" userId="68e623b6350794f8" providerId="LiveId" clId="{EA349233-41A0-483D-B292-2C8CF6534E0E}" dt="2024-09-01T01:52:56.129" v="387" actId="1076"/>
          <ac:picMkLst>
            <pc:docMk/>
            <pc:sldMk cId="2962970099" sldId="352"/>
            <ac:picMk id="15" creationId="{D5821DE9-3820-EF26-71BC-C5841AC1F72A}"/>
          </ac:picMkLst>
        </pc:picChg>
      </pc:sldChg>
      <pc:sldChg chg="modSp add mod">
        <pc:chgData name="Bennifer C R" userId="68e623b6350794f8" providerId="LiveId" clId="{EA349233-41A0-483D-B292-2C8CF6534E0E}" dt="2024-09-01T03:24:53.091" v="514" actId="1076"/>
        <pc:sldMkLst>
          <pc:docMk/>
          <pc:sldMk cId="2486732569" sldId="353"/>
        </pc:sldMkLst>
        <pc:spChg chg="mod">
          <ac:chgData name="Bennifer C R" userId="68e623b6350794f8" providerId="LiveId" clId="{EA349233-41A0-483D-B292-2C8CF6534E0E}" dt="2024-09-01T03:24:53.091" v="514" actId="1076"/>
          <ac:spMkLst>
            <pc:docMk/>
            <pc:sldMk cId="2486732569" sldId="353"/>
            <ac:spMk id="5" creationId="{0AFD90B9-8D8F-F0DC-6388-B557DE2B0782}"/>
          </ac:spMkLst>
        </pc:spChg>
      </pc:sldChg>
      <pc:sldChg chg="addSp delSp modSp new mod modClrScheme chgLayout">
        <pc:chgData name="Bennifer C R" userId="68e623b6350794f8" providerId="LiveId" clId="{EA349233-41A0-483D-B292-2C8CF6534E0E}" dt="2024-09-01T03:29:59.684" v="531" actId="1076"/>
        <pc:sldMkLst>
          <pc:docMk/>
          <pc:sldMk cId="4082917318" sldId="354"/>
        </pc:sldMkLst>
        <pc:spChg chg="del">
          <ac:chgData name="Bennifer C R" userId="68e623b6350794f8" providerId="LiveId" clId="{EA349233-41A0-483D-B292-2C8CF6534E0E}" dt="2024-09-01T03:26:35.384" v="516" actId="478"/>
          <ac:spMkLst>
            <pc:docMk/>
            <pc:sldMk cId="4082917318" sldId="354"/>
            <ac:spMk id="2" creationId="{2B2B3589-B940-587A-C344-0237193443C2}"/>
          </ac:spMkLst>
        </pc:spChg>
        <pc:spChg chg="del">
          <ac:chgData name="Bennifer C R" userId="68e623b6350794f8" providerId="LiveId" clId="{EA349233-41A0-483D-B292-2C8CF6534E0E}" dt="2024-09-01T03:26:35.384" v="516" actId="478"/>
          <ac:spMkLst>
            <pc:docMk/>
            <pc:sldMk cId="4082917318" sldId="354"/>
            <ac:spMk id="3" creationId="{C5D52DB7-450C-6480-CB84-FE6770ABA4AE}"/>
          </ac:spMkLst>
        </pc:spChg>
        <pc:spChg chg="del">
          <ac:chgData name="Bennifer C R" userId="68e623b6350794f8" providerId="LiveId" clId="{EA349233-41A0-483D-B292-2C8CF6534E0E}" dt="2024-09-01T03:26:35.384" v="516" actId="478"/>
          <ac:spMkLst>
            <pc:docMk/>
            <pc:sldMk cId="4082917318" sldId="354"/>
            <ac:spMk id="4" creationId="{BEDEECC0-AD7A-0BF2-6728-0DAADCC3B606}"/>
          </ac:spMkLst>
        </pc:spChg>
        <pc:spChg chg="del">
          <ac:chgData name="Bennifer C R" userId="68e623b6350794f8" providerId="LiveId" clId="{EA349233-41A0-483D-B292-2C8CF6534E0E}" dt="2024-09-01T03:26:35.384" v="516" actId="478"/>
          <ac:spMkLst>
            <pc:docMk/>
            <pc:sldMk cId="4082917318" sldId="354"/>
            <ac:spMk id="5" creationId="{613526B6-2C5A-7E1C-6646-916216A5CB2F}"/>
          </ac:spMkLst>
        </pc:spChg>
        <pc:spChg chg="del">
          <ac:chgData name="Bennifer C R" userId="68e623b6350794f8" providerId="LiveId" clId="{EA349233-41A0-483D-B292-2C8CF6534E0E}" dt="2024-09-01T03:26:35.384" v="516" actId="478"/>
          <ac:spMkLst>
            <pc:docMk/>
            <pc:sldMk cId="4082917318" sldId="354"/>
            <ac:spMk id="6" creationId="{C96833DF-8F6E-899F-ADFD-4252840D029B}"/>
          </ac:spMkLst>
        </pc:spChg>
        <pc:spChg chg="del">
          <ac:chgData name="Bennifer C R" userId="68e623b6350794f8" providerId="LiveId" clId="{EA349233-41A0-483D-B292-2C8CF6534E0E}" dt="2024-09-01T03:26:35.384" v="516" actId="478"/>
          <ac:spMkLst>
            <pc:docMk/>
            <pc:sldMk cId="4082917318" sldId="354"/>
            <ac:spMk id="7" creationId="{2841349E-8209-F3CA-62DA-517ED428ABB3}"/>
          </ac:spMkLst>
        </pc:spChg>
        <pc:spChg chg="del">
          <ac:chgData name="Bennifer C R" userId="68e623b6350794f8" providerId="LiveId" clId="{EA349233-41A0-483D-B292-2C8CF6534E0E}" dt="2024-09-01T03:26:35.384" v="516" actId="478"/>
          <ac:spMkLst>
            <pc:docMk/>
            <pc:sldMk cId="4082917318" sldId="354"/>
            <ac:spMk id="8" creationId="{5C52476F-94CE-84BC-C319-1EB2F58E3C71}"/>
          </ac:spMkLst>
        </pc:spChg>
        <pc:spChg chg="del">
          <ac:chgData name="Bennifer C R" userId="68e623b6350794f8" providerId="LiveId" clId="{EA349233-41A0-483D-B292-2C8CF6534E0E}" dt="2024-09-01T03:26:35.384" v="516" actId="478"/>
          <ac:spMkLst>
            <pc:docMk/>
            <pc:sldMk cId="4082917318" sldId="354"/>
            <ac:spMk id="9" creationId="{D3CC5BD8-F59F-4048-94DE-0ED6F2DDCBA4}"/>
          </ac:spMkLst>
        </pc:spChg>
        <pc:spChg chg="del">
          <ac:chgData name="Bennifer C R" userId="68e623b6350794f8" providerId="LiveId" clId="{EA349233-41A0-483D-B292-2C8CF6534E0E}" dt="2024-09-01T03:26:35.384" v="516" actId="478"/>
          <ac:spMkLst>
            <pc:docMk/>
            <pc:sldMk cId="4082917318" sldId="354"/>
            <ac:spMk id="10" creationId="{69EEF6F1-DF57-9A24-8C28-6A5817868D2B}"/>
          </ac:spMkLst>
        </pc:spChg>
        <pc:spChg chg="add mod">
          <ac:chgData name="Bennifer C R" userId="68e623b6350794f8" providerId="LiveId" clId="{EA349233-41A0-483D-B292-2C8CF6534E0E}" dt="2024-09-01T03:29:59.684" v="531" actId="1076"/>
          <ac:spMkLst>
            <pc:docMk/>
            <pc:sldMk cId="4082917318" sldId="354"/>
            <ac:spMk id="14" creationId="{0F9A2E05-0467-F329-88ED-5E514E6F1AB2}"/>
          </ac:spMkLst>
        </pc:spChg>
        <pc:spChg chg="add del mod">
          <ac:chgData name="Bennifer C R" userId="68e623b6350794f8" providerId="LiveId" clId="{EA349233-41A0-483D-B292-2C8CF6534E0E}" dt="2024-09-01T03:27:14.786" v="521" actId="478"/>
          <ac:spMkLst>
            <pc:docMk/>
            <pc:sldMk cId="4082917318" sldId="354"/>
            <ac:spMk id="16" creationId="{A3686B85-F21B-C857-71A1-FB52FB0FEB61}"/>
          </ac:spMkLst>
        </pc:spChg>
        <pc:spChg chg="add del mod">
          <ac:chgData name="Bennifer C R" userId="68e623b6350794f8" providerId="LiveId" clId="{EA349233-41A0-483D-B292-2C8CF6534E0E}" dt="2024-09-01T03:27:14.786" v="521" actId="478"/>
          <ac:spMkLst>
            <pc:docMk/>
            <pc:sldMk cId="4082917318" sldId="354"/>
            <ac:spMk id="18" creationId="{C9139FF6-DF98-CDB8-7FF3-6AA89D918C34}"/>
          </ac:spMkLst>
        </pc:spChg>
        <pc:picChg chg="add mod modCrop">
          <ac:chgData name="Bennifer C R" userId="68e623b6350794f8" providerId="LiveId" clId="{EA349233-41A0-483D-B292-2C8CF6534E0E}" dt="2024-09-01T03:27:02.184" v="520" actId="18131"/>
          <ac:picMkLst>
            <pc:docMk/>
            <pc:sldMk cId="4082917318" sldId="354"/>
            <ac:picMk id="11" creationId="{6F37F7C0-44BD-40A7-C56D-03C1FDF81CF8}"/>
          </ac:picMkLst>
        </pc:picChg>
        <pc:picChg chg="add mod">
          <ac:chgData name="Bennifer C R" userId="68e623b6350794f8" providerId="LiveId" clId="{EA349233-41A0-483D-B292-2C8CF6534E0E}" dt="2024-09-01T03:28:18.378" v="525" actId="1076"/>
          <ac:picMkLst>
            <pc:docMk/>
            <pc:sldMk cId="4082917318" sldId="354"/>
            <ac:picMk id="12" creationId="{E8B98DE1-81D4-3318-C9CF-AFE36E0101E5}"/>
          </ac:picMkLst>
        </pc:picChg>
      </pc:sldChg>
      <pc:sldChg chg="addSp modSp add mod">
        <pc:chgData name="Bennifer C R" userId="68e623b6350794f8" providerId="LiveId" clId="{EA349233-41A0-483D-B292-2C8CF6534E0E}" dt="2024-09-01T04:06:50.566" v="563" actId="6549"/>
        <pc:sldMkLst>
          <pc:docMk/>
          <pc:sldMk cId="4212577822" sldId="355"/>
        </pc:sldMkLst>
        <pc:spChg chg="mod">
          <ac:chgData name="Bennifer C R" userId="68e623b6350794f8" providerId="LiveId" clId="{EA349233-41A0-483D-B292-2C8CF6534E0E}" dt="2024-09-01T04:06:05.652" v="557" actId="27636"/>
          <ac:spMkLst>
            <pc:docMk/>
            <pc:sldMk cId="4212577822" sldId="355"/>
            <ac:spMk id="3" creationId="{8F68F3D5-7EE0-3BD0-C7C0-E69024EF29FB}"/>
          </ac:spMkLst>
        </pc:spChg>
        <pc:spChg chg="add mod">
          <ac:chgData name="Bennifer C R" userId="68e623b6350794f8" providerId="LiveId" clId="{EA349233-41A0-483D-B292-2C8CF6534E0E}" dt="2024-09-01T04:06:50.566" v="563" actId="6549"/>
          <ac:spMkLst>
            <pc:docMk/>
            <pc:sldMk cId="4212577822" sldId="355"/>
            <ac:spMk id="5" creationId="{F776F6D5-0C5C-17A1-BC4C-9663B0E4CFC6}"/>
          </ac:spMkLst>
        </pc:spChg>
        <pc:picChg chg="mod">
          <ac:chgData name="Bennifer C R" userId="68e623b6350794f8" providerId="LiveId" clId="{EA349233-41A0-483D-B292-2C8CF6534E0E}" dt="2024-09-01T04:06:12.704" v="558" actId="14100"/>
          <ac:picMkLst>
            <pc:docMk/>
            <pc:sldMk cId="4212577822" sldId="355"/>
            <ac:picMk id="2" creationId="{C43B008C-0C15-E87B-B4BD-32E9A5A851BA}"/>
          </ac:picMkLst>
        </pc:picChg>
      </pc:sldChg>
      <pc:sldChg chg="addSp delSp modSp add mod ord">
        <pc:chgData name="Bennifer C R" userId="68e623b6350794f8" providerId="LiveId" clId="{EA349233-41A0-483D-B292-2C8CF6534E0E}" dt="2024-09-01T04:54:11.719" v="890" actId="113"/>
        <pc:sldMkLst>
          <pc:docMk/>
          <pc:sldMk cId="1621528434" sldId="356"/>
        </pc:sldMkLst>
        <pc:spChg chg="del">
          <ac:chgData name="Bennifer C R" userId="68e623b6350794f8" providerId="LiveId" clId="{EA349233-41A0-483D-B292-2C8CF6534E0E}" dt="2024-09-01T04:49:06.932" v="851" actId="478"/>
          <ac:spMkLst>
            <pc:docMk/>
            <pc:sldMk cId="1621528434" sldId="356"/>
            <ac:spMk id="3" creationId="{8F68F3D5-7EE0-3BD0-C7C0-E69024EF29FB}"/>
          </ac:spMkLst>
        </pc:spChg>
        <pc:spChg chg="add mod">
          <ac:chgData name="Bennifer C R" userId="68e623b6350794f8" providerId="LiveId" clId="{EA349233-41A0-483D-B292-2C8CF6534E0E}" dt="2024-09-01T04:54:11.719" v="890" actId="113"/>
          <ac:spMkLst>
            <pc:docMk/>
            <pc:sldMk cId="1621528434" sldId="356"/>
            <ac:spMk id="4" creationId="{09A362AF-FD85-B04F-AFC3-3BAA80A1828D}"/>
          </ac:spMkLst>
        </pc:spChg>
        <pc:picChg chg="add mod modCrop">
          <ac:chgData name="Bennifer C R" userId="68e623b6350794f8" providerId="LiveId" clId="{EA349233-41A0-483D-B292-2C8CF6534E0E}" dt="2024-09-01T04:51:36.829" v="874" actId="14100"/>
          <ac:picMkLst>
            <pc:docMk/>
            <pc:sldMk cId="1621528434" sldId="356"/>
            <ac:picMk id="5" creationId="{02C199D2-2288-5D55-8DF8-2D1D5665DBB7}"/>
          </ac:picMkLst>
        </pc:picChg>
      </pc:sldChg>
      <pc:sldChg chg="addSp delSp modSp add mod ord modClrScheme chgLayout">
        <pc:chgData name="Bennifer C R" userId="68e623b6350794f8" providerId="LiveId" clId="{EA349233-41A0-483D-B292-2C8CF6534E0E}" dt="2024-09-01T04:58:24.581" v="913"/>
        <pc:sldMkLst>
          <pc:docMk/>
          <pc:sldMk cId="1742901111" sldId="357"/>
        </pc:sldMkLst>
        <pc:spChg chg="del">
          <ac:chgData name="Bennifer C R" userId="68e623b6350794f8" providerId="LiveId" clId="{EA349233-41A0-483D-B292-2C8CF6534E0E}" dt="2024-09-01T04:56:22.023" v="899" actId="478"/>
          <ac:spMkLst>
            <pc:docMk/>
            <pc:sldMk cId="1742901111" sldId="357"/>
            <ac:spMk id="4" creationId="{09A362AF-FD85-B04F-AFC3-3BAA80A1828D}"/>
          </ac:spMkLst>
        </pc:spChg>
        <pc:spChg chg="add del mod">
          <ac:chgData name="Bennifer C R" userId="68e623b6350794f8" providerId="LiveId" clId="{EA349233-41A0-483D-B292-2C8CF6534E0E}" dt="2024-09-01T04:56:49.875" v="904" actId="478"/>
          <ac:spMkLst>
            <pc:docMk/>
            <pc:sldMk cId="1742901111" sldId="357"/>
            <ac:spMk id="7" creationId="{E247575B-A9F2-AF46-EFDC-F717162A0FC4}"/>
          </ac:spMkLst>
        </pc:spChg>
        <pc:spChg chg="add del mod">
          <ac:chgData name="Bennifer C R" userId="68e623b6350794f8" providerId="LiveId" clId="{EA349233-41A0-483D-B292-2C8CF6534E0E}" dt="2024-09-01T04:56:48.406" v="903" actId="478"/>
          <ac:spMkLst>
            <pc:docMk/>
            <pc:sldMk cId="1742901111" sldId="357"/>
            <ac:spMk id="9" creationId="{757C7286-FBF3-C9AA-AE83-1F4C6F65D84D}"/>
          </ac:spMkLst>
        </pc:spChg>
        <pc:picChg chg="add mod modCrop">
          <ac:chgData name="Bennifer C R" userId="68e623b6350794f8" providerId="LiveId" clId="{EA349233-41A0-483D-B292-2C8CF6534E0E}" dt="2024-09-01T04:56:31.559" v="902" actId="18131"/>
          <ac:picMkLst>
            <pc:docMk/>
            <pc:sldMk cId="1742901111" sldId="357"/>
            <ac:picMk id="2" creationId="{6AA57AE9-4DCA-A9BE-9EE5-2AEA767A0FB8}"/>
          </ac:picMkLst>
        </pc:picChg>
        <pc:picChg chg="add mod modCrop">
          <ac:chgData name="Bennifer C R" userId="68e623b6350794f8" providerId="LiveId" clId="{EA349233-41A0-483D-B292-2C8CF6534E0E}" dt="2024-09-01T04:58:17.640" v="911" actId="14100"/>
          <ac:picMkLst>
            <pc:docMk/>
            <pc:sldMk cId="1742901111" sldId="357"/>
            <ac:picMk id="3" creationId="{BA5A42CA-72D1-559D-D39C-9ACAEF237D6F}"/>
          </ac:picMkLst>
        </pc:picChg>
        <pc:picChg chg="del">
          <ac:chgData name="Bennifer C R" userId="68e623b6350794f8" providerId="LiveId" clId="{EA349233-41A0-483D-B292-2C8CF6534E0E}" dt="2024-09-01T04:56:22.023" v="899" actId="478"/>
          <ac:picMkLst>
            <pc:docMk/>
            <pc:sldMk cId="1742901111" sldId="357"/>
            <ac:picMk id="5" creationId="{02C199D2-2288-5D55-8DF8-2D1D5665DBB7}"/>
          </ac:picMkLst>
        </pc:picChg>
      </pc:sldChg>
      <pc:sldChg chg="addSp delSp modSp add mod">
        <pc:chgData name="Bennifer C R" userId="68e623b6350794f8" providerId="LiveId" clId="{EA349233-41A0-483D-B292-2C8CF6534E0E}" dt="2024-09-01T05:01:11.788" v="945" actId="404"/>
        <pc:sldMkLst>
          <pc:docMk/>
          <pc:sldMk cId="2047457976" sldId="358"/>
        </pc:sldMkLst>
        <pc:spChg chg="add mod">
          <ac:chgData name="Bennifer C R" userId="68e623b6350794f8" providerId="LiveId" clId="{EA349233-41A0-483D-B292-2C8CF6534E0E}" dt="2024-09-01T05:01:11.788" v="945" actId="404"/>
          <ac:spMkLst>
            <pc:docMk/>
            <pc:sldMk cId="2047457976" sldId="358"/>
            <ac:spMk id="6" creationId="{9C791294-E2F4-6B7C-ABDF-E58BDDC358E1}"/>
          </ac:spMkLst>
        </pc:spChg>
        <pc:spChg chg="add del">
          <ac:chgData name="Bennifer C R" userId="68e623b6350794f8" providerId="LiveId" clId="{EA349233-41A0-483D-B292-2C8CF6534E0E}" dt="2024-09-01T05:00:01.749" v="924" actId="478"/>
          <ac:spMkLst>
            <pc:docMk/>
            <pc:sldMk cId="2047457976" sldId="358"/>
            <ac:spMk id="9" creationId="{7FC70EE3-1202-4253-B662-351F22B8B41E}"/>
          </ac:spMkLst>
        </pc:spChg>
        <pc:spChg chg="add del">
          <ac:chgData name="Bennifer C R" userId="68e623b6350794f8" providerId="LiveId" clId="{EA349233-41A0-483D-B292-2C8CF6534E0E}" dt="2024-09-01T05:00:04.156" v="925" actId="478"/>
          <ac:spMkLst>
            <pc:docMk/>
            <pc:sldMk cId="2047457976" sldId="358"/>
            <ac:spMk id="11" creationId="{73340576-612F-7A6E-1924-A104431EFB18}"/>
          </ac:spMkLst>
        </pc:spChg>
        <pc:picChg chg="del">
          <ac:chgData name="Bennifer C R" userId="68e623b6350794f8" providerId="LiveId" clId="{EA349233-41A0-483D-B292-2C8CF6534E0E}" dt="2024-09-01T04:58:35.272" v="915" actId="478"/>
          <ac:picMkLst>
            <pc:docMk/>
            <pc:sldMk cId="2047457976" sldId="358"/>
            <ac:picMk id="2" creationId="{6AA57AE9-4DCA-A9BE-9EE5-2AEA767A0FB8}"/>
          </ac:picMkLst>
        </pc:picChg>
        <pc:picChg chg="del">
          <ac:chgData name="Bennifer C R" userId="68e623b6350794f8" providerId="LiveId" clId="{EA349233-41A0-483D-B292-2C8CF6534E0E}" dt="2024-09-01T04:58:35.272" v="915" actId="478"/>
          <ac:picMkLst>
            <pc:docMk/>
            <pc:sldMk cId="2047457976" sldId="358"/>
            <ac:picMk id="3" creationId="{BA5A42CA-72D1-559D-D39C-9ACAEF237D6F}"/>
          </ac:picMkLst>
        </pc:picChg>
        <pc:picChg chg="add mod modCrop">
          <ac:chgData name="Bennifer C R" userId="68e623b6350794f8" providerId="LiveId" clId="{EA349233-41A0-483D-B292-2C8CF6534E0E}" dt="2024-09-01T04:59:55.326" v="923" actId="14100"/>
          <ac:picMkLst>
            <pc:docMk/>
            <pc:sldMk cId="2047457976" sldId="358"/>
            <ac:picMk id="4" creationId="{F33C1DEA-1B81-36D7-7210-005BD61F9E48}"/>
          </ac:picMkLst>
        </pc:picChg>
      </pc:sldChg>
      <pc:sldChg chg="modSp add mod ord">
        <pc:chgData name="Bennifer C R" userId="68e623b6350794f8" providerId="LiveId" clId="{EA349233-41A0-483D-B292-2C8CF6534E0E}" dt="2024-09-01T05:03:37.719" v="965" actId="403"/>
        <pc:sldMkLst>
          <pc:docMk/>
          <pc:sldMk cId="3400561283" sldId="359"/>
        </pc:sldMkLst>
        <pc:spChg chg="mod">
          <ac:chgData name="Bennifer C R" userId="68e623b6350794f8" providerId="LiveId" clId="{EA349233-41A0-483D-B292-2C8CF6534E0E}" dt="2024-09-01T05:03:37.719" v="965" actId="403"/>
          <ac:spMkLst>
            <pc:docMk/>
            <pc:sldMk cId="3400561283" sldId="359"/>
            <ac:spMk id="3" creationId="{8F68F3D5-7EE0-3BD0-C7C0-E69024EF29FB}"/>
          </ac:spMkLst>
        </pc:spChg>
      </pc:sldChg>
      <pc:sldChg chg="addSp delSp modSp new mod modClrScheme chgLayout">
        <pc:chgData name="Bennifer C R" userId="68e623b6350794f8" providerId="LiveId" clId="{EA349233-41A0-483D-B292-2C8CF6534E0E}" dt="2024-09-01T05:06:32.381" v="978" actId="18131"/>
        <pc:sldMkLst>
          <pc:docMk/>
          <pc:sldMk cId="2189527935" sldId="360"/>
        </pc:sldMkLst>
        <pc:spChg chg="del">
          <ac:chgData name="Bennifer C R" userId="68e623b6350794f8" providerId="LiveId" clId="{EA349233-41A0-483D-B292-2C8CF6534E0E}" dt="2024-09-01T05:05:27.912" v="967" actId="478"/>
          <ac:spMkLst>
            <pc:docMk/>
            <pc:sldMk cId="2189527935" sldId="360"/>
            <ac:spMk id="2" creationId="{73CF68B3-0D06-9340-2EE8-0184464842A0}"/>
          </ac:spMkLst>
        </pc:spChg>
        <pc:spChg chg="del">
          <ac:chgData name="Bennifer C R" userId="68e623b6350794f8" providerId="LiveId" clId="{EA349233-41A0-483D-B292-2C8CF6534E0E}" dt="2024-09-01T05:05:27.912" v="967" actId="478"/>
          <ac:spMkLst>
            <pc:docMk/>
            <pc:sldMk cId="2189527935" sldId="360"/>
            <ac:spMk id="3" creationId="{DDB5A885-BB00-6EFE-96CF-03BE6B026043}"/>
          </ac:spMkLst>
        </pc:spChg>
        <pc:spChg chg="del">
          <ac:chgData name="Bennifer C R" userId="68e623b6350794f8" providerId="LiveId" clId="{EA349233-41A0-483D-B292-2C8CF6534E0E}" dt="2024-09-01T05:05:27.912" v="967" actId="478"/>
          <ac:spMkLst>
            <pc:docMk/>
            <pc:sldMk cId="2189527935" sldId="360"/>
            <ac:spMk id="4" creationId="{E35C3084-4C60-5B5F-9B1C-2E19D05E4002}"/>
          </ac:spMkLst>
        </pc:spChg>
        <pc:spChg chg="add mod">
          <ac:chgData name="Bennifer C R" userId="68e623b6350794f8" providerId="LiveId" clId="{EA349233-41A0-483D-B292-2C8CF6534E0E}" dt="2024-09-01T05:06:20.987" v="977" actId="403"/>
          <ac:spMkLst>
            <pc:docMk/>
            <pc:sldMk cId="2189527935" sldId="360"/>
            <ac:spMk id="6" creationId="{BF9DF832-8D62-83B9-BA3A-F10D3FB9E515}"/>
          </ac:spMkLst>
        </pc:spChg>
        <pc:spChg chg="add del mod">
          <ac:chgData name="Bennifer C R" userId="68e623b6350794f8" providerId="LiveId" clId="{EA349233-41A0-483D-B292-2C8CF6534E0E}" dt="2024-09-01T05:05:59.813" v="971" actId="478"/>
          <ac:spMkLst>
            <pc:docMk/>
            <pc:sldMk cId="2189527935" sldId="360"/>
            <ac:spMk id="12" creationId="{13279698-76DC-6CD0-7DE1-0583DC79974A}"/>
          </ac:spMkLst>
        </pc:spChg>
        <pc:picChg chg="add mod modCrop">
          <ac:chgData name="Bennifer C R" userId="68e623b6350794f8" providerId="LiveId" clId="{EA349233-41A0-483D-B292-2C8CF6534E0E}" dt="2024-09-01T05:06:32.381" v="978" actId="18131"/>
          <ac:picMkLst>
            <pc:docMk/>
            <pc:sldMk cId="2189527935" sldId="360"/>
            <ac:picMk id="7" creationId="{F686C026-B66E-6604-4AB5-BA8B5909337C}"/>
          </ac:picMkLst>
        </pc:picChg>
      </pc:sldChg>
      <pc:sldChg chg="addSp delSp modSp add mod">
        <pc:chgData name="Bennifer C R" userId="68e623b6350794f8" providerId="LiveId" clId="{EA349233-41A0-483D-B292-2C8CF6534E0E}" dt="2024-09-01T05:11:54.960" v="1006" actId="14100"/>
        <pc:sldMkLst>
          <pc:docMk/>
          <pc:sldMk cId="112164476" sldId="361"/>
        </pc:sldMkLst>
        <pc:spChg chg="add mod">
          <ac:chgData name="Bennifer C R" userId="68e623b6350794f8" providerId="LiveId" clId="{EA349233-41A0-483D-B292-2C8CF6534E0E}" dt="2024-09-01T05:11:48.302" v="1004" actId="1076"/>
          <ac:spMkLst>
            <pc:docMk/>
            <pc:sldMk cId="112164476" sldId="361"/>
            <ac:spMk id="3" creationId="{427C6490-FFC1-4690-3A09-EA3B903A31BC}"/>
          </ac:spMkLst>
        </pc:spChg>
        <pc:spChg chg="add mod">
          <ac:chgData name="Bennifer C R" userId="68e623b6350794f8" providerId="LiveId" clId="{EA349233-41A0-483D-B292-2C8CF6534E0E}" dt="2024-09-01T05:11:52.116" v="1005" actId="1076"/>
          <ac:spMkLst>
            <pc:docMk/>
            <pc:sldMk cId="112164476" sldId="361"/>
            <ac:spMk id="5" creationId="{17CECD00-1E98-17C9-7157-99585109D125}"/>
          </ac:spMkLst>
        </pc:spChg>
        <pc:spChg chg="del">
          <ac:chgData name="Bennifer C R" userId="68e623b6350794f8" providerId="LiveId" clId="{EA349233-41A0-483D-B292-2C8CF6534E0E}" dt="2024-09-01T05:08:23.320" v="980" actId="478"/>
          <ac:spMkLst>
            <pc:docMk/>
            <pc:sldMk cId="112164476" sldId="361"/>
            <ac:spMk id="17" creationId="{7A0D4780-911B-E3E5-493C-2A0982047DCB}"/>
          </ac:spMkLst>
        </pc:spChg>
        <pc:picChg chg="add mod">
          <ac:chgData name="Bennifer C R" userId="68e623b6350794f8" providerId="LiveId" clId="{EA349233-41A0-483D-B292-2C8CF6534E0E}" dt="2024-09-01T05:11:54.960" v="1006" actId="14100"/>
          <ac:picMkLst>
            <pc:docMk/>
            <pc:sldMk cId="112164476" sldId="361"/>
            <ac:picMk id="6" creationId="{9C46CCF7-1757-5B5B-09CF-44238F7E6264}"/>
          </ac:picMkLst>
        </pc:picChg>
        <pc:picChg chg="del">
          <ac:chgData name="Bennifer C R" userId="68e623b6350794f8" providerId="LiveId" clId="{EA349233-41A0-483D-B292-2C8CF6534E0E}" dt="2024-09-01T05:08:26.303" v="981" actId="478"/>
          <ac:picMkLst>
            <pc:docMk/>
            <pc:sldMk cId="112164476" sldId="361"/>
            <ac:picMk id="11" creationId="{C6216791-29D1-809C-D93F-E5B399D319F9}"/>
          </ac:picMkLst>
        </pc:picChg>
        <pc:picChg chg="del">
          <ac:chgData name="Bennifer C R" userId="68e623b6350794f8" providerId="LiveId" clId="{EA349233-41A0-483D-B292-2C8CF6534E0E}" dt="2024-09-01T05:08:29.730" v="982" actId="478"/>
          <ac:picMkLst>
            <pc:docMk/>
            <pc:sldMk cId="112164476" sldId="361"/>
            <ac:picMk id="13" creationId="{5CA1D764-B2C6-D2B1-9488-F1D51B1DE3C5}"/>
          </ac:picMkLst>
        </pc:picChg>
        <pc:picChg chg="del">
          <ac:chgData name="Bennifer C R" userId="68e623b6350794f8" providerId="LiveId" clId="{EA349233-41A0-483D-B292-2C8CF6534E0E}" dt="2024-09-01T05:08:29.730" v="982" actId="478"/>
          <ac:picMkLst>
            <pc:docMk/>
            <pc:sldMk cId="112164476" sldId="361"/>
            <ac:picMk id="15" creationId="{D5821DE9-3820-EF26-71BC-C5841AC1F72A}"/>
          </ac:picMkLst>
        </pc:picChg>
      </pc:sldChg>
      <pc:sldChg chg="modSp add mod">
        <pc:chgData name="Bennifer C R" userId="68e623b6350794f8" providerId="LiveId" clId="{EA349233-41A0-483D-B292-2C8CF6534E0E}" dt="2024-09-01T05:13:38.931" v="1011" actId="14826"/>
        <pc:sldMkLst>
          <pc:docMk/>
          <pc:sldMk cId="3268313350" sldId="362"/>
        </pc:sldMkLst>
        <pc:spChg chg="mod">
          <ac:chgData name="Bennifer C R" userId="68e623b6350794f8" providerId="LiveId" clId="{EA349233-41A0-483D-B292-2C8CF6534E0E}" dt="2024-09-01T05:12:25.424" v="1010" actId="108"/>
          <ac:spMkLst>
            <pc:docMk/>
            <pc:sldMk cId="3268313350" sldId="362"/>
            <ac:spMk id="5" creationId="{17CECD00-1E98-17C9-7157-99585109D125}"/>
          </ac:spMkLst>
        </pc:spChg>
        <pc:picChg chg="mod">
          <ac:chgData name="Bennifer C R" userId="68e623b6350794f8" providerId="LiveId" clId="{EA349233-41A0-483D-B292-2C8CF6534E0E}" dt="2024-09-01T05:13:38.931" v="1011" actId="14826"/>
          <ac:picMkLst>
            <pc:docMk/>
            <pc:sldMk cId="3268313350" sldId="362"/>
            <ac:picMk id="6" creationId="{9C46CCF7-1757-5B5B-09CF-44238F7E6264}"/>
          </ac:picMkLst>
        </pc:picChg>
      </pc:sldChg>
      <pc:sldChg chg="modSp add mod">
        <pc:chgData name="Bennifer C R" userId="68e623b6350794f8" providerId="LiveId" clId="{EA349233-41A0-483D-B292-2C8CF6534E0E}" dt="2024-09-01T05:15:50.432" v="1025" actId="1076"/>
        <pc:sldMkLst>
          <pc:docMk/>
          <pc:sldMk cId="1005667901" sldId="363"/>
        </pc:sldMkLst>
        <pc:spChg chg="mod">
          <ac:chgData name="Bennifer C R" userId="68e623b6350794f8" providerId="LiveId" clId="{EA349233-41A0-483D-B292-2C8CF6534E0E}" dt="2024-09-01T05:14:28.878" v="1018" actId="21"/>
          <ac:spMkLst>
            <pc:docMk/>
            <pc:sldMk cId="1005667901" sldId="363"/>
            <ac:spMk id="5" creationId="{17CECD00-1E98-17C9-7157-99585109D125}"/>
          </ac:spMkLst>
        </pc:spChg>
        <pc:picChg chg="mod modCrop">
          <ac:chgData name="Bennifer C R" userId="68e623b6350794f8" providerId="LiveId" clId="{EA349233-41A0-483D-B292-2C8CF6534E0E}" dt="2024-09-01T05:15:50.432" v="1025" actId="1076"/>
          <ac:picMkLst>
            <pc:docMk/>
            <pc:sldMk cId="1005667901" sldId="363"/>
            <ac:picMk id="6" creationId="{9C46CCF7-1757-5B5B-09CF-44238F7E626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54ECD4-C204-48D1-AD5F-745C8B6B9F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4E3AB7-0ECF-421F-921A-6288C872CB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FA1535-9615-47DE-AA1C-D211EFC32F84}" type="datetime1">
              <a:rPr lang="en-GB" smtClean="0"/>
              <a:t>31/08/2024</a:t>
            </a:fld>
            <a:endParaRPr lang="en-GB"/>
          </a:p>
        </p:txBody>
      </p:sp>
      <p:sp>
        <p:nvSpPr>
          <p:cNvPr id="4" name="Footer Placeholder 3">
            <a:extLst>
              <a:ext uri="{FF2B5EF4-FFF2-40B4-BE49-F238E27FC236}">
                <a16:creationId xmlns:a16="http://schemas.microsoft.com/office/drawing/2014/main" id="{7FC020C0-36AB-4A77-A03F-AC25B91606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F9D6C3D-5A1C-4403-A396-74F0A03041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14E1D4-42DD-4E4E-821B-0346F789BBBC}" type="slidenum">
              <a:rPr lang="en-GB" smtClean="0"/>
              <a:t>‹#›</a:t>
            </a:fld>
            <a:endParaRPr lang="en-GB"/>
          </a:p>
        </p:txBody>
      </p:sp>
    </p:spTree>
    <p:extLst>
      <p:ext uri="{BB962C8B-B14F-4D97-AF65-F5344CB8AC3E}">
        <p14:creationId xmlns:p14="http://schemas.microsoft.com/office/powerpoint/2010/main" val="17555227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762C6B-0980-48E9-870F-2BD7181A7BF9}" type="datetime1">
              <a:rPr lang="en-GB" smtClean="0"/>
              <a:t>31/08/2024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DC92804-03A6-47F6-A893-4DDB8903A808}" type="slidenum">
              <a:rPr lang="en-GB" smtClean="0"/>
              <a:t>‹#›</a:t>
            </a:fld>
            <a:endParaRPr lang="en-GB" dirty="0"/>
          </a:p>
        </p:txBody>
      </p:sp>
    </p:spTree>
    <p:extLst>
      <p:ext uri="{BB962C8B-B14F-4D97-AF65-F5344CB8AC3E}">
        <p14:creationId xmlns:p14="http://schemas.microsoft.com/office/powerpoint/2010/main" val="294471735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0DC92804-03A6-47F6-A893-4DDB8903A808}" type="slidenum">
              <a:rPr lang="en-GB" smtClean="0"/>
              <a:t>1</a:t>
            </a:fld>
            <a:endParaRPr lang="en-GB" dirty="0"/>
          </a:p>
        </p:txBody>
      </p:sp>
      <p:sp>
        <p:nvSpPr>
          <p:cNvPr id="5" name="Date Placeholder 4">
            <a:extLst>
              <a:ext uri="{FF2B5EF4-FFF2-40B4-BE49-F238E27FC236}">
                <a16:creationId xmlns:a16="http://schemas.microsoft.com/office/drawing/2014/main" id="{76CFE2A3-B611-4763-89C7-5FC690BC243E}"/>
              </a:ext>
            </a:extLst>
          </p:cNvPr>
          <p:cNvSpPr>
            <a:spLocks noGrp="1"/>
          </p:cNvSpPr>
          <p:nvPr>
            <p:ph type="dt" idx="1"/>
          </p:nvPr>
        </p:nvSpPr>
        <p:spPr/>
        <p:txBody>
          <a:bodyPr/>
          <a:lstStyle/>
          <a:p>
            <a:pPr rtl="0"/>
            <a:fld id="{AB950707-849C-431F-8ACD-96D709B54EF9}" type="datetime1">
              <a:rPr lang="en-GB" smtClean="0"/>
              <a:t>31/08/2024</a:t>
            </a:fld>
            <a:endParaRPr lang="en-GB" dirty="0"/>
          </a:p>
        </p:txBody>
      </p:sp>
    </p:spTree>
    <p:extLst>
      <p:ext uri="{BB962C8B-B14F-4D97-AF65-F5344CB8AC3E}">
        <p14:creationId xmlns:p14="http://schemas.microsoft.com/office/powerpoint/2010/main" val="70960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3AFB24-9188-4C0A-A512-E59E6F17DCAF}"/>
              </a:ext>
              <a:ext uri="{C183D7F6-B498-43B3-948B-1728B52AA6E4}">
                <adec:decorative xmlns:adec="http://schemas.microsoft.com/office/drawing/2017/decorative" val="1"/>
              </a:ext>
            </a:extLst>
          </p:cNvPr>
          <p:cNvSpPr/>
          <p:nvPr userDrawn="1"/>
        </p:nvSpPr>
        <p:spPr>
          <a:xfrm rot="10800000">
            <a:off x="4565"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5">
            <a:extLst>
              <a:ext uri="{FF2B5EF4-FFF2-40B4-BE49-F238E27FC236}">
                <a16:creationId xmlns:a16="http://schemas.microsoft.com/office/drawing/2014/main" id="{14D31D73-6FE4-4E4B-8D0B-E55FABBFA92B}"/>
              </a:ext>
              <a:ext uri="{C183D7F6-B498-43B3-948B-1728B52AA6E4}">
                <adec:decorative xmlns:adec="http://schemas.microsoft.com/office/drawing/2017/decorative" val="1"/>
              </a:ext>
            </a:extLst>
          </p:cNvPr>
          <p:cNvSpPr/>
          <p:nvPr userDrawn="1"/>
        </p:nvSpPr>
        <p:spPr>
          <a:xfrm rot="10800000">
            <a:off x="1524" y="4294290"/>
            <a:ext cx="12188952" cy="25868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39A9F4D9-AE67-4B73-8B27-FD437564D7A6}"/>
              </a:ext>
            </a:extLst>
          </p:cNvPr>
          <p:cNvSpPr>
            <a:spLocks noGrp="1"/>
          </p:cNvSpPr>
          <p:nvPr>
            <p:ph type="ctrTitle"/>
          </p:nvPr>
        </p:nvSpPr>
        <p:spPr>
          <a:xfrm>
            <a:off x="422899" y="4476329"/>
            <a:ext cx="6467547" cy="1558680"/>
          </a:xfrm>
        </p:spPr>
        <p:txBody>
          <a:bodyPr rtlCol="0" anchor="ctr" anchorCtr="0">
            <a:normAutofit/>
          </a:bodyPr>
          <a:lstStyle/>
          <a:p>
            <a:pPr algn="l" rtl="0">
              <a:lnSpc>
                <a:spcPts val="5800"/>
              </a:lnSpc>
            </a:pPr>
            <a:r>
              <a:rPr lang="en-GB" sz="4800"/>
              <a:t>Click to edit Master title style</a:t>
            </a:r>
            <a:endParaRPr lang="en-GB" sz="4800" dirty="0"/>
          </a:p>
        </p:txBody>
      </p:sp>
      <p:sp>
        <p:nvSpPr>
          <p:cNvPr id="8" name="Subtitle 24">
            <a:extLst>
              <a:ext uri="{FF2B5EF4-FFF2-40B4-BE49-F238E27FC236}">
                <a16:creationId xmlns:a16="http://schemas.microsoft.com/office/drawing/2014/main" id="{2A23FDD6-741A-4F02-B44B-70D85FCF5325}"/>
              </a:ext>
            </a:extLst>
          </p:cNvPr>
          <p:cNvSpPr>
            <a:spLocks noGrp="1"/>
          </p:cNvSpPr>
          <p:nvPr>
            <p:ph type="subTitle" idx="1"/>
          </p:nvPr>
        </p:nvSpPr>
        <p:spPr>
          <a:xfrm>
            <a:off x="7096924" y="4476328"/>
            <a:ext cx="4046957" cy="1558673"/>
          </a:xfrm>
        </p:spPr>
        <p:txBody>
          <a:bodyPr rtlCol="0" anchor="ctr">
            <a:normAutofit/>
          </a:bodyPr>
          <a:lstStyle>
            <a:lvl1pPr>
              <a:buNone/>
              <a:defRPr/>
            </a:lvl1pPr>
          </a:lstStyle>
          <a:p>
            <a:pPr algn="l" rtl="0">
              <a:lnSpc>
                <a:spcPts val="3200"/>
              </a:lnSpc>
            </a:pPr>
            <a:r>
              <a:rPr lang="en-GB" sz="2200"/>
              <a:t>Click to edit Master subtitle style</a:t>
            </a:r>
            <a:endParaRPr lang="en-GB" sz="2200" dirty="0"/>
          </a:p>
        </p:txBody>
      </p:sp>
      <p:sp>
        <p:nvSpPr>
          <p:cNvPr id="11" name="Picture Placeholder 10">
            <a:extLst>
              <a:ext uri="{FF2B5EF4-FFF2-40B4-BE49-F238E27FC236}">
                <a16:creationId xmlns:a16="http://schemas.microsoft.com/office/drawing/2014/main" id="{8942B78C-790E-4881-96BA-169A876C67F3}"/>
              </a:ext>
            </a:extLst>
          </p:cNvPr>
          <p:cNvSpPr>
            <a:spLocks noGrp="1"/>
          </p:cNvSpPr>
          <p:nvPr>
            <p:ph type="pic" sz="quarter" idx="13"/>
          </p:nvPr>
        </p:nvSpPr>
        <p:spPr>
          <a:xfrm>
            <a:off x="1524" y="0"/>
            <a:ext cx="12188952" cy="4271133"/>
          </a:xfrm>
          <a:solidFill>
            <a:schemeClr val="accent3"/>
          </a:solidFill>
        </p:spPr>
        <p:txBody>
          <a:bodyPr rtlCol="0"/>
          <a:lstStyle/>
          <a:p>
            <a:pPr rtl="0"/>
            <a:r>
              <a:rPr lang="en-GB"/>
              <a:t>Click icon to add picture</a:t>
            </a:r>
            <a:endParaRPr lang="en-GB" dirty="0"/>
          </a:p>
        </p:txBody>
      </p:sp>
      <p:sp>
        <p:nvSpPr>
          <p:cNvPr id="9" name="Rectangle 8">
            <a:extLst>
              <a:ext uri="{FF2B5EF4-FFF2-40B4-BE49-F238E27FC236}">
                <a16:creationId xmlns:a16="http://schemas.microsoft.com/office/drawing/2014/main" id="{92381543-EC92-42BD-A142-81963D4273D5}"/>
              </a:ext>
              <a:ext uri="{C183D7F6-B498-43B3-948B-1728B52AA6E4}">
                <adec:decorative xmlns:adec="http://schemas.microsoft.com/office/drawing/2017/decorative" val="1"/>
              </a:ext>
            </a:extLst>
          </p:cNvPr>
          <p:cNvSpPr/>
          <p:nvPr userDrawn="1"/>
        </p:nvSpPr>
        <p:spPr>
          <a:xfrm rot="10800000">
            <a:off x="11494040" y="4274977"/>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8A28D3FB-54EA-410D-A062-8F118E5D0CD7}"/>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93477A-1279-4BCC-8257-14CC2361F898}"/>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466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BDB087A-3DA7-4017-A5B1-F130DC91FB35}"/>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dirty="0"/>
          </a:p>
        </p:txBody>
      </p:sp>
      <p:sp>
        <p:nvSpPr>
          <p:cNvPr id="7" name="Rectangle 6">
            <a:extLst>
              <a:ext uri="{FF2B5EF4-FFF2-40B4-BE49-F238E27FC236}">
                <a16:creationId xmlns:a16="http://schemas.microsoft.com/office/drawing/2014/main" id="{BAF5A401-D6B7-4962-876B-5DB5840E4F93}"/>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Title 1">
            <a:extLst>
              <a:ext uri="{FF2B5EF4-FFF2-40B4-BE49-F238E27FC236}">
                <a16:creationId xmlns:a16="http://schemas.microsoft.com/office/drawing/2014/main" id="{9B907326-D737-439C-9190-476F49A50994}"/>
              </a:ext>
            </a:extLst>
          </p:cNvPr>
          <p:cNvSpPr>
            <a:spLocks noGrp="1"/>
          </p:cNvSpPr>
          <p:nvPr>
            <p:ph type="title"/>
          </p:nvPr>
        </p:nvSpPr>
        <p:spPr>
          <a:xfrm>
            <a:off x="422145" y="539496"/>
            <a:ext cx="4907908" cy="2640432"/>
          </a:xfrm>
        </p:spPr>
        <p:txBody>
          <a:bodyPr rtlCol="0" anchor="t">
            <a:normAutofit/>
          </a:bodyPr>
          <a:lstStyle/>
          <a:p>
            <a:pPr rtl="0"/>
            <a:r>
              <a:rPr lang="en-GB" sz="4800">
                <a:solidFill>
                  <a:schemeClr val="tx1"/>
                </a:solidFill>
              </a:rPr>
              <a:t>Click to edit Master title style</a:t>
            </a:r>
            <a:endParaRPr lang="en-GB" sz="4800" dirty="0">
              <a:solidFill>
                <a:schemeClr val="tx1"/>
              </a:solidFill>
            </a:endParaRPr>
          </a:p>
        </p:txBody>
      </p:sp>
      <p:sp>
        <p:nvSpPr>
          <p:cNvPr id="9" name="Content Placeholder 2">
            <a:extLst>
              <a:ext uri="{FF2B5EF4-FFF2-40B4-BE49-F238E27FC236}">
                <a16:creationId xmlns:a16="http://schemas.microsoft.com/office/drawing/2014/main" id="{00B68F67-401D-47DB-8256-A99FC6E99F6C}"/>
              </a:ext>
            </a:extLst>
          </p:cNvPr>
          <p:cNvSpPr>
            <a:spLocks noGrp="1"/>
          </p:cNvSpPr>
          <p:nvPr>
            <p:ph idx="1"/>
          </p:nvPr>
        </p:nvSpPr>
        <p:spPr>
          <a:xfrm>
            <a:off x="5583401" y="539496"/>
            <a:ext cx="4956417" cy="2640432"/>
          </a:xfrm>
        </p:spPr>
        <p:txBody>
          <a:bodyPr rtlCol="0" anchor="t" anchorCtr="0">
            <a:normAutofit/>
          </a:bodyPr>
          <a:lstStyle>
            <a:lvl1pPr marL="0" indent="0">
              <a:buNone/>
              <a:defRPr/>
            </a:lvl1pPr>
          </a:lstStyle>
          <a:p>
            <a:pPr lvl="0" rtl="0">
              <a:lnSpc>
                <a:spcPts val="2800"/>
              </a:lnSpc>
            </a:pPr>
            <a:r>
              <a:rPr lang="en-GB" sz="1800">
                <a:solidFill>
                  <a:schemeClr val="tx1"/>
                </a:solidFill>
              </a:rPr>
              <a:t>Click to edit Master text styles</a:t>
            </a:r>
          </a:p>
        </p:txBody>
      </p:sp>
      <p:sp>
        <p:nvSpPr>
          <p:cNvPr id="15" name="Picture Placeholder 14">
            <a:extLst>
              <a:ext uri="{FF2B5EF4-FFF2-40B4-BE49-F238E27FC236}">
                <a16:creationId xmlns:a16="http://schemas.microsoft.com/office/drawing/2014/main" id="{7F752DB1-6A0B-4783-9C40-800940EAFCFE}"/>
              </a:ext>
            </a:extLst>
          </p:cNvPr>
          <p:cNvSpPr>
            <a:spLocks noGrp="1"/>
          </p:cNvSpPr>
          <p:nvPr>
            <p:ph type="pic" sz="quarter" idx="13"/>
          </p:nvPr>
        </p:nvSpPr>
        <p:spPr>
          <a:xfrm>
            <a:off x="420624" y="3355848"/>
            <a:ext cx="5230368" cy="2816352"/>
          </a:xfrm>
          <a:solidFill>
            <a:schemeClr val="accent3"/>
          </a:solidFill>
        </p:spPr>
        <p:txBody>
          <a:bodyPr rtlCol="0"/>
          <a:lstStyle/>
          <a:p>
            <a:pPr rtl="0"/>
            <a:r>
              <a:rPr lang="en-GB"/>
              <a:t>Click icon to add picture</a:t>
            </a:r>
            <a:endParaRPr lang="en-GB" dirty="0"/>
          </a:p>
        </p:txBody>
      </p:sp>
      <p:sp>
        <p:nvSpPr>
          <p:cNvPr id="16" name="Picture Placeholder 14">
            <a:extLst>
              <a:ext uri="{FF2B5EF4-FFF2-40B4-BE49-F238E27FC236}">
                <a16:creationId xmlns:a16="http://schemas.microsoft.com/office/drawing/2014/main" id="{4F09D8BB-76EC-4BB5-8860-21FBB2990A2D}"/>
              </a:ext>
            </a:extLst>
          </p:cNvPr>
          <p:cNvSpPr>
            <a:spLocks noGrp="1"/>
          </p:cNvSpPr>
          <p:nvPr>
            <p:ph type="pic" sz="quarter" idx="14"/>
          </p:nvPr>
        </p:nvSpPr>
        <p:spPr>
          <a:xfrm>
            <a:off x="5650992" y="3355848"/>
            <a:ext cx="5843016" cy="2816352"/>
          </a:xfrm>
          <a:solidFill>
            <a:schemeClr val="accent3"/>
          </a:solidFill>
        </p:spPr>
        <p:txBody>
          <a:bodyPr rtlCol="0"/>
          <a:lstStyle/>
          <a:p>
            <a:pPr rtl="0"/>
            <a:r>
              <a:rPr lang="en-GB"/>
              <a:t>Click icon to add picture</a:t>
            </a:r>
            <a:endParaRPr lang="en-GB" dirty="0"/>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r>
              <a:rPr lang="en-GB"/>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6" name="Rectangle 5">
            <a:extLst>
              <a:ext uri="{FF2B5EF4-FFF2-40B4-BE49-F238E27FC236}">
                <a16:creationId xmlns:a16="http://schemas.microsoft.com/office/drawing/2014/main" id="{CCADA8C2-1E19-4FCB-8656-240C92CFB7B1}"/>
              </a:ext>
              <a:ext uri="{C183D7F6-B498-43B3-948B-1728B52AA6E4}">
                <adec:decorative xmlns:adec="http://schemas.microsoft.com/office/drawing/2017/decorative" val="1"/>
              </a:ext>
            </a:extLst>
          </p:cNvPr>
          <p:cNvSpPr/>
          <p:nvPr userDrawn="1"/>
        </p:nvSpPr>
        <p:spPr>
          <a:xfrm rot="10800000">
            <a:off x="-1" y="3352062"/>
            <a:ext cx="413642" cy="282013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2" name="Straight Connector 11">
            <a:extLst>
              <a:ext uri="{FF2B5EF4-FFF2-40B4-BE49-F238E27FC236}">
                <a16:creationId xmlns:a16="http://schemas.microsoft.com/office/drawing/2014/main" id="{CBF1133D-7CCD-4CD4-B2BA-F05FAE174248}"/>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2B0F32-F444-4A9F-8575-96F5D13E4231}"/>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96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8941816-7203-4339-8B31-60B4107A1EE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dirty="0"/>
          </a:p>
        </p:txBody>
      </p:sp>
      <p:sp>
        <p:nvSpPr>
          <p:cNvPr id="6" name="Rectangle 5">
            <a:extLst>
              <a:ext uri="{FF2B5EF4-FFF2-40B4-BE49-F238E27FC236}">
                <a16:creationId xmlns:a16="http://schemas.microsoft.com/office/drawing/2014/main" id="{1A7A4606-69F4-4469-B7C4-4AF495ACE2BB}"/>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79BDEB7A-D103-487A-8C1B-9145FB24B663}"/>
              </a:ext>
            </a:extLst>
          </p:cNvPr>
          <p:cNvSpPr>
            <a:spLocks noGrp="1"/>
          </p:cNvSpPr>
          <p:nvPr>
            <p:ph type="title"/>
          </p:nvPr>
        </p:nvSpPr>
        <p:spPr>
          <a:xfrm>
            <a:off x="422897" y="539496"/>
            <a:ext cx="5228393" cy="2697190"/>
          </a:xfrm>
        </p:spPr>
        <p:txBody>
          <a:bodyPr rtlCol="0" anchor="b">
            <a:normAutofit/>
          </a:bodyPr>
          <a:lstStyle/>
          <a:p>
            <a:pPr rtl="0"/>
            <a:r>
              <a:rPr lang="en-GB" sz="4800"/>
              <a:t>Click to edit Master title style</a:t>
            </a:r>
            <a:endParaRPr lang="en-GB" sz="4800" dirty="0"/>
          </a:p>
        </p:txBody>
      </p:sp>
      <p:sp>
        <p:nvSpPr>
          <p:cNvPr id="8" name="Content Placeholder 2">
            <a:extLst>
              <a:ext uri="{FF2B5EF4-FFF2-40B4-BE49-F238E27FC236}">
                <a16:creationId xmlns:a16="http://schemas.microsoft.com/office/drawing/2014/main" id="{F3017A3E-25F7-41D5-AABB-24D0E2673A63}"/>
              </a:ext>
            </a:extLst>
          </p:cNvPr>
          <p:cNvSpPr>
            <a:spLocks noGrp="1"/>
          </p:cNvSpPr>
          <p:nvPr>
            <p:ph idx="1"/>
          </p:nvPr>
        </p:nvSpPr>
        <p:spPr>
          <a:xfrm>
            <a:off x="422897" y="3354749"/>
            <a:ext cx="5228392" cy="2582470"/>
          </a:xfrm>
        </p:spPr>
        <p:txBody>
          <a:bodyPr rtlCol="0">
            <a:noAutofit/>
          </a:bodyPr>
          <a:lstStyle>
            <a:lvl1pPr marL="0" indent="0">
              <a:buNone/>
              <a:defRPr/>
            </a:lvl1pPr>
          </a:lstStyle>
          <a:p>
            <a:pPr lvl="0" rtl="0">
              <a:lnSpc>
                <a:spcPts val="2800"/>
              </a:lnSpc>
            </a:pPr>
            <a:r>
              <a:rPr lang="en-GB" sz="1800"/>
              <a:t>Click to edit Master text styles</a:t>
            </a:r>
          </a:p>
        </p:txBody>
      </p:sp>
      <p:sp>
        <p:nvSpPr>
          <p:cNvPr id="9" name="Rectangle 8">
            <a:extLst>
              <a:ext uri="{FF2B5EF4-FFF2-40B4-BE49-F238E27FC236}">
                <a16:creationId xmlns:a16="http://schemas.microsoft.com/office/drawing/2014/main" id="{C262D696-4404-4062-9387-925D9687B972}"/>
              </a:ext>
              <a:ext uri="{C183D7F6-B498-43B3-948B-1728B52AA6E4}">
                <adec:decorative xmlns:adec="http://schemas.microsoft.com/office/drawing/2017/decorative" val="1"/>
              </a:ext>
            </a:extLst>
          </p:cNvPr>
          <p:cNvSpPr/>
          <p:nvPr userDrawn="1"/>
        </p:nvSpPr>
        <p:spPr>
          <a:xfrm rot="10800000">
            <a:off x="6095999" y="695340"/>
            <a:ext cx="5391683" cy="547685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1" name="Straight Connector 10">
            <a:extLst>
              <a:ext uri="{FF2B5EF4-FFF2-40B4-BE49-F238E27FC236}">
                <a16:creationId xmlns:a16="http://schemas.microsoft.com/office/drawing/2014/main" id="{C415F07E-A8F5-473A-90AC-3BF5823C08A3}"/>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5C0C26-4C66-47DC-B079-5B94C22F15BD}"/>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C0FC374E-BABB-4A9C-A608-04A2B9C68F26}"/>
              </a:ext>
            </a:extLst>
          </p:cNvPr>
          <p:cNvSpPr>
            <a:spLocks noGrp="1"/>
          </p:cNvSpPr>
          <p:nvPr>
            <p:ph type="pic" sz="quarter" idx="13"/>
          </p:nvPr>
        </p:nvSpPr>
        <p:spPr>
          <a:xfrm>
            <a:off x="6620256" y="1243584"/>
            <a:ext cx="4361688" cy="4361688"/>
          </a:xfrm>
          <a:solidFill>
            <a:schemeClr val="accent3"/>
          </a:solidFill>
        </p:spPr>
        <p:txBody>
          <a:bodyPr rtlCol="0"/>
          <a:lstStyle/>
          <a:p>
            <a:pPr rtl="0"/>
            <a:r>
              <a:rPr lang="en-GB"/>
              <a:t>Click icon to add picture</a:t>
            </a:r>
            <a:endParaRPr lang="en-GB" dirty="0"/>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r>
              <a:rPr lang="en-GB"/>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4097349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rtlCol="0" anchor="b">
            <a:normAutofit/>
          </a:bodyPr>
          <a:lstStyle>
            <a:lvl1pPr algn="ctr">
              <a:lnSpc>
                <a:spcPct val="90000"/>
              </a:lnSpc>
              <a:defRPr sz="5200"/>
            </a:lvl1pPr>
          </a:lstStyle>
          <a:p>
            <a:pPr rtl="0"/>
            <a:r>
              <a:rPr lang="en-GB"/>
              <a:t>Click to edit Master title style</a:t>
            </a:r>
            <a:endParaRPr lang="en-GB"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rtlCol="0">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en-GB" dirty="0"/>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rtlCol="0" anchor="ctr" anchorCtr="0"/>
          <a:lstStyle/>
          <a:p>
            <a:pPr rtl="0"/>
            <a:r>
              <a:rPr lang="en-GB"/>
              <a:t>Monday, February 1, 20XX</a:t>
            </a:r>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rtlCol="0" anchor="ctr" anchorCtr="0"/>
          <a:lstStyle/>
          <a:p>
            <a:pPr rtl="0"/>
            <a:r>
              <a:rPr lang="en-GB"/>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rtlCol="0"/>
          <a:lstStyle>
            <a:lvl1pPr algn="ctr">
              <a:defRPr/>
            </a:lvl1pPr>
          </a:lstStyle>
          <a:p>
            <a:pPr rtl="0"/>
            <a:fld id="{3A4F6043-7A67-491B-98BC-F933DED7226D}" type="slidenum">
              <a:rPr lang="en-GB" smtClean="0"/>
              <a:t>‹#›</a:t>
            </a:fld>
            <a:endParaRPr lang="en-GB" dirty="0"/>
          </a:p>
        </p:txBody>
      </p:sp>
    </p:spTree>
    <p:extLst>
      <p:ext uri="{BB962C8B-B14F-4D97-AF65-F5344CB8AC3E}">
        <p14:creationId xmlns:p14="http://schemas.microsoft.com/office/powerpoint/2010/main" val="1070671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rtlCol="0" anchor="b">
            <a:normAutofit/>
          </a:bodyPr>
          <a:lstStyle>
            <a:lvl1pPr>
              <a:defRPr sz="4400"/>
            </a:lvl1pPr>
          </a:lstStyle>
          <a:p>
            <a:pPr rtl="0"/>
            <a:r>
              <a:rPr lang="en-GB"/>
              <a:t>Click to edit Master title style</a:t>
            </a:r>
            <a:endParaRPr lang="en-GB" dirty="0"/>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rtlCol="0">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rtlCol="0"/>
          <a:lstStyle/>
          <a:p>
            <a:pPr rtl="0"/>
            <a:r>
              <a:rPr lang="en-GB"/>
              <a:t>Monday, February 1, 20XX</a:t>
            </a:r>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3719606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GB"/>
              <a:t>Click to edit Master title style</a:t>
            </a:r>
            <a:endParaRPr lang="en-GB" dirty="0"/>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rtlCol="0"/>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rtlCol="0"/>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rtlCol="0"/>
          <a:lstStyle/>
          <a:p>
            <a:pPr rtl="0"/>
            <a:r>
              <a:rPr lang="en-GB"/>
              <a:t>Monday, February 1, 20XX</a:t>
            </a:r>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rtlCol="0"/>
          <a:lstStyle/>
          <a:p>
            <a:pPr rtl="0"/>
            <a:r>
              <a:rPr lang="en-GB"/>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1893197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GB"/>
              <a:t>Click to edit Master title style</a:t>
            </a:r>
            <a:endParaRPr lang="en-GB"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rtlCol="0"/>
          <a:lstStyle>
            <a:lvl1pPr>
              <a:defRPr sz="2400"/>
            </a:lvl1pPr>
            <a:lvl2pPr>
              <a:defRPr sz="2200"/>
            </a:lvl2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rtlCol="0"/>
          <a:lstStyle>
            <a:lvl1pPr>
              <a:defRPr sz="2400"/>
            </a:lvl1pPr>
            <a:lvl2pPr>
              <a:defRPr sz="2200"/>
            </a:lvl2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rtlCol="0"/>
          <a:lstStyle/>
          <a:p>
            <a:pPr rtl="0"/>
            <a:r>
              <a:rPr lang="en-GB"/>
              <a:t>Monday, February 1, 20XX</a:t>
            </a:r>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rtlCol="0"/>
          <a:lstStyle/>
          <a:p>
            <a:pPr rtl="0"/>
            <a:r>
              <a:rPr lang="en-GB"/>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419147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rtlCol="0">
            <a:normAutofit/>
          </a:bodyPr>
          <a:lstStyle>
            <a:lvl1pPr>
              <a:defRPr sz="5200"/>
            </a:lvl1pPr>
          </a:lstStyle>
          <a:p>
            <a:pPr rtl="0"/>
            <a:r>
              <a:rPr lang="en-GB"/>
              <a:t>Click to edit Master title style</a:t>
            </a:r>
            <a:endParaRPr lang="en-GB" dirty="0"/>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rtlCol="0"/>
          <a:lstStyle/>
          <a:p>
            <a:pPr rtl="0"/>
            <a:r>
              <a:rPr lang="en-GB"/>
              <a:t>Monday, February 1, 20XX</a:t>
            </a:r>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rtlCol="0"/>
          <a:lstStyle/>
          <a:p>
            <a:pPr rtl="0"/>
            <a:r>
              <a:rPr lang="en-GB"/>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3891336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r>
              <a:rPr lang="en-GB"/>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3629900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rtlCol="0" anchor="b">
            <a:noAutofit/>
          </a:bodyPr>
          <a:lstStyle>
            <a:lvl1pPr>
              <a:defRPr sz="5200">
                <a:latin typeface="Dante (Headings)2"/>
              </a:defRPr>
            </a:lvl1pPr>
          </a:lstStyle>
          <a:p>
            <a:pPr rtl="0"/>
            <a:r>
              <a:rPr lang="en-GB"/>
              <a:t>Click to edit Master title style</a:t>
            </a:r>
            <a:endParaRPr lang="en-GB" dirty="0"/>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rtlCol="0"/>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rtlCol="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rtlCol="0"/>
          <a:lstStyle/>
          <a:p>
            <a:pPr rtl="0"/>
            <a:r>
              <a:rPr lang="en-GB"/>
              <a:t>Monday, February 1, 20XX</a:t>
            </a:r>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rtlCol="0"/>
          <a:lstStyle/>
          <a:p>
            <a:pPr rtl="0"/>
            <a:r>
              <a:rPr lang="en-GB"/>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1758513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rtlCol="0" anchor="b">
            <a:normAutofit/>
          </a:bodyPr>
          <a:lstStyle>
            <a:lvl1pPr>
              <a:defRPr sz="4400"/>
            </a:lvl1pPr>
          </a:lstStyle>
          <a:p>
            <a:pPr rtl="0"/>
            <a:r>
              <a:rPr lang="en-GB"/>
              <a:t>Click to edit Master title style</a:t>
            </a:r>
            <a:endParaRPr lang="en-GB" dirty="0"/>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rtlCol="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rtlCol="0"/>
          <a:lstStyle/>
          <a:p>
            <a:pPr rtl="0"/>
            <a:r>
              <a:rPr lang="en-GB"/>
              <a:t>Monday, February 1, 20XX</a:t>
            </a:r>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rtlCol="0"/>
          <a:lstStyle/>
          <a:p>
            <a:pPr rtl="0"/>
            <a:r>
              <a:rPr lang="en-GB"/>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58169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Background grey rectangle">
            <a:extLst>
              <a:ext uri="{FF2B5EF4-FFF2-40B4-BE49-F238E27FC236}">
                <a16:creationId xmlns:a16="http://schemas.microsoft.com/office/drawing/2014/main" id="{B586FD74-98AC-4CA5-9E62-97DAE4C19399}"/>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dirty="0"/>
          </a:p>
        </p:txBody>
      </p:sp>
      <p:sp>
        <p:nvSpPr>
          <p:cNvPr id="6" name="Rectangle 5">
            <a:extLst>
              <a:ext uri="{FF2B5EF4-FFF2-40B4-BE49-F238E27FC236}">
                <a16:creationId xmlns:a16="http://schemas.microsoft.com/office/drawing/2014/main" id="{BBC94E74-B403-4256-9D59-241B0C4E532D}"/>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53836FB9-568E-408A-B183-65F9ABF6ED53}"/>
              </a:ext>
            </a:extLst>
          </p:cNvPr>
          <p:cNvSpPr>
            <a:spLocks noGrp="1"/>
          </p:cNvSpPr>
          <p:nvPr>
            <p:ph type="title"/>
          </p:nvPr>
        </p:nvSpPr>
        <p:spPr>
          <a:xfrm>
            <a:off x="422899" y="540168"/>
            <a:ext cx="10624949" cy="1787136"/>
          </a:xfrm>
        </p:spPr>
        <p:txBody>
          <a:bodyPr rtlCol="0" anchor="b">
            <a:normAutofit/>
          </a:bodyPr>
          <a:lstStyle/>
          <a:p>
            <a:pPr rtl="0"/>
            <a:r>
              <a:rPr lang="en-GB" sz="4800">
                <a:solidFill>
                  <a:schemeClr val="tx1"/>
                </a:solidFill>
              </a:rPr>
              <a:t>Click to edit Master title style</a:t>
            </a:r>
            <a:endParaRPr lang="en-GB" sz="4800" dirty="0">
              <a:solidFill>
                <a:schemeClr val="tx1"/>
              </a:solidFill>
            </a:endParaRPr>
          </a:p>
        </p:txBody>
      </p:sp>
      <p:sp>
        <p:nvSpPr>
          <p:cNvPr id="17" name="Picture Placeholder 16">
            <a:extLst>
              <a:ext uri="{FF2B5EF4-FFF2-40B4-BE49-F238E27FC236}">
                <a16:creationId xmlns:a16="http://schemas.microsoft.com/office/drawing/2014/main" id="{B5437444-7076-4AEE-AB96-9C6BB85DAD9F}"/>
              </a:ext>
            </a:extLst>
          </p:cNvPr>
          <p:cNvSpPr>
            <a:spLocks noGrp="1"/>
          </p:cNvSpPr>
          <p:nvPr>
            <p:ph type="pic" sz="quarter" idx="13"/>
          </p:nvPr>
        </p:nvSpPr>
        <p:spPr>
          <a:xfrm>
            <a:off x="0" y="2577775"/>
            <a:ext cx="2587752" cy="1764792"/>
          </a:xfrm>
          <a:solidFill>
            <a:schemeClr val="accent3"/>
          </a:solidFill>
        </p:spPr>
        <p:txBody>
          <a:bodyPr rtlCol="0"/>
          <a:lstStyle/>
          <a:p>
            <a:pPr rtl="0"/>
            <a:r>
              <a:rPr lang="en-GB"/>
              <a:t>Click icon to add picture</a:t>
            </a:r>
            <a:endParaRPr lang="en-GB" dirty="0"/>
          </a:p>
        </p:txBody>
      </p:sp>
      <p:sp>
        <p:nvSpPr>
          <p:cNvPr id="18" name="Picture Placeholder 16">
            <a:extLst>
              <a:ext uri="{FF2B5EF4-FFF2-40B4-BE49-F238E27FC236}">
                <a16:creationId xmlns:a16="http://schemas.microsoft.com/office/drawing/2014/main" id="{536502EE-A891-4CB0-9BA5-B0AC7B9AA808}"/>
              </a:ext>
            </a:extLst>
          </p:cNvPr>
          <p:cNvSpPr>
            <a:spLocks noGrp="1"/>
          </p:cNvSpPr>
          <p:nvPr>
            <p:ph type="pic" sz="quarter" idx="14"/>
          </p:nvPr>
        </p:nvSpPr>
        <p:spPr>
          <a:xfrm>
            <a:off x="0" y="4406215"/>
            <a:ext cx="2587752" cy="1764792"/>
          </a:xfrm>
          <a:solidFill>
            <a:schemeClr val="accent3"/>
          </a:solidFill>
        </p:spPr>
        <p:txBody>
          <a:bodyPr rtlCol="0"/>
          <a:lstStyle/>
          <a:p>
            <a:pPr rtl="0"/>
            <a:r>
              <a:rPr lang="en-GB"/>
              <a:t>Click icon to add picture</a:t>
            </a:r>
            <a:endParaRPr lang="en-GB" dirty="0"/>
          </a:p>
        </p:txBody>
      </p:sp>
      <p:sp>
        <p:nvSpPr>
          <p:cNvPr id="19" name="Picture Placeholder 16">
            <a:extLst>
              <a:ext uri="{FF2B5EF4-FFF2-40B4-BE49-F238E27FC236}">
                <a16:creationId xmlns:a16="http://schemas.microsoft.com/office/drawing/2014/main" id="{51D45778-D0A6-415B-AA4F-03D6E429EB93}"/>
              </a:ext>
            </a:extLst>
          </p:cNvPr>
          <p:cNvSpPr>
            <a:spLocks noGrp="1"/>
          </p:cNvSpPr>
          <p:nvPr>
            <p:ph type="pic" sz="quarter" idx="15"/>
          </p:nvPr>
        </p:nvSpPr>
        <p:spPr>
          <a:xfrm>
            <a:off x="2651760" y="2577775"/>
            <a:ext cx="1764792" cy="1764792"/>
          </a:xfrm>
          <a:solidFill>
            <a:schemeClr val="accent3"/>
          </a:solidFill>
        </p:spPr>
        <p:txBody>
          <a:bodyPr rtlCol="0"/>
          <a:lstStyle/>
          <a:p>
            <a:pPr rtl="0"/>
            <a:r>
              <a:rPr lang="en-GB"/>
              <a:t>Click icon to add picture</a:t>
            </a:r>
            <a:endParaRPr lang="en-GB" dirty="0"/>
          </a:p>
        </p:txBody>
      </p:sp>
      <p:sp>
        <p:nvSpPr>
          <p:cNvPr id="20" name="Picture Placeholder 16">
            <a:extLst>
              <a:ext uri="{FF2B5EF4-FFF2-40B4-BE49-F238E27FC236}">
                <a16:creationId xmlns:a16="http://schemas.microsoft.com/office/drawing/2014/main" id="{93E1D509-0CBA-46BD-9192-C0403309FDBA}"/>
              </a:ext>
            </a:extLst>
          </p:cNvPr>
          <p:cNvSpPr>
            <a:spLocks noGrp="1"/>
          </p:cNvSpPr>
          <p:nvPr>
            <p:ph type="pic" sz="quarter" idx="16"/>
          </p:nvPr>
        </p:nvSpPr>
        <p:spPr>
          <a:xfrm>
            <a:off x="2651760" y="4406575"/>
            <a:ext cx="1764792" cy="1764792"/>
          </a:xfrm>
          <a:solidFill>
            <a:schemeClr val="accent3"/>
          </a:solidFill>
        </p:spPr>
        <p:txBody>
          <a:bodyPr rtlCol="0"/>
          <a:lstStyle/>
          <a:p>
            <a:pPr rtl="0"/>
            <a:r>
              <a:rPr lang="en-GB"/>
              <a:t>Click icon to add picture</a:t>
            </a:r>
            <a:endParaRPr lang="en-GB" dirty="0"/>
          </a:p>
        </p:txBody>
      </p:sp>
      <p:sp>
        <p:nvSpPr>
          <p:cNvPr id="12" name="Content Placeholder 2">
            <a:extLst>
              <a:ext uri="{FF2B5EF4-FFF2-40B4-BE49-F238E27FC236}">
                <a16:creationId xmlns:a16="http://schemas.microsoft.com/office/drawing/2014/main" id="{6994EC89-4FAE-445C-A6E8-D55E4A34DE4E}"/>
              </a:ext>
            </a:extLst>
          </p:cNvPr>
          <p:cNvSpPr>
            <a:spLocks noGrp="1"/>
          </p:cNvSpPr>
          <p:nvPr>
            <p:ph idx="1"/>
          </p:nvPr>
        </p:nvSpPr>
        <p:spPr>
          <a:xfrm>
            <a:off x="4845122" y="2880452"/>
            <a:ext cx="6355998" cy="3095445"/>
          </a:xfrm>
        </p:spPr>
        <p:txBody>
          <a:bodyPr rtlCol="0" anchor="t" anchorCtr="0">
            <a:normAutofit/>
          </a:bodyPr>
          <a:lstStyle>
            <a:lvl1pPr>
              <a:buNone/>
              <a:defRPr/>
            </a:lvl1pPr>
          </a:lstStyle>
          <a:p>
            <a:pPr lvl="0" rtl="0">
              <a:lnSpc>
                <a:spcPts val="2800"/>
              </a:lnSpc>
            </a:pPr>
            <a:r>
              <a:rPr lang="en-GB" sz="1800">
                <a:solidFill>
                  <a:schemeClr val="tx1"/>
                </a:solidFill>
              </a:rPr>
              <a:t>Click to edit Master text styles</a:t>
            </a:r>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r>
              <a:rPr lang="en-GB"/>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13" name="Rectangle 12">
            <a:extLst>
              <a:ext uri="{FF2B5EF4-FFF2-40B4-BE49-F238E27FC236}">
                <a16:creationId xmlns:a16="http://schemas.microsoft.com/office/drawing/2014/main" id="{4F9E0CFE-F27B-4D50-AA2F-7146CA90E1F0}"/>
              </a:ext>
              <a:ext uri="{C183D7F6-B498-43B3-948B-1728B52AA6E4}">
                <adec:decorative xmlns:adec="http://schemas.microsoft.com/office/drawing/2017/decorative" val="1"/>
              </a:ext>
            </a:extLst>
          </p:cNvPr>
          <p:cNvSpPr/>
          <p:nvPr userDrawn="1"/>
        </p:nvSpPr>
        <p:spPr>
          <a:xfrm>
            <a:off x="4515398" y="2577775"/>
            <a:ext cx="7676601" cy="359442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cxnSp>
        <p:nvCxnSpPr>
          <p:cNvPr id="14" name="Straight Connector 13">
            <a:extLst>
              <a:ext uri="{FF2B5EF4-FFF2-40B4-BE49-F238E27FC236}">
                <a16:creationId xmlns:a16="http://schemas.microsoft.com/office/drawing/2014/main" id="{09ECF93F-3E86-4C44-BAF1-ADE160CADF49}"/>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E8DAB8-6232-45C1-9BC3-E99A86BD370E}"/>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43909"/>
      </p:ext>
    </p:extLst>
  </p:cSld>
  <p:clrMapOvr>
    <a:masterClrMapping/>
  </p:clrMapOvr>
  <p:extLst>
    <p:ext uri="{DCECCB84-F9BA-43D5-87BE-67443E8EF086}">
      <p15:sldGuideLst xmlns:p15="http://schemas.microsoft.com/office/powerpoint/2012/main">
        <p15:guide id="1" orient="horz" pos="1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408E76-0AE4-495F-87FB-5DD280A91DCB}"/>
              </a:ext>
              <a:ext uri="{C183D7F6-B498-43B3-948B-1728B52AA6E4}">
                <adec:decorative xmlns:adec="http://schemas.microsoft.com/office/drawing/2017/decorative" val="1"/>
              </a:ext>
            </a:extLst>
          </p:cNvPr>
          <p:cNvSpPr/>
          <p:nvPr userDrawn="1"/>
        </p:nvSpPr>
        <p:spPr>
          <a:xfrm rot="10800000">
            <a:off x="0" y="5610"/>
            <a:ext cx="708823" cy="71323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6" name="Title 1">
            <a:extLst>
              <a:ext uri="{FF2B5EF4-FFF2-40B4-BE49-F238E27FC236}">
                <a16:creationId xmlns:a16="http://schemas.microsoft.com/office/drawing/2014/main" id="{22EAD03C-7B1C-453F-9977-4E2DD813BF52}"/>
              </a:ext>
            </a:extLst>
          </p:cNvPr>
          <p:cNvSpPr>
            <a:spLocks noGrp="1"/>
          </p:cNvSpPr>
          <p:nvPr>
            <p:ph type="title"/>
          </p:nvPr>
        </p:nvSpPr>
        <p:spPr>
          <a:xfrm>
            <a:off x="6602551" y="540167"/>
            <a:ext cx="4616981" cy="2135867"/>
          </a:xfrm>
        </p:spPr>
        <p:txBody>
          <a:bodyPr rtlCol="0" anchor="b">
            <a:normAutofit/>
          </a:bodyPr>
          <a:lstStyle/>
          <a:p>
            <a:pPr rtl="0"/>
            <a:r>
              <a:rPr lang="en-GB" sz="4800">
                <a:solidFill>
                  <a:schemeClr val="tx1"/>
                </a:solidFill>
              </a:rPr>
              <a:t>Click to edit Master title style</a:t>
            </a:r>
            <a:endParaRPr lang="en-GB" sz="4800" dirty="0">
              <a:solidFill>
                <a:schemeClr val="tx1"/>
              </a:solidFill>
            </a:endParaRPr>
          </a:p>
        </p:txBody>
      </p:sp>
      <p:sp>
        <p:nvSpPr>
          <p:cNvPr id="11" name="Picture Placeholder 10">
            <a:extLst>
              <a:ext uri="{FF2B5EF4-FFF2-40B4-BE49-F238E27FC236}">
                <a16:creationId xmlns:a16="http://schemas.microsoft.com/office/drawing/2014/main" id="{D3471630-9EC8-4C68-B4D8-D98C242DBE0F}"/>
              </a:ext>
            </a:extLst>
          </p:cNvPr>
          <p:cNvSpPr>
            <a:spLocks noGrp="1"/>
          </p:cNvSpPr>
          <p:nvPr>
            <p:ph type="pic" sz="quarter" idx="13"/>
          </p:nvPr>
        </p:nvSpPr>
        <p:spPr>
          <a:xfrm>
            <a:off x="0" y="685800"/>
            <a:ext cx="3072384" cy="5486344"/>
          </a:xfrm>
          <a:solidFill>
            <a:schemeClr val="accent3"/>
          </a:solidFill>
        </p:spPr>
        <p:txBody>
          <a:bodyPr rtlCol="0"/>
          <a:lstStyle/>
          <a:p>
            <a:pPr rtl="0"/>
            <a:r>
              <a:rPr lang="en-GB"/>
              <a:t>Click icon to add picture</a:t>
            </a:r>
            <a:endParaRPr lang="en-GB" dirty="0"/>
          </a:p>
        </p:txBody>
      </p:sp>
      <p:sp>
        <p:nvSpPr>
          <p:cNvPr id="12" name="Picture Placeholder 10">
            <a:extLst>
              <a:ext uri="{FF2B5EF4-FFF2-40B4-BE49-F238E27FC236}">
                <a16:creationId xmlns:a16="http://schemas.microsoft.com/office/drawing/2014/main" id="{50C66604-16E4-4B52-80AA-A0D73512D135}"/>
              </a:ext>
            </a:extLst>
          </p:cNvPr>
          <p:cNvSpPr>
            <a:spLocks noGrp="1"/>
          </p:cNvSpPr>
          <p:nvPr>
            <p:ph type="pic" sz="quarter" idx="14"/>
          </p:nvPr>
        </p:nvSpPr>
        <p:spPr>
          <a:xfrm>
            <a:off x="3154680" y="685800"/>
            <a:ext cx="3072384" cy="5486344"/>
          </a:xfrm>
          <a:solidFill>
            <a:schemeClr val="accent3"/>
          </a:solidFill>
        </p:spPr>
        <p:txBody>
          <a:bodyPr rtlCol="0"/>
          <a:lstStyle/>
          <a:p>
            <a:pPr rtl="0"/>
            <a:r>
              <a:rPr lang="en-GB"/>
              <a:t>Click icon to add picture</a:t>
            </a:r>
            <a:endParaRPr lang="en-GB" dirty="0"/>
          </a:p>
        </p:txBody>
      </p:sp>
      <p:sp>
        <p:nvSpPr>
          <p:cNvPr id="9" name="Content Placeholder 2">
            <a:extLst>
              <a:ext uri="{FF2B5EF4-FFF2-40B4-BE49-F238E27FC236}">
                <a16:creationId xmlns:a16="http://schemas.microsoft.com/office/drawing/2014/main" id="{5B630934-DBD2-4535-961F-B198ABA2D05B}"/>
              </a:ext>
            </a:extLst>
          </p:cNvPr>
          <p:cNvSpPr>
            <a:spLocks noGrp="1"/>
          </p:cNvSpPr>
          <p:nvPr>
            <p:ph idx="1"/>
          </p:nvPr>
        </p:nvSpPr>
        <p:spPr>
          <a:xfrm>
            <a:off x="6602551" y="2880452"/>
            <a:ext cx="4616981" cy="3095445"/>
          </a:xfrm>
        </p:spPr>
        <p:txBody>
          <a:bodyPr rtlCol="0" anchor="t" anchorCtr="0">
            <a:normAutofit/>
          </a:bodyPr>
          <a:lstStyle>
            <a:lvl1pPr marL="0" indent="0">
              <a:buNone/>
              <a:defRPr baseline="0"/>
            </a:lvl1pPr>
          </a:lstStyle>
          <a:p>
            <a:pPr lvl="0" rtl="0">
              <a:lnSpc>
                <a:spcPts val="2800"/>
              </a:lnSpc>
            </a:pPr>
            <a:r>
              <a:rPr lang="en-GB" sz="1800">
                <a:solidFill>
                  <a:schemeClr val="tx1"/>
                </a:solidFill>
              </a:rPr>
              <a:t>Click to edit Master text styles</a:t>
            </a:r>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r>
              <a:rPr lang="en-GB"/>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4" name="Straight Connector 13">
            <a:extLst>
              <a:ext uri="{FF2B5EF4-FFF2-40B4-BE49-F238E27FC236}">
                <a16:creationId xmlns:a16="http://schemas.microsoft.com/office/drawing/2014/main" id="{0020D2A6-7700-487F-AC7E-A5A2C30DC1BF}"/>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C30D6A-6415-42E1-89E9-EF806C3FE339}"/>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06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2EA47A-F66B-4005-A5A4-458E90C0968A}"/>
              </a:ext>
            </a:extLst>
          </p:cNvPr>
          <p:cNvSpPr>
            <a:spLocks noGrp="1"/>
          </p:cNvSpPr>
          <p:nvPr>
            <p:ph type="ctrTitle"/>
          </p:nvPr>
        </p:nvSpPr>
        <p:spPr>
          <a:xfrm>
            <a:off x="422898" y="576263"/>
            <a:ext cx="4977777" cy="2967606"/>
          </a:xfrm>
        </p:spPr>
        <p:txBody>
          <a:bodyPr rtlCol="0" anchor="b" anchorCtr="0">
            <a:normAutofit/>
          </a:bodyPr>
          <a:lstStyle/>
          <a:p>
            <a:pPr algn="l" rtl="0">
              <a:lnSpc>
                <a:spcPts val="5800"/>
              </a:lnSpc>
            </a:pPr>
            <a:r>
              <a:rPr lang="en-GB" sz="4800"/>
              <a:t>Click to edit Master title style</a:t>
            </a:r>
            <a:endParaRPr lang="en-GB" sz="4800" dirty="0"/>
          </a:p>
        </p:txBody>
      </p:sp>
      <p:sp>
        <p:nvSpPr>
          <p:cNvPr id="6" name="Subtitle 24">
            <a:extLst>
              <a:ext uri="{FF2B5EF4-FFF2-40B4-BE49-F238E27FC236}">
                <a16:creationId xmlns:a16="http://schemas.microsoft.com/office/drawing/2014/main" id="{FFA42F70-43EA-4954-AA43-22F43175CCEE}"/>
              </a:ext>
            </a:extLst>
          </p:cNvPr>
          <p:cNvSpPr>
            <a:spLocks noGrp="1"/>
          </p:cNvSpPr>
          <p:nvPr>
            <p:ph type="subTitle" idx="1"/>
          </p:nvPr>
        </p:nvSpPr>
        <p:spPr>
          <a:xfrm>
            <a:off x="422898" y="3764975"/>
            <a:ext cx="4977777" cy="2192683"/>
          </a:xfrm>
        </p:spPr>
        <p:txBody>
          <a:bodyPr rtlCol="0">
            <a:normAutofit/>
          </a:bodyPr>
          <a:lstStyle>
            <a:lvl1pPr>
              <a:buNone/>
              <a:defRPr/>
            </a:lvl1pPr>
          </a:lstStyle>
          <a:p>
            <a:pPr algn="l" rtl="0">
              <a:lnSpc>
                <a:spcPts val="3200"/>
              </a:lnSpc>
            </a:pPr>
            <a:r>
              <a:rPr lang="en-GB"/>
              <a:t>Click to edit Master subtitle style</a:t>
            </a:r>
            <a:endParaRPr lang="en-GB" dirty="0"/>
          </a:p>
        </p:txBody>
      </p:sp>
      <p:sp>
        <p:nvSpPr>
          <p:cNvPr id="7" name="Rectangle 6" descr="Tag=AccentColor&#10;Flavor=Light&#10;Target=Fill">
            <a:extLst>
              <a:ext uri="{FF2B5EF4-FFF2-40B4-BE49-F238E27FC236}">
                <a16:creationId xmlns:a16="http://schemas.microsoft.com/office/drawing/2014/main" id="{F5FCF09E-0DE5-4155-9DC0-786737CF2E1B}"/>
              </a:ext>
            </a:extLst>
          </p:cNvPr>
          <p:cNvSpPr/>
          <p:nvPr userDrawn="1"/>
        </p:nvSpPr>
        <p:spPr>
          <a:xfrm rot="10800000">
            <a:off x="11496184" y="-10"/>
            <a:ext cx="695816" cy="685800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10" name="Picture Placeholder 9">
            <a:extLst>
              <a:ext uri="{FF2B5EF4-FFF2-40B4-BE49-F238E27FC236}">
                <a16:creationId xmlns:a16="http://schemas.microsoft.com/office/drawing/2014/main" id="{5AD3536A-3915-4B2E-B85A-9B494EEFBCF0}"/>
              </a:ext>
            </a:extLst>
          </p:cNvPr>
          <p:cNvSpPr>
            <a:spLocks noGrp="1"/>
          </p:cNvSpPr>
          <p:nvPr>
            <p:ph type="pic" sz="quarter" idx="13"/>
          </p:nvPr>
        </p:nvSpPr>
        <p:spPr>
          <a:xfrm>
            <a:off x="6483096" y="0"/>
            <a:ext cx="5020056" cy="6848856"/>
          </a:xfrm>
          <a:solidFill>
            <a:schemeClr val="accent3"/>
          </a:solidFill>
        </p:spPr>
        <p:txBody>
          <a:bodyPr rtlCol="0"/>
          <a:lstStyle/>
          <a:p>
            <a:pPr rtl="0"/>
            <a:r>
              <a:rPr lang="en-GB"/>
              <a:t>Click icon to add picture</a:t>
            </a:r>
            <a:endParaRPr lang="en-GB" dirty="0"/>
          </a:p>
        </p:txBody>
      </p:sp>
    </p:spTree>
    <p:extLst>
      <p:ext uri="{BB962C8B-B14F-4D97-AF65-F5344CB8AC3E}">
        <p14:creationId xmlns:p14="http://schemas.microsoft.com/office/powerpoint/2010/main" val="14043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rtlCol="0">
            <a:normAutofit/>
          </a:bodyPr>
          <a:lstStyle>
            <a:lvl1pPr>
              <a:lnSpc>
                <a:spcPct val="90000"/>
              </a:lnSpc>
              <a:defRPr sz="5200"/>
            </a:lvl1pPr>
          </a:lstStyle>
          <a:p>
            <a:pPr rtl="0"/>
            <a:r>
              <a:rPr lang="en-GB"/>
              <a:t>Click to edit Master title style</a:t>
            </a:r>
            <a:endParaRPr lang="en-GB" dirty="0"/>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946892" cy="4206383"/>
          </a:xfrm>
        </p:spPr>
        <p:txBody>
          <a:bodyPr rtlCol="0"/>
          <a:lstStyle>
            <a:lvl1pPr>
              <a:buNone/>
              <a:defRPr sz="2400"/>
            </a:lvl1pPr>
            <a:lvl2pPr>
              <a:buNone/>
              <a:defRPr sz="2200"/>
            </a:lvl2pPr>
            <a:lvl3pPr>
              <a:buNone/>
              <a:defRPr/>
            </a:lvl3pPr>
            <a:lvl4pPr>
              <a:buNone/>
              <a:defRPr/>
            </a:lvl4pPr>
            <a:lvl5pPr>
              <a:buNone/>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rtlCol="0"/>
          <a:lstStyle>
            <a:lvl1pPr>
              <a:defRPr>
                <a:solidFill>
                  <a:schemeClr val="tx2"/>
                </a:solidFill>
              </a:defRPr>
            </a:lvl1pPr>
          </a:lstStyle>
          <a:p>
            <a:pPr rtl="0"/>
            <a:r>
              <a:rPr lang="en-GB"/>
              <a:t>Monday, February 1, 20XX</a:t>
            </a:r>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rtlCol="0"/>
          <a:lstStyle>
            <a:lvl1pPr>
              <a:defRPr>
                <a:solidFill>
                  <a:schemeClr val="tx2"/>
                </a:solidFill>
              </a:defRPr>
            </a:lvl1pPr>
          </a:lstStyle>
          <a:p>
            <a:pPr rtl="0"/>
            <a:r>
              <a:rPr lang="en-GB"/>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rtlCol="0"/>
          <a:lstStyle>
            <a:lvl1pPr algn="ctr">
              <a:defRPr>
                <a:solidFill>
                  <a:schemeClr val="tx2"/>
                </a:solidFill>
              </a:defRPr>
            </a:lvl1pPr>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158728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A992A1-D012-4834-9575-CF195C29542A}"/>
              </a:ext>
              <a:ext uri="{C183D7F6-B498-43B3-948B-1728B52AA6E4}">
                <adec:decorative xmlns:adec="http://schemas.microsoft.com/office/drawing/2017/decorative" val="1"/>
              </a:ext>
            </a:extLst>
          </p:cNvPr>
          <p:cNvSpPr/>
          <p:nvPr userDrawn="1"/>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Title 1">
            <a:extLst>
              <a:ext uri="{FF2B5EF4-FFF2-40B4-BE49-F238E27FC236}">
                <a16:creationId xmlns:a16="http://schemas.microsoft.com/office/drawing/2014/main" id="{F7BDB455-4C3A-4D7D-BA1B-53E54A2F81A1}"/>
              </a:ext>
            </a:extLst>
          </p:cNvPr>
          <p:cNvSpPr>
            <a:spLocks noGrp="1"/>
          </p:cNvSpPr>
          <p:nvPr>
            <p:ph type="ctrTitle"/>
          </p:nvPr>
        </p:nvSpPr>
        <p:spPr>
          <a:xfrm>
            <a:off x="422899" y="576263"/>
            <a:ext cx="5206802" cy="2967606"/>
          </a:xfrm>
        </p:spPr>
        <p:txBody>
          <a:bodyPr rtlCol="0" anchor="b" anchorCtr="0">
            <a:normAutofit/>
          </a:bodyPr>
          <a:lstStyle/>
          <a:p>
            <a:pPr algn="l" rtl="0">
              <a:lnSpc>
                <a:spcPts val="5800"/>
              </a:lnSpc>
            </a:pPr>
            <a:r>
              <a:rPr lang="en-GB" sz="4800"/>
              <a:t>Click to edit Master title style</a:t>
            </a:r>
            <a:endParaRPr lang="en-GB" sz="4800" dirty="0"/>
          </a:p>
        </p:txBody>
      </p:sp>
      <p:sp>
        <p:nvSpPr>
          <p:cNvPr id="9" name="Subtitle 24">
            <a:extLst>
              <a:ext uri="{FF2B5EF4-FFF2-40B4-BE49-F238E27FC236}">
                <a16:creationId xmlns:a16="http://schemas.microsoft.com/office/drawing/2014/main" id="{D04D9E17-0E95-4027-8EDD-241B2BB1AA92}"/>
              </a:ext>
            </a:extLst>
          </p:cNvPr>
          <p:cNvSpPr>
            <a:spLocks noGrp="1"/>
          </p:cNvSpPr>
          <p:nvPr>
            <p:ph type="subTitle" idx="1"/>
          </p:nvPr>
        </p:nvSpPr>
        <p:spPr>
          <a:xfrm>
            <a:off x="422899" y="3764975"/>
            <a:ext cx="5206802" cy="2192683"/>
          </a:xfrm>
        </p:spPr>
        <p:txBody>
          <a:bodyPr rtlCol="0">
            <a:normAutofit/>
          </a:bodyPr>
          <a:lstStyle>
            <a:lvl1pPr>
              <a:buNone/>
              <a:defRPr/>
            </a:lvl1pPr>
          </a:lstStyle>
          <a:p>
            <a:pPr algn="l" rtl="0">
              <a:lnSpc>
                <a:spcPts val="3200"/>
              </a:lnSpc>
            </a:pPr>
            <a:r>
              <a:rPr lang="en-GB"/>
              <a:t>Click to edit Master subtitle style</a:t>
            </a:r>
            <a:endParaRPr lang="en-GB" dirty="0"/>
          </a:p>
        </p:txBody>
      </p:sp>
      <p:sp>
        <p:nvSpPr>
          <p:cNvPr id="16" name="Picture Placeholder 15">
            <a:extLst>
              <a:ext uri="{FF2B5EF4-FFF2-40B4-BE49-F238E27FC236}">
                <a16:creationId xmlns:a16="http://schemas.microsoft.com/office/drawing/2014/main" id="{2A26827B-04FD-424C-A601-BCAAD51F46B2}"/>
              </a:ext>
            </a:extLst>
          </p:cNvPr>
          <p:cNvSpPr>
            <a:spLocks noGrp="1"/>
          </p:cNvSpPr>
          <p:nvPr>
            <p:ph type="pic" sz="quarter" idx="13"/>
          </p:nvPr>
        </p:nvSpPr>
        <p:spPr>
          <a:xfrm>
            <a:off x="6364224" y="685800"/>
            <a:ext cx="5129784" cy="1746504"/>
          </a:xfrm>
          <a:solidFill>
            <a:schemeClr val="accent3"/>
          </a:solidFill>
        </p:spPr>
        <p:txBody>
          <a:bodyPr rtlCol="0"/>
          <a:lstStyle/>
          <a:p>
            <a:pPr rtl="0"/>
            <a:r>
              <a:rPr lang="en-GB"/>
              <a:t>Click icon to add picture</a:t>
            </a:r>
            <a:endParaRPr lang="en-GB" dirty="0"/>
          </a:p>
        </p:txBody>
      </p:sp>
      <p:sp>
        <p:nvSpPr>
          <p:cNvPr id="17" name="Picture Placeholder 15">
            <a:extLst>
              <a:ext uri="{FF2B5EF4-FFF2-40B4-BE49-F238E27FC236}">
                <a16:creationId xmlns:a16="http://schemas.microsoft.com/office/drawing/2014/main" id="{51A43274-DD11-4214-8866-5163B788CD1E}"/>
              </a:ext>
            </a:extLst>
          </p:cNvPr>
          <p:cNvSpPr>
            <a:spLocks noGrp="1"/>
          </p:cNvSpPr>
          <p:nvPr>
            <p:ph type="pic" sz="quarter" idx="14"/>
          </p:nvPr>
        </p:nvSpPr>
        <p:spPr>
          <a:xfrm>
            <a:off x="6361416" y="2559960"/>
            <a:ext cx="5129784" cy="1746504"/>
          </a:xfrm>
          <a:solidFill>
            <a:schemeClr val="accent3"/>
          </a:solidFill>
        </p:spPr>
        <p:txBody>
          <a:bodyPr rtlCol="0"/>
          <a:lstStyle/>
          <a:p>
            <a:pPr rtl="0"/>
            <a:r>
              <a:rPr lang="en-GB"/>
              <a:t>Click icon to add picture</a:t>
            </a:r>
            <a:endParaRPr lang="en-GB" dirty="0"/>
          </a:p>
        </p:txBody>
      </p:sp>
      <p:sp>
        <p:nvSpPr>
          <p:cNvPr id="18" name="Picture Placeholder 15">
            <a:extLst>
              <a:ext uri="{FF2B5EF4-FFF2-40B4-BE49-F238E27FC236}">
                <a16:creationId xmlns:a16="http://schemas.microsoft.com/office/drawing/2014/main" id="{63E02E81-5AE8-46D6-942E-52D16C8CBE88}"/>
              </a:ext>
            </a:extLst>
          </p:cNvPr>
          <p:cNvSpPr>
            <a:spLocks noGrp="1"/>
          </p:cNvSpPr>
          <p:nvPr>
            <p:ph type="pic" sz="quarter" idx="15"/>
          </p:nvPr>
        </p:nvSpPr>
        <p:spPr>
          <a:xfrm>
            <a:off x="6361416" y="4416192"/>
            <a:ext cx="5129784" cy="1746504"/>
          </a:xfrm>
          <a:solidFill>
            <a:schemeClr val="accent3"/>
          </a:solidFill>
        </p:spPr>
        <p:txBody>
          <a:bodyPr rtlCol="0"/>
          <a:lstStyle/>
          <a:p>
            <a:pPr rtl="0"/>
            <a:r>
              <a:rPr lang="en-GB"/>
              <a:t>Click icon to add picture</a:t>
            </a:r>
            <a:endParaRPr lang="en-GB" dirty="0"/>
          </a:p>
        </p:txBody>
      </p:sp>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rtlCol="0"/>
          <a:lstStyle/>
          <a:p>
            <a:pPr rtl="0"/>
            <a:r>
              <a:rPr lang="en-GB"/>
              <a:t>Monday, February 1, 20XX</a:t>
            </a:r>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11" name="Rectangle 10">
            <a:extLst>
              <a:ext uri="{FF2B5EF4-FFF2-40B4-BE49-F238E27FC236}">
                <a16:creationId xmlns:a16="http://schemas.microsoft.com/office/drawing/2014/main" id="{5E08B021-326C-466B-A929-7282AA793D87}"/>
              </a:ext>
              <a:ext uri="{C183D7F6-B498-43B3-948B-1728B52AA6E4}">
                <adec:decorative xmlns:adec="http://schemas.microsoft.com/office/drawing/2017/decorative" val="1"/>
              </a:ext>
            </a:extLst>
          </p:cNvPr>
          <p:cNvSpPr/>
          <p:nvPr userDrawn="1"/>
        </p:nvSpPr>
        <p:spPr>
          <a:xfrm rot="10800000">
            <a:off x="11504672" y="685799"/>
            <a:ext cx="687327" cy="174790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4" name="Straight Connector 13">
            <a:extLst>
              <a:ext uri="{FF2B5EF4-FFF2-40B4-BE49-F238E27FC236}">
                <a16:creationId xmlns:a16="http://schemas.microsoft.com/office/drawing/2014/main" id="{0733741E-9972-4C5E-B592-7570CD3CCC52}"/>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C6A56C-39A6-4FDE-BD90-66B344C061F5}"/>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905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3" y="365760"/>
            <a:ext cx="11067089" cy="1325880"/>
          </a:xfrm>
        </p:spPr>
        <p:txBody>
          <a:bodyPr rtlCol="0" anchor="ctr">
            <a:normAutofit/>
          </a:bodyPr>
          <a:lstStyle>
            <a:lvl1pPr>
              <a:lnSpc>
                <a:spcPts val="2800"/>
              </a:lnSpc>
              <a:spcBef>
                <a:spcPts val="1000"/>
              </a:spcBef>
              <a:defRPr sz="5200" b="0" i="0"/>
            </a:lvl1pPr>
          </a:lstStyle>
          <a:p>
            <a:pPr rtl="0"/>
            <a:r>
              <a:rPr lang="en-GB"/>
              <a:t>Click to edit Master title style</a:t>
            </a:r>
          </a:p>
        </p:txBody>
      </p:sp>
      <p:sp>
        <p:nvSpPr>
          <p:cNvPr id="35" name="Picture Placeholder 34">
            <a:extLst>
              <a:ext uri="{FF2B5EF4-FFF2-40B4-BE49-F238E27FC236}">
                <a16:creationId xmlns:a16="http://schemas.microsoft.com/office/drawing/2014/main" id="{F2462114-8669-43BC-B4E2-2721F7F370A8}"/>
              </a:ext>
            </a:extLst>
          </p:cNvPr>
          <p:cNvSpPr>
            <a:spLocks noGrp="1"/>
          </p:cNvSpPr>
          <p:nvPr>
            <p:ph type="pic" sz="quarter" idx="19"/>
          </p:nvPr>
        </p:nvSpPr>
        <p:spPr>
          <a:xfrm>
            <a:off x="420624" y="2029968"/>
            <a:ext cx="2642616" cy="1892808"/>
          </a:xfrm>
          <a:solidFill>
            <a:schemeClr val="accent3"/>
          </a:solidFill>
        </p:spPr>
        <p:txBody>
          <a:bodyPr rtlCol="0"/>
          <a:lstStyle/>
          <a:p>
            <a:pPr rtl="0"/>
            <a:r>
              <a:rPr lang="en-GB"/>
              <a:t>Click icon to add picture</a:t>
            </a:r>
            <a:endParaRPr lang="en-GB" dirty="0"/>
          </a:p>
        </p:txBody>
      </p:sp>
      <p:sp>
        <p:nvSpPr>
          <p:cNvPr id="40" name="Text Placeholder 39">
            <a:extLst>
              <a:ext uri="{FF2B5EF4-FFF2-40B4-BE49-F238E27FC236}">
                <a16:creationId xmlns:a16="http://schemas.microsoft.com/office/drawing/2014/main" id="{588BD3B0-8831-43B7-B5A9-3F692192A2D6}"/>
              </a:ext>
            </a:extLst>
          </p:cNvPr>
          <p:cNvSpPr>
            <a:spLocks noGrp="1"/>
          </p:cNvSpPr>
          <p:nvPr>
            <p:ph type="body" sz="quarter" idx="23" hasCustomPrompt="1"/>
          </p:nvPr>
        </p:nvSpPr>
        <p:spPr>
          <a:xfrm>
            <a:off x="420624" y="3971853"/>
            <a:ext cx="2642616" cy="877824"/>
          </a:xfrm>
        </p:spPr>
        <p:txBody>
          <a:bodyPr rtlCol="0" anchor="b" anchorCtr="0">
            <a:normAutofit/>
          </a:bodyPr>
          <a:lstStyle>
            <a:lvl1pPr>
              <a:buNone/>
              <a:defRPr sz="2000" b="1" baseline="0"/>
            </a:lvl1pPr>
          </a:lstStyle>
          <a:p>
            <a:pPr lvl="0" rtl="0"/>
            <a:r>
              <a:rPr lang="en-GB"/>
              <a:t>Name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hasCustomPrompt="1"/>
          </p:nvPr>
        </p:nvSpPr>
        <p:spPr>
          <a:xfrm>
            <a:off x="420625"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6" name="Picture Placeholder 34">
            <a:extLst>
              <a:ext uri="{FF2B5EF4-FFF2-40B4-BE49-F238E27FC236}">
                <a16:creationId xmlns:a16="http://schemas.microsoft.com/office/drawing/2014/main" id="{E9A9694E-7001-4575-9F4C-663629B0A7CE}"/>
              </a:ext>
            </a:extLst>
          </p:cNvPr>
          <p:cNvSpPr>
            <a:spLocks noGrp="1"/>
          </p:cNvSpPr>
          <p:nvPr>
            <p:ph type="pic" sz="quarter" idx="20"/>
          </p:nvPr>
        </p:nvSpPr>
        <p:spPr>
          <a:xfrm>
            <a:off x="3227832" y="2029968"/>
            <a:ext cx="2642616" cy="1892808"/>
          </a:xfrm>
          <a:solidFill>
            <a:schemeClr val="accent3"/>
          </a:solidFill>
        </p:spPr>
        <p:txBody>
          <a:bodyPr rtlCol="0"/>
          <a:lstStyle/>
          <a:p>
            <a:pPr rtl="0"/>
            <a:r>
              <a:rPr lang="en-GB"/>
              <a:t>Click icon to add picture</a:t>
            </a:r>
            <a:endParaRPr lang="en-GB" dirty="0"/>
          </a:p>
        </p:txBody>
      </p:sp>
      <p:sp>
        <p:nvSpPr>
          <p:cNvPr id="31" name="Text Placeholder 30">
            <a:extLst>
              <a:ext uri="{FF2B5EF4-FFF2-40B4-BE49-F238E27FC236}">
                <a16:creationId xmlns:a16="http://schemas.microsoft.com/office/drawing/2014/main" id="{44183588-657C-4472-8112-7A2B55E2E714}"/>
              </a:ext>
            </a:extLst>
          </p:cNvPr>
          <p:cNvSpPr>
            <a:spLocks noGrp="1"/>
          </p:cNvSpPr>
          <p:nvPr>
            <p:ph type="body" sz="quarter" idx="16" hasCustomPrompt="1"/>
          </p:nvPr>
        </p:nvSpPr>
        <p:spPr>
          <a:xfrm>
            <a:off x="3227832" y="3971853"/>
            <a:ext cx="2642616" cy="877824"/>
          </a:xfrm>
        </p:spPr>
        <p:txBody>
          <a:bodyPr rtlCol="0" anchor="b" anchorCtr="0"/>
          <a:lstStyle>
            <a:lvl1pPr>
              <a:buNone/>
              <a:defRPr sz="2000" b="1"/>
            </a:lvl1pPr>
          </a:lstStyle>
          <a:p>
            <a:pPr lvl="0" rtl="0"/>
            <a:r>
              <a:rPr lang="en-GB"/>
              <a:t>Name</a:t>
            </a:r>
          </a:p>
        </p:txBody>
      </p:sp>
      <p:sp>
        <p:nvSpPr>
          <p:cNvPr id="24" name="Text Placeholder 2">
            <a:extLst>
              <a:ext uri="{FF2B5EF4-FFF2-40B4-BE49-F238E27FC236}">
                <a16:creationId xmlns:a16="http://schemas.microsoft.com/office/drawing/2014/main" id="{E5900E07-5526-44B5-BD49-95414B12080F}"/>
              </a:ext>
            </a:extLst>
          </p:cNvPr>
          <p:cNvSpPr>
            <a:spLocks noGrp="1"/>
          </p:cNvSpPr>
          <p:nvPr>
            <p:ph type="body" idx="13" hasCustomPrompt="1"/>
          </p:nvPr>
        </p:nvSpPr>
        <p:spPr>
          <a:xfrm>
            <a:off x="3227832"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7" name="Picture Placeholder 34">
            <a:extLst>
              <a:ext uri="{FF2B5EF4-FFF2-40B4-BE49-F238E27FC236}">
                <a16:creationId xmlns:a16="http://schemas.microsoft.com/office/drawing/2014/main" id="{5AD1D716-DEC7-4756-8417-259B5EAA7EA0}"/>
              </a:ext>
            </a:extLst>
          </p:cNvPr>
          <p:cNvSpPr>
            <a:spLocks noGrp="1"/>
          </p:cNvSpPr>
          <p:nvPr>
            <p:ph type="pic" sz="quarter" idx="21"/>
          </p:nvPr>
        </p:nvSpPr>
        <p:spPr>
          <a:xfrm>
            <a:off x="6044184" y="2029968"/>
            <a:ext cx="2642616" cy="1892808"/>
          </a:xfrm>
          <a:solidFill>
            <a:schemeClr val="accent3"/>
          </a:solidFill>
        </p:spPr>
        <p:txBody>
          <a:bodyPr rtlCol="0"/>
          <a:lstStyle/>
          <a:p>
            <a:pPr rtl="0"/>
            <a:r>
              <a:rPr lang="en-GB"/>
              <a:t>Click icon to add picture</a:t>
            </a:r>
            <a:endParaRPr lang="en-GB" dirty="0"/>
          </a:p>
        </p:txBody>
      </p:sp>
      <p:sp>
        <p:nvSpPr>
          <p:cNvPr id="32" name="Text Placeholder 30">
            <a:extLst>
              <a:ext uri="{FF2B5EF4-FFF2-40B4-BE49-F238E27FC236}">
                <a16:creationId xmlns:a16="http://schemas.microsoft.com/office/drawing/2014/main" id="{5E05DC2B-9AC8-4E27-A870-E3E9BBCF4FBF}"/>
              </a:ext>
            </a:extLst>
          </p:cNvPr>
          <p:cNvSpPr>
            <a:spLocks noGrp="1"/>
          </p:cNvSpPr>
          <p:nvPr>
            <p:ph type="body" sz="quarter" idx="17" hasCustomPrompt="1"/>
          </p:nvPr>
        </p:nvSpPr>
        <p:spPr>
          <a:xfrm>
            <a:off x="6044184" y="3971853"/>
            <a:ext cx="2642616" cy="877824"/>
          </a:xfrm>
        </p:spPr>
        <p:txBody>
          <a:bodyPr rtlCol="0" anchor="b" anchorCtr="0"/>
          <a:lstStyle>
            <a:lvl1pPr>
              <a:buNone/>
              <a:defRPr sz="2000" b="1"/>
            </a:lvl1pPr>
          </a:lstStyle>
          <a:p>
            <a:pPr lvl="0" rtl="0"/>
            <a:r>
              <a:rPr lang="en-GB"/>
              <a:t>Name</a:t>
            </a:r>
          </a:p>
        </p:txBody>
      </p:sp>
      <p:sp>
        <p:nvSpPr>
          <p:cNvPr id="26" name="Text Placeholder 2">
            <a:extLst>
              <a:ext uri="{FF2B5EF4-FFF2-40B4-BE49-F238E27FC236}">
                <a16:creationId xmlns:a16="http://schemas.microsoft.com/office/drawing/2014/main" id="{13C6B231-0427-4DBE-AE82-31CC424FC664}"/>
              </a:ext>
            </a:extLst>
          </p:cNvPr>
          <p:cNvSpPr>
            <a:spLocks noGrp="1"/>
          </p:cNvSpPr>
          <p:nvPr>
            <p:ph type="body" idx="14" hasCustomPrompt="1"/>
          </p:nvPr>
        </p:nvSpPr>
        <p:spPr>
          <a:xfrm>
            <a:off x="6044184"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38" name="Picture Placeholder 34">
            <a:extLst>
              <a:ext uri="{FF2B5EF4-FFF2-40B4-BE49-F238E27FC236}">
                <a16:creationId xmlns:a16="http://schemas.microsoft.com/office/drawing/2014/main" id="{67FC7F9C-D486-450B-B0F9-3EE9789C8964}"/>
              </a:ext>
            </a:extLst>
          </p:cNvPr>
          <p:cNvSpPr>
            <a:spLocks noGrp="1"/>
          </p:cNvSpPr>
          <p:nvPr>
            <p:ph type="pic" sz="quarter" idx="22"/>
          </p:nvPr>
        </p:nvSpPr>
        <p:spPr>
          <a:xfrm>
            <a:off x="8851392" y="2020920"/>
            <a:ext cx="2642616" cy="1892808"/>
          </a:xfrm>
          <a:solidFill>
            <a:schemeClr val="accent3"/>
          </a:solidFill>
        </p:spPr>
        <p:txBody>
          <a:bodyPr rtlCol="0"/>
          <a:lstStyle/>
          <a:p>
            <a:pPr rtl="0"/>
            <a:r>
              <a:rPr lang="en-GB"/>
              <a:t>Click icon to add picture</a:t>
            </a:r>
            <a:endParaRPr lang="en-GB" dirty="0"/>
          </a:p>
        </p:txBody>
      </p:sp>
      <p:sp>
        <p:nvSpPr>
          <p:cNvPr id="33" name="Text Placeholder 30">
            <a:extLst>
              <a:ext uri="{FF2B5EF4-FFF2-40B4-BE49-F238E27FC236}">
                <a16:creationId xmlns:a16="http://schemas.microsoft.com/office/drawing/2014/main" id="{9A466F23-EDAE-477E-B8D1-C9E81E6D1B12}"/>
              </a:ext>
            </a:extLst>
          </p:cNvPr>
          <p:cNvSpPr>
            <a:spLocks noGrp="1"/>
          </p:cNvSpPr>
          <p:nvPr>
            <p:ph type="body" sz="quarter" idx="18" hasCustomPrompt="1"/>
          </p:nvPr>
        </p:nvSpPr>
        <p:spPr>
          <a:xfrm>
            <a:off x="8851392" y="3971853"/>
            <a:ext cx="2642616" cy="877824"/>
          </a:xfrm>
        </p:spPr>
        <p:txBody>
          <a:bodyPr rtlCol="0" anchor="b" anchorCtr="0"/>
          <a:lstStyle>
            <a:lvl1pPr>
              <a:buNone/>
              <a:defRPr sz="2000" b="1"/>
            </a:lvl1pPr>
          </a:lstStyle>
          <a:p>
            <a:pPr lvl="0" rtl="0"/>
            <a:r>
              <a:rPr lang="en-GB"/>
              <a:t>Name</a:t>
            </a:r>
          </a:p>
        </p:txBody>
      </p:sp>
      <p:sp>
        <p:nvSpPr>
          <p:cNvPr id="28" name="Text Placeholder 2">
            <a:extLst>
              <a:ext uri="{FF2B5EF4-FFF2-40B4-BE49-F238E27FC236}">
                <a16:creationId xmlns:a16="http://schemas.microsoft.com/office/drawing/2014/main" id="{6C8ADF02-C47F-4077-865D-D057627A9E3F}"/>
              </a:ext>
            </a:extLst>
          </p:cNvPr>
          <p:cNvSpPr>
            <a:spLocks noGrp="1"/>
          </p:cNvSpPr>
          <p:nvPr>
            <p:ph type="body" idx="15" hasCustomPrompt="1"/>
          </p:nvPr>
        </p:nvSpPr>
        <p:spPr>
          <a:xfrm>
            <a:off x="8851392" y="4945456"/>
            <a:ext cx="2644360" cy="741904"/>
          </a:xfrm>
        </p:spPr>
        <p:txBody>
          <a:bodyPr rtlCol="0">
            <a:no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rtlCol="0"/>
          <a:lstStyle/>
          <a:p>
            <a:pPr rtl="0"/>
            <a:r>
              <a:rPr lang="en-GB"/>
              <a:t>Monday, February 1, 20XX</a:t>
            </a:r>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2" name="Straight Connector 11">
            <a:extLst>
              <a:ext uri="{FF2B5EF4-FFF2-40B4-BE49-F238E27FC236}">
                <a16:creationId xmlns:a16="http://schemas.microsoft.com/office/drawing/2014/main" id="{94360FCC-CBCE-4F8E-84A2-B29CA5DADC66}"/>
              </a:ext>
              <a:ext uri="{C183D7F6-B498-43B3-948B-1728B52AA6E4}">
                <adec:decorative xmlns:adec="http://schemas.microsoft.com/office/drawing/2017/decorative" val="1"/>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A6BF945-F985-4A89-9868-A82E90E1054D}"/>
              </a:ext>
              <a:ext uri="{C183D7F6-B498-43B3-948B-1728B52AA6E4}">
                <adec:decorative xmlns:adec="http://schemas.microsoft.com/office/drawing/2017/decorative" val="1"/>
              </a:ext>
            </a:extLst>
          </p:cNvPr>
          <p:cNvSpPr/>
          <p:nvPr userDrawn="1"/>
        </p:nvSpPr>
        <p:spPr>
          <a:xfrm rot="10800000">
            <a:off x="11504656" y="2020824"/>
            <a:ext cx="687343" cy="189669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6" name="Straight Connector 15">
            <a:extLst>
              <a:ext uri="{FF2B5EF4-FFF2-40B4-BE49-F238E27FC236}">
                <a16:creationId xmlns:a16="http://schemas.microsoft.com/office/drawing/2014/main" id="{E1D8AF1F-4C5C-4C08-894E-00850C387A20}"/>
              </a:ext>
              <a:ext uri="{C183D7F6-B498-43B3-948B-1728B52AA6E4}">
                <adec:decorative xmlns:adec="http://schemas.microsoft.com/office/drawing/2017/decorative" val="1"/>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59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GB"/>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rtlCol="0"/>
          <a:lstStyle>
            <a:lvl1pPr>
              <a:defRPr sz="2400"/>
            </a:lvl1pPr>
            <a:lvl2pPr>
              <a:defRPr sz="2200"/>
            </a:lvl2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rtlCol="0"/>
          <a:lstStyle>
            <a:lvl1pPr>
              <a:defRPr sz="2400"/>
            </a:lvl1pPr>
            <a:lvl2pPr>
              <a:defRPr sz="2200"/>
            </a:lvl2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rtlCol="0"/>
          <a:lstStyle/>
          <a:p>
            <a:pPr rtl="0"/>
            <a:r>
              <a:rPr lang="en-GB"/>
              <a:t>Monday, February 1, 20XX</a:t>
            </a:r>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rtlCol="0"/>
          <a:lstStyle/>
          <a:p>
            <a:pPr rtl="0"/>
            <a:r>
              <a:rPr lang="en-GB"/>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sp>
        <p:nvSpPr>
          <p:cNvPr id="11" name="Rectangle 10" descr="Tag=AccentColor&#10;Flavor=Light&#10;Target=Fill">
            <a:extLst>
              <a:ext uri="{FF2B5EF4-FFF2-40B4-BE49-F238E27FC236}">
                <a16:creationId xmlns:a16="http://schemas.microsoft.com/office/drawing/2014/main" id="{A53A46AB-E26C-4F66-A0B8-4CDBD5F4011C}"/>
              </a:ext>
            </a:extLst>
          </p:cNvPr>
          <p:cNvSpPr/>
          <p:nvPr userDrawn="1"/>
        </p:nvSpPr>
        <p:spPr>
          <a:xfrm rot="10800000">
            <a:off x="11494040" y="4282928"/>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3" name="Straight Connector 12" descr="Tag=AccentColor&#10;Flavor=Light&#10;Target=Line">
            <a:extLst>
              <a:ext uri="{FF2B5EF4-FFF2-40B4-BE49-F238E27FC236}">
                <a16:creationId xmlns:a16="http://schemas.microsoft.com/office/drawing/2014/main" id="{91B558DC-6718-44D0-992F-3EF710C6A724}"/>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descr="Tag=AccentColor&#10;Flavor=Light&#10;Target=Line">
            <a:extLst>
              <a:ext uri="{FF2B5EF4-FFF2-40B4-BE49-F238E27FC236}">
                <a16:creationId xmlns:a16="http://schemas.microsoft.com/office/drawing/2014/main" id="{8957C00F-B052-4CA9-BD41-08B7B9AD5056}"/>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5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2" name="Rectangle 21" descr="Tag=AccentColor&#10;Flavor=Light&#10;Target=Fill">
            <a:extLst>
              <a:ext uri="{FF2B5EF4-FFF2-40B4-BE49-F238E27FC236}">
                <a16:creationId xmlns:a16="http://schemas.microsoft.com/office/drawing/2014/main" id="{3065995A-ADFA-424E-8E79-060CD9CD1880}"/>
              </a:ext>
            </a:extLst>
          </p:cNvPr>
          <p:cNvSpPr/>
          <p:nvPr userDrawn="1"/>
        </p:nvSpPr>
        <p:spPr>
          <a:xfrm rot="10800000">
            <a:off x="11492523" y="0"/>
            <a:ext cx="699477" cy="189880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rtlCol="0">
            <a:normAutofit/>
          </a:bodyPr>
          <a:lstStyle>
            <a:lvl1pPr>
              <a:defRPr sz="5200"/>
            </a:lvl1pPr>
          </a:lstStyle>
          <a:p>
            <a:pPr rtl="0"/>
            <a:r>
              <a:rPr lang="en-GB"/>
              <a:t>Click to edit Master title style</a:t>
            </a:r>
            <a:endParaRPr lang="en-GB" dirty="0"/>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4073651" y="1690688"/>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4073651" y="2514600"/>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rtlCol="0"/>
          <a:lstStyle/>
          <a:p>
            <a:pPr rtl="0"/>
            <a:r>
              <a:rPr lang="en-GB"/>
              <a:t>Monday, February 1, 20XX</a:t>
            </a:r>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rtlCol="0"/>
          <a:lstStyle/>
          <a:p>
            <a:pPr rtl="0"/>
            <a:r>
              <a:rPr lang="en-GB"/>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rtlCol="0"/>
          <a:lstStyle/>
          <a:p>
            <a:pPr rtl="0"/>
            <a:fld id="{3A4F6043-7A67-491B-98BC-F933DED7226D}" type="slidenum">
              <a:rPr lang="en-GB" smtClean="0"/>
              <a:pPr/>
              <a:t>‹#›</a:t>
            </a:fld>
            <a:endParaRPr lang="en-GB" dirty="0"/>
          </a:p>
        </p:txBody>
      </p:sp>
      <p:cxnSp>
        <p:nvCxnSpPr>
          <p:cNvPr id="12" name="Straight Connector 11" descr="Tag=AccentColor&#10;Flavor=Light&#10;Target=Line">
            <a:extLst>
              <a:ext uri="{FF2B5EF4-FFF2-40B4-BE49-F238E27FC236}">
                <a16:creationId xmlns:a16="http://schemas.microsoft.com/office/drawing/2014/main" id="{D0520DAB-C1D4-4D6C-A6DC-D7EC7DD52AD9}"/>
              </a:ext>
            </a:extLst>
          </p:cNvPr>
          <p:cNvCxnSpPr>
            <a:cxnSpLocks/>
          </p:cNvCxnSpPr>
          <p:nvPr userDrawn="1"/>
        </p:nvCxnSpPr>
        <p:spPr>
          <a:xfrm flipV="1">
            <a:off x="11496184"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descr="Tag=AccentColor&#10;Flavor=Light&#10;Target=Line">
            <a:extLst>
              <a:ext uri="{FF2B5EF4-FFF2-40B4-BE49-F238E27FC236}">
                <a16:creationId xmlns:a16="http://schemas.microsoft.com/office/drawing/2014/main" id="{C30EEEA8-859F-4EA5-BF79-BCCA444C5E96}"/>
              </a:ext>
            </a:extLst>
          </p:cNvPr>
          <p:cNvCxnSpPr>
            <a:cxnSpLocks/>
          </p:cNvCxnSpPr>
          <p:nvPr userDrawn="1"/>
        </p:nvCxnSpPr>
        <p:spPr>
          <a:xfrm>
            <a:off x="1524" y="617220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EA948393-0FB5-4969-8C1D-8D80A6884EF1}"/>
              </a:ext>
            </a:extLst>
          </p:cNvPr>
          <p:cNvSpPr>
            <a:spLocks noGrp="1"/>
          </p:cNvSpPr>
          <p:nvPr>
            <p:ph type="body" sz="quarter" idx="13"/>
          </p:nvPr>
        </p:nvSpPr>
        <p:spPr>
          <a:xfrm>
            <a:off x="7726679" y="1681163"/>
            <a:ext cx="3291840" cy="823912"/>
          </a:xfrm>
        </p:spPr>
        <p:txBody>
          <a:bodyPr rtlCol="0"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20" name="Content Placeholder 5">
            <a:extLst>
              <a:ext uri="{FF2B5EF4-FFF2-40B4-BE49-F238E27FC236}">
                <a16:creationId xmlns:a16="http://schemas.microsoft.com/office/drawing/2014/main" id="{4ACFC3A6-17FC-4040-AC3E-76E9975C5A16}"/>
              </a:ext>
            </a:extLst>
          </p:cNvPr>
          <p:cNvSpPr>
            <a:spLocks noGrp="1"/>
          </p:cNvSpPr>
          <p:nvPr>
            <p:ph sz="quarter" idx="14"/>
          </p:nvPr>
        </p:nvSpPr>
        <p:spPr>
          <a:xfrm>
            <a:off x="7726679" y="2505075"/>
            <a:ext cx="3291840" cy="3526932"/>
          </a:xfrm>
        </p:spPr>
        <p:txBody>
          <a:bodyPr rtlCol="0">
            <a:normAutofit/>
          </a:bodyPr>
          <a:lstStyle>
            <a:lvl1pPr>
              <a:lnSpc>
                <a:spcPts val="2100"/>
              </a:lnSpc>
              <a:spcBef>
                <a:spcPts val="1000"/>
              </a:spcBef>
              <a:defRPr sz="1800"/>
            </a:lvl1pPr>
            <a:lvl2pPr>
              <a:lnSpc>
                <a:spcPts val="2100"/>
              </a:lnSpc>
              <a:spcBef>
                <a:spcPts val="1000"/>
              </a:spcBef>
              <a:defRPr sz="1800"/>
            </a:lvl2pPr>
            <a:lvl3pPr>
              <a:lnSpc>
                <a:spcPts val="2100"/>
              </a:lnSpc>
              <a:spcBef>
                <a:spcPts val="1000"/>
              </a:spcBef>
              <a:defRPr sz="1400"/>
            </a:lvl3pPr>
            <a:lvl4pPr>
              <a:lnSpc>
                <a:spcPts val="2100"/>
              </a:lnSpc>
              <a:spcBef>
                <a:spcPts val="1000"/>
              </a:spcBef>
              <a:defRPr sz="1200"/>
            </a:lvl4pPr>
            <a:lvl5pPr>
              <a:lnSpc>
                <a:spcPts val="2100"/>
              </a:lnSpc>
              <a:spcBef>
                <a:spcPts val="1000"/>
              </a:spcBef>
              <a:defRPr sz="11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164340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pPr rtl="0"/>
            <a:r>
              <a:rPr lang="en-GB"/>
              <a:t>Click to edit Master title style</a:t>
            </a:r>
            <a:endParaRPr lang="en-GB" dirty="0"/>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pPr rtl="0"/>
            <a:r>
              <a:rPr lang="en-GB"/>
              <a:t>Monday, February 1, 20XX</a:t>
            </a:r>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pPr rtl="0"/>
            <a:r>
              <a:rPr lang="en-GB"/>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pPr rtl="0"/>
            <a:fld id="{3A4F6043-7A67-491B-98BC-F933DED7226D}" type="slidenum">
              <a:rPr lang="en-GB" smtClean="0"/>
              <a:pPr/>
              <a:t>‹#›</a:t>
            </a:fld>
            <a:endParaRPr lang="en-GB" dirty="0"/>
          </a:p>
        </p:txBody>
      </p:sp>
    </p:spTree>
    <p:extLst>
      <p:ext uri="{BB962C8B-B14F-4D97-AF65-F5344CB8AC3E}">
        <p14:creationId xmlns:p14="http://schemas.microsoft.com/office/powerpoint/2010/main" val="813505422"/>
      </p:ext>
    </p:extLst>
  </p:cSld>
  <p:clrMap bg1="lt1" tx1="dk1" bg2="lt2" tx2="dk2" accent1="accent1" accent2="accent2" accent3="accent3" accent4="accent4" accent5="accent5" accent6="accent6" hlink="hlink" folHlink="folHlink"/>
  <p:sldLayoutIdLst>
    <p:sldLayoutId id="2147483807" r:id="rId1"/>
    <p:sldLayoutId id="2147483806" r:id="rId2"/>
    <p:sldLayoutId id="2147483808" r:id="rId3"/>
    <p:sldLayoutId id="2147483817" r:id="rId4"/>
    <p:sldLayoutId id="2147483795" r:id="rId5"/>
    <p:sldLayoutId id="2147483811" r:id="rId6"/>
    <p:sldLayoutId id="2147483816" r:id="rId7"/>
    <p:sldLayoutId id="2147483812" r:id="rId8"/>
    <p:sldLayoutId id="2147483813" r:id="rId9"/>
    <p:sldLayoutId id="2147483814" r:id="rId10"/>
    <p:sldLayoutId id="2147483815" r:id="rId11"/>
    <p:sldLayoutId id="2147483794" r:id="rId12"/>
    <p:sldLayoutId id="2147483796" r:id="rId13"/>
    <p:sldLayoutId id="2147483797" r:id="rId14"/>
    <p:sldLayoutId id="2147483798" r:id="rId15"/>
    <p:sldLayoutId id="2147483799" r:id="rId16"/>
    <p:sldLayoutId id="2147483800" r:id="rId17"/>
    <p:sldLayoutId id="2147483801" r:id="rId18"/>
    <p:sldLayoutId id="2147483802" r:id="rId19"/>
  </p:sldLayoutIdLst>
  <p:hf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257CD-11EF-4848-8D0C-C19CF6154B50}"/>
              </a:ext>
            </a:extLst>
          </p:cNvPr>
          <p:cNvSpPr>
            <a:spLocks noGrp="1"/>
          </p:cNvSpPr>
          <p:nvPr>
            <p:ph type="title"/>
          </p:nvPr>
        </p:nvSpPr>
        <p:spPr>
          <a:xfrm>
            <a:off x="169612" y="66756"/>
            <a:ext cx="11950669" cy="1325563"/>
          </a:xfrm>
        </p:spPr>
        <p:txBody>
          <a:bodyPr rtlCol="0" anchor="ctr">
            <a:normAutofit/>
          </a:bodyPr>
          <a:lstStyle/>
          <a:p>
            <a:pPr>
              <a:spcAft>
                <a:spcPts val="1000"/>
              </a:spcAft>
            </a:pPr>
            <a:r>
              <a:rPr lang="en-GB" sz="8000" b="1" dirty="0">
                <a:effectLst>
                  <a:outerShdw blurRad="38100" dist="38100" dir="2700000" algn="tl">
                    <a:srgbClr val="000000">
                      <a:alpha val="43137"/>
                    </a:srgbClr>
                  </a:outerShdw>
                </a:effectLst>
              </a:rPr>
              <a:t>Jesus</a:t>
            </a:r>
            <a:r>
              <a:rPr lang="en-GB" sz="7200" b="1" dirty="0">
                <a:effectLst>
                  <a:outerShdw blurRad="38100" dist="38100" dir="2700000" algn="tl">
                    <a:srgbClr val="000000">
                      <a:alpha val="43137"/>
                    </a:srgbClr>
                  </a:outerShdw>
                </a:effectLst>
              </a:rPr>
              <a:t> opens the eyes of the blind!</a:t>
            </a:r>
            <a:endParaRPr lang="en-GB" sz="7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5FAC300B-61E7-E01E-05EA-B312A60C4245}"/>
              </a:ext>
            </a:extLst>
          </p:cNvPr>
          <p:cNvPicPr>
            <a:picLocks noChangeAspect="1"/>
          </p:cNvPicPr>
          <p:nvPr/>
        </p:nvPicPr>
        <p:blipFill rotWithShape="1">
          <a:blip r:embed="rId3"/>
          <a:srcRect l="14802" r="-3" b="-2"/>
          <a:stretch/>
        </p:blipFill>
        <p:spPr>
          <a:xfrm>
            <a:off x="0" y="1459075"/>
            <a:ext cx="6210473" cy="5248460"/>
          </a:xfrm>
          <a:prstGeom prst="rect">
            <a:avLst/>
          </a:prstGeom>
          <a:noFill/>
        </p:spPr>
      </p:pic>
      <p:pic>
        <p:nvPicPr>
          <p:cNvPr id="6" name="Picture Placeholder 5">
            <a:extLst>
              <a:ext uri="{FF2B5EF4-FFF2-40B4-BE49-F238E27FC236}">
                <a16:creationId xmlns:a16="http://schemas.microsoft.com/office/drawing/2014/main" id="{EA3154E3-48EB-46F9-97E2-357522ECA9EF}"/>
              </a:ext>
            </a:extLst>
          </p:cNvPr>
          <p:cNvPicPr>
            <a:picLocks noGrp="1" noChangeAspect="1"/>
          </p:cNvPicPr>
          <p:nvPr>
            <p:ph sz="half" idx="2"/>
          </p:nvPr>
        </p:nvPicPr>
        <p:blipFill rotWithShape="1">
          <a:blip r:embed="rId4"/>
          <a:srcRect l="14568" r="-2" b="-2"/>
          <a:stretch/>
        </p:blipFill>
        <p:spPr>
          <a:xfrm>
            <a:off x="6210473" y="1459075"/>
            <a:ext cx="5978479" cy="5248460"/>
          </a:xfrm>
          <a:noFill/>
        </p:spPr>
      </p:pic>
      <p:sp>
        <p:nvSpPr>
          <p:cNvPr id="15" name="Slide Number Placeholder 7">
            <a:extLst>
              <a:ext uri="{FF2B5EF4-FFF2-40B4-BE49-F238E27FC236}">
                <a16:creationId xmlns:a16="http://schemas.microsoft.com/office/drawing/2014/main" id="{B8BEA62D-4E8D-B820-64D9-6EE074E67812}"/>
              </a:ext>
            </a:extLst>
          </p:cNvPr>
          <p:cNvSpPr>
            <a:spLocks noGrp="1"/>
          </p:cNvSpPr>
          <p:nvPr>
            <p:ph type="sldNum" sz="quarter" idx="12"/>
          </p:nvPr>
        </p:nvSpPr>
        <p:spPr>
          <a:xfrm>
            <a:off x="11503152" y="0"/>
            <a:ext cx="685800" cy="685800"/>
          </a:xfrm>
        </p:spPr>
        <p:txBody>
          <a:bodyPr anchor="ctr">
            <a:normAutofit/>
          </a:bodyPr>
          <a:lstStyle/>
          <a:p>
            <a:pPr rtl="0">
              <a:spcAft>
                <a:spcPts val="600"/>
              </a:spcAft>
            </a:pPr>
            <a:fld id="{3A4F6043-7A67-491B-98BC-F933DED7226D}" type="slidenum">
              <a:rPr lang="en-GB" smtClean="0"/>
              <a:pPr rtl="0">
                <a:spcAft>
                  <a:spcPts val="600"/>
                </a:spcAft>
              </a:pPr>
              <a:t>1</a:t>
            </a:fld>
            <a:endParaRPr lang="en-GB"/>
          </a:p>
        </p:txBody>
      </p:sp>
      <p:sp>
        <p:nvSpPr>
          <p:cNvPr id="9" name="TextBox 8">
            <a:extLst>
              <a:ext uri="{FF2B5EF4-FFF2-40B4-BE49-F238E27FC236}">
                <a16:creationId xmlns:a16="http://schemas.microsoft.com/office/drawing/2014/main" id="{71936F71-743C-CFCD-70F4-4776EED19EB0}"/>
              </a:ext>
            </a:extLst>
          </p:cNvPr>
          <p:cNvSpPr txBox="1"/>
          <p:nvPr/>
        </p:nvSpPr>
        <p:spPr>
          <a:xfrm>
            <a:off x="0" y="1267149"/>
            <a:ext cx="5848255" cy="5632311"/>
          </a:xfrm>
          <a:prstGeom prst="rect">
            <a:avLst/>
          </a:prstGeom>
          <a:noFill/>
        </p:spPr>
        <p:txBody>
          <a:bodyPr wrap="square">
            <a:spAutoFit/>
          </a:bodyPr>
          <a:lstStyle/>
          <a:p>
            <a:r>
              <a:rPr lang="en-GB" sz="7200" b="1" dirty="0">
                <a:effectLst/>
                <a:latin typeface="Calibri" panose="020F0502020204030204" pitchFamily="34" charset="0"/>
                <a:ea typeface="Calibri" panose="020F0502020204030204" pitchFamily="34" charset="0"/>
                <a:cs typeface="Latha" panose="020B0604020202020204" pitchFamily="34" charset="0"/>
              </a:rPr>
              <a:t>Matthew </a:t>
            </a:r>
          </a:p>
          <a:p>
            <a:r>
              <a:rPr lang="en-GB" sz="7200" b="1" dirty="0">
                <a:latin typeface="Calibri" panose="020F0502020204030204" pitchFamily="34" charset="0"/>
                <a:ea typeface="Calibri" panose="020F0502020204030204" pitchFamily="34" charset="0"/>
                <a:cs typeface="Latha" panose="020B0604020202020204" pitchFamily="34" charset="0"/>
              </a:rPr>
              <a:t>20:29-34</a:t>
            </a:r>
          </a:p>
          <a:p>
            <a:r>
              <a:rPr lang="en-GB" sz="7200" b="1" dirty="0">
                <a:effectLst/>
                <a:latin typeface="Calibri" panose="020F0502020204030204" pitchFamily="34" charset="0"/>
                <a:ea typeface="Calibri" panose="020F0502020204030204" pitchFamily="34" charset="0"/>
                <a:cs typeface="Latha" panose="020B0604020202020204" pitchFamily="34" charset="0"/>
              </a:rPr>
              <a:t>Mark </a:t>
            </a:r>
          </a:p>
          <a:p>
            <a:r>
              <a:rPr lang="en-GB" sz="7200" b="1" dirty="0">
                <a:effectLst/>
                <a:latin typeface="Calibri" panose="020F0502020204030204" pitchFamily="34" charset="0"/>
                <a:ea typeface="Calibri" panose="020F0502020204030204" pitchFamily="34" charset="0"/>
                <a:cs typeface="Latha" panose="020B0604020202020204" pitchFamily="34" charset="0"/>
              </a:rPr>
              <a:t>10:46-52</a:t>
            </a:r>
          </a:p>
          <a:p>
            <a:r>
              <a:rPr lang="en-GB" sz="7200" b="1" dirty="0">
                <a:effectLst/>
                <a:latin typeface="Calibri" panose="020F0502020204030204" pitchFamily="34" charset="0"/>
                <a:ea typeface="Calibri" panose="020F0502020204030204" pitchFamily="34" charset="0"/>
                <a:cs typeface="Latha" panose="020B0604020202020204" pitchFamily="34" charset="0"/>
              </a:rPr>
              <a:t>Luke 18:35-43 </a:t>
            </a:r>
          </a:p>
        </p:txBody>
      </p:sp>
      <p:cxnSp>
        <p:nvCxnSpPr>
          <p:cNvPr id="12" name="Straight Connector 11">
            <a:extLst>
              <a:ext uri="{FF2B5EF4-FFF2-40B4-BE49-F238E27FC236}">
                <a16:creationId xmlns:a16="http://schemas.microsoft.com/office/drawing/2014/main" id="{15CAB28D-7FE3-F3B9-6B4E-BB016EFB5C7C}"/>
              </a:ext>
            </a:extLst>
          </p:cNvPr>
          <p:cNvCxnSpPr/>
          <p:nvPr/>
        </p:nvCxnSpPr>
        <p:spPr>
          <a:xfrm>
            <a:off x="169612" y="2268072"/>
            <a:ext cx="3240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8C4C3C-2A58-0133-0590-4A1A543ED575}"/>
              </a:ext>
            </a:extLst>
          </p:cNvPr>
          <p:cNvCxnSpPr/>
          <p:nvPr/>
        </p:nvCxnSpPr>
        <p:spPr>
          <a:xfrm>
            <a:off x="41565" y="4437529"/>
            <a:ext cx="2340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235C45-6EB9-0680-38BE-589359268145}"/>
              </a:ext>
            </a:extLst>
          </p:cNvPr>
          <p:cNvCxnSpPr/>
          <p:nvPr/>
        </p:nvCxnSpPr>
        <p:spPr>
          <a:xfrm>
            <a:off x="41565" y="6653748"/>
            <a:ext cx="1800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232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768826-32C9-174E-0777-F6CBDB9E682B}"/>
              </a:ext>
            </a:extLst>
          </p:cNvPr>
          <p:cNvSpPr txBox="1"/>
          <p:nvPr/>
        </p:nvSpPr>
        <p:spPr>
          <a:xfrm>
            <a:off x="118099" y="405723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2 Corinthians 4:4</a:t>
            </a:r>
          </a:p>
        </p:txBody>
      </p:sp>
      <p:sp>
        <p:nvSpPr>
          <p:cNvPr id="9" name="TextBox 8">
            <a:extLst>
              <a:ext uri="{FF2B5EF4-FFF2-40B4-BE49-F238E27FC236}">
                <a16:creationId xmlns:a16="http://schemas.microsoft.com/office/drawing/2014/main" id="{E1D7D9F9-85A7-BAE0-E449-37019414E166}"/>
              </a:ext>
            </a:extLst>
          </p:cNvPr>
          <p:cNvSpPr txBox="1"/>
          <p:nvPr/>
        </p:nvSpPr>
        <p:spPr>
          <a:xfrm>
            <a:off x="6400801" y="4057233"/>
            <a:ext cx="5754434" cy="3412122"/>
          </a:xfrm>
          <a:prstGeom prst="rect">
            <a:avLst/>
          </a:prstGeom>
        </p:spPr>
        <p:txBody>
          <a:bodyPr vert="horz" lIns="91440" tIns="45720" rIns="91440" bIns="45720" rtlCol="0" anchor="ctr">
            <a:normAutofit fontScale="70000" lnSpcReduction="20000"/>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dirty="0"/>
              <a:t>whose minds the god of this age has blinded, who do not believe, lest the light of the gospel of the glory of Christ, who is the image of God, should shine on them.</a:t>
            </a:r>
          </a:p>
          <a:p>
            <a:r>
              <a:rPr lang="en-GB" dirty="0"/>
              <a:t> </a:t>
            </a:r>
          </a:p>
        </p:txBody>
      </p:sp>
      <p:pic>
        <p:nvPicPr>
          <p:cNvPr id="2" name="Picture 1" descr="A person with a red ribbon over her eyes&#10;&#10;Description automatically generated">
            <a:extLst>
              <a:ext uri="{FF2B5EF4-FFF2-40B4-BE49-F238E27FC236}">
                <a16:creationId xmlns:a16="http://schemas.microsoft.com/office/drawing/2014/main" id="{0D088F8A-485E-C598-22DF-B9D523CF1204}"/>
              </a:ext>
            </a:extLst>
          </p:cNvPr>
          <p:cNvPicPr>
            <a:picLocks noChangeAspect="1"/>
          </p:cNvPicPr>
          <p:nvPr/>
        </p:nvPicPr>
        <p:blipFill>
          <a:blip r:embed="rId2"/>
          <a:srcRect t="12853" r="-1" b="24851"/>
          <a:stretch/>
        </p:blipFill>
        <p:spPr>
          <a:xfrm>
            <a:off x="1524" y="10"/>
            <a:ext cx="12188952" cy="4271123"/>
          </a:xfrm>
          <a:prstGeom prst="rect">
            <a:avLst/>
          </a:prstGeom>
          <a:noFill/>
        </p:spPr>
      </p:pic>
    </p:spTree>
    <p:extLst>
      <p:ext uri="{BB962C8B-B14F-4D97-AF65-F5344CB8AC3E}">
        <p14:creationId xmlns:p14="http://schemas.microsoft.com/office/powerpoint/2010/main" val="4267316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4A776-E139-1F7A-CE2F-63CA222ECCAA}"/>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2B4A94-CB7A-EBA9-B526-AA3372556A30}"/>
              </a:ext>
            </a:extLst>
          </p:cNvPr>
          <p:cNvPicPr>
            <a:picLocks noChangeAspect="1"/>
          </p:cNvPicPr>
          <p:nvPr/>
        </p:nvPicPr>
        <p:blipFill>
          <a:blip r:embed="rId3"/>
          <a:stretch>
            <a:fillRect/>
          </a:stretch>
        </p:blipFill>
        <p:spPr>
          <a:xfrm>
            <a:off x="-1" y="0"/>
            <a:ext cx="6589059" cy="5132682"/>
          </a:xfrm>
          <a:prstGeom prst="rect">
            <a:avLst/>
          </a:prstGeom>
          <a:ln>
            <a:noFill/>
          </a:ln>
          <a:effectLst>
            <a:softEdge rad="112500"/>
          </a:effectLst>
        </p:spPr>
      </p:pic>
      <p:sp>
        <p:nvSpPr>
          <p:cNvPr id="9" name="TextBox 8">
            <a:extLst>
              <a:ext uri="{FF2B5EF4-FFF2-40B4-BE49-F238E27FC236}">
                <a16:creationId xmlns:a16="http://schemas.microsoft.com/office/drawing/2014/main" id="{E1D7D9F9-85A7-BAE0-E449-37019414E166}"/>
              </a:ext>
            </a:extLst>
          </p:cNvPr>
          <p:cNvSpPr txBox="1"/>
          <p:nvPr/>
        </p:nvSpPr>
        <p:spPr>
          <a:xfrm>
            <a:off x="-99317" y="382012"/>
            <a:ext cx="6589058" cy="5078313"/>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pPr marL="685800" indent="-685800">
              <a:buFont typeface="Wingdings" panose="05000000000000000000" pitchFamily="2" charset="2"/>
              <a:buChar char="v"/>
            </a:pPr>
            <a:r>
              <a:rPr lang="en-US" sz="5400" dirty="0"/>
              <a:t>Men are blind by </a:t>
            </a:r>
            <a:r>
              <a:rPr lang="en-US" sz="5400" dirty="0">
                <a:effectLst>
                  <a:outerShdw blurRad="38100" dist="38100" dir="2700000" algn="tl">
                    <a:srgbClr val="000000">
                      <a:alpha val="43137"/>
                    </a:srgbClr>
                  </a:outerShdw>
                </a:effectLst>
              </a:rPr>
              <a:t>sin.</a:t>
            </a:r>
            <a:endParaRPr lang="en-GB" sz="5400" dirty="0">
              <a:effectLst>
                <a:outerShdw blurRad="38100" dist="38100" dir="2700000" algn="tl">
                  <a:srgbClr val="000000">
                    <a:alpha val="43137"/>
                  </a:srgbClr>
                </a:outerShdw>
              </a:effectLst>
            </a:endParaRPr>
          </a:p>
          <a:p>
            <a:pPr marL="685800" indent="-685800">
              <a:buFont typeface="Wingdings" panose="05000000000000000000" pitchFamily="2" charset="2"/>
              <a:buChar char="v"/>
            </a:pPr>
            <a:r>
              <a:rPr lang="en-US" sz="5400" dirty="0"/>
              <a:t>Doubly blinded by </a:t>
            </a:r>
            <a:r>
              <a:rPr lang="en-US" sz="5400" dirty="0">
                <a:effectLst>
                  <a:outerShdw blurRad="38100" dist="38100" dir="2700000" algn="tl">
                    <a:srgbClr val="000000">
                      <a:alpha val="43137"/>
                    </a:srgbClr>
                  </a:outerShdw>
                </a:effectLst>
              </a:rPr>
              <a:t>Satan.</a:t>
            </a:r>
            <a:endParaRPr lang="en-GB" sz="5400" dirty="0">
              <a:effectLst>
                <a:outerShdw blurRad="38100" dist="38100" dir="2700000" algn="tl">
                  <a:srgbClr val="000000">
                    <a:alpha val="43137"/>
                  </a:srgbClr>
                </a:outerShdw>
              </a:effectLst>
            </a:endParaRPr>
          </a:p>
          <a:p>
            <a:pPr marL="685800" indent="-685800">
              <a:buFont typeface="Wingdings" panose="05000000000000000000" pitchFamily="2" charset="2"/>
              <a:buChar char="v"/>
            </a:pPr>
            <a:r>
              <a:rPr lang="en-US" sz="5400" dirty="0"/>
              <a:t>Triply blinded by </a:t>
            </a:r>
            <a:r>
              <a:rPr lang="en-US" sz="5400" dirty="0">
                <a:effectLst>
                  <a:outerShdw blurRad="38100" dist="38100" dir="2700000" algn="tl">
                    <a:srgbClr val="000000">
                      <a:alpha val="43137"/>
                    </a:srgbClr>
                  </a:outerShdw>
                </a:effectLst>
              </a:rPr>
              <a:t>God</a:t>
            </a:r>
            <a:r>
              <a:rPr lang="en-US" sz="5400" dirty="0"/>
              <a:t>. </a:t>
            </a:r>
            <a:endParaRPr lang="en-GB" sz="5400" dirty="0"/>
          </a:p>
        </p:txBody>
      </p:sp>
    </p:spTree>
    <p:extLst>
      <p:ext uri="{BB962C8B-B14F-4D97-AF65-F5344CB8AC3E}">
        <p14:creationId xmlns:p14="http://schemas.microsoft.com/office/powerpoint/2010/main" val="18483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3C59F-4A2C-5D86-8287-5388875A1EB8}"/>
              </a:ext>
            </a:extLst>
          </p:cNvPr>
          <p:cNvPicPr>
            <a:picLocks noChangeAspect="1"/>
          </p:cNvPicPr>
          <p:nvPr/>
        </p:nvPicPr>
        <p:blipFill>
          <a:blip r:embed="rId2"/>
          <a:stretch>
            <a:fillRect/>
          </a:stretch>
        </p:blipFill>
        <p:spPr>
          <a:xfrm>
            <a:off x="26894" y="0"/>
            <a:ext cx="12192000" cy="6858000"/>
          </a:xfrm>
          <a:prstGeom prst="rect">
            <a:avLst/>
          </a:prstGeom>
        </p:spPr>
      </p:pic>
      <p:sp>
        <p:nvSpPr>
          <p:cNvPr id="9" name="TextBox 8">
            <a:extLst>
              <a:ext uri="{FF2B5EF4-FFF2-40B4-BE49-F238E27FC236}">
                <a16:creationId xmlns:a16="http://schemas.microsoft.com/office/drawing/2014/main" id="{E1D7D9F9-85A7-BAE0-E449-37019414E166}"/>
              </a:ext>
            </a:extLst>
          </p:cNvPr>
          <p:cNvSpPr txBox="1"/>
          <p:nvPr/>
        </p:nvSpPr>
        <p:spPr>
          <a:xfrm>
            <a:off x="969294" y="3084782"/>
            <a:ext cx="11070305" cy="3847335"/>
          </a:xfrm>
          <a:prstGeom prst="rect">
            <a:avLst/>
          </a:prstGeom>
          <a:noFill/>
        </p:spPr>
        <p:txBody>
          <a:bodyPr wrap="square">
            <a:spAutoFit/>
          </a:bodyPr>
          <a:lstStyle/>
          <a:p>
            <a:pPr>
              <a:lnSpc>
                <a:spcPct val="115000"/>
              </a:lnSpc>
              <a:spcAft>
                <a:spcPts val="1000"/>
              </a:spcAft>
            </a:pPr>
            <a:r>
              <a:rPr lang="en-GB" sz="5400" dirty="0">
                <a:solidFill>
                  <a:srgbClr val="9B0703"/>
                </a:solidFill>
                <a:effectLst/>
                <a:latin typeface="Mongolian Baiti" panose="03000500000000000000" pitchFamily="66" charset="0"/>
                <a:ea typeface="Calibri" panose="020F0502020204030204" pitchFamily="34" charset="0"/>
                <a:cs typeface="Mongolian Baiti" panose="03000500000000000000" pitchFamily="66" charset="0"/>
              </a:rPr>
              <a:t>to heal the </a:t>
            </a:r>
            <a:r>
              <a:rPr lang="en-GB" sz="5400" dirty="0" err="1">
                <a:solidFill>
                  <a:srgbClr val="9B0703"/>
                </a:solidFill>
                <a:effectLst/>
                <a:latin typeface="Mongolian Baiti" panose="03000500000000000000" pitchFamily="66" charset="0"/>
                <a:ea typeface="Calibri" panose="020F0502020204030204" pitchFamily="34" charset="0"/>
                <a:cs typeface="Mongolian Baiti" panose="03000500000000000000" pitchFamily="66" charset="0"/>
              </a:rPr>
              <a:t>brokenhearted</a:t>
            </a:r>
            <a:r>
              <a:rPr lang="en-GB" sz="5400" dirty="0">
                <a:solidFill>
                  <a:srgbClr val="9B0703"/>
                </a:solidFill>
                <a:effectLst/>
                <a:latin typeface="Mongolian Baiti" panose="03000500000000000000" pitchFamily="66" charset="0"/>
                <a:ea typeface="Calibri" panose="020F0502020204030204" pitchFamily="34" charset="0"/>
                <a:cs typeface="Mongolian Baiti" panose="03000500000000000000" pitchFamily="66" charset="0"/>
              </a:rPr>
              <a:t>, To proclaim liberty to the captives And recovery of </a:t>
            </a:r>
            <a:r>
              <a:rPr lang="en-GB" sz="5400" b="1" dirty="0">
                <a:solidFill>
                  <a:srgbClr val="9B0703"/>
                </a:solidFill>
                <a:effectLst/>
                <a:highlight>
                  <a:srgbClr val="FFFF00"/>
                </a:highlight>
                <a:latin typeface="Mongolian Baiti" panose="03000500000000000000" pitchFamily="66" charset="0"/>
                <a:ea typeface="Calibri" panose="020F0502020204030204" pitchFamily="34" charset="0"/>
                <a:cs typeface="Mongolian Baiti" panose="03000500000000000000" pitchFamily="66" charset="0"/>
              </a:rPr>
              <a:t>sight to the blind, </a:t>
            </a:r>
            <a:r>
              <a:rPr lang="en-GB" sz="5400" dirty="0">
                <a:solidFill>
                  <a:srgbClr val="9B0703"/>
                </a:solidFill>
                <a:effectLst/>
                <a:latin typeface="Mongolian Baiti" panose="03000500000000000000" pitchFamily="66" charset="0"/>
                <a:ea typeface="Calibri" panose="020F0502020204030204" pitchFamily="34" charset="0"/>
                <a:cs typeface="Mongolian Baiti" panose="03000500000000000000" pitchFamily="66" charset="0"/>
              </a:rPr>
              <a:t>To set at liberty those who are oppressed;</a:t>
            </a:r>
          </a:p>
        </p:txBody>
      </p:sp>
      <p:sp>
        <p:nvSpPr>
          <p:cNvPr id="6" name="TextBox 5">
            <a:extLst>
              <a:ext uri="{FF2B5EF4-FFF2-40B4-BE49-F238E27FC236}">
                <a16:creationId xmlns:a16="http://schemas.microsoft.com/office/drawing/2014/main" id="{6235B09B-7DA3-18CF-2131-9DC3FA52464C}"/>
              </a:ext>
            </a:extLst>
          </p:cNvPr>
          <p:cNvSpPr txBox="1"/>
          <p:nvPr/>
        </p:nvSpPr>
        <p:spPr>
          <a:xfrm>
            <a:off x="3599481" y="720201"/>
            <a:ext cx="6195316"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Luke 4:18 </a:t>
            </a:r>
            <a:endParaRPr lang="en-GB" dirty="0"/>
          </a:p>
        </p:txBody>
      </p:sp>
    </p:spTree>
    <p:extLst>
      <p:ext uri="{BB962C8B-B14F-4D97-AF65-F5344CB8AC3E}">
        <p14:creationId xmlns:p14="http://schemas.microsoft.com/office/powerpoint/2010/main" val="183459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286871" y="4476318"/>
            <a:ext cx="11170023" cy="2381672"/>
          </a:xfrm>
          <a:prstGeom prst="rect">
            <a:avLst/>
          </a:prstGeom>
        </p:spPr>
        <p:txBody>
          <a:bodyPr vert="horz" lIns="91440" tIns="45720" rIns="91440" bIns="45720" rtlCol="0" anchor="ctr">
            <a:normAutofit fontScale="92500" lnSpcReduction="20000"/>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dirty="0"/>
              <a:t>Then Jesus spoke to them again, saying, “I am the light of the world. He who follows Me shall not walk in darkness, but have the light of life.”</a:t>
            </a:r>
          </a:p>
        </p:txBody>
      </p:sp>
      <p:pic>
        <p:nvPicPr>
          <p:cNvPr id="2" name="Picture 1" descr="A light house with a light beam coming out of the top&#10;&#10;Description automatically generated">
            <a:extLst>
              <a:ext uri="{FF2B5EF4-FFF2-40B4-BE49-F238E27FC236}">
                <a16:creationId xmlns:a16="http://schemas.microsoft.com/office/drawing/2014/main" id="{A24D80F4-E04F-1D43-F108-7F744CE5D3D8}"/>
              </a:ext>
            </a:extLst>
          </p:cNvPr>
          <p:cNvPicPr>
            <a:picLocks noChangeAspect="1"/>
          </p:cNvPicPr>
          <p:nvPr/>
        </p:nvPicPr>
        <p:blipFill rotWithShape="1">
          <a:blip r:embed="rId2"/>
          <a:srcRect l="13" t="13381" r="-14" b="24323"/>
          <a:stretch/>
        </p:blipFill>
        <p:spPr>
          <a:xfrm>
            <a:off x="1524" y="10"/>
            <a:ext cx="12188952" cy="4271123"/>
          </a:xfrm>
          <a:prstGeom prst="rect">
            <a:avLst/>
          </a:prstGeom>
          <a:noFill/>
        </p:spPr>
      </p:pic>
      <p:sp>
        <p:nvSpPr>
          <p:cNvPr id="4" name="TextBox 3">
            <a:extLst>
              <a:ext uri="{FF2B5EF4-FFF2-40B4-BE49-F238E27FC236}">
                <a16:creationId xmlns:a16="http://schemas.microsoft.com/office/drawing/2014/main" id="{BEEA9F31-B0D7-08FE-8982-765B42D4025B}"/>
              </a:ext>
            </a:extLst>
          </p:cNvPr>
          <p:cNvSpPr txBox="1"/>
          <p:nvPr/>
        </p:nvSpPr>
        <p:spPr>
          <a:xfrm>
            <a:off x="3738283" y="689021"/>
            <a:ext cx="6185646"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John 8:12 </a:t>
            </a:r>
          </a:p>
        </p:txBody>
      </p:sp>
    </p:spTree>
    <p:extLst>
      <p:ext uri="{BB962C8B-B14F-4D97-AF65-F5344CB8AC3E}">
        <p14:creationId xmlns:p14="http://schemas.microsoft.com/office/powerpoint/2010/main" val="2109971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216791-29D1-809C-D93F-E5B399D319F9}"/>
              </a:ext>
            </a:extLst>
          </p:cNvPr>
          <p:cNvPicPr>
            <a:picLocks noChangeAspect="1"/>
          </p:cNvPicPr>
          <p:nvPr/>
        </p:nvPicPr>
        <p:blipFill>
          <a:blip r:embed="rId2"/>
          <a:stretch>
            <a:fillRect/>
          </a:stretch>
        </p:blipFill>
        <p:spPr>
          <a:xfrm>
            <a:off x="0" y="0"/>
            <a:ext cx="12328989" cy="6858000"/>
          </a:xfrm>
          <a:prstGeom prst="rect">
            <a:avLst/>
          </a:prstGeom>
        </p:spPr>
      </p:pic>
      <p:pic>
        <p:nvPicPr>
          <p:cNvPr id="13" name="Picture 12">
            <a:extLst>
              <a:ext uri="{FF2B5EF4-FFF2-40B4-BE49-F238E27FC236}">
                <a16:creationId xmlns:a16="http://schemas.microsoft.com/office/drawing/2014/main" id="{5CA1D764-B2C6-D2B1-9488-F1D51B1DE3C5}"/>
              </a:ext>
            </a:extLst>
          </p:cNvPr>
          <p:cNvPicPr>
            <a:picLocks noChangeAspect="1"/>
          </p:cNvPicPr>
          <p:nvPr/>
        </p:nvPicPr>
        <p:blipFill>
          <a:blip r:embed="rId3"/>
          <a:stretch>
            <a:fillRect/>
          </a:stretch>
        </p:blipFill>
        <p:spPr>
          <a:xfrm>
            <a:off x="1817103" y="4612980"/>
            <a:ext cx="2578233" cy="323867"/>
          </a:xfrm>
          <a:prstGeom prst="rect">
            <a:avLst/>
          </a:prstGeom>
        </p:spPr>
      </p:pic>
      <p:pic>
        <p:nvPicPr>
          <p:cNvPr id="15" name="Picture 14">
            <a:extLst>
              <a:ext uri="{FF2B5EF4-FFF2-40B4-BE49-F238E27FC236}">
                <a16:creationId xmlns:a16="http://schemas.microsoft.com/office/drawing/2014/main" id="{D5821DE9-3820-EF26-71BC-C5841AC1F72A}"/>
              </a:ext>
            </a:extLst>
          </p:cNvPr>
          <p:cNvPicPr>
            <a:picLocks noChangeAspect="1"/>
          </p:cNvPicPr>
          <p:nvPr/>
        </p:nvPicPr>
        <p:blipFill rotWithShape="1">
          <a:blip r:embed="rId3"/>
          <a:srcRect r="73644" b="-63340"/>
          <a:stretch/>
        </p:blipFill>
        <p:spPr>
          <a:xfrm>
            <a:off x="5947314" y="4936847"/>
            <a:ext cx="679517" cy="1669436"/>
          </a:xfrm>
          <a:prstGeom prst="rect">
            <a:avLst/>
          </a:prstGeom>
        </p:spPr>
      </p:pic>
      <p:sp>
        <p:nvSpPr>
          <p:cNvPr id="17" name="TextBox 16">
            <a:extLst>
              <a:ext uri="{FF2B5EF4-FFF2-40B4-BE49-F238E27FC236}">
                <a16:creationId xmlns:a16="http://schemas.microsoft.com/office/drawing/2014/main" id="{7A0D4780-911B-E3E5-493C-2A0982047DCB}"/>
              </a:ext>
            </a:extLst>
          </p:cNvPr>
          <p:cNvSpPr txBox="1"/>
          <p:nvPr/>
        </p:nvSpPr>
        <p:spPr>
          <a:xfrm>
            <a:off x="224118" y="-358586"/>
            <a:ext cx="5952563" cy="5509200"/>
          </a:xfrm>
          <a:prstGeom prst="rect">
            <a:avLst/>
          </a:prstGeom>
          <a:noFill/>
        </p:spPr>
        <p:txBody>
          <a:bodyPr wrap="square">
            <a:spAutoFit/>
          </a:bodyPr>
          <a:lstStyle/>
          <a:p>
            <a:pPr algn="ctr"/>
            <a:r>
              <a:rPr lang="en-US" sz="8800" b="1" dirty="0">
                <a:solidFill>
                  <a:schemeClr val="bg1"/>
                </a:solidFill>
                <a:effectLst/>
                <a:latin typeface="Calibri" panose="020F0502020204030204" pitchFamily="34" charset="0"/>
                <a:ea typeface="Calibri" panose="020F0502020204030204" pitchFamily="34" charset="0"/>
                <a:cs typeface="Latha" panose="020B0604020202020204" pitchFamily="34" charset="0"/>
              </a:rPr>
              <a:t>Jesus came to give spiritual light to </a:t>
            </a:r>
            <a:endParaRPr lang="en-GB" sz="8800" b="1" dirty="0">
              <a:solidFill>
                <a:schemeClr val="bg1"/>
              </a:solidFill>
            </a:endParaRPr>
          </a:p>
        </p:txBody>
      </p:sp>
    </p:spTree>
    <p:extLst>
      <p:ext uri="{BB962C8B-B14F-4D97-AF65-F5344CB8AC3E}">
        <p14:creationId xmlns:p14="http://schemas.microsoft.com/office/powerpoint/2010/main" val="2962970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7C6490-FFC1-4690-3A09-EA3B903A31BC}"/>
              </a:ext>
            </a:extLst>
          </p:cNvPr>
          <p:cNvSpPr txBox="1"/>
          <p:nvPr/>
        </p:nvSpPr>
        <p:spPr>
          <a:xfrm>
            <a:off x="0" y="101097"/>
            <a:ext cx="11788587" cy="1107996"/>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sz="6600" dirty="0"/>
              <a:t>Jesus did that for three reasons</a:t>
            </a:r>
            <a:endParaRPr lang="en-GB" sz="6600" dirty="0"/>
          </a:p>
        </p:txBody>
      </p:sp>
      <p:sp>
        <p:nvSpPr>
          <p:cNvPr id="5" name="TextBox 4">
            <a:extLst>
              <a:ext uri="{FF2B5EF4-FFF2-40B4-BE49-F238E27FC236}">
                <a16:creationId xmlns:a16="http://schemas.microsoft.com/office/drawing/2014/main" id="{17CECD00-1E98-17C9-7157-99585109D125}"/>
              </a:ext>
            </a:extLst>
          </p:cNvPr>
          <p:cNvSpPr txBox="1"/>
          <p:nvPr/>
        </p:nvSpPr>
        <p:spPr>
          <a:xfrm>
            <a:off x="5807844" y="3052872"/>
            <a:ext cx="6100482" cy="2123658"/>
          </a:xfrm>
          <a:prstGeom prst="rect">
            <a:avLst/>
          </a:prstGeom>
          <a:noFill/>
        </p:spPr>
        <p:txBody>
          <a:bodyPr wrap="square">
            <a:spAutoFit/>
          </a:bodyPr>
          <a:lstStyle>
            <a:defPPr rtl="0">
              <a:defRPr lang="en-GB"/>
            </a:defPPr>
            <a:lvl1pPr algn="ctr">
              <a:defRPr sz="66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It was part of messianic proof. </a:t>
            </a:r>
            <a:endParaRPr lang="en-GB" dirty="0"/>
          </a:p>
        </p:txBody>
      </p:sp>
      <p:pic>
        <p:nvPicPr>
          <p:cNvPr id="6" name="Picture 5">
            <a:extLst>
              <a:ext uri="{FF2B5EF4-FFF2-40B4-BE49-F238E27FC236}">
                <a16:creationId xmlns:a16="http://schemas.microsoft.com/office/drawing/2014/main" id="{9C46CCF7-1757-5B5B-09CF-44238F7E6264}"/>
              </a:ext>
            </a:extLst>
          </p:cNvPr>
          <p:cNvPicPr>
            <a:picLocks noChangeAspect="1"/>
          </p:cNvPicPr>
          <p:nvPr/>
        </p:nvPicPr>
        <p:blipFill>
          <a:blip r:embed="rId2"/>
          <a:stretch>
            <a:fillRect/>
          </a:stretch>
        </p:blipFill>
        <p:spPr>
          <a:xfrm>
            <a:off x="-45617" y="1356189"/>
            <a:ext cx="5696404" cy="5116529"/>
          </a:xfrm>
          <a:prstGeom prst="rect">
            <a:avLst/>
          </a:prstGeom>
        </p:spPr>
      </p:pic>
    </p:spTree>
    <p:extLst>
      <p:ext uri="{BB962C8B-B14F-4D97-AF65-F5344CB8AC3E}">
        <p14:creationId xmlns:p14="http://schemas.microsoft.com/office/powerpoint/2010/main" val="11216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7C6490-FFC1-4690-3A09-EA3B903A31BC}"/>
              </a:ext>
            </a:extLst>
          </p:cNvPr>
          <p:cNvSpPr txBox="1"/>
          <p:nvPr/>
        </p:nvSpPr>
        <p:spPr>
          <a:xfrm>
            <a:off x="0" y="101097"/>
            <a:ext cx="11788587" cy="1107996"/>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sz="6600" dirty="0"/>
              <a:t>Jesus did that for three reasons</a:t>
            </a:r>
            <a:endParaRPr lang="en-GB" sz="6600" dirty="0"/>
          </a:p>
        </p:txBody>
      </p:sp>
      <p:sp>
        <p:nvSpPr>
          <p:cNvPr id="5" name="TextBox 4">
            <a:extLst>
              <a:ext uri="{FF2B5EF4-FFF2-40B4-BE49-F238E27FC236}">
                <a16:creationId xmlns:a16="http://schemas.microsoft.com/office/drawing/2014/main" id="{17CECD00-1E98-17C9-7157-99585109D125}"/>
              </a:ext>
            </a:extLst>
          </p:cNvPr>
          <p:cNvSpPr txBox="1"/>
          <p:nvPr/>
        </p:nvSpPr>
        <p:spPr>
          <a:xfrm>
            <a:off x="5807844" y="3052872"/>
            <a:ext cx="6100482" cy="392159"/>
          </a:xfrm>
          <a:prstGeom prst="rect">
            <a:avLst/>
          </a:prstGeom>
          <a:noFill/>
        </p:spPr>
        <p:txBody>
          <a:bodyPr wrap="square">
            <a:spAutoFit/>
          </a:bodyPr>
          <a:lstStyle>
            <a:defPPr rtl="0">
              <a:defRPr lang="en-GB"/>
            </a:defPPr>
            <a:lvl1pPr algn="ctr">
              <a:defRPr sz="66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It was part of millennial preview. </a:t>
            </a:r>
            <a:endParaRPr lang="en-GB" dirty="0"/>
          </a:p>
        </p:txBody>
      </p:sp>
      <p:pic>
        <p:nvPicPr>
          <p:cNvPr id="6" name="Picture 5">
            <a:extLst>
              <a:ext uri="{FF2B5EF4-FFF2-40B4-BE49-F238E27FC236}">
                <a16:creationId xmlns:a16="http://schemas.microsoft.com/office/drawing/2014/main" id="{9C46CCF7-1757-5B5B-09CF-44238F7E6264}"/>
              </a:ext>
            </a:extLst>
          </p:cNvPr>
          <p:cNvPicPr>
            <a:picLocks noChangeAspect="1"/>
          </p:cNvPicPr>
          <p:nvPr/>
        </p:nvPicPr>
        <p:blipFill>
          <a:blip r:embed="rId2"/>
          <a:srcRect/>
          <a:stretch/>
        </p:blipFill>
        <p:spPr>
          <a:xfrm>
            <a:off x="255691" y="1356189"/>
            <a:ext cx="5093788" cy="5116529"/>
          </a:xfrm>
          <a:prstGeom prst="rect">
            <a:avLst/>
          </a:prstGeom>
        </p:spPr>
      </p:pic>
    </p:spTree>
    <p:extLst>
      <p:ext uri="{BB962C8B-B14F-4D97-AF65-F5344CB8AC3E}">
        <p14:creationId xmlns:p14="http://schemas.microsoft.com/office/powerpoint/2010/main" val="3268313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7C6490-FFC1-4690-3A09-EA3B903A31BC}"/>
              </a:ext>
            </a:extLst>
          </p:cNvPr>
          <p:cNvSpPr txBox="1"/>
          <p:nvPr/>
        </p:nvSpPr>
        <p:spPr>
          <a:xfrm>
            <a:off x="0" y="101097"/>
            <a:ext cx="11788587" cy="1107996"/>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sz="6600" dirty="0"/>
              <a:t>Jesus did that for three reasons</a:t>
            </a:r>
            <a:endParaRPr lang="en-GB" sz="6600" dirty="0"/>
          </a:p>
        </p:txBody>
      </p:sp>
      <p:sp>
        <p:nvSpPr>
          <p:cNvPr id="5" name="TextBox 4">
            <a:extLst>
              <a:ext uri="{FF2B5EF4-FFF2-40B4-BE49-F238E27FC236}">
                <a16:creationId xmlns:a16="http://schemas.microsoft.com/office/drawing/2014/main" id="{17CECD00-1E98-17C9-7157-99585109D125}"/>
              </a:ext>
            </a:extLst>
          </p:cNvPr>
          <p:cNvSpPr txBox="1"/>
          <p:nvPr/>
        </p:nvSpPr>
        <p:spPr>
          <a:xfrm>
            <a:off x="5688105" y="2891507"/>
            <a:ext cx="6100482" cy="3139321"/>
          </a:xfrm>
          <a:prstGeom prst="rect">
            <a:avLst/>
          </a:prstGeom>
          <a:noFill/>
        </p:spPr>
        <p:txBody>
          <a:bodyPr wrap="square">
            <a:spAutoFit/>
          </a:bodyPr>
          <a:lstStyle>
            <a:defPPr rtl="0">
              <a:defRPr lang="en-GB"/>
            </a:defPPr>
            <a:lvl1pPr algn="ctr">
              <a:defRPr sz="66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It was a matter of symbol or picture. </a:t>
            </a:r>
            <a:endParaRPr lang="en-GB" dirty="0"/>
          </a:p>
        </p:txBody>
      </p:sp>
      <p:pic>
        <p:nvPicPr>
          <p:cNvPr id="6" name="Picture 5">
            <a:extLst>
              <a:ext uri="{FF2B5EF4-FFF2-40B4-BE49-F238E27FC236}">
                <a16:creationId xmlns:a16="http://schemas.microsoft.com/office/drawing/2014/main" id="{9C46CCF7-1757-5B5B-09CF-44238F7E6264}"/>
              </a:ext>
            </a:extLst>
          </p:cNvPr>
          <p:cNvPicPr>
            <a:picLocks noChangeAspect="1"/>
          </p:cNvPicPr>
          <p:nvPr/>
        </p:nvPicPr>
        <p:blipFill rotWithShape="1">
          <a:blip r:embed="rId2"/>
          <a:srcRect l="13635" t="5535" b="6292"/>
          <a:stretch/>
        </p:blipFill>
        <p:spPr>
          <a:xfrm>
            <a:off x="609600" y="1703294"/>
            <a:ext cx="4399220" cy="4491318"/>
          </a:xfrm>
          <a:prstGeom prst="rect">
            <a:avLst/>
          </a:prstGeom>
        </p:spPr>
      </p:pic>
    </p:spTree>
    <p:extLst>
      <p:ext uri="{BB962C8B-B14F-4D97-AF65-F5344CB8AC3E}">
        <p14:creationId xmlns:p14="http://schemas.microsoft.com/office/powerpoint/2010/main" val="1005667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1040623" y="-37475"/>
            <a:ext cx="10543032"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20:29</a:t>
            </a:r>
          </a:p>
        </p:txBody>
      </p:sp>
      <p:pic>
        <p:nvPicPr>
          <p:cNvPr id="4" name="Picture 3" descr="A group of people walking down a road&#10;&#10;Description automatically generated">
            <a:extLst>
              <a:ext uri="{FF2B5EF4-FFF2-40B4-BE49-F238E27FC236}">
                <a16:creationId xmlns:a16="http://schemas.microsoft.com/office/drawing/2014/main" id="{9F896A88-6AC0-3C53-DB01-813F0E5F1FCA}"/>
              </a:ext>
            </a:extLst>
          </p:cNvPr>
          <p:cNvPicPr>
            <a:picLocks noChangeAspect="1"/>
          </p:cNvPicPr>
          <p:nvPr/>
        </p:nvPicPr>
        <p:blipFill>
          <a:blip r:embed="rId2"/>
          <a:srcRect t="18327" b="18327"/>
          <a:stretch/>
        </p:blipFill>
        <p:spPr>
          <a:xfrm>
            <a:off x="6063791" y="1259959"/>
            <a:ext cx="5439361" cy="5140841"/>
          </a:xfrm>
          <a:prstGeom prst="rect">
            <a:avLst/>
          </a:prstGeom>
          <a:noFill/>
        </p:spPr>
      </p:pic>
      <p:sp>
        <p:nvSpPr>
          <p:cNvPr id="3" name="TextBox 2">
            <a:extLst>
              <a:ext uri="{FF2B5EF4-FFF2-40B4-BE49-F238E27FC236}">
                <a16:creationId xmlns:a16="http://schemas.microsoft.com/office/drawing/2014/main" id="{8F68F3D5-7EE0-3BD0-C7C0-E69024EF29FB}"/>
              </a:ext>
            </a:extLst>
          </p:cNvPr>
          <p:cNvSpPr txBox="1"/>
          <p:nvPr/>
        </p:nvSpPr>
        <p:spPr>
          <a:xfrm>
            <a:off x="420624" y="1259959"/>
            <a:ext cx="5439360" cy="5481499"/>
          </a:xfrm>
          <a:prstGeom prst="rect">
            <a:avLst/>
          </a:prstGeom>
        </p:spPr>
        <p:txBody>
          <a:bodyPr vert="horz" lIns="91440" tIns="45720" rIns="91440" bIns="45720" rtlCol="0" anchor="ctr">
            <a:normAutofit/>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sz="6000" dirty="0"/>
              <a:t>Now as they went out of Jericho, a great multitude followed Him. </a:t>
            </a:r>
          </a:p>
        </p:txBody>
      </p:sp>
      <p:sp>
        <p:nvSpPr>
          <p:cNvPr id="18" name="Slide Number Placeholder 6">
            <a:extLst>
              <a:ext uri="{FF2B5EF4-FFF2-40B4-BE49-F238E27FC236}">
                <a16:creationId xmlns:a16="http://schemas.microsoft.com/office/drawing/2014/main" id="{7550EB25-A549-5F15-BF26-10B16D16DB4E}"/>
              </a:ext>
            </a:extLst>
          </p:cNvPr>
          <p:cNvSpPr>
            <a:spLocks noGrp="1"/>
          </p:cNvSpPr>
          <p:nvPr>
            <p:ph type="sldNum" sz="quarter" idx="12"/>
          </p:nvPr>
        </p:nvSpPr>
        <p:spPr>
          <a:xfrm>
            <a:off x="11503152" y="0"/>
            <a:ext cx="685800" cy="685800"/>
          </a:xfrm>
        </p:spPr>
        <p:txBody>
          <a:bodyPr/>
          <a:lstStyle/>
          <a:p>
            <a:pPr rtl="0">
              <a:spcAft>
                <a:spcPts val="600"/>
              </a:spcAft>
            </a:pPr>
            <a:fld id="{3A4F6043-7A67-491B-98BC-F933DED7226D}" type="slidenum">
              <a:rPr lang="en-GB" smtClean="0"/>
              <a:pPr rtl="0">
                <a:spcAft>
                  <a:spcPts val="600"/>
                </a:spcAft>
              </a:pPr>
              <a:t>18</a:t>
            </a:fld>
            <a:endParaRPr lang="en-GB"/>
          </a:p>
        </p:txBody>
      </p:sp>
    </p:spTree>
    <p:extLst>
      <p:ext uri="{BB962C8B-B14F-4D97-AF65-F5344CB8AC3E}">
        <p14:creationId xmlns:p14="http://schemas.microsoft.com/office/powerpoint/2010/main" val="77131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715619" y="405723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20:30</a:t>
            </a:r>
          </a:p>
        </p:txBody>
      </p:sp>
      <p:sp>
        <p:nvSpPr>
          <p:cNvPr id="3" name="TextBox 2">
            <a:extLst>
              <a:ext uri="{FF2B5EF4-FFF2-40B4-BE49-F238E27FC236}">
                <a16:creationId xmlns:a16="http://schemas.microsoft.com/office/drawing/2014/main" id="{8F68F3D5-7EE0-3BD0-C7C0-E69024EF29FB}"/>
              </a:ext>
            </a:extLst>
          </p:cNvPr>
          <p:cNvSpPr txBox="1"/>
          <p:nvPr/>
        </p:nvSpPr>
        <p:spPr>
          <a:xfrm>
            <a:off x="4715436" y="3981352"/>
            <a:ext cx="7263831" cy="3166430"/>
          </a:xfrm>
          <a:prstGeom prst="rect">
            <a:avLst/>
          </a:prstGeom>
        </p:spPr>
        <p:txBody>
          <a:bodyPr vert="horz" lIns="91440" tIns="45720" rIns="91440" bIns="45720" rtlCol="0" anchor="ctr">
            <a:normAutofit fontScale="62500" lnSpcReduction="20000"/>
          </a:bodyPr>
          <a:lstStyle>
            <a:defPPr rtl="0">
              <a:defRPr lang="en-GB"/>
            </a:defPPr>
            <a:lvl1pPr>
              <a:buClr>
                <a:schemeClr val="accent2"/>
              </a:buClr>
              <a:defRPr sz="6000" b="1" i="1">
                <a:solidFill>
                  <a:schemeClr val="tx2"/>
                </a:solidFill>
                <a:effectLst/>
                <a:latin typeface="Aptos SemiBold" panose="020F0502020204030204" pitchFamily="34" charset="0"/>
              </a:defRPr>
            </a:lvl1pPr>
          </a:lstStyle>
          <a:p>
            <a:r>
              <a:rPr lang="en-GB" dirty="0"/>
              <a:t>and behold, two blind men sitting by the road, when they heard that Jesus was passing by, cried out, saying, “Have mercy on us, O Lord, Son of David!”</a:t>
            </a:r>
          </a:p>
        </p:txBody>
      </p:sp>
      <p:pic>
        <p:nvPicPr>
          <p:cNvPr id="2" name="Picture 1">
            <a:extLst>
              <a:ext uri="{FF2B5EF4-FFF2-40B4-BE49-F238E27FC236}">
                <a16:creationId xmlns:a16="http://schemas.microsoft.com/office/drawing/2014/main" id="{6ED9CC77-F772-E22B-C5EA-279480633A8B}"/>
              </a:ext>
            </a:extLst>
          </p:cNvPr>
          <p:cNvPicPr>
            <a:picLocks noChangeAspect="1"/>
          </p:cNvPicPr>
          <p:nvPr/>
        </p:nvPicPr>
        <p:blipFill>
          <a:blip r:embed="rId2"/>
          <a:srcRect/>
          <a:stretch/>
        </p:blipFill>
        <p:spPr>
          <a:xfrm>
            <a:off x="1849843" y="0"/>
            <a:ext cx="9180461" cy="4271133"/>
          </a:xfrm>
          <a:prstGeom prst="rect">
            <a:avLst/>
          </a:prstGeom>
          <a:noFill/>
        </p:spPr>
      </p:pic>
      <p:sp>
        <p:nvSpPr>
          <p:cNvPr id="5" name="TextBox 4">
            <a:extLst>
              <a:ext uri="{FF2B5EF4-FFF2-40B4-BE49-F238E27FC236}">
                <a16:creationId xmlns:a16="http://schemas.microsoft.com/office/drawing/2014/main" id="{0AFD90B9-8D8F-F0DC-6388-B557DE2B0782}"/>
              </a:ext>
            </a:extLst>
          </p:cNvPr>
          <p:cNvSpPr txBox="1"/>
          <p:nvPr/>
        </p:nvSpPr>
        <p:spPr>
          <a:xfrm rot="16200000">
            <a:off x="-2500464" y="1591587"/>
            <a:ext cx="6499410"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1.Plight</a:t>
            </a:r>
          </a:p>
        </p:txBody>
      </p:sp>
    </p:spTree>
    <p:extLst>
      <p:ext uri="{BB962C8B-B14F-4D97-AF65-F5344CB8AC3E}">
        <p14:creationId xmlns:p14="http://schemas.microsoft.com/office/powerpoint/2010/main" val="74243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577938-80E1-BFE9-66C3-F38732C61317}"/>
              </a:ext>
            </a:extLst>
          </p:cNvPr>
          <p:cNvPicPr>
            <a:picLocks noChangeAspect="1"/>
          </p:cNvPicPr>
          <p:nvPr/>
        </p:nvPicPr>
        <p:blipFill>
          <a:blip r:embed="rId2"/>
          <a:srcRect t="16449" r="-1" b="31054"/>
          <a:stretch/>
        </p:blipFill>
        <p:spPr>
          <a:xfrm>
            <a:off x="1524" y="10"/>
            <a:ext cx="12188952" cy="4271123"/>
          </a:xfrm>
          <a:prstGeom prst="rect">
            <a:avLst/>
          </a:prstGeom>
          <a:noFill/>
        </p:spPr>
      </p:pic>
      <p:sp>
        <p:nvSpPr>
          <p:cNvPr id="10" name="TextBox 9">
            <a:extLst>
              <a:ext uri="{FF2B5EF4-FFF2-40B4-BE49-F238E27FC236}">
                <a16:creationId xmlns:a16="http://schemas.microsoft.com/office/drawing/2014/main" id="{16D33139-1FF0-8B89-81C6-D5FB005C013A}"/>
              </a:ext>
            </a:extLst>
          </p:cNvPr>
          <p:cNvSpPr txBox="1"/>
          <p:nvPr/>
        </p:nvSpPr>
        <p:spPr>
          <a:xfrm>
            <a:off x="66177" y="4271133"/>
            <a:ext cx="11740340" cy="1862048"/>
          </a:xfrm>
          <a:prstGeom prst="rect">
            <a:avLst/>
          </a:prstGeom>
          <a:noFill/>
        </p:spPr>
        <p:txBody>
          <a:bodyPr wrap="square">
            <a:spAutoFit/>
          </a:bodyPr>
          <a:lstStyle/>
          <a:p>
            <a:r>
              <a:rPr lang="en-GB" sz="11500" b="1" dirty="0">
                <a:effectLst/>
                <a:latin typeface="Calibri" panose="020F0502020204030204" pitchFamily="34" charset="0"/>
                <a:ea typeface="Calibri" panose="020F0502020204030204" pitchFamily="34" charset="0"/>
                <a:cs typeface="Latha" panose="020B0604020202020204" pitchFamily="34" charset="0"/>
              </a:rPr>
              <a:t>Matthew </a:t>
            </a:r>
            <a:r>
              <a:rPr lang="en-GB" sz="11500" b="1" dirty="0">
                <a:latin typeface="Calibri" panose="020F0502020204030204" pitchFamily="34" charset="0"/>
                <a:ea typeface="Calibri" panose="020F0502020204030204" pitchFamily="34" charset="0"/>
                <a:cs typeface="Latha" panose="020B0604020202020204" pitchFamily="34" charset="0"/>
              </a:rPr>
              <a:t>20:29-34</a:t>
            </a:r>
          </a:p>
        </p:txBody>
      </p:sp>
    </p:spTree>
    <p:extLst>
      <p:ext uri="{BB962C8B-B14F-4D97-AF65-F5344CB8AC3E}">
        <p14:creationId xmlns:p14="http://schemas.microsoft.com/office/powerpoint/2010/main" val="3983137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715619" y="405723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20:30</a:t>
            </a:r>
          </a:p>
        </p:txBody>
      </p:sp>
      <p:sp>
        <p:nvSpPr>
          <p:cNvPr id="3" name="TextBox 2">
            <a:extLst>
              <a:ext uri="{FF2B5EF4-FFF2-40B4-BE49-F238E27FC236}">
                <a16:creationId xmlns:a16="http://schemas.microsoft.com/office/drawing/2014/main" id="{8F68F3D5-7EE0-3BD0-C7C0-E69024EF29FB}"/>
              </a:ext>
            </a:extLst>
          </p:cNvPr>
          <p:cNvSpPr txBox="1"/>
          <p:nvPr/>
        </p:nvSpPr>
        <p:spPr>
          <a:xfrm>
            <a:off x="4715436" y="3981352"/>
            <a:ext cx="7263831" cy="3166430"/>
          </a:xfrm>
          <a:prstGeom prst="rect">
            <a:avLst/>
          </a:prstGeom>
        </p:spPr>
        <p:txBody>
          <a:bodyPr vert="horz" lIns="91440" tIns="45720" rIns="91440" bIns="45720" rtlCol="0" anchor="ctr">
            <a:normAutofit fontScale="62500" lnSpcReduction="20000"/>
          </a:bodyPr>
          <a:lstStyle>
            <a:defPPr rtl="0">
              <a:defRPr lang="en-GB"/>
            </a:defPPr>
            <a:lvl1pPr>
              <a:buClr>
                <a:schemeClr val="accent2"/>
              </a:buClr>
              <a:defRPr sz="6000" b="1" i="1">
                <a:solidFill>
                  <a:schemeClr val="tx2"/>
                </a:solidFill>
                <a:effectLst/>
                <a:latin typeface="Aptos SemiBold" panose="020F0502020204030204" pitchFamily="34" charset="0"/>
              </a:defRPr>
            </a:lvl1pPr>
          </a:lstStyle>
          <a:p>
            <a:r>
              <a:rPr lang="en-GB" dirty="0"/>
              <a:t>and behold, two blind men sitting by the road, when they heard that Jesus was passing by, cried out, saying, “Have mercy on us, O Lord, Son of David!”</a:t>
            </a:r>
          </a:p>
        </p:txBody>
      </p:sp>
      <p:pic>
        <p:nvPicPr>
          <p:cNvPr id="2" name="Picture 1">
            <a:extLst>
              <a:ext uri="{FF2B5EF4-FFF2-40B4-BE49-F238E27FC236}">
                <a16:creationId xmlns:a16="http://schemas.microsoft.com/office/drawing/2014/main" id="{6ED9CC77-F772-E22B-C5EA-279480633A8B}"/>
              </a:ext>
            </a:extLst>
          </p:cNvPr>
          <p:cNvPicPr>
            <a:picLocks noChangeAspect="1"/>
          </p:cNvPicPr>
          <p:nvPr/>
        </p:nvPicPr>
        <p:blipFill>
          <a:blip r:embed="rId2"/>
          <a:stretch>
            <a:fillRect/>
          </a:stretch>
        </p:blipFill>
        <p:spPr>
          <a:xfrm>
            <a:off x="1402447" y="0"/>
            <a:ext cx="9387105" cy="4271133"/>
          </a:xfrm>
          <a:prstGeom prst="rect">
            <a:avLst/>
          </a:prstGeom>
          <a:noFill/>
        </p:spPr>
      </p:pic>
      <p:sp>
        <p:nvSpPr>
          <p:cNvPr id="5" name="TextBox 4">
            <a:extLst>
              <a:ext uri="{FF2B5EF4-FFF2-40B4-BE49-F238E27FC236}">
                <a16:creationId xmlns:a16="http://schemas.microsoft.com/office/drawing/2014/main" id="{0AFD90B9-8D8F-F0DC-6388-B557DE2B0782}"/>
              </a:ext>
            </a:extLst>
          </p:cNvPr>
          <p:cNvSpPr txBox="1"/>
          <p:nvPr/>
        </p:nvSpPr>
        <p:spPr>
          <a:xfrm rot="16200000">
            <a:off x="-2308923" y="1566952"/>
            <a:ext cx="6499410" cy="92333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sz="5400" dirty="0"/>
              <a:t>2. Persistence</a:t>
            </a:r>
            <a:endParaRPr lang="en-GB" sz="5400" dirty="0"/>
          </a:p>
        </p:txBody>
      </p:sp>
    </p:spTree>
    <p:extLst>
      <p:ext uri="{BB962C8B-B14F-4D97-AF65-F5344CB8AC3E}">
        <p14:creationId xmlns:p14="http://schemas.microsoft.com/office/powerpoint/2010/main" val="2486732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37F7C0-44BD-40A7-C56D-03C1FDF81CF8}"/>
              </a:ext>
            </a:extLst>
          </p:cNvPr>
          <p:cNvPicPr>
            <a:picLocks noChangeAspect="1"/>
          </p:cNvPicPr>
          <p:nvPr/>
        </p:nvPicPr>
        <p:blipFill rotWithShape="1">
          <a:blip r:embed="rId2"/>
          <a:srcRect l="-14" t="24980" r="13" b="28298"/>
          <a:stretch/>
        </p:blipFill>
        <p:spPr>
          <a:xfrm>
            <a:off x="1524" y="10"/>
            <a:ext cx="12188952" cy="4271123"/>
          </a:xfrm>
          <a:prstGeom prst="rect">
            <a:avLst/>
          </a:prstGeom>
          <a:noFill/>
        </p:spPr>
      </p:pic>
      <p:pic>
        <p:nvPicPr>
          <p:cNvPr id="12" name="Picture 11">
            <a:extLst>
              <a:ext uri="{FF2B5EF4-FFF2-40B4-BE49-F238E27FC236}">
                <a16:creationId xmlns:a16="http://schemas.microsoft.com/office/drawing/2014/main" id="{E8B98DE1-81D4-3318-C9CF-AFE36E0101E5}"/>
              </a:ext>
            </a:extLst>
          </p:cNvPr>
          <p:cNvPicPr>
            <a:picLocks noChangeAspect="1"/>
          </p:cNvPicPr>
          <p:nvPr/>
        </p:nvPicPr>
        <p:blipFill>
          <a:blip r:embed="rId3"/>
          <a:stretch>
            <a:fillRect/>
          </a:stretch>
        </p:blipFill>
        <p:spPr>
          <a:xfrm>
            <a:off x="5167901" y="3156311"/>
            <a:ext cx="6585735" cy="3701689"/>
          </a:xfrm>
          <a:prstGeom prst="rect">
            <a:avLst/>
          </a:prstGeom>
        </p:spPr>
      </p:pic>
      <p:sp>
        <p:nvSpPr>
          <p:cNvPr id="14" name="TextBox 13">
            <a:extLst>
              <a:ext uri="{FF2B5EF4-FFF2-40B4-BE49-F238E27FC236}">
                <a16:creationId xmlns:a16="http://schemas.microsoft.com/office/drawing/2014/main" id="{0F9A2E05-0467-F329-88ED-5E514E6F1AB2}"/>
              </a:ext>
            </a:extLst>
          </p:cNvPr>
          <p:cNvSpPr txBox="1"/>
          <p:nvPr/>
        </p:nvSpPr>
        <p:spPr>
          <a:xfrm>
            <a:off x="143436" y="3003911"/>
            <a:ext cx="5447878" cy="4154984"/>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“Have mercy on us.” </a:t>
            </a:r>
            <a:endParaRPr lang="en-GB" dirty="0"/>
          </a:p>
        </p:txBody>
      </p:sp>
    </p:spTree>
    <p:extLst>
      <p:ext uri="{BB962C8B-B14F-4D97-AF65-F5344CB8AC3E}">
        <p14:creationId xmlns:p14="http://schemas.microsoft.com/office/powerpoint/2010/main" val="4082917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84676" y="5597910"/>
            <a:ext cx="10725782"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20:31</a:t>
            </a:r>
          </a:p>
        </p:txBody>
      </p:sp>
      <p:pic>
        <p:nvPicPr>
          <p:cNvPr id="2" name="Picture 1">
            <a:extLst>
              <a:ext uri="{FF2B5EF4-FFF2-40B4-BE49-F238E27FC236}">
                <a16:creationId xmlns:a16="http://schemas.microsoft.com/office/drawing/2014/main" id="{C43B008C-0C15-E87B-B4BD-32E9A5A851BA}"/>
              </a:ext>
            </a:extLst>
          </p:cNvPr>
          <p:cNvPicPr>
            <a:picLocks noChangeAspect="1"/>
          </p:cNvPicPr>
          <p:nvPr/>
        </p:nvPicPr>
        <p:blipFill rotWithShape="1">
          <a:blip r:embed="rId2"/>
          <a:srcRect t="26644" b="6787"/>
          <a:stretch/>
        </p:blipFill>
        <p:spPr>
          <a:xfrm>
            <a:off x="3048" y="1"/>
            <a:ext cx="12188952" cy="5871882"/>
          </a:xfrm>
          <a:prstGeom prst="rect">
            <a:avLst/>
          </a:prstGeom>
          <a:noFill/>
        </p:spPr>
      </p:pic>
    </p:spTree>
    <p:extLst>
      <p:ext uri="{BB962C8B-B14F-4D97-AF65-F5344CB8AC3E}">
        <p14:creationId xmlns:p14="http://schemas.microsoft.com/office/powerpoint/2010/main" val="159974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371547" y="427113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20:31</a:t>
            </a:r>
          </a:p>
        </p:txBody>
      </p:sp>
      <p:sp>
        <p:nvSpPr>
          <p:cNvPr id="3" name="TextBox 2">
            <a:extLst>
              <a:ext uri="{FF2B5EF4-FFF2-40B4-BE49-F238E27FC236}">
                <a16:creationId xmlns:a16="http://schemas.microsoft.com/office/drawing/2014/main" id="{8F68F3D5-7EE0-3BD0-C7C0-E69024EF29FB}"/>
              </a:ext>
            </a:extLst>
          </p:cNvPr>
          <p:cNvSpPr txBox="1"/>
          <p:nvPr/>
        </p:nvSpPr>
        <p:spPr>
          <a:xfrm>
            <a:off x="5154706" y="4159624"/>
            <a:ext cx="6875929" cy="2912276"/>
          </a:xfrm>
          <a:prstGeom prst="rect">
            <a:avLst/>
          </a:prstGeom>
        </p:spPr>
        <p:txBody>
          <a:bodyPr vert="horz" lIns="91440" tIns="45720" rIns="91440" bIns="45720" rtlCol="0" anchor="ctr">
            <a:normAutofit/>
          </a:bodyPr>
          <a:lstStyle>
            <a:defPPr rtl="0">
              <a:defRPr lang="en-GB"/>
            </a:defPPr>
            <a:lvl1pPr>
              <a:buClr>
                <a:schemeClr val="accent2"/>
              </a:buClr>
              <a:defRPr sz="6000" b="1" i="1">
                <a:solidFill>
                  <a:schemeClr val="tx2"/>
                </a:solidFill>
                <a:effectLst/>
                <a:latin typeface="Aptos SemiBold" panose="020F0502020204030204" pitchFamily="34" charset="0"/>
              </a:defRPr>
            </a:lvl1pPr>
          </a:lstStyle>
          <a:p>
            <a:r>
              <a:rPr lang="en-GB" dirty="0"/>
              <a:t>“Have mercy on us, O Lord, Son of David!”</a:t>
            </a:r>
          </a:p>
        </p:txBody>
      </p:sp>
      <p:pic>
        <p:nvPicPr>
          <p:cNvPr id="2" name="Picture 1">
            <a:extLst>
              <a:ext uri="{FF2B5EF4-FFF2-40B4-BE49-F238E27FC236}">
                <a16:creationId xmlns:a16="http://schemas.microsoft.com/office/drawing/2014/main" id="{C43B008C-0C15-E87B-B4BD-32E9A5A851BA}"/>
              </a:ext>
            </a:extLst>
          </p:cNvPr>
          <p:cNvPicPr>
            <a:picLocks noChangeAspect="1"/>
          </p:cNvPicPr>
          <p:nvPr/>
        </p:nvPicPr>
        <p:blipFill>
          <a:blip r:embed="rId2"/>
          <a:srcRect t="15287" r="-1" b="32217"/>
          <a:stretch/>
        </p:blipFill>
        <p:spPr>
          <a:xfrm>
            <a:off x="1246094" y="10"/>
            <a:ext cx="10944382" cy="4271123"/>
          </a:xfrm>
          <a:prstGeom prst="rect">
            <a:avLst/>
          </a:prstGeom>
          <a:noFill/>
        </p:spPr>
      </p:pic>
      <p:sp>
        <p:nvSpPr>
          <p:cNvPr id="5" name="TextBox 4">
            <a:extLst>
              <a:ext uri="{FF2B5EF4-FFF2-40B4-BE49-F238E27FC236}">
                <a16:creationId xmlns:a16="http://schemas.microsoft.com/office/drawing/2014/main" id="{F776F6D5-0C5C-17A1-BC4C-9663B0E4CFC6}"/>
              </a:ext>
            </a:extLst>
          </p:cNvPr>
          <p:cNvSpPr txBox="1"/>
          <p:nvPr/>
        </p:nvSpPr>
        <p:spPr>
          <a:xfrm rot="16200000">
            <a:off x="-2487706" y="1673907"/>
            <a:ext cx="6391834" cy="923330"/>
          </a:xfrm>
          <a:prstGeom prst="rect">
            <a:avLst/>
          </a:prstGeom>
          <a:noFill/>
        </p:spPr>
        <p:txBody>
          <a:bodyPr wrap="square">
            <a:spAutoFit/>
          </a:bodyPr>
          <a:lstStyle>
            <a:defPPr rtl="0">
              <a:defRPr lang="en-GB"/>
            </a:defPPr>
            <a:lvl1pPr algn="ctr">
              <a:defRPr sz="54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3.	Perception </a:t>
            </a:r>
          </a:p>
        </p:txBody>
      </p:sp>
    </p:spTree>
    <p:extLst>
      <p:ext uri="{BB962C8B-B14F-4D97-AF65-F5344CB8AC3E}">
        <p14:creationId xmlns:p14="http://schemas.microsoft.com/office/powerpoint/2010/main" val="4212577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3138F-2B4B-BAEA-6FE0-92FB886AD4F8}"/>
              </a:ext>
            </a:extLst>
          </p:cNvPr>
          <p:cNvPicPr>
            <a:picLocks noChangeAspect="1"/>
          </p:cNvPicPr>
          <p:nvPr/>
        </p:nvPicPr>
        <p:blipFill rotWithShape="1">
          <a:blip r:embed="rId2"/>
          <a:srcRect l="-889" t="14062" r="-1465" b="13724"/>
          <a:stretch/>
        </p:blipFill>
        <p:spPr>
          <a:xfrm>
            <a:off x="511748" y="0"/>
            <a:ext cx="11577510" cy="4812711"/>
          </a:xfrm>
          <a:prstGeom prst="rect">
            <a:avLst/>
          </a:prstGeom>
          <a:noFill/>
        </p:spPr>
      </p:pic>
      <p:sp>
        <p:nvSpPr>
          <p:cNvPr id="3" name="TextBox 2">
            <a:extLst>
              <a:ext uri="{FF2B5EF4-FFF2-40B4-BE49-F238E27FC236}">
                <a16:creationId xmlns:a16="http://schemas.microsoft.com/office/drawing/2014/main" id="{8F68F3D5-7EE0-3BD0-C7C0-E69024EF29FB}"/>
              </a:ext>
            </a:extLst>
          </p:cNvPr>
          <p:cNvSpPr txBox="1"/>
          <p:nvPr/>
        </p:nvSpPr>
        <p:spPr>
          <a:xfrm>
            <a:off x="-62753" y="4855962"/>
            <a:ext cx="12971929" cy="2063455"/>
          </a:xfrm>
          <a:prstGeom prst="rect">
            <a:avLst/>
          </a:prstGeom>
        </p:spPr>
        <p:txBody>
          <a:bodyPr vert="horz" lIns="91440" tIns="45720" rIns="91440" bIns="45720" rtlCol="0" anchor="ctr">
            <a:normAutofit/>
          </a:bodyPr>
          <a:lstStyle>
            <a:defPPr rtl="0">
              <a:defRPr lang="en-GB"/>
            </a:defPPr>
            <a:lvl1pPr>
              <a:buClr>
                <a:schemeClr val="accent2"/>
              </a:buClr>
              <a:defRPr sz="6000" b="1" i="1">
                <a:solidFill>
                  <a:schemeClr val="tx2"/>
                </a:solidFill>
                <a:effectLst/>
                <a:latin typeface="Aptos SemiBold" panose="020F0502020204030204" pitchFamily="34" charset="0"/>
              </a:defRPr>
            </a:lvl1pPr>
          </a:lstStyle>
          <a:p>
            <a:r>
              <a:rPr lang="en-GB" sz="4800" dirty="0"/>
              <a:t>The book of the genealogy of Jesus Christ, the Son of David, the Son of Abraham</a:t>
            </a:r>
          </a:p>
        </p:txBody>
      </p:sp>
      <p:sp>
        <p:nvSpPr>
          <p:cNvPr id="15" name="Slide Number Placeholder 6">
            <a:extLst>
              <a:ext uri="{FF2B5EF4-FFF2-40B4-BE49-F238E27FC236}">
                <a16:creationId xmlns:a16="http://schemas.microsoft.com/office/drawing/2014/main" id="{0AB6676A-A36D-232C-F0ED-AD6AFC10644C}"/>
              </a:ext>
            </a:extLst>
          </p:cNvPr>
          <p:cNvSpPr>
            <a:spLocks noGrp="1"/>
          </p:cNvSpPr>
          <p:nvPr>
            <p:ph type="sldNum" sz="quarter" idx="12"/>
          </p:nvPr>
        </p:nvSpPr>
        <p:spPr>
          <a:xfrm>
            <a:off x="11503152" y="0"/>
            <a:ext cx="685800" cy="685800"/>
          </a:xfrm>
        </p:spPr>
        <p:txBody>
          <a:bodyPr/>
          <a:lstStyle/>
          <a:p>
            <a:pPr rtl="0">
              <a:spcAft>
                <a:spcPts val="600"/>
              </a:spcAft>
            </a:pPr>
            <a:fld id="{3A4F6043-7A67-491B-98BC-F933DED7226D}" type="slidenum">
              <a:rPr lang="en-GB" smtClean="0"/>
              <a:pPr rtl="0">
                <a:spcAft>
                  <a:spcPts val="600"/>
                </a:spcAft>
              </a:pPr>
              <a:t>24</a:t>
            </a:fld>
            <a:endParaRPr lang="en-GB"/>
          </a:p>
        </p:txBody>
      </p:sp>
      <p:sp>
        <p:nvSpPr>
          <p:cNvPr id="6" name="TextBox 5">
            <a:extLst>
              <a:ext uri="{FF2B5EF4-FFF2-40B4-BE49-F238E27FC236}">
                <a16:creationId xmlns:a16="http://schemas.microsoft.com/office/drawing/2014/main" id="{CE183FAA-A3AA-0347-384C-FBC8BC7A7D31}"/>
              </a:ext>
            </a:extLst>
          </p:cNvPr>
          <p:cNvSpPr txBox="1"/>
          <p:nvPr/>
        </p:nvSpPr>
        <p:spPr>
          <a:xfrm>
            <a:off x="746209" y="1819872"/>
            <a:ext cx="4489180"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solidFill>
                  <a:schemeClr val="bg1"/>
                </a:solidFill>
              </a:rPr>
              <a:t>Matthew 1:1</a:t>
            </a:r>
          </a:p>
        </p:txBody>
      </p:sp>
    </p:spTree>
    <p:extLst>
      <p:ext uri="{BB962C8B-B14F-4D97-AF65-F5344CB8AC3E}">
        <p14:creationId xmlns:p14="http://schemas.microsoft.com/office/powerpoint/2010/main" val="2841975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A333EE-47F7-3C17-07C4-A62B97FB3D67}"/>
              </a:ext>
            </a:extLst>
          </p:cNvPr>
          <p:cNvSpPr txBox="1"/>
          <p:nvPr/>
        </p:nvSpPr>
        <p:spPr>
          <a:xfrm>
            <a:off x="-787336" y="427113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2 Samuel 7:12-13 </a:t>
            </a:r>
          </a:p>
        </p:txBody>
      </p:sp>
      <p:sp>
        <p:nvSpPr>
          <p:cNvPr id="3" name="TextBox 2">
            <a:extLst>
              <a:ext uri="{FF2B5EF4-FFF2-40B4-BE49-F238E27FC236}">
                <a16:creationId xmlns:a16="http://schemas.microsoft.com/office/drawing/2014/main" id="{8F68F3D5-7EE0-3BD0-C7C0-E69024EF29FB}"/>
              </a:ext>
            </a:extLst>
          </p:cNvPr>
          <p:cNvSpPr txBox="1"/>
          <p:nvPr/>
        </p:nvSpPr>
        <p:spPr>
          <a:xfrm>
            <a:off x="4912659" y="4183375"/>
            <a:ext cx="7082117" cy="2976282"/>
          </a:xfrm>
          <a:prstGeom prst="rect">
            <a:avLst/>
          </a:prstGeom>
        </p:spPr>
        <p:txBody>
          <a:bodyPr vert="horz" lIns="91440" tIns="45720" rIns="91440" bIns="45720" rtlCol="0" anchor="ctr">
            <a:normAutofit fontScale="47500" lnSpcReduction="20000"/>
          </a:bodyPr>
          <a:lstStyle>
            <a:defPPr rtl="0">
              <a:defRPr lang="en-GB"/>
            </a:defPPr>
            <a:lvl1pPr>
              <a:buClr>
                <a:schemeClr val="accent2"/>
              </a:buClr>
              <a:defRPr sz="6000" b="1" i="1">
                <a:solidFill>
                  <a:schemeClr val="tx2"/>
                </a:solidFill>
                <a:effectLst/>
                <a:latin typeface="Aptos SemiBold" panose="020F0502020204030204" pitchFamily="34" charset="0"/>
              </a:defRPr>
            </a:lvl1pPr>
          </a:lstStyle>
          <a:p>
            <a:r>
              <a:rPr lang="en-GB" dirty="0"/>
              <a:t>“When your days are fulfilled and you rest with your fathers, I will set up your seed after you, who will come from your body, and I will establish his kingdom. 13 He shall build a house for My name, and I will establish the throne of his kingdom forever. </a:t>
            </a:r>
          </a:p>
        </p:txBody>
      </p:sp>
      <p:pic>
        <p:nvPicPr>
          <p:cNvPr id="8" name="Picture 7">
            <a:extLst>
              <a:ext uri="{FF2B5EF4-FFF2-40B4-BE49-F238E27FC236}">
                <a16:creationId xmlns:a16="http://schemas.microsoft.com/office/drawing/2014/main" id="{42D0DF96-E09D-C950-735A-DAFFBF150940}"/>
              </a:ext>
            </a:extLst>
          </p:cNvPr>
          <p:cNvPicPr>
            <a:picLocks noChangeAspect="1"/>
          </p:cNvPicPr>
          <p:nvPr/>
        </p:nvPicPr>
        <p:blipFill rotWithShape="1">
          <a:blip r:embed="rId2"/>
          <a:srcRect l="-14" t="17070" r="13" b="1811"/>
          <a:stretch/>
        </p:blipFill>
        <p:spPr>
          <a:xfrm>
            <a:off x="1524" y="10"/>
            <a:ext cx="12188952" cy="4271123"/>
          </a:xfrm>
          <a:prstGeom prst="rect">
            <a:avLst/>
          </a:prstGeom>
          <a:noFill/>
        </p:spPr>
      </p:pic>
    </p:spTree>
    <p:extLst>
      <p:ext uri="{BB962C8B-B14F-4D97-AF65-F5344CB8AC3E}">
        <p14:creationId xmlns:p14="http://schemas.microsoft.com/office/powerpoint/2010/main" val="2533372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F83EB2-F354-6C07-F3B0-463B08D3659A}"/>
              </a:ext>
            </a:extLst>
          </p:cNvPr>
          <p:cNvSpPr txBox="1"/>
          <p:nvPr/>
        </p:nvSpPr>
        <p:spPr>
          <a:xfrm>
            <a:off x="-563219" y="3597625"/>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Luke</a:t>
            </a:r>
          </a:p>
          <a:p>
            <a:r>
              <a:rPr lang="en-GB" dirty="0"/>
              <a:t> 1:32-33 </a:t>
            </a:r>
          </a:p>
        </p:txBody>
      </p:sp>
      <p:sp>
        <p:nvSpPr>
          <p:cNvPr id="3" name="TextBox 2">
            <a:extLst>
              <a:ext uri="{FF2B5EF4-FFF2-40B4-BE49-F238E27FC236}">
                <a16:creationId xmlns:a16="http://schemas.microsoft.com/office/drawing/2014/main" id="{8F68F3D5-7EE0-3BD0-C7C0-E69024EF29FB}"/>
              </a:ext>
            </a:extLst>
          </p:cNvPr>
          <p:cNvSpPr txBox="1"/>
          <p:nvPr/>
        </p:nvSpPr>
        <p:spPr>
          <a:xfrm>
            <a:off x="4823012" y="3429001"/>
            <a:ext cx="7368987" cy="3619012"/>
          </a:xfrm>
          <a:prstGeom prst="rect">
            <a:avLst/>
          </a:prstGeom>
        </p:spPr>
        <p:txBody>
          <a:bodyPr vert="horz" lIns="91440" tIns="45720" rIns="91440" bIns="45720" rtlCol="0" anchor="ctr">
            <a:normAutofit fontScale="77500" lnSpcReduction="20000"/>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dirty="0"/>
              <a:t>He will be great, and will be called the Son of the Highest; and the Lord God will give Him the throne of His father David. 33 And He will reign over the house of Jacob forever, and of His kingdom there will be no end.”</a:t>
            </a:r>
          </a:p>
        </p:txBody>
      </p:sp>
      <p:pic>
        <p:nvPicPr>
          <p:cNvPr id="2" name="Picture 1">
            <a:extLst>
              <a:ext uri="{FF2B5EF4-FFF2-40B4-BE49-F238E27FC236}">
                <a16:creationId xmlns:a16="http://schemas.microsoft.com/office/drawing/2014/main" id="{6AC5CD56-80E7-4972-67F7-AA8393B8A7DC}"/>
              </a:ext>
            </a:extLst>
          </p:cNvPr>
          <p:cNvPicPr>
            <a:picLocks noChangeAspect="1"/>
          </p:cNvPicPr>
          <p:nvPr/>
        </p:nvPicPr>
        <p:blipFill rotWithShape="1">
          <a:blip r:embed="rId2"/>
          <a:srcRect t="13952" b="13643"/>
          <a:stretch/>
        </p:blipFill>
        <p:spPr>
          <a:xfrm>
            <a:off x="1565822" y="-92468"/>
            <a:ext cx="9060355" cy="3690093"/>
          </a:xfrm>
          <a:prstGeom prst="rect">
            <a:avLst/>
          </a:prstGeom>
          <a:noFill/>
        </p:spPr>
      </p:pic>
    </p:spTree>
    <p:extLst>
      <p:ext uri="{BB962C8B-B14F-4D97-AF65-F5344CB8AC3E}">
        <p14:creationId xmlns:p14="http://schemas.microsoft.com/office/powerpoint/2010/main" val="138212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D9DC4D-153C-2074-0A64-123C64F37A12}"/>
              </a:ext>
            </a:extLst>
          </p:cNvPr>
          <p:cNvSpPr txBox="1"/>
          <p:nvPr/>
        </p:nvSpPr>
        <p:spPr>
          <a:xfrm>
            <a:off x="-876983" y="405723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21:9 </a:t>
            </a:r>
          </a:p>
        </p:txBody>
      </p:sp>
      <p:sp>
        <p:nvSpPr>
          <p:cNvPr id="3" name="TextBox 2">
            <a:extLst>
              <a:ext uri="{FF2B5EF4-FFF2-40B4-BE49-F238E27FC236}">
                <a16:creationId xmlns:a16="http://schemas.microsoft.com/office/drawing/2014/main" id="{8F68F3D5-7EE0-3BD0-C7C0-E69024EF29FB}"/>
              </a:ext>
            </a:extLst>
          </p:cNvPr>
          <p:cNvSpPr txBox="1"/>
          <p:nvPr/>
        </p:nvSpPr>
        <p:spPr>
          <a:xfrm>
            <a:off x="4697505" y="4213556"/>
            <a:ext cx="7494495" cy="2722331"/>
          </a:xfrm>
          <a:prstGeom prst="rect">
            <a:avLst/>
          </a:prstGeom>
        </p:spPr>
        <p:txBody>
          <a:bodyPr vert="horz" lIns="91440" tIns="45720" rIns="91440" bIns="45720" rtlCol="0" anchor="ctr">
            <a:normAutofit fontScale="70000" lnSpcReduction="20000"/>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dirty="0"/>
              <a:t>Then the multitudes who went before and those who followed cried out, saying: “Hosanna to the Son of David! ‘Blessed is He who comes in the name of the Lord!’ Hosanna in the highest!”</a:t>
            </a:r>
          </a:p>
        </p:txBody>
      </p:sp>
      <p:pic>
        <p:nvPicPr>
          <p:cNvPr id="5" name="Picture 4">
            <a:extLst>
              <a:ext uri="{FF2B5EF4-FFF2-40B4-BE49-F238E27FC236}">
                <a16:creationId xmlns:a16="http://schemas.microsoft.com/office/drawing/2014/main" id="{37AF35E6-3438-BD54-DF3C-C9974F81D53A}"/>
              </a:ext>
            </a:extLst>
          </p:cNvPr>
          <p:cNvPicPr>
            <a:picLocks noChangeAspect="1"/>
          </p:cNvPicPr>
          <p:nvPr/>
        </p:nvPicPr>
        <p:blipFill rotWithShape="1">
          <a:blip r:embed="rId2"/>
          <a:srcRect l="-674" t="23403" r="673" b="11706"/>
          <a:stretch/>
        </p:blipFill>
        <p:spPr>
          <a:xfrm>
            <a:off x="-80670" y="0"/>
            <a:ext cx="12272669" cy="4271123"/>
          </a:xfrm>
          <a:prstGeom prst="rect">
            <a:avLst/>
          </a:prstGeom>
          <a:noFill/>
        </p:spPr>
      </p:pic>
    </p:spTree>
    <p:extLst>
      <p:ext uri="{BB962C8B-B14F-4D97-AF65-F5344CB8AC3E}">
        <p14:creationId xmlns:p14="http://schemas.microsoft.com/office/powerpoint/2010/main" val="4069850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BB5C10-098B-4614-E102-F75137379A9D}"/>
              </a:ext>
            </a:extLst>
          </p:cNvPr>
          <p:cNvSpPr txBox="1"/>
          <p:nvPr/>
        </p:nvSpPr>
        <p:spPr>
          <a:xfrm>
            <a:off x="-113024" y="105350"/>
            <a:ext cx="7448114"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21:11</a:t>
            </a:r>
          </a:p>
        </p:txBody>
      </p:sp>
      <p:sp>
        <p:nvSpPr>
          <p:cNvPr id="3" name="TextBox 2">
            <a:extLst>
              <a:ext uri="{FF2B5EF4-FFF2-40B4-BE49-F238E27FC236}">
                <a16:creationId xmlns:a16="http://schemas.microsoft.com/office/drawing/2014/main" id="{8F68F3D5-7EE0-3BD0-C7C0-E69024EF29FB}"/>
              </a:ext>
            </a:extLst>
          </p:cNvPr>
          <p:cNvSpPr txBox="1"/>
          <p:nvPr/>
        </p:nvSpPr>
        <p:spPr>
          <a:xfrm>
            <a:off x="393281" y="1156447"/>
            <a:ext cx="6246843" cy="4923849"/>
          </a:xfrm>
          <a:prstGeom prst="rect">
            <a:avLst/>
          </a:prstGeom>
        </p:spPr>
        <p:txBody>
          <a:bodyPr vert="horz" lIns="91440" tIns="45720" rIns="91440" bIns="45720" rtlCol="0" anchor="ctr">
            <a:normAutofit/>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pPr algn="ctr"/>
            <a:r>
              <a:rPr lang="en-GB" dirty="0"/>
              <a:t>So the multitudes said, “This is Jesus, the prophet from Nazareth of Galilee.”</a:t>
            </a:r>
          </a:p>
        </p:txBody>
      </p:sp>
      <p:pic>
        <p:nvPicPr>
          <p:cNvPr id="5" name="Picture 4">
            <a:extLst>
              <a:ext uri="{FF2B5EF4-FFF2-40B4-BE49-F238E27FC236}">
                <a16:creationId xmlns:a16="http://schemas.microsoft.com/office/drawing/2014/main" id="{DC535A9C-89D5-101C-C775-475152842F4E}"/>
              </a:ext>
            </a:extLst>
          </p:cNvPr>
          <p:cNvPicPr>
            <a:picLocks noChangeAspect="1"/>
          </p:cNvPicPr>
          <p:nvPr/>
        </p:nvPicPr>
        <p:blipFill>
          <a:blip r:embed="rId2"/>
          <a:srcRect l="9637" r="17065" b="-1"/>
          <a:stretch/>
        </p:blipFill>
        <p:spPr>
          <a:xfrm>
            <a:off x="7171944" y="0"/>
            <a:ext cx="5020056" cy="6848846"/>
          </a:xfrm>
          <a:prstGeom prst="rect">
            <a:avLst/>
          </a:prstGeom>
          <a:noFill/>
        </p:spPr>
      </p:pic>
    </p:spTree>
    <p:extLst>
      <p:ext uri="{BB962C8B-B14F-4D97-AF65-F5344CB8AC3E}">
        <p14:creationId xmlns:p14="http://schemas.microsoft.com/office/powerpoint/2010/main" val="3497448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280E03-A296-9A3B-E35D-ADA5071F9E38}"/>
              </a:ext>
            </a:extLst>
          </p:cNvPr>
          <p:cNvSpPr txBox="1"/>
          <p:nvPr/>
        </p:nvSpPr>
        <p:spPr>
          <a:xfrm>
            <a:off x="-1477619" y="419842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Isaiah </a:t>
            </a:r>
          </a:p>
          <a:p>
            <a:r>
              <a:rPr lang="en-GB" dirty="0"/>
              <a:t>29:18 </a:t>
            </a:r>
          </a:p>
        </p:txBody>
      </p:sp>
      <p:sp>
        <p:nvSpPr>
          <p:cNvPr id="3" name="TextBox 2">
            <a:extLst>
              <a:ext uri="{FF2B5EF4-FFF2-40B4-BE49-F238E27FC236}">
                <a16:creationId xmlns:a16="http://schemas.microsoft.com/office/drawing/2014/main" id="{8F68F3D5-7EE0-3BD0-C7C0-E69024EF29FB}"/>
              </a:ext>
            </a:extLst>
          </p:cNvPr>
          <p:cNvSpPr txBox="1"/>
          <p:nvPr/>
        </p:nvSpPr>
        <p:spPr>
          <a:xfrm>
            <a:off x="3056966" y="4476328"/>
            <a:ext cx="9133510" cy="2381672"/>
          </a:xfrm>
          <a:prstGeom prst="rect">
            <a:avLst/>
          </a:prstGeom>
        </p:spPr>
        <p:txBody>
          <a:bodyPr vert="horz" lIns="91440" tIns="45720" rIns="91440" bIns="45720" rtlCol="0" anchor="ctr">
            <a:normAutofit fontScale="92500" lnSpcReduction="20000"/>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GB" dirty="0"/>
              <a:t>In that day the deaf shall hear the words of the book, And the eyes of the blind shall see out of obscurity and out of darkness.</a:t>
            </a:r>
          </a:p>
        </p:txBody>
      </p:sp>
      <p:pic>
        <p:nvPicPr>
          <p:cNvPr id="5" name="Picture 4">
            <a:extLst>
              <a:ext uri="{FF2B5EF4-FFF2-40B4-BE49-F238E27FC236}">
                <a16:creationId xmlns:a16="http://schemas.microsoft.com/office/drawing/2014/main" id="{59FC3131-48D0-E006-4712-12C674678CC2}"/>
              </a:ext>
            </a:extLst>
          </p:cNvPr>
          <p:cNvPicPr>
            <a:picLocks noChangeAspect="1"/>
          </p:cNvPicPr>
          <p:nvPr/>
        </p:nvPicPr>
        <p:blipFill>
          <a:blip r:embed="rId2"/>
          <a:srcRect t="31987" r="-1" b="21291"/>
          <a:stretch/>
        </p:blipFill>
        <p:spPr>
          <a:xfrm>
            <a:off x="1524" y="10"/>
            <a:ext cx="12188952" cy="4271123"/>
          </a:xfrm>
          <a:prstGeom prst="rect">
            <a:avLst/>
          </a:prstGeom>
          <a:noFill/>
        </p:spPr>
      </p:pic>
    </p:spTree>
    <p:extLst>
      <p:ext uri="{BB962C8B-B14F-4D97-AF65-F5344CB8AC3E}">
        <p14:creationId xmlns:p14="http://schemas.microsoft.com/office/powerpoint/2010/main" val="1279550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0" y="4476328"/>
            <a:ext cx="7349501" cy="1323439"/>
          </a:xfrm>
          <a:prstGeom prst="rect">
            <a:avLst/>
          </a:prstGeom>
          <a:noFill/>
        </p:spPr>
        <p:txBody>
          <a:bodyPr wrap="square">
            <a:spAutoFit/>
          </a:bodyPr>
          <a:lstStyle>
            <a:defPPr rtl="0">
              <a:defRPr lang="en-GB"/>
            </a:defPPr>
            <a:lvl1pPr>
              <a:defRPr sz="11500" b="1">
                <a:effectLst/>
                <a:latin typeface="Calibri" panose="020F0502020204030204" pitchFamily="34" charset="0"/>
                <a:ea typeface="Calibri" panose="020F0502020204030204" pitchFamily="34" charset="0"/>
                <a:cs typeface="Latha" panose="020B0604020202020204" pitchFamily="34" charset="0"/>
              </a:defRPr>
            </a:lvl1pPr>
          </a:lstStyle>
          <a:p>
            <a:r>
              <a:rPr lang="en-GB" sz="8000" dirty="0"/>
              <a:t>Matthew 20:34</a:t>
            </a:r>
          </a:p>
        </p:txBody>
      </p:sp>
      <p:sp>
        <p:nvSpPr>
          <p:cNvPr id="11" name="TextBox 10">
            <a:extLst>
              <a:ext uri="{FF2B5EF4-FFF2-40B4-BE49-F238E27FC236}">
                <a16:creationId xmlns:a16="http://schemas.microsoft.com/office/drawing/2014/main" id="{714F9239-0BEB-FA51-0527-B4779FEE5E62}"/>
              </a:ext>
            </a:extLst>
          </p:cNvPr>
          <p:cNvSpPr txBox="1"/>
          <p:nvPr/>
        </p:nvSpPr>
        <p:spPr>
          <a:xfrm>
            <a:off x="5441576" y="5471410"/>
            <a:ext cx="6418729" cy="1323439"/>
          </a:xfrm>
          <a:prstGeom prst="rect">
            <a:avLst/>
          </a:prstGeom>
          <a:noFill/>
        </p:spPr>
        <p:txBody>
          <a:bodyPr wrap="square">
            <a:spAutoFit/>
          </a:bodyPr>
          <a:lstStyle>
            <a:defPPr rtl="0">
              <a:defRPr lang="en-GB"/>
            </a:defPPr>
            <a:lvl1pPr>
              <a:defRPr sz="80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“compassion” </a:t>
            </a:r>
          </a:p>
        </p:txBody>
      </p:sp>
      <p:pic>
        <p:nvPicPr>
          <p:cNvPr id="12" name="Picture 11">
            <a:extLst>
              <a:ext uri="{FF2B5EF4-FFF2-40B4-BE49-F238E27FC236}">
                <a16:creationId xmlns:a16="http://schemas.microsoft.com/office/drawing/2014/main" id="{B9682E74-0108-97F1-8663-89A48413FA75}"/>
              </a:ext>
            </a:extLst>
          </p:cNvPr>
          <p:cNvPicPr>
            <a:picLocks noChangeAspect="1"/>
          </p:cNvPicPr>
          <p:nvPr/>
        </p:nvPicPr>
        <p:blipFill>
          <a:blip r:embed="rId2"/>
          <a:srcRect t="23956" r="-1" b="23547"/>
          <a:stretch/>
        </p:blipFill>
        <p:spPr>
          <a:xfrm>
            <a:off x="1524" y="10"/>
            <a:ext cx="12188952" cy="4271123"/>
          </a:xfrm>
          <a:prstGeom prst="rect">
            <a:avLst/>
          </a:prstGeom>
          <a:noFill/>
        </p:spPr>
      </p:pic>
      <p:pic>
        <p:nvPicPr>
          <p:cNvPr id="13" name="Picture 12">
            <a:extLst>
              <a:ext uri="{FF2B5EF4-FFF2-40B4-BE49-F238E27FC236}">
                <a16:creationId xmlns:a16="http://schemas.microsoft.com/office/drawing/2014/main" id="{5361C2DC-06C2-5AE8-8CD7-05DD844336D0}"/>
              </a:ext>
            </a:extLst>
          </p:cNvPr>
          <p:cNvPicPr>
            <a:picLocks noChangeAspect="1"/>
          </p:cNvPicPr>
          <p:nvPr/>
        </p:nvPicPr>
        <p:blipFill>
          <a:blip r:embed="rId3"/>
          <a:stretch>
            <a:fillRect/>
          </a:stretch>
        </p:blipFill>
        <p:spPr>
          <a:xfrm>
            <a:off x="9807388" y="4169784"/>
            <a:ext cx="1748118" cy="1748118"/>
          </a:xfrm>
          <a:prstGeom prst="rect">
            <a:avLst/>
          </a:prstGeom>
          <a:ln>
            <a:noFill/>
          </a:ln>
          <a:effectLst>
            <a:softEdge rad="112500"/>
          </a:effectLst>
        </p:spPr>
      </p:pic>
    </p:spTree>
    <p:extLst>
      <p:ext uri="{BB962C8B-B14F-4D97-AF65-F5344CB8AC3E}">
        <p14:creationId xmlns:p14="http://schemas.microsoft.com/office/powerpoint/2010/main" val="810218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118098" y="0"/>
            <a:ext cx="497777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20:32</a:t>
            </a:r>
          </a:p>
        </p:txBody>
      </p:sp>
      <p:sp>
        <p:nvSpPr>
          <p:cNvPr id="3" name="TextBox 2">
            <a:extLst>
              <a:ext uri="{FF2B5EF4-FFF2-40B4-BE49-F238E27FC236}">
                <a16:creationId xmlns:a16="http://schemas.microsoft.com/office/drawing/2014/main" id="{8F68F3D5-7EE0-3BD0-C7C0-E69024EF29FB}"/>
              </a:ext>
            </a:extLst>
          </p:cNvPr>
          <p:cNvSpPr txBox="1"/>
          <p:nvPr/>
        </p:nvSpPr>
        <p:spPr>
          <a:xfrm>
            <a:off x="-71718" y="2537012"/>
            <a:ext cx="5075713" cy="4392705"/>
          </a:xfrm>
          <a:prstGeom prst="rect">
            <a:avLst/>
          </a:prstGeom>
        </p:spPr>
        <p:txBody>
          <a:bodyPr vert="horz" lIns="91440" tIns="45720" rIns="91440" bIns="45720" rtlCol="0" anchor="ctr">
            <a:normAutofit lnSpcReduction="10000"/>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GB" dirty="0"/>
              <a:t>So Jesus stood still and called them, and said, “What do you want Me to do for you?”</a:t>
            </a:r>
          </a:p>
        </p:txBody>
      </p:sp>
      <p:pic>
        <p:nvPicPr>
          <p:cNvPr id="2" name="Picture 1">
            <a:extLst>
              <a:ext uri="{FF2B5EF4-FFF2-40B4-BE49-F238E27FC236}">
                <a16:creationId xmlns:a16="http://schemas.microsoft.com/office/drawing/2014/main" id="{319B3D60-688F-F700-0D62-4E5AD2F50AA0}"/>
              </a:ext>
            </a:extLst>
          </p:cNvPr>
          <p:cNvPicPr>
            <a:picLocks noChangeAspect="1"/>
          </p:cNvPicPr>
          <p:nvPr/>
        </p:nvPicPr>
        <p:blipFill rotWithShape="1">
          <a:blip r:embed="rId2"/>
          <a:srcRect b="39011"/>
          <a:stretch/>
        </p:blipFill>
        <p:spPr>
          <a:xfrm>
            <a:off x="4885896" y="1596701"/>
            <a:ext cx="7188006" cy="5147353"/>
          </a:xfrm>
          <a:prstGeom prst="rect">
            <a:avLst/>
          </a:prstGeom>
          <a:noFill/>
        </p:spPr>
      </p:pic>
      <p:sp>
        <p:nvSpPr>
          <p:cNvPr id="5" name="TextBox 4">
            <a:extLst>
              <a:ext uri="{FF2B5EF4-FFF2-40B4-BE49-F238E27FC236}">
                <a16:creationId xmlns:a16="http://schemas.microsoft.com/office/drawing/2014/main" id="{5B618A0E-7C08-FB9C-D8EF-F4A670571C77}"/>
              </a:ext>
            </a:extLst>
          </p:cNvPr>
          <p:cNvSpPr txBox="1"/>
          <p:nvPr/>
        </p:nvSpPr>
        <p:spPr>
          <a:xfrm>
            <a:off x="5003995" y="75076"/>
            <a:ext cx="6261846"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4. Plea.</a:t>
            </a:r>
            <a:endParaRPr lang="en-GB" dirty="0"/>
          </a:p>
        </p:txBody>
      </p:sp>
    </p:spTree>
    <p:extLst>
      <p:ext uri="{BB962C8B-B14F-4D97-AF65-F5344CB8AC3E}">
        <p14:creationId xmlns:p14="http://schemas.microsoft.com/office/powerpoint/2010/main" val="2031620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66C839-8593-54C1-8171-5B858350B894}"/>
              </a:ext>
            </a:extLst>
          </p:cNvPr>
          <p:cNvSpPr txBox="1"/>
          <p:nvPr/>
        </p:nvSpPr>
        <p:spPr>
          <a:xfrm>
            <a:off x="-116541" y="262498"/>
            <a:ext cx="7315200"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Mark 10:49-50</a:t>
            </a:r>
          </a:p>
        </p:txBody>
      </p:sp>
      <p:sp>
        <p:nvSpPr>
          <p:cNvPr id="3" name="TextBox 2">
            <a:extLst>
              <a:ext uri="{FF2B5EF4-FFF2-40B4-BE49-F238E27FC236}">
                <a16:creationId xmlns:a16="http://schemas.microsoft.com/office/drawing/2014/main" id="{8F68F3D5-7EE0-3BD0-C7C0-E69024EF29FB}"/>
              </a:ext>
            </a:extLst>
          </p:cNvPr>
          <p:cNvSpPr txBox="1"/>
          <p:nvPr/>
        </p:nvSpPr>
        <p:spPr>
          <a:xfrm>
            <a:off x="215154" y="1389529"/>
            <a:ext cx="6714564" cy="5459317"/>
          </a:xfrm>
          <a:prstGeom prst="rect">
            <a:avLst/>
          </a:prstGeom>
        </p:spPr>
        <p:txBody>
          <a:bodyPr vert="horz" lIns="91440" tIns="45720" rIns="91440" bIns="45720" rtlCol="0" anchor="ctr">
            <a:normAutofit fontScale="92500" lnSpcReduction="20000"/>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GB" dirty="0"/>
              <a:t> So Jesus stood still and commanded him to be called. Then they called the blind man, saying to him, “Be of good cheer. Rise, He is calling you.” 50 And throwing aside his garment, he rose and came to Jesus.</a:t>
            </a:r>
          </a:p>
        </p:txBody>
      </p:sp>
      <p:pic>
        <p:nvPicPr>
          <p:cNvPr id="5" name="Picture 4">
            <a:extLst>
              <a:ext uri="{FF2B5EF4-FFF2-40B4-BE49-F238E27FC236}">
                <a16:creationId xmlns:a16="http://schemas.microsoft.com/office/drawing/2014/main" id="{E00FCE53-3204-5BBA-9923-2D4C17988E7B}"/>
              </a:ext>
            </a:extLst>
          </p:cNvPr>
          <p:cNvPicPr>
            <a:picLocks noChangeAspect="1"/>
          </p:cNvPicPr>
          <p:nvPr/>
        </p:nvPicPr>
        <p:blipFill rotWithShape="1">
          <a:blip r:embed="rId2"/>
          <a:srcRect l="7666" t="133" r="3247" b="-133"/>
          <a:stretch/>
        </p:blipFill>
        <p:spPr>
          <a:xfrm>
            <a:off x="6929718" y="0"/>
            <a:ext cx="5262282" cy="6848846"/>
          </a:xfrm>
          <a:prstGeom prst="rect">
            <a:avLst/>
          </a:prstGeom>
          <a:noFill/>
        </p:spPr>
      </p:pic>
    </p:spTree>
    <p:extLst>
      <p:ext uri="{BB962C8B-B14F-4D97-AF65-F5344CB8AC3E}">
        <p14:creationId xmlns:p14="http://schemas.microsoft.com/office/powerpoint/2010/main" val="2482787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422898" y="576263"/>
            <a:ext cx="4977777" cy="2967606"/>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20:33</a:t>
            </a:r>
          </a:p>
        </p:txBody>
      </p:sp>
      <p:sp>
        <p:nvSpPr>
          <p:cNvPr id="3" name="TextBox 2">
            <a:extLst>
              <a:ext uri="{FF2B5EF4-FFF2-40B4-BE49-F238E27FC236}">
                <a16:creationId xmlns:a16="http://schemas.microsoft.com/office/drawing/2014/main" id="{8F68F3D5-7EE0-3BD0-C7C0-E69024EF29FB}"/>
              </a:ext>
            </a:extLst>
          </p:cNvPr>
          <p:cNvSpPr txBox="1"/>
          <p:nvPr/>
        </p:nvSpPr>
        <p:spPr>
          <a:xfrm>
            <a:off x="744015" y="3377030"/>
            <a:ext cx="4977777" cy="3083881"/>
          </a:xfrm>
          <a:prstGeom prst="rect">
            <a:avLst/>
          </a:prstGeom>
        </p:spPr>
        <p:txBody>
          <a:bodyPr vert="horz" lIns="91440" tIns="45720" rIns="91440" bIns="45720" rtlCol="0" anchor="ctr">
            <a:normAutofit/>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GB" dirty="0"/>
              <a:t>They said to Him, “Lord, that our eyes may be opened.” </a:t>
            </a:r>
          </a:p>
        </p:txBody>
      </p:sp>
      <p:pic>
        <p:nvPicPr>
          <p:cNvPr id="2" name="Picture 1">
            <a:extLst>
              <a:ext uri="{FF2B5EF4-FFF2-40B4-BE49-F238E27FC236}">
                <a16:creationId xmlns:a16="http://schemas.microsoft.com/office/drawing/2014/main" id="{12F73864-A7C5-CC0F-312A-ABDBAA96DB45}"/>
              </a:ext>
            </a:extLst>
          </p:cNvPr>
          <p:cNvPicPr>
            <a:picLocks noChangeAspect="1"/>
          </p:cNvPicPr>
          <p:nvPr/>
        </p:nvPicPr>
        <p:blipFill>
          <a:blip r:embed="rId2"/>
          <a:srcRect l="41198" r="17571" b="-1"/>
          <a:stretch/>
        </p:blipFill>
        <p:spPr>
          <a:xfrm>
            <a:off x="6483096" y="10"/>
            <a:ext cx="5020056" cy="6848846"/>
          </a:xfrm>
          <a:prstGeom prst="rect">
            <a:avLst/>
          </a:prstGeom>
          <a:noFill/>
        </p:spPr>
      </p:pic>
    </p:spTree>
    <p:extLst>
      <p:ext uri="{BB962C8B-B14F-4D97-AF65-F5344CB8AC3E}">
        <p14:creationId xmlns:p14="http://schemas.microsoft.com/office/powerpoint/2010/main" val="3433746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868019" y="4057233"/>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20:30</a:t>
            </a:r>
          </a:p>
        </p:txBody>
      </p:sp>
      <p:sp>
        <p:nvSpPr>
          <p:cNvPr id="3" name="TextBox 2">
            <a:extLst>
              <a:ext uri="{FF2B5EF4-FFF2-40B4-BE49-F238E27FC236}">
                <a16:creationId xmlns:a16="http://schemas.microsoft.com/office/drawing/2014/main" id="{8F68F3D5-7EE0-3BD0-C7C0-E69024EF29FB}"/>
              </a:ext>
            </a:extLst>
          </p:cNvPr>
          <p:cNvSpPr txBox="1"/>
          <p:nvPr/>
        </p:nvSpPr>
        <p:spPr>
          <a:xfrm>
            <a:off x="4329954" y="4280098"/>
            <a:ext cx="7503458" cy="2800768"/>
          </a:xfrm>
          <a:prstGeom prst="rect">
            <a:avLst/>
          </a:prstGeom>
        </p:spPr>
        <p:txBody>
          <a:bodyPr vert="horz" lIns="91440" tIns="45720" rIns="91440" bIns="45720" rtlCol="0" anchor="ctr">
            <a:normAutofit fontScale="92500" lnSpcReduction="20000"/>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GB" dirty="0"/>
              <a:t>So Jesus had compassion and touched their eyes. And immediately their eyes received sight, and they followed Him.</a:t>
            </a:r>
          </a:p>
        </p:txBody>
      </p:sp>
      <p:pic>
        <p:nvPicPr>
          <p:cNvPr id="2" name="Picture 1">
            <a:extLst>
              <a:ext uri="{FF2B5EF4-FFF2-40B4-BE49-F238E27FC236}">
                <a16:creationId xmlns:a16="http://schemas.microsoft.com/office/drawing/2014/main" id="{E64F3FCC-F908-8364-A716-36FD809F7221}"/>
              </a:ext>
            </a:extLst>
          </p:cNvPr>
          <p:cNvPicPr>
            <a:picLocks noChangeAspect="1"/>
          </p:cNvPicPr>
          <p:nvPr/>
        </p:nvPicPr>
        <p:blipFill>
          <a:blip r:embed="rId2"/>
          <a:srcRect t="16449" r="-1" b="31054"/>
          <a:stretch/>
        </p:blipFill>
        <p:spPr>
          <a:xfrm>
            <a:off x="1524" y="10"/>
            <a:ext cx="12188952" cy="4271123"/>
          </a:xfrm>
          <a:prstGeom prst="rect">
            <a:avLst/>
          </a:prstGeom>
          <a:noFill/>
        </p:spPr>
      </p:pic>
      <p:sp>
        <p:nvSpPr>
          <p:cNvPr id="5" name="TextBox 4">
            <a:extLst>
              <a:ext uri="{FF2B5EF4-FFF2-40B4-BE49-F238E27FC236}">
                <a16:creationId xmlns:a16="http://schemas.microsoft.com/office/drawing/2014/main" id="{8FB3081A-59BB-2FAD-17F0-A0BDF641704C}"/>
              </a:ext>
            </a:extLst>
          </p:cNvPr>
          <p:cNvSpPr txBox="1"/>
          <p:nvPr/>
        </p:nvSpPr>
        <p:spPr>
          <a:xfrm>
            <a:off x="6683189" y="0"/>
            <a:ext cx="6535270" cy="1754326"/>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sz="5400" dirty="0">
                <a:solidFill>
                  <a:schemeClr val="bg1"/>
                </a:solidFill>
              </a:rPr>
              <a:t>5. Supernatural privilege.</a:t>
            </a:r>
            <a:endParaRPr lang="en-GB" sz="5400" dirty="0">
              <a:solidFill>
                <a:schemeClr val="bg1"/>
              </a:solidFill>
            </a:endParaRPr>
          </a:p>
        </p:txBody>
      </p:sp>
    </p:spTree>
    <p:extLst>
      <p:ext uri="{BB962C8B-B14F-4D97-AF65-F5344CB8AC3E}">
        <p14:creationId xmlns:p14="http://schemas.microsoft.com/office/powerpoint/2010/main" val="3394925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D3939D-0897-2618-A34E-0BB76B4A8542}"/>
              </a:ext>
            </a:extLst>
          </p:cNvPr>
          <p:cNvSpPr txBox="1"/>
          <p:nvPr/>
        </p:nvSpPr>
        <p:spPr>
          <a:xfrm>
            <a:off x="0" y="118299"/>
            <a:ext cx="6094443"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Mark 10:52 </a:t>
            </a:r>
          </a:p>
        </p:txBody>
      </p:sp>
      <p:sp>
        <p:nvSpPr>
          <p:cNvPr id="3" name="TextBox 2">
            <a:extLst>
              <a:ext uri="{FF2B5EF4-FFF2-40B4-BE49-F238E27FC236}">
                <a16:creationId xmlns:a16="http://schemas.microsoft.com/office/drawing/2014/main" id="{8F68F3D5-7EE0-3BD0-C7C0-E69024EF29FB}"/>
              </a:ext>
            </a:extLst>
          </p:cNvPr>
          <p:cNvSpPr txBox="1"/>
          <p:nvPr/>
        </p:nvSpPr>
        <p:spPr>
          <a:xfrm>
            <a:off x="151706" y="1300436"/>
            <a:ext cx="5791030" cy="5439265"/>
          </a:xfrm>
          <a:prstGeom prst="rect">
            <a:avLst/>
          </a:prstGeom>
        </p:spPr>
        <p:txBody>
          <a:bodyPr vert="horz" lIns="91440" tIns="45720" rIns="91440" bIns="45720" rtlCol="0" anchor="ctr">
            <a:normAutofit fontScale="92500" lnSpcReduction="20000"/>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GB" dirty="0"/>
              <a:t>Then Jesus said to him, “Go your way; your faith has made you well.” And immediately he received his sight and followed Jesus on the road.</a:t>
            </a:r>
          </a:p>
        </p:txBody>
      </p:sp>
      <p:pic>
        <p:nvPicPr>
          <p:cNvPr id="2" name="Picture 1">
            <a:extLst>
              <a:ext uri="{FF2B5EF4-FFF2-40B4-BE49-F238E27FC236}">
                <a16:creationId xmlns:a16="http://schemas.microsoft.com/office/drawing/2014/main" id="{9D15D6FB-3703-BDE9-D51F-B5CBC1F4D0C1}"/>
              </a:ext>
            </a:extLst>
          </p:cNvPr>
          <p:cNvPicPr>
            <a:picLocks noChangeAspect="1"/>
          </p:cNvPicPr>
          <p:nvPr/>
        </p:nvPicPr>
        <p:blipFill rotWithShape="1">
          <a:blip r:embed="rId2"/>
          <a:srcRect l="5623" r="8171"/>
          <a:stretch/>
        </p:blipFill>
        <p:spPr>
          <a:xfrm>
            <a:off x="6287887" y="9154"/>
            <a:ext cx="5904113" cy="6848846"/>
          </a:xfrm>
          <a:prstGeom prst="rect">
            <a:avLst/>
          </a:prstGeom>
          <a:noFill/>
        </p:spPr>
      </p:pic>
    </p:spTree>
    <p:extLst>
      <p:ext uri="{BB962C8B-B14F-4D97-AF65-F5344CB8AC3E}">
        <p14:creationId xmlns:p14="http://schemas.microsoft.com/office/powerpoint/2010/main" val="4288102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A362AF-FD85-B04F-AFC3-3BAA80A1828D}"/>
              </a:ext>
            </a:extLst>
          </p:cNvPr>
          <p:cNvSpPr txBox="1"/>
          <p:nvPr/>
        </p:nvSpPr>
        <p:spPr>
          <a:xfrm>
            <a:off x="-457200" y="-89607"/>
            <a:ext cx="12950575" cy="2123658"/>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sz="6600" b="0" dirty="0"/>
              <a:t>“Your faith has made you whole,” is not </a:t>
            </a:r>
            <a:r>
              <a:rPr lang="en-US" sz="6600" dirty="0" err="1"/>
              <a:t>iaomai</a:t>
            </a:r>
            <a:r>
              <a:rPr lang="en-US" sz="6600" b="0" dirty="0"/>
              <a:t> healed you but it’s</a:t>
            </a:r>
            <a:endParaRPr lang="en-GB" sz="6600" dirty="0"/>
          </a:p>
        </p:txBody>
      </p:sp>
      <p:pic>
        <p:nvPicPr>
          <p:cNvPr id="5" name="Picture 4">
            <a:extLst>
              <a:ext uri="{FF2B5EF4-FFF2-40B4-BE49-F238E27FC236}">
                <a16:creationId xmlns:a16="http://schemas.microsoft.com/office/drawing/2014/main" id="{02C199D2-2288-5D55-8DF8-2D1D5665DBB7}"/>
              </a:ext>
            </a:extLst>
          </p:cNvPr>
          <p:cNvPicPr>
            <a:picLocks noChangeAspect="1"/>
          </p:cNvPicPr>
          <p:nvPr/>
        </p:nvPicPr>
        <p:blipFill rotWithShape="1">
          <a:blip r:embed="rId2"/>
          <a:srcRect t="13021"/>
          <a:stretch/>
        </p:blipFill>
        <p:spPr>
          <a:xfrm>
            <a:off x="178085" y="2315582"/>
            <a:ext cx="11835830" cy="4542418"/>
          </a:xfrm>
          <a:prstGeom prst="rect">
            <a:avLst/>
          </a:prstGeom>
        </p:spPr>
      </p:pic>
    </p:spTree>
    <p:extLst>
      <p:ext uri="{BB962C8B-B14F-4D97-AF65-F5344CB8AC3E}">
        <p14:creationId xmlns:p14="http://schemas.microsoft.com/office/powerpoint/2010/main" val="1621528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D3939D-0897-2618-A34E-0BB76B4A8542}"/>
              </a:ext>
            </a:extLst>
          </p:cNvPr>
          <p:cNvSpPr txBox="1"/>
          <p:nvPr/>
        </p:nvSpPr>
        <p:spPr>
          <a:xfrm>
            <a:off x="0" y="118299"/>
            <a:ext cx="6094443"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Mark 10:52 </a:t>
            </a:r>
          </a:p>
        </p:txBody>
      </p:sp>
      <p:sp>
        <p:nvSpPr>
          <p:cNvPr id="3" name="TextBox 2">
            <a:extLst>
              <a:ext uri="{FF2B5EF4-FFF2-40B4-BE49-F238E27FC236}">
                <a16:creationId xmlns:a16="http://schemas.microsoft.com/office/drawing/2014/main" id="{8F68F3D5-7EE0-3BD0-C7C0-E69024EF29FB}"/>
              </a:ext>
            </a:extLst>
          </p:cNvPr>
          <p:cNvSpPr txBox="1"/>
          <p:nvPr/>
        </p:nvSpPr>
        <p:spPr>
          <a:xfrm>
            <a:off x="151706" y="1300436"/>
            <a:ext cx="5791030" cy="5439265"/>
          </a:xfrm>
          <a:prstGeom prst="rect">
            <a:avLst/>
          </a:prstGeom>
        </p:spPr>
        <p:txBody>
          <a:bodyPr vert="horz" lIns="91440" tIns="45720" rIns="91440" bIns="45720" rtlCol="0" anchor="ctr">
            <a:normAutofit/>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US" sz="6600" dirty="0"/>
              <a:t>to these blind men was this, “You are redeemed.”</a:t>
            </a:r>
            <a:endParaRPr lang="en-GB" sz="6600" dirty="0"/>
          </a:p>
        </p:txBody>
      </p:sp>
      <p:pic>
        <p:nvPicPr>
          <p:cNvPr id="2" name="Picture 1">
            <a:extLst>
              <a:ext uri="{FF2B5EF4-FFF2-40B4-BE49-F238E27FC236}">
                <a16:creationId xmlns:a16="http://schemas.microsoft.com/office/drawing/2014/main" id="{9D15D6FB-3703-BDE9-D51F-B5CBC1F4D0C1}"/>
              </a:ext>
            </a:extLst>
          </p:cNvPr>
          <p:cNvPicPr>
            <a:picLocks noChangeAspect="1"/>
          </p:cNvPicPr>
          <p:nvPr/>
        </p:nvPicPr>
        <p:blipFill rotWithShape="1">
          <a:blip r:embed="rId2"/>
          <a:srcRect l="5623" r="8171"/>
          <a:stretch/>
        </p:blipFill>
        <p:spPr>
          <a:xfrm>
            <a:off x="6287887" y="9154"/>
            <a:ext cx="5904113" cy="6848846"/>
          </a:xfrm>
          <a:prstGeom prst="rect">
            <a:avLst/>
          </a:prstGeom>
          <a:noFill/>
        </p:spPr>
      </p:pic>
    </p:spTree>
    <p:extLst>
      <p:ext uri="{BB962C8B-B14F-4D97-AF65-F5344CB8AC3E}">
        <p14:creationId xmlns:p14="http://schemas.microsoft.com/office/powerpoint/2010/main" val="3400561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9DF832-8D62-83B9-BA3A-F10D3FB9E515}"/>
              </a:ext>
            </a:extLst>
          </p:cNvPr>
          <p:cNvSpPr txBox="1"/>
          <p:nvPr/>
        </p:nvSpPr>
        <p:spPr>
          <a:xfrm>
            <a:off x="422899" y="4476328"/>
            <a:ext cx="10415430" cy="2157553"/>
          </a:xfrm>
          <a:prstGeom prst="rect">
            <a:avLst/>
          </a:prstGeom>
        </p:spPr>
        <p:txBody>
          <a:bodyPr vert="horz" lIns="91440" tIns="45720" rIns="91440" bIns="45720" rtlCol="0" anchor="ctr">
            <a:normAutofit/>
          </a:bodyPr>
          <a:lstStyle>
            <a:defPPr rtl="0">
              <a:defRPr lang="en-GB"/>
            </a:defPPr>
            <a:lvl1pPr algn="ctr">
              <a:buClr>
                <a:schemeClr val="accent2"/>
              </a:buClr>
              <a:defRPr sz="4800" b="1" i="1">
                <a:solidFill>
                  <a:schemeClr val="tx2"/>
                </a:solidFill>
                <a:effectLst/>
                <a:latin typeface="Aptos SemiBold" panose="020F0502020204030204" pitchFamily="34" charset="0"/>
              </a:defRPr>
            </a:lvl1pPr>
          </a:lstStyle>
          <a:p>
            <a:r>
              <a:rPr lang="en-GB" sz="5400" dirty="0"/>
              <a:t>Faith is not necessary for healing, </a:t>
            </a:r>
          </a:p>
          <a:p>
            <a:r>
              <a:rPr lang="en-GB" sz="5400" dirty="0"/>
              <a:t>Faith is necessary for salvation. </a:t>
            </a:r>
          </a:p>
        </p:txBody>
      </p:sp>
      <p:pic>
        <p:nvPicPr>
          <p:cNvPr id="7" name="Picture 6">
            <a:extLst>
              <a:ext uri="{FF2B5EF4-FFF2-40B4-BE49-F238E27FC236}">
                <a16:creationId xmlns:a16="http://schemas.microsoft.com/office/drawing/2014/main" id="{F686C026-B66E-6604-4AB5-BA8B5909337C}"/>
              </a:ext>
            </a:extLst>
          </p:cNvPr>
          <p:cNvPicPr>
            <a:picLocks noChangeAspect="1"/>
          </p:cNvPicPr>
          <p:nvPr/>
        </p:nvPicPr>
        <p:blipFill rotWithShape="1">
          <a:blip r:embed="rId2"/>
          <a:srcRect l="-14" t="17581" r="13" b="14045"/>
          <a:stretch/>
        </p:blipFill>
        <p:spPr>
          <a:xfrm>
            <a:off x="1524" y="10"/>
            <a:ext cx="12188952" cy="4271123"/>
          </a:xfrm>
          <a:prstGeom prst="rect">
            <a:avLst/>
          </a:prstGeom>
          <a:noFill/>
        </p:spPr>
      </p:pic>
    </p:spTree>
    <p:extLst>
      <p:ext uri="{BB962C8B-B14F-4D97-AF65-F5344CB8AC3E}">
        <p14:creationId xmlns:p14="http://schemas.microsoft.com/office/powerpoint/2010/main" val="2189527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57AE9-4DCA-A9BE-9EE5-2AEA767A0FB8}"/>
              </a:ext>
            </a:extLst>
          </p:cNvPr>
          <p:cNvPicPr>
            <a:picLocks noChangeAspect="1"/>
          </p:cNvPicPr>
          <p:nvPr/>
        </p:nvPicPr>
        <p:blipFill rotWithShape="1">
          <a:blip r:embed="rId2"/>
          <a:srcRect l="-927" t="21181" r="926" b="32097"/>
          <a:stretch/>
        </p:blipFill>
        <p:spPr>
          <a:xfrm>
            <a:off x="1524" y="10"/>
            <a:ext cx="12188952" cy="4271123"/>
          </a:xfrm>
          <a:prstGeom prst="rect">
            <a:avLst/>
          </a:prstGeom>
          <a:noFill/>
        </p:spPr>
      </p:pic>
      <p:pic>
        <p:nvPicPr>
          <p:cNvPr id="3" name="Picture 2">
            <a:extLst>
              <a:ext uri="{FF2B5EF4-FFF2-40B4-BE49-F238E27FC236}">
                <a16:creationId xmlns:a16="http://schemas.microsoft.com/office/drawing/2014/main" id="{BA5A42CA-72D1-559D-D39C-9ACAEF237D6F}"/>
              </a:ext>
            </a:extLst>
          </p:cNvPr>
          <p:cNvPicPr>
            <a:picLocks noChangeAspect="1"/>
          </p:cNvPicPr>
          <p:nvPr/>
        </p:nvPicPr>
        <p:blipFill rotWithShape="1">
          <a:blip r:embed="rId3"/>
          <a:srcRect t="13595" b="11156"/>
          <a:stretch/>
        </p:blipFill>
        <p:spPr>
          <a:xfrm>
            <a:off x="4746538" y="3143892"/>
            <a:ext cx="7121612" cy="3714108"/>
          </a:xfrm>
          <a:prstGeom prst="rect">
            <a:avLst/>
          </a:prstGeom>
        </p:spPr>
      </p:pic>
    </p:spTree>
    <p:extLst>
      <p:ext uri="{BB962C8B-B14F-4D97-AF65-F5344CB8AC3E}">
        <p14:creationId xmlns:p14="http://schemas.microsoft.com/office/powerpoint/2010/main" val="1742901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3C1DEA-1B81-36D7-7210-005BD61F9E48}"/>
              </a:ext>
            </a:extLst>
          </p:cNvPr>
          <p:cNvPicPr>
            <a:picLocks noChangeAspect="1"/>
          </p:cNvPicPr>
          <p:nvPr/>
        </p:nvPicPr>
        <p:blipFill rotWithShape="1">
          <a:blip r:embed="rId2"/>
          <a:srcRect l="13" t="22159" r="-14" b="8893"/>
          <a:stretch/>
        </p:blipFill>
        <p:spPr>
          <a:xfrm>
            <a:off x="1524" y="10"/>
            <a:ext cx="12188952" cy="4263765"/>
          </a:xfrm>
          <a:prstGeom prst="rect">
            <a:avLst/>
          </a:prstGeom>
          <a:noFill/>
        </p:spPr>
      </p:pic>
      <p:sp>
        <p:nvSpPr>
          <p:cNvPr id="6" name="TextBox 5">
            <a:extLst>
              <a:ext uri="{FF2B5EF4-FFF2-40B4-BE49-F238E27FC236}">
                <a16:creationId xmlns:a16="http://schemas.microsoft.com/office/drawing/2014/main" id="{9C791294-E2F4-6B7C-ABDF-E58BDDC358E1}"/>
              </a:ext>
            </a:extLst>
          </p:cNvPr>
          <p:cNvSpPr txBox="1"/>
          <p:nvPr/>
        </p:nvSpPr>
        <p:spPr>
          <a:xfrm>
            <a:off x="1" y="4043084"/>
            <a:ext cx="12192000" cy="2554545"/>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US" sz="8000" dirty="0"/>
              <a:t>To the one Jesus said, “Your faith has saved you.”</a:t>
            </a:r>
            <a:endParaRPr lang="en-GB" sz="8000" dirty="0"/>
          </a:p>
        </p:txBody>
      </p:sp>
    </p:spTree>
    <p:extLst>
      <p:ext uri="{BB962C8B-B14F-4D97-AF65-F5344CB8AC3E}">
        <p14:creationId xmlns:p14="http://schemas.microsoft.com/office/powerpoint/2010/main" val="204745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6B306-0187-BCF3-588D-C2B52E1B5928}"/>
              </a:ext>
            </a:extLst>
          </p:cNvPr>
          <p:cNvPicPr>
            <a:picLocks noChangeAspect="1"/>
          </p:cNvPicPr>
          <p:nvPr/>
        </p:nvPicPr>
        <p:blipFill>
          <a:blip r:embed="rId2"/>
          <a:stretch>
            <a:fillRect/>
          </a:stretch>
        </p:blipFill>
        <p:spPr>
          <a:xfrm>
            <a:off x="9336742" y="342900"/>
            <a:ext cx="3810000" cy="3810000"/>
          </a:xfrm>
          <a:prstGeom prst="rect">
            <a:avLst/>
          </a:prstGeom>
        </p:spPr>
      </p:pic>
      <p:sp>
        <p:nvSpPr>
          <p:cNvPr id="3" name="TextBox 2">
            <a:extLst>
              <a:ext uri="{FF2B5EF4-FFF2-40B4-BE49-F238E27FC236}">
                <a16:creationId xmlns:a16="http://schemas.microsoft.com/office/drawing/2014/main" id="{5B70768E-9071-020B-35B6-1708609F51B7}"/>
              </a:ext>
            </a:extLst>
          </p:cNvPr>
          <p:cNvSpPr txBox="1"/>
          <p:nvPr/>
        </p:nvSpPr>
        <p:spPr>
          <a:xfrm>
            <a:off x="2330" y="137027"/>
            <a:ext cx="10543032" cy="1446550"/>
          </a:xfrm>
          <a:prstGeom prst="rect">
            <a:avLst/>
          </a:prstGeom>
          <a:noFill/>
        </p:spPr>
        <p:txBody>
          <a:bodyPr wrap="square">
            <a:spAutoFit/>
          </a:bodyPr>
          <a:lstStyle>
            <a:defPPr rtl="0">
              <a:defRPr lang="en-GB"/>
            </a:defPPr>
            <a:lvl1pPr>
              <a:defRPr sz="8000" b="1">
                <a:effectLst/>
                <a:latin typeface="Calibri" panose="020F0502020204030204" pitchFamily="34" charset="0"/>
                <a:ea typeface="Calibri" panose="020F0502020204030204" pitchFamily="34" charset="0"/>
                <a:cs typeface="Latha" panose="020B0604020202020204" pitchFamily="34" charset="0"/>
              </a:defRPr>
            </a:lvl1pPr>
          </a:lstStyle>
          <a:p>
            <a:r>
              <a:rPr lang="en-GB" sz="8800" dirty="0"/>
              <a:t>John 1:10-12</a:t>
            </a:r>
          </a:p>
        </p:txBody>
      </p:sp>
      <p:pic>
        <p:nvPicPr>
          <p:cNvPr id="4" name="Picture 3">
            <a:extLst>
              <a:ext uri="{FF2B5EF4-FFF2-40B4-BE49-F238E27FC236}">
                <a16:creationId xmlns:a16="http://schemas.microsoft.com/office/drawing/2014/main" id="{C2E15394-AF6C-A5EE-FCF9-4206F76F6DAB}"/>
              </a:ext>
            </a:extLst>
          </p:cNvPr>
          <p:cNvPicPr>
            <a:picLocks noChangeAspect="1"/>
          </p:cNvPicPr>
          <p:nvPr/>
        </p:nvPicPr>
        <p:blipFill>
          <a:blip r:embed="rId3"/>
          <a:srcRect l="10571" r="3573" b="1"/>
          <a:stretch/>
        </p:blipFill>
        <p:spPr>
          <a:xfrm>
            <a:off x="92964" y="1583577"/>
            <a:ext cx="5599176" cy="4853081"/>
          </a:xfrm>
          <a:prstGeom prst="rect">
            <a:avLst/>
          </a:prstGeom>
          <a:ln>
            <a:noFill/>
          </a:ln>
          <a:effectLst>
            <a:softEdge rad="112500"/>
          </a:effectLst>
        </p:spPr>
      </p:pic>
      <p:sp>
        <p:nvSpPr>
          <p:cNvPr id="9" name="TextBox 8">
            <a:extLst>
              <a:ext uri="{FF2B5EF4-FFF2-40B4-BE49-F238E27FC236}">
                <a16:creationId xmlns:a16="http://schemas.microsoft.com/office/drawing/2014/main" id="{E1D7D9F9-85A7-BAE0-E449-37019414E166}"/>
              </a:ext>
            </a:extLst>
          </p:cNvPr>
          <p:cNvSpPr txBox="1"/>
          <p:nvPr/>
        </p:nvSpPr>
        <p:spPr>
          <a:xfrm>
            <a:off x="5934187" y="581518"/>
            <a:ext cx="6356427" cy="6276482"/>
          </a:xfrm>
          <a:prstGeom prst="rect">
            <a:avLst/>
          </a:prstGeom>
        </p:spPr>
        <p:txBody>
          <a:bodyPr vert="horz" lIns="91440" tIns="45720" rIns="91440" bIns="45720" rtlCol="0">
            <a:normAutofit fontScale="92500" lnSpcReduction="10000"/>
          </a:bodyPr>
          <a:lstStyle/>
          <a:p>
            <a:pPr>
              <a:buClr>
                <a:schemeClr val="accent2"/>
              </a:buClr>
            </a:pPr>
            <a:r>
              <a:rPr lang="en-GB" sz="4400" i="1" dirty="0">
                <a:solidFill>
                  <a:schemeClr val="tx2"/>
                </a:solidFill>
                <a:effectLst/>
                <a:latin typeface="Aptos SemiBold" panose="020F0502020204030204" pitchFamily="34" charset="0"/>
              </a:rPr>
              <a:t>That was the </a:t>
            </a:r>
            <a:r>
              <a:rPr lang="en-GB" sz="4400" i="1" dirty="0">
                <a:solidFill>
                  <a:srgbClr val="FF0000"/>
                </a:solidFill>
                <a:effectLst/>
                <a:highlight>
                  <a:srgbClr val="FFFF00"/>
                </a:highlight>
                <a:latin typeface="Aptos SemiBold" panose="020F0502020204030204" pitchFamily="34" charset="0"/>
              </a:rPr>
              <a:t>true Light </a:t>
            </a:r>
            <a:r>
              <a:rPr lang="en-GB" sz="4400" i="1" dirty="0">
                <a:solidFill>
                  <a:schemeClr val="tx2"/>
                </a:solidFill>
                <a:effectLst/>
                <a:latin typeface="Aptos SemiBold" panose="020F0502020204030204" pitchFamily="34" charset="0"/>
              </a:rPr>
              <a:t>which gives </a:t>
            </a:r>
            <a:r>
              <a:rPr lang="en-GB" sz="4400" i="1" dirty="0">
                <a:solidFill>
                  <a:schemeClr val="tx2"/>
                </a:solidFill>
                <a:effectLst/>
                <a:highlight>
                  <a:srgbClr val="FFFF00"/>
                </a:highlight>
                <a:latin typeface="Aptos SemiBold" panose="020F0502020204030204" pitchFamily="34" charset="0"/>
              </a:rPr>
              <a:t>light</a:t>
            </a:r>
            <a:r>
              <a:rPr lang="en-GB" sz="4400" i="1" dirty="0">
                <a:solidFill>
                  <a:schemeClr val="tx2"/>
                </a:solidFill>
                <a:effectLst/>
                <a:latin typeface="Aptos SemiBold" panose="020F0502020204030204" pitchFamily="34" charset="0"/>
              </a:rPr>
              <a:t> to every man coming into the world. </a:t>
            </a:r>
            <a:r>
              <a:rPr lang="en-GB" sz="4400" b="1" i="1" baseline="30000" dirty="0">
                <a:solidFill>
                  <a:schemeClr val="tx2"/>
                </a:solidFill>
                <a:effectLst/>
                <a:latin typeface="Aptos SemiBold" panose="020F0502020204030204" pitchFamily="34" charset="0"/>
              </a:rPr>
              <a:t>10 </a:t>
            </a:r>
            <a:r>
              <a:rPr lang="en-GB" sz="4400" i="1" dirty="0">
                <a:solidFill>
                  <a:schemeClr val="tx2"/>
                </a:solidFill>
                <a:effectLst/>
                <a:latin typeface="Aptos SemiBold" panose="020F0502020204030204" pitchFamily="34" charset="0"/>
              </a:rPr>
              <a:t>He was in the world, and the world was made through Him, and the world did not know Him. </a:t>
            </a:r>
            <a:r>
              <a:rPr lang="en-GB" sz="4400" b="1" i="1" baseline="30000" dirty="0">
                <a:solidFill>
                  <a:schemeClr val="tx2"/>
                </a:solidFill>
                <a:effectLst/>
                <a:latin typeface="Aptos SemiBold" panose="020F0502020204030204" pitchFamily="34" charset="0"/>
              </a:rPr>
              <a:t>11 </a:t>
            </a:r>
            <a:r>
              <a:rPr lang="en-GB" sz="4400" i="1" dirty="0">
                <a:solidFill>
                  <a:schemeClr val="tx2"/>
                </a:solidFill>
                <a:effectLst/>
                <a:latin typeface="Aptos SemiBold" panose="020F0502020204030204" pitchFamily="34" charset="0"/>
              </a:rPr>
              <a:t>He came to His own, and His own did not receive Him. </a:t>
            </a:r>
            <a:endParaRPr lang="en-GB" sz="4400" dirty="0">
              <a:solidFill>
                <a:schemeClr val="tx2"/>
              </a:solidFill>
              <a:effectLst/>
              <a:latin typeface="Aptos SemiBold" panose="020F0502020204030204" pitchFamily="34" charset="0"/>
            </a:endParaRPr>
          </a:p>
        </p:txBody>
      </p:sp>
      <p:sp>
        <p:nvSpPr>
          <p:cNvPr id="18" name="Slide Number Placeholder 6">
            <a:extLst>
              <a:ext uri="{FF2B5EF4-FFF2-40B4-BE49-F238E27FC236}">
                <a16:creationId xmlns:a16="http://schemas.microsoft.com/office/drawing/2014/main" id="{F7799F1B-A6D4-0F9D-DA1F-3238A210E2AA}"/>
              </a:ext>
            </a:extLst>
          </p:cNvPr>
          <p:cNvSpPr>
            <a:spLocks noGrp="1"/>
          </p:cNvSpPr>
          <p:nvPr>
            <p:ph type="sldNum" sz="quarter" idx="12"/>
          </p:nvPr>
        </p:nvSpPr>
        <p:spPr>
          <a:xfrm>
            <a:off x="11503152" y="0"/>
            <a:ext cx="685800" cy="685800"/>
          </a:xfrm>
        </p:spPr>
        <p:txBody>
          <a:bodyPr/>
          <a:lstStyle/>
          <a:p>
            <a:pPr rtl="0">
              <a:spcAft>
                <a:spcPts val="600"/>
              </a:spcAft>
            </a:pPr>
            <a:fld id="{3A4F6043-7A67-491B-98BC-F933DED7226D}" type="slidenum">
              <a:rPr lang="en-GB" smtClean="0"/>
              <a:pPr rtl="0">
                <a:spcAft>
                  <a:spcPts val="600"/>
                </a:spcAft>
              </a:pPr>
              <a:t>4</a:t>
            </a:fld>
            <a:endParaRPr lang="en-GB"/>
          </a:p>
        </p:txBody>
      </p:sp>
    </p:spTree>
    <p:extLst>
      <p:ext uri="{BB962C8B-B14F-4D97-AF65-F5344CB8AC3E}">
        <p14:creationId xmlns:p14="http://schemas.microsoft.com/office/powerpoint/2010/main" val="1729435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68F3D5-7EE0-3BD0-C7C0-E69024EF29FB}"/>
              </a:ext>
            </a:extLst>
          </p:cNvPr>
          <p:cNvSpPr txBox="1"/>
          <p:nvPr/>
        </p:nvSpPr>
        <p:spPr>
          <a:xfrm>
            <a:off x="609601" y="4640506"/>
            <a:ext cx="10623928" cy="2123658"/>
          </a:xfrm>
          <a:prstGeom prst="rect">
            <a:avLst/>
          </a:prstGeom>
          <a:noFill/>
        </p:spPr>
        <p:txBody>
          <a:bodyPr wrap="square">
            <a:spAutoFit/>
          </a:bodyPr>
          <a:lstStyle>
            <a:defPPr rtl="0">
              <a:defRPr lang="en-GB"/>
            </a:defPPr>
            <a:lvl1pPr algn="ctr">
              <a:defRPr sz="6600" b="0">
                <a:effectLst/>
                <a:latin typeface="Calibri" panose="020F0502020204030204" pitchFamily="34" charset="0"/>
                <a:ea typeface="Calibri" panose="020F0502020204030204" pitchFamily="34" charset="0"/>
                <a:cs typeface="Latha" panose="020B0604020202020204" pitchFamily="34" charset="0"/>
              </a:defRPr>
            </a:lvl1pPr>
          </a:lstStyle>
          <a:p>
            <a:r>
              <a:rPr lang="en-GB" sz="4400" dirty="0"/>
              <a:t>And immediately he received his sight, and followed Him, glorifying God. And all the people, when they saw it, gave praise to God.</a:t>
            </a:r>
          </a:p>
        </p:txBody>
      </p:sp>
      <p:pic>
        <p:nvPicPr>
          <p:cNvPr id="5" name="Picture 4">
            <a:extLst>
              <a:ext uri="{FF2B5EF4-FFF2-40B4-BE49-F238E27FC236}">
                <a16:creationId xmlns:a16="http://schemas.microsoft.com/office/drawing/2014/main" id="{DC91FA55-1410-BFBE-6F79-DD664D21C522}"/>
              </a:ext>
            </a:extLst>
          </p:cNvPr>
          <p:cNvPicPr>
            <a:picLocks noChangeAspect="1"/>
          </p:cNvPicPr>
          <p:nvPr/>
        </p:nvPicPr>
        <p:blipFill rotWithShape="1">
          <a:blip r:embed="rId2"/>
          <a:srcRect l="13" t="3408" r="-14" b="36435"/>
          <a:stretch/>
        </p:blipFill>
        <p:spPr>
          <a:xfrm>
            <a:off x="0" y="0"/>
            <a:ext cx="12188952" cy="4271123"/>
          </a:xfrm>
          <a:prstGeom prst="rect">
            <a:avLst/>
          </a:prstGeom>
          <a:noFill/>
        </p:spPr>
      </p:pic>
      <p:sp>
        <p:nvSpPr>
          <p:cNvPr id="4" name="TextBox 3">
            <a:extLst>
              <a:ext uri="{FF2B5EF4-FFF2-40B4-BE49-F238E27FC236}">
                <a16:creationId xmlns:a16="http://schemas.microsoft.com/office/drawing/2014/main" id="{04DC7D22-CF7F-8299-0167-B16DDACB7B41}"/>
              </a:ext>
            </a:extLst>
          </p:cNvPr>
          <p:cNvSpPr txBox="1"/>
          <p:nvPr/>
        </p:nvSpPr>
        <p:spPr>
          <a:xfrm>
            <a:off x="768198" y="2515301"/>
            <a:ext cx="6467547"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Luke 18:43 </a:t>
            </a:r>
          </a:p>
        </p:txBody>
      </p:sp>
    </p:spTree>
    <p:extLst>
      <p:ext uri="{BB962C8B-B14F-4D97-AF65-F5344CB8AC3E}">
        <p14:creationId xmlns:p14="http://schemas.microsoft.com/office/powerpoint/2010/main" val="18424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B30BAC-63BD-997B-1378-2DEA05D93349}"/>
              </a:ext>
            </a:extLst>
          </p:cNvPr>
          <p:cNvPicPr>
            <a:picLocks noChangeAspect="1"/>
          </p:cNvPicPr>
          <p:nvPr/>
        </p:nvPicPr>
        <p:blipFill>
          <a:blip r:embed="rId2"/>
          <a:stretch>
            <a:fillRect/>
          </a:stretch>
        </p:blipFill>
        <p:spPr>
          <a:xfrm>
            <a:off x="6559296" y="342900"/>
            <a:ext cx="3810000" cy="3810000"/>
          </a:xfrm>
          <a:prstGeom prst="rect">
            <a:avLst/>
          </a:prstGeom>
        </p:spPr>
      </p:pic>
      <p:sp>
        <p:nvSpPr>
          <p:cNvPr id="3" name="TextBox 2">
            <a:extLst>
              <a:ext uri="{FF2B5EF4-FFF2-40B4-BE49-F238E27FC236}">
                <a16:creationId xmlns:a16="http://schemas.microsoft.com/office/drawing/2014/main" id="{D81E6EF3-CBC4-9037-D5BE-3DB2175CAB9A}"/>
              </a:ext>
            </a:extLst>
          </p:cNvPr>
          <p:cNvSpPr txBox="1"/>
          <p:nvPr/>
        </p:nvSpPr>
        <p:spPr>
          <a:xfrm>
            <a:off x="420624" y="240635"/>
            <a:ext cx="10543032" cy="1569660"/>
          </a:xfrm>
          <a:prstGeom prst="rect">
            <a:avLst/>
          </a:prstGeom>
          <a:noFill/>
        </p:spPr>
        <p:txBody>
          <a:bodyPr wrap="square">
            <a:spAutoFit/>
          </a:bodyPr>
          <a:lstStyle>
            <a:defPPr rtl="0">
              <a:defRPr lang="en-GB"/>
            </a:defPPr>
            <a:lvl1pPr>
              <a:defRPr sz="8000" b="1">
                <a:effectLst/>
                <a:latin typeface="Calibri" panose="020F0502020204030204" pitchFamily="34" charset="0"/>
                <a:ea typeface="Calibri" panose="020F0502020204030204" pitchFamily="34" charset="0"/>
                <a:cs typeface="Latha" panose="020B0604020202020204" pitchFamily="34" charset="0"/>
              </a:defRPr>
            </a:lvl1pPr>
          </a:lstStyle>
          <a:p>
            <a:r>
              <a:rPr lang="en-GB" sz="9600" dirty="0"/>
              <a:t>John 3:19</a:t>
            </a:r>
          </a:p>
        </p:txBody>
      </p:sp>
      <p:pic>
        <p:nvPicPr>
          <p:cNvPr id="4" name="Picture 3">
            <a:extLst>
              <a:ext uri="{FF2B5EF4-FFF2-40B4-BE49-F238E27FC236}">
                <a16:creationId xmlns:a16="http://schemas.microsoft.com/office/drawing/2014/main" id="{6EFD4BD7-2BBE-8EF8-973A-CAA375047EAC}"/>
              </a:ext>
            </a:extLst>
          </p:cNvPr>
          <p:cNvPicPr>
            <a:picLocks noChangeAspect="1"/>
          </p:cNvPicPr>
          <p:nvPr/>
        </p:nvPicPr>
        <p:blipFill rotWithShape="1">
          <a:blip r:embed="rId3"/>
          <a:srcRect l="27231" t="17785" r="24576"/>
          <a:stretch/>
        </p:blipFill>
        <p:spPr>
          <a:xfrm>
            <a:off x="420624" y="1661030"/>
            <a:ext cx="5003921" cy="4956335"/>
          </a:xfrm>
          <a:prstGeom prst="rect">
            <a:avLst/>
          </a:prstGeom>
          <a:ln>
            <a:noFill/>
          </a:ln>
          <a:effectLst>
            <a:softEdge rad="112500"/>
          </a:effectLst>
        </p:spPr>
      </p:pic>
      <p:sp>
        <p:nvSpPr>
          <p:cNvPr id="9" name="TextBox 8">
            <a:extLst>
              <a:ext uri="{FF2B5EF4-FFF2-40B4-BE49-F238E27FC236}">
                <a16:creationId xmlns:a16="http://schemas.microsoft.com/office/drawing/2014/main" id="{E1D7D9F9-85A7-BAE0-E449-37019414E166}"/>
              </a:ext>
            </a:extLst>
          </p:cNvPr>
          <p:cNvSpPr txBox="1"/>
          <p:nvPr/>
        </p:nvSpPr>
        <p:spPr>
          <a:xfrm>
            <a:off x="6172200" y="365124"/>
            <a:ext cx="6019800" cy="6385299"/>
          </a:xfrm>
          <a:prstGeom prst="rect">
            <a:avLst/>
          </a:prstGeom>
        </p:spPr>
        <p:txBody>
          <a:bodyPr vert="horz" lIns="91440" tIns="45720" rIns="91440" bIns="45720" rtlCol="0" anchor="ctr">
            <a:normAutofit/>
          </a:bodyPr>
          <a:lstStyle>
            <a:defPPr rtl="0">
              <a:defRPr lang="en-GB"/>
            </a:defPPr>
            <a:lvl1pPr>
              <a:buClr>
                <a:schemeClr val="accent2"/>
              </a:buClr>
              <a:defRPr sz="4400" i="1">
                <a:solidFill>
                  <a:schemeClr val="tx2"/>
                </a:solidFill>
                <a:effectLst/>
                <a:latin typeface="Aptos SemiBold" panose="020F0502020204030204" pitchFamily="34" charset="0"/>
              </a:defRPr>
            </a:lvl1pPr>
          </a:lstStyle>
          <a:p>
            <a:r>
              <a:rPr lang="en-GB" sz="4800" b="1" dirty="0"/>
              <a:t>And this is the condemnation, that the light has come into the world, and men loved darkness rather than light, because their deeds were evil.</a:t>
            </a:r>
          </a:p>
        </p:txBody>
      </p:sp>
      <p:sp>
        <p:nvSpPr>
          <p:cNvPr id="18" name="Slide Number Placeholder 6">
            <a:extLst>
              <a:ext uri="{FF2B5EF4-FFF2-40B4-BE49-F238E27FC236}">
                <a16:creationId xmlns:a16="http://schemas.microsoft.com/office/drawing/2014/main" id="{C7F2F33A-7BE6-67E7-807A-9B6AEFCF5F78}"/>
              </a:ext>
            </a:extLst>
          </p:cNvPr>
          <p:cNvSpPr>
            <a:spLocks noGrp="1"/>
          </p:cNvSpPr>
          <p:nvPr>
            <p:ph type="sldNum" sz="quarter" idx="12"/>
          </p:nvPr>
        </p:nvSpPr>
        <p:spPr>
          <a:xfrm>
            <a:off x="11503152" y="0"/>
            <a:ext cx="685800" cy="685800"/>
          </a:xfrm>
        </p:spPr>
        <p:txBody>
          <a:bodyPr/>
          <a:lstStyle/>
          <a:p>
            <a:pPr rtl="0">
              <a:spcAft>
                <a:spcPts val="600"/>
              </a:spcAft>
            </a:pPr>
            <a:fld id="{3A4F6043-7A67-491B-98BC-F933DED7226D}" type="slidenum">
              <a:rPr lang="en-GB" smtClean="0"/>
              <a:pPr rtl="0">
                <a:spcAft>
                  <a:spcPts val="600"/>
                </a:spcAft>
              </a:pPr>
              <a:t>5</a:t>
            </a:fld>
            <a:endParaRPr lang="en-GB"/>
          </a:p>
        </p:txBody>
      </p:sp>
    </p:spTree>
    <p:extLst>
      <p:ext uri="{BB962C8B-B14F-4D97-AF65-F5344CB8AC3E}">
        <p14:creationId xmlns:p14="http://schemas.microsoft.com/office/powerpoint/2010/main" val="2485021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D7D9F9-85A7-BAE0-E449-37019414E166}"/>
              </a:ext>
            </a:extLst>
          </p:cNvPr>
          <p:cNvSpPr txBox="1"/>
          <p:nvPr/>
        </p:nvSpPr>
        <p:spPr>
          <a:xfrm>
            <a:off x="107576" y="4476328"/>
            <a:ext cx="11645153" cy="2471319"/>
          </a:xfrm>
          <a:prstGeom prst="rect">
            <a:avLst/>
          </a:prstGeom>
        </p:spPr>
        <p:txBody>
          <a:bodyPr vert="horz" lIns="91440" tIns="45720" rIns="91440" bIns="45720" rtlCol="0">
            <a:normAutofit fontScale="85000" lnSpcReduction="10000"/>
          </a:bodyPr>
          <a:lstStyle>
            <a:defPPr rtl="0">
              <a:defRPr lang="en-GB"/>
            </a:defPPr>
            <a:lvl1pPr>
              <a:buClr>
                <a:schemeClr val="accent2"/>
              </a:buClr>
              <a:defRPr sz="4400" i="1">
                <a:solidFill>
                  <a:schemeClr val="tx2"/>
                </a:solidFill>
                <a:effectLst/>
                <a:latin typeface="Aptos SemiBold" panose="020F0502020204030204" pitchFamily="34" charset="0"/>
              </a:defRPr>
            </a:lvl1pPr>
          </a:lstStyle>
          <a:p>
            <a:r>
              <a:rPr lang="en-GB" dirty="0"/>
              <a:t> For I do not desire, brethren, that you should be ignorant of this mystery, lest you should be wise in your own opinion, that blindness in part has happened to Israel until the fullness of the Gentiles has come in. </a:t>
            </a:r>
          </a:p>
        </p:txBody>
      </p:sp>
      <p:pic>
        <p:nvPicPr>
          <p:cNvPr id="4" name="Picture 3">
            <a:extLst>
              <a:ext uri="{FF2B5EF4-FFF2-40B4-BE49-F238E27FC236}">
                <a16:creationId xmlns:a16="http://schemas.microsoft.com/office/drawing/2014/main" id="{7365113F-5328-BB8D-8CB8-1D0505508183}"/>
              </a:ext>
            </a:extLst>
          </p:cNvPr>
          <p:cNvPicPr>
            <a:picLocks noChangeAspect="1"/>
          </p:cNvPicPr>
          <p:nvPr/>
        </p:nvPicPr>
        <p:blipFill>
          <a:blip r:embed="rId2"/>
          <a:srcRect t="5583" r="-1" b="19861"/>
          <a:stretch/>
        </p:blipFill>
        <p:spPr>
          <a:xfrm>
            <a:off x="0" y="0"/>
            <a:ext cx="12188952" cy="4271123"/>
          </a:xfrm>
          <a:prstGeom prst="rect">
            <a:avLst/>
          </a:prstGeom>
          <a:noFill/>
        </p:spPr>
      </p:pic>
      <p:sp>
        <p:nvSpPr>
          <p:cNvPr id="3" name="TextBox 2">
            <a:extLst>
              <a:ext uri="{FF2B5EF4-FFF2-40B4-BE49-F238E27FC236}">
                <a16:creationId xmlns:a16="http://schemas.microsoft.com/office/drawing/2014/main" id="{A896008D-C7CC-2E8C-5F60-463F33E2095E}"/>
              </a:ext>
            </a:extLst>
          </p:cNvPr>
          <p:cNvSpPr txBox="1"/>
          <p:nvPr/>
        </p:nvSpPr>
        <p:spPr>
          <a:xfrm>
            <a:off x="0" y="0"/>
            <a:ext cx="6467547" cy="2800767"/>
          </a:xfrm>
          <a:prstGeom prst="rect">
            <a:avLst/>
          </a:prstGeom>
          <a:noFill/>
        </p:spPr>
        <p:txBody>
          <a:bodyPr wrap="square">
            <a:spAutoFit/>
          </a:bodyPr>
          <a:lstStyle>
            <a:defPPr rtl="0">
              <a:defRPr lang="en-GB"/>
            </a:defPPr>
            <a:lvl1pPr>
              <a:defRPr sz="8000" b="1">
                <a:effectLst/>
                <a:latin typeface="Calibri" panose="020F0502020204030204" pitchFamily="34" charset="0"/>
                <a:ea typeface="Calibri" panose="020F0502020204030204" pitchFamily="34" charset="0"/>
                <a:cs typeface="Latha" panose="020B0604020202020204" pitchFamily="34" charset="0"/>
              </a:defRPr>
            </a:lvl1pPr>
          </a:lstStyle>
          <a:p>
            <a:pPr algn="ctr"/>
            <a:r>
              <a:rPr lang="en-GB" sz="8800" dirty="0"/>
              <a:t>Romans</a:t>
            </a:r>
          </a:p>
          <a:p>
            <a:pPr algn="ctr"/>
            <a:r>
              <a:rPr lang="en-GB" sz="8800" dirty="0"/>
              <a:t> 11:25</a:t>
            </a:r>
          </a:p>
        </p:txBody>
      </p:sp>
    </p:spTree>
    <p:extLst>
      <p:ext uri="{BB962C8B-B14F-4D97-AF65-F5344CB8AC3E}">
        <p14:creationId xmlns:p14="http://schemas.microsoft.com/office/powerpoint/2010/main" val="193539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3C273-C3EA-3D22-6B56-6B2637560D20}"/>
              </a:ext>
            </a:extLst>
          </p:cNvPr>
          <p:cNvSpPr txBox="1"/>
          <p:nvPr/>
        </p:nvSpPr>
        <p:spPr>
          <a:xfrm>
            <a:off x="0" y="4153599"/>
            <a:ext cx="6467547" cy="2800767"/>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2 Corinthians 3:14</a:t>
            </a:r>
          </a:p>
        </p:txBody>
      </p:sp>
      <p:sp>
        <p:nvSpPr>
          <p:cNvPr id="9" name="TextBox 8">
            <a:extLst>
              <a:ext uri="{FF2B5EF4-FFF2-40B4-BE49-F238E27FC236}">
                <a16:creationId xmlns:a16="http://schemas.microsoft.com/office/drawing/2014/main" id="{E1D7D9F9-85A7-BAE0-E449-37019414E166}"/>
              </a:ext>
            </a:extLst>
          </p:cNvPr>
          <p:cNvSpPr txBox="1"/>
          <p:nvPr/>
        </p:nvSpPr>
        <p:spPr>
          <a:xfrm>
            <a:off x="6310392" y="4069976"/>
            <a:ext cx="6267091" cy="3334861"/>
          </a:xfrm>
          <a:prstGeom prst="rect">
            <a:avLst/>
          </a:prstGeom>
        </p:spPr>
        <p:txBody>
          <a:bodyPr vert="horz" lIns="91440" tIns="45720" rIns="91440" bIns="45720" rtlCol="0" anchor="ctr">
            <a:normAutofit fontScale="70000" lnSpcReduction="20000"/>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dirty="0"/>
              <a:t> But their minds were blinded. For until this day the same veil remains </a:t>
            </a:r>
            <a:r>
              <a:rPr lang="en-GB" dirty="0" err="1"/>
              <a:t>unlifted</a:t>
            </a:r>
            <a:r>
              <a:rPr lang="en-GB" dirty="0"/>
              <a:t> in the reading of the Old Testament, because the veil is taken away in Christ. </a:t>
            </a:r>
          </a:p>
          <a:p>
            <a:r>
              <a:rPr lang="en-GB" dirty="0"/>
              <a:t> </a:t>
            </a:r>
          </a:p>
        </p:txBody>
      </p:sp>
      <p:pic>
        <p:nvPicPr>
          <p:cNvPr id="4" name="Picture 3">
            <a:extLst>
              <a:ext uri="{FF2B5EF4-FFF2-40B4-BE49-F238E27FC236}">
                <a16:creationId xmlns:a16="http://schemas.microsoft.com/office/drawing/2014/main" id="{FFD476EF-1CC1-8980-362C-C15B71B6763A}"/>
              </a:ext>
            </a:extLst>
          </p:cNvPr>
          <p:cNvPicPr>
            <a:picLocks noChangeAspect="1"/>
          </p:cNvPicPr>
          <p:nvPr/>
        </p:nvPicPr>
        <p:blipFill>
          <a:blip r:embed="rId2"/>
          <a:srcRect t="11981" r="-1" b="35325"/>
          <a:stretch/>
        </p:blipFill>
        <p:spPr>
          <a:xfrm>
            <a:off x="1524" y="10"/>
            <a:ext cx="12188952" cy="4271123"/>
          </a:xfrm>
          <a:prstGeom prst="rect">
            <a:avLst/>
          </a:prstGeom>
          <a:noFill/>
        </p:spPr>
      </p:pic>
    </p:spTree>
    <p:extLst>
      <p:ext uri="{BB962C8B-B14F-4D97-AF65-F5344CB8AC3E}">
        <p14:creationId xmlns:p14="http://schemas.microsoft.com/office/powerpoint/2010/main" val="49799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0B28C7-8977-7716-7307-6A0530ADF726}"/>
              </a:ext>
            </a:extLst>
          </p:cNvPr>
          <p:cNvSpPr txBox="1"/>
          <p:nvPr/>
        </p:nvSpPr>
        <p:spPr>
          <a:xfrm>
            <a:off x="-834436" y="-224117"/>
            <a:ext cx="8732341"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15:14 </a:t>
            </a:r>
          </a:p>
        </p:txBody>
      </p:sp>
      <p:pic>
        <p:nvPicPr>
          <p:cNvPr id="2" name="Picture 1">
            <a:extLst>
              <a:ext uri="{FF2B5EF4-FFF2-40B4-BE49-F238E27FC236}">
                <a16:creationId xmlns:a16="http://schemas.microsoft.com/office/drawing/2014/main" id="{EFAEBE29-1871-ACCC-863B-98BD2FE0B3EA}"/>
              </a:ext>
            </a:extLst>
          </p:cNvPr>
          <p:cNvPicPr>
            <a:picLocks noChangeAspect="1"/>
          </p:cNvPicPr>
          <p:nvPr/>
        </p:nvPicPr>
        <p:blipFill>
          <a:blip r:embed="rId2"/>
          <a:srcRect l="7328" r="8135" b="-2"/>
          <a:stretch/>
        </p:blipFill>
        <p:spPr>
          <a:xfrm>
            <a:off x="265956" y="1147281"/>
            <a:ext cx="6531556" cy="5558319"/>
          </a:xfrm>
          <a:prstGeom prst="rect">
            <a:avLst/>
          </a:prstGeom>
          <a:noFill/>
        </p:spPr>
      </p:pic>
      <p:sp>
        <p:nvSpPr>
          <p:cNvPr id="9" name="TextBox 8">
            <a:extLst>
              <a:ext uri="{FF2B5EF4-FFF2-40B4-BE49-F238E27FC236}">
                <a16:creationId xmlns:a16="http://schemas.microsoft.com/office/drawing/2014/main" id="{E1D7D9F9-85A7-BAE0-E449-37019414E166}"/>
              </a:ext>
            </a:extLst>
          </p:cNvPr>
          <p:cNvSpPr txBox="1"/>
          <p:nvPr/>
        </p:nvSpPr>
        <p:spPr>
          <a:xfrm>
            <a:off x="7043105" y="197223"/>
            <a:ext cx="5283364" cy="7153835"/>
          </a:xfrm>
          <a:prstGeom prst="rect">
            <a:avLst/>
          </a:prstGeom>
        </p:spPr>
        <p:txBody>
          <a:bodyPr vert="horz" lIns="91440" tIns="45720" rIns="91440" bIns="45720" rtlCol="0" anchor="ctr">
            <a:normAutofit/>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dirty="0"/>
              <a:t>Let them alone. They are blind leaders of the blind. And if the blind leads the blind, both will fall into a ditch.”</a:t>
            </a:r>
          </a:p>
          <a:p>
            <a:r>
              <a:rPr lang="en-GB" dirty="0"/>
              <a:t> </a:t>
            </a:r>
          </a:p>
        </p:txBody>
      </p:sp>
      <p:sp>
        <p:nvSpPr>
          <p:cNvPr id="18" name="Slide Number Placeholder 6">
            <a:extLst>
              <a:ext uri="{FF2B5EF4-FFF2-40B4-BE49-F238E27FC236}">
                <a16:creationId xmlns:a16="http://schemas.microsoft.com/office/drawing/2014/main" id="{3611452C-30D8-F547-3875-03611594B8AA}"/>
              </a:ext>
            </a:extLst>
          </p:cNvPr>
          <p:cNvSpPr>
            <a:spLocks noGrp="1"/>
          </p:cNvSpPr>
          <p:nvPr>
            <p:ph type="sldNum" sz="quarter" idx="12"/>
          </p:nvPr>
        </p:nvSpPr>
        <p:spPr>
          <a:xfrm>
            <a:off x="11503152" y="0"/>
            <a:ext cx="685800" cy="685800"/>
          </a:xfrm>
        </p:spPr>
        <p:txBody>
          <a:bodyPr/>
          <a:lstStyle/>
          <a:p>
            <a:pPr rtl="0">
              <a:spcAft>
                <a:spcPts val="600"/>
              </a:spcAft>
            </a:pPr>
            <a:fld id="{3A4F6043-7A67-491B-98BC-F933DED7226D}" type="slidenum">
              <a:rPr lang="en-GB" smtClean="0"/>
              <a:pPr rtl="0">
                <a:spcAft>
                  <a:spcPts val="600"/>
                </a:spcAft>
              </a:pPr>
              <a:t>8</a:t>
            </a:fld>
            <a:endParaRPr lang="en-GB"/>
          </a:p>
        </p:txBody>
      </p:sp>
    </p:spTree>
    <p:extLst>
      <p:ext uri="{BB962C8B-B14F-4D97-AF65-F5344CB8AC3E}">
        <p14:creationId xmlns:p14="http://schemas.microsoft.com/office/powerpoint/2010/main" val="197595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2085E2-743C-4794-3C29-A82F31B71205}"/>
              </a:ext>
            </a:extLst>
          </p:cNvPr>
          <p:cNvSpPr txBox="1"/>
          <p:nvPr/>
        </p:nvSpPr>
        <p:spPr>
          <a:xfrm>
            <a:off x="-272258" y="251012"/>
            <a:ext cx="7557964" cy="1446550"/>
          </a:xfrm>
          <a:prstGeom prst="rect">
            <a:avLst/>
          </a:prstGeom>
          <a:noFill/>
        </p:spPr>
        <p:txBody>
          <a:bodyPr wrap="square">
            <a:spAutoFit/>
          </a:bodyPr>
          <a:lstStyle>
            <a:defPPr rtl="0">
              <a:defRPr lang="en-GB"/>
            </a:defPPr>
            <a:lvl1pPr algn="ctr">
              <a:defRPr sz="8800" b="1">
                <a:effectLst/>
                <a:latin typeface="Calibri" panose="020F0502020204030204" pitchFamily="34" charset="0"/>
                <a:ea typeface="Calibri" panose="020F0502020204030204" pitchFamily="34" charset="0"/>
                <a:cs typeface="Latha" panose="020B0604020202020204" pitchFamily="34" charset="0"/>
              </a:defRPr>
            </a:lvl1pPr>
          </a:lstStyle>
          <a:p>
            <a:r>
              <a:rPr lang="en-GB" dirty="0"/>
              <a:t>Matthew 6:23</a:t>
            </a:r>
          </a:p>
        </p:txBody>
      </p:sp>
      <p:pic>
        <p:nvPicPr>
          <p:cNvPr id="2" name="Picture 1">
            <a:extLst>
              <a:ext uri="{FF2B5EF4-FFF2-40B4-BE49-F238E27FC236}">
                <a16:creationId xmlns:a16="http://schemas.microsoft.com/office/drawing/2014/main" id="{7AB9406F-9751-0EBC-1B4C-D1861FBE3DE4}"/>
              </a:ext>
            </a:extLst>
          </p:cNvPr>
          <p:cNvPicPr>
            <a:picLocks noChangeAspect="1"/>
          </p:cNvPicPr>
          <p:nvPr/>
        </p:nvPicPr>
        <p:blipFill>
          <a:blip r:embed="rId2"/>
          <a:srcRect l="20213" r="1" b="1"/>
          <a:stretch/>
        </p:blipFill>
        <p:spPr>
          <a:xfrm>
            <a:off x="420624" y="1809358"/>
            <a:ext cx="6172200" cy="4873625"/>
          </a:xfrm>
          <a:prstGeom prst="rect">
            <a:avLst/>
          </a:prstGeom>
          <a:noFill/>
        </p:spPr>
      </p:pic>
      <p:sp>
        <p:nvSpPr>
          <p:cNvPr id="9" name="TextBox 8">
            <a:extLst>
              <a:ext uri="{FF2B5EF4-FFF2-40B4-BE49-F238E27FC236}">
                <a16:creationId xmlns:a16="http://schemas.microsoft.com/office/drawing/2014/main" id="{E1D7D9F9-85A7-BAE0-E449-37019414E166}"/>
              </a:ext>
            </a:extLst>
          </p:cNvPr>
          <p:cNvSpPr txBox="1"/>
          <p:nvPr/>
        </p:nvSpPr>
        <p:spPr>
          <a:xfrm>
            <a:off x="6862101" y="251012"/>
            <a:ext cx="5381087" cy="6678706"/>
          </a:xfrm>
          <a:prstGeom prst="rect">
            <a:avLst/>
          </a:prstGeom>
        </p:spPr>
        <p:txBody>
          <a:bodyPr vert="horz" lIns="91440" tIns="45720" rIns="91440" bIns="45720" rtlCol="0" anchor="ctr">
            <a:normAutofit/>
          </a:bodyPr>
          <a:lstStyle>
            <a:defPPr rtl="0">
              <a:defRPr lang="en-GB"/>
            </a:defPPr>
            <a:lvl1pPr>
              <a:buClr>
                <a:schemeClr val="accent2"/>
              </a:buClr>
              <a:defRPr sz="4800" b="1" i="1">
                <a:solidFill>
                  <a:schemeClr val="tx2"/>
                </a:solidFill>
                <a:effectLst/>
                <a:latin typeface="Aptos SemiBold" panose="020F0502020204030204" pitchFamily="34" charset="0"/>
              </a:defRPr>
            </a:lvl1pPr>
          </a:lstStyle>
          <a:p>
            <a:r>
              <a:rPr lang="en-GB" dirty="0"/>
              <a:t>But if your eye is bad, your whole body will be full of darkness. If therefore the light that is in you is darkness, how great is that darkness!</a:t>
            </a:r>
          </a:p>
        </p:txBody>
      </p:sp>
      <p:sp>
        <p:nvSpPr>
          <p:cNvPr id="18" name="Slide Number Placeholder 6">
            <a:extLst>
              <a:ext uri="{FF2B5EF4-FFF2-40B4-BE49-F238E27FC236}">
                <a16:creationId xmlns:a16="http://schemas.microsoft.com/office/drawing/2014/main" id="{F271E742-F6A3-4B83-857B-16C4F5B6B8E5}"/>
              </a:ext>
            </a:extLst>
          </p:cNvPr>
          <p:cNvSpPr>
            <a:spLocks noGrp="1"/>
          </p:cNvSpPr>
          <p:nvPr>
            <p:ph type="sldNum" sz="quarter" idx="12"/>
          </p:nvPr>
        </p:nvSpPr>
        <p:spPr>
          <a:xfrm>
            <a:off x="11503152" y="0"/>
            <a:ext cx="685800" cy="685800"/>
          </a:xfrm>
        </p:spPr>
        <p:txBody>
          <a:bodyPr/>
          <a:lstStyle/>
          <a:p>
            <a:pPr rtl="0">
              <a:spcAft>
                <a:spcPts val="600"/>
              </a:spcAft>
            </a:pPr>
            <a:fld id="{3A4F6043-7A67-491B-98BC-F933DED7226D}" type="slidenum">
              <a:rPr lang="en-GB" smtClean="0"/>
              <a:pPr rtl="0">
                <a:spcAft>
                  <a:spcPts val="600"/>
                </a:spcAft>
              </a:pPr>
              <a:t>9</a:t>
            </a:fld>
            <a:endParaRPr lang="en-GB"/>
          </a:p>
        </p:txBody>
      </p:sp>
    </p:spTree>
    <p:extLst>
      <p:ext uri="{BB962C8B-B14F-4D97-AF65-F5344CB8AC3E}">
        <p14:creationId xmlns:p14="http://schemas.microsoft.com/office/powerpoint/2010/main" val="216710504"/>
      </p:ext>
    </p:extLst>
  </p:cSld>
  <p:clrMapOvr>
    <a:masterClrMapping/>
  </p:clrMapOvr>
</p:sld>
</file>

<file path=ppt/theme/theme1.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16.tgt.Office_50301584_TF67338807_Win32_OJ112196133" id="{758149FD-FDE6-496F-A319-9A8B6DCB2CE4}" vid="{EC83E4A7-2CFA-47B3-B7BE-E17707B5F4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0806948b1ec27a36d16aac85a5ac1999">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c79b7d1f786b9c67f84e9c608e25a0ee"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9259C4-AC71-4849-BC68-7545A45536D3}">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95FAAE35-7181-4E58-9D87-09A88C6A0064}"/>
</file>

<file path=customXml/itemProps3.xml><?xml version="1.0" encoding="utf-8"?>
<ds:datastoreItem xmlns:ds="http://schemas.openxmlformats.org/officeDocument/2006/customXml" ds:itemID="{2A4E27A5-29EC-44AC-A353-55638DDBC56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{93A0AF7F-D998-48FA-85AA-C5C6D95E9BD2}tf67338807_win32</Template>
  <TotalTime>641</TotalTime>
  <Words>1042</Words>
  <Application>Microsoft Office PowerPoint</Application>
  <PresentationFormat>Widescreen</PresentationFormat>
  <Paragraphs>97</Paragraphs>
  <Slides>40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 SemiBold</vt:lpstr>
      <vt:lpstr>Arial</vt:lpstr>
      <vt:lpstr>Calibri</vt:lpstr>
      <vt:lpstr>Dante</vt:lpstr>
      <vt:lpstr>Dante (Headings)2</vt:lpstr>
      <vt:lpstr>Helvetica Neue Medium</vt:lpstr>
      <vt:lpstr>Mongolian Baiti</vt:lpstr>
      <vt:lpstr>Wingdings</vt:lpstr>
      <vt:lpstr>Wingdings 2</vt:lpstr>
      <vt:lpstr>OffsetVTI</vt:lpstr>
      <vt:lpstr>Jesus opens the eyes of the blind!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Bennifer C R</dc:creator>
  <cp:lastModifiedBy>Bennifer C R</cp:lastModifiedBy>
  <cp:revision>1</cp:revision>
  <dcterms:created xsi:type="dcterms:W3CDTF">2024-08-31T18:40:04Z</dcterms:created>
  <dcterms:modified xsi:type="dcterms:W3CDTF">2024-09-01T05:21:11Z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y fmtid="{D5CDD505-2E9C-101B-9397-08002B2CF9AE}" pid="3" name="MediaServiceImageTags">
    <vt:lpwstr/>
  </property>
</Properties>
</file>