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Metadata/LabelInfo.xml" ContentType="application/vnd.ms-office.classificationlabel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4"/>
  </p:notesMasterIdLst>
  <p:sldIdLst>
    <p:sldId id="274" r:id="rId5"/>
    <p:sldId id="290" r:id="rId6"/>
    <p:sldId id="314" r:id="rId7"/>
    <p:sldId id="266" r:id="rId8"/>
    <p:sldId id="315" r:id="rId9"/>
    <p:sldId id="316" r:id="rId10"/>
    <p:sldId id="292" r:id="rId11"/>
    <p:sldId id="291" r:id="rId12"/>
    <p:sldId id="317" r:id="rId13"/>
    <p:sldId id="293" r:id="rId14"/>
    <p:sldId id="295" r:id="rId15"/>
    <p:sldId id="294" r:id="rId16"/>
    <p:sldId id="296" r:id="rId17"/>
    <p:sldId id="297" r:id="rId18"/>
    <p:sldId id="298" r:id="rId19"/>
    <p:sldId id="299" r:id="rId20"/>
    <p:sldId id="300" r:id="rId21"/>
    <p:sldId id="318" r:id="rId22"/>
    <p:sldId id="301" r:id="rId23"/>
    <p:sldId id="303" r:id="rId24"/>
    <p:sldId id="304" r:id="rId25"/>
    <p:sldId id="319" r:id="rId26"/>
    <p:sldId id="302" r:id="rId27"/>
    <p:sldId id="305" r:id="rId28"/>
    <p:sldId id="306" r:id="rId29"/>
    <p:sldId id="307" r:id="rId30"/>
    <p:sldId id="320" r:id="rId31"/>
    <p:sldId id="308" r:id="rId32"/>
    <p:sldId id="309" r:id="rId33"/>
    <p:sldId id="310" r:id="rId34"/>
    <p:sldId id="321" r:id="rId35"/>
    <p:sldId id="322" r:id="rId36"/>
    <p:sldId id="323" r:id="rId37"/>
    <p:sldId id="311" r:id="rId38"/>
    <p:sldId id="312" r:id="rId39"/>
    <p:sldId id="313" r:id="rId40"/>
    <p:sldId id="324" r:id="rId41"/>
    <p:sldId id="325" r:id="rId42"/>
    <p:sldId id="28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>
        <p:scale>
          <a:sx n="50" d="100"/>
          <a:sy n="50" d="100"/>
        </p:scale>
        <p:origin x="128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49352-39CB-486C-AEA5-5D17795DD0C7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E6F85-6220-421D-9203-84F526C4C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0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5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8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01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6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8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32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23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067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5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1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06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7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84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7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97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73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5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59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85A95-B7C1-4043-B4FD-1C1E7B6E43C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4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2728D19-281F-4946-9684-65A557653D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12D4F2-D8CF-48D7-8E93-9342D2AE3950}"/>
              </a:ext>
            </a:extLst>
          </p:cNvPr>
          <p:cNvSpPr/>
          <p:nvPr userDrawn="1"/>
        </p:nvSpPr>
        <p:spPr>
          <a:xfrm rot="10800000" flipH="1"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1071F9-5F9E-43AF-B1F9-8F94CCA0D1D0}"/>
              </a:ext>
            </a:extLst>
          </p:cNvPr>
          <p:cNvSpPr/>
          <p:nvPr userDrawn="1"/>
        </p:nvSpPr>
        <p:spPr>
          <a:xfrm rot="10800000">
            <a:off x="-4" y="456773"/>
            <a:ext cx="12191999" cy="64008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2000">
                <a:schemeClr val="accent2">
                  <a:alpha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4D1A4-E8FD-4E5A-A528-35498A356680}"/>
              </a:ext>
            </a:extLst>
          </p:cNvPr>
          <p:cNvSpPr/>
          <p:nvPr userDrawn="1"/>
        </p:nvSpPr>
        <p:spPr>
          <a:xfrm rot="10800000" flipH="1">
            <a:off x="-2" y="0"/>
            <a:ext cx="6096001" cy="6858000"/>
          </a:xfrm>
          <a:prstGeom prst="rect">
            <a:avLst/>
          </a:prstGeom>
          <a:gradFill>
            <a:gsLst>
              <a:gs pos="13000">
                <a:schemeClr val="accent2">
                  <a:alpha val="61000"/>
                </a:schemeClr>
              </a:gs>
              <a:gs pos="99000">
                <a:schemeClr val="accent4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D6FD0CF-1406-477D-A12B-53DC561B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918" y="1028700"/>
            <a:ext cx="10614211" cy="115271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30DFABF-2A96-46EC-8C35-1C4A9D0A0739}"/>
              </a:ext>
            </a:extLst>
          </p:cNvPr>
          <p:cNvSpPr/>
          <p:nvPr userDrawn="1"/>
        </p:nvSpPr>
        <p:spPr>
          <a:xfrm rot="16200000" flipH="1">
            <a:off x="4063256" y="400727"/>
            <a:ext cx="4065484" cy="8849062"/>
          </a:xfrm>
          <a:custGeom>
            <a:avLst/>
            <a:gdLst>
              <a:gd name="connsiteX0" fmla="*/ 0 w 4065484"/>
              <a:gd name="connsiteY0" fmla="*/ 4424531 h 8849062"/>
              <a:gd name="connsiteX1" fmla="*/ 3899197 w 4065484"/>
              <a:gd name="connsiteY1" fmla="*/ 8840480 h 8849062"/>
              <a:gd name="connsiteX2" fmla="*/ 4065484 w 4065484"/>
              <a:gd name="connsiteY2" fmla="*/ 8849062 h 8849062"/>
              <a:gd name="connsiteX3" fmla="*/ 4065483 w 4065484"/>
              <a:gd name="connsiteY3" fmla="*/ 0 h 8849062"/>
              <a:gd name="connsiteX4" fmla="*/ 3899197 w 4065484"/>
              <a:gd name="connsiteY4" fmla="*/ 8581 h 8849062"/>
              <a:gd name="connsiteX5" fmla="*/ 0 w 4065484"/>
              <a:gd name="connsiteY5" fmla="*/ 4424531 h 88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484" h="8849062">
                <a:moveTo>
                  <a:pt x="0" y="4424531"/>
                </a:moveTo>
                <a:cubicBezTo>
                  <a:pt x="0" y="6722831"/>
                  <a:pt x="1709076" y="8613167"/>
                  <a:pt x="3899197" y="8840480"/>
                </a:cubicBezTo>
                <a:lnTo>
                  <a:pt x="4065484" y="8849062"/>
                </a:lnTo>
                <a:lnTo>
                  <a:pt x="4065483" y="0"/>
                </a:lnTo>
                <a:lnTo>
                  <a:pt x="3899197" y="8581"/>
                </a:lnTo>
                <a:cubicBezTo>
                  <a:pt x="1709075" y="235897"/>
                  <a:pt x="0" y="2126232"/>
                  <a:pt x="0" y="4424531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4">
                  <a:lumMod val="60000"/>
                  <a:lumOff val="40000"/>
                  <a:alpha val="3000"/>
                </a:schemeClr>
              </a:gs>
              <a:gs pos="100000">
                <a:schemeClr val="bg1">
                  <a:alpha val="16000"/>
                </a:scheme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Subtitle 7">
            <a:extLst>
              <a:ext uri="{FF2B5EF4-FFF2-40B4-BE49-F238E27FC236}">
                <a16:creationId xmlns:a16="http://schemas.microsoft.com/office/drawing/2014/main" id="{A943203E-4446-4D2D-AFEE-C3BCE7522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8518"/>
            <a:ext cx="9144000" cy="609600"/>
          </a:xfrm>
        </p:spPr>
        <p:txBody>
          <a:bodyPr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b="0">
                <a:solidFill>
                  <a:schemeClr val="bg1"/>
                </a:solidFill>
                <a:latin typeface="+mj-lt"/>
              </a:rPr>
              <a:t>Click to edit Master subtitle style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7662E6F-0458-41D6-A36A-37011FA74B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43302" y="3351746"/>
            <a:ext cx="7519558" cy="3506255"/>
          </a:xfrm>
          <a:custGeom>
            <a:avLst/>
            <a:gdLst>
              <a:gd name="connsiteX0" fmla="*/ 3759779 w 7519558"/>
              <a:gd name="connsiteY0" fmla="*/ 0 h 3506255"/>
              <a:gd name="connsiteX1" fmla="*/ 7513560 w 7519558"/>
              <a:gd name="connsiteY1" fmla="*/ 3387468 h 3506255"/>
              <a:gd name="connsiteX2" fmla="*/ 7519558 w 7519558"/>
              <a:gd name="connsiteY2" fmla="*/ 3506255 h 3506255"/>
              <a:gd name="connsiteX3" fmla="*/ 0 w 7519558"/>
              <a:gd name="connsiteY3" fmla="*/ 3506255 h 3506255"/>
              <a:gd name="connsiteX4" fmla="*/ 5998 w 7519558"/>
              <a:gd name="connsiteY4" fmla="*/ 3387468 h 3506255"/>
              <a:gd name="connsiteX5" fmla="*/ 3759779 w 7519558"/>
              <a:gd name="connsiteY5" fmla="*/ 0 h 350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9558" h="3506255">
                <a:moveTo>
                  <a:pt x="3759779" y="0"/>
                </a:moveTo>
                <a:cubicBezTo>
                  <a:pt x="5713450" y="0"/>
                  <a:pt x="7320331" y="1484777"/>
                  <a:pt x="7513560" y="3387468"/>
                </a:cubicBezTo>
                <a:lnTo>
                  <a:pt x="7519558" y="3506255"/>
                </a:lnTo>
                <a:lnTo>
                  <a:pt x="0" y="3506255"/>
                </a:lnTo>
                <a:lnTo>
                  <a:pt x="5998" y="3387468"/>
                </a:lnTo>
                <a:cubicBezTo>
                  <a:pt x="199227" y="1484777"/>
                  <a:pt x="1806109" y="0"/>
                  <a:pt x="3759779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7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3200400" cy="3104856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92040" y="2109976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92040" y="3016183"/>
            <a:ext cx="3200400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A7CDD05-39F5-4344-992F-995A7F9E8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0" y="2112263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3C996A2-0E21-4652-A9DD-F74F8BC040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12480" y="3018470"/>
            <a:ext cx="3200400" cy="3104857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17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1A8306-2063-4EE3-B249-F2AA08C30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6096000" cy="686713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64438-1D32-4E70-8582-6A520002B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57200" y="17416"/>
            <a:ext cx="5638800" cy="6840584"/>
          </a:xfrm>
          <a:prstGeom prst="rect">
            <a:avLst/>
          </a:prstGeom>
          <a:gradFill>
            <a:gsLst>
              <a:gs pos="24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54AC3-129F-4075-B216-D22A2C2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-170122" y="389706"/>
            <a:ext cx="6422401" cy="609600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78000">
                <a:schemeClr val="accent4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7117C9-4AC1-4174-8CED-D839A0508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17670" y="1253114"/>
            <a:ext cx="6840582" cy="4316082"/>
          </a:xfrm>
          <a:prstGeom prst="rect">
            <a:avLst/>
          </a:prstGeom>
          <a:gradFill>
            <a:gsLst>
              <a:gs pos="44000">
                <a:schemeClr val="tx2">
                  <a:lumMod val="75000"/>
                  <a:lumOff val="25000"/>
                  <a:alpha val="11000"/>
                </a:schemeClr>
              </a:gs>
              <a:gs pos="99000">
                <a:schemeClr val="accent2"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BA4B60-FD16-4BB9-99BE-945815D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58997"/>
            <a:ext cx="3319895" cy="538117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3200">
                <a:solidFill>
                  <a:schemeClr val="bg1"/>
                </a:solidFill>
              </a:rPr>
              <a:t>Click to edit Master title style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648B8AB-3038-447E-A760-83F9D9900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907757">
            <a:off x="-619013" y="1524958"/>
            <a:ext cx="4648282" cy="4433301"/>
          </a:xfrm>
          <a:custGeom>
            <a:avLst/>
            <a:gdLst>
              <a:gd name="connsiteX0" fmla="*/ 4465639 w 4648282"/>
              <a:gd name="connsiteY0" fmla="*/ 3013821 h 4433301"/>
              <a:gd name="connsiteX1" fmla="*/ 2324141 w 4648282"/>
              <a:gd name="connsiteY1" fmla="*/ 4433301 h 4433301"/>
              <a:gd name="connsiteX2" fmla="*/ 0 w 4648282"/>
              <a:gd name="connsiteY2" fmla="*/ 2109160 h 4433301"/>
              <a:gd name="connsiteX3" fmla="*/ 1216317 w 4648282"/>
              <a:gd name="connsiteY3" fmla="*/ 65530 h 4433301"/>
              <a:gd name="connsiteX4" fmla="*/ 1352350 w 4648282"/>
              <a:gd name="connsiteY4" fmla="*/ 0 h 4433301"/>
              <a:gd name="connsiteX5" fmla="*/ 4475994 w 4648282"/>
              <a:gd name="connsiteY5" fmla="*/ 1232791 h 4433301"/>
              <a:gd name="connsiteX6" fmla="*/ 4543793 w 4648282"/>
              <a:gd name="connsiteY6" fmla="*/ 1418031 h 4433301"/>
              <a:gd name="connsiteX7" fmla="*/ 4648282 w 4648282"/>
              <a:gd name="connsiteY7" fmla="*/ 2109160 h 4433301"/>
              <a:gd name="connsiteX8" fmla="*/ 4465639 w 4648282"/>
              <a:gd name="connsiteY8" fmla="*/ 3013821 h 4433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8282" h="4433301">
                <a:moveTo>
                  <a:pt x="4465639" y="3013821"/>
                </a:moveTo>
                <a:cubicBezTo>
                  <a:pt x="4112816" y="3847990"/>
                  <a:pt x="3286832" y="4433301"/>
                  <a:pt x="2324141" y="4433301"/>
                </a:cubicBezTo>
                <a:cubicBezTo>
                  <a:pt x="1040553" y="4433301"/>
                  <a:pt x="0" y="3392748"/>
                  <a:pt x="0" y="2109160"/>
                </a:cubicBezTo>
                <a:cubicBezTo>
                  <a:pt x="0" y="1226693"/>
                  <a:pt x="491824" y="459098"/>
                  <a:pt x="1216317" y="65530"/>
                </a:cubicBezTo>
                <a:lnTo>
                  <a:pt x="1352350" y="0"/>
                </a:lnTo>
                <a:lnTo>
                  <a:pt x="4475994" y="1232791"/>
                </a:lnTo>
                <a:lnTo>
                  <a:pt x="4543793" y="1418031"/>
                </a:lnTo>
                <a:cubicBezTo>
                  <a:pt x="4611700" y="1636359"/>
                  <a:pt x="4648282" y="1868487"/>
                  <a:pt x="4648282" y="2109160"/>
                </a:cubicBezTo>
                <a:cubicBezTo>
                  <a:pt x="4648282" y="2430057"/>
                  <a:pt x="4583247" y="2735764"/>
                  <a:pt x="4465639" y="3013821"/>
                </a:cubicBezTo>
                <a:close/>
              </a:path>
            </a:pathLst>
          </a:custGeom>
          <a:gradFill>
            <a:gsLst>
              <a:gs pos="31000">
                <a:schemeClr val="accent6">
                  <a:alpha val="10000"/>
                </a:schemeClr>
              </a:gs>
              <a:gs pos="85000">
                <a:schemeClr val="accent6">
                  <a:lumMod val="60000"/>
                  <a:lumOff val="40000"/>
                  <a:alpha val="21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4B1264E-7B5A-4325-840D-E1994D41EF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08576" y="758952"/>
            <a:ext cx="2962656" cy="2514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30B566CA-63FC-43A4-A9E1-7EC3164CB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08576" y="3593592"/>
            <a:ext cx="2962656" cy="2514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BD15FE-44A7-4CA5-815B-71FF4994DB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89901" y="693738"/>
            <a:ext cx="3522980" cy="5446712"/>
          </a:xfrm>
        </p:spPr>
        <p:txBody>
          <a:bodyPr anchor="ctr"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9C97D6C-07B7-434E-BBAE-19379570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anchor="b">
            <a:normAutofit/>
          </a:bodyPr>
          <a:lstStyle/>
          <a:p>
            <a:r>
              <a:rPr lang="en-US" sz="2800"/>
              <a:t>Click to edit Master title style</a:t>
            </a:r>
            <a:endParaRPr lang="en-US" sz="280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2D2C88-FFBE-4F25-871F-68A09C5F53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119872" cy="6409944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0529A2-5928-42C4-B397-6AEE7520D2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643938" y="2530475"/>
            <a:ext cx="3023806" cy="3427413"/>
          </a:xfrm>
        </p:spPr>
        <p:txBody>
          <a:bodyPr/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36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85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0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184687" y="1185453"/>
            <a:ext cx="6408742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43780" y="3413921"/>
            <a:ext cx="1951041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-364225" y="1757079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47595" y="413658"/>
            <a:ext cx="4400609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0052647-C66D-4244-962F-2AA82F92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16" y="586633"/>
            <a:ext cx="3125336" cy="36115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1" y="1912217"/>
            <a:ext cx="41148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78375" y="863600"/>
            <a:ext cx="3441700" cy="5130800"/>
          </a:xfrm>
        </p:spPr>
        <p:txBody>
          <a:bodyPr anchor="ctr">
            <a:normAutofit/>
          </a:bodyPr>
          <a:lstStyle>
            <a:lvl1pPr>
              <a:buNone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25D66CC0-A06E-4254-AAF8-8DA80B019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87384" y="868680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39">
            <a:extLst>
              <a:ext uri="{FF2B5EF4-FFF2-40B4-BE49-F238E27FC236}">
                <a16:creationId xmlns:a16="http://schemas.microsoft.com/office/drawing/2014/main" id="{9E32C36A-291F-44F8-81D5-1899179E0A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87384" y="2688336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39">
            <a:extLst>
              <a:ext uri="{FF2B5EF4-FFF2-40B4-BE49-F238E27FC236}">
                <a16:creationId xmlns:a16="http://schemas.microsoft.com/office/drawing/2014/main" id="{E44311D2-BC20-4706-9F00-7D9178FB0A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87384" y="4526280"/>
            <a:ext cx="2505456" cy="1499616"/>
          </a:xfrm>
          <a:solidFill>
            <a:schemeClr val="accent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Monday, February 1, 20XX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A857F5-96C8-461D-A78C-38E92FE1C5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2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A4A873-9306-44F1-9047-F853F008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9893" y="457200"/>
            <a:ext cx="6230956" cy="15693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B5C48D-A262-4537-89A8-437CBFD86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702E7C4-3925-41D8-8339-6521FE726B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0347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748BF23-0309-4049-B999-7977CE56B28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206940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42D563E-638C-4E20-9FB7-739D6E4A9A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4810409"/>
            <a:ext cx="4041648" cy="1600200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DCF384C-15B5-46CF-BA28-3C6898C9A97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0438" y="2368550"/>
            <a:ext cx="6230411" cy="33909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06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E2DFFA2-22D4-4919-9C0C-45E51AF578AC}"/>
              </a:ext>
            </a:extLst>
          </p:cNvPr>
          <p:cNvSpPr/>
          <p:nvPr userDrawn="1"/>
        </p:nvSpPr>
        <p:spPr>
          <a:xfrm rot="5400000" flipH="1">
            <a:off x="-152592" y="162118"/>
            <a:ext cx="6400418" cy="609523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FBF45C-4020-4F59-8E88-4006B53BE427}"/>
              </a:ext>
            </a:extLst>
          </p:cNvPr>
          <p:cNvSpPr/>
          <p:nvPr userDrawn="1"/>
        </p:nvSpPr>
        <p:spPr>
          <a:xfrm rot="5400000" flipH="1">
            <a:off x="-161024" y="143687"/>
            <a:ext cx="6400418" cy="6113043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lumMod val="75000"/>
                  <a:alpha val="87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CE23BB-F1B6-4676-BAD7-56273E800FEB}"/>
              </a:ext>
            </a:extLst>
          </p:cNvPr>
          <p:cNvSpPr/>
          <p:nvPr userDrawn="1"/>
        </p:nvSpPr>
        <p:spPr>
          <a:xfrm rot="5400000" flipH="1">
            <a:off x="1932850" y="2249496"/>
            <a:ext cx="2211724" cy="6113042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136A792-3F80-40BE-96DB-0CDC51B9AA89}"/>
              </a:ext>
            </a:extLst>
          </p:cNvPr>
          <p:cNvSpPr/>
          <p:nvPr userDrawn="1"/>
        </p:nvSpPr>
        <p:spPr>
          <a:xfrm rot="6097846">
            <a:off x="767675" y="747345"/>
            <a:ext cx="4808302" cy="4808302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0A3C02BB-F8E9-47C7-AF5B-34F4E0DF2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154" y="987237"/>
            <a:ext cx="4506259" cy="2976491"/>
          </a:xfrm>
        </p:spPr>
        <p:txBody>
          <a:bodyPr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585BD763-B468-4FE3-BCE8-C2E276B77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154" y="4393824"/>
            <a:ext cx="4506259" cy="1597145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400">
                <a:solidFill>
                  <a:schemeClr val="bg1"/>
                </a:solidFill>
              </a:rPr>
              <a:t>Click to edit Master subtitle style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D482A36A-6BEB-495C-8399-9E9EA28C2B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31152" y="627063"/>
            <a:ext cx="4195763" cy="2674937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5">
            <a:extLst>
              <a:ext uri="{FF2B5EF4-FFF2-40B4-BE49-F238E27FC236}">
                <a16:creationId xmlns:a16="http://schemas.microsoft.com/office/drawing/2014/main" id="{23DC67C7-2D14-4866-B487-E6C7EF2D18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31152" y="3621024"/>
            <a:ext cx="4195763" cy="2674937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Date Placeholder 1">
            <a:extLst>
              <a:ext uri="{FF2B5EF4-FFF2-40B4-BE49-F238E27FC236}">
                <a16:creationId xmlns:a16="http://schemas.microsoft.com/office/drawing/2014/main" id="{2DCC7554-6615-4584-921E-91285C62C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9560" y="6409944"/>
            <a:ext cx="3703320" cy="448056"/>
          </a:xfrm>
        </p:spPr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564CDF61-B448-4746-A22C-52C864C1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603500"/>
            <a:ext cx="10190163" cy="346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C0C88D-87E5-47C3-AA92-269E45C85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1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3" y="2865438"/>
            <a:ext cx="10240960" cy="27086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12C7D5-A921-47A9-8619-DD3D6EC81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4822383" y="-1739232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315B16-F859-4692-83E7-34DB86837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60818" y="0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4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6EB34-1B8B-4396-BFD2-98D14076D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69A3D-D17E-4FD6-87AB-82FA30AC0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038600" y="4463552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AE216A4-83E5-4AF8-83B6-82171757B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43141D-24A2-4BE2-B276-C20C06CB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A35F720A-671B-47F4-88B8-83CD2FE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807" y="4611271"/>
            <a:ext cx="10229073" cy="1171556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3600">
                <a:solidFill>
                  <a:schemeClr val="bg1"/>
                </a:solidFill>
              </a:rPr>
              <a:t>Click to edit Master title style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8168417-C3D6-45B7-898A-D94F37EA6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1" y="5970897"/>
            <a:ext cx="9448800" cy="429904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200">
                <a:solidFill>
                  <a:schemeClr val="bg1"/>
                </a:solidFill>
              </a:rPr>
              <a:t>Click to edit Master subtitle style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B0F7C81-3A6B-4709-B144-6A0DFEF3B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62272"/>
          </a:xfrm>
          <a:solidFill>
            <a:schemeClr val="accent6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BBCEB0-C572-483A-88B2-C65A607EC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428"/>
            <a:ext cx="12192001" cy="2386759"/>
          </a:xfrm>
          <a:prstGeom prst="rect">
            <a:avLst/>
          </a:prstGeom>
          <a:gradFill>
            <a:gsLst>
              <a:gs pos="10000">
                <a:schemeClr val="accent5">
                  <a:alpha val="86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4DDF8D-E0F6-454C-9BC5-15EF5630F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4817660" y="8011"/>
            <a:ext cx="7374340" cy="2378309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382B2655-24B6-4245-8B87-EE7F13887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80030"/>
            <a:ext cx="10240903" cy="1009934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1866142-B2E0-46DB-B8B4-2078CE7804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13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386A221-28CD-49DF-AF22-78815A6E2F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57600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671C398-D779-4B1A-BD2F-395D1F3F8D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1928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283C6BE-C8D0-4726-B217-58FE337E5E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97112" y="1819656"/>
            <a:ext cx="2282932" cy="2282932"/>
          </a:xfrm>
          <a:custGeom>
            <a:avLst/>
            <a:gdLst>
              <a:gd name="connsiteX0" fmla="*/ 1141466 w 2282932"/>
              <a:gd name="connsiteY0" fmla="*/ 0 h 2282932"/>
              <a:gd name="connsiteX1" fmla="*/ 2282932 w 2282932"/>
              <a:gd name="connsiteY1" fmla="*/ 1141466 h 2282932"/>
              <a:gd name="connsiteX2" fmla="*/ 1141466 w 2282932"/>
              <a:gd name="connsiteY2" fmla="*/ 2282932 h 2282932"/>
              <a:gd name="connsiteX3" fmla="*/ 0 w 2282932"/>
              <a:gd name="connsiteY3" fmla="*/ 1141466 h 2282932"/>
              <a:gd name="connsiteX4" fmla="*/ 1141466 w 2282932"/>
              <a:gd name="connsiteY4" fmla="*/ 0 h 228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35F3E11-74CF-4460-9FF3-DD91B5E570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31368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7D857D03-665D-4D33-B7E8-B85D42470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45013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5D2C286-1A79-4B52-82F1-D520602693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67663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F0B53ABB-D4AE-4C0B-9902-0C1763EE40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81308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3AE87779-12F2-4327-ADEE-3F31BFB8D3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0307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0DCB8055-0EA2-426F-989D-AC9932A17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952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308EC59B-41AE-4F1B-9364-A00C479F76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24408" y="4466873"/>
            <a:ext cx="2286000" cy="27432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8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BC3965F4-D2B3-4353-A638-332A3F4E7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8053" y="4877332"/>
            <a:ext cx="2286000" cy="594360"/>
          </a:xfrm>
        </p:spPr>
        <p:txBody>
          <a:bodyPr/>
          <a:lstStyle>
            <a:lvl1pPr algn="ctr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5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68" userDrawn="1">
          <p15:clr>
            <a:srgbClr val="FBAE40"/>
          </p15:clr>
        </p15:guide>
        <p15:guide id="2" pos="3024" userDrawn="1">
          <p15:clr>
            <a:srgbClr val="FBAE40"/>
          </p15:clr>
        </p15:guide>
        <p15:guide id="3" pos="4680" userDrawn="1">
          <p15:clr>
            <a:srgbClr val="FBAE40"/>
          </p15:clr>
        </p15:guide>
        <p15:guide id="4" pos="6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Monday, February 1, 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5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CF8EE9-A776-4052-ABB2-29666265C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F2F3BB-127D-44BC-A8EF-A8BB5F5911CA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10D1F30-F118-4A1F-A48F-7E5706959F64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Monday, February 1,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b="0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36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0" r:id="rId3"/>
    <p:sldLayoutId id="2147483661" r:id="rId4"/>
    <p:sldLayoutId id="2147483686" r:id="rId5"/>
    <p:sldLayoutId id="2147483684" r:id="rId6"/>
    <p:sldLayoutId id="2147483681" r:id="rId7"/>
    <p:sldLayoutId id="2147483685" r:id="rId8"/>
    <p:sldLayoutId id="2147483650" r:id="rId9"/>
    <p:sldLayoutId id="2147483653" r:id="rId10"/>
    <p:sldLayoutId id="2147483682" r:id="rId11"/>
    <p:sldLayoutId id="2147483683" r:id="rId12"/>
    <p:sldLayoutId id="2147483679" r:id="rId13"/>
    <p:sldLayoutId id="2147483655" r:id="rId14"/>
    <p:sldLayoutId id="2147483656" r:id="rId15"/>
    <p:sldLayoutId id="214748365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799020-4ABD-4E8C-8F34-FD42A314F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6675"/>
            <a:ext cx="12192000" cy="2114737"/>
          </a:xfrm>
        </p:spPr>
        <p:txBody>
          <a:bodyPr>
            <a:normAutofit fontScale="90000"/>
          </a:bodyPr>
          <a:lstStyle/>
          <a:p>
            <a:r>
              <a:rPr lang="en-GB" sz="6600" dirty="0"/>
              <a:t>Church Christ Builds!</a:t>
            </a:r>
            <a:br>
              <a:rPr lang="en-GB" sz="6600" dirty="0"/>
            </a:br>
            <a:endParaRPr lang="en-US" sz="6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68B250-ACDF-4D57-BD3E-D18F93E45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12138210" cy="1417918"/>
          </a:xfrm>
        </p:spPr>
        <p:txBody>
          <a:bodyPr>
            <a:normAutofit fontScale="92500" lnSpcReduction="10000"/>
          </a:bodyPr>
          <a:lstStyle/>
          <a:p>
            <a:r>
              <a:rPr lang="en-GB" sz="9600" b="1" dirty="0"/>
              <a:t>Matthew 16:13-20</a:t>
            </a:r>
            <a:endParaRPr lang="en-GB" sz="960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532A47-3BF0-4F92-A773-5C134A954C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2200275" y="3124200"/>
            <a:ext cx="7800975" cy="37338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22356A-8E08-4217-A05E-B83968650DC3}"/>
              </a:ext>
            </a:extLst>
          </p:cNvPr>
          <p:cNvCxnSpPr/>
          <p:nvPr/>
        </p:nvCxnSpPr>
        <p:spPr>
          <a:xfrm>
            <a:off x="533400" y="1238250"/>
            <a:ext cx="109918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9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07" y="3429000"/>
            <a:ext cx="11715749" cy="3362325"/>
          </a:xfrm>
        </p:spPr>
        <p:txBody>
          <a:bodyPr>
            <a:normAutofit/>
          </a:bodyPr>
          <a:lstStyle/>
          <a:p>
            <a:pPr algn="ctr"/>
            <a:r>
              <a:rPr lang="en-GB" sz="4800" i="1" dirty="0"/>
              <a:t>Repent, and let every one of you be baptized in the name of Jesus Christ </a:t>
            </a:r>
            <a:endParaRPr lang="en-US" sz="48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7038975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6867525" y="520787"/>
            <a:ext cx="544868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2:38-39</a:t>
            </a:r>
          </a:p>
        </p:txBody>
      </p:sp>
    </p:spTree>
    <p:extLst>
      <p:ext uri="{BB962C8B-B14F-4D97-AF65-F5344CB8AC3E}">
        <p14:creationId xmlns:p14="http://schemas.microsoft.com/office/powerpoint/2010/main" val="20231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angle 103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3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5" name="Rectangle 1034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Rectangle 1036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38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Disciple Whom Jesus Loved: 24 Surprising Facts">
            <a:extLst>
              <a:ext uri="{FF2B5EF4-FFF2-40B4-BE49-F238E27FC236}">
                <a16:creationId xmlns:a16="http://schemas.microsoft.com/office/drawing/2014/main" id="{B340A3CF-3A3C-4752-9383-B4BB7C11A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b="318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E634B70C-E893-4626-A0A6-75C6F22A3D2E}"/>
              </a:ext>
            </a:extLst>
          </p:cNvPr>
          <p:cNvSpPr/>
          <p:nvPr/>
        </p:nvSpPr>
        <p:spPr>
          <a:xfrm>
            <a:off x="-114300" y="487525"/>
            <a:ext cx="4267200" cy="4226404"/>
          </a:xfrm>
          <a:prstGeom prst="cloudCallout">
            <a:avLst>
              <a:gd name="adj1" fmla="val 76015"/>
              <a:gd name="adj2" fmla="val -4491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4D1467-51A4-4E83-9A1A-DA670006FBF1}"/>
              </a:ext>
            </a:extLst>
          </p:cNvPr>
          <p:cNvSpPr/>
          <p:nvPr/>
        </p:nvSpPr>
        <p:spPr>
          <a:xfrm rot="19970285">
            <a:off x="463951" y="669017"/>
            <a:ext cx="3182779" cy="359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who’s building the church?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4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Who is calling people? 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7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i="1" dirty="0"/>
              <a:t>All that the Father gives Me will come to Me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14239"/>
            <a:ext cx="7541914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935087" y="668933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6:37</a:t>
            </a:r>
          </a:p>
        </p:txBody>
      </p:sp>
    </p:spTree>
    <p:extLst>
      <p:ext uri="{BB962C8B-B14F-4D97-AF65-F5344CB8AC3E}">
        <p14:creationId xmlns:p14="http://schemas.microsoft.com/office/powerpoint/2010/main" val="176541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3905250"/>
            <a:ext cx="11316462" cy="2847975"/>
          </a:xfrm>
        </p:spPr>
        <p:txBody>
          <a:bodyPr>
            <a:normAutofit/>
          </a:bodyPr>
          <a:lstStyle/>
          <a:p>
            <a:pPr algn="ctr"/>
            <a:r>
              <a:rPr lang="en-GB" sz="4400" i="1" dirty="0"/>
              <a:t>the Lord added to the church daily those who were being saved.</a:t>
            </a:r>
            <a:endParaRPr lang="en-GB" sz="4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743" b="13149"/>
          <a:stretch/>
        </p:blipFill>
        <p:spPr>
          <a:xfrm>
            <a:off x="85344" y="0"/>
            <a:ext cx="7192433" cy="4429125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496175" y="546317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2:47</a:t>
            </a:r>
          </a:p>
        </p:txBody>
      </p:sp>
    </p:spTree>
    <p:extLst>
      <p:ext uri="{BB962C8B-B14F-4D97-AF65-F5344CB8AC3E}">
        <p14:creationId xmlns:p14="http://schemas.microsoft.com/office/powerpoint/2010/main" val="15562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believers were increasingly added to the Lord, multitudes of both men and women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85344" y="0"/>
            <a:ext cx="6621558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306437" y="395718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5:14</a:t>
            </a:r>
          </a:p>
        </p:txBody>
      </p:sp>
    </p:spTree>
    <p:extLst>
      <p:ext uri="{BB962C8B-B14F-4D97-AF65-F5344CB8AC3E}">
        <p14:creationId xmlns:p14="http://schemas.microsoft.com/office/powerpoint/2010/main" val="608485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" y="3979891"/>
            <a:ext cx="12106656" cy="2681098"/>
          </a:xfrm>
        </p:spPr>
        <p:txBody>
          <a:bodyPr>
            <a:normAutofit/>
          </a:bodyPr>
          <a:lstStyle/>
          <a:p>
            <a:pPr algn="ctr"/>
            <a:r>
              <a:rPr lang="en-GB" sz="4000" i="1" dirty="0"/>
              <a:t>full of the Holy Spirit and of faith. And a great many people were added to the Lord.</a:t>
            </a:r>
            <a:endParaRPr lang="en-US" sz="60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76201"/>
            <a:ext cx="7541914" cy="4352924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715631" y="546317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11:24</a:t>
            </a:r>
          </a:p>
        </p:txBody>
      </p:sp>
    </p:spTree>
    <p:extLst>
      <p:ext uri="{BB962C8B-B14F-4D97-AF65-F5344CB8AC3E}">
        <p14:creationId xmlns:p14="http://schemas.microsoft.com/office/powerpoint/2010/main" val="353754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5800"/>
            <a:ext cx="12449556" cy="2138172"/>
          </a:xfrm>
        </p:spPr>
        <p:txBody>
          <a:bodyPr>
            <a:normAutofit fontScale="90000"/>
          </a:bodyPr>
          <a:lstStyle/>
          <a:p>
            <a:pPr algn="ctr"/>
            <a:r>
              <a:rPr lang="en-GB" i="1" dirty="0"/>
              <a:t>when the Gentiles heard this, they were glad and glorified the word of the Lord. And as many as had been appointed to eternal life believed.</a:t>
            </a:r>
            <a:endParaRPr lang="en-GB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85344" y="-24953"/>
            <a:ext cx="692968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363587" y="370765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13:48</a:t>
            </a:r>
          </a:p>
        </p:txBody>
      </p:sp>
    </p:spTree>
    <p:extLst>
      <p:ext uri="{BB962C8B-B14F-4D97-AF65-F5344CB8AC3E}">
        <p14:creationId xmlns:p14="http://schemas.microsoft.com/office/powerpoint/2010/main" val="2725878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7163" y="3428999"/>
            <a:ext cx="12506325" cy="3204973"/>
          </a:xfrm>
        </p:spPr>
        <p:txBody>
          <a:bodyPr>
            <a:normAutofit/>
          </a:bodyPr>
          <a:lstStyle/>
          <a:p>
            <a:pPr algn="ctr"/>
            <a:r>
              <a:rPr lang="en-GB" sz="4000" i="1" dirty="0"/>
              <a:t>for I am with you, and no one will attack you to hurt you; for I have many people in this city.</a:t>
            </a:r>
            <a:endParaRPr lang="en-GB" sz="40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178928" y="0"/>
            <a:ext cx="738392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610857" y="395718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18:10</a:t>
            </a:r>
          </a:p>
        </p:txBody>
      </p:sp>
    </p:spTree>
    <p:extLst>
      <p:ext uri="{BB962C8B-B14F-4D97-AF65-F5344CB8AC3E}">
        <p14:creationId xmlns:p14="http://schemas.microsoft.com/office/powerpoint/2010/main" val="192056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7F32A-A508-4D31-9AD8-E5133F2A0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5373" y="219075"/>
            <a:ext cx="12186627" cy="6372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CCB60D-F537-4AE1-8755-18CEBF4EF4DF}"/>
              </a:ext>
            </a:extLst>
          </p:cNvPr>
          <p:cNvSpPr/>
          <p:nvPr/>
        </p:nvSpPr>
        <p:spPr>
          <a:xfrm>
            <a:off x="3810000" y="2552701"/>
            <a:ext cx="7724775" cy="1352550"/>
          </a:xfrm>
          <a:prstGeom prst="rect">
            <a:avLst/>
          </a:prstGeom>
          <a:solidFill>
            <a:srgbClr val="EB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E8FEC7-9A22-4BA0-98E6-B5D1A290D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52" y="3738636"/>
            <a:ext cx="9563006" cy="1790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4C42DE-8FAA-44C1-A345-E4B3DF754CD7}"/>
              </a:ext>
            </a:extLst>
          </p:cNvPr>
          <p:cNvSpPr/>
          <p:nvPr/>
        </p:nvSpPr>
        <p:spPr>
          <a:xfrm>
            <a:off x="3600450" y="2071979"/>
            <a:ext cx="86826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why does Christ build His church?</a:t>
            </a:r>
            <a:endParaRPr lang="en-GB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792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970" y="2905125"/>
            <a:ext cx="11973686" cy="3609975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He might present her to Himself a glorious church, not having spot or wrinkle or any such thing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7541914" cy="4391026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5943600" y="628233"/>
            <a:ext cx="7125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5:25-27</a:t>
            </a:r>
          </a:p>
        </p:txBody>
      </p:sp>
    </p:spTree>
    <p:extLst>
      <p:ext uri="{BB962C8B-B14F-4D97-AF65-F5344CB8AC3E}">
        <p14:creationId xmlns:p14="http://schemas.microsoft.com/office/powerpoint/2010/main" val="134542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899C-4090-4715-92AC-9DB1EF0DD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3" b="1563"/>
          <a:stretch/>
        </p:blipFill>
        <p:spPr>
          <a:xfrm>
            <a:off x="247649" y="132879"/>
            <a:ext cx="11811001" cy="6644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35570D-34E9-44F8-B926-7B6740F935BF}"/>
              </a:ext>
            </a:extLst>
          </p:cNvPr>
          <p:cNvSpPr/>
          <p:nvPr/>
        </p:nvSpPr>
        <p:spPr>
          <a:xfrm>
            <a:off x="5362575" y="5451463"/>
            <a:ext cx="604684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</a:t>
            </a:r>
            <a:r>
              <a:rPr lang="en-GB" sz="88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ekklesia</a:t>
            </a:r>
            <a:r>
              <a:rPr lang="en-GB" sz="8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”</a:t>
            </a:r>
            <a:endParaRPr lang="en-GB" sz="8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9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" y="4067174"/>
            <a:ext cx="12106655" cy="2566798"/>
          </a:xfrm>
        </p:spPr>
        <p:txBody>
          <a:bodyPr>
            <a:normAutofit/>
          </a:bodyPr>
          <a:lstStyle/>
          <a:p>
            <a:pPr algn="ctr"/>
            <a:r>
              <a:rPr lang="en-GB" sz="4000" i="1" dirty="0"/>
              <a:t>to Him be glory in the church by Christ Jesus to all generations, forever and ever. Amen</a:t>
            </a:r>
            <a:r>
              <a:rPr lang="en-GB" sz="4000" dirty="0"/>
              <a:t>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7086265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6000750" y="438532"/>
            <a:ext cx="7125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3:21</a:t>
            </a:r>
          </a:p>
        </p:txBody>
      </p:sp>
    </p:spTree>
    <p:extLst>
      <p:ext uri="{BB962C8B-B14F-4D97-AF65-F5344CB8AC3E}">
        <p14:creationId xmlns:p14="http://schemas.microsoft.com/office/powerpoint/2010/main" val="42766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now the manifold wisdom of God might be made known by the church 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80007" y="0"/>
            <a:ext cx="6638950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5924550" y="438532"/>
            <a:ext cx="71250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Ephesians 3:10</a:t>
            </a:r>
          </a:p>
        </p:txBody>
      </p:sp>
    </p:spTree>
    <p:extLst>
      <p:ext uri="{BB962C8B-B14F-4D97-AF65-F5344CB8AC3E}">
        <p14:creationId xmlns:p14="http://schemas.microsoft.com/office/powerpoint/2010/main" val="1742364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08998-4223-462C-BFB2-BAE7F008F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1" b="91429" l="9907" r="89950">
                        <a14:foregroundMark x1="21752" y1="52755" x2="21752" y2="52755"/>
                        <a14:foregroundMark x1="18234" y1="58980" x2="18234" y2="58980"/>
                        <a14:foregroundMark x1="18737" y1="54286" x2="17588" y2="68469"/>
                        <a14:foregroundMark x1="15506" y1="60306" x2="14429" y2="67449"/>
                        <a14:foregroundMark x1="14429" y1="67449" x2="16798" y2="72653"/>
                        <a14:foregroundMark x1="14645" y1="71531" x2="16583" y2="76837"/>
                        <a14:foregroundMark x1="76167" y1="67653" x2="76095" y2="66531"/>
                        <a14:foregroundMark x1="80617" y1="68061" x2="80976" y2="67755"/>
                        <a14:foregroundMark x1="80976" y1="67755" x2="80976" y2="67755"/>
                        <a14:foregroundMark x1="78177" y1="70000" x2="79038" y2="68469"/>
                        <a14:foregroundMark x1="82915" y1="71020" x2="84207" y2="70000"/>
                        <a14:foregroundMark x1="45585" y1="91429" x2="50036" y2="91429"/>
                        <a14:foregroundMark x1="39052" y1="90306" x2="39627" y2="90306"/>
                        <a14:foregroundMark x1="71500" y1="86633" x2="73367" y2="87245"/>
                        <a14:foregroundMark x1="19885" y1="81020" x2="20316" y2="81020"/>
                        <a14:foregroundMark x1="66906" y1="8980" x2="69131" y2="9286"/>
                        <a14:foregroundMark x1="84279" y1="76122" x2="85642" y2="69286"/>
                        <a14:foregroundMark x1="85642" y1="69286" x2="85642" y2="69286"/>
                        <a14:foregroundMark x1="34961" y1="8061" x2="35607" y2="8061"/>
                        <a14:foregroundMark x1="79110" y1="65306" x2="80258" y2="54898"/>
                        <a14:foregroundMark x1="59584" y1="53163" x2="64681" y2="54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5850" y="1247775"/>
            <a:ext cx="8600939" cy="59721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E7E813-567F-4654-A13D-DA6255849C82}"/>
              </a:ext>
            </a:extLst>
          </p:cNvPr>
          <p:cNvSpPr/>
          <p:nvPr/>
        </p:nvSpPr>
        <p:spPr>
          <a:xfrm>
            <a:off x="306892" y="0"/>
            <a:ext cx="1188510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5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Christ is the owner</a:t>
            </a:r>
            <a:endParaRPr lang="en-GB" sz="115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0C4A5-D4E9-48FF-BA31-EF3DA259CC37}"/>
              </a:ext>
            </a:extLst>
          </p:cNvPr>
          <p:cNvSpPr/>
          <p:nvPr/>
        </p:nvSpPr>
        <p:spPr>
          <a:xfrm>
            <a:off x="6457950" y="1682943"/>
            <a:ext cx="6096000" cy="425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ha" panose="020B0604020202020204" pitchFamily="34" charset="0"/>
              </a:rPr>
              <a:t>The builder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ha" panose="020B0604020202020204" pitchFamily="34" charset="0"/>
              </a:rPr>
              <a:t>The architect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ha" panose="020B0604020202020204" pitchFamily="34" charset="0"/>
              </a:rPr>
              <a:t>The owner </a:t>
            </a:r>
          </a:p>
        </p:txBody>
      </p:sp>
    </p:spTree>
    <p:extLst>
      <p:ext uri="{BB962C8B-B14F-4D97-AF65-F5344CB8AC3E}">
        <p14:creationId xmlns:p14="http://schemas.microsoft.com/office/powerpoint/2010/main" val="359759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495800"/>
            <a:ext cx="12192000" cy="2362199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the Holy Spirit has made you overseers, to shepherd the church of God which He purchased with His own blood. </a:t>
            </a:r>
            <a:endParaRPr lang="en-GB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3114"/>
          <a:stretch/>
        </p:blipFill>
        <p:spPr>
          <a:xfrm>
            <a:off x="85344" y="-173753"/>
            <a:ext cx="7744206" cy="45720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935087" y="668933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20:28</a:t>
            </a:r>
          </a:p>
        </p:txBody>
      </p:sp>
    </p:spTree>
    <p:extLst>
      <p:ext uri="{BB962C8B-B14F-4D97-AF65-F5344CB8AC3E}">
        <p14:creationId xmlns:p14="http://schemas.microsoft.com/office/powerpoint/2010/main" val="4137976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sz="6000" i="1" dirty="0"/>
              <a:t>“Saul, Saul, why are you persecuting Me?”</a:t>
            </a:r>
            <a:endParaRPr lang="en-GB" sz="60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29447"/>
            <a:ext cx="7541914" cy="4399677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935087" y="668933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9:4</a:t>
            </a:r>
          </a:p>
        </p:txBody>
      </p:sp>
    </p:spTree>
    <p:extLst>
      <p:ext uri="{BB962C8B-B14F-4D97-AF65-F5344CB8AC3E}">
        <p14:creationId xmlns:p14="http://schemas.microsoft.com/office/powerpoint/2010/main" val="3771234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68" y="3590925"/>
            <a:ext cx="11668887" cy="3200399"/>
          </a:xfrm>
        </p:spPr>
        <p:txBody>
          <a:bodyPr>
            <a:normAutofit/>
          </a:bodyPr>
          <a:lstStyle/>
          <a:p>
            <a:pPr algn="ctr"/>
            <a:r>
              <a:rPr lang="en-GB" sz="4800" i="1" dirty="0"/>
              <a:t>But he who is joined to the Lord is one spirit with Him.</a:t>
            </a:r>
            <a:endParaRPr lang="en-GB" sz="48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663480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5808188" y="0"/>
            <a:ext cx="71250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</a:p>
          <a:p>
            <a:pPr algn="ctr"/>
            <a:r>
              <a:rPr lang="en-GB" sz="8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Corinthians  6:17</a:t>
            </a:r>
          </a:p>
        </p:txBody>
      </p:sp>
    </p:spTree>
    <p:extLst>
      <p:ext uri="{BB962C8B-B14F-4D97-AF65-F5344CB8AC3E}">
        <p14:creationId xmlns:p14="http://schemas.microsoft.com/office/powerpoint/2010/main" val="706513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769" y="4629149"/>
            <a:ext cx="11316462" cy="2085976"/>
          </a:xfrm>
        </p:spPr>
        <p:txBody>
          <a:bodyPr>
            <a:normAutofit/>
          </a:bodyPr>
          <a:lstStyle/>
          <a:p>
            <a:pPr algn="ctr"/>
            <a:r>
              <a:rPr lang="en-GB" sz="4400" i="1" dirty="0"/>
              <a:t>For he who touches you touches the apple of His eye</a:t>
            </a:r>
            <a:r>
              <a:rPr lang="en-GB" sz="4400" dirty="0"/>
              <a:t>. 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69495" y="0"/>
            <a:ext cx="6355173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6424668" y="491742"/>
            <a:ext cx="5810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Zechariah </a:t>
            </a:r>
          </a:p>
          <a:p>
            <a:pPr algn="ct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2:8</a:t>
            </a:r>
          </a:p>
        </p:txBody>
      </p:sp>
    </p:spTree>
    <p:extLst>
      <p:ext uri="{BB962C8B-B14F-4D97-AF65-F5344CB8AC3E}">
        <p14:creationId xmlns:p14="http://schemas.microsoft.com/office/powerpoint/2010/main" val="2929213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262C4B-4160-4B45-917A-ED162E146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9" t="11506" b="21335"/>
          <a:stretch/>
        </p:blipFill>
        <p:spPr>
          <a:xfrm>
            <a:off x="304797" y="1082114"/>
            <a:ext cx="11670087" cy="56361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3A2FEC-DB6C-44F1-80EF-92A22AE25E16}"/>
              </a:ext>
            </a:extLst>
          </p:cNvPr>
          <p:cNvSpPr/>
          <p:nvPr/>
        </p:nvSpPr>
        <p:spPr>
          <a:xfrm>
            <a:off x="217113" y="-210842"/>
            <a:ext cx="117577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He is the </a:t>
            </a:r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living cornerstone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4760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I am the good shepherd; and I know My sheep, and am known by My own.</a:t>
            </a:r>
            <a:endParaRPr lang="en-GB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737200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286626" y="486157"/>
            <a:ext cx="405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</a:p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10:14</a:t>
            </a:r>
          </a:p>
        </p:txBody>
      </p:sp>
    </p:spTree>
    <p:extLst>
      <p:ext uri="{BB962C8B-B14F-4D97-AF65-F5344CB8AC3E}">
        <p14:creationId xmlns:p14="http://schemas.microsoft.com/office/powerpoint/2010/main" val="3423485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I am the good shepherd. The good shepherd gives His life for the sheep. 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-1"/>
            <a:ext cx="7541914" cy="440055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610094" y="628233"/>
            <a:ext cx="405765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</a:p>
          <a:p>
            <a:pPr algn="ctr"/>
            <a:r>
              <a:rPr lang="en-GB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10:11</a:t>
            </a:r>
          </a:p>
        </p:txBody>
      </p:sp>
    </p:spTree>
    <p:extLst>
      <p:ext uri="{BB962C8B-B14F-4D97-AF65-F5344CB8AC3E}">
        <p14:creationId xmlns:p14="http://schemas.microsoft.com/office/powerpoint/2010/main" val="2801485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B273C2-21B3-4A9D-9CCA-A399A414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0FAAA2-6D35-48FB-9263-F3FB5990C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12" y="896130"/>
            <a:ext cx="7705725" cy="157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821E3F-2A85-43F2-9AAC-741969264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753" y="1504950"/>
            <a:ext cx="7709783" cy="10620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A81235-D0C9-4A94-AA4C-224628C46594}"/>
              </a:ext>
            </a:extLst>
          </p:cNvPr>
          <p:cNvSpPr/>
          <p:nvPr/>
        </p:nvSpPr>
        <p:spPr>
          <a:xfrm>
            <a:off x="881062" y="281168"/>
            <a:ext cx="101631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Lord will build His church</a:t>
            </a:r>
            <a:endParaRPr lang="en-GB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9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 fontScale="90000"/>
          </a:bodyPr>
          <a:lstStyle/>
          <a:p>
            <a:pPr algn="ctr"/>
            <a:r>
              <a:rPr lang="en-GB" i="1" dirty="0"/>
              <a:t>And I give them eternal life, and they shall never perish; neither shall anyone snatch them out of My hand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3456" y="-38101"/>
            <a:ext cx="442320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4528283" y="252602"/>
            <a:ext cx="6334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</a:p>
          <a:p>
            <a:pPr algn="ct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10:28-29</a:t>
            </a:r>
          </a:p>
        </p:txBody>
      </p:sp>
    </p:spTree>
    <p:extLst>
      <p:ext uri="{BB962C8B-B14F-4D97-AF65-F5344CB8AC3E}">
        <p14:creationId xmlns:p14="http://schemas.microsoft.com/office/powerpoint/2010/main" val="2155148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CDBFB6-298D-4392-AD94-425EE6817B49}"/>
              </a:ext>
            </a:extLst>
          </p:cNvPr>
          <p:cNvSpPr/>
          <p:nvPr/>
        </p:nvSpPr>
        <p:spPr>
          <a:xfrm>
            <a:off x="139700" y="3429000"/>
            <a:ext cx="11912600" cy="194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We don’t belong to some organization.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GB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We belong to an intimate union.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C16FDC-BB57-49AC-BFBC-99DC1872C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5" b="44522"/>
          <a:stretch/>
        </p:blipFill>
        <p:spPr>
          <a:xfrm>
            <a:off x="139700" y="152400"/>
            <a:ext cx="11645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06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E7E65C0-5A97-4276-B1EF-C37CD2E14EE3}"/>
              </a:ext>
            </a:extLst>
          </p:cNvPr>
          <p:cNvSpPr/>
          <p:nvPr/>
        </p:nvSpPr>
        <p:spPr>
          <a:xfrm>
            <a:off x="0" y="381247"/>
            <a:ext cx="12471400" cy="3840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“I will build” - the certainty of it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“my ” - the intimacy of it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7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“church “ - the identity of it. </a:t>
            </a:r>
            <a:endParaRPr lang="en-GB" sz="6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D45E0F-12FA-4428-923A-375F74B77C1C}"/>
              </a:ext>
            </a:extLst>
          </p:cNvPr>
          <p:cNvSpPr/>
          <p:nvPr/>
        </p:nvSpPr>
        <p:spPr>
          <a:xfrm>
            <a:off x="753624" y="4628634"/>
            <a:ext cx="644836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3. Identity</a:t>
            </a:r>
            <a:endParaRPr lang="en-GB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C5318C-0026-4764-9BC8-A8E2A45E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50" y="3892256"/>
            <a:ext cx="3359150" cy="3617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279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AB564A-3DC4-457B-91C1-FC72E6206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FD7845-1185-4842-B395-7AEC2DB7C0AA}"/>
              </a:ext>
            </a:extLst>
          </p:cNvPr>
          <p:cNvSpPr/>
          <p:nvPr/>
        </p:nvSpPr>
        <p:spPr>
          <a:xfrm>
            <a:off x="457200" y="983060"/>
            <a:ext cx="1136663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What does Jesus mean by </a:t>
            </a:r>
            <a:endParaRPr lang="en-GB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82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the congregation in the wilderness with the Angel who spoke to him on Mount Sinai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85344" y="0"/>
            <a:ext cx="7849743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935087" y="668933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7:38</a:t>
            </a:r>
          </a:p>
        </p:txBody>
      </p:sp>
    </p:spTree>
    <p:extLst>
      <p:ext uri="{BB962C8B-B14F-4D97-AF65-F5344CB8AC3E}">
        <p14:creationId xmlns:p14="http://schemas.microsoft.com/office/powerpoint/2010/main" val="75639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383" y="4178080"/>
            <a:ext cx="11316462" cy="2375117"/>
          </a:xfrm>
        </p:spPr>
        <p:txBody>
          <a:bodyPr>
            <a:normAutofit/>
          </a:bodyPr>
          <a:lstStyle/>
          <a:p>
            <a:pPr algn="ctr"/>
            <a:r>
              <a:rPr lang="en-GB" i="1" dirty="0"/>
              <a:t>Some therefore cried one thing and some another, for the assembly was confused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85344" y="0"/>
            <a:ext cx="6634801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049262" y="546317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19:32</a:t>
            </a:r>
          </a:p>
        </p:txBody>
      </p:sp>
    </p:spTree>
    <p:extLst>
      <p:ext uri="{BB962C8B-B14F-4D97-AF65-F5344CB8AC3E}">
        <p14:creationId xmlns:p14="http://schemas.microsoft.com/office/powerpoint/2010/main" val="1411716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4" y="4495801"/>
            <a:ext cx="11316462" cy="2138172"/>
          </a:xfrm>
        </p:spPr>
        <p:txBody>
          <a:bodyPr>
            <a:normAutofit fontScale="90000"/>
          </a:bodyPr>
          <a:lstStyle/>
          <a:p>
            <a:pPr algn="ctr"/>
            <a:r>
              <a:rPr lang="en-GB" i="1" dirty="0"/>
              <a:t>you have come to Mount Zion and to the city of the living God, the heavenly Jerusalem, to an innumerable company of angels</a:t>
            </a:r>
            <a:endParaRPr lang="en-US" sz="5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117982" y="0"/>
            <a:ext cx="5539868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5172075" y="486157"/>
            <a:ext cx="71250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Hebrews 12:22-23</a:t>
            </a:r>
          </a:p>
        </p:txBody>
      </p:sp>
    </p:spTree>
    <p:extLst>
      <p:ext uri="{BB962C8B-B14F-4D97-AF65-F5344CB8AC3E}">
        <p14:creationId xmlns:p14="http://schemas.microsoft.com/office/powerpoint/2010/main" val="3985205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A9162C-22B6-4DD5-BA2E-4DF42C77E3B2}"/>
              </a:ext>
            </a:extLst>
          </p:cNvPr>
          <p:cNvSpPr/>
          <p:nvPr/>
        </p:nvSpPr>
        <p:spPr>
          <a:xfrm>
            <a:off x="340688" y="673622"/>
            <a:ext cx="73450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Matthew chapter 16</a:t>
            </a:r>
            <a:endParaRPr lang="en-GB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C0D20-52D5-4BDB-BC3A-99DC2FAAD022}"/>
              </a:ext>
            </a:extLst>
          </p:cNvPr>
          <p:cNvSpPr/>
          <p:nvPr/>
        </p:nvSpPr>
        <p:spPr>
          <a:xfrm>
            <a:off x="-88900" y="2455239"/>
            <a:ext cx="13538200" cy="1947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5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You interpret the word “church” in 18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5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You interpret by the word “Kingdom” in 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2A2C00-D74D-4BAB-B2CE-2B4062AAF290}"/>
              </a:ext>
            </a:extLst>
          </p:cNvPr>
          <p:cNvSpPr/>
          <p:nvPr/>
        </p:nvSpPr>
        <p:spPr>
          <a:xfrm>
            <a:off x="198423" y="4966452"/>
            <a:ext cx="11795152" cy="1191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“I AM still building my Kingdom.”</a:t>
            </a:r>
            <a:endParaRPr lang="en-GB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17A22-AE38-4089-A58C-A1A2C5F8D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-110682"/>
            <a:ext cx="3697912" cy="2934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0879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A132FCB-B5B4-417C-9E11-9813E1104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7614F1-58A8-4F51-BE9E-460C2D12B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88577" y="1839884"/>
            <a:ext cx="8203421" cy="5017687"/>
          </a:xfrm>
          <a:prstGeom prst="rect">
            <a:avLst/>
          </a:prstGeom>
          <a:gradFill>
            <a:gsLst>
              <a:gs pos="0">
                <a:schemeClr val="accent5">
                  <a:alpha val="92000"/>
                </a:schemeClr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949972-ABE9-4305-8999-ABC76BCA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5">
                  <a:alpha val="3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16FE26-524C-4B6A-9A89-939917A08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" r="1" b="1"/>
          <a:stretch/>
        </p:blipFill>
        <p:spPr>
          <a:xfrm>
            <a:off x="1" y="0"/>
            <a:ext cx="1219265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B6D185-3572-4B3C-8082-046A3133D884}"/>
              </a:ext>
            </a:extLst>
          </p:cNvPr>
          <p:cNvSpPr/>
          <p:nvPr/>
        </p:nvSpPr>
        <p:spPr>
          <a:xfrm>
            <a:off x="6490087" y="-340126"/>
            <a:ext cx="5498713" cy="567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Jesus is building it.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He will build it. </a:t>
            </a:r>
            <a:endParaRPr lang="en-GB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9B5071-0AB6-446B-9AE8-ED91C17C79BB}"/>
              </a:ext>
            </a:extLst>
          </p:cNvPr>
          <p:cNvSpPr/>
          <p:nvPr/>
        </p:nvSpPr>
        <p:spPr>
          <a:xfrm>
            <a:off x="203200" y="141544"/>
            <a:ext cx="48826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chemeClr val="accent5"/>
                </a:solidFill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Assembly of redeemed people </a:t>
            </a:r>
            <a:r>
              <a:rPr lang="en-GB" sz="6000" b="1" dirty="0">
                <a:solidFill>
                  <a:schemeClr val="accent5"/>
                </a:solidFill>
                <a:latin typeface="Daytona" panose="020B0604030500040204" pitchFamily="34" charset="0"/>
              </a:rPr>
              <a:t>gathered to God</a:t>
            </a:r>
            <a:r>
              <a:rPr lang="en-GB" sz="6000" b="1" dirty="0">
                <a:solidFill>
                  <a:schemeClr val="accent5"/>
                </a:solidFill>
                <a:latin typeface="Daytona" panose="020B060403050004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endParaRPr lang="en-GB" sz="6000" b="1" dirty="0">
              <a:solidFill>
                <a:schemeClr val="accent5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44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8236E1-7E49-46EE-A546-33B70890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" r="57757"/>
          <a:stretch/>
        </p:blipFill>
        <p:spPr>
          <a:xfrm>
            <a:off x="203200" y="214629"/>
            <a:ext cx="3949700" cy="60739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D5D23F-FA64-4D3E-904D-FF82E52DDAE0}"/>
              </a:ext>
            </a:extLst>
          </p:cNvPr>
          <p:cNvSpPr/>
          <p:nvPr/>
        </p:nvSpPr>
        <p:spPr>
          <a:xfrm>
            <a:off x="3975100" y="158464"/>
            <a:ext cx="8331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Jesus said, “I will build my church” certainty, intimacy, and the identity, the continuity of God’s redeemed people.</a:t>
            </a:r>
          </a:p>
        </p:txBody>
      </p:sp>
    </p:spTree>
    <p:extLst>
      <p:ext uri="{BB962C8B-B14F-4D97-AF65-F5344CB8AC3E}">
        <p14:creationId xmlns:p14="http://schemas.microsoft.com/office/powerpoint/2010/main" val="267197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3" y="5063765"/>
            <a:ext cx="11715749" cy="1570207"/>
          </a:xfrm>
        </p:spPr>
        <p:txBody>
          <a:bodyPr>
            <a:normAutofit fontScale="90000"/>
          </a:bodyPr>
          <a:lstStyle/>
          <a:p>
            <a:r>
              <a:rPr lang="en-GB" i="1" dirty="0"/>
              <a:t>He must go to Jerusalem and suffer many things from the elders and chief priests and scribes, and be killed, and be raised the third day.</a:t>
            </a: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8570076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000875" y="1564283"/>
            <a:ext cx="51911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  16:21</a:t>
            </a:r>
          </a:p>
        </p:txBody>
      </p:sp>
    </p:spTree>
    <p:extLst>
      <p:ext uri="{BB962C8B-B14F-4D97-AF65-F5344CB8AC3E}">
        <p14:creationId xmlns:p14="http://schemas.microsoft.com/office/powerpoint/2010/main" val="2131406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3ECD8E-717C-4463-ACF1-B1FAB337F72B}"/>
              </a:ext>
            </a:extLst>
          </p:cNvPr>
          <p:cNvSpPr/>
          <p:nvPr/>
        </p:nvSpPr>
        <p:spPr>
          <a:xfrm>
            <a:off x="123824" y="0"/>
            <a:ext cx="8943975" cy="2140145"/>
          </a:xfrm>
          <a:prstGeom prst="rect">
            <a:avLst/>
          </a:prstGeom>
        </p:spPr>
        <p:txBody>
          <a:bodyPr vert="horz" lIns="0" tIns="0" rIns="0" bIns="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But it never did!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all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It wouldn’t now!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B84AE3-C966-4328-8750-44E1036227E0}"/>
              </a:ext>
            </a:extLst>
          </p:cNvPr>
          <p:cNvSpPr/>
          <p:nvPr/>
        </p:nvSpPr>
        <p:spPr>
          <a:xfrm>
            <a:off x="0" y="2830729"/>
            <a:ext cx="12191997" cy="25675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Old Testament when Israel was in Egypt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Israel was in Babylon</a:t>
            </a:r>
          </a:p>
          <a:p>
            <a:pPr marL="342900" lvl="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they were worse yet in apostasy and intermarrying with the nations of the world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25BCB6-45B4-4B5A-8437-AEF81AC32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99" r="2" b="2"/>
          <a:stretch/>
        </p:blipFill>
        <p:spPr>
          <a:xfrm>
            <a:off x="8817172" y="155660"/>
            <a:ext cx="2694991" cy="2694991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5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5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55">
            <a:extLst>
              <a:ext uri="{FF2B5EF4-FFF2-40B4-BE49-F238E27FC236}">
                <a16:creationId xmlns:a16="http://schemas.microsoft.com/office/drawing/2014/main" id="{58277E02-8052-4DAB-9140-864FC3F81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D4F28-1C02-4B6F-967B-E46491A4C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5" b="3117"/>
          <a:stretch/>
        </p:blipFill>
        <p:spPr>
          <a:xfrm>
            <a:off x="238125" y="3551930"/>
            <a:ext cx="11277601" cy="3519801"/>
          </a:xfrm>
          <a:prstGeom prst="rect">
            <a:avLst/>
          </a:prstGeom>
        </p:spPr>
      </p:pic>
      <p:sp>
        <p:nvSpPr>
          <p:cNvPr id="67" name="Rectangle 57">
            <a:extLst>
              <a:ext uri="{FF2B5EF4-FFF2-40B4-BE49-F238E27FC236}">
                <a16:creationId xmlns:a16="http://schemas.microsoft.com/office/drawing/2014/main" id="{F7A8738A-7386-464C-98EF-9EB4F856E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59">
            <a:extLst>
              <a:ext uri="{FF2B5EF4-FFF2-40B4-BE49-F238E27FC236}">
                <a16:creationId xmlns:a16="http://schemas.microsoft.com/office/drawing/2014/main" id="{C4A98402-3932-4318-B57D-2E10D76DD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E8E4BF-19FB-4306-B1D8-39E38F73EBC7}"/>
              </a:ext>
            </a:extLst>
          </p:cNvPr>
          <p:cNvSpPr/>
          <p:nvPr/>
        </p:nvSpPr>
        <p:spPr>
          <a:xfrm>
            <a:off x="238125" y="336434"/>
            <a:ext cx="12192000" cy="321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What is the church that Christ builds? </a:t>
            </a:r>
            <a:endParaRPr lang="en-GB" sz="5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What are its characteristics? </a:t>
            </a:r>
            <a:endParaRPr lang="en-GB" sz="5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6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What are its features? </a:t>
            </a:r>
            <a:endParaRPr lang="en-GB" sz="5400" dirty="0">
              <a:solidFill>
                <a:schemeClr val="accent5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3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4">
                  <a:alpha val="61000"/>
                </a:schemeClr>
              </a:gs>
              <a:gs pos="100000">
                <a:schemeClr val="accent5">
                  <a:alpha val="89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333145" y="0"/>
            <a:ext cx="6858855" cy="6857572"/>
          </a:xfrm>
          <a:prstGeom prst="rect">
            <a:avLst/>
          </a:prstGeom>
          <a:gradFill>
            <a:gsLst>
              <a:gs pos="8000">
                <a:schemeClr val="accent6">
                  <a:alpha val="11000"/>
                </a:schemeClr>
              </a:gs>
              <a:gs pos="100000">
                <a:schemeClr val="accent4">
                  <a:alpha val="70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7945" y="-1686055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rick wall with white text&#10;&#10;Description automatically generated">
            <a:extLst>
              <a:ext uri="{FF2B5EF4-FFF2-40B4-BE49-F238E27FC236}">
                <a16:creationId xmlns:a16="http://schemas.microsoft.com/office/drawing/2014/main" id="{A727B316-75C9-4F25-84F7-F7015C9C7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78" b="17543"/>
          <a:stretch/>
        </p:blipFill>
        <p:spPr>
          <a:xfrm>
            <a:off x="381000" y="371475"/>
            <a:ext cx="11277600" cy="6257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FBF1EA-AF7C-44F8-935C-BF616CF57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100" y="4857106"/>
            <a:ext cx="2686050" cy="8293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D77D50-D7B6-46CE-8CD9-42F80E60DD49}"/>
              </a:ext>
            </a:extLst>
          </p:cNvPr>
          <p:cNvSpPr/>
          <p:nvPr/>
        </p:nvSpPr>
        <p:spPr>
          <a:xfrm>
            <a:off x="1114995" y="4443530"/>
            <a:ext cx="10362067" cy="20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Certain Church</a:t>
            </a:r>
            <a:endParaRPr lang="en-GB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7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62C5A-DC3A-4D57-A7F0-A52C0B084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63" y="5063765"/>
            <a:ext cx="11715749" cy="1570207"/>
          </a:xfrm>
        </p:spPr>
        <p:txBody>
          <a:bodyPr>
            <a:normAutofit fontScale="90000"/>
          </a:bodyPr>
          <a:lstStyle/>
          <a:p>
            <a:r>
              <a:rPr lang="en-GB" i="1" dirty="0"/>
              <a:t>So shall My word be that goes forth from My mouth; It shall not return to Me void, But it shall accomplish what I please</a:t>
            </a: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C04982-CB92-4287-8A66-635C39585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0" y="0"/>
            <a:ext cx="7863468" cy="4423201"/>
          </a:xfr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D853837-26C5-47BD-A51B-085EDF92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7744" y="6409944"/>
            <a:ext cx="438912" cy="448056"/>
          </a:xfrm>
        </p:spPr>
        <p:txBody>
          <a:bodyPr/>
          <a:lstStyle/>
          <a:p>
            <a:fld id="{C01389E6-C847-4AD0-B56D-D205B2EAB1E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6711E-02C2-4FF9-AD95-B90674815BBC}"/>
              </a:ext>
            </a:extLst>
          </p:cNvPr>
          <p:cNvSpPr/>
          <p:nvPr/>
        </p:nvSpPr>
        <p:spPr>
          <a:xfrm>
            <a:off x="7935087" y="668933"/>
            <a:ext cx="41715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Isaiah 55:11</a:t>
            </a:r>
          </a:p>
        </p:txBody>
      </p:sp>
    </p:spTree>
    <p:extLst>
      <p:ext uri="{BB962C8B-B14F-4D97-AF65-F5344CB8AC3E}">
        <p14:creationId xmlns:p14="http://schemas.microsoft.com/office/powerpoint/2010/main" val="265285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2327E-32A3-4AE1-968A-982E38BA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1D90F0-1E47-4562-9994-6ECECA4E0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28750"/>
            <a:ext cx="12201525" cy="6400800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called </a:t>
            </a: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walk in the Spirit. </a:t>
            </a: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obey the Word of God. </a:t>
            </a: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Scripture tells us how to</a:t>
            </a: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live,  think,  speak,  act.</a:t>
            </a:r>
            <a:br>
              <a:rPr lang="en-GB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4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EDDC85-05BE-416A-AAA3-A22E90FFA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1" t="16945" r="16076" b="63055"/>
          <a:stretch/>
        </p:blipFill>
        <p:spPr>
          <a:xfrm>
            <a:off x="0" y="4715782"/>
            <a:ext cx="12201525" cy="17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8480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8C51EB17-D597-42E7-995C-18B75FCBF2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AD90E3-5A3F-4FBD-8C2A-8AF1BEFC48D0}"/>
</file>

<file path=customXml/itemProps3.xml><?xml version="1.0" encoding="utf-8"?>
<ds:datastoreItem xmlns:ds="http://schemas.openxmlformats.org/officeDocument/2006/customXml" ds:itemID="{9B9123E8-1B6B-49B5-873D-A8D01C369B6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Widescreen</PresentationFormat>
  <Paragraphs>131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Avenir Next LT Pro</vt:lpstr>
      <vt:lpstr>Avenir Next LT Pro Light</vt:lpstr>
      <vt:lpstr>Calibri</vt:lpstr>
      <vt:lpstr>Daytona</vt:lpstr>
      <vt:lpstr>Wingdings</vt:lpstr>
      <vt:lpstr>GradientRiseVTI</vt:lpstr>
      <vt:lpstr>Church Christ Builds! </vt:lpstr>
      <vt:lpstr>PowerPoint Presentation</vt:lpstr>
      <vt:lpstr>PowerPoint Presentation</vt:lpstr>
      <vt:lpstr>He must go to Jerusalem and suffer many things from the elders and chief priests and scribes, and be killed, and be raised the third day.</vt:lpstr>
      <vt:lpstr>PowerPoint Presentation</vt:lpstr>
      <vt:lpstr>PowerPoint Presentation</vt:lpstr>
      <vt:lpstr>PowerPoint Presentation</vt:lpstr>
      <vt:lpstr>So shall My word be that goes forth from My mouth; It shall not return to Me void, But it shall accomplish what I please</vt:lpstr>
      <vt:lpstr>We are called   to walk in the Spirit.  to obey the Word of God.   The Scripture tells us how to   live,  think,  speak,  act. </vt:lpstr>
      <vt:lpstr>Repent, and let every one of you be baptized in the name of Jesus Christ </vt:lpstr>
      <vt:lpstr>PowerPoint Presentation</vt:lpstr>
      <vt:lpstr>All that the Father gives Me will come to Me</vt:lpstr>
      <vt:lpstr>the Lord added to the church daily those who were being saved.</vt:lpstr>
      <vt:lpstr>believers were increasingly added to the Lord, multitudes of both men and women</vt:lpstr>
      <vt:lpstr>full of the Holy Spirit and of faith. And a great many people were added to the Lord.</vt:lpstr>
      <vt:lpstr>when the Gentiles heard this, they were glad and glorified the word of the Lord. And as many as had been appointed to eternal life believed.</vt:lpstr>
      <vt:lpstr>for I am with you, and no one will attack you to hurt you; for I have many people in this city.</vt:lpstr>
      <vt:lpstr>PowerPoint Presentation</vt:lpstr>
      <vt:lpstr>He might present her to Himself a glorious church, not having spot or wrinkle or any such thing</vt:lpstr>
      <vt:lpstr>to Him be glory in the church by Christ Jesus to all generations, forever and ever. Amen.</vt:lpstr>
      <vt:lpstr>now the manifold wisdom of God might be made known by the church </vt:lpstr>
      <vt:lpstr>PowerPoint Presentation</vt:lpstr>
      <vt:lpstr>the Holy Spirit has made you overseers, to shepherd the church of God which He purchased with His own blood. </vt:lpstr>
      <vt:lpstr>“Saul, Saul, why are you persecuting Me?”</vt:lpstr>
      <vt:lpstr>But he who is joined to the Lord is one spirit with Him.</vt:lpstr>
      <vt:lpstr>For he who touches you touches the apple of His eye. </vt:lpstr>
      <vt:lpstr>PowerPoint Presentation</vt:lpstr>
      <vt:lpstr>I am the good shepherd; and I know My sheep, and am known by My own.</vt:lpstr>
      <vt:lpstr>I am the good shepherd. The good shepherd gives His life for the sheep. </vt:lpstr>
      <vt:lpstr>And I give them eternal life, and they shall never perish; neither shall anyone snatch them out of My hand</vt:lpstr>
      <vt:lpstr>PowerPoint Presentation</vt:lpstr>
      <vt:lpstr>PowerPoint Presentation</vt:lpstr>
      <vt:lpstr>PowerPoint Presentation</vt:lpstr>
      <vt:lpstr>the congregation in the wilderness with the Angel who spoke to him on Mount Sinai</vt:lpstr>
      <vt:lpstr>Some therefore cried one thing and some another, for the assembly was confused</vt:lpstr>
      <vt:lpstr>you have come to Mount Zion and to the city of the living God, the heavenly Jerusalem, to an innumerable company of angels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2024-01-07T03:19:53Z</dcterms:created>
  <dcterms:modified xsi:type="dcterms:W3CDTF">2024-01-07T03:25:39Z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  <property fmtid="{D5CDD505-2E9C-101B-9397-08002B2CF9AE}" pid="3" name="MediaServiceImageTags">
    <vt:lpwstr/>
  </property>
</Properties>
</file>